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handoutMasterIdLst>
    <p:handoutMasterId r:id="rId16"/>
  </p:handoutMasterIdLst>
  <p:sldIdLst>
    <p:sldId id="346" r:id="rId5"/>
    <p:sldId id="270" r:id="rId6"/>
    <p:sldId id="347" r:id="rId7"/>
    <p:sldId id="345" r:id="rId8"/>
    <p:sldId id="349" r:id="rId9"/>
    <p:sldId id="348" r:id="rId10"/>
    <p:sldId id="350" r:id="rId11"/>
    <p:sldId id="351" r:id="rId12"/>
    <p:sldId id="352" r:id="rId13"/>
    <p:sldId id="35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10CE47E-EE29-4814-BA82-844B81E9B850}">
          <p14:sldIdLst/>
        </p14:section>
        <p14:section name="What is Big Data?" id="{F060B2D5-E3D9-48B6-A417-695EBDD1F2FB}">
          <p14:sldIdLst/>
        </p14:section>
        <p14:section name="Big Data in PowerBI" id="{B94DA1E0-8F10-47D4-84D9-30A85D041562}">
          <p14:sldIdLst>
            <p14:sldId id="346"/>
            <p14:sldId id="270"/>
            <p14:sldId id="347"/>
            <p14:sldId id="345"/>
            <p14:sldId id="349"/>
            <p14:sldId id="348"/>
            <p14:sldId id="350"/>
            <p14:sldId id="351"/>
            <p14:sldId id="352"/>
            <p14:sldId id="353"/>
          </p14:sldIdLst>
        </p14:section>
      </p14:sectionLst>
    </p:ex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DF0078-6C0A-453D-AD3E-6B60589B61CB}" v="32" dt="2024-08-20T03:50:06.239"/>
  </p1510:revLst>
</p1510:revInfo>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94" autoAdjust="0"/>
  </p:normalViewPr>
  <p:slideViewPr>
    <p:cSldViewPr>
      <p:cViewPr varScale="1">
        <p:scale>
          <a:sx n="86" d="100"/>
          <a:sy n="86" d="100"/>
        </p:scale>
        <p:origin x="562" y="-264"/>
      </p:cViewPr>
      <p:guideLst>
        <p:guide pos="3840"/>
        <p:guide orient="horz" pos="2160"/>
      </p:guideLst>
    </p:cSldViewPr>
  </p:slideViewPr>
  <p:notesTextViewPr>
    <p:cViewPr>
      <p:scale>
        <a:sx n="3" d="2"/>
        <a:sy n="3" d="2"/>
      </p:scale>
      <p:origin x="0" y="0"/>
    </p:cViewPr>
  </p:notesTextViewPr>
  <p:sorterViewPr>
    <p:cViewPr>
      <p:scale>
        <a:sx n="75" d="100"/>
        <a:sy n="75" d="100"/>
      </p:scale>
      <p:origin x="0" y="-5280"/>
    </p:cViewPr>
  </p:sorterViewPr>
  <p:notesViewPr>
    <p:cSldViewPr>
      <p:cViewPr>
        <p:scale>
          <a:sx n="75" d="100"/>
          <a:sy n="75" d="100"/>
        </p:scale>
        <p:origin x="2271" y="261"/>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lkar, Simi" userId="f9ca686a-e038-4348-9d59-6a1643d7cf1a" providerId="ADAL" clId="{73DF0078-6C0A-453D-AD3E-6B60589B61CB}"/>
    <pc:docChg chg="undo custSel addSld delSld modSld delSection modSection">
      <pc:chgData name="Talkar, Simi" userId="f9ca686a-e038-4348-9d59-6a1643d7cf1a" providerId="ADAL" clId="{73DF0078-6C0A-453D-AD3E-6B60589B61CB}" dt="2024-08-20T03:50:11.549" v="144" actId="20577"/>
      <pc:docMkLst>
        <pc:docMk/>
      </pc:docMkLst>
      <pc:sldChg chg="del">
        <pc:chgData name="Talkar, Simi" userId="f9ca686a-e038-4348-9d59-6a1643d7cf1a" providerId="ADAL" clId="{73DF0078-6C0A-453D-AD3E-6B60589B61CB}" dt="2024-08-19T20:21:30.403" v="0" actId="47"/>
        <pc:sldMkLst>
          <pc:docMk/>
          <pc:sldMk cId="636868964" sldId="256"/>
        </pc:sldMkLst>
      </pc:sldChg>
      <pc:sldChg chg="del">
        <pc:chgData name="Talkar, Simi" userId="f9ca686a-e038-4348-9d59-6a1643d7cf1a" providerId="ADAL" clId="{73DF0078-6C0A-453D-AD3E-6B60589B61CB}" dt="2024-08-19T20:21:33.158" v="1" actId="47"/>
        <pc:sldMkLst>
          <pc:docMk/>
          <pc:sldMk cId="1195859563" sldId="268"/>
        </pc:sldMkLst>
      </pc:sldChg>
      <pc:sldChg chg="del">
        <pc:chgData name="Talkar, Simi" userId="f9ca686a-e038-4348-9d59-6a1643d7cf1a" providerId="ADAL" clId="{73DF0078-6C0A-453D-AD3E-6B60589B61CB}" dt="2024-08-19T20:21:34.925" v="2" actId="47"/>
        <pc:sldMkLst>
          <pc:docMk/>
          <pc:sldMk cId="1054674800" sldId="343"/>
        </pc:sldMkLst>
      </pc:sldChg>
      <pc:sldChg chg="del">
        <pc:chgData name="Talkar, Simi" userId="f9ca686a-e038-4348-9d59-6a1643d7cf1a" providerId="ADAL" clId="{73DF0078-6C0A-453D-AD3E-6B60589B61CB}" dt="2024-08-19T20:22:04.315" v="3" actId="47"/>
        <pc:sldMkLst>
          <pc:docMk/>
          <pc:sldMk cId="3014573868" sldId="344"/>
        </pc:sldMkLst>
      </pc:sldChg>
      <pc:sldChg chg="addSp delSp modSp new mod">
        <pc:chgData name="Talkar, Simi" userId="f9ca686a-e038-4348-9d59-6a1643d7cf1a" providerId="ADAL" clId="{73DF0078-6C0A-453D-AD3E-6B60589B61CB}" dt="2024-08-20T03:10:35.895" v="76" actId="1076"/>
        <pc:sldMkLst>
          <pc:docMk/>
          <pc:sldMk cId="674196983" sldId="352"/>
        </pc:sldMkLst>
        <pc:spChg chg="mod">
          <ac:chgData name="Talkar, Simi" userId="f9ca686a-e038-4348-9d59-6a1643d7cf1a" providerId="ADAL" clId="{73DF0078-6C0A-453D-AD3E-6B60589B61CB}" dt="2024-08-19T20:38:56.942" v="55" actId="20577"/>
          <ac:spMkLst>
            <pc:docMk/>
            <pc:sldMk cId="674196983" sldId="352"/>
            <ac:spMk id="2" creationId="{ED12C6DF-D262-AA70-E061-D3E77E7DD6D2}"/>
          </ac:spMkLst>
        </pc:spChg>
        <pc:spChg chg="add del">
          <ac:chgData name="Talkar, Simi" userId="f9ca686a-e038-4348-9d59-6a1643d7cf1a" providerId="ADAL" clId="{73DF0078-6C0A-453D-AD3E-6B60589B61CB}" dt="2024-08-19T20:39:13.820" v="59" actId="478"/>
          <ac:spMkLst>
            <pc:docMk/>
            <pc:sldMk cId="674196983" sldId="352"/>
            <ac:spMk id="3" creationId="{F267717B-9F3A-1CEA-EBEB-7831E680FBF5}"/>
          </ac:spMkLst>
        </pc:spChg>
        <pc:spChg chg="del">
          <ac:chgData name="Talkar, Simi" userId="f9ca686a-e038-4348-9d59-6a1643d7cf1a" providerId="ADAL" clId="{73DF0078-6C0A-453D-AD3E-6B60589B61CB}" dt="2024-08-19T20:39:00.325" v="56" actId="22"/>
          <ac:spMkLst>
            <pc:docMk/>
            <pc:sldMk cId="674196983" sldId="352"/>
            <ac:spMk id="4" creationId="{E0F8A3E9-9BF5-C260-BF5D-250D05C7F697}"/>
          </ac:spMkLst>
        </pc:spChg>
        <pc:spChg chg="mod">
          <ac:chgData name="Talkar, Simi" userId="f9ca686a-e038-4348-9d59-6a1643d7cf1a" providerId="ADAL" clId="{73DF0078-6C0A-453D-AD3E-6B60589B61CB}" dt="2024-08-20T03:10:27.732" v="74" actId="1076"/>
          <ac:spMkLst>
            <pc:docMk/>
            <pc:sldMk cId="674196983" sldId="352"/>
            <ac:spMk id="5" creationId="{731CD153-04D1-415B-3677-AAD501D3250C}"/>
          </ac:spMkLst>
        </pc:spChg>
        <pc:picChg chg="add mod">
          <ac:chgData name="Talkar, Simi" userId="f9ca686a-e038-4348-9d59-6a1643d7cf1a" providerId="ADAL" clId="{73DF0078-6C0A-453D-AD3E-6B60589B61CB}" dt="2024-08-20T03:10:35.895" v="76" actId="1076"/>
          <ac:picMkLst>
            <pc:docMk/>
            <pc:sldMk cId="674196983" sldId="352"/>
            <ac:picMk id="6" creationId="{DBB32265-C7A9-F390-BFB5-94DB6F383B05}"/>
          </ac:picMkLst>
        </pc:picChg>
        <pc:picChg chg="add mod ord">
          <ac:chgData name="Talkar, Simi" userId="f9ca686a-e038-4348-9d59-6a1643d7cf1a" providerId="ADAL" clId="{73DF0078-6C0A-453D-AD3E-6B60589B61CB}" dt="2024-08-20T03:10:21.882" v="73" actId="1076"/>
          <ac:picMkLst>
            <pc:docMk/>
            <pc:sldMk cId="674196983" sldId="352"/>
            <ac:picMk id="7" creationId="{A99E2517-F8DD-C6DA-731D-3B4C5F9FAD34}"/>
          </ac:picMkLst>
        </pc:picChg>
      </pc:sldChg>
      <pc:sldChg chg="addSp delSp modSp add mod">
        <pc:chgData name="Talkar, Simi" userId="f9ca686a-e038-4348-9d59-6a1643d7cf1a" providerId="ADAL" clId="{73DF0078-6C0A-453D-AD3E-6B60589B61CB}" dt="2024-08-20T03:50:11.549" v="144" actId="20577"/>
        <pc:sldMkLst>
          <pc:docMk/>
          <pc:sldMk cId="26943515" sldId="353"/>
        </pc:sldMkLst>
        <pc:spChg chg="add del mod">
          <ac:chgData name="Talkar, Simi" userId="f9ca686a-e038-4348-9d59-6a1643d7cf1a" providerId="ADAL" clId="{73DF0078-6C0A-453D-AD3E-6B60589B61CB}" dt="2024-08-20T03:25:44.490" v="118" actId="14100"/>
          <ac:spMkLst>
            <pc:docMk/>
            <pc:sldMk cId="26943515" sldId="353"/>
            <ac:spMk id="5" creationId="{731CD153-04D1-415B-3677-AAD501D3250C}"/>
          </ac:spMkLst>
        </pc:spChg>
        <pc:spChg chg="add del mod">
          <ac:chgData name="Talkar, Simi" userId="f9ca686a-e038-4348-9d59-6a1643d7cf1a" providerId="ADAL" clId="{73DF0078-6C0A-453D-AD3E-6B60589B61CB}" dt="2024-08-20T03:19:37.765" v="81" actId="478"/>
          <ac:spMkLst>
            <pc:docMk/>
            <pc:sldMk cId="26943515" sldId="353"/>
            <ac:spMk id="8" creationId="{91F475FF-CA31-C8DC-0595-02FAFD74D821}"/>
          </ac:spMkLst>
        </pc:spChg>
        <pc:spChg chg="add del">
          <ac:chgData name="Talkar, Simi" userId="f9ca686a-e038-4348-9d59-6a1643d7cf1a" providerId="ADAL" clId="{73DF0078-6C0A-453D-AD3E-6B60589B61CB}" dt="2024-08-20T03:24:32.651" v="102"/>
          <ac:spMkLst>
            <pc:docMk/>
            <pc:sldMk cId="26943515" sldId="353"/>
            <ac:spMk id="11" creationId="{995CC8E9-6AC9-96AD-168D-1060842D95CF}"/>
          </ac:spMkLst>
        </pc:spChg>
        <pc:spChg chg="add del mod">
          <ac:chgData name="Talkar, Simi" userId="f9ca686a-e038-4348-9d59-6a1643d7cf1a" providerId="ADAL" clId="{73DF0078-6C0A-453D-AD3E-6B60589B61CB}" dt="2024-08-20T03:24:31.905" v="100"/>
          <ac:spMkLst>
            <pc:docMk/>
            <pc:sldMk cId="26943515" sldId="353"/>
            <ac:spMk id="12" creationId="{356A5125-34A5-9DD0-5CF2-846399ED8CA1}"/>
          </ac:spMkLst>
        </pc:spChg>
        <pc:spChg chg="add del mod">
          <ac:chgData name="Talkar, Simi" userId="f9ca686a-e038-4348-9d59-6a1643d7cf1a" providerId="ADAL" clId="{73DF0078-6C0A-453D-AD3E-6B60589B61CB}" dt="2024-08-20T03:24:31.154" v="98"/>
          <ac:spMkLst>
            <pc:docMk/>
            <pc:sldMk cId="26943515" sldId="353"/>
            <ac:spMk id="13" creationId="{5357DE19-1468-242E-AEF3-A27657401091}"/>
          </ac:spMkLst>
        </pc:spChg>
        <pc:spChg chg="add del mod">
          <ac:chgData name="Talkar, Simi" userId="f9ca686a-e038-4348-9d59-6a1643d7cf1a" providerId="ADAL" clId="{73DF0078-6C0A-453D-AD3E-6B60589B61CB}" dt="2024-08-20T03:24:30.768" v="97"/>
          <ac:spMkLst>
            <pc:docMk/>
            <pc:sldMk cId="26943515" sldId="353"/>
            <ac:spMk id="14" creationId="{609294B4-9570-0461-58D8-1B62809780E8}"/>
          </ac:spMkLst>
        </pc:spChg>
        <pc:spChg chg="add del mod">
          <ac:chgData name="Talkar, Simi" userId="f9ca686a-e038-4348-9d59-6a1643d7cf1a" providerId="ADAL" clId="{73DF0078-6C0A-453D-AD3E-6B60589B61CB}" dt="2024-08-20T03:24:53.571" v="108"/>
          <ac:spMkLst>
            <pc:docMk/>
            <pc:sldMk cId="26943515" sldId="353"/>
            <ac:spMk id="15" creationId="{0B453D37-40FE-AA9A-94C8-647ABE8638E7}"/>
          </ac:spMkLst>
        </pc:spChg>
        <pc:spChg chg="add del mod">
          <ac:chgData name="Talkar, Simi" userId="f9ca686a-e038-4348-9d59-6a1643d7cf1a" providerId="ADAL" clId="{73DF0078-6C0A-453D-AD3E-6B60589B61CB}" dt="2024-08-20T03:25:24.249" v="112"/>
          <ac:spMkLst>
            <pc:docMk/>
            <pc:sldMk cId="26943515" sldId="353"/>
            <ac:spMk id="16" creationId="{590EC600-9F90-195B-01EB-37E081F7FF06}"/>
          </ac:spMkLst>
        </pc:spChg>
        <pc:spChg chg="add del mod">
          <ac:chgData name="Talkar, Simi" userId="f9ca686a-e038-4348-9d59-6a1643d7cf1a" providerId="ADAL" clId="{73DF0078-6C0A-453D-AD3E-6B60589B61CB}" dt="2024-08-20T03:25:44.490" v="118" actId="14100"/>
          <ac:spMkLst>
            <pc:docMk/>
            <pc:sldMk cId="26943515" sldId="353"/>
            <ac:spMk id="17" creationId="{0DA46D51-E017-4F9E-8E06-D76FFD88DCB0}"/>
          </ac:spMkLst>
        </pc:spChg>
        <pc:spChg chg="add del mod">
          <ac:chgData name="Talkar, Simi" userId="f9ca686a-e038-4348-9d59-6a1643d7cf1a" providerId="ADAL" clId="{73DF0078-6C0A-453D-AD3E-6B60589B61CB}" dt="2024-08-20T03:25:43.743" v="117" actId="478"/>
          <ac:spMkLst>
            <pc:docMk/>
            <pc:sldMk cId="26943515" sldId="353"/>
            <ac:spMk id="18" creationId="{84A53097-951E-EB8B-2075-B4F438ED02DD}"/>
          </ac:spMkLst>
        </pc:spChg>
        <pc:spChg chg="add mod">
          <ac:chgData name="Talkar, Simi" userId="f9ca686a-e038-4348-9d59-6a1643d7cf1a" providerId="ADAL" clId="{73DF0078-6C0A-453D-AD3E-6B60589B61CB}" dt="2024-08-20T03:26:07.631" v="122" actId="14100"/>
          <ac:spMkLst>
            <pc:docMk/>
            <pc:sldMk cId="26943515" sldId="353"/>
            <ac:spMk id="19" creationId="{A39F6A99-0BBF-198D-8879-7CA56E2EC51F}"/>
          </ac:spMkLst>
        </pc:spChg>
        <pc:spChg chg="add mod">
          <ac:chgData name="Talkar, Simi" userId="f9ca686a-e038-4348-9d59-6a1643d7cf1a" providerId="ADAL" clId="{73DF0078-6C0A-453D-AD3E-6B60589B61CB}" dt="2024-08-20T03:50:11.549" v="144" actId="20577"/>
          <ac:spMkLst>
            <pc:docMk/>
            <pc:sldMk cId="26943515" sldId="353"/>
            <ac:spMk id="20" creationId="{7E841AFC-13EF-7059-104F-54A900495B8C}"/>
          </ac:spMkLst>
        </pc:spChg>
        <pc:picChg chg="del">
          <ac:chgData name="Talkar, Simi" userId="f9ca686a-e038-4348-9d59-6a1643d7cf1a" providerId="ADAL" clId="{73DF0078-6C0A-453D-AD3E-6B60589B61CB}" dt="2024-08-20T03:19:28.674" v="79" actId="478"/>
          <ac:picMkLst>
            <pc:docMk/>
            <pc:sldMk cId="26943515" sldId="353"/>
            <ac:picMk id="6" creationId="{DBB32265-C7A9-F390-BFB5-94DB6F383B05}"/>
          </ac:picMkLst>
        </pc:picChg>
        <pc:picChg chg="del">
          <ac:chgData name="Talkar, Simi" userId="f9ca686a-e038-4348-9d59-6a1643d7cf1a" providerId="ADAL" clId="{73DF0078-6C0A-453D-AD3E-6B60589B61CB}" dt="2024-08-20T03:19:26.112" v="78" actId="478"/>
          <ac:picMkLst>
            <pc:docMk/>
            <pc:sldMk cId="26943515" sldId="353"/>
            <ac:picMk id="7" creationId="{A99E2517-F8DD-C6DA-731D-3B4C5F9FAD34}"/>
          </ac:picMkLst>
        </pc:picChg>
        <pc:picChg chg="add del">
          <ac:chgData name="Talkar, Simi" userId="f9ca686a-e038-4348-9d59-6a1643d7cf1a" providerId="ADAL" clId="{73DF0078-6C0A-453D-AD3E-6B60589B61CB}" dt="2024-08-20T03:19:46.379" v="83" actId="478"/>
          <ac:picMkLst>
            <pc:docMk/>
            <pc:sldMk cId="26943515" sldId="353"/>
            <ac:picMk id="10" creationId="{EBB7B27E-DA2C-8E21-AEFE-602A07C637AA}"/>
          </ac:picMkLst>
        </pc:picChg>
      </pc:sldChg>
    </pc:docChg>
  </pc:docChgLst>
  <pc:docChgLst>
    <pc:chgData name="Dickson, Courtney" userId="S::courtney.dickson@mdlz.com::d9ccba2f-00b1-448a-b8f4-4133658e2d9b" providerId="AD" clId="Web-{A670D5FC-D6B3-F973-A840-8C36996FB867}"/>
    <pc:docChg chg="modSld">
      <pc:chgData name="Dickson, Courtney" userId="S::courtney.dickson@mdlz.com::d9ccba2f-00b1-448a-b8f4-4133658e2d9b" providerId="AD" clId="Web-{A670D5FC-D6B3-F973-A840-8C36996FB867}" dt="2023-06-14T15:56:34.275" v="0" actId="14100"/>
      <pc:docMkLst>
        <pc:docMk/>
      </pc:docMkLst>
      <pc:sldChg chg="modSp">
        <pc:chgData name="Dickson, Courtney" userId="S::courtney.dickson@mdlz.com::d9ccba2f-00b1-448a-b8f4-4133658e2d9b" providerId="AD" clId="Web-{A670D5FC-D6B3-F973-A840-8C36996FB867}" dt="2023-06-14T15:56:34.275" v="0" actId="14100"/>
        <pc:sldMkLst>
          <pc:docMk/>
          <pc:sldMk cId="2115973555" sldId="346"/>
        </pc:sldMkLst>
        <pc:spChg chg="mod">
          <ac:chgData name="Dickson, Courtney" userId="S::courtney.dickson@mdlz.com::d9ccba2f-00b1-448a-b8f4-4133658e2d9b" providerId="AD" clId="Web-{A670D5FC-D6B3-F973-A840-8C36996FB867}" dt="2023-06-14T15:56:34.275" v="0" actId="14100"/>
          <ac:spMkLst>
            <pc:docMk/>
            <pc:sldMk cId="2115973555" sldId="346"/>
            <ac:spMk id="19" creationId="{81C8D00F-1DED-5CB6-6FF0-6ECF645DCC0A}"/>
          </ac:spMkLst>
        </pc:spChg>
      </pc:sldChg>
    </pc:docChg>
  </pc:docChgLst>
  <pc:docChgLst>
    <pc:chgData name="Talkar, Simi" userId="f9ca686a-e038-4348-9d59-6a1643d7cf1a" providerId="ADAL" clId="{C7A57985-6735-4E79-BD63-813CCEA3FD6A}"/>
    <pc:docChg chg="undo custSel addSld modSld sldOrd modSection">
      <pc:chgData name="Talkar, Simi" userId="f9ca686a-e038-4348-9d59-6a1643d7cf1a" providerId="ADAL" clId="{C7A57985-6735-4E79-BD63-813CCEA3FD6A}" dt="2023-06-15T13:35:23.664" v="1420" actId="20577"/>
      <pc:docMkLst>
        <pc:docMk/>
      </pc:docMkLst>
      <pc:sldChg chg="addSp delSp modSp mod">
        <pc:chgData name="Talkar, Simi" userId="f9ca686a-e038-4348-9d59-6a1643d7cf1a" providerId="ADAL" clId="{C7A57985-6735-4E79-BD63-813CCEA3FD6A}" dt="2023-06-10T15:14:17.520" v="1333" actId="1076"/>
        <pc:sldMkLst>
          <pc:docMk/>
          <pc:sldMk cId="3437383429" sldId="270"/>
        </pc:sldMkLst>
        <pc:spChg chg="del mod">
          <ac:chgData name="Talkar, Simi" userId="f9ca686a-e038-4348-9d59-6a1643d7cf1a" providerId="ADAL" clId="{C7A57985-6735-4E79-BD63-813CCEA3FD6A}" dt="2023-06-10T14:02:58.632" v="220" actId="478"/>
          <ac:spMkLst>
            <pc:docMk/>
            <pc:sldMk cId="3437383429" sldId="270"/>
            <ac:spMk id="2" creationId="{F8F3514F-485A-40E8-B852-C6CDD896A162}"/>
          </ac:spMkLst>
        </pc:spChg>
        <pc:spChg chg="del">
          <ac:chgData name="Talkar, Simi" userId="f9ca686a-e038-4348-9d59-6a1643d7cf1a" providerId="ADAL" clId="{C7A57985-6735-4E79-BD63-813CCEA3FD6A}" dt="2023-06-10T13:53:19.387" v="67" actId="478"/>
          <ac:spMkLst>
            <pc:docMk/>
            <pc:sldMk cId="3437383429" sldId="270"/>
            <ac:spMk id="3" creationId="{1D7E22BC-D80A-200E-E893-3B541A043617}"/>
          </ac:spMkLst>
        </pc:spChg>
        <pc:spChg chg="del">
          <ac:chgData name="Talkar, Simi" userId="f9ca686a-e038-4348-9d59-6a1643d7cf1a" providerId="ADAL" clId="{C7A57985-6735-4E79-BD63-813CCEA3FD6A}" dt="2023-06-10T13:53:12.374" v="65" actId="22"/>
          <ac:spMkLst>
            <pc:docMk/>
            <pc:sldMk cId="3437383429" sldId="270"/>
            <ac:spMk id="4" creationId="{C79DC93C-ED9D-4F0C-9489-2033B84BDFE2}"/>
          </ac:spMkLst>
        </pc:spChg>
        <pc:spChg chg="add mod">
          <ac:chgData name="Talkar, Simi" userId="f9ca686a-e038-4348-9d59-6a1643d7cf1a" providerId="ADAL" clId="{C7A57985-6735-4E79-BD63-813CCEA3FD6A}" dt="2023-06-10T13:51:36.979" v="27"/>
          <ac:spMkLst>
            <pc:docMk/>
            <pc:sldMk cId="3437383429" sldId="270"/>
            <ac:spMk id="5" creationId="{2165B77B-BEAE-C7F3-D66A-2EDB27C295F8}"/>
          </ac:spMkLst>
        </pc:spChg>
        <pc:spChg chg="add mod">
          <ac:chgData name="Talkar, Simi" userId="f9ca686a-e038-4348-9d59-6a1643d7cf1a" providerId="ADAL" clId="{C7A57985-6735-4E79-BD63-813CCEA3FD6A}" dt="2023-06-10T14:22:48.966" v="592" actId="6549"/>
          <ac:spMkLst>
            <pc:docMk/>
            <pc:sldMk cId="3437383429" sldId="270"/>
            <ac:spMk id="9" creationId="{A049FEC1-EC7E-A6DC-2EC2-D7275EF9CE51}"/>
          </ac:spMkLst>
        </pc:spChg>
        <pc:spChg chg="add mod">
          <ac:chgData name="Talkar, Simi" userId="f9ca686a-e038-4348-9d59-6a1643d7cf1a" providerId="ADAL" clId="{C7A57985-6735-4E79-BD63-813CCEA3FD6A}" dt="2023-06-10T14:21:29.274" v="538" actId="1076"/>
          <ac:spMkLst>
            <pc:docMk/>
            <pc:sldMk cId="3437383429" sldId="270"/>
            <ac:spMk id="10" creationId="{F4688D51-1830-95DD-155B-167F60D9A055}"/>
          </ac:spMkLst>
        </pc:spChg>
        <pc:spChg chg="add del mod">
          <ac:chgData name="Talkar, Simi" userId="f9ca686a-e038-4348-9d59-6a1643d7cf1a" providerId="ADAL" clId="{C7A57985-6735-4E79-BD63-813CCEA3FD6A}" dt="2023-06-10T14:24:09.515" v="596"/>
          <ac:spMkLst>
            <pc:docMk/>
            <pc:sldMk cId="3437383429" sldId="270"/>
            <ac:spMk id="12" creationId="{3C2DA0FC-22D2-3A5A-C494-73DE6892862D}"/>
          </ac:spMkLst>
        </pc:spChg>
        <pc:spChg chg="add del mod">
          <ac:chgData name="Talkar, Simi" userId="f9ca686a-e038-4348-9d59-6a1643d7cf1a" providerId="ADAL" clId="{C7A57985-6735-4E79-BD63-813CCEA3FD6A}" dt="2023-06-10T14:25:46.758" v="611" actId="478"/>
          <ac:spMkLst>
            <pc:docMk/>
            <pc:sldMk cId="3437383429" sldId="270"/>
            <ac:spMk id="13" creationId="{57724D73-DB4F-3631-ABEC-BD10FD6D29C6}"/>
          </ac:spMkLst>
        </pc:spChg>
        <pc:spChg chg="add mod">
          <ac:chgData name="Talkar, Simi" userId="f9ca686a-e038-4348-9d59-6a1643d7cf1a" providerId="ADAL" clId="{C7A57985-6735-4E79-BD63-813CCEA3FD6A}" dt="2023-06-10T14:28:08.450" v="614" actId="1076"/>
          <ac:spMkLst>
            <pc:docMk/>
            <pc:sldMk cId="3437383429" sldId="270"/>
            <ac:spMk id="15" creationId="{83A40FBC-A08E-AB9A-62E1-D181E0191F2F}"/>
          </ac:spMkLst>
        </pc:spChg>
        <pc:picChg chg="add del mod ord">
          <ac:chgData name="Talkar, Simi" userId="f9ca686a-e038-4348-9d59-6a1643d7cf1a" providerId="ADAL" clId="{C7A57985-6735-4E79-BD63-813CCEA3FD6A}" dt="2023-06-10T14:24:07.432" v="595" actId="478"/>
          <ac:picMkLst>
            <pc:docMk/>
            <pc:sldMk cId="3437383429" sldId="270"/>
            <ac:picMk id="7" creationId="{8C68C35F-58E3-A875-B5CA-3B27C955AA09}"/>
          </ac:picMkLst>
        </pc:picChg>
        <pc:picChg chg="add mod">
          <ac:chgData name="Talkar, Simi" userId="f9ca686a-e038-4348-9d59-6a1643d7cf1a" providerId="ADAL" clId="{C7A57985-6735-4E79-BD63-813CCEA3FD6A}" dt="2023-06-10T14:22:08.978" v="548" actId="1076"/>
          <ac:picMkLst>
            <pc:docMk/>
            <pc:sldMk cId="3437383429" sldId="270"/>
            <ac:picMk id="1026" creationId="{29310679-7359-D011-5742-4EBFB3AC501C}"/>
          </ac:picMkLst>
        </pc:picChg>
        <pc:picChg chg="add mod">
          <ac:chgData name="Talkar, Simi" userId="f9ca686a-e038-4348-9d59-6a1643d7cf1a" providerId="ADAL" clId="{C7A57985-6735-4E79-BD63-813CCEA3FD6A}" dt="2023-06-10T15:14:17.520" v="1333" actId="1076"/>
          <ac:picMkLst>
            <pc:docMk/>
            <pc:sldMk cId="3437383429" sldId="270"/>
            <ac:picMk id="1028" creationId="{7AFAC026-6D32-A040-9080-F4E2128E696D}"/>
          </ac:picMkLst>
        </pc:picChg>
        <pc:picChg chg="add del mod">
          <ac:chgData name="Talkar, Simi" userId="f9ca686a-e038-4348-9d59-6a1643d7cf1a" providerId="ADAL" clId="{C7A57985-6735-4E79-BD63-813CCEA3FD6A}" dt="2023-06-10T14:24:21.494" v="600" actId="478"/>
          <ac:picMkLst>
            <pc:docMk/>
            <pc:sldMk cId="3437383429" sldId="270"/>
            <ac:picMk id="1030" creationId="{797389DA-C19D-82BA-15D6-0BBDD6E69499}"/>
          </ac:picMkLst>
        </pc:picChg>
        <pc:picChg chg="add mod">
          <ac:chgData name="Talkar, Simi" userId="f9ca686a-e038-4348-9d59-6a1643d7cf1a" providerId="ADAL" clId="{C7A57985-6735-4E79-BD63-813CCEA3FD6A}" dt="2023-06-10T14:35:29.952" v="638" actId="14100"/>
          <ac:picMkLst>
            <pc:docMk/>
            <pc:sldMk cId="3437383429" sldId="270"/>
            <ac:picMk id="1032" creationId="{CDA34BF9-03C6-3C1A-45DD-16CF72957396}"/>
          </ac:picMkLst>
        </pc:picChg>
      </pc:sldChg>
      <pc:sldChg chg="addSp delSp modSp add mod">
        <pc:chgData name="Talkar, Simi" userId="f9ca686a-e038-4348-9d59-6a1643d7cf1a" providerId="ADAL" clId="{C7A57985-6735-4E79-BD63-813CCEA3FD6A}" dt="2023-06-10T14:57:35.512" v="865" actId="20577"/>
        <pc:sldMkLst>
          <pc:docMk/>
          <pc:sldMk cId="319794908" sldId="345"/>
        </pc:sldMkLst>
        <pc:spChg chg="del mod">
          <ac:chgData name="Talkar, Simi" userId="f9ca686a-e038-4348-9d59-6a1643d7cf1a" providerId="ADAL" clId="{C7A57985-6735-4E79-BD63-813CCEA3FD6A}" dt="2023-06-10T13:52:37.512" v="64" actId="478"/>
          <ac:spMkLst>
            <pc:docMk/>
            <pc:sldMk cId="319794908" sldId="345"/>
            <ac:spMk id="2" creationId="{F8F3514F-485A-40E8-B852-C6CDD896A162}"/>
          </ac:spMkLst>
        </pc:spChg>
        <pc:spChg chg="del mod">
          <ac:chgData name="Talkar, Simi" userId="f9ca686a-e038-4348-9d59-6a1643d7cf1a" providerId="ADAL" clId="{C7A57985-6735-4E79-BD63-813CCEA3FD6A}" dt="2023-06-10T14:35:58.310" v="641" actId="478"/>
          <ac:spMkLst>
            <pc:docMk/>
            <pc:sldMk cId="319794908" sldId="345"/>
            <ac:spMk id="3" creationId="{1D7E22BC-D80A-200E-E893-3B541A043617}"/>
          </ac:spMkLst>
        </pc:spChg>
        <pc:spChg chg="del mod">
          <ac:chgData name="Talkar, Simi" userId="f9ca686a-e038-4348-9d59-6a1643d7cf1a" providerId="ADAL" clId="{C7A57985-6735-4E79-BD63-813CCEA3FD6A}" dt="2023-06-10T14:36:03.447" v="643" actId="478"/>
          <ac:spMkLst>
            <pc:docMk/>
            <pc:sldMk cId="319794908" sldId="345"/>
            <ac:spMk id="4" creationId="{C79DC93C-ED9D-4F0C-9489-2033B84BDFE2}"/>
          </ac:spMkLst>
        </pc:spChg>
        <pc:spChg chg="mod">
          <ac:chgData name="Talkar, Simi" userId="f9ca686a-e038-4348-9d59-6a1643d7cf1a" providerId="ADAL" clId="{C7A57985-6735-4E79-BD63-813CCEA3FD6A}" dt="2023-06-10T14:57:35.512" v="865" actId="20577"/>
          <ac:spMkLst>
            <pc:docMk/>
            <pc:sldMk cId="319794908" sldId="345"/>
            <ac:spMk id="5" creationId="{2165B77B-BEAE-C7F3-D66A-2EDB27C295F8}"/>
          </ac:spMkLst>
        </pc:spChg>
        <pc:spChg chg="add mod">
          <ac:chgData name="Talkar, Simi" userId="f9ca686a-e038-4348-9d59-6a1643d7cf1a" providerId="ADAL" clId="{C7A57985-6735-4E79-BD63-813CCEA3FD6A}" dt="2023-06-10T14:56:41.772" v="849" actId="6549"/>
          <ac:spMkLst>
            <pc:docMk/>
            <pc:sldMk cId="319794908" sldId="345"/>
            <ac:spMk id="7" creationId="{7D9C3BA2-A5A1-8FCB-329B-A9A7BB7DF3BE}"/>
          </ac:spMkLst>
        </pc:spChg>
        <pc:spChg chg="add del mod">
          <ac:chgData name="Talkar, Simi" userId="f9ca686a-e038-4348-9d59-6a1643d7cf1a" providerId="ADAL" clId="{C7A57985-6735-4E79-BD63-813CCEA3FD6A}" dt="2023-06-10T14:57:10.356" v="854"/>
          <ac:spMkLst>
            <pc:docMk/>
            <pc:sldMk cId="319794908" sldId="345"/>
            <ac:spMk id="15" creationId="{8870F59E-6857-B637-96E4-37EE73D70845}"/>
          </ac:spMkLst>
        </pc:spChg>
        <pc:spChg chg="add mod">
          <ac:chgData name="Talkar, Simi" userId="f9ca686a-e038-4348-9d59-6a1643d7cf1a" providerId="ADAL" clId="{C7A57985-6735-4E79-BD63-813CCEA3FD6A}" dt="2023-06-10T14:56:51.053" v="851" actId="1076"/>
          <ac:spMkLst>
            <pc:docMk/>
            <pc:sldMk cId="319794908" sldId="345"/>
            <ac:spMk id="17" creationId="{A72DF16A-F34A-1B37-257F-7BB19F653BF5}"/>
          </ac:spMkLst>
        </pc:spChg>
        <pc:spChg chg="add del mod">
          <ac:chgData name="Talkar, Simi" userId="f9ca686a-e038-4348-9d59-6a1643d7cf1a" providerId="ADAL" clId="{C7A57985-6735-4E79-BD63-813CCEA3FD6A}" dt="2023-06-10T14:53:01.808" v="794" actId="478"/>
          <ac:spMkLst>
            <pc:docMk/>
            <pc:sldMk cId="319794908" sldId="345"/>
            <ac:spMk id="19" creationId="{7DCB3393-7F7E-A3F7-56E4-4DFCF4628B7C}"/>
          </ac:spMkLst>
        </pc:spChg>
        <pc:picChg chg="add del mod">
          <ac:chgData name="Talkar, Simi" userId="f9ca686a-e038-4348-9d59-6a1643d7cf1a" providerId="ADAL" clId="{C7A57985-6735-4E79-BD63-813CCEA3FD6A}" dt="2023-06-10T14:42:29.433" v="661" actId="478"/>
          <ac:picMkLst>
            <pc:docMk/>
            <pc:sldMk cId="319794908" sldId="345"/>
            <ac:picMk id="9" creationId="{A9052F9C-654E-19E9-394C-E20D9EA9C629}"/>
          </ac:picMkLst>
        </pc:picChg>
        <pc:picChg chg="add del mod">
          <ac:chgData name="Talkar, Simi" userId="f9ca686a-e038-4348-9d59-6a1643d7cf1a" providerId="ADAL" clId="{C7A57985-6735-4E79-BD63-813CCEA3FD6A}" dt="2023-06-10T14:43:04.319" v="663" actId="478"/>
          <ac:picMkLst>
            <pc:docMk/>
            <pc:sldMk cId="319794908" sldId="345"/>
            <ac:picMk id="11" creationId="{D6786C0B-B947-F156-A747-F68A9783677C}"/>
          </ac:picMkLst>
        </pc:picChg>
        <pc:picChg chg="add del mod">
          <ac:chgData name="Talkar, Simi" userId="f9ca686a-e038-4348-9d59-6a1643d7cf1a" providerId="ADAL" clId="{C7A57985-6735-4E79-BD63-813CCEA3FD6A}" dt="2023-06-10T14:43:55.813" v="672" actId="478"/>
          <ac:picMkLst>
            <pc:docMk/>
            <pc:sldMk cId="319794908" sldId="345"/>
            <ac:picMk id="13" creationId="{891158F4-BB9B-8D18-37DD-E51121D810D8}"/>
          </ac:picMkLst>
        </pc:picChg>
        <pc:picChg chg="add del mod">
          <ac:chgData name="Talkar, Simi" userId="f9ca686a-e038-4348-9d59-6a1643d7cf1a" providerId="ADAL" clId="{C7A57985-6735-4E79-BD63-813CCEA3FD6A}" dt="2023-06-10T14:49:40.255" v="776"/>
          <ac:picMkLst>
            <pc:docMk/>
            <pc:sldMk cId="319794908" sldId="345"/>
            <ac:picMk id="3074" creationId="{0A0BC0B0-D8F3-D73F-5CA2-764319A9010D}"/>
          </ac:picMkLst>
        </pc:picChg>
        <pc:picChg chg="add del mod">
          <ac:chgData name="Talkar, Simi" userId="f9ca686a-e038-4348-9d59-6a1643d7cf1a" providerId="ADAL" clId="{C7A57985-6735-4E79-BD63-813CCEA3FD6A}" dt="2023-06-10T14:56:38.756" v="848" actId="1076"/>
          <ac:picMkLst>
            <pc:docMk/>
            <pc:sldMk cId="319794908" sldId="345"/>
            <ac:picMk id="3076" creationId="{1DA74922-895A-F77A-CBEA-452C03E7B17E}"/>
          </ac:picMkLst>
        </pc:picChg>
        <pc:picChg chg="add mod">
          <ac:chgData name="Talkar, Simi" userId="f9ca686a-e038-4348-9d59-6a1643d7cf1a" providerId="ADAL" clId="{C7A57985-6735-4E79-BD63-813CCEA3FD6A}" dt="2023-06-10T14:56:32.052" v="847" actId="1076"/>
          <ac:picMkLst>
            <pc:docMk/>
            <pc:sldMk cId="319794908" sldId="345"/>
            <ac:picMk id="3078" creationId="{DB47EE4C-BDF8-8F07-ABB5-10FC65829213}"/>
          </ac:picMkLst>
        </pc:picChg>
        <pc:picChg chg="add del">
          <ac:chgData name="Talkar, Simi" userId="f9ca686a-e038-4348-9d59-6a1643d7cf1a" providerId="ADAL" clId="{C7A57985-6735-4E79-BD63-813CCEA3FD6A}" dt="2023-06-10T14:53:41.381" v="800"/>
          <ac:picMkLst>
            <pc:docMk/>
            <pc:sldMk cId="319794908" sldId="345"/>
            <ac:picMk id="3080" creationId="{F49AE77A-10E3-88B3-0CA5-753A56B8751F}"/>
          </ac:picMkLst>
        </pc:picChg>
        <pc:picChg chg="add mod">
          <ac:chgData name="Talkar, Simi" userId="f9ca686a-e038-4348-9d59-6a1643d7cf1a" providerId="ADAL" clId="{C7A57985-6735-4E79-BD63-813CCEA3FD6A}" dt="2023-06-10T14:56:46.191" v="850" actId="1076"/>
          <ac:picMkLst>
            <pc:docMk/>
            <pc:sldMk cId="319794908" sldId="345"/>
            <ac:picMk id="3082" creationId="{E1ED260C-422F-2F9C-CC81-4CFB611F225E}"/>
          </ac:picMkLst>
        </pc:picChg>
      </pc:sldChg>
      <pc:sldChg chg="addSp delSp modSp add mod ord">
        <pc:chgData name="Talkar, Simi" userId="f9ca686a-e038-4348-9d59-6a1643d7cf1a" providerId="ADAL" clId="{C7A57985-6735-4E79-BD63-813CCEA3FD6A}" dt="2023-06-14T19:03:00.569" v="1386" actId="478"/>
        <pc:sldMkLst>
          <pc:docMk/>
          <pc:sldMk cId="2115973555" sldId="346"/>
        </pc:sldMkLst>
        <pc:spChg chg="del">
          <ac:chgData name="Talkar, Simi" userId="f9ca686a-e038-4348-9d59-6a1643d7cf1a" providerId="ADAL" clId="{C7A57985-6735-4E79-BD63-813CCEA3FD6A}" dt="2023-06-10T13:54:57.695" v="111" actId="478"/>
          <ac:spMkLst>
            <pc:docMk/>
            <pc:sldMk cId="2115973555" sldId="346"/>
            <ac:spMk id="3" creationId="{1D7E22BC-D80A-200E-E893-3B541A043617}"/>
          </ac:spMkLst>
        </pc:spChg>
        <pc:spChg chg="del">
          <ac:chgData name="Talkar, Simi" userId="f9ca686a-e038-4348-9d59-6a1643d7cf1a" providerId="ADAL" clId="{C7A57985-6735-4E79-BD63-813CCEA3FD6A}" dt="2023-06-10T13:54:50.301" v="110" actId="478"/>
          <ac:spMkLst>
            <pc:docMk/>
            <pc:sldMk cId="2115973555" sldId="346"/>
            <ac:spMk id="4" creationId="{C79DC93C-ED9D-4F0C-9489-2033B84BDFE2}"/>
          </ac:spMkLst>
        </pc:spChg>
        <pc:spChg chg="mod">
          <ac:chgData name="Talkar, Simi" userId="f9ca686a-e038-4348-9d59-6a1643d7cf1a" providerId="ADAL" clId="{C7A57985-6735-4E79-BD63-813CCEA3FD6A}" dt="2023-06-10T14:01:50.739" v="213" actId="1076"/>
          <ac:spMkLst>
            <pc:docMk/>
            <pc:sldMk cId="2115973555" sldId="346"/>
            <ac:spMk id="5" creationId="{2165B77B-BEAE-C7F3-D66A-2EDB27C295F8}"/>
          </ac:spMkLst>
        </pc:spChg>
        <pc:spChg chg="add del mod">
          <ac:chgData name="Talkar, Simi" userId="f9ca686a-e038-4348-9d59-6a1643d7cf1a" providerId="ADAL" clId="{C7A57985-6735-4E79-BD63-813CCEA3FD6A}" dt="2023-06-10T13:57:27.283" v="136" actId="478"/>
          <ac:spMkLst>
            <pc:docMk/>
            <pc:sldMk cId="2115973555" sldId="346"/>
            <ac:spMk id="6" creationId="{72F484F9-B3A4-F4E9-C2A8-2A70495F3F3D}"/>
          </ac:spMkLst>
        </pc:spChg>
        <pc:spChg chg="add mod">
          <ac:chgData name="Talkar, Simi" userId="f9ca686a-e038-4348-9d59-6a1643d7cf1a" providerId="ADAL" clId="{C7A57985-6735-4E79-BD63-813CCEA3FD6A}" dt="2023-06-10T14:02:29.927" v="219" actId="14100"/>
          <ac:spMkLst>
            <pc:docMk/>
            <pc:sldMk cId="2115973555" sldId="346"/>
            <ac:spMk id="7" creationId="{23E291DE-0C36-9AE3-19D6-D9188B79D820}"/>
          </ac:spMkLst>
        </pc:spChg>
        <pc:spChg chg="add mod">
          <ac:chgData name="Talkar, Simi" userId="f9ca686a-e038-4348-9d59-6a1643d7cf1a" providerId="ADAL" clId="{C7A57985-6735-4E79-BD63-813CCEA3FD6A}" dt="2023-06-10T14:00:07.831" v="148" actId="14100"/>
          <ac:spMkLst>
            <pc:docMk/>
            <pc:sldMk cId="2115973555" sldId="346"/>
            <ac:spMk id="9" creationId="{596824E2-40B5-DF9F-3494-74245DD88B06}"/>
          </ac:spMkLst>
        </pc:spChg>
        <pc:spChg chg="add mod">
          <ac:chgData name="Talkar, Simi" userId="f9ca686a-e038-4348-9d59-6a1643d7cf1a" providerId="ADAL" clId="{C7A57985-6735-4E79-BD63-813CCEA3FD6A}" dt="2023-06-10T15:01:57.452" v="880" actId="1076"/>
          <ac:spMkLst>
            <pc:docMk/>
            <pc:sldMk cId="2115973555" sldId="346"/>
            <ac:spMk id="11" creationId="{A0B725DB-4EC4-0A9A-A365-4960071506A9}"/>
          </ac:spMkLst>
        </pc:spChg>
        <pc:spChg chg="add del mod">
          <ac:chgData name="Talkar, Simi" userId="f9ca686a-e038-4348-9d59-6a1643d7cf1a" providerId="ADAL" clId="{C7A57985-6735-4E79-BD63-813CCEA3FD6A}" dt="2023-06-10T14:01:20.180" v="177" actId="478"/>
          <ac:spMkLst>
            <pc:docMk/>
            <pc:sldMk cId="2115973555" sldId="346"/>
            <ac:spMk id="13" creationId="{C0F98619-876C-F377-B2DA-B56215B50464}"/>
          </ac:spMkLst>
        </pc:spChg>
        <pc:spChg chg="add mod">
          <ac:chgData name="Talkar, Simi" userId="f9ca686a-e038-4348-9d59-6a1643d7cf1a" providerId="ADAL" clId="{C7A57985-6735-4E79-BD63-813CCEA3FD6A}" dt="2023-06-10T14:01:00.868" v="165"/>
          <ac:spMkLst>
            <pc:docMk/>
            <pc:sldMk cId="2115973555" sldId="346"/>
            <ac:spMk id="14" creationId="{D9466875-86E2-4D83-C31B-19A88E1CD982}"/>
          </ac:spMkLst>
        </pc:spChg>
        <pc:spChg chg="add mod">
          <ac:chgData name="Talkar, Simi" userId="f9ca686a-e038-4348-9d59-6a1643d7cf1a" providerId="ADAL" clId="{C7A57985-6735-4E79-BD63-813CCEA3FD6A}" dt="2023-06-10T15:13:48.357" v="1332" actId="20577"/>
          <ac:spMkLst>
            <pc:docMk/>
            <pc:sldMk cId="2115973555" sldId="346"/>
            <ac:spMk id="16" creationId="{6EEBE277-DEF2-AAB7-F31D-0D4FF0262A22}"/>
          </ac:spMkLst>
        </pc:spChg>
        <pc:spChg chg="add del mod">
          <ac:chgData name="Talkar, Simi" userId="f9ca686a-e038-4348-9d59-6a1643d7cf1a" providerId="ADAL" clId="{C7A57985-6735-4E79-BD63-813CCEA3FD6A}" dt="2023-06-14T19:02:53.151" v="1385" actId="478"/>
          <ac:spMkLst>
            <pc:docMk/>
            <pc:sldMk cId="2115973555" sldId="346"/>
            <ac:spMk id="17" creationId="{1E7D79DC-EB5B-3586-EBB3-36F3F519C50A}"/>
          </ac:spMkLst>
        </pc:spChg>
        <pc:spChg chg="add del mod">
          <ac:chgData name="Talkar, Simi" userId="f9ca686a-e038-4348-9d59-6a1643d7cf1a" providerId="ADAL" clId="{C7A57985-6735-4E79-BD63-813CCEA3FD6A}" dt="2023-06-14T19:02:38.239" v="1383" actId="478"/>
          <ac:spMkLst>
            <pc:docMk/>
            <pc:sldMk cId="2115973555" sldId="346"/>
            <ac:spMk id="18" creationId="{623D9BA3-1F2B-1D70-BB1F-34ECED784BBE}"/>
          </ac:spMkLst>
        </pc:spChg>
        <pc:spChg chg="add del mod">
          <ac:chgData name="Talkar, Simi" userId="f9ca686a-e038-4348-9d59-6a1643d7cf1a" providerId="ADAL" clId="{C7A57985-6735-4E79-BD63-813CCEA3FD6A}" dt="2023-06-14T19:03:00.569" v="1386" actId="478"/>
          <ac:spMkLst>
            <pc:docMk/>
            <pc:sldMk cId="2115973555" sldId="346"/>
            <ac:spMk id="19" creationId="{81C8D00F-1DED-5CB6-6FF0-6ECF645DCC0A}"/>
          </ac:spMkLst>
        </pc:spChg>
        <pc:picChg chg="add mod">
          <ac:chgData name="Talkar, Simi" userId="f9ca686a-e038-4348-9d59-6a1643d7cf1a" providerId="ADAL" clId="{C7A57985-6735-4E79-BD63-813CCEA3FD6A}" dt="2023-06-10T15:09:29.100" v="1190" actId="1076"/>
          <ac:picMkLst>
            <pc:docMk/>
            <pc:sldMk cId="2115973555" sldId="346"/>
            <ac:picMk id="4098" creationId="{B6E98665-BEF8-C861-0335-B7F3844B1DCF}"/>
          </ac:picMkLst>
        </pc:picChg>
        <pc:picChg chg="add mod">
          <ac:chgData name="Talkar, Simi" userId="f9ca686a-e038-4348-9d59-6a1643d7cf1a" providerId="ADAL" clId="{C7A57985-6735-4E79-BD63-813CCEA3FD6A}" dt="2023-06-10T15:10:45.682" v="1285" actId="1076"/>
          <ac:picMkLst>
            <pc:docMk/>
            <pc:sldMk cId="2115973555" sldId="346"/>
            <ac:picMk id="4100" creationId="{7D6875D1-4D3A-4C4A-C7C3-712DEDF8F062}"/>
          </ac:picMkLst>
        </pc:picChg>
      </pc:sldChg>
      <pc:sldChg chg="addSp delSp modSp add mod">
        <pc:chgData name="Talkar, Simi" userId="f9ca686a-e038-4348-9d59-6a1643d7cf1a" providerId="ADAL" clId="{C7A57985-6735-4E79-BD63-813CCEA3FD6A}" dt="2023-06-10T14:25:26.197" v="610" actId="14100"/>
        <pc:sldMkLst>
          <pc:docMk/>
          <pc:sldMk cId="490993216" sldId="347"/>
        </pc:sldMkLst>
        <pc:spChg chg="del">
          <ac:chgData name="Talkar, Simi" userId="f9ca686a-e038-4348-9d59-6a1643d7cf1a" providerId="ADAL" clId="{C7A57985-6735-4E79-BD63-813CCEA3FD6A}" dt="2023-06-10T14:24:57.531" v="601" actId="478"/>
          <ac:spMkLst>
            <pc:docMk/>
            <pc:sldMk cId="490993216" sldId="347"/>
            <ac:spMk id="9" creationId="{A049FEC1-EC7E-A6DC-2EC2-D7275EF9CE51}"/>
          </ac:spMkLst>
        </pc:spChg>
        <pc:spChg chg="del mod">
          <ac:chgData name="Talkar, Simi" userId="f9ca686a-e038-4348-9d59-6a1643d7cf1a" providerId="ADAL" clId="{C7A57985-6735-4E79-BD63-813CCEA3FD6A}" dt="2023-06-10T14:25:08.830" v="606" actId="478"/>
          <ac:spMkLst>
            <pc:docMk/>
            <pc:sldMk cId="490993216" sldId="347"/>
            <ac:spMk id="10" creationId="{F4688D51-1830-95DD-155B-167F60D9A055}"/>
          </ac:spMkLst>
        </pc:spChg>
        <pc:picChg chg="mod">
          <ac:chgData name="Talkar, Simi" userId="f9ca686a-e038-4348-9d59-6a1643d7cf1a" providerId="ADAL" clId="{C7A57985-6735-4E79-BD63-813CCEA3FD6A}" dt="2023-06-10T14:25:26.197" v="610" actId="14100"/>
          <ac:picMkLst>
            <pc:docMk/>
            <pc:sldMk cId="490993216" sldId="347"/>
            <ac:picMk id="7" creationId="{8C68C35F-58E3-A875-B5CA-3B27C955AA09}"/>
          </ac:picMkLst>
        </pc:picChg>
        <pc:picChg chg="del">
          <ac:chgData name="Talkar, Simi" userId="f9ca686a-e038-4348-9d59-6a1643d7cf1a" providerId="ADAL" clId="{C7A57985-6735-4E79-BD63-813CCEA3FD6A}" dt="2023-06-10T14:24:59.841" v="602" actId="478"/>
          <ac:picMkLst>
            <pc:docMk/>
            <pc:sldMk cId="490993216" sldId="347"/>
            <ac:picMk id="1026" creationId="{29310679-7359-D011-5742-4EBFB3AC501C}"/>
          </ac:picMkLst>
        </pc:picChg>
        <pc:picChg chg="del">
          <ac:chgData name="Talkar, Simi" userId="f9ca686a-e038-4348-9d59-6a1643d7cf1a" providerId="ADAL" clId="{C7A57985-6735-4E79-BD63-813CCEA3FD6A}" dt="2023-06-10T14:25:10.855" v="607" actId="478"/>
          <ac:picMkLst>
            <pc:docMk/>
            <pc:sldMk cId="490993216" sldId="347"/>
            <ac:picMk id="1028" creationId="{7AFAC026-6D32-A040-9080-F4E2128E696D}"/>
          </ac:picMkLst>
        </pc:picChg>
        <pc:picChg chg="add mod">
          <ac:chgData name="Talkar, Simi" userId="f9ca686a-e038-4348-9d59-6a1643d7cf1a" providerId="ADAL" clId="{C7A57985-6735-4E79-BD63-813CCEA3FD6A}" dt="2023-06-10T14:25:16.738" v="609" actId="1076"/>
          <ac:picMkLst>
            <pc:docMk/>
            <pc:sldMk cId="490993216" sldId="347"/>
            <ac:picMk id="2050" creationId="{36EA9306-00B6-9E72-2948-5FB01296F9F0}"/>
          </ac:picMkLst>
        </pc:picChg>
      </pc:sldChg>
      <pc:sldChg chg="addSp delSp modSp add mod">
        <pc:chgData name="Talkar, Simi" userId="f9ca686a-e038-4348-9d59-6a1643d7cf1a" providerId="ADAL" clId="{C7A57985-6735-4E79-BD63-813CCEA3FD6A}" dt="2023-06-10T14:59:25.406" v="878" actId="14100"/>
        <pc:sldMkLst>
          <pc:docMk/>
          <pc:sldMk cId="1370029622" sldId="348"/>
        </pc:sldMkLst>
        <pc:spChg chg="del mod">
          <ac:chgData name="Talkar, Simi" userId="f9ca686a-e038-4348-9d59-6a1643d7cf1a" providerId="ADAL" clId="{C7A57985-6735-4E79-BD63-813CCEA3FD6A}" dt="2023-06-10T14:58:51.655" v="870"/>
          <ac:spMkLst>
            <pc:docMk/>
            <pc:sldMk cId="1370029622" sldId="348"/>
            <ac:spMk id="7" creationId="{7D9C3BA2-A5A1-8FCB-329B-A9A7BB7DF3BE}"/>
          </ac:spMkLst>
        </pc:spChg>
        <pc:picChg chg="add mod">
          <ac:chgData name="Talkar, Simi" userId="f9ca686a-e038-4348-9d59-6a1643d7cf1a" providerId="ADAL" clId="{C7A57985-6735-4E79-BD63-813CCEA3FD6A}" dt="2023-06-10T14:59:22.016" v="877" actId="14100"/>
          <ac:picMkLst>
            <pc:docMk/>
            <pc:sldMk cId="1370029622" sldId="348"/>
            <ac:picMk id="3" creationId="{47722F25-B308-3815-5774-69B95CFCA81F}"/>
          </ac:picMkLst>
        </pc:picChg>
        <pc:picChg chg="mod">
          <ac:chgData name="Talkar, Simi" userId="f9ca686a-e038-4348-9d59-6a1643d7cf1a" providerId="ADAL" clId="{C7A57985-6735-4E79-BD63-813CCEA3FD6A}" dt="2023-06-10T14:59:25.406" v="878" actId="14100"/>
          <ac:picMkLst>
            <pc:docMk/>
            <pc:sldMk cId="1370029622" sldId="348"/>
            <ac:picMk id="9" creationId="{A9052F9C-654E-19E9-394C-E20D9EA9C629}"/>
          </ac:picMkLst>
        </pc:picChg>
        <pc:picChg chg="del mod">
          <ac:chgData name="Talkar, Simi" userId="f9ca686a-e038-4348-9d59-6a1643d7cf1a" providerId="ADAL" clId="{C7A57985-6735-4E79-BD63-813CCEA3FD6A}" dt="2023-06-10T14:42:12.402" v="653" actId="478"/>
          <ac:picMkLst>
            <pc:docMk/>
            <pc:sldMk cId="1370029622" sldId="348"/>
            <ac:picMk id="11" creationId="{D6786C0B-B947-F156-A747-F68A9783677C}"/>
          </ac:picMkLst>
        </pc:picChg>
      </pc:sldChg>
      <pc:sldChg chg="delSp modSp add mod">
        <pc:chgData name="Talkar, Simi" userId="f9ca686a-e038-4348-9d59-6a1643d7cf1a" providerId="ADAL" clId="{C7A57985-6735-4E79-BD63-813CCEA3FD6A}" dt="2023-06-10T14:57:26.255" v="858"/>
        <pc:sldMkLst>
          <pc:docMk/>
          <pc:sldMk cId="3434601151" sldId="349"/>
        </pc:sldMkLst>
        <pc:spChg chg="del mod">
          <ac:chgData name="Talkar, Simi" userId="f9ca686a-e038-4348-9d59-6a1643d7cf1a" providerId="ADAL" clId="{C7A57985-6735-4E79-BD63-813CCEA3FD6A}" dt="2023-06-10T14:57:26.255" v="858"/>
          <ac:spMkLst>
            <pc:docMk/>
            <pc:sldMk cId="3434601151" sldId="349"/>
            <ac:spMk id="7" creationId="{7D9C3BA2-A5A1-8FCB-329B-A9A7BB7DF3BE}"/>
          </ac:spMkLst>
        </pc:spChg>
      </pc:sldChg>
      <pc:sldChg chg="addSp delSp modSp new mod">
        <pc:chgData name="Talkar, Simi" userId="f9ca686a-e038-4348-9d59-6a1643d7cf1a" providerId="ADAL" clId="{C7A57985-6735-4E79-BD63-813CCEA3FD6A}" dt="2023-06-14T19:03:50.912" v="1406" actId="20577"/>
        <pc:sldMkLst>
          <pc:docMk/>
          <pc:sldMk cId="3894796282" sldId="350"/>
        </pc:sldMkLst>
        <pc:spChg chg="del">
          <ac:chgData name="Talkar, Simi" userId="f9ca686a-e038-4348-9d59-6a1643d7cf1a" providerId="ADAL" clId="{C7A57985-6735-4E79-BD63-813CCEA3FD6A}" dt="2023-06-14T18:24:25.199" v="1335" actId="478"/>
          <ac:spMkLst>
            <pc:docMk/>
            <pc:sldMk cId="3894796282" sldId="350"/>
            <ac:spMk id="2" creationId="{F4ED62E5-3700-F106-B097-0682D5F57224}"/>
          </ac:spMkLst>
        </pc:spChg>
        <pc:spChg chg="del">
          <ac:chgData name="Talkar, Simi" userId="f9ca686a-e038-4348-9d59-6a1643d7cf1a" providerId="ADAL" clId="{C7A57985-6735-4E79-BD63-813CCEA3FD6A}" dt="2023-06-14T18:24:29.205" v="1336" actId="478"/>
          <ac:spMkLst>
            <pc:docMk/>
            <pc:sldMk cId="3894796282" sldId="350"/>
            <ac:spMk id="3" creationId="{DA9132BF-851B-F295-5BF9-51D6D0D5316C}"/>
          </ac:spMkLst>
        </pc:spChg>
        <pc:spChg chg="del">
          <ac:chgData name="Talkar, Simi" userId="f9ca686a-e038-4348-9d59-6a1643d7cf1a" providerId="ADAL" clId="{C7A57985-6735-4E79-BD63-813CCEA3FD6A}" dt="2023-06-14T18:24:31.866" v="1337" actId="478"/>
          <ac:spMkLst>
            <pc:docMk/>
            <pc:sldMk cId="3894796282" sldId="350"/>
            <ac:spMk id="4" creationId="{D4BF496A-3FE5-D5F4-6038-CE39DE56B93F}"/>
          </ac:spMkLst>
        </pc:spChg>
        <pc:spChg chg="del">
          <ac:chgData name="Talkar, Simi" userId="f9ca686a-e038-4348-9d59-6a1643d7cf1a" providerId="ADAL" clId="{C7A57985-6735-4E79-BD63-813CCEA3FD6A}" dt="2023-06-14T18:24:34.839" v="1338" actId="478"/>
          <ac:spMkLst>
            <pc:docMk/>
            <pc:sldMk cId="3894796282" sldId="350"/>
            <ac:spMk id="5" creationId="{25CB8F4C-153A-869A-8746-8CB3EB0BD599}"/>
          </ac:spMkLst>
        </pc:spChg>
        <pc:spChg chg="add del mod">
          <ac:chgData name="Talkar, Simi" userId="f9ca686a-e038-4348-9d59-6a1643d7cf1a" providerId="ADAL" clId="{C7A57985-6735-4E79-BD63-813CCEA3FD6A}" dt="2023-06-14T18:25:53.374" v="1349" actId="478"/>
          <ac:spMkLst>
            <pc:docMk/>
            <pc:sldMk cId="3894796282" sldId="350"/>
            <ac:spMk id="7" creationId="{2FAC1BEF-C693-C4C5-AB1C-DB56BD7A2F32}"/>
          </ac:spMkLst>
        </pc:spChg>
        <pc:spChg chg="add mod">
          <ac:chgData name="Talkar, Simi" userId="f9ca686a-e038-4348-9d59-6a1643d7cf1a" providerId="ADAL" clId="{C7A57985-6735-4E79-BD63-813CCEA3FD6A}" dt="2023-06-14T19:03:50.912" v="1406" actId="20577"/>
          <ac:spMkLst>
            <pc:docMk/>
            <pc:sldMk cId="3894796282" sldId="350"/>
            <ac:spMk id="9" creationId="{D4AA436F-1C2C-1864-F5F7-795FAB85A13F}"/>
          </ac:spMkLst>
        </pc:spChg>
      </pc:sldChg>
      <pc:sldChg chg="addSp delSp modSp add mod">
        <pc:chgData name="Talkar, Simi" userId="f9ca686a-e038-4348-9d59-6a1643d7cf1a" providerId="ADAL" clId="{C7A57985-6735-4E79-BD63-813CCEA3FD6A}" dt="2023-06-15T13:35:23.664" v="1420" actId="20577"/>
        <pc:sldMkLst>
          <pc:docMk/>
          <pc:sldMk cId="3133422686" sldId="351"/>
        </pc:sldMkLst>
        <pc:spChg chg="add mod">
          <ac:chgData name="Talkar, Simi" userId="f9ca686a-e038-4348-9d59-6a1643d7cf1a" providerId="ADAL" clId="{C7A57985-6735-4E79-BD63-813CCEA3FD6A}" dt="2023-06-15T13:35:23.664" v="1420" actId="20577"/>
          <ac:spMkLst>
            <pc:docMk/>
            <pc:sldMk cId="3133422686" sldId="351"/>
            <ac:spMk id="3" creationId="{9FE7EEE5-3EE6-6343-4A78-6AD6491B46A6}"/>
          </ac:spMkLst>
        </pc:spChg>
        <pc:spChg chg="del mod">
          <ac:chgData name="Talkar, Simi" userId="f9ca686a-e038-4348-9d59-6a1643d7cf1a" providerId="ADAL" clId="{C7A57985-6735-4E79-BD63-813CCEA3FD6A}" dt="2023-06-14T18:29:50.476" v="1379" actId="478"/>
          <ac:spMkLst>
            <pc:docMk/>
            <pc:sldMk cId="3133422686" sldId="351"/>
            <ac:spMk id="7" creationId="{2FAC1BEF-C693-C4C5-AB1C-DB56BD7A2F32}"/>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17B5B4C-F767-4597-B124-5A2F7E32C18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1DCBDB2-E27F-49B4-9903-AEFBFD406F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6F9A8F9-EDD3-40E6-AC70-911369409C72}" type="datetimeFigureOut">
              <a:rPr lang="en-US" smtClean="0"/>
              <a:t>8/19/2024</a:t>
            </a:fld>
            <a:endParaRPr lang="en-US"/>
          </a:p>
        </p:txBody>
      </p:sp>
      <p:sp>
        <p:nvSpPr>
          <p:cNvPr id="4" name="Footer Placeholder 3">
            <a:extLst>
              <a:ext uri="{FF2B5EF4-FFF2-40B4-BE49-F238E27FC236}">
                <a16:creationId xmlns:a16="http://schemas.microsoft.com/office/drawing/2014/main" id="{7CEA7125-FA77-42EC-A713-292A2DE1BCA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6E8B5D6-66AB-49ED-B9EF-4770FD67DFE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7E75FFA-86A6-4CDC-8073-A2ACEB9618C3}" type="slidenum">
              <a:rPr lang="en-US" smtClean="0"/>
              <a:t>‹#›</a:t>
            </a:fld>
            <a:endParaRPr lang="en-US"/>
          </a:p>
        </p:txBody>
      </p:sp>
    </p:spTree>
    <p:extLst>
      <p:ext uri="{BB962C8B-B14F-4D97-AF65-F5344CB8AC3E}">
        <p14:creationId xmlns:p14="http://schemas.microsoft.com/office/powerpoint/2010/main" val="40544454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20040" y="383872"/>
            <a:ext cx="4023360" cy="226314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20040" y="2840965"/>
            <a:ext cx="6217920" cy="5693435"/>
          </a:xfrm>
          <a:prstGeom prst="rect">
            <a:avLst/>
          </a:prstGeom>
        </p:spPr>
        <p:txBody>
          <a:bodyPr vert="horz" lIns="0" tIns="0" rIns="0" bIns="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320040" y="8686800"/>
            <a:ext cx="5654040" cy="195532"/>
          </a:xfrm>
          <a:prstGeom prst="rect">
            <a:avLst/>
          </a:prstGeom>
        </p:spPr>
        <p:txBody>
          <a:bodyPr vert="horz" lIns="0" tIns="0" rIns="0" bIns="0" rtlCol="0" anchor="b"/>
          <a:lstStyle>
            <a:lvl1pPr algn="l">
              <a:defRPr sz="1000"/>
            </a:lvl1pPr>
          </a:lstStyle>
          <a:p>
            <a:endParaRPr lang="en-US"/>
          </a:p>
        </p:txBody>
      </p:sp>
      <p:sp>
        <p:nvSpPr>
          <p:cNvPr id="7" name="Slide Number Placeholder 6"/>
          <p:cNvSpPr>
            <a:spLocks noGrp="1"/>
          </p:cNvSpPr>
          <p:nvPr>
            <p:ph type="sldNum" sz="quarter" idx="5"/>
          </p:nvPr>
        </p:nvSpPr>
        <p:spPr>
          <a:xfrm>
            <a:off x="6122671" y="8686800"/>
            <a:ext cx="415290" cy="195532"/>
          </a:xfrm>
          <a:prstGeom prst="rect">
            <a:avLst/>
          </a:prstGeom>
        </p:spPr>
        <p:txBody>
          <a:bodyPr vert="horz" lIns="0" tIns="0" rIns="0" bIns="0" rtlCol="0" anchor="b"/>
          <a:lstStyle>
            <a:lvl1pPr algn="r">
              <a:defRPr sz="1000"/>
            </a:lvl1pPr>
          </a:lstStyle>
          <a:p>
            <a:fld id="{A414BB17-FF98-46EA-B034-E0DB034B88CD}" type="slidenum">
              <a:rPr lang="en-US" smtClean="0"/>
              <a:pPr/>
              <a:t>‹#›</a:t>
            </a:fld>
            <a:endParaRPr lang="en-US"/>
          </a:p>
        </p:txBody>
      </p:sp>
    </p:spTree>
    <p:extLst>
      <p:ext uri="{BB962C8B-B14F-4D97-AF65-F5344CB8AC3E}">
        <p14:creationId xmlns:p14="http://schemas.microsoft.com/office/powerpoint/2010/main" val="2560151299"/>
      </p:ext>
    </p:extLst>
  </p:cSld>
  <p:clrMap bg1="lt1" tx1="dk1" bg2="lt2" tx2="dk2" accent1="accent1" accent2="accent2" accent3="accent3" accent4="accent4" accent5="accent5" accent6="accent6" hlink="hlink" folHlink="folHlink"/>
  <p:notesStyle>
    <a:lvl1pPr marL="137160" indent="-137160" algn="l" defTabSz="914400" rtl="0" eaLnBrk="1" latinLnBrk="0" hangingPunct="1">
      <a:spcBef>
        <a:spcPts val="600"/>
      </a:spcBef>
      <a:buFont typeface="Arial" panose="020B0604020202020204" pitchFamily="34" charset="0"/>
      <a:buChar char="•"/>
      <a:defRPr sz="1200" kern="1200">
        <a:solidFill>
          <a:schemeClr val="tx1"/>
        </a:solidFill>
        <a:latin typeface="+mn-lt"/>
        <a:ea typeface="+mn-ea"/>
        <a:cs typeface="+mn-cs"/>
      </a:defRPr>
    </a:lvl1pPr>
    <a:lvl2pPr marL="274320" indent="-137160" algn="l" defTabSz="914400" rtl="0" eaLnBrk="1" latinLnBrk="0" hangingPunct="1">
      <a:spcBef>
        <a:spcPts val="600"/>
      </a:spcBef>
      <a:buFont typeface="Calibri" panose="020F0502020204030204" pitchFamily="34" charset="0"/>
      <a:buChar char="–"/>
      <a:defRPr sz="1100" kern="1200">
        <a:solidFill>
          <a:schemeClr val="tx1"/>
        </a:solidFill>
        <a:latin typeface="+mn-lt"/>
        <a:ea typeface="+mn-ea"/>
        <a:cs typeface="+mn-cs"/>
      </a:defRPr>
    </a:lvl2pPr>
    <a:lvl3pPr marL="457200" indent="-109728" algn="l" defTabSz="914400" rtl="0" eaLnBrk="1" latinLnBrk="0" hangingPunct="1">
      <a:spcBef>
        <a:spcPts val="600"/>
      </a:spcBef>
      <a:buFont typeface="Arial" panose="020B0604020202020204" pitchFamily="34" charset="0"/>
      <a:buChar char="•"/>
      <a:defRPr sz="1000" kern="1200">
        <a:solidFill>
          <a:schemeClr val="tx1"/>
        </a:solidFill>
        <a:latin typeface="+mn-lt"/>
        <a:ea typeface="+mn-ea"/>
        <a:cs typeface="+mn-cs"/>
      </a:defRPr>
    </a:lvl3pPr>
    <a:lvl4pPr marL="585216" indent="-109728" algn="l" defTabSz="914400" rtl="0" eaLnBrk="1" latinLnBrk="0" hangingPunct="1">
      <a:spcBef>
        <a:spcPts val="600"/>
      </a:spcBef>
      <a:buFont typeface="Calibri" panose="020F0502020204030204" pitchFamily="34" charset="0"/>
      <a:buChar char="–"/>
      <a:defRPr sz="900" kern="1200">
        <a:solidFill>
          <a:schemeClr val="tx1"/>
        </a:solidFill>
        <a:latin typeface="+mn-lt"/>
        <a:ea typeface="+mn-ea"/>
        <a:cs typeface="+mn-cs"/>
      </a:defRPr>
    </a:lvl4pPr>
    <a:lvl5pPr marL="731520" indent="-109728" algn="l" defTabSz="914400" rtl="0" eaLnBrk="1" latinLnBrk="0" hangingPunct="1">
      <a:spcBef>
        <a:spcPts val="600"/>
      </a:spcBef>
      <a:buFont typeface="Arial" panose="020B0604020202020204" pitchFamily="34" charset="0"/>
      <a:buChar char="•"/>
      <a:defRPr sz="8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0675" y="384175"/>
            <a:ext cx="4022725" cy="226218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414BB17-FF98-46EA-B034-E0DB034B88CD}" type="slidenum">
              <a:rPr lang="en-US" smtClean="0"/>
              <a:pPr/>
              <a:t>1</a:t>
            </a:fld>
            <a:endParaRPr lang="en-US"/>
          </a:p>
        </p:txBody>
      </p:sp>
    </p:spTree>
    <p:extLst>
      <p:ext uri="{BB962C8B-B14F-4D97-AF65-F5344CB8AC3E}">
        <p14:creationId xmlns:p14="http://schemas.microsoft.com/office/powerpoint/2010/main" val="1622616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0675" y="384175"/>
            <a:ext cx="4022725" cy="226218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414BB17-FF98-46EA-B034-E0DB034B88CD}" type="slidenum">
              <a:rPr lang="en-US" smtClean="0"/>
              <a:pPr/>
              <a:t>2</a:t>
            </a:fld>
            <a:endParaRPr lang="en-US"/>
          </a:p>
        </p:txBody>
      </p:sp>
    </p:spTree>
    <p:extLst>
      <p:ext uri="{BB962C8B-B14F-4D97-AF65-F5344CB8AC3E}">
        <p14:creationId xmlns:p14="http://schemas.microsoft.com/office/powerpoint/2010/main" val="3553715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0675" y="384175"/>
            <a:ext cx="4022725" cy="226218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414BB17-FF98-46EA-B034-E0DB034B88CD}" type="slidenum">
              <a:rPr lang="en-US" smtClean="0"/>
              <a:pPr/>
              <a:t>3</a:t>
            </a:fld>
            <a:endParaRPr lang="en-US"/>
          </a:p>
        </p:txBody>
      </p:sp>
    </p:spTree>
    <p:extLst>
      <p:ext uri="{BB962C8B-B14F-4D97-AF65-F5344CB8AC3E}">
        <p14:creationId xmlns:p14="http://schemas.microsoft.com/office/powerpoint/2010/main" val="18336594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0675" y="384175"/>
            <a:ext cx="4022725" cy="226218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414BB17-FF98-46EA-B034-E0DB034B88CD}" type="slidenum">
              <a:rPr lang="en-US" smtClean="0"/>
              <a:pPr/>
              <a:t>4</a:t>
            </a:fld>
            <a:endParaRPr lang="en-US"/>
          </a:p>
        </p:txBody>
      </p:sp>
    </p:spTree>
    <p:extLst>
      <p:ext uri="{BB962C8B-B14F-4D97-AF65-F5344CB8AC3E}">
        <p14:creationId xmlns:p14="http://schemas.microsoft.com/office/powerpoint/2010/main" val="30477200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0675" y="384175"/>
            <a:ext cx="4022725" cy="226218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414BB17-FF98-46EA-B034-E0DB034B88CD}" type="slidenum">
              <a:rPr lang="en-US" smtClean="0"/>
              <a:pPr/>
              <a:t>5</a:t>
            </a:fld>
            <a:endParaRPr lang="en-US"/>
          </a:p>
        </p:txBody>
      </p:sp>
    </p:spTree>
    <p:extLst>
      <p:ext uri="{BB962C8B-B14F-4D97-AF65-F5344CB8AC3E}">
        <p14:creationId xmlns:p14="http://schemas.microsoft.com/office/powerpoint/2010/main" val="25027613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0675" y="384175"/>
            <a:ext cx="4022725" cy="226218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414BB17-FF98-46EA-B034-E0DB034B88CD}" type="slidenum">
              <a:rPr lang="en-US" smtClean="0"/>
              <a:pPr/>
              <a:t>6</a:t>
            </a:fld>
            <a:endParaRPr lang="en-US"/>
          </a:p>
        </p:txBody>
      </p:sp>
    </p:spTree>
    <p:extLst>
      <p:ext uri="{BB962C8B-B14F-4D97-AF65-F5344CB8AC3E}">
        <p14:creationId xmlns:p14="http://schemas.microsoft.com/office/powerpoint/2010/main" val="1005182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Circle Picture">
    <p:bg>
      <p:bgPr>
        <a:solidFill>
          <a:schemeClr val="accent1"/>
        </a:solidFill>
        <a:effectLst/>
      </p:bgPr>
    </p:bg>
    <p:spTree>
      <p:nvGrpSpPr>
        <p:cNvPr id="1" name=""/>
        <p:cNvGrpSpPr/>
        <p:nvPr/>
      </p:nvGrpSpPr>
      <p:grpSpPr>
        <a:xfrm>
          <a:off x="0" y="0"/>
          <a:ext cx="0" cy="0"/>
          <a:chOff x="0" y="0"/>
          <a:chExt cx="0" cy="0"/>
        </a:xfrm>
      </p:grpSpPr>
      <p:sp>
        <p:nvSpPr>
          <p:cNvPr id="6" name="Picture Placeholder 10">
            <a:extLst>
              <a:ext uri="{FF2B5EF4-FFF2-40B4-BE49-F238E27FC236}">
                <a16:creationId xmlns:a16="http://schemas.microsoft.com/office/drawing/2014/main" id="{655B1FCA-4D49-4122-B6E9-D550AA0C5E76}"/>
              </a:ext>
            </a:extLst>
          </p:cNvPr>
          <p:cNvSpPr>
            <a:spLocks noGrp="1"/>
          </p:cNvSpPr>
          <p:nvPr>
            <p:ph type="pic" sz="quarter" idx="10" hasCustomPrompt="1"/>
          </p:nvPr>
        </p:nvSpPr>
        <p:spPr>
          <a:xfrm>
            <a:off x="0" y="2"/>
            <a:ext cx="5266036" cy="6857999"/>
          </a:xfrm>
          <a:custGeom>
            <a:avLst/>
            <a:gdLst>
              <a:gd name="connsiteX0" fmla="*/ 0 w 5266036"/>
              <a:gd name="connsiteY0" fmla="*/ 0 h 6857999"/>
              <a:gd name="connsiteX1" fmla="*/ 3014696 w 5266036"/>
              <a:gd name="connsiteY1" fmla="*/ 0 h 6857999"/>
              <a:gd name="connsiteX2" fmla="*/ 3040982 w 5266036"/>
              <a:gd name="connsiteY2" fmla="*/ 11408 h 6857999"/>
              <a:gd name="connsiteX3" fmla="*/ 5250901 w 5266036"/>
              <a:gd name="connsiteY3" fmla="*/ 4085922 h 6857999"/>
              <a:gd name="connsiteX4" fmla="*/ 3435696 w 5266036"/>
              <a:gd name="connsiteY4" fmla="*/ 6839477 h 6857999"/>
              <a:gd name="connsiteX5" fmla="*/ 3398838 w 5266036"/>
              <a:gd name="connsiteY5" fmla="*/ 6857999 h 6857999"/>
              <a:gd name="connsiteX6" fmla="*/ 0 w 5266036"/>
              <a:gd name="connsiteY6"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66036" h="6857999">
                <a:moveTo>
                  <a:pt x="0" y="0"/>
                </a:moveTo>
                <a:lnTo>
                  <a:pt x="3014696" y="0"/>
                </a:lnTo>
                <a:lnTo>
                  <a:pt x="3040982" y="11408"/>
                </a:lnTo>
                <a:cubicBezTo>
                  <a:pt x="4562919" y="717837"/>
                  <a:pt x="5390071" y="2397951"/>
                  <a:pt x="5250901" y="4085922"/>
                </a:cubicBezTo>
                <a:cubicBezTo>
                  <a:pt x="5138669" y="5484335"/>
                  <a:pt x="4361602" y="6343612"/>
                  <a:pt x="3435696" y="6839477"/>
                </a:cubicBezTo>
                <a:lnTo>
                  <a:pt x="3398838" y="6857999"/>
                </a:lnTo>
                <a:lnTo>
                  <a:pt x="0" y="6857999"/>
                </a:lnTo>
                <a:close/>
              </a:path>
            </a:pathLst>
          </a:custGeom>
          <a:solidFill>
            <a:srgbClr val="D9D9D9"/>
          </a:solidFill>
        </p:spPr>
        <p:txBody>
          <a:bodyPr wrap="square" tIns="3657600">
            <a:noAutofit/>
          </a:bodyPr>
          <a:lstStyle>
            <a:lvl1pPr marL="0" marR="0" indent="0" algn="ctr" defTabSz="914400" rtl="0" eaLnBrk="1" fontAlgn="auto" latinLnBrk="0" hangingPunct="1">
              <a:lnSpc>
                <a:spcPct val="90000"/>
              </a:lnSpc>
              <a:spcBef>
                <a:spcPts val="0"/>
              </a:spcBef>
              <a:spcAft>
                <a:spcPts val="0"/>
              </a:spcAft>
              <a:buClr>
                <a:schemeClr val="tx1"/>
              </a:buClr>
              <a:buSzTx/>
              <a:buFont typeface="Arial" panose="020B0604020202020204" pitchFamily="34" charset="0"/>
              <a:buNone/>
              <a:tabLst/>
              <a:defRPr sz="1600">
                <a:solidFill>
                  <a:schemeClr val="bg1"/>
                </a:solidFill>
              </a:defRPr>
            </a:lvl1pPr>
          </a:lstStyle>
          <a:p>
            <a:pPr marL="0" marR="0" lvl="0" indent="0" algn="ctr" defTabSz="914400" rtl="0" eaLnBrk="1" fontAlgn="auto" latinLnBrk="0" hangingPunct="1">
              <a:lnSpc>
                <a:spcPct val="90000"/>
              </a:lnSpc>
              <a:spcBef>
                <a:spcPts val="1200"/>
              </a:spcBef>
              <a:spcAft>
                <a:spcPts val="0"/>
              </a:spcAft>
              <a:buClr>
                <a:schemeClr val="tx1"/>
              </a:buClr>
              <a:buSzTx/>
              <a:buFont typeface="Arial" panose="020B0604020202020204" pitchFamily="34" charset="0"/>
              <a:buNone/>
              <a:tabLst/>
              <a:defRPr/>
            </a:pPr>
            <a:r>
              <a:t>Click icon to insert picture</a:t>
            </a:r>
            <a:br>
              <a:rPr/>
            </a:br>
            <a:r>
              <a:t>(minimum recommended size for </a:t>
            </a:r>
            <a:br>
              <a:rPr/>
            </a:br>
            <a:r>
              <a:t>half slide image is 640 x 720 pixels)</a:t>
            </a:r>
          </a:p>
        </p:txBody>
      </p:sp>
      <p:sp>
        <p:nvSpPr>
          <p:cNvPr id="8" name="Text Placeholder 7">
            <a:extLst>
              <a:ext uri="{FF2B5EF4-FFF2-40B4-BE49-F238E27FC236}">
                <a16:creationId xmlns:a16="http://schemas.microsoft.com/office/drawing/2014/main" id="{76608E2E-E744-4878-A234-60F6B6711C89}"/>
              </a:ext>
            </a:extLst>
          </p:cNvPr>
          <p:cNvSpPr>
            <a:spLocks noGrp="1"/>
          </p:cNvSpPr>
          <p:nvPr>
            <p:ph type="body" sz="quarter" idx="11" hasCustomPrompt="1"/>
          </p:nvPr>
        </p:nvSpPr>
        <p:spPr>
          <a:xfrm>
            <a:off x="6096000" y="3306349"/>
            <a:ext cx="5638800" cy="722086"/>
          </a:xfrm>
        </p:spPr>
        <p:txBody>
          <a:bodyPr/>
          <a:lstStyle>
            <a:lvl1pPr marL="0" indent="0">
              <a:spcBef>
                <a:spcPts val="0"/>
              </a:spcBef>
              <a:buFontTx/>
              <a:buNone/>
              <a:defRPr sz="20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t>Subtitle or Presenter Name</a:t>
            </a:r>
          </a:p>
        </p:txBody>
      </p:sp>
      <p:sp>
        <p:nvSpPr>
          <p:cNvPr id="10" name="Title 9">
            <a:extLst>
              <a:ext uri="{FF2B5EF4-FFF2-40B4-BE49-F238E27FC236}">
                <a16:creationId xmlns:a16="http://schemas.microsoft.com/office/drawing/2014/main" id="{3534CB02-81D9-4803-9899-8E6A2EABA970}"/>
              </a:ext>
            </a:extLst>
          </p:cNvPr>
          <p:cNvSpPr>
            <a:spLocks noGrp="1"/>
          </p:cNvSpPr>
          <p:nvPr>
            <p:ph type="title"/>
          </p:nvPr>
        </p:nvSpPr>
        <p:spPr>
          <a:xfrm>
            <a:off x="6096000" y="457200"/>
            <a:ext cx="5715000" cy="2565401"/>
          </a:xfrm>
        </p:spPr>
        <p:txBody>
          <a:bodyPr/>
          <a:lstStyle>
            <a:lvl1pPr>
              <a:lnSpc>
                <a:spcPct val="82000"/>
              </a:lnSpc>
              <a:defRPr sz="6600" b="0">
                <a:solidFill>
                  <a:schemeClr val="tx1"/>
                </a:solidFill>
              </a:defRPr>
            </a:lvl1pPr>
          </a:lstStyle>
          <a:p>
            <a:r>
              <a:rPr lang="en-US"/>
              <a:t>Click to edit Master title style</a:t>
            </a:r>
            <a:endParaRPr/>
          </a:p>
        </p:txBody>
      </p:sp>
      <p:grpSp>
        <p:nvGrpSpPr>
          <p:cNvPr id="5" name="Group 4">
            <a:extLst>
              <a:ext uri="{FF2B5EF4-FFF2-40B4-BE49-F238E27FC236}">
                <a16:creationId xmlns:a16="http://schemas.microsoft.com/office/drawing/2014/main" id="{8A3D9FA7-D2DB-46FB-BE00-B926A730276E}"/>
              </a:ext>
            </a:extLst>
          </p:cNvPr>
          <p:cNvGrpSpPr>
            <a:grpSpLocks noChangeAspect="1"/>
          </p:cNvGrpSpPr>
          <p:nvPr/>
        </p:nvGrpSpPr>
        <p:grpSpPr>
          <a:xfrm>
            <a:off x="9544152" y="5543531"/>
            <a:ext cx="2286000" cy="880288"/>
            <a:chOff x="2078951" y="1888610"/>
            <a:chExt cx="8030200" cy="3092248"/>
          </a:xfrm>
          <a:solidFill>
            <a:srgbClr val="FFFFFF"/>
          </a:solidFill>
        </p:grpSpPr>
        <p:sp>
          <p:nvSpPr>
            <p:cNvPr id="7" name="Freeform: Shape 6">
              <a:extLst>
                <a:ext uri="{FF2B5EF4-FFF2-40B4-BE49-F238E27FC236}">
                  <a16:creationId xmlns:a16="http://schemas.microsoft.com/office/drawing/2014/main" id="{958E2998-F3DA-4CEC-9A7D-6C088E1B4977}"/>
                </a:ext>
              </a:extLst>
            </p:cNvPr>
            <p:cNvSpPr/>
            <p:nvPr/>
          </p:nvSpPr>
          <p:spPr>
            <a:xfrm>
              <a:off x="2078951" y="2872694"/>
              <a:ext cx="951880" cy="652717"/>
            </a:xfrm>
            <a:custGeom>
              <a:avLst/>
              <a:gdLst>
                <a:gd name="connsiteX0" fmla="*/ 903041 w 951880"/>
                <a:gd name="connsiteY0" fmla="*/ 330574 h 652717"/>
                <a:gd name="connsiteX1" fmla="*/ 780656 w 951880"/>
                <a:gd name="connsiteY1" fmla="*/ 379528 h 652717"/>
                <a:gd name="connsiteX2" fmla="*/ 598439 w 951880"/>
                <a:gd name="connsiteY2" fmla="*/ 311537 h 652717"/>
                <a:gd name="connsiteX3" fmla="*/ 505970 w 951880"/>
                <a:gd name="connsiteY3" fmla="*/ 164675 h 652717"/>
                <a:gd name="connsiteX4" fmla="*/ 266640 w 951880"/>
                <a:gd name="connsiteY4" fmla="*/ 61329 h 652717"/>
                <a:gd name="connsiteX5" fmla="*/ 103461 w 951880"/>
                <a:gd name="connsiteY5" fmla="*/ 458398 h 652717"/>
                <a:gd name="connsiteX6" fmla="*/ 756179 w 951880"/>
                <a:gd name="connsiteY6" fmla="*/ 485595 h 652717"/>
                <a:gd name="connsiteX7" fmla="*/ 903041 w 951880"/>
                <a:gd name="connsiteY7" fmla="*/ 330574 h 652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1880" h="652717">
                  <a:moveTo>
                    <a:pt x="903041" y="330574"/>
                  </a:moveTo>
                  <a:cubicBezTo>
                    <a:pt x="867685" y="363210"/>
                    <a:pt x="813292" y="374089"/>
                    <a:pt x="780656" y="379528"/>
                  </a:cubicBezTo>
                  <a:cubicBezTo>
                    <a:pt x="712664" y="387687"/>
                    <a:pt x="641953" y="365930"/>
                    <a:pt x="598439" y="311537"/>
                  </a:cubicBezTo>
                  <a:cubicBezTo>
                    <a:pt x="563083" y="268022"/>
                    <a:pt x="544046" y="210910"/>
                    <a:pt x="505970" y="164675"/>
                  </a:cubicBezTo>
                  <a:cubicBezTo>
                    <a:pt x="448858" y="93964"/>
                    <a:pt x="359109" y="45011"/>
                    <a:pt x="266640" y="61329"/>
                  </a:cubicBezTo>
                  <a:cubicBezTo>
                    <a:pt x="81704" y="93964"/>
                    <a:pt x="114" y="308817"/>
                    <a:pt x="103461" y="458398"/>
                  </a:cubicBezTo>
                  <a:cubicBezTo>
                    <a:pt x="253042" y="670531"/>
                    <a:pt x="584840" y="635176"/>
                    <a:pt x="756179" y="485595"/>
                  </a:cubicBezTo>
                  <a:cubicBezTo>
                    <a:pt x="813292" y="442080"/>
                    <a:pt x="862246" y="390407"/>
                    <a:pt x="903041" y="330574"/>
                  </a:cubicBezTo>
                </a:path>
              </a:pathLst>
            </a:custGeom>
            <a:grpFill/>
            <a:ln w="27168" cap="flat">
              <a:noFill/>
              <a:prstDash val="solid"/>
              <a:miter/>
            </a:ln>
          </p:spPr>
          <p:txBody>
            <a:bodyPr rtlCol="0" anchor="ctr"/>
            <a:lstStyle/>
            <a:p>
              <a:endParaRPr/>
            </a:p>
          </p:txBody>
        </p:sp>
        <p:sp>
          <p:nvSpPr>
            <p:cNvPr id="9" name="Freeform: Shape 8">
              <a:extLst>
                <a:ext uri="{FF2B5EF4-FFF2-40B4-BE49-F238E27FC236}">
                  <a16:creationId xmlns:a16="http://schemas.microsoft.com/office/drawing/2014/main" id="{994CA604-4385-462E-97F5-497C4C504015}"/>
                </a:ext>
              </a:extLst>
            </p:cNvPr>
            <p:cNvSpPr/>
            <p:nvPr/>
          </p:nvSpPr>
          <p:spPr>
            <a:xfrm>
              <a:off x="9151831" y="2872694"/>
              <a:ext cx="951880" cy="652717"/>
            </a:xfrm>
            <a:custGeom>
              <a:avLst/>
              <a:gdLst>
                <a:gd name="connsiteX0" fmla="*/ 58178 w 951880"/>
                <a:gd name="connsiteY0" fmla="*/ 330574 h 652717"/>
                <a:gd name="connsiteX1" fmla="*/ 180563 w 951880"/>
                <a:gd name="connsiteY1" fmla="*/ 379528 h 652717"/>
                <a:gd name="connsiteX2" fmla="*/ 362780 w 951880"/>
                <a:gd name="connsiteY2" fmla="*/ 311537 h 652717"/>
                <a:gd name="connsiteX3" fmla="*/ 455249 w 951880"/>
                <a:gd name="connsiteY3" fmla="*/ 164675 h 652717"/>
                <a:gd name="connsiteX4" fmla="*/ 694578 w 951880"/>
                <a:gd name="connsiteY4" fmla="*/ 61329 h 652717"/>
                <a:gd name="connsiteX5" fmla="*/ 857758 w 951880"/>
                <a:gd name="connsiteY5" fmla="*/ 458398 h 652717"/>
                <a:gd name="connsiteX6" fmla="*/ 205040 w 951880"/>
                <a:gd name="connsiteY6" fmla="*/ 485595 h 652717"/>
                <a:gd name="connsiteX7" fmla="*/ 58178 w 951880"/>
                <a:gd name="connsiteY7" fmla="*/ 330574 h 652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1880" h="652717">
                  <a:moveTo>
                    <a:pt x="58178" y="330574"/>
                  </a:moveTo>
                  <a:cubicBezTo>
                    <a:pt x="96253" y="363210"/>
                    <a:pt x="147927" y="374089"/>
                    <a:pt x="180563" y="379528"/>
                  </a:cubicBezTo>
                  <a:cubicBezTo>
                    <a:pt x="248554" y="387687"/>
                    <a:pt x="319266" y="365930"/>
                    <a:pt x="362780" y="311537"/>
                  </a:cubicBezTo>
                  <a:cubicBezTo>
                    <a:pt x="398136" y="268022"/>
                    <a:pt x="417174" y="210910"/>
                    <a:pt x="455249" y="164675"/>
                  </a:cubicBezTo>
                  <a:cubicBezTo>
                    <a:pt x="512362" y="93964"/>
                    <a:pt x="602110" y="45011"/>
                    <a:pt x="694578" y="61329"/>
                  </a:cubicBezTo>
                  <a:cubicBezTo>
                    <a:pt x="879515" y="93964"/>
                    <a:pt x="961105" y="308817"/>
                    <a:pt x="857758" y="458398"/>
                  </a:cubicBezTo>
                  <a:cubicBezTo>
                    <a:pt x="708176" y="670531"/>
                    <a:pt x="376379" y="635176"/>
                    <a:pt x="205040" y="485595"/>
                  </a:cubicBezTo>
                  <a:cubicBezTo>
                    <a:pt x="150646" y="442080"/>
                    <a:pt x="101693" y="390407"/>
                    <a:pt x="58178" y="330574"/>
                  </a:cubicBezTo>
                </a:path>
              </a:pathLst>
            </a:custGeom>
            <a:grpFill/>
            <a:ln w="27168" cap="flat">
              <a:noFill/>
              <a:prstDash val="solid"/>
              <a:miter/>
            </a:ln>
          </p:spPr>
          <p:txBody>
            <a:bodyPr rtlCol="0" anchor="ctr"/>
            <a:lstStyle/>
            <a:p>
              <a:endParaRPr/>
            </a:p>
          </p:txBody>
        </p:sp>
        <p:sp>
          <p:nvSpPr>
            <p:cNvPr id="11" name="Freeform: Shape 10">
              <a:extLst>
                <a:ext uri="{FF2B5EF4-FFF2-40B4-BE49-F238E27FC236}">
                  <a16:creationId xmlns:a16="http://schemas.microsoft.com/office/drawing/2014/main" id="{0115F7ED-889E-4F9E-A1EC-B09712AAF8F4}"/>
                </a:ext>
              </a:extLst>
            </p:cNvPr>
            <p:cNvSpPr/>
            <p:nvPr/>
          </p:nvSpPr>
          <p:spPr>
            <a:xfrm>
              <a:off x="8001294" y="2010994"/>
              <a:ext cx="734308" cy="299162"/>
            </a:xfrm>
            <a:custGeom>
              <a:avLst/>
              <a:gdLst>
                <a:gd name="connsiteX0" fmla="*/ 596792 w 734307"/>
                <a:gd name="connsiteY0" fmla="*/ 58178 h 299162"/>
                <a:gd name="connsiteX1" fmla="*/ 148048 w 734307"/>
                <a:gd name="connsiteY1" fmla="*/ 58178 h 299162"/>
                <a:gd name="connsiteX2" fmla="*/ 58299 w 734307"/>
                <a:gd name="connsiteY2" fmla="*/ 150646 h 299162"/>
                <a:gd name="connsiteX3" fmla="*/ 148048 w 734307"/>
                <a:gd name="connsiteY3" fmla="*/ 251274 h 299162"/>
                <a:gd name="connsiteX4" fmla="*/ 596792 w 734307"/>
                <a:gd name="connsiteY4" fmla="*/ 251274 h 299162"/>
                <a:gd name="connsiteX5" fmla="*/ 686541 w 734307"/>
                <a:gd name="connsiteY5" fmla="*/ 158805 h 299162"/>
                <a:gd name="connsiteX6" fmla="*/ 596792 w 734307"/>
                <a:gd name="connsiteY6" fmla="*/ 58178 h 299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4307" h="299162">
                  <a:moveTo>
                    <a:pt x="596792" y="58178"/>
                  </a:moveTo>
                  <a:cubicBezTo>
                    <a:pt x="591353" y="58178"/>
                    <a:pt x="153487" y="58178"/>
                    <a:pt x="148048" y="58178"/>
                  </a:cubicBezTo>
                  <a:cubicBezTo>
                    <a:pt x="99094" y="60898"/>
                    <a:pt x="61019" y="104412"/>
                    <a:pt x="58299" y="150646"/>
                  </a:cubicBezTo>
                  <a:cubicBezTo>
                    <a:pt x="55580" y="199600"/>
                    <a:pt x="99094" y="248554"/>
                    <a:pt x="148048" y="251274"/>
                  </a:cubicBezTo>
                  <a:cubicBezTo>
                    <a:pt x="153487" y="251274"/>
                    <a:pt x="591353" y="251274"/>
                    <a:pt x="596792" y="251274"/>
                  </a:cubicBezTo>
                  <a:cubicBezTo>
                    <a:pt x="645746" y="248554"/>
                    <a:pt x="683821" y="205040"/>
                    <a:pt x="686541" y="158805"/>
                  </a:cubicBezTo>
                  <a:cubicBezTo>
                    <a:pt x="689260" y="109852"/>
                    <a:pt x="648465" y="60898"/>
                    <a:pt x="596792" y="58178"/>
                  </a:cubicBezTo>
                </a:path>
              </a:pathLst>
            </a:custGeom>
            <a:grpFill/>
            <a:ln w="27168" cap="flat">
              <a:noFill/>
              <a:prstDash val="solid"/>
              <a:miter/>
            </a:ln>
          </p:spPr>
          <p:txBody>
            <a:bodyPr rtlCol="0" anchor="ctr"/>
            <a:lstStyle/>
            <a:p>
              <a:endParaRPr/>
            </a:p>
          </p:txBody>
        </p:sp>
        <p:sp>
          <p:nvSpPr>
            <p:cNvPr id="12" name="Freeform: Shape 11">
              <a:extLst>
                <a:ext uri="{FF2B5EF4-FFF2-40B4-BE49-F238E27FC236}">
                  <a16:creationId xmlns:a16="http://schemas.microsoft.com/office/drawing/2014/main" id="{DF6E4E17-2397-4CA3-ABA9-61E3BD559404}"/>
                </a:ext>
              </a:extLst>
            </p:cNvPr>
            <p:cNvSpPr/>
            <p:nvPr/>
          </p:nvSpPr>
          <p:spPr>
            <a:xfrm>
              <a:off x="4920042" y="2277520"/>
              <a:ext cx="1006274" cy="951879"/>
            </a:xfrm>
            <a:custGeom>
              <a:avLst/>
              <a:gdLst>
                <a:gd name="connsiteX0" fmla="*/ 884954 w 1006273"/>
                <a:gd name="connsiteY0" fmla="*/ 746251 h 951879"/>
                <a:gd name="connsiteX1" fmla="*/ 874076 w 1006273"/>
                <a:gd name="connsiteY1" fmla="*/ 670101 h 951879"/>
                <a:gd name="connsiteX2" fmla="*/ 874076 w 1006273"/>
                <a:gd name="connsiteY2" fmla="*/ 536837 h 951879"/>
                <a:gd name="connsiteX3" fmla="*/ 689139 w 1006273"/>
                <a:gd name="connsiteY3" fmla="*/ 88094 h 951879"/>
                <a:gd name="connsiteX4" fmla="*/ 428052 w 1006273"/>
                <a:gd name="connsiteY4" fmla="*/ 253993 h 951879"/>
                <a:gd name="connsiteX5" fmla="*/ 196881 w 1006273"/>
                <a:gd name="connsiteY5" fmla="*/ 58178 h 951879"/>
                <a:gd name="connsiteX6" fmla="*/ 58178 w 1006273"/>
                <a:gd name="connsiteY6" fmla="*/ 128889 h 951879"/>
                <a:gd name="connsiteX7" fmla="*/ 142488 w 1006273"/>
                <a:gd name="connsiteY7" fmla="*/ 273031 h 951879"/>
                <a:gd name="connsiteX8" fmla="*/ 142488 w 1006273"/>
                <a:gd name="connsiteY8" fmla="*/ 757130 h 951879"/>
                <a:gd name="connsiteX9" fmla="*/ 283910 w 1006273"/>
                <a:gd name="connsiteY9" fmla="*/ 895832 h 951879"/>
                <a:gd name="connsiteX10" fmla="*/ 428052 w 1006273"/>
                <a:gd name="connsiteY10" fmla="*/ 757130 h 951879"/>
                <a:gd name="connsiteX11" fmla="*/ 428052 w 1006273"/>
                <a:gd name="connsiteY11" fmla="*/ 400855 h 951879"/>
                <a:gd name="connsiteX12" fmla="*/ 523240 w 1006273"/>
                <a:gd name="connsiteY12" fmla="*/ 283910 h 951879"/>
                <a:gd name="connsiteX13" fmla="*/ 591231 w 1006273"/>
                <a:gd name="connsiteY13" fmla="*/ 354621 h 951879"/>
                <a:gd name="connsiteX14" fmla="*/ 591231 w 1006273"/>
                <a:gd name="connsiteY14" fmla="*/ 697297 h 951879"/>
                <a:gd name="connsiteX15" fmla="*/ 593951 w 1006273"/>
                <a:gd name="connsiteY15" fmla="*/ 729933 h 951879"/>
                <a:gd name="connsiteX16" fmla="*/ 610269 w 1006273"/>
                <a:gd name="connsiteY16" fmla="*/ 778887 h 951879"/>
                <a:gd name="connsiteX17" fmla="*/ 822402 w 1006273"/>
                <a:gd name="connsiteY17" fmla="*/ 893112 h 951879"/>
                <a:gd name="connsiteX18" fmla="*/ 961105 w 1006273"/>
                <a:gd name="connsiteY18" fmla="*/ 822401 h 951879"/>
                <a:gd name="connsiteX19" fmla="*/ 884954 w 1006273"/>
                <a:gd name="connsiteY19" fmla="*/ 746251 h 95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06273" h="951879">
                  <a:moveTo>
                    <a:pt x="884954" y="746251"/>
                  </a:moveTo>
                  <a:cubicBezTo>
                    <a:pt x="879515" y="721774"/>
                    <a:pt x="876795" y="694578"/>
                    <a:pt x="874076" y="670101"/>
                  </a:cubicBezTo>
                  <a:cubicBezTo>
                    <a:pt x="874076" y="634745"/>
                    <a:pt x="874076" y="583072"/>
                    <a:pt x="874076" y="536837"/>
                  </a:cubicBezTo>
                  <a:cubicBezTo>
                    <a:pt x="879515" y="373658"/>
                    <a:pt x="909431" y="88094"/>
                    <a:pt x="689139" y="88094"/>
                  </a:cubicBezTo>
                  <a:cubicBezTo>
                    <a:pt x="539558" y="88094"/>
                    <a:pt x="452529" y="213199"/>
                    <a:pt x="428052" y="253993"/>
                  </a:cubicBezTo>
                  <a:cubicBezTo>
                    <a:pt x="425332" y="139768"/>
                    <a:pt x="335583" y="58178"/>
                    <a:pt x="196881" y="58178"/>
                  </a:cubicBezTo>
                  <a:cubicBezTo>
                    <a:pt x="109852" y="58178"/>
                    <a:pt x="58178" y="128889"/>
                    <a:pt x="58178" y="128889"/>
                  </a:cubicBezTo>
                  <a:cubicBezTo>
                    <a:pt x="58178" y="128889"/>
                    <a:pt x="142488" y="158805"/>
                    <a:pt x="142488" y="273031"/>
                  </a:cubicBezTo>
                  <a:cubicBezTo>
                    <a:pt x="142488" y="354621"/>
                    <a:pt x="142488" y="757130"/>
                    <a:pt x="142488" y="757130"/>
                  </a:cubicBezTo>
                  <a:cubicBezTo>
                    <a:pt x="145207" y="827841"/>
                    <a:pt x="194161" y="895832"/>
                    <a:pt x="283910" y="895832"/>
                  </a:cubicBezTo>
                  <a:cubicBezTo>
                    <a:pt x="373659" y="895832"/>
                    <a:pt x="428052" y="827841"/>
                    <a:pt x="428052" y="757130"/>
                  </a:cubicBezTo>
                  <a:lnTo>
                    <a:pt x="428052" y="400855"/>
                  </a:lnTo>
                  <a:cubicBezTo>
                    <a:pt x="441650" y="343742"/>
                    <a:pt x="474286" y="283910"/>
                    <a:pt x="523240" y="283910"/>
                  </a:cubicBezTo>
                  <a:cubicBezTo>
                    <a:pt x="585792" y="283910"/>
                    <a:pt x="591231" y="354621"/>
                    <a:pt x="591231" y="354621"/>
                  </a:cubicBezTo>
                  <a:lnTo>
                    <a:pt x="591231" y="697297"/>
                  </a:lnTo>
                  <a:cubicBezTo>
                    <a:pt x="591231" y="708176"/>
                    <a:pt x="593951" y="719054"/>
                    <a:pt x="593951" y="729933"/>
                  </a:cubicBezTo>
                  <a:cubicBezTo>
                    <a:pt x="596671" y="748971"/>
                    <a:pt x="602110" y="765289"/>
                    <a:pt x="610269" y="778887"/>
                  </a:cubicBezTo>
                  <a:cubicBezTo>
                    <a:pt x="645624" y="846878"/>
                    <a:pt x="719055" y="893112"/>
                    <a:pt x="822402" y="893112"/>
                  </a:cubicBezTo>
                  <a:cubicBezTo>
                    <a:pt x="909431" y="893112"/>
                    <a:pt x="961105" y="822401"/>
                    <a:pt x="961105" y="822401"/>
                  </a:cubicBezTo>
                  <a:cubicBezTo>
                    <a:pt x="961105" y="822401"/>
                    <a:pt x="909431" y="808803"/>
                    <a:pt x="884954" y="746251"/>
                  </a:cubicBezTo>
                </a:path>
              </a:pathLst>
            </a:custGeom>
            <a:grpFill/>
            <a:ln w="27168" cap="flat">
              <a:noFill/>
              <a:prstDash val="solid"/>
              <a:miter/>
            </a:ln>
          </p:spPr>
          <p:txBody>
            <a:bodyPr rtlCol="0" anchor="ctr"/>
            <a:lstStyle/>
            <a:p>
              <a:endParaRPr/>
            </a:p>
          </p:txBody>
        </p:sp>
        <p:sp>
          <p:nvSpPr>
            <p:cNvPr id="13" name="Freeform: Shape 12">
              <a:extLst>
                <a:ext uri="{FF2B5EF4-FFF2-40B4-BE49-F238E27FC236}">
                  <a16:creationId xmlns:a16="http://schemas.microsoft.com/office/drawing/2014/main" id="{F13A5CD1-6182-4595-B8A8-D785063BF716}"/>
                </a:ext>
              </a:extLst>
            </p:cNvPr>
            <p:cNvSpPr/>
            <p:nvPr/>
          </p:nvSpPr>
          <p:spPr>
            <a:xfrm>
              <a:off x="7552331" y="1888610"/>
              <a:ext cx="489539" cy="1332631"/>
            </a:xfrm>
            <a:custGeom>
              <a:avLst/>
              <a:gdLst>
                <a:gd name="connsiteX0" fmla="*/ 368560 w 489538"/>
                <a:gd name="connsiteY0" fmla="*/ 1135162 h 1332630"/>
                <a:gd name="connsiteX1" fmla="*/ 357681 w 489538"/>
                <a:gd name="connsiteY1" fmla="*/ 1059011 h 1332630"/>
                <a:gd name="connsiteX2" fmla="*/ 357681 w 489538"/>
                <a:gd name="connsiteY2" fmla="*/ 207759 h 1332630"/>
                <a:gd name="connsiteX3" fmla="*/ 208099 w 489538"/>
                <a:gd name="connsiteY3" fmla="*/ 58178 h 1332630"/>
                <a:gd name="connsiteX4" fmla="*/ 58518 w 489538"/>
                <a:gd name="connsiteY4" fmla="*/ 207759 h 1332630"/>
                <a:gd name="connsiteX5" fmla="*/ 58518 w 489538"/>
                <a:gd name="connsiteY5" fmla="*/ 961104 h 1332630"/>
                <a:gd name="connsiteX6" fmla="*/ 85715 w 489538"/>
                <a:gd name="connsiteY6" fmla="*/ 1159639 h 1332630"/>
                <a:gd name="connsiteX7" fmla="*/ 306007 w 489538"/>
                <a:gd name="connsiteY7" fmla="*/ 1282023 h 1332630"/>
                <a:gd name="connsiteX8" fmla="*/ 444710 w 489538"/>
                <a:gd name="connsiteY8" fmla="*/ 1211312 h 1332630"/>
                <a:gd name="connsiteX9" fmla="*/ 368560 w 489538"/>
                <a:gd name="connsiteY9" fmla="*/ 1135162 h 1332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9538" h="1332630">
                  <a:moveTo>
                    <a:pt x="368560" y="1135162"/>
                  </a:moveTo>
                  <a:cubicBezTo>
                    <a:pt x="363120" y="1110685"/>
                    <a:pt x="357681" y="1083488"/>
                    <a:pt x="357681" y="1059011"/>
                  </a:cubicBezTo>
                  <a:lnTo>
                    <a:pt x="357681" y="207759"/>
                  </a:lnTo>
                  <a:cubicBezTo>
                    <a:pt x="357681" y="126170"/>
                    <a:pt x="289689" y="58178"/>
                    <a:pt x="208099" y="58178"/>
                  </a:cubicBezTo>
                  <a:cubicBezTo>
                    <a:pt x="126510" y="58178"/>
                    <a:pt x="58518" y="126170"/>
                    <a:pt x="58518" y="207759"/>
                  </a:cubicBezTo>
                  <a:lnTo>
                    <a:pt x="58518" y="961104"/>
                  </a:lnTo>
                  <a:cubicBezTo>
                    <a:pt x="58518" y="1029095"/>
                    <a:pt x="53079" y="1097086"/>
                    <a:pt x="85715" y="1159639"/>
                  </a:cubicBezTo>
                  <a:cubicBezTo>
                    <a:pt x="118351" y="1227630"/>
                    <a:pt x="202660" y="1282023"/>
                    <a:pt x="306007" y="1282023"/>
                  </a:cubicBezTo>
                  <a:cubicBezTo>
                    <a:pt x="393036" y="1282023"/>
                    <a:pt x="444710" y="1211312"/>
                    <a:pt x="444710" y="1211312"/>
                  </a:cubicBezTo>
                  <a:cubicBezTo>
                    <a:pt x="444710" y="1211312"/>
                    <a:pt x="393036" y="1197714"/>
                    <a:pt x="368560" y="1135162"/>
                  </a:cubicBezTo>
                </a:path>
              </a:pathLst>
            </a:custGeom>
            <a:grpFill/>
            <a:ln w="27168" cap="flat">
              <a:noFill/>
              <a:prstDash val="solid"/>
              <a:miter/>
            </a:ln>
          </p:spPr>
          <p:txBody>
            <a:bodyPr rtlCol="0" anchor="ctr"/>
            <a:lstStyle/>
            <a:p>
              <a:endParaRPr/>
            </a:p>
          </p:txBody>
        </p:sp>
        <p:sp>
          <p:nvSpPr>
            <p:cNvPr id="14" name="Freeform: Shape 13">
              <a:extLst>
                <a:ext uri="{FF2B5EF4-FFF2-40B4-BE49-F238E27FC236}">
                  <a16:creationId xmlns:a16="http://schemas.microsoft.com/office/drawing/2014/main" id="{5D0FE459-FDBA-4224-BF8C-7FB56F088B01}"/>
                </a:ext>
              </a:extLst>
            </p:cNvPr>
            <p:cNvSpPr/>
            <p:nvPr/>
          </p:nvSpPr>
          <p:spPr>
            <a:xfrm>
              <a:off x="4162324" y="2357456"/>
              <a:ext cx="815899" cy="815898"/>
            </a:xfrm>
            <a:custGeom>
              <a:avLst/>
              <a:gdLst>
                <a:gd name="connsiteX0" fmla="*/ 407949 w 815899"/>
                <a:gd name="connsiteY0" fmla="*/ 174058 h 815898"/>
                <a:gd name="connsiteX1" fmla="*/ 293723 w 815899"/>
                <a:gd name="connsiteY1" fmla="*/ 407950 h 815898"/>
                <a:gd name="connsiteX2" fmla="*/ 410669 w 815899"/>
                <a:gd name="connsiteY2" fmla="*/ 641840 h 815898"/>
                <a:gd name="connsiteX3" fmla="*/ 522175 w 815899"/>
                <a:gd name="connsiteY3" fmla="*/ 407950 h 815898"/>
                <a:gd name="connsiteX4" fmla="*/ 407949 w 815899"/>
                <a:gd name="connsiteY4" fmla="*/ 174058 h 815898"/>
                <a:gd name="connsiteX5" fmla="*/ 407950 w 815899"/>
                <a:gd name="connsiteY5" fmla="*/ 0 h 815898"/>
                <a:gd name="connsiteX6" fmla="*/ 815899 w 815899"/>
                <a:gd name="connsiteY6" fmla="*/ 407949 h 815898"/>
                <a:gd name="connsiteX7" fmla="*/ 407950 w 815899"/>
                <a:gd name="connsiteY7" fmla="*/ 815898 h 815898"/>
                <a:gd name="connsiteX8" fmla="*/ 0 w 815899"/>
                <a:gd name="connsiteY8" fmla="*/ 407949 h 815898"/>
                <a:gd name="connsiteX9" fmla="*/ 407950 w 815899"/>
                <a:gd name="connsiteY9" fmla="*/ 0 h 815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15899" h="815898">
                  <a:moveTo>
                    <a:pt x="407949" y="174058"/>
                  </a:moveTo>
                  <a:cubicBezTo>
                    <a:pt x="342677" y="174058"/>
                    <a:pt x="293723" y="263807"/>
                    <a:pt x="293723" y="407950"/>
                  </a:cubicBezTo>
                  <a:cubicBezTo>
                    <a:pt x="293723" y="552091"/>
                    <a:pt x="331799" y="639120"/>
                    <a:pt x="410669" y="641840"/>
                  </a:cubicBezTo>
                  <a:cubicBezTo>
                    <a:pt x="489539" y="641840"/>
                    <a:pt x="527614" y="552091"/>
                    <a:pt x="522175" y="407950"/>
                  </a:cubicBezTo>
                  <a:cubicBezTo>
                    <a:pt x="522175" y="263807"/>
                    <a:pt x="473221" y="176778"/>
                    <a:pt x="407949" y="174058"/>
                  </a:cubicBezTo>
                  <a:close/>
                  <a:moveTo>
                    <a:pt x="407950" y="0"/>
                  </a:moveTo>
                  <a:cubicBezTo>
                    <a:pt x="633682" y="0"/>
                    <a:pt x="815899" y="182217"/>
                    <a:pt x="815899" y="407949"/>
                  </a:cubicBezTo>
                  <a:cubicBezTo>
                    <a:pt x="815899" y="633681"/>
                    <a:pt x="633682" y="815898"/>
                    <a:pt x="407950" y="815898"/>
                  </a:cubicBezTo>
                  <a:cubicBezTo>
                    <a:pt x="182218" y="815898"/>
                    <a:pt x="0" y="633681"/>
                    <a:pt x="0" y="407949"/>
                  </a:cubicBezTo>
                  <a:cubicBezTo>
                    <a:pt x="0" y="182217"/>
                    <a:pt x="182218" y="0"/>
                    <a:pt x="407950" y="0"/>
                  </a:cubicBezTo>
                  <a:close/>
                </a:path>
              </a:pathLst>
            </a:custGeom>
            <a:grpFill/>
            <a:ln w="27168" cap="flat">
              <a:noFill/>
              <a:prstDash val="solid"/>
              <a:miter/>
            </a:ln>
          </p:spPr>
          <p:txBody>
            <a:bodyPr rtlCol="0" anchor="ctr"/>
            <a:lstStyle/>
            <a:p>
              <a:endParaRPr/>
            </a:p>
          </p:txBody>
        </p:sp>
        <p:sp>
          <p:nvSpPr>
            <p:cNvPr id="15" name="Freeform: Shape 14">
              <a:extLst>
                <a:ext uri="{FF2B5EF4-FFF2-40B4-BE49-F238E27FC236}">
                  <a16:creationId xmlns:a16="http://schemas.microsoft.com/office/drawing/2014/main" id="{6792F31E-ABF9-488A-BA83-294468B5A968}"/>
                </a:ext>
              </a:extLst>
            </p:cNvPr>
            <p:cNvSpPr/>
            <p:nvPr/>
          </p:nvSpPr>
          <p:spPr>
            <a:xfrm>
              <a:off x="5884871" y="1946788"/>
              <a:ext cx="912802" cy="1223846"/>
            </a:xfrm>
            <a:custGeom>
              <a:avLst/>
              <a:gdLst>
                <a:gd name="connsiteX0" fmla="*/ 387907 w 912802"/>
                <a:gd name="connsiteY0" fmla="*/ 620081 h 1223846"/>
                <a:gd name="connsiteX1" fmla="*/ 273681 w 912802"/>
                <a:gd name="connsiteY1" fmla="*/ 824055 h 1223846"/>
                <a:gd name="connsiteX2" fmla="*/ 390627 w 912802"/>
                <a:gd name="connsiteY2" fmla="*/ 1028029 h 1223846"/>
                <a:gd name="connsiteX3" fmla="*/ 502132 w 912802"/>
                <a:gd name="connsiteY3" fmla="*/ 824055 h 1223846"/>
                <a:gd name="connsiteX4" fmla="*/ 387907 w 912802"/>
                <a:gd name="connsiteY4" fmla="*/ 620081 h 1223846"/>
                <a:gd name="connsiteX5" fmla="*/ 676192 w 912802"/>
                <a:gd name="connsiteY5" fmla="*/ 0 h 1223846"/>
                <a:gd name="connsiteX6" fmla="*/ 825773 w 912802"/>
                <a:gd name="connsiteY6" fmla="*/ 149581 h 1223846"/>
                <a:gd name="connsiteX7" fmla="*/ 825773 w 912802"/>
                <a:gd name="connsiteY7" fmla="*/ 1000834 h 1223846"/>
                <a:gd name="connsiteX8" fmla="*/ 836651 w 912802"/>
                <a:gd name="connsiteY8" fmla="*/ 1076985 h 1223846"/>
                <a:gd name="connsiteX9" fmla="*/ 912802 w 912802"/>
                <a:gd name="connsiteY9" fmla="*/ 1150415 h 1223846"/>
                <a:gd name="connsiteX10" fmla="*/ 774099 w 912802"/>
                <a:gd name="connsiteY10" fmla="*/ 1221126 h 1223846"/>
                <a:gd name="connsiteX11" fmla="*/ 553807 w 912802"/>
                <a:gd name="connsiteY11" fmla="*/ 1098742 h 1223846"/>
                <a:gd name="connsiteX12" fmla="*/ 548367 w 912802"/>
                <a:gd name="connsiteY12" fmla="*/ 1085144 h 1223846"/>
                <a:gd name="connsiteX13" fmla="*/ 398786 w 912802"/>
                <a:gd name="connsiteY13" fmla="*/ 1212967 h 1223846"/>
                <a:gd name="connsiteX14" fmla="*/ 156736 w 912802"/>
                <a:gd name="connsiteY14" fmla="*/ 1180332 h 1223846"/>
                <a:gd name="connsiteX15" fmla="*/ 287280 w 912802"/>
                <a:gd name="connsiteY15" fmla="*/ 416107 h 1223846"/>
                <a:gd name="connsiteX16" fmla="*/ 526611 w 912802"/>
                <a:gd name="connsiteY16" fmla="*/ 552091 h 1223846"/>
                <a:gd name="connsiteX17" fmla="*/ 526611 w 912802"/>
                <a:gd name="connsiteY17" fmla="*/ 149581 h 1223846"/>
                <a:gd name="connsiteX18" fmla="*/ 676192 w 912802"/>
                <a:gd name="connsiteY18" fmla="*/ 0 h 1223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2802" h="1223846">
                  <a:moveTo>
                    <a:pt x="387907" y="620081"/>
                  </a:moveTo>
                  <a:cubicBezTo>
                    <a:pt x="322635" y="620081"/>
                    <a:pt x="273681" y="698951"/>
                    <a:pt x="273681" y="824055"/>
                  </a:cubicBezTo>
                  <a:cubicBezTo>
                    <a:pt x="273681" y="949160"/>
                    <a:pt x="311756" y="1028029"/>
                    <a:pt x="390627" y="1028029"/>
                  </a:cubicBezTo>
                  <a:cubicBezTo>
                    <a:pt x="466777" y="1025310"/>
                    <a:pt x="504852" y="949160"/>
                    <a:pt x="502132" y="824055"/>
                  </a:cubicBezTo>
                  <a:cubicBezTo>
                    <a:pt x="502132" y="698951"/>
                    <a:pt x="455898" y="622801"/>
                    <a:pt x="387907" y="620081"/>
                  </a:cubicBezTo>
                  <a:close/>
                  <a:moveTo>
                    <a:pt x="676192" y="0"/>
                  </a:moveTo>
                  <a:cubicBezTo>
                    <a:pt x="757781" y="0"/>
                    <a:pt x="825773" y="67992"/>
                    <a:pt x="825773" y="149581"/>
                  </a:cubicBezTo>
                  <a:lnTo>
                    <a:pt x="825773" y="1000834"/>
                  </a:lnTo>
                  <a:cubicBezTo>
                    <a:pt x="828492" y="1025311"/>
                    <a:pt x="831212" y="1052508"/>
                    <a:pt x="836651" y="1076985"/>
                  </a:cubicBezTo>
                  <a:cubicBezTo>
                    <a:pt x="861128" y="1139537"/>
                    <a:pt x="912802" y="1150415"/>
                    <a:pt x="912802" y="1150415"/>
                  </a:cubicBezTo>
                  <a:cubicBezTo>
                    <a:pt x="912802" y="1150415"/>
                    <a:pt x="861128" y="1221126"/>
                    <a:pt x="774099" y="1221126"/>
                  </a:cubicBezTo>
                  <a:cubicBezTo>
                    <a:pt x="670752" y="1221126"/>
                    <a:pt x="589162" y="1166733"/>
                    <a:pt x="553807" y="1098742"/>
                  </a:cubicBezTo>
                  <a:cubicBezTo>
                    <a:pt x="551087" y="1093303"/>
                    <a:pt x="551087" y="1090583"/>
                    <a:pt x="548367" y="1085144"/>
                  </a:cubicBezTo>
                  <a:cubicBezTo>
                    <a:pt x="534769" y="1147696"/>
                    <a:pt x="450460" y="1199369"/>
                    <a:pt x="398786" y="1212967"/>
                  </a:cubicBezTo>
                  <a:cubicBezTo>
                    <a:pt x="322636" y="1234725"/>
                    <a:pt x="222008" y="1223846"/>
                    <a:pt x="156736" y="1180332"/>
                  </a:cubicBezTo>
                  <a:cubicBezTo>
                    <a:pt x="-79874" y="1028031"/>
                    <a:pt x="-58117" y="416107"/>
                    <a:pt x="287280" y="416107"/>
                  </a:cubicBezTo>
                  <a:cubicBezTo>
                    <a:pt x="412385" y="416107"/>
                    <a:pt x="491255" y="503137"/>
                    <a:pt x="526611" y="552091"/>
                  </a:cubicBezTo>
                  <a:lnTo>
                    <a:pt x="526611" y="149581"/>
                  </a:lnTo>
                  <a:cubicBezTo>
                    <a:pt x="526611" y="67992"/>
                    <a:pt x="594602" y="0"/>
                    <a:pt x="676192" y="0"/>
                  </a:cubicBezTo>
                  <a:close/>
                </a:path>
              </a:pathLst>
            </a:custGeom>
            <a:grpFill/>
            <a:ln w="27168" cap="flat">
              <a:noFill/>
              <a:prstDash val="solid"/>
              <a:miter/>
            </a:ln>
          </p:spPr>
          <p:txBody>
            <a:bodyPr rtlCol="0" anchor="ctr"/>
            <a:lstStyle/>
            <a:p>
              <a:endParaRPr/>
            </a:p>
          </p:txBody>
        </p:sp>
        <p:sp>
          <p:nvSpPr>
            <p:cNvPr id="16" name="Freeform: Shape 15">
              <a:extLst>
                <a:ext uri="{FF2B5EF4-FFF2-40B4-BE49-F238E27FC236}">
                  <a16:creationId xmlns:a16="http://schemas.microsoft.com/office/drawing/2014/main" id="{C33162D5-7247-412F-A7EA-E2527FDDE86B}"/>
                </a:ext>
              </a:extLst>
            </p:cNvPr>
            <p:cNvSpPr/>
            <p:nvPr/>
          </p:nvSpPr>
          <p:spPr>
            <a:xfrm>
              <a:off x="6789513" y="2362895"/>
              <a:ext cx="747906" cy="810458"/>
            </a:xfrm>
            <a:custGeom>
              <a:avLst/>
              <a:gdLst>
                <a:gd name="connsiteX0" fmla="*/ 394818 w 747906"/>
                <a:gd name="connsiteY0" fmla="*/ 163222 h 810458"/>
                <a:gd name="connsiteX1" fmla="*/ 356275 w 747906"/>
                <a:gd name="connsiteY1" fmla="*/ 174058 h 810458"/>
                <a:gd name="connsiteX2" fmla="*/ 274685 w 747906"/>
                <a:gd name="connsiteY2" fmla="*/ 356275 h 810458"/>
                <a:gd name="connsiteX3" fmla="*/ 375313 w 747906"/>
                <a:gd name="connsiteY3" fmla="*/ 358994 h 810458"/>
                <a:gd name="connsiteX4" fmla="*/ 473220 w 747906"/>
                <a:gd name="connsiteY4" fmla="*/ 239329 h 810458"/>
                <a:gd name="connsiteX5" fmla="*/ 394818 w 747906"/>
                <a:gd name="connsiteY5" fmla="*/ 163222 h 810458"/>
                <a:gd name="connsiteX6" fmla="*/ 386192 w 747906"/>
                <a:gd name="connsiteY6" fmla="*/ 0 h 810458"/>
                <a:gd name="connsiteX7" fmla="*/ 747906 w 747906"/>
                <a:gd name="connsiteY7" fmla="*/ 266526 h 810458"/>
                <a:gd name="connsiteX8" fmla="*/ 291004 w 747906"/>
                <a:gd name="connsiteY8" fmla="*/ 484100 h 810458"/>
                <a:gd name="connsiteX9" fmla="*/ 497698 w 747906"/>
                <a:gd name="connsiteY9" fmla="*/ 617363 h 810458"/>
                <a:gd name="connsiteX10" fmla="*/ 712551 w 747906"/>
                <a:gd name="connsiteY10" fmla="*/ 557530 h 810458"/>
                <a:gd name="connsiteX11" fmla="*/ 388912 w 747906"/>
                <a:gd name="connsiteY11" fmla="*/ 810458 h 810458"/>
                <a:gd name="connsiteX12" fmla="*/ 0 w 747906"/>
                <a:gd name="connsiteY12" fmla="*/ 413389 h 810458"/>
                <a:gd name="connsiteX13" fmla="*/ 386192 w 747906"/>
                <a:gd name="connsiteY13" fmla="*/ 0 h 810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47906" h="810458">
                  <a:moveTo>
                    <a:pt x="394818" y="163222"/>
                  </a:moveTo>
                  <a:cubicBezTo>
                    <a:pt x="381772" y="163179"/>
                    <a:pt x="368514" y="166579"/>
                    <a:pt x="356275" y="174058"/>
                  </a:cubicBezTo>
                  <a:cubicBezTo>
                    <a:pt x="299162" y="212133"/>
                    <a:pt x="282844" y="291003"/>
                    <a:pt x="274685" y="356275"/>
                  </a:cubicBezTo>
                  <a:cubicBezTo>
                    <a:pt x="274685" y="364434"/>
                    <a:pt x="369873" y="358994"/>
                    <a:pt x="375313" y="358994"/>
                  </a:cubicBezTo>
                  <a:cubicBezTo>
                    <a:pt x="432425" y="345396"/>
                    <a:pt x="473220" y="301881"/>
                    <a:pt x="473220" y="239329"/>
                  </a:cubicBezTo>
                  <a:cubicBezTo>
                    <a:pt x="471181" y="194455"/>
                    <a:pt x="433956" y="163349"/>
                    <a:pt x="394818" y="163222"/>
                  </a:cubicBezTo>
                  <a:close/>
                  <a:moveTo>
                    <a:pt x="386192" y="0"/>
                  </a:moveTo>
                  <a:cubicBezTo>
                    <a:pt x="519455" y="0"/>
                    <a:pt x="747906" y="65272"/>
                    <a:pt x="747906" y="266526"/>
                  </a:cubicBezTo>
                  <a:cubicBezTo>
                    <a:pt x="747906" y="467782"/>
                    <a:pt x="538493" y="484100"/>
                    <a:pt x="291004" y="484100"/>
                  </a:cubicBezTo>
                  <a:cubicBezTo>
                    <a:pt x="291004" y="484100"/>
                    <a:pt x="326359" y="617363"/>
                    <a:pt x="497698" y="617363"/>
                  </a:cubicBezTo>
                  <a:cubicBezTo>
                    <a:pt x="669036" y="617363"/>
                    <a:pt x="712551" y="557530"/>
                    <a:pt x="712551" y="557530"/>
                  </a:cubicBezTo>
                  <a:cubicBezTo>
                    <a:pt x="712551" y="557530"/>
                    <a:pt x="696233" y="810458"/>
                    <a:pt x="388912" y="810458"/>
                  </a:cubicBezTo>
                  <a:cubicBezTo>
                    <a:pt x="212134" y="810458"/>
                    <a:pt x="0" y="677195"/>
                    <a:pt x="0" y="413389"/>
                  </a:cubicBezTo>
                  <a:cubicBezTo>
                    <a:pt x="0" y="176778"/>
                    <a:pt x="163180" y="0"/>
                    <a:pt x="386192" y="0"/>
                  </a:cubicBezTo>
                  <a:close/>
                </a:path>
              </a:pathLst>
            </a:custGeom>
            <a:grpFill/>
            <a:ln w="27168" cap="flat">
              <a:noFill/>
              <a:prstDash val="solid"/>
              <a:miter/>
            </a:ln>
          </p:spPr>
          <p:txBody>
            <a:bodyPr rtlCol="0" anchor="ctr"/>
            <a:lstStyle/>
            <a:p>
              <a:endParaRPr/>
            </a:p>
          </p:txBody>
        </p:sp>
        <p:sp>
          <p:nvSpPr>
            <p:cNvPr id="17" name="Freeform: Shape 16">
              <a:extLst>
                <a:ext uri="{FF2B5EF4-FFF2-40B4-BE49-F238E27FC236}">
                  <a16:creationId xmlns:a16="http://schemas.microsoft.com/office/drawing/2014/main" id="{C2A5EB49-78D9-47C5-8F4C-92D82FF96117}"/>
                </a:ext>
              </a:extLst>
            </p:cNvPr>
            <p:cNvSpPr/>
            <p:nvPr/>
          </p:nvSpPr>
          <p:spPr>
            <a:xfrm>
              <a:off x="7988882" y="2362895"/>
              <a:ext cx="747906" cy="810458"/>
            </a:xfrm>
            <a:custGeom>
              <a:avLst/>
              <a:gdLst>
                <a:gd name="connsiteX0" fmla="*/ 394818 w 747906"/>
                <a:gd name="connsiteY0" fmla="*/ 163222 h 810458"/>
                <a:gd name="connsiteX1" fmla="*/ 356275 w 747906"/>
                <a:gd name="connsiteY1" fmla="*/ 174058 h 810458"/>
                <a:gd name="connsiteX2" fmla="*/ 274685 w 747906"/>
                <a:gd name="connsiteY2" fmla="*/ 356275 h 810458"/>
                <a:gd name="connsiteX3" fmla="*/ 375313 w 747906"/>
                <a:gd name="connsiteY3" fmla="*/ 358994 h 810458"/>
                <a:gd name="connsiteX4" fmla="*/ 473220 w 747906"/>
                <a:gd name="connsiteY4" fmla="*/ 239329 h 810458"/>
                <a:gd name="connsiteX5" fmla="*/ 394818 w 747906"/>
                <a:gd name="connsiteY5" fmla="*/ 163222 h 810458"/>
                <a:gd name="connsiteX6" fmla="*/ 386192 w 747906"/>
                <a:gd name="connsiteY6" fmla="*/ 0 h 810458"/>
                <a:gd name="connsiteX7" fmla="*/ 747906 w 747906"/>
                <a:gd name="connsiteY7" fmla="*/ 266526 h 810458"/>
                <a:gd name="connsiteX8" fmla="*/ 291004 w 747906"/>
                <a:gd name="connsiteY8" fmla="*/ 484100 h 810458"/>
                <a:gd name="connsiteX9" fmla="*/ 497697 w 747906"/>
                <a:gd name="connsiteY9" fmla="*/ 617363 h 810458"/>
                <a:gd name="connsiteX10" fmla="*/ 712551 w 747906"/>
                <a:gd name="connsiteY10" fmla="*/ 557530 h 810458"/>
                <a:gd name="connsiteX11" fmla="*/ 388911 w 747906"/>
                <a:gd name="connsiteY11" fmla="*/ 810458 h 810458"/>
                <a:gd name="connsiteX12" fmla="*/ 0 w 747906"/>
                <a:gd name="connsiteY12" fmla="*/ 413389 h 810458"/>
                <a:gd name="connsiteX13" fmla="*/ 386192 w 747906"/>
                <a:gd name="connsiteY13" fmla="*/ 0 h 810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47906" h="810458">
                  <a:moveTo>
                    <a:pt x="394818" y="163222"/>
                  </a:moveTo>
                  <a:cubicBezTo>
                    <a:pt x="381772" y="163179"/>
                    <a:pt x="368514" y="166579"/>
                    <a:pt x="356275" y="174058"/>
                  </a:cubicBezTo>
                  <a:cubicBezTo>
                    <a:pt x="299162" y="212133"/>
                    <a:pt x="282844" y="291003"/>
                    <a:pt x="274685" y="356275"/>
                  </a:cubicBezTo>
                  <a:cubicBezTo>
                    <a:pt x="274685" y="364434"/>
                    <a:pt x="369873" y="358994"/>
                    <a:pt x="375313" y="358994"/>
                  </a:cubicBezTo>
                  <a:cubicBezTo>
                    <a:pt x="432426" y="345396"/>
                    <a:pt x="473220" y="301881"/>
                    <a:pt x="473220" y="239329"/>
                  </a:cubicBezTo>
                  <a:cubicBezTo>
                    <a:pt x="471181" y="194455"/>
                    <a:pt x="433955" y="163349"/>
                    <a:pt x="394818" y="163222"/>
                  </a:cubicBezTo>
                  <a:close/>
                  <a:moveTo>
                    <a:pt x="386192" y="0"/>
                  </a:moveTo>
                  <a:cubicBezTo>
                    <a:pt x="519455" y="0"/>
                    <a:pt x="747906" y="65272"/>
                    <a:pt x="747906" y="266526"/>
                  </a:cubicBezTo>
                  <a:cubicBezTo>
                    <a:pt x="747906" y="467782"/>
                    <a:pt x="538492" y="484100"/>
                    <a:pt x="291004" y="484100"/>
                  </a:cubicBezTo>
                  <a:cubicBezTo>
                    <a:pt x="291004" y="484100"/>
                    <a:pt x="326359" y="617363"/>
                    <a:pt x="497697" y="617363"/>
                  </a:cubicBezTo>
                  <a:cubicBezTo>
                    <a:pt x="669036" y="617363"/>
                    <a:pt x="712551" y="557530"/>
                    <a:pt x="712551" y="557530"/>
                  </a:cubicBezTo>
                  <a:cubicBezTo>
                    <a:pt x="712551" y="557530"/>
                    <a:pt x="696233" y="810458"/>
                    <a:pt x="388911" y="810458"/>
                  </a:cubicBezTo>
                  <a:cubicBezTo>
                    <a:pt x="212133" y="810458"/>
                    <a:pt x="0" y="677195"/>
                    <a:pt x="0" y="413389"/>
                  </a:cubicBezTo>
                  <a:cubicBezTo>
                    <a:pt x="0" y="176778"/>
                    <a:pt x="163180" y="0"/>
                    <a:pt x="386192" y="0"/>
                  </a:cubicBezTo>
                  <a:close/>
                </a:path>
              </a:pathLst>
            </a:custGeom>
            <a:grpFill/>
            <a:ln w="27168" cap="flat">
              <a:noFill/>
              <a:prstDash val="solid"/>
              <a:miter/>
            </a:ln>
          </p:spPr>
          <p:txBody>
            <a:bodyPr rtlCol="0" anchor="ctr"/>
            <a:lstStyle/>
            <a:p>
              <a:endParaRPr/>
            </a:p>
          </p:txBody>
        </p:sp>
        <p:sp>
          <p:nvSpPr>
            <p:cNvPr id="18" name="Freeform: Shape 17">
              <a:extLst>
                <a:ext uri="{FF2B5EF4-FFF2-40B4-BE49-F238E27FC236}">
                  <a16:creationId xmlns:a16="http://schemas.microsoft.com/office/drawing/2014/main" id="{3153BD94-FC6C-491C-87CC-FE707C871FD4}"/>
                </a:ext>
              </a:extLst>
            </p:cNvPr>
            <p:cNvSpPr/>
            <p:nvPr/>
          </p:nvSpPr>
          <p:spPr>
            <a:xfrm>
              <a:off x="8683414" y="2274801"/>
              <a:ext cx="897487" cy="951879"/>
            </a:xfrm>
            <a:custGeom>
              <a:avLst/>
              <a:gdLst>
                <a:gd name="connsiteX0" fmla="*/ 580988 w 897487"/>
                <a:gd name="connsiteY0" fmla="*/ 667381 h 951879"/>
                <a:gd name="connsiteX1" fmla="*/ 409649 w 897487"/>
                <a:gd name="connsiteY1" fmla="*/ 667381 h 951879"/>
                <a:gd name="connsiteX2" fmla="*/ 591866 w 897487"/>
                <a:gd name="connsiteY2" fmla="*/ 525959 h 951879"/>
                <a:gd name="connsiteX3" fmla="*/ 842075 w 897487"/>
                <a:gd name="connsiteY3" fmla="*/ 123450 h 951879"/>
                <a:gd name="connsiteX4" fmla="*/ 842075 w 897487"/>
                <a:gd name="connsiteY4" fmla="*/ 123450 h 951879"/>
                <a:gd name="connsiteX5" fmla="*/ 798560 w 897487"/>
                <a:gd name="connsiteY5" fmla="*/ 58178 h 951879"/>
                <a:gd name="connsiteX6" fmla="*/ 746887 w 897487"/>
                <a:gd name="connsiteY6" fmla="*/ 107132 h 951879"/>
                <a:gd name="connsiteX7" fmla="*/ 697933 w 897487"/>
                <a:gd name="connsiteY7" fmla="*/ 115291 h 951879"/>
                <a:gd name="connsiteX8" fmla="*/ 219273 w 897487"/>
                <a:gd name="connsiteY8" fmla="*/ 115291 h 951879"/>
                <a:gd name="connsiteX9" fmla="*/ 102328 w 897487"/>
                <a:gd name="connsiteY9" fmla="*/ 224077 h 951879"/>
                <a:gd name="connsiteX10" fmla="*/ 213834 w 897487"/>
                <a:gd name="connsiteY10" fmla="*/ 332863 h 951879"/>
                <a:gd name="connsiteX11" fmla="*/ 485800 w 897487"/>
                <a:gd name="connsiteY11" fmla="*/ 335583 h 951879"/>
                <a:gd name="connsiteX12" fmla="*/ 134964 w 897487"/>
                <a:gd name="connsiteY12" fmla="*/ 615708 h 951879"/>
                <a:gd name="connsiteX13" fmla="*/ 61533 w 897487"/>
                <a:gd name="connsiteY13" fmla="*/ 884953 h 951879"/>
                <a:gd name="connsiteX14" fmla="*/ 398771 w 897487"/>
                <a:gd name="connsiteY14" fmla="*/ 806083 h 951879"/>
                <a:gd name="connsiteX15" fmla="*/ 529314 w 897487"/>
                <a:gd name="connsiteY15" fmla="*/ 863196 h 951879"/>
                <a:gd name="connsiteX16" fmla="*/ 782242 w 897487"/>
                <a:gd name="connsiteY16" fmla="*/ 607549 h 951879"/>
                <a:gd name="connsiteX17" fmla="*/ 580988 w 897487"/>
                <a:gd name="connsiteY17" fmla="*/ 667381 h 95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97487" h="951879">
                  <a:moveTo>
                    <a:pt x="580988" y="667381"/>
                  </a:moveTo>
                  <a:lnTo>
                    <a:pt x="409649" y="667381"/>
                  </a:lnTo>
                  <a:cubicBezTo>
                    <a:pt x="423248" y="667381"/>
                    <a:pt x="548352" y="561314"/>
                    <a:pt x="591866" y="525959"/>
                  </a:cubicBezTo>
                  <a:cubicBezTo>
                    <a:pt x="700653" y="433491"/>
                    <a:pt x="899188" y="297508"/>
                    <a:pt x="842075" y="123450"/>
                  </a:cubicBezTo>
                  <a:lnTo>
                    <a:pt x="842075" y="123450"/>
                  </a:lnTo>
                  <a:cubicBezTo>
                    <a:pt x="831197" y="82655"/>
                    <a:pt x="798560" y="58178"/>
                    <a:pt x="798560" y="58178"/>
                  </a:cubicBezTo>
                  <a:cubicBezTo>
                    <a:pt x="798560" y="58178"/>
                    <a:pt x="787682" y="90814"/>
                    <a:pt x="746887" y="107132"/>
                  </a:cubicBezTo>
                  <a:cubicBezTo>
                    <a:pt x="730569" y="109852"/>
                    <a:pt x="714251" y="115291"/>
                    <a:pt x="697933" y="115291"/>
                  </a:cubicBezTo>
                  <a:cubicBezTo>
                    <a:pt x="684334" y="115291"/>
                    <a:pt x="219273" y="115291"/>
                    <a:pt x="219273" y="115291"/>
                  </a:cubicBezTo>
                  <a:cubicBezTo>
                    <a:pt x="156721" y="115291"/>
                    <a:pt x="105048" y="166964"/>
                    <a:pt x="102328" y="224077"/>
                  </a:cubicBezTo>
                  <a:cubicBezTo>
                    <a:pt x="102328" y="283910"/>
                    <a:pt x="151282" y="332863"/>
                    <a:pt x="213834" y="332863"/>
                  </a:cubicBezTo>
                  <a:lnTo>
                    <a:pt x="485800" y="335583"/>
                  </a:lnTo>
                  <a:cubicBezTo>
                    <a:pt x="360695" y="406294"/>
                    <a:pt x="211114" y="487884"/>
                    <a:pt x="134964" y="615708"/>
                  </a:cubicBezTo>
                  <a:cubicBezTo>
                    <a:pt x="91449" y="689138"/>
                    <a:pt x="45215" y="800644"/>
                    <a:pt x="61533" y="884953"/>
                  </a:cubicBezTo>
                  <a:cubicBezTo>
                    <a:pt x="121366" y="830560"/>
                    <a:pt x="279106" y="778887"/>
                    <a:pt x="398771" y="806083"/>
                  </a:cubicBezTo>
                  <a:cubicBezTo>
                    <a:pt x="445005" y="814242"/>
                    <a:pt x="491239" y="838719"/>
                    <a:pt x="529314" y="863196"/>
                  </a:cubicBezTo>
                  <a:cubicBezTo>
                    <a:pt x="755046" y="1004618"/>
                    <a:pt x="891029" y="727213"/>
                    <a:pt x="782242" y="607549"/>
                  </a:cubicBezTo>
                  <a:cubicBezTo>
                    <a:pt x="784962" y="607549"/>
                    <a:pt x="722410" y="667381"/>
                    <a:pt x="580988" y="667381"/>
                  </a:cubicBezTo>
                </a:path>
              </a:pathLst>
            </a:custGeom>
            <a:grpFill/>
            <a:ln w="27168" cap="flat">
              <a:noFill/>
              <a:prstDash val="solid"/>
              <a:miter/>
            </a:ln>
          </p:spPr>
          <p:txBody>
            <a:bodyPr rtlCol="0" anchor="ctr"/>
            <a:lstStyle/>
            <a:p>
              <a:endParaRPr/>
            </a:p>
          </p:txBody>
        </p:sp>
        <p:sp>
          <p:nvSpPr>
            <p:cNvPr id="19" name="Freeform: Shape 18">
              <a:extLst>
                <a:ext uri="{FF2B5EF4-FFF2-40B4-BE49-F238E27FC236}">
                  <a16:creationId xmlns:a16="http://schemas.microsoft.com/office/drawing/2014/main" id="{3BC82946-E68D-4E5D-A508-7F6DEA272480}"/>
                </a:ext>
              </a:extLst>
            </p:cNvPr>
            <p:cNvSpPr/>
            <p:nvPr/>
          </p:nvSpPr>
          <p:spPr>
            <a:xfrm>
              <a:off x="2624650" y="1948442"/>
              <a:ext cx="1903761" cy="1577400"/>
            </a:xfrm>
            <a:custGeom>
              <a:avLst/>
              <a:gdLst>
                <a:gd name="connsiteX0" fmla="*/ 1559430 w 1903760"/>
                <a:gd name="connsiteY0" fmla="*/ 1165078 h 1577399"/>
                <a:gd name="connsiteX1" fmla="*/ 1369054 w 1903760"/>
                <a:gd name="connsiteY1" fmla="*/ 593950 h 1577399"/>
                <a:gd name="connsiteX2" fmla="*/ 1483279 w 1903760"/>
                <a:gd name="connsiteY2" fmla="*/ 126170 h 1577399"/>
                <a:gd name="connsiteX3" fmla="*/ 1311941 w 1903760"/>
                <a:gd name="connsiteY3" fmla="*/ 58178 h 1577399"/>
                <a:gd name="connsiteX4" fmla="*/ 1078050 w 1903760"/>
                <a:gd name="connsiteY4" fmla="*/ 205040 h 1577399"/>
                <a:gd name="connsiteX5" fmla="*/ 846879 w 1903760"/>
                <a:gd name="connsiteY5" fmla="*/ 523239 h 1577399"/>
                <a:gd name="connsiteX6" fmla="*/ 645624 w 1903760"/>
                <a:gd name="connsiteY6" fmla="*/ 210479 h 1577399"/>
                <a:gd name="connsiteX7" fmla="*/ 455248 w 1903760"/>
                <a:gd name="connsiteY7" fmla="*/ 63617 h 1577399"/>
                <a:gd name="connsiteX8" fmla="*/ 234956 w 1903760"/>
                <a:gd name="connsiteY8" fmla="*/ 137048 h 1577399"/>
                <a:gd name="connsiteX9" fmla="*/ 316546 w 1903760"/>
                <a:gd name="connsiteY9" fmla="*/ 588511 h 1577399"/>
                <a:gd name="connsiteX10" fmla="*/ 58178 w 1903760"/>
                <a:gd name="connsiteY10" fmla="*/ 1072610 h 1577399"/>
                <a:gd name="connsiteX11" fmla="*/ 474286 w 1903760"/>
                <a:gd name="connsiteY11" fmla="*/ 1020936 h 1577399"/>
                <a:gd name="connsiteX12" fmla="*/ 555876 w 1903760"/>
                <a:gd name="connsiteY12" fmla="*/ 572193 h 1577399"/>
                <a:gd name="connsiteX13" fmla="*/ 830561 w 1903760"/>
                <a:gd name="connsiteY13" fmla="*/ 993740 h 1577399"/>
                <a:gd name="connsiteX14" fmla="*/ 1140602 w 1903760"/>
                <a:gd name="connsiteY14" fmla="*/ 574913 h 1577399"/>
                <a:gd name="connsiteX15" fmla="*/ 1567589 w 1903760"/>
                <a:gd name="connsiteY15" fmla="*/ 1526792 h 1577399"/>
                <a:gd name="connsiteX16" fmla="*/ 1866751 w 1903760"/>
                <a:gd name="connsiteY16" fmla="*/ 1322818 h 1577399"/>
                <a:gd name="connsiteX17" fmla="*/ 1559430 w 1903760"/>
                <a:gd name="connsiteY17" fmla="*/ 1165078 h 1577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03760" h="1577399">
                  <a:moveTo>
                    <a:pt x="1559430" y="1165078"/>
                  </a:moveTo>
                  <a:cubicBezTo>
                    <a:pt x="1420727" y="1012777"/>
                    <a:pt x="1377213" y="762569"/>
                    <a:pt x="1369054" y="593950"/>
                  </a:cubicBezTo>
                  <a:cubicBezTo>
                    <a:pt x="1360895" y="449809"/>
                    <a:pt x="1369054" y="199600"/>
                    <a:pt x="1483279" y="126170"/>
                  </a:cubicBezTo>
                  <a:cubicBezTo>
                    <a:pt x="1445204" y="77216"/>
                    <a:pt x="1369054" y="58178"/>
                    <a:pt x="1311941" y="58178"/>
                  </a:cubicBezTo>
                  <a:cubicBezTo>
                    <a:pt x="1184117" y="58178"/>
                    <a:pt x="1121565" y="142488"/>
                    <a:pt x="1078050" y="205040"/>
                  </a:cubicBezTo>
                  <a:cubicBezTo>
                    <a:pt x="1064452" y="224077"/>
                    <a:pt x="846879" y="523239"/>
                    <a:pt x="846879" y="523239"/>
                  </a:cubicBezTo>
                  <a:cubicBezTo>
                    <a:pt x="846879" y="523239"/>
                    <a:pt x="667382" y="243115"/>
                    <a:pt x="645624" y="210479"/>
                  </a:cubicBezTo>
                  <a:cubicBezTo>
                    <a:pt x="615708" y="164245"/>
                    <a:pt x="555876" y="77216"/>
                    <a:pt x="455248" y="63617"/>
                  </a:cubicBezTo>
                  <a:cubicBezTo>
                    <a:pt x="411734" y="58178"/>
                    <a:pt x="297508" y="52739"/>
                    <a:pt x="234956" y="137048"/>
                  </a:cubicBezTo>
                  <a:cubicBezTo>
                    <a:pt x="341023" y="221357"/>
                    <a:pt x="338303" y="438930"/>
                    <a:pt x="316546" y="588511"/>
                  </a:cubicBezTo>
                  <a:cubicBezTo>
                    <a:pt x="248554" y="1031815"/>
                    <a:pt x="58178" y="1072610"/>
                    <a:pt x="58178" y="1072610"/>
                  </a:cubicBezTo>
                  <a:cubicBezTo>
                    <a:pt x="156086" y="1333696"/>
                    <a:pt x="403575" y="1230350"/>
                    <a:pt x="474286" y="1020936"/>
                  </a:cubicBezTo>
                  <a:cubicBezTo>
                    <a:pt x="520520" y="884953"/>
                    <a:pt x="550436" y="713615"/>
                    <a:pt x="555876" y="572193"/>
                  </a:cubicBezTo>
                  <a:lnTo>
                    <a:pt x="830561" y="993740"/>
                  </a:lnTo>
                  <a:cubicBezTo>
                    <a:pt x="830561" y="993740"/>
                    <a:pt x="1140602" y="574913"/>
                    <a:pt x="1140602" y="574913"/>
                  </a:cubicBezTo>
                  <a:cubicBezTo>
                    <a:pt x="1088929" y="1314659"/>
                    <a:pt x="1344577" y="1526792"/>
                    <a:pt x="1567589" y="1526792"/>
                  </a:cubicBezTo>
                  <a:cubicBezTo>
                    <a:pt x="1790601" y="1526792"/>
                    <a:pt x="1866751" y="1322818"/>
                    <a:pt x="1866751" y="1322818"/>
                  </a:cubicBezTo>
                  <a:cubicBezTo>
                    <a:pt x="1744367" y="1314659"/>
                    <a:pt x="1641019" y="1252107"/>
                    <a:pt x="1559430" y="1165078"/>
                  </a:cubicBezTo>
                </a:path>
              </a:pathLst>
            </a:custGeom>
            <a:grpFill/>
            <a:ln w="27168" cap="flat">
              <a:noFill/>
              <a:prstDash val="solid"/>
              <a:miter/>
            </a:ln>
          </p:spPr>
          <p:txBody>
            <a:bodyPr rtlCol="0" anchor="ctr"/>
            <a:lstStyle/>
            <a:p>
              <a:endParaRPr/>
            </a:p>
          </p:txBody>
        </p:sp>
        <p:sp>
          <p:nvSpPr>
            <p:cNvPr id="20" name="Freeform: Shape 19">
              <a:extLst>
                <a:ext uri="{FF2B5EF4-FFF2-40B4-BE49-F238E27FC236}">
                  <a16:creationId xmlns:a16="http://schemas.microsoft.com/office/drawing/2014/main" id="{91FFC926-DCB2-4DFD-8921-31D3740A1576}"/>
                </a:ext>
              </a:extLst>
            </p:cNvPr>
            <p:cNvSpPr/>
            <p:nvPr/>
          </p:nvSpPr>
          <p:spPr>
            <a:xfrm>
              <a:off x="4792218" y="3234839"/>
              <a:ext cx="271966" cy="652717"/>
            </a:xfrm>
            <a:custGeom>
              <a:avLst/>
              <a:gdLst>
                <a:gd name="connsiteX0" fmla="*/ 88095 w 271965"/>
                <a:gd name="connsiteY0" fmla="*/ 120730 h 652717"/>
                <a:gd name="connsiteX1" fmla="*/ 93534 w 271965"/>
                <a:gd name="connsiteY1" fmla="*/ 153366 h 652717"/>
                <a:gd name="connsiteX2" fmla="*/ 93534 w 271965"/>
                <a:gd name="connsiteY2" fmla="*/ 544997 h 652717"/>
                <a:gd name="connsiteX3" fmla="*/ 156086 w 271965"/>
                <a:gd name="connsiteY3" fmla="*/ 604829 h 652717"/>
                <a:gd name="connsiteX4" fmla="*/ 221358 w 271965"/>
                <a:gd name="connsiteY4" fmla="*/ 544997 h 652717"/>
                <a:gd name="connsiteX5" fmla="*/ 221358 w 271965"/>
                <a:gd name="connsiteY5" fmla="*/ 194161 h 652717"/>
                <a:gd name="connsiteX6" fmla="*/ 210479 w 271965"/>
                <a:gd name="connsiteY6" fmla="*/ 109852 h 652717"/>
                <a:gd name="connsiteX7" fmla="*/ 118011 w 271965"/>
                <a:gd name="connsiteY7" fmla="*/ 58178 h 652717"/>
                <a:gd name="connsiteX8" fmla="*/ 58178 w 271965"/>
                <a:gd name="connsiteY8" fmla="*/ 88094 h 652717"/>
                <a:gd name="connsiteX9" fmla="*/ 88095 w 271965"/>
                <a:gd name="connsiteY9" fmla="*/ 120730 h 652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1965" h="652717">
                  <a:moveTo>
                    <a:pt x="88095" y="120730"/>
                  </a:moveTo>
                  <a:cubicBezTo>
                    <a:pt x="90814" y="131609"/>
                    <a:pt x="90814" y="142487"/>
                    <a:pt x="93534" y="153366"/>
                  </a:cubicBezTo>
                  <a:cubicBezTo>
                    <a:pt x="93534" y="156086"/>
                    <a:pt x="93534" y="542277"/>
                    <a:pt x="93534" y="544997"/>
                  </a:cubicBezTo>
                  <a:cubicBezTo>
                    <a:pt x="93534" y="577632"/>
                    <a:pt x="123450" y="604829"/>
                    <a:pt x="156086" y="604829"/>
                  </a:cubicBezTo>
                  <a:cubicBezTo>
                    <a:pt x="188722" y="607548"/>
                    <a:pt x="221358" y="577632"/>
                    <a:pt x="221358" y="544997"/>
                  </a:cubicBezTo>
                  <a:cubicBezTo>
                    <a:pt x="221358" y="539557"/>
                    <a:pt x="221358" y="194161"/>
                    <a:pt x="221358" y="194161"/>
                  </a:cubicBezTo>
                  <a:cubicBezTo>
                    <a:pt x="221358" y="164245"/>
                    <a:pt x="224078" y="134329"/>
                    <a:pt x="210479" y="109852"/>
                  </a:cubicBezTo>
                  <a:cubicBezTo>
                    <a:pt x="196881" y="79935"/>
                    <a:pt x="158806" y="58178"/>
                    <a:pt x="118011" y="58178"/>
                  </a:cubicBezTo>
                  <a:cubicBezTo>
                    <a:pt x="79936" y="58178"/>
                    <a:pt x="58178" y="88094"/>
                    <a:pt x="58178" y="88094"/>
                  </a:cubicBezTo>
                  <a:cubicBezTo>
                    <a:pt x="58178" y="88094"/>
                    <a:pt x="77216" y="93534"/>
                    <a:pt x="88095" y="120730"/>
                  </a:cubicBezTo>
                </a:path>
              </a:pathLst>
            </a:custGeom>
            <a:grpFill/>
            <a:ln w="27168" cap="flat">
              <a:noFill/>
              <a:prstDash val="solid"/>
              <a:miter/>
            </a:ln>
          </p:spPr>
          <p:txBody>
            <a:bodyPr rtlCol="0" anchor="ctr"/>
            <a:lstStyle/>
            <a:p>
              <a:endParaRPr/>
            </a:p>
          </p:txBody>
        </p:sp>
        <p:sp>
          <p:nvSpPr>
            <p:cNvPr id="21" name="Freeform: Shape 20">
              <a:extLst>
                <a:ext uri="{FF2B5EF4-FFF2-40B4-BE49-F238E27FC236}">
                  <a16:creationId xmlns:a16="http://schemas.microsoft.com/office/drawing/2014/main" id="{B7D561CC-A307-418B-BB5B-2E9F6029C1FE}"/>
                </a:ext>
              </a:extLst>
            </p:cNvPr>
            <p:cNvSpPr/>
            <p:nvPr/>
          </p:nvSpPr>
          <p:spPr>
            <a:xfrm>
              <a:off x="8751819" y="3234667"/>
              <a:ext cx="271966" cy="652717"/>
            </a:xfrm>
            <a:custGeom>
              <a:avLst/>
              <a:gdLst>
                <a:gd name="connsiteX0" fmla="*/ 191663 w 271965"/>
                <a:gd name="connsiteY0" fmla="*/ 542449 h 652717"/>
                <a:gd name="connsiteX1" fmla="*/ 186224 w 271965"/>
                <a:gd name="connsiteY1" fmla="*/ 509813 h 652717"/>
                <a:gd name="connsiteX2" fmla="*/ 186224 w 271965"/>
                <a:gd name="connsiteY2" fmla="*/ 118183 h 652717"/>
                <a:gd name="connsiteX3" fmla="*/ 123672 w 271965"/>
                <a:gd name="connsiteY3" fmla="*/ 58350 h 652717"/>
                <a:gd name="connsiteX4" fmla="*/ 58400 w 271965"/>
                <a:gd name="connsiteY4" fmla="*/ 118183 h 652717"/>
                <a:gd name="connsiteX5" fmla="*/ 58400 w 271965"/>
                <a:gd name="connsiteY5" fmla="*/ 469018 h 652717"/>
                <a:gd name="connsiteX6" fmla="*/ 69279 w 271965"/>
                <a:gd name="connsiteY6" fmla="*/ 553328 h 652717"/>
                <a:gd name="connsiteX7" fmla="*/ 161747 w 271965"/>
                <a:gd name="connsiteY7" fmla="*/ 605001 h 652717"/>
                <a:gd name="connsiteX8" fmla="*/ 221580 w 271965"/>
                <a:gd name="connsiteY8" fmla="*/ 575085 h 652717"/>
                <a:gd name="connsiteX9" fmla="*/ 191663 w 271965"/>
                <a:gd name="connsiteY9" fmla="*/ 542449 h 652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1965" h="652717">
                  <a:moveTo>
                    <a:pt x="191663" y="542449"/>
                  </a:moveTo>
                  <a:cubicBezTo>
                    <a:pt x="188944" y="531570"/>
                    <a:pt x="186224" y="520692"/>
                    <a:pt x="186224" y="509813"/>
                  </a:cubicBezTo>
                  <a:cubicBezTo>
                    <a:pt x="186224" y="507093"/>
                    <a:pt x="186224" y="120902"/>
                    <a:pt x="186224" y="118183"/>
                  </a:cubicBezTo>
                  <a:cubicBezTo>
                    <a:pt x="186224" y="85547"/>
                    <a:pt x="156308" y="58350"/>
                    <a:pt x="123672" y="58350"/>
                  </a:cubicBezTo>
                  <a:cubicBezTo>
                    <a:pt x="91036" y="55631"/>
                    <a:pt x="58400" y="85547"/>
                    <a:pt x="58400" y="118183"/>
                  </a:cubicBezTo>
                  <a:cubicBezTo>
                    <a:pt x="58400" y="123622"/>
                    <a:pt x="58400" y="469018"/>
                    <a:pt x="58400" y="469018"/>
                  </a:cubicBezTo>
                  <a:cubicBezTo>
                    <a:pt x="58400" y="498934"/>
                    <a:pt x="55680" y="528851"/>
                    <a:pt x="69279" y="553328"/>
                  </a:cubicBezTo>
                  <a:cubicBezTo>
                    <a:pt x="82877" y="583244"/>
                    <a:pt x="120953" y="605001"/>
                    <a:pt x="161747" y="605001"/>
                  </a:cubicBezTo>
                  <a:cubicBezTo>
                    <a:pt x="199822" y="605001"/>
                    <a:pt x="221580" y="575085"/>
                    <a:pt x="221580" y="575085"/>
                  </a:cubicBezTo>
                  <a:cubicBezTo>
                    <a:pt x="221580" y="575085"/>
                    <a:pt x="202542" y="566926"/>
                    <a:pt x="191663" y="542449"/>
                  </a:cubicBezTo>
                </a:path>
              </a:pathLst>
            </a:custGeom>
            <a:grpFill/>
            <a:ln w="27168" cap="flat">
              <a:noFill/>
              <a:prstDash val="solid"/>
              <a:miter/>
            </a:ln>
          </p:spPr>
          <p:txBody>
            <a:bodyPr rtlCol="0" anchor="ctr"/>
            <a:lstStyle/>
            <a:p>
              <a:endParaRPr/>
            </a:p>
          </p:txBody>
        </p:sp>
        <p:sp>
          <p:nvSpPr>
            <p:cNvPr id="22" name="Freeform: Shape 21">
              <a:extLst>
                <a:ext uri="{FF2B5EF4-FFF2-40B4-BE49-F238E27FC236}">
                  <a16:creationId xmlns:a16="http://schemas.microsoft.com/office/drawing/2014/main" id="{3B41DF09-4DE2-4BA3-8850-42F1FE05A316}"/>
                </a:ext>
              </a:extLst>
            </p:cNvPr>
            <p:cNvSpPr/>
            <p:nvPr/>
          </p:nvSpPr>
          <p:spPr>
            <a:xfrm>
              <a:off x="6320666" y="3416868"/>
              <a:ext cx="435145" cy="462341"/>
            </a:xfrm>
            <a:custGeom>
              <a:avLst/>
              <a:gdLst>
                <a:gd name="connsiteX0" fmla="*/ 302948 w 435145"/>
                <a:gd name="connsiteY0" fmla="*/ 74684 h 462341"/>
                <a:gd name="connsiteX1" fmla="*/ 186003 w 435145"/>
                <a:gd name="connsiteY1" fmla="*/ 148115 h 462341"/>
                <a:gd name="connsiteX2" fmla="*/ 186003 w 435145"/>
                <a:gd name="connsiteY2" fmla="*/ 148115 h 462341"/>
                <a:gd name="connsiteX3" fmla="*/ 186003 w 435145"/>
                <a:gd name="connsiteY3" fmla="*/ 115479 h 462341"/>
                <a:gd name="connsiteX4" fmla="*/ 123450 w 435145"/>
                <a:gd name="connsiteY4" fmla="*/ 58366 h 462341"/>
                <a:gd name="connsiteX5" fmla="*/ 58178 w 435145"/>
                <a:gd name="connsiteY5" fmla="*/ 115479 h 462341"/>
                <a:gd name="connsiteX6" fmla="*/ 58178 w 435145"/>
                <a:gd name="connsiteY6" fmla="*/ 362967 h 462341"/>
                <a:gd name="connsiteX7" fmla="*/ 120730 w 435145"/>
                <a:gd name="connsiteY7" fmla="*/ 422800 h 462341"/>
                <a:gd name="connsiteX8" fmla="*/ 186003 w 435145"/>
                <a:gd name="connsiteY8" fmla="*/ 362967 h 462341"/>
                <a:gd name="connsiteX9" fmla="*/ 186003 w 435145"/>
                <a:gd name="connsiteY9" fmla="*/ 213386 h 462341"/>
                <a:gd name="connsiteX10" fmla="*/ 186003 w 435145"/>
                <a:gd name="connsiteY10" fmla="*/ 213386 h 462341"/>
                <a:gd name="connsiteX11" fmla="*/ 229517 w 435145"/>
                <a:gd name="connsiteY11" fmla="*/ 161713 h 462341"/>
                <a:gd name="connsiteX12" fmla="*/ 259433 w 435145"/>
                <a:gd name="connsiteY12" fmla="*/ 194349 h 462341"/>
                <a:gd name="connsiteX13" fmla="*/ 259433 w 435145"/>
                <a:gd name="connsiteY13" fmla="*/ 362967 h 462341"/>
                <a:gd name="connsiteX14" fmla="*/ 321985 w 435145"/>
                <a:gd name="connsiteY14" fmla="*/ 422800 h 462341"/>
                <a:gd name="connsiteX15" fmla="*/ 387257 w 435145"/>
                <a:gd name="connsiteY15" fmla="*/ 362967 h 462341"/>
                <a:gd name="connsiteX16" fmla="*/ 387257 w 435145"/>
                <a:gd name="connsiteY16" fmla="*/ 273219 h 462341"/>
                <a:gd name="connsiteX17" fmla="*/ 302948 w 435145"/>
                <a:gd name="connsiteY17" fmla="*/ 74684 h 46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35145" h="462341">
                  <a:moveTo>
                    <a:pt x="302948" y="74684"/>
                  </a:moveTo>
                  <a:cubicBezTo>
                    <a:pt x="234956" y="74684"/>
                    <a:pt x="196881" y="131797"/>
                    <a:pt x="186003" y="148115"/>
                  </a:cubicBezTo>
                  <a:lnTo>
                    <a:pt x="186003" y="148115"/>
                  </a:lnTo>
                  <a:cubicBezTo>
                    <a:pt x="186003" y="129077"/>
                    <a:pt x="186003" y="115479"/>
                    <a:pt x="186003" y="115479"/>
                  </a:cubicBezTo>
                  <a:cubicBezTo>
                    <a:pt x="186003" y="82843"/>
                    <a:pt x="156086" y="58366"/>
                    <a:pt x="123450" y="58366"/>
                  </a:cubicBezTo>
                  <a:cubicBezTo>
                    <a:pt x="90814" y="55646"/>
                    <a:pt x="58178" y="82843"/>
                    <a:pt x="58178" y="115479"/>
                  </a:cubicBezTo>
                  <a:cubicBezTo>
                    <a:pt x="58178" y="120918"/>
                    <a:pt x="58178" y="360248"/>
                    <a:pt x="58178" y="362967"/>
                  </a:cubicBezTo>
                  <a:cubicBezTo>
                    <a:pt x="58178" y="395603"/>
                    <a:pt x="88095" y="422800"/>
                    <a:pt x="120730" y="422800"/>
                  </a:cubicBezTo>
                  <a:cubicBezTo>
                    <a:pt x="153366" y="425519"/>
                    <a:pt x="186003" y="395603"/>
                    <a:pt x="186003" y="362967"/>
                  </a:cubicBezTo>
                  <a:cubicBezTo>
                    <a:pt x="186003" y="360248"/>
                    <a:pt x="186003" y="281378"/>
                    <a:pt x="186003" y="213386"/>
                  </a:cubicBezTo>
                  <a:lnTo>
                    <a:pt x="186003" y="213386"/>
                  </a:lnTo>
                  <a:cubicBezTo>
                    <a:pt x="191442" y="186190"/>
                    <a:pt x="205040" y="161713"/>
                    <a:pt x="229517" y="161713"/>
                  </a:cubicBezTo>
                  <a:cubicBezTo>
                    <a:pt x="259433" y="161713"/>
                    <a:pt x="259433" y="194349"/>
                    <a:pt x="259433" y="194349"/>
                  </a:cubicBezTo>
                  <a:lnTo>
                    <a:pt x="259433" y="362967"/>
                  </a:lnTo>
                  <a:cubicBezTo>
                    <a:pt x="259433" y="395603"/>
                    <a:pt x="289349" y="422800"/>
                    <a:pt x="321985" y="422800"/>
                  </a:cubicBezTo>
                  <a:cubicBezTo>
                    <a:pt x="354621" y="425519"/>
                    <a:pt x="387257" y="395603"/>
                    <a:pt x="387257" y="362967"/>
                  </a:cubicBezTo>
                  <a:lnTo>
                    <a:pt x="387257" y="273219"/>
                  </a:lnTo>
                  <a:cubicBezTo>
                    <a:pt x="387257" y="183470"/>
                    <a:pt x="395416" y="71964"/>
                    <a:pt x="302948" y="74684"/>
                  </a:cubicBezTo>
                </a:path>
              </a:pathLst>
            </a:custGeom>
            <a:grpFill/>
            <a:ln w="27168" cap="flat">
              <a:noFill/>
              <a:prstDash val="solid"/>
              <a:miter/>
            </a:ln>
          </p:spPr>
          <p:txBody>
            <a:bodyPr rtlCol="0" anchor="ctr"/>
            <a:lstStyle/>
            <a:p>
              <a:endParaRPr/>
            </a:p>
          </p:txBody>
        </p:sp>
        <p:sp>
          <p:nvSpPr>
            <p:cNvPr id="23" name="Freeform: Shape 22">
              <a:extLst>
                <a:ext uri="{FF2B5EF4-FFF2-40B4-BE49-F238E27FC236}">
                  <a16:creationId xmlns:a16="http://schemas.microsoft.com/office/drawing/2014/main" id="{2F743D14-4DD4-4BBF-9C77-D2CF60D0443C}"/>
                </a:ext>
              </a:extLst>
            </p:cNvPr>
            <p:cNvSpPr/>
            <p:nvPr/>
          </p:nvSpPr>
          <p:spPr>
            <a:xfrm>
              <a:off x="7960620" y="3416868"/>
              <a:ext cx="435145" cy="462341"/>
            </a:xfrm>
            <a:custGeom>
              <a:avLst/>
              <a:gdLst>
                <a:gd name="connsiteX0" fmla="*/ 302948 w 435145"/>
                <a:gd name="connsiteY0" fmla="*/ 74684 h 462341"/>
                <a:gd name="connsiteX1" fmla="*/ 186002 w 435145"/>
                <a:gd name="connsiteY1" fmla="*/ 148115 h 462341"/>
                <a:gd name="connsiteX2" fmla="*/ 186002 w 435145"/>
                <a:gd name="connsiteY2" fmla="*/ 148115 h 462341"/>
                <a:gd name="connsiteX3" fmla="*/ 186002 w 435145"/>
                <a:gd name="connsiteY3" fmla="*/ 115479 h 462341"/>
                <a:gd name="connsiteX4" fmla="*/ 123450 w 435145"/>
                <a:gd name="connsiteY4" fmla="*/ 58366 h 462341"/>
                <a:gd name="connsiteX5" fmla="*/ 58178 w 435145"/>
                <a:gd name="connsiteY5" fmla="*/ 115479 h 462341"/>
                <a:gd name="connsiteX6" fmla="*/ 58178 w 435145"/>
                <a:gd name="connsiteY6" fmla="*/ 362967 h 462341"/>
                <a:gd name="connsiteX7" fmla="*/ 120730 w 435145"/>
                <a:gd name="connsiteY7" fmla="*/ 422800 h 462341"/>
                <a:gd name="connsiteX8" fmla="*/ 186002 w 435145"/>
                <a:gd name="connsiteY8" fmla="*/ 362967 h 462341"/>
                <a:gd name="connsiteX9" fmla="*/ 186002 w 435145"/>
                <a:gd name="connsiteY9" fmla="*/ 213386 h 462341"/>
                <a:gd name="connsiteX10" fmla="*/ 186002 w 435145"/>
                <a:gd name="connsiteY10" fmla="*/ 213386 h 462341"/>
                <a:gd name="connsiteX11" fmla="*/ 229517 w 435145"/>
                <a:gd name="connsiteY11" fmla="*/ 161713 h 462341"/>
                <a:gd name="connsiteX12" fmla="*/ 259433 w 435145"/>
                <a:gd name="connsiteY12" fmla="*/ 194349 h 462341"/>
                <a:gd name="connsiteX13" fmla="*/ 259433 w 435145"/>
                <a:gd name="connsiteY13" fmla="*/ 362967 h 462341"/>
                <a:gd name="connsiteX14" fmla="*/ 321985 w 435145"/>
                <a:gd name="connsiteY14" fmla="*/ 422800 h 462341"/>
                <a:gd name="connsiteX15" fmla="*/ 387257 w 435145"/>
                <a:gd name="connsiteY15" fmla="*/ 362967 h 462341"/>
                <a:gd name="connsiteX16" fmla="*/ 387257 w 435145"/>
                <a:gd name="connsiteY16" fmla="*/ 273219 h 462341"/>
                <a:gd name="connsiteX17" fmla="*/ 302948 w 435145"/>
                <a:gd name="connsiteY17" fmla="*/ 74684 h 46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35145" h="462341">
                  <a:moveTo>
                    <a:pt x="302948" y="74684"/>
                  </a:moveTo>
                  <a:cubicBezTo>
                    <a:pt x="234956" y="74684"/>
                    <a:pt x="196881" y="131797"/>
                    <a:pt x="186002" y="148115"/>
                  </a:cubicBezTo>
                  <a:lnTo>
                    <a:pt x="186002" y="148115"/>
                  </a:lnTo>
                  <a:cubicBezTo>
                    <a:pt x="186002" y="129077"/>
                    <a:pt x="186002" y="115479"/>
                    <a:pt x="186002" y="115479"/>
                  </a:cubicBezTo>
                  <a:cubicBezTo>
                    <a:pt x="186002" y="82843"/>
                    <a:pt x="156086" y="58366"/>
                    <a:pt x="123450" y="58366"/>
                  </a:cubicBezTo>
                  <a:cubicBezTo>
                    <a:pt x="90814" y="55646"/>
                    <a:pt x="58178" y="82843"/>
                    <a:pt x="58178" y="115479"/>
                  </a:cubicBezTo>
                  <a:cubicBezTo>
                    <a:pt x="58178" y="120918"/>
                    <a:pt x="58178" y="360248"/>
                    <a:pt x="58178" y="362967"/>
                  </a:cubicBezTo>
                  <a:cubicBezTo>
                    <a:pt x="58178" y="395603"/>
                    <a:pt x="88095" y="422800"/>
                    <a:pt x="120730" y="422800"/>
                  </a:cubicBezTo>
                  <a:cubicBezTo>
                    <a:pt x="153366" y="425519"/>
                    <a:pt x="186002" y="395603"/>
                    <a:pt x="186002" y="362967"/>
                  </a:cubicBezTo>
                  <a:cubicBezTo>
                    <a:pt x="186002" y="360248"/>
                    <a:pt x="186002" y="281378"/>
                    <a:pt x="186002" y="213386"/>
                  </a:cubicBezTo>
                  <a:lnTo>
                    <a:pt x="186002" y="213386"/>
                  </a:lnTo>
                  <a:cubicBezTo>
                    <a:pt x="191442" y="186190"/>
                    <a:pt x="205040" y="161713"/>
                    <a:pt x="229517" y="161713"/>
                  </a:cubicBezTo>
                  <a:cubicBezTo>
                    <a:pt x="259433" y="161713"/>
                    <a:pt x="259433" y="194349"/>
                    <a:pt x="259433" y="194349"/>
                  </a:cubicBezTo>
                  <a:lnTo>
                    <a:pt x="259433" y="362967"/>
                  </a:lnTo>
                  <a:cubicBezTo>
                    <a:pt x="259433" y="395603"/>
                    <a:pt x="289349" y="422800"/>
                    <a:pt x="321985" y="422800"/>
                  </a:cubicBezTo>
                  <a:cubicBezTo>
                    <a:pt x="354621" y="425519"/>
                    <a:pt x="387257" y="395603"/>
                    <a:pt x="387257" y="362967"/>
                  </a:cubicBezTo>
                  <a:lnTo>
                    <a:pt x="387257" y="273219"/>
                  </a:lnTo>
                  <a:cubicBezTo>
                    <a:pt x="384537" y="183470"/>
                    <a:pt x="395416" y="71964"/>
                    <a:pt x="302948" y="74684"/>
                  </a:cubicBezTo>
                </a:path>
              </a:pathLst>
            </a:custGeom>
            <a:grpFill/>
            <a:ln w="27168" cap="flat">
              <a:noFill/>
              <a:prstDash val="solid"/>
              <a:miter/>
            </a:ln>
          </p:spPr>
          <p:txBody>
            <a:bodyPr rtlCol="0" anchor="ctr"/>
            <a:lstStyle/>
            <a:p>
              <a:endParaRPr/>
            </a:p>
          </p:txBody>
        </p:sp>
        <p:sp>
          <p:nvSpPr>
            <p:cNvPr id="24" name="Freeform: Shape 23">
              <a:extLst>
                <a:ext uri="{FF2B5EF4-FFF2-40B4-BE49-F238E27FC236}">
                  <a16:creationId xmlns:a16="http://schemas.microsoft.com/office/drawing/2014/main" id="{39390E2C-0C7D-4CE4-9EDE-DDC867E57F7C}"/>
                </a:ext>
              </a:extLst>
            </p:cNvPr>
            <p:cNvSpPr/>
            <p:nvPr/>
          </p:nvSpPr>
          <p:spPr>
            <a:xfrm>
              <a:off x="5020669" y="3416868"/>
              <a:ext cx="435145" cy="462341"/>
            </a:xfrm>
            <a:custGeom>
              <a:avLst/>
              <a:gdLst>
                <a:gd name="connsiteX0" fmla="*/ 302948 w 435145"/>
                <a:gd name="connsiteY0" fmla="*/ 74684 h 462341"/>
                <a:gd name="connsiteX1" fmla="*/ 186002 w 435145"/>
                <a:gd name="connsiteY1" fmla="*/ 148115 h 462341"/>
                <a:gd name="connsiteX2" fmla="*/ 186002 w 435145"/>
                <a:gd name="connsiteY2" fmla="*/ 148115 h 462341"/>
                <a:gd name="connsiteX3" fmla="*/ 186002 w 435145"/>
                <a:gd name="connsiteY3" fmla="*/ 115479 h 462341"/>
                <a:gd name="connsiteX4" fmla="*/ 123450 w 435145"/>
                <a:gd name="connsiteY4" fmla="*/ 58366 h 462341"/>
                <a:gd name="connsiteX5" fmla="*/ 58178 w 435145"/>
                <a:gd name="connsiteY5" fmla="*/ 115479 h 462341"/>
                <a:gd name="connsiteX6" fmla="*/ 58178 w 435145"/>
                <a:gd name="connsiteY6" fmla="*/ 362967 h 462341"/>
                <a:gd name="connsiteX7" fmla="*/ 120730 w 435145"/>
                <a:gd name="connsiteY7" fmla="*/ 422800 h 462341"/>
                <a:gd name="connsiteX8" fmla="*/ 186002 w 435145"/>
                <a:gd name="connsiteY8" fmla="*/ 362967 h 462341"/>
                <a:gd name="connsiteX9" fmla="*/ 186002 w 435145"/>
                <a:gd name="connsiteY9" fmla="*/ 213386 h 462341"/>
                <a:gd name="connsiteX10" fmla="*/ 186002 w 435145"/>
                <a:gd name="connsiteY10" fmla="*/ 213386 h 462341"/>
                <a:gd name="connsiteX11" fmla="*/ 229517 w 435145"/>
                <a:gd name="connsiteY11" fmla="*/ 161713 h 462341"/>
                <a:gd name="connsiteX12" fmla="*/ 259433 w 435145"/>
                <a:gd name="connsiteY12" fmla="*/ 194349 h 462341"/>
                <a:gd name="connsiteX13" fmla="*/ 259433 w 435145"/>
                <a:gd name="connsiteY13" fmla="*/ 362967 h 462341"/>
                <a:gd name="connsiteX14" fmla="*/ 321985 w 435145"/>
                <a:gd name="connsiteY14" fmla="*/ 422800 h 462341"/>
                <a:gd name="connsiteX15" fmla="*/ 387257 w 435145"/>
                <a:gd name="connsiteY15" fmla="*/ 362967 h 462341"/>
                <a:gd name="connsiteX16" fmla="*/ 387257 w 435145"/>
                <a:gd name="connsiteY16" fmla="*/ 273219 h 462341"/>
                <a:gd name="connsiteX17" fmla="*/ 302948 w 435145"/>
                <a:gd name="connsiteY17" fmla="*/ 74684 h 46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35145" h="462341">
                  <a:moveTo>
                    <a:pt x="302948" y="74684"/>
                  </a:moveTo>
                  <a:cubicBezTo>
                    <a:pt x="234956" y="74684"/>
                    <a:pt x="196881" y="131797"/>
                    <a:pt x="186002" y="148115"/>
                  </a:cubicBezTo>
                  <a:lnTo>
                    <a:pt x="186002" y="148115"/>
                  </a:lnTo>
                  <a:cubicBezTo>
                    <a:pt x="186002" y="129077"/>
                    <a:pt x="186002" y="115479"/>
                    <a:pt x="186002" y="115479"/>
                  </a:cubicBezTo>
                  <a:cubicBezTo>
                    <a:pt x="186002" y="82843"/>
                    <a:pt x="156086" y="58366"/>
                    <a:pt x="123450" y="58366"/>
                  </a:cubicBezTo>
                  <a:cubicBezTo>
                    <a:pt x="90814" y="55646"/>
                    <a:pt x="58178" y="82843"/>
                    <a:pt x="58178" y="115479"/>
                  </a:cubicBezTo>
                  <a:cubicBezTo>
                    <a:pt x="58178" y="120918"/>
                    <a:pt x="58178" y="360248"/>
                    <a:pt x="58178" y="362967"/>
                  </a:cubicBezTo>
                  <a:cubicBezTo>
                    <a:pt x="58178" y="395603"/>
                    <a:pt x="88094" y="422800"/>
                    <a:pt x="120730" y="422800"/>
                  </a:cubicBezTo>
                  <a:cubicBezTo>
                    <a:pt x="153366" y="425519"/>
                    <a:pt x="186002" y="395603"/>
                    <a:pt x="186002" y="362967"/>
                  </a:cubicBezTo>
                  <a:cubicBezTo>
                    <a:pt x="186002" y="360248"/>
                    <a:pt x="186002" y="281378"/>
                    <a:pt x="186002" y="213386"/>
                  </a:cubicBezTo>
                  <a:lnTo>
                    <a:pt x="186002" y="213386"/>
                  </a:lnTo>
                  <a:cubicBezTo>
                    <a:pt x="191442" y="186190"/>
                    <a:pt x="205040" y="161713"/>
                    <a:pt x="229517" y="161713"/>
                  </a:cubicBezTo>
                  <a:cubicBezTo>
                    <a:pt x="259433" y="161713"/>
                    <a:pt x="259433" y="194349"/>
                    <a:pt x="259433" y="194349"/>
                  </a:cubicBezTo>
                  <a:lnTo>
                    <a:pt x="259433" y="362967"/>
                  </a:lnTo>
                  <a:cubicBezTo>
                    <a:pt x="259433" y="395603"/>
                    <a:pt x="289349" y="422800"/>
                    <a:pt x="321985" y="422800"/>
                  </a:cubicBezTo>
                  <a:cubicBezTo>
                    <a:pt x="354621" y="425519"/>
                    <a:pt x="387257" y="395603"/>
                    <a:pt x="387257" y="362967"/>
                  </a:cubicBezTo>
                  <a:lnTo>
                    <a:pt x="387257" y="273219"/>
                  </a:lnTo>
                  <a:cubicBezTo>
                    <a:pt x="384537" y="183470"/>
                    <a:pt x="395416" y="71964"/>
                    <a:pt x="302948" y="74684"/>
                  </a:cubicBezTo>
                </a:path>
              </a:pathLst>
            </a:custGeom>
            <a:grpFill/>
            <a:ln w="27168" cap="flat">
              <a:noFill/>
              <a:prstDash val="solid"/>
              <a:miter/>
            </a:ln>
          </p:spPr>
          <p:txBody>
            <a:bodyPr rtlCol="0" anchor="ctr"/>
            <a:lstStyle/>
            <a:p>
              <a:endParaRPr/>
            </a:p>
          </p:txBody>
        </p:sp>
        <p:sp>
          <p:nvSpPr>
            <p:cNvPr id="25" name="Freeform: Shape 24">
              <a:extLst>
                <a:ext uri="{FF2B5EF4-FFF2-40B4-BE49-F238E27FC236}">
                  <a16:creationId xmlns:a16="http://schemas.microsoft.com/office/drawing/2014/main" id="{54A0F7AE-90E5-429D-94C7-CEF924483DC2}"/>
                </a:ext>
              </a:extLst>
            </p:cNvPr>
            <p:cNvSpPr/>
            <p:nvPr/>
          </p:nvSpPr>
          <p:spPr>
            <a:xfrm>
              <a:off x="7616289" y="3475234"/>
              <a:ext cx="364436" cy="364434"/>
            </a:xfrm>
            <a:custGeom>
              <a:avLst/>
              <a:gdLst>
                <a:gd name="connsiteX0" fmla="*/ 182218 w 364436"/>
                <a:gd name="connsiteY0" fmla="*/ 73431 h 364434"/>
                <a:gd name="connsiteX1" fmla="*/ 130544 w 364436"/>
                <a:gd name="connsiteY1" fmla="*/ 179499 h 364434"/>
                <a:gd name="connsiteX2" fmla="*/ 182218 w 364436"/>
                <a:gd name="connsiteY2" fmla="*/ 285565 h 364434"/>
                <a:gd name="connsiteX3" fmla="*/ 233891 w 364436"/>
                <a:gd name="connsiteY3" fmla="*/ 179499 h 364434"/>
                <a:gd name="connsiteX4" fmla="*/ 182218 w 364436"/>
                <a:gd name="connsiteY4" fmla="*/ 73431 h 364434"/>
                <a:gd name="connsiteX5" fmla="*/ 182219 w 364436"/>
                <a:gd name="connsiteY5" fmla="*/ 0 h 364434"/>
                <a:gd name="connsiteX6" fmla="*/ 364436 w 364436"/>
                <a:gd name="connsiteY6" fmla="*/ 182217 h 364434"/>
                <a:gd name="connsiteX7" fmla="*/ 182219 w 364436"/>
                <a:gd name="connsiteY7" fmla="*/ 364434 h 364434"/>
                <a:gd name="connsiteX8" fmla="*/ 0 w 364436"/>
                <a:gd name="connsiteY8" fmla="*/ 182217 h 364434"/>
                <a:gd name="connsiteX9" fmla="*/ 182219 w 364436"/>
                <a:gd name="connsiteY9" fmla="*/ 0 h 364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4436" h="364434">
                  <a:moveTo>
                    <a:pt x="182218" y="73431"/>
                  </a:moveTo>
                  <a:cubicBezTo>
                    <a:pt x="152302" y="76151"/>
                    <a:pt x="130544" y="114226"/>
                    <a:pt x="130544" y="179499"/>
                  </a:cubicBezTo>
                  <a:cubicBezTo>
                    <a:pt x="130544" y="244770"/>
                    <a:pt x="146862" y="285565"/>
                    <a:pt x="182218" y="285565"/>
                  </a:cubicBezTo>
                  <a:cubicBezTo>
                    <a:pt x="217573" y="285565"/>
                    <a:pt x="233891" y="247490"/>
                    <a:pt x="233891" y="179499"/>
                  </a:cubicBezTo>
                  <a:cubicBezTo>
                    <a:pt x="233891" y="114226"/>
                    <a:pt x="212134" y="73431"/>
                    <a:pt x="182218" y="73431"/>
                  </a:cubicBezTo>
                  <a:close/>
                  <a:moveTo>
                    <a:pt x="182219" y="0"/>
                  </a:moveTo>
                  <a:cubicBezTo>
                    <a:pt x="282846" y="0"/>
                    <a:pt x="364436" y="81590"/>
                    <a:pt x="364436" y="182217"/>
                  </a:cubicBezTo>
                  <a:cubicBezTo>
                    <a:pt x="364436" y="282844"/>
                    <a:pt x="282846" y="364434"/>
                    <a:pt x="182219" y="364434"/>
                  </a:cubicBezTo>
                  <a:cubicBezTo>
                    <a:pt x="81591" y="364434"/>
                    <a:pt x="0" y="282844"/>
                    <a:pt x="0" y="182217"/>
                  </a:cubicBezTo>
                  <a:cubicBezTo>
                    <a:pt x="0" y="81590"/>
                    <a:pt x="81591" y="0"/>
                    <a:pt x="182219" y="0"/>
                  </a:cubicBezTo>
                  <a:close/>
                </a:path>
              </a:pathLst>
            </a:custGeom>
            <a:grpFill/>
            <a:ln w="27168" cap="flat">
              <a:noFill/>
              <a:prstDash val="solid"/>
              <a:miter/>
            </a:ln>
          </p:spPr>
          <p:txBody>
            <a:bodyPr rtlCol="0" anchor="ctr"/>
            <a:lstStyle/>
            <a:p>
              <a:endParaRPr/>
            </a:p>
          </p:txBody>
        </p:sp>
        <p:sp>
          <p:nvSpPr>
            <p:cNvPr id="26" name="Freeform: Shape 25">
              <a:extLst>
                <a:ext uri="{FF2B5EF4-FFF2-40B4-BE49-F238E27FC236}">
                  <a16:creationId xmlns:a16="http://schemas.microsoft.com/office/drawing/2014/main" id="{975E2EAA-30F6-4FD9-AD9B-7853CD78081E}"/>
                </a:ext>
              </a:extLst>
            </p:cNvPr>
            <p:cNvSpPr/>
            <p:nvPr/>
          </p:nvSpPr>
          <p:spPr>
            <a:xfrm>
              <a:off x="6743101" y="3464184"/>
              <a:ext cx="372773" cy="375657"/>
            </a:xfrm>
            <a:custGeom>
              <a:avLst/>
              <a:gdLst>
                <a:gd name="connsiteX0" fmla="*/ 176958 w 372773"/>
                <a:gd name="connsiteY0" fmla="*/ 98080 h 375657"/>
                <a:gd name="connsiteX1" fmla="*/ 125284 w 372773"/>
                <a:gd name="connsiteY1" fmla="*/ 190548 h 375657"/>
                <a:gd name="connsiteX2" fmla="*/ 176958 w 372773"/>
                <a:gd name="connsiteY2" fmla="*/ 283017 h 375657"/>
                <a:gd name="connsiteX3" fmla="*/ 228631 w 372773"/>
                <a:gd name="connsiteY3" fmla="*/ 190548 h 375657"/>
                <a:gd name="connsiteX4" fmla="*/ 176958 w 372773"/>
                <a:gd name="connsiteY4" fmla="*/ 98080 h 375657"/>
                <a:gd name="connsiteX5" fmla="*/ 307501 w 372773"/>
                <a:gd name="connsiteY5" fmla="*/ 172 h 375657"/>
                <a:gd name="connsiteX6" fmla="*/ 372773 w 372773"/>
                <a:gd name="connsiteY6" fmla="*/ 62724 h 375657"/>
                <a:gd name="connsiteX7" fmla="*/ 372773 w 372773"/>
                <a:gd name="connsiteY7" fmla="*/ 312934 h 375657"/>
                <a:gd name="connsiteX8" fmla="*/ 302061 w 372773"/>
                <a:gd name="connsiteY8" fmla="*/ 375486 h 375657"/>
                <a:gd name="connsiteX9" fmla="*/ 239509 w 372773"/>
                <a:gd name="connsiteY9" fmla="*/ 326532 h 375657"/>
                <a:gd name="connsiteX10" fmla="*/ 179677 w 372773"/>
                <a:gd name="connsiteY10" fmla="*/ 370046 h 375657"/>
                <a:gd name="connsiteX11" fmla="*/ 70890 w 372773"/>
                <a:gd name="connsiteY11" fmla="*/ 353728 h 375657"/>
                <a:gd name="connsiteX12" fmla="*/ 128003 w 372773"/>
                <a:gd name="connsiteY12" fmla="*/ 11051 h 375657"/>
                <a:gd name="connsiteX13" fmla="*/ 236790 w 372773"/>
                <a:gd name="connsiteY13" fmla="*/ 70883 h 375657"/>
                <a:gd name="connsiteX14" fmla="*/ 236790 w 372773"/>
                <a:gd name="connsiteY14" fmla="*/ 62724 h 375657"/>
                <a:gd name="connsiteX15" fmla="*/ 307501 w 372773"/>
                <a:gd name="connsiteY15" fmla="*/ 172 h 375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773" h="375657">
                  <a:moveTo>
                    <a:pt x="176958" y="98080"/>
                  </a:moveTo>
                  <a:cubicBezTo>
                    <a:pt x="147042" y="100800"/>
                    <a:pt x="125284" y="133436"/>
                    <a:pt x="125284" y="190548"/>
                  </a:cubicBezTo>
                  <a:cubicBezTo>
                    <a:pt x="125284" y="247661"/>
                    <a:pt x="141602" y="283017"/>
                    <a:pt x="176958" y="283017"/>
                  </a:cubicBezTo>
                  <a:cubicBezTo>
                    <a:pt x="212314" y="283017"/>
                    <a:pt x="228631" y="247661"/>
                    <a:pt x="228631" y="190548"/>
                  </a:cubicBezTo>
                  <a:cubicBezTo>
                    <a:pt x="228631" y="133436"/>
                    <a:pt x="206874" y="98080"/>
                    <a:pt x="176958" y="98080"/>
                  </a:cubicBezTo>
                  <a:close/>
                  <a:moveTo>
                    <a:pt x="307501" y="172"/>
                  </a:moveTo>
                  <a:cubicBezTo>
                    <a:pt x="340137" y="172"/>
                    <a:pt x="372773" y="30088"/>
                    <a:pt x="372773" y="62724"/>
                  </a:cubicBezTo>
                  <a:cubicBezTo>
                    <a:pt x="372773" y="65444"/>
                    <a:pt x="372773" y="307494"/>
                    <a:pt x="372773" y="312934"/>
                  </a:cubicBezTo>
                  <a:cubicBezTo>
                    <a:pt x="370053" y="348289"/>
                    <a:pt x="337417" y="378205"/>
                    <a:pt x="302061" y="375486"/>
                  </a:cubicBezTo>
                  <a:cubicBezTo>
                    <a:pt x="274865" y="372766"/>
                    <a:pt x="247668" y="353728"/>
                    <a:pt x="239509" y="326532"/>
                  </a:cubicBezTo>
                  <a:cubicBezTo>
                    <a:pt x="225911" y="348289"/>
                    <a:pt x="198715" y="364607"/>
                    <a:pt x="179677" y="370046"/>
                  </a:cubicBezTo>
                  <a:cubicBezTo>
                    <a:pt x="147041" y="378205"/>
                    <a:pt x="100807" y="372766"/>
                    <a:pt x="70890" y="353728"/>
                  </a:cubicBezTo>
                  <a:cubicBezTo>
                    <a:pt x="-35177" y="285737"/>
                    <a:pt x="-27018" y="11051"/>
                    <a:pt x="128003" y="11051"/>
                  </a:cubicBezTo>
                  <a:cubicBezTo>
                    <a:pt x="185116" y="11051"/>
                    <a:pt x="220471" y="49126"/>
                    <a:pt x="236790" y="70883"/>
                  </a:cubicBezTo>
                  <a:cubicBezTo>
                    <a:pt x="236790" y="70883"/>
                    <a:pt x="236790" y="65444"/>
                    <a:pt x="236790" y="62724"/>
                  </a:cubicBezTo>
                  <a:cubicBezTo>
                    <a:pt x="239509" y="27369"/>
                    <a:pt x="272145" y="-2547"/>
                    <a:pt x="307501" y="172"/>
                  </a:cubicBezTo>
                  <a:close/>
                </a:path>
              </a:pathLst>
            </a:custGeom>
            <a:grpFill/>
            <a:ln w="27168" cap="flat">
              <a:noFill/>
              <a:prstDash val="solid"/>
              <a:miter/>
            </a:ln>
          </p:spPr>
          <p:txBody>
            <a:bodyPr rtlCol="0" anchor="ctr"/>
            <a:lstStyle/>
            <a:p>
              <a:endParaRPr/>
            </a:p>
          </p:txBody>
        </p:sp>
        <p:sp>
          <p:nvSpPr>
            <p:cNvPr id="27" name="Freeform: Shape 26">
              <a:extLst>
                <a:ext uri="{FF2B5EF4-FFF2-40B4-BE49-F238E27FC236}">
                  <a16:creationId xmlns:a16="http://schemas.microsoft.com/office/drawing/2014/main" id="{B527C85E-1B82-4FE6-BBB7-5F2120F9A818}"/>
                </a:ext>
              </a:extLst>
            </p:cNvPr>
            <p:cNvSpPr/>
            <p:nvPr/>
          </p:nvSpPr>
          <p:spPr>
            <a:xfrm>
              <a:off x="8380335" y="3464184"/>
              <a:ext cx="372772" cy="375657"/>
            </a:xfrm>
            <a:custGeom>
              <a:avLst/>
              <a:gdLst>
                <a:gd name="connsiteX0" fmla="*/ 176957 w 372772"/>
                <a:gd name="connsiteY0" fmla="*/ 98080 h 375657"/>
                <a:gd name="connsiteX1" fmla="*/ 125282 w 372772"/>
                <a:gd name="connsiteY1" fmla="*/ 190548 h 375657"/>
                <a:gd name="connsiteX2" fmla="*/ 176957 w 372772"/>
                <a:gd name="connsiteY2" fmla="*/ 283017 h 375657"/>
                <a:gd name="connsiteX3" fmla="*/ 228630 w 372772"/>
                <a:gd name="connsiteY3" fmla="*/ 190548 h 375657"/>
                <a:gd name="connsiteX4" fmla="*/ 176957 w 372772"/>
                <a:gd name="connsiteY4" fmla="*/ 98080 h 375657"/>
                <a:gd name="connsiteX5" fmla="*/ 307501 w 372772"/>
                <a:gd name="connsiteY5" fmla="*/ 172 h 375657"/>
                <a:gd name="connsiteX6" fmla="*/ 372772 w 372772"/>
                <a:gd name="connsiteY6" fmla="*/ 62724 h 375657"/>
                <a:gd name="connsiteX7" fmla="*/ 372772 w 372772"/>
                <a:gd name="connsiteY7" fmla="*/ 312934 h 375657"/>
                <a:gd name="connsiteX8" fmla="*/ 302062 w 372772"/>
                <a:gd name="connsiteY8" fmla="*/ 375486 h 375657"/>
                <a:gd name="connsiteX9" fmla="*/ 239509 w 372772"/>
                <a:gd name="connsiteY9" fmla="*/ 326532 h 375657"/>
                <a:gd name="connsiteX10" fmla="*/ 179677 w 372772"/>
                <a:gd name="connsiteY10" fmla="*/ 370046 h 375657"/>
                <a:gd name="connsiteX11" fmla="*/ 70890 w 372772"/>
                <a:gd name="connsiteY11" fmla="*/ 353728 h 375657"/>
                <a:gd name="connsiteX12" fmla="*/ 128002 w 372772"/>
                <a:gd name="connsiteY12" fmla="*/ 11051 h 375657"/>
                <a:gd name="connsiteX13" fmla="*/ 236790 w 372772"/>
                <a:gd name="connsiteY13" fmla="*/ 70883 h 375657"/>
                <a:gd name="connsiteX14" fmla="*/ 236790 w 372772"/>
                <a:gd name="connsiteY14" fmla="*/ 62724 h 375657"/>
                <a:gd name="connsiteX15" fmla="*/ 307501 w 372772"/>
                <a:gd name="connsiteY15" fmla="*/ 172 h 375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772" h="375657">
                  <a:moveTo>
                    <a:pt x="176957" y="98080"/>
                  </a:moveTo>
                  <a:cubicBezTo>
                    <a:pt x="147039" y="100800"/>
                    <a:pt x="125282" y="133436"/>
                    <a:pt x="125282" y="190548"/>
                  </a:cubicBezTo>
                  <a:cubicBezTo>
                    <a:pt x="125282" y="247661"/>
                    <a:pt x="141600" y="283017"/>
                    <a:pt x="176957" y="283017"/>
                  </a:cubicBezTo>
                  <a:cubicBezTo>
                    <a:pt x="212312" y="283017"/>
                    <a:pt x="228630" y="247661"/>
                    <a:pt x="228630" y="190548"/>
                  </a:cubicBezTo>
                  <a:cubicBezTo>
                    <a:pt x="228630" y="133436"/>
                    <a:pt x="206873" y="98080"/>
                    <a:pt x="176957" y="98080"/>
                  </a:cubicBezTo>
                  <a:close/>
                  <a:moveTo>
                    <a:pt x="307501" y="172"/>
                  </a:moveTo>
                  <a:cubicBezTo>
                    <a:pt x="340137" y="172"/>
                    <a:pt x="372772" y="30088"/>
                    <a:pt x="372772" y="62724"/>
                  </a:cubicBezTo>
                  <a:cubicBezTo>
                    <a:pt x="372772" y="65444"/>
                    <a:pt x="372772" y="307494"/>
                    <a:pt x="372772" y="312934"/>
                  </a:cubicBezTo>
                  <a:cubicBezTo>
                    <a:pt x="370053" y="348289"/>
                    <a:pt x="337417" y="378205"/>
                    <a:pt x="302062" y="375486"/>
                  </a:cubicBezTo>
                  <a:cubicBezTo>
                    <a:pt x="274865" y="372766"/>
                    <a:pt x="247668" y="353728"/>
                    <a:pt x="239509" y="326532"/>
                  </a:cubicBezTo>
                  <a:cubicBezTo>
                    <a:pt x="228630" y="348289"/>
                    <a:pt x="198714" y="364607"/>
                    <a:pt x="179677" y="370046"/>
                  </a:cubicBezTo>
                  <a:cubicBezTo>
                    <a:pt x="147040" y="378205"/>
                    <a:pt x="100806" y="372766"/>
                    <a:pt x="70890" y="353728"/>
                  </a:cubicBezTo>
                  <a:cubicBezTo>
                    <a:pt x="-35177" y="285737"/>
                    <a:pt x="-27018" y="11051"/>
                    <a:pt x="128002" y="11051"/>
                  </a:cubicBezTo>
                  <a:cubicBezTo>
                    <a:pt x="185116" y="11051"/>
                    <a:pt x="220472" y="49126"/>
                    <a:pt x="236790" y="70883"/>
                  </a:cubicBezTo>
                  <a:cubicBezTo>
                    <a:pt x="236790" y="70883"/>
                    <a:pt x="236790" y="65444"/>
                    <a:pt x="236790" y="62724"/>
                  </a:cubicBezTo>
                  <a:cubicBezTo>
                    <a:pt x="239509" y="27369"/>
                    <a:pt x="272145" y="-2547"/>
                    <a:pt x="307501" y="172"/>
                  </a:cubicBezTo>
                  <a:close/>
                </a:path>
              </a:pathLst>
            </a:custGeom>
            <a:grpFill/>
            <a:ln w="27168" cap="flat">
              <a:noFill/>
              <a:prstDash val="solid"/>
              <a:miter/>
            </a:ln>
          </p:spPr>
          <p:txBody>
            <a:bodyPr rtlCol="0" anchor="ctr"/>
            <a:lstStyle/>
            <a:p>
              <a:endParaRPr/>
            </a:p>
          </p:txBody>
        </p:sp>
        <p:sp>
          <p:nvSpPr>
            <p:cNvPr id="28" name="Freeform: Shape 27">
              <a:extLst>
                <a:ext uri="{FF2B5EF4-FFF2-40B4-BE49-F238E27FC236}">
                  <a16:creationId xmlns:a16="http://schemas.microsoft.com/office/drawing/2014/main" id="{9B55D4A9-FB64-4681-89C3-FE7FC1BA5D7D}"/>
                </a:ext>
              </a:extLst>
            </p:cNvPr>
            <p:cNvSpPr/>
            <p:nvPr/>
          </p:nvSpPr>
          <p:spPr>
            <a:xfrm>
              <a:off x="7389492" y="3444253"/>
              <a:ext cx="217573" cy="435145"/>
            </a:xfrm>
            <a:custGeom>
              <a:avLst/>
              <a:gdLst>
                <a:gd name="connsiteX0" fmla="*/ 186002 w 217572"/>
                <a:gd name="connsiteY0" fmla="*/ 118011 h 435144"/>
                <a:gd name="connsiteX1" fmla="*/ 128890 w 217572"/>
                <a:gd name="connsiteY1" fmla="*/ 58178 h 435144"/>
                <a:gd name="connsiteX2" fmla="*/ 123450 w 217572"/>
                <a:gd name="connsiteY2" fmla="*/ 58178 h 435144"/>
                <a:gd name="connsiteX3" fmla="*/ 58178 w 217572"/>
                <a:gd name="connsiteY3" fmla="*/ 115291 h 435144"/>
                <a:gd name="connsiteX4" fmla="*/ 58178 w 217572"/>
                <a:gd name="connsiteY4" fmla="*/ 232236 h 435144"/>
                <a:gd name="connsiteX5" fmla="*/ 58178 w 217572"/>
                <a:gd name="connsiteY5" fmla="*/ 232236 h 435144"/>
                <a:gd name="connsiteX6" fmla="*/ 58178 w 217572"/>
                <a:gd name="connsiteY6" fmla="*/ 335583 h 435144"/>
                <a:gd name="connsiteX7" fmla="*/ 115291 w 217572"/>
                <a:gd name="connsiteY7" fmla="*/ 395415 h 435144"/>
                <a:gd name="connsiteX8" fmla="*/ 120730 w 217572"/>
                <a:gd name="connsiteY8" fmla="*/ 395415 h 435144"/>
                <a:gd name="connsiteX9" fmla="*/ 186002 w 217572"/>
                <a:gd name="connsiteY9" fmla="*/ 338303 h 435144"/>
                <a:gd name="connsiteX10" fmla="*/ 186002 w 217572"/>
                <a:gd name="connsiteY10" fmla="*/ 240395 h 435144"/>
                <a:gd name="connsiteX11" fmla="*/ 186002 w 217572"/>
                <a:gd name="connsiteY11" fmla="*/ 240395 h 435144"/>
                <a:gd name="connsiteX12" fmla="*/ 186002 w 217572"/>
                <a:gd name="connsiteY12" fmla="*/ 118011 h 435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7572" h="435144">
                  <a:moveTo>
                    <a:pt x="186002" y="118011"/>
                  </a:moveTo>
                  <a:cubicBezTo>
                    <a:pt x="183283" y="85375"/>
                    <a:pt x="158806" y="60898"/>
                    <a:pt x="128890" y="58178"/>
                  </a:cubicBezTo>
                  <a:cubicBezTo>
                    <a:pt x="126170" y="58178"/>
                    <a:pt x="126170" y="58178"/>
                    <a:pt x="123450" y="58178"/>
                  </a:cubicBezTo>
                  <a:cubicBezTo>
                    <a:pt x="96254" y="58178"/>
                    <a:pt x="58178" y="82655"/>
                    <a:pt x="58178" y="115291"/>
                  </a:cubicBezTo>
                  <a:lnTo>
                    <a:pt x="58178" y="232236"/>
                  </a:lnTo>
                  <a:lnTo>
                    <a:pt x="58178" y="232236"/>
                  </a:lnTo>
                  <a:cubicBezTo>
                    <a:pt x="58178" y="270311"/>
                    <a:pt x="58178" y="335583"/>
                    <a:pt x="58178" y="335583"/>
                  </a:cubicBezTo>
                  <a:cubicBezTo>
                    <a:pt x="60898" y="368219"/>
                    <a:pt x="85375" y="392696"/>
                    <a:pt x="115291" y="395415"/>
                  </a:cubicBezTo>
                  <a:cubicBezTo>
                    <a:pt x="118011" y="395415"/>
                    <a:pt x="118011" y="395415"/>
                    <a:pt x="120730" y="395415"/>
                  </a:cubicBezTo>
                  <a:cubicBezTo>
                    <a:pt x="147927" y="395415"/>
                    <a:pt x="186002" y="370938"/>
                    <a:pt x="186002" y="338303"/>
                  </a:cubicBezTo>
                  <a:lnTo>
                    <a:pt x="186002" y="240395"/>
                  </a:lnTo>
                  <a:lnTo>
                    <a:pt x="186002" y="240395"/>
                  </a:lnTo>
                  <a:cubicBezTo>
                    <a:pt x="186002" y="202320"/>
                    <a:pt x="186002" y="118011"/>
                    <a:pt x="186002" y="118011"/>
                  </a:cubicBezTo>
                </a:path>
              </a:pathLst>
            </a:custGeom>
            <a:grpFill/>
            <a:ln w="27168" cap="flat">
              <a:noFill/>
              <a:prstDash val="solid"/>
              <a:miter/>
            </a:ln>
          </p:spPr>
          <p:txBody>
            <a:bodyPr rtlCol="0" anchor="ctr"/>
            <a:lstStyle/>
            <a:p>
              <a:endParaRPr/>
            </a:p>
          </p:txBody>
        </p:sp>
        <p:sp>
          <p:nvSpPr>
            <p:cNvPr id="29" name="Freeform: Shape 28">
              <a:extLst>
                <a:ext uri="{FF2B5EF4-FFF2-40B4-BE49-F238E27FC236}">
                  <a16:creationId xmlns:a16="http://schemas.microsoft.com/office/drawing/2014/main" id="{B0CF25C3-5B20-4C65-97E6-2FCBDCF69FA5}"/>
                </a:ext>
              </a:extLst>
            </p:cNvPr>
            <p:cNvSpPr/>
            <p:nvPr/>
          </p:nvSpPr>
          <p:spPr>
            <a:xfrm>
              <a:off x="7392212" y="3280901"/>
              <a:ext cx="217573" cy="217572"/>
            </a:xfrm>
            <a:custGeom>
              <a:avLst/>
              <a:gdLst>
                <a:gd name="connsiteX0" fmla="*/ 183282 w 217572"/>
                <a:gd name="connsiteY0" fmla="*/ 120902 h 217572"/>
                <a:gd name="connsiteX1" fmla="*/ 120730 w 217572"/>
                <a:gd name="connsiteY1" fmla="*/ 183454 h 217572"/>
                <a:gd name="connsiteX2" fmla="*/ 58178 w 217572"/>
                <a:gd name="connsiteY2" fmla="*/ 120902 h 217572"/>
                <a:gd name="connsiteX3" fmla="*/ 120730 w 217572"/>
                <a:gd name="connsiteY3" fmla="*/ 58350 h 217572"/>
                <a:gd name="connsiteX4" fmla="*/ 183282 w 217572"/>
                <a:gd name="connsiteY4" fmla="*/ 120902 h 217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572" h="217572">
                  <a:moveTo>
                    <a:pt x="183282" y="120902"/>
                  </a:moveTo>
                  <a:cubicBezTo>
                    <a:pt x="183282" y="156258"/>
                    <a:pt x="156086" y="183454"/>
                    <a:pt x="120730" y="183454"/>
                  </a:cubicBezTo>
                  <a:cubicBezTo>
                    <a:pt x="85375" y="183454"/>
                    <a:pt x="58178" y="156258"/>
                    <a:pt x="58178" y="120902"/>
                  </a:cubicBezTo>
                  <a:cubicBezTo>
                    <a:pt x="58178" y="85547"/>
                    <a:pt x="85375" y="58350"/>
                    <a:pt x="120730" y="58350"/>
                  </a:cubicBezTo>
                  <a:cubicBezTo>
                    <a:pt x="153366" y="55630"/>
                    <a:pt x="183282" y="85547"/>
                    <a:pt x="183282" y="120902"/>
                  </a:cubicBezTo>
                </a:path>
              </a:pathLst>
            </a:custGeom>
            <a:grpFill/>
            <a:ln w="27168" cap="flat">
              <a:noFill/>
              <a:prstDash val="solid"/>
              <a:miter/>
            </a:ln>
          </p:spPr>
          <p:txBody>
            <a:bodyPr rtlCol="0" anchor="ctr"/>
            <a:lstStyle/>
            <a:p>
              <a:endParaRPr/>
            </a:p>
          </p:txBody>
        </p:sp>
        <p:sp>
          <p:nvSpPr>
            <p:cNvPr id="30" name="Freeform: Shape 29">
              <a:extLst>
                <a:ext uri="{FF2B5EF4-FFF2-40B4-BE49-F238E27FC236}">
                  <a16:creationId xmlns:a16="http://schemas.microsoft.com/office/drawing/2014/main" id="{75C2C835-ACA7-4713-BA24-2EC3F725F54B}"/>
                </a:ext>
              </a:extLst>
            </p:cNvPr>
            <p:cNvSpPr/>
            <p:nvPr/>
          </p:nvSpPr>
          <p:spPr>
            <a:xfrm>
              <a:off x="6005186" y="3416884"/>
              <a:ext cx="380752" cy="462341"/>
            </a:xfrm>
            <a:custGeom>
              <a:avLst/>
              <a:gdLst>
                <a:gd name="connsiteX0" fmla="*/ 270312 w 380752"/>
                <a:gd name="connsiteY0" fmla="*/ 69229 h 462341"/>
                <a:gd name="connsiteX1" fmla="*/ 188722 w 380752"/>
                <a:gd name="connsiteY1" fmla="*/ 134501 h 462341"/>
                <a:gd name="connsiteX2" fmla="*/ 188722 w 380752"/>
                <a:gd name="connsiteY2" fmla="*/ 118183 h 462341"/>
                <a:gd name="connsiteX3" fmla="*/ 126170 w 380752"/>
                <a:gd name="connsiteY3" fmla="*/ 58350 h 462341"/>
                <a:gd name="connsiteX4" fmla="*/ 58178 w 380752"/>
                <a:gd name="connsiteY4" fmla="*/ 118183 h 462341"/>
                <a:gd name="connsiteX5" fmla="*/ 58178 w 380752"/>
                <a:gd name="connsiteY5" fmla="*/ 210651 h 462341"/>
                <a:gd name="connsiteX6" fmla="*/ 58178 w 380752"/>
                <a:gd name="connsiteY6" fmla="*/ 365671 h 462341"/>
                <a:gd name="connsiteX7" fmla="*/ 58178 w 380752"/>
                <a:gd name="connsiteY7" fmla="*/ 365671 h 462341"/>
                <a:gd name="connsiteX8" fmla="*/ 120730 w 380752"/>
                <a:gd name="connsiteY8" fmla="*/ 425504 h 462341"/>
                <a:gd name="connsiteX9" fmla="*/ 186002 w 380752"/>
                <a:gd name="connsiteY9" fmla="*/ 365671 h 462341"/>
                <a:gd name="connsiteX10" fmla="*/ 186002 w 380752"/>
                <a:gd name="connsiteY10" fmla="*/ 365671 h 462341"/>
                <a:gd name="connsiteX11" fmla="*/ 186002 w 380752"/>
                <a:gd name="connsiteY11" fmla="*/ 210651 h 462341"/>
                <a:gd name="connsiteX12" fmla="*/ 215919 w 380752"/>
                <a:gd name="connsiteY12" fmla="*/ 158978 h 462341"/>
                <a:gd name="connsiteX13" fmla="*/ 275751 w 380752"/>
                <a:gd name="connsiteY13" fmla="*/ 221530 h 462341"/>
                <a:gd name="connsiteX14" fmla="*/ 270312 w 380752"/>
                <a:gd name="connsiteY14" fmla="*/ 69229 h 46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0752" h="462341">
                  <a:moveTo>
                    <a:pt x="270312" y="69229"/>
                  </a:moveTo>
                  <a:cubicBezTo>
                    <a:pt x="232236" y="71949"/>
                    <a:pt x="213199" y="99145"/>
                    <a:pt x="188722" y="134501"/>
                  </a:cubicBezTo>
                  <a:cubicBezTo>
                    <a:pt x="188722" y="134501"/>
                    <a:pt x="188722" y="118183"/>
                    <a:pt x="188722" y="118183"/>
                  </a:cubicBezTo>
                  <a:cubicBezTo>
                    <a:pt x="188722" y="85547"/>
                    <a:pt x="158806" y="58350"/>
                    <a:pt x="126170" y="58350"/>
                  </a:cubicBezTo>
                  <a:cubicBezTo>
                    <a:pt x="93534" y="55631"/>
                    <a:pt x="60898" y="85547"/>
                    <a:pt x="58178" y="118183"/>
                  </a:cubicBezTo>
                  <a:lnTo>
                    <a:pt x="58178" y="210651"/>
                  </a:lnTo>
                  <a:lnTo>
                    <a:pt x="58178" y="365671"/>
                  </a:lnTo>
                  <a:lnTo>
                    <a:pt x="58178" y="365671"/>
                  </a:lnTo>
                  <a:cubicBezTo>
                    <a:pt x="58178" y="398307"/>
                    <a:pt x="88094" y="425504"/>
                    <a:pt x="120730" y="425504"/>
                  </a:cubicBezTo>
                  <a:cubicBezTo>
                    <a:pt x="153366" y="428224"/>
                    <a:pt x="186002" y="398307"/>
                    <a:pt x="186002" y="365671"/>
                  </a:cubicBezTo>
                  <a:lnTo>
                    <a:pt x="186002" y="365671"/>
                  </a:lnTo>
                  <a:lnTo>
                    <a:pt x="186002" y="210651"/>
                  </a:lnTo>
                  <a:cubicBezTo>
                    <a:pt x="188722" y="188894"/>
                    <a:pt x="196881" y="158978"/>
                    <a:pt x="215919" y="158978"/>
                  </a:cubicBezTo>
                  <a:cubicBezTo>
                    <a:pt x="243115" y="158978"/>
                    <a:pt x="215919" y="221530"/>
                    <a:pt x="275751" y="221530"/>
                  </a:cubicBezTo>
                  <a:cubicBezTo>
                    <a:pt x="362780" y="221530"/>
                    <a:pt x="373658" y="63790"/>
                    <a:pt x="270312" y="69229"/>
                  </a:cubicBezTo>
                </a:path>
              </a:pathLst>
            </a:custGeom>
            <a:grpFill/>
            <a:ln w="27168" cap="flat">
              <a:noFill/>
              <a:prstDash val="solid"/>
              <a:miter/>
            </a:ln>
          </p:spPr>
          <p:txBody>
            <a:bodyPr rtlCol="0" anchor="ctr"/>
            <a:lstStyle/>
            <a:p>
              <a:endParaRPr/>
            </a:p>
          </p:txBody>
        </p:sp>
        <p:sp>
          <p:nvSpPr>
            <p:cNvPr id="31" name="Freeform: Shape 30">
              <a:extLst>
                <a:ext uri="{FF2B5EF4-FFF2-40B4-BE49-F238E27FC236}">
                  <a16:creationId xmlns:a16="http://schemas.microsoft.com/office/drawing/2014/main" id="{4D839F09-6869-4782-997A-C1DB13D3FAFD}"/>
                </a:ext>
              </a:extLst>
            </p:cNvPr>
            <p:cNvSpPr/>
            <p:nvPr/>
          </p:nvSpPr>
          <p:spPr>
            <a:xfrm>
              <a:off x="5693490" y="3475234"/>
              <a:ext cx="337238" cy="364434"/>
            </a:xfrm>
            <a:custGeom>
              <a:avLst/>
              <a:gdLst>
                <a:gd name="connsiteX0" fmla="*/ 180433 w 337238"/>
                <a:gd name="connsiteY0" fmla="*/ 73984 h 364434"/>
                <a:gd name="connsiteX1" fmla="*/ 163180 w 337238"/>
                <a:gd name="connsiteY1" fmla="*/ 78870 h 364434"/>
                <a:gd name="connsiteX2" fmla="*/ 125105 w 337238"/>
                <a:gd name="connsiteY2" fmla="*/ 160461 h 364434"/>
                <a:gd name="connsiteX3" fmla="*/ 171339 w 337238"/>
                <a:gd name="connsiteY3" fmla="*/ 163180 h 364434"/>
                <a:gd name="connsiteX4" fmla="*/ 214854 w 337238"/>
                <a:gd name="connsiteY4" fmla="*/ 108787 h 364434"/>
                <a:gd name="connsiteX5" fmla="*/ 180433 w 337238"/>
                <a:gd name="connsiteY5" fmla="*/ 73984 h 364434"/>
                <a:gd name="connsiteX6" fmla="*/ 174059 w 337238"/>
                <a:gd name="connsiteY6" fmla="*/ 0 h 364434"/>
                <a:gd name="connsiteX7" fmla="*/ 337238 w 337238"/>
                <a:gd name="connsiteY7" fmla="*/ 119665 h 364434"/>
                <a:gd name="connsiteX8" fmla="*/ 133264 w 337238"/>
                <a:gd name="connsiteY8" fmla="*/ 217573 h 364434"/>
                <a:gd name="connsiteX9" fmla="*/ 225732 w 337238"/>
                <a:gd name="connsiteY9" fmla="*/ 277405 h 364434"/>
                <a:gd name="connsiteX10" fmla="*/ 320920 w 337238"/>
                <a:gd name="connsiteY10" fmla="*/ 250208 h 364434"/>
                <a:gd name="connsiteX11" fmla="*/ 174059 w 337238"/>
                <a:gd name="connsiteY11" fmla="*/ 364434 h 364434"/>
                <a:gd name="connsiteX12" fmla="*/ 0 w 337238"/>
                <a:gd name="connsiteY12" fmla="*/ 184937 h 364434"/>
                <a:gd name="connsiteX13" fmla="*/ 174059 w 337238"/>
                <a:gd name="connsiteY13" fmla="*/ 0 h 364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7238" h="364434">
                  <a:moveTo>
                    <a:pt x="180433" y="73984"/>
                  </a:moveTo>
                  <a:cubicBezTo>
                    <a:pt x="174569" y="73941"/>
                    <a:pt x="168620" y="75471"/>
                    <a:pt x="163180" y="78870"/>
                  </a:cubicBezTo>
                  <a:cubicBezTo>
                    <a:pt x="135984" y="95189"/>
                    <a:pt x="127825" y="130544"/>
                    <a:pt x="125105" y="160461"/>
                  </a:cubicBezTo>
                  <a:cubicBezTo>
                    <a:pt x="125105" y="163180"/>
                    <a:pt x="168620" y="160461"/>
                    <a:pt x="171339" y="163180"/>
                  </a:cubicBezTo>
                  <a:cubicBezTo>
                    <a:pt x="195816" y="157741"/>
                    <a:pt x="214854" y="135984"/>
                    <a:pt x="214854" y="108787"/>
                  </a:cubicBezTo>
                  <a:cubicBezTo>
                    <a:pt x="214854" y="88389"/>
                    <a:pt x="198026" y="74111"/>
                    <a:pt x="180433" y="73984"/>
                  </a:cubicBezTo>
                  <a:close/>
                  <a:moveTo>
                    <a:pt x="174059" y="0"/>
                  </a:moveTo>
                  <a:cubicBezTo>
                    <a:pt x="233891" y="0"/>
                    <a:pt x="337238" y="29916"/>
                    <a:pt x="337238" y="119665"/>
                  </a:cubicBezTo>
                  <a:cubicBezTo>
                    <a:pt x="337238" y="209414"/>
                    <a:pt x="244770" y="217573"/>
                    <a:pt x="133264" y="217573"/>
                  </a:cubicBezTo>
                  <a:cubicBezTo>
                    <a:pt x="133264" y="217573"/>
                    <a:pt x="149581" y="277405"/>
                    <a:pt x="225732" y="277405"/>
                  </a:cubicBezTo>
                  <a:cubicBezTo>
                    <a:pt x="301883" y="277405"/>
                    <a:pt x="320920" y="250208"/>
                    <a:pt x="320920" y="250208"/>
                  </a:cubicBezTo>
                  <a:cubicBezTo>
                    <a:pt x="320920" y="250208"/>
                    <a:pt x="315481" y="364434"/>
                    <a:pt x="174059" y="364434"/>
                  </a:cubicBezTo>
                  <a:cubicBezTo>
                    <a:pt x="95188" y="364434"/>
                    <a:pt x="0" y="304602"/>
                    <a:pt x="0" y="184937"/>
                  </a:cubicBezTo>
                  <a:cubicBezTo>
                    <a:pt x="0" y="78870"/>
                    <a:pt x="73431" y="0"/>
                    <a:pt x="174059" y="0"/>
                  </a:cubicBezTo>
                  <a:close/>
                </a:path>
              </a:pathLst>
            </a:custGeom>
            <a:grpFill/>
            <a:ln w="27168" cap="flat">
              <a:noFill/>
              <a:prstDash val="solid"/>
              <a:miter/>
            </a:ln>
          </p:spPr>
          <p:txBody>
            <a:bodyPr rtlCol="0" anchor="ctr"/>
            <a:lstStyle/>
            <a:p>
              <a:endParaRPr/>
            </a:p>
          </p:txBody>
        </p:sp>
        <p:sp>
          <p:nvSpPr>
            <p:cNvPr id="32" name="Freeform: Shape 31">
              <a:extLst>
                <a:ext uri="{FF2B5EF4-FFF2-40B4-BE49-F238E27FC236}">
                  <a16:creationId xmlns:a16="http://schemas.microsoft.com/office/drawing/2014/main" id="{43EAC811-8309-4A43-8AAB-7D47E24129FF}"/>
                </a:ext>
              </a:extLst>
            </p:cNvPr>
            <p:cNvSpPr/>
            <p:nvPr/>
          </p:nvSpPr>
          <p:spPr>
            <a:xfrm>
              <a:off x="5376945" y="3338014"/>
              <a:ext cx="353556" cy="543931"/>
            </a:xfrm>
            <a:custGeom>
              <a:avLst/>
              <a:gdLst>
                <a:gd name="connsiteX0" fmla="*/ 311107 w 353555"/>
                <a:gd name="connsiteY0" fmla="*/ 433663 h 543931"/>
                <a:gd name="connsiteX1" fmla="*/ 215919 w 353555"/>
                <a:gd name="connsiteY1" fmla="*/ 501654 h 543931"/>
                <a:gd name="connsiteX2" fmla="*/ 98973 w 353555"/>
                <a:gd name="connsiteY2" fmla="*/ 392868 h 543931"/>
                <a:gd name="connsiteX3" fmla="*/ 98973 w 353555"/>
                <a:gd name="connsiteY3" fmla="*/ 221530 h 543931"/>
                <a:gd name="connsiteX4" fmla="*/ 82655 w 353555"/>
                <a:gd name="connsiteY4" fmla="*/ 221530 h 543931"/>
                <a:gd name="connsiteX5" fmla="*/ 58178 w 353555"/>
                <a:gd name="connsiteY5" fmla="*/ 191614 h 543931"/>
                <a:gd name="connsiteX6" fmla="*/ 85375 w 353555"/>
                <a:gd name="connsiteY6" fmla="*/ 164417 h 543931"/>
                <a:gd name="connsiteX7" fmla="*/ 101693 w 353555"/>
                <a:gd name="connsiteY7" fmla="*/ 164417 h 543931"/>
                <a:gd name="connsiteX8" fmla="*/ 101693 w 353555"/>
                <a:gd name="connsiteY8" fmla="*/ 118183 h 543931"/>
                <a:gd name="connsiteX9" fmla="*/ 166965 w 353555"/>
                <a:gd name="connsiteY9" fmla="*/ 58350 h 543931"/>
                <a:gd name="connsiteX10" fmla="*/ 229517 w 353555"/>
                <a:gd name="connsiteY10" fmla="*/ 118183 h 543931"/>
                <a:gd name="connsiteX11" fmla="*/ 229517 w 353555"/>
                <a:gd name="connsiteY11" fmla="*/ 118183 h 543931"/>
                <a:gd name="connsiteX12" fmla="*/ 229517 w 353555"/>
                <a:gd name="connsiteY12" fmla="*/ 164417 h 543931"/>
                <a:gd name="connsiteX13" fmla="*/ 283910 w 353555"/>
                <a:gd name="connsiteY13" fmla="*/ 164417 h 543931"/>
                <a:gd name="connsiteX14" fmla="*/ 308387 w 353555"/>
                <a:gd name="connsiteY14" fmla="*/ 194333 h 543931"/>
                <a:gd name="connsiteX15" fmla="*/ 281190 w 353555"/>
                <a:gd name="connsiteY15" fmla="*/ 221530 h 543931"/>
                <a:gd name="connsiteX16" fmla="*/ 229517 w 353555"/>
                <a:gd name="connsiteY16" fmla="*/ 221530 h 543931"/>
                <a:gd name="connsiteX17" fmla="*/ 229517 w 353555"/>
                <a:gd name="connsiteY17" fmla="*/ 365671 h 543931"/>
                <a:gd name="connsiteX18" fmla="*/ 311107 w 353555"/>
                <a:gd name="connsiteY18" fmla="*/ 433663 h 543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53555" h="543931">
                  <a:moveTo>
                    <a:pt x="311107" y="433663"/>
                  </a:moveTo>
                  <a:cubicBezTo>
                    <a:pt x="311107" y="433663"/>
                    <a:pt x="278471" y="501654"/>
                    <a:pt x="215919" y="501654"/>
                  </a:cubicBezTo>
                  <a:cubicBezTo>
                    <a:pt x="164245" y="501654"/>
                    <a:pt x="101693" y="458140"/>
                    <a:pt x="98973" y="392868"/>
                  </a:cubicBezTo>
                  <a:cubicBezTo>
                    <a:pt x="98973" y="392868"/>
                    <a:pt x="98973" y="297680"/>
                    <a:pt x="98973" y="221530"/>
                  </a:cubicBezTo>
                  <a:lnTo>
                    <a:pt x="82655" y="221530"/>
                  </a:lnTo>
                  <a:cubicBezTo>
                    <a:pt x="74496" y="221530"/>
                    <a:pt x="58178" y="216090"/>
                    <a:pt x="58178" y="191614"/>
                  </a:cubicBezTo>
                  <a:cubicBezTo>
                    <a:pt x="58178" y="167137"/>
                    <a:pt x="77216" y="164417"/>
                    <a:pt x="85375" y="164417"/>
                  </a:cubicBezTo>
                  <a:lnTo>
                    <a:pt x="101693" y="164417"/>
                  </a:lnTo>
                  <a:cubicBezTo>
                    <a:pt x="101693" y="137220"/>
                    <a:pt x="101693" y="118183"/>
                    <a:pt x="101693" y="118183"/>
                  </a:cubicBezTo>
                  <a:cubicBezTo>
                    <a:pt x="104413" y="85547"/>
                    <a:pt x="134329" y="55631"/>
                    <a:pt x="166965" y="58350"/>
                  </a:cubicBezTo>
                  <a:cubicBezTo>
                    <a:pt x="196881" y="61070"/>
                    <a:pt x="229517" y="85547"/>
                    <a:pt x="229517" y="118183"/>
                  </a:cubicBezTo>
                  <a:lnTo>
                    <a:pt x="229517" y="118183"/>
                  </a:lnTo>
                  <a:lnTo>
                    <a:pt x="229517" y="164417"/>
                  </a:lnTo>
                  <a:lnTo>
                    <a:pt x="283910" y="164417"/>
                  </a:lnTo>
                  <a:cubicBezTo>
                    <a:pt x="292069" y="164417"/>
                    <a:pt x="308387" y="169856"/>
                    <a:pt x="308387" y="194333"/>
                  </a:cubicBezTo>
                  <a:cubicBezTo>
                    <a:pt x="308387" y="218810"/>
                    <a:pt x="292069" y="221530"/>
                    <a:pt x="281190" y="221530"/>
                  </a:cubicBezTo>
                  <a:lnTo>
                    <a:pt x="229517" y="221530"/>
                  </a:lnTo>
                  <a:lnTo>
                    <a:pt x="229517" y="365671"/>
                  </a:lnTo>
                  <a:cubicBezTo>
                    <a:pt x="226797" y="409186"/>
                    <a:pt x="267592" y="433663"/>
                    <a:pt x="311107" y="433663"/>
                  </a:cubicBezTo>
                </a:path>
              </a:pathLst>
            </a:custGeom>
            <a:grpFill/>
            <a:ln w="27168" cap="flat">
              <a:noFill/>
              <a:prstDash val="solid"/>
              <a:miter/>
            </a:ln>
          </p:spPr>
          <p:txBody>
            <a:bodyPr rtlCol="0" anchor="ctr"/>
            <a:lstStyle/>
            <a:p>
              <a:endParaRPr/>
            </a:p>
          </p:txBody>
        </p:sp>
        <p:sp>
          <p:nvSpPr>
            <p:cNvPr id="33" name="Freeform: Shape 32">
              <a:extLst>
                <a:ext uri="{FF2B5EF4-FFF2-40B4-BE49-F238E27FC236}">
                  <a16:creationId xmlns:a16="http://schemas.microsoft.com/office/drawing/2014/main" id="{AB8AA284-744C-4339-8893-D6368FD10AAE}"/>
                </a:ext>
              </a:extLst>
            </p:cNvPr>
            <p:cNvSpPr/>
            <p:nvPr/>
          </p:nvSpPr>
          <p:spPr>
            <a:xfrm>
              <a:off x="7090329" y="3338014"/>
              <a:ext cx="353556" cy="543931"/>
            </a:xfrm>
            <a:custGeom>
              <a:avLst/>
              <a:gdLst>
                <a:gd name="connsiteX0" fmla="*/ 311107 w 353555"/>
                <a:gd name="connsiteY0" fmla="*/ 433663 h 543931"/>
                <a:gd name="connsiteX1" fmla="*/ 215919 w 353555"/>
                <a:gd name="connsiteY1" fmla="*/ 501654 h 543931"/>
                <a:gd name="connsiteX2" fmla="*/ 98973 w 353555"/>
                <a:gd name="connsiteY2" fmla="*/ 392868 h 543931"/>
                <a:gd name="connsiteX3" fmla="*/ 98973 w 353555"/>
                <a:gd name="connsiteY3" fmla="*/ 221530 h 543931"/>
                <a:gd name="connsiteX4" fmla="*/ 82655 w 353555"/>
                <a:gd name="connsiteY4" fmla="*/ 221530 h 543931"/>
                <a:gd name="connsiteX5" fmla="*/ 58178 w 353555"/>
                <a:gd name="connsiteY5" fmla="*/ 191614 h 543931"/>
                <a:gd name="connsiteX6" fmla="*/ 85375 w 353555"/>
                <a:gd name="connsiteY6" fmla="*/ 164417 h 543931"/>
                <a:gd name="connsiteX7" fmla="*/ 101693 w 353555"/>
                <a:gd name="connsiteY7" fmla="*/ 164417 h 543931"/>
                <a:gd name="connsiteX8" fmla="*/ 101693 w 353555"/>
                <a:gd name="connsiteY8" fmla="*/ 118183 h 543931"/>
                <a:gd name="connsiteX9" fmla="*/ 166965 w 353555"/>
                <a:gd name="connsiteY9" fmla="*/ 58350 h 543931"/>
                <a:gd name="connsiteX10" fmla="*/ 229517 w 353555"/>
                <a:gd name="connsiteY10" fmla="*/ 118183 h 543931"/>
                <a:gd name="connsiteX11" fmla="*/ 229517 w 353555"/>
                <a:gd name="connsiteY11" fmla="*/ 118183 h 543931"/>
                <a:gd name="connsiteX12" fmla="*/ 229517 w 353555"/>
                <a:gd name="connsiteY12" fmla="*/ 164417 h 543931"/>
                <a:gd name="connsiteX13" fmla="*/ 283910 w 353555"/>
                <a:gd name="connsiteY13" fmla="*/ 164417 h 543931"/>
                <a:gd name="connsiteX14" fmla="*/ 308387 w 353555"/>
                <a:gd name="connsiteY14" fmla="*/ 194333 h 543931"/>
                <a:gd name="connsiteX15" fmla="*/ 281190 w 353555"/>
                <a:gd name="connsiteY15" fmla="*/ 221530 h 543931"/>
                <a:gd name="connsiteX16" fmla="*/ 229517 w 353555"/>
                <a:gd name="connsiteY16" fmla="*/ 221530 h 543931"/>
                <a:gd name="connsiteX17" fmla="*/ 229517 w 353555"/>
                <a:gd name="connsiteY17" fmla="*/ 365671 h 543931"/>
                <a:gd name="connsiteX18" fmla="*/ 311107 w 353555"/>
                <a:gd name="connsiteY18" fmla="*/ 433663 h 543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53555" h="543931">
                  <a:moveTo>
                    <a:pt x="311107" y="433663"/>
                  </a:moveTo>
                  <a:cubicBezTo>
                    <a:pt x="311107" y="433663"/>
                    <a:pt x="278471" y="501654"/>
                    <a:pt x="215919" y="501654"/>
                  </a:cubicBezTo>
                  <a:cubicBezTo>
                    <a:pt x="164245" y="501654"/>
                    <a:pt x="101693" y="458140"/>
                    <a:pt x="98973" y="392868"/>
                  </a:cubicBezTo>
                  <a:cubicBezTo>
                    <a:pt x="98973" y="392868"/>
                    <a:pt x="98973" y="297680"/>
                    <a:pt x="98973" y="221530"/>
                  </a:cubicBezTo>
                  <a:lnTo>
                    <a:pt x="82655" y="221530"/>
                  </a:lnTo>
                  <a:cubicBezTo>
                    <a:pt x="74496" y="221530"/>
                    <a:pt x="58178" y="216090"/>
                    <a:pt x="58178" y="191614"/>
                  </a:cubicBezTo>
                  <a:cubicBezTo>
                    <a:pt x="58178" y="167137"/>
                    <a:pt x="77216" y="164417"/>
                    <a:pt x="85375" y="164417"/>
                  </a:cubicBezTo>
                  <a:lnTo>
                    <a:pt x="101693" y="164417"/>
                  </a:lnTo>
                  <a:cubicBezTo>
                    <a:pt x="101693" y="137220"/>
                    <a:pt x="101693" y="118183"/>
                    <a:pt x="101693" y="118183"/>
                  </a:cubicBezTo>
                  <a:cubicBezTo>
                    <a:pt x="104412" y="85547"/>
                    <a:pt x="134329" y="55631"/>
                    <a:pt x="166965" y="58350"/>
                  </a:cubicBezTo>
                  <a:cubicBezTo>
                    <a:pt x="196881" y="61070"/>
                    <a:pt x="229517" y="85547"/>
                    <a:pt x="229517" y="118183"/>
                  </a:cubicBezTo>
                  <a:lnTo>
                    <a:pt x="229517" y="118183"/>
                  </a:lnTo>
                  <a:lnTo>
                    <a:pt x="229517" y="164417"/>
                  </a:lnTo>
                  <a:lnTo>
                    <a:pt x="283910" y="164417"/>
                  </a:lnTo>
                  <a:cubicBezTo>
                    <a:pt x="292069" y="164417"/>
                    <a:pt x="308387" y="169856"/>
                    <a:pt x="308387" y="194333"/>
                  </a:cubicBezTo>
                  <a:cubicBezTo>
                    <a:pt x="308387" y="218810"/>
                    <a:pt x="292069" y="221530"/>
                    <a:pt x="281190" y="221530"/>
                  </a:cubicBezTo>
                  <a:lnTo>
                    <a:pt x="229517" y="221530"/>
                  </a:lnTo>
                  <a:lnTo>
                    <a:pt x="229517" y="365671"/>
                  </a:lnTo>
                  <a:cubicBezTo>
                    <a:pt x="229517" y="409186"/>
                    <a:pt x="270312" y="433663"/>
                    <a:pt x="311107" y="433663"/>
                  </a:cubicBezTo>
                </a:path>
              </a:pathLst>
            </a:custGeom>
            <a:grpFill/>
            <a:ln w="27168" cap="flat">
              <a:noFill/>
              <a:prstDash val="solid"/>
              <a:miter/>
            </a:ln>
          </p:spPr>
          <p:txBody>
            <a:bodyPr rtlCol="0" anchor="ctr"/>
            <a:lstStyle/>
            <a:p>
              <a:endParaRPr/>
            </a:p>
          </p:txBody>
        </p:sp>
        <p:sp>
          <p:nvSpPr>
            <p:cNvPr id="34" name="Freeform: Shape 33">
              <a:extLst>
                <a:ext uri="{FF2B5EF4-FFF2-40B4-BE49-F238E27FC236}">
                  <a16:creationId xmlns:a16="http://schemas.microsoft.com/office/drawing/2014/main" id="{C865B7A3-B595-43E8-9EBD-1FED225C9FCB}"/>
                </a:ext>
              </a:extLst>
            </p:cNvPr>
            <p:cNvSpPr/>
            <p:nvPr/>
          </p:nvSpPr>
          <p:spPr>
            <a:xfrm>
              <a:off x="2080719" y="4178559"/>
              <a:ext cx="462342" cy="788700"/>
            </a:xfrm>
            <a:custGeom>
              <a:avLst/>
              <a:gdLst>
                <a:gd name="connsiteX0" fmla="*/ 403575 w 462341"/>
                <a:gd name="connsiteY0" fmla="*/ 583072 h 788699"/>
                <a:gd name="connsiteX1" fmla="*/ 406295 w 462341"/>
                <a:gd name="connsiteY1" fmla="*/ 596670 h 788699"/>
                <a:gd name="connsiteX2" fmla="*/ 400855 w 462341"/>
                <a:gd name="connsiteY2" fmla="*/ 610268 h 788699"/>
                <a:gd name="connsiteX3" fmla="*/ 389977 w 462341"/>
                <a:gd name="connsiteY3" fmla="*/ 626586 h 788699"/>
                <a:gd name="connsiteX4" fmla="*/ 354621 w 462341"/>
                <a:gd name="connsiteY4" fmla="*/ 675540 h 788699"/>
                <a:gd name="connsiteX5" fmla="*/ 327424 w 462341"/>
                <a:gd name="connsiteY5" fmla="*/ 691858 h 788699"/>
                <a:gd name="connsiteX6" fmla="*/ 292069 w 462341"/>
                <a:gd name="connsiteY6" fmla="*/ 713615 h 788699"/>
                <a:gd name="connsiteX7" fmla="*/ 251274 w 462341"/>
                <a:gd name="connsiteY7" fmla="*/ 724494 h 788699"/>
                <a:gd name="connsiteX8" fmla="*/ 221358 w 462341"/>
                <a:gd name="connsiteY8" fmla="*/ 721774 h 788699"/>
                <a:gd name="connsiteX9" fmla="*/ 191442 w 462341"/>
                <a:gd name="connsiteY9" fmla="*/ 721774 h 788699"/>
                <a:gd name="connsiteX10" fmla="*/ 153366 w 462341"/>
                <a:gd name="connsiteY10" fmla="*/ 713615 h 788699"/>
                <a:gd name="connsiteX11" fmla="*/ 104412 w 462341"/>
                <a:gd name="connsiteY11" fmla="*/ 675540 h 788699"/>
                <a:gd name="connsiteX12" fmla="*/ 104412 w 462341"/>
                <a:gd name="connsiteY12" fmla="*/ 689138 h 788699"/>
                <a:gd name="connsiteX13" fmla="*/ 101693 w 462341"/>
                <a:gd name="connsiteY13" fmla="*/ 710895 h 788699"/>
                <a:gd name="connsiteX14" fmla="*/ 85375 w 462341"/>
                <a:gd name="connsiteY14" fmla="*/ 732653 h 788699"/>
                <a:gd name="connsiteX15" fmla="*/ 69057 w 462341"/>
                <a:gd name="connsiteY15" fmla="*/ 727214 h 788699"/>
                <a:gd name="connsiteX16" fmla="*/ 60898 w 462341"/>
                <a:gd name="connsiteY16" fmla="*/ 710895 h 788699"/>
                <a:gd name="connsiteX17" fmla="*/ 58178 w 462341"/>
                <a:gd name="connsiteY17" fmla="*/ 691858 h 788699"/>
                <a:gd name="connsiteX18" fmla="*/ 60898 w 462341"/>
                <a:gd name="connsiteY18" fmla="*/ 664661 h 788699"/>
                <a:gd name="connsiteX19" fmla="*/ 60898 w 462341"/>
                <a:gd name="connsiteY19" fmla="*/ 607549 h 788699"/>
                <a:gd name="connsiteX20" fmla="*/ 63618 w 462341"/>
                <a:gd name="connsiteY20" fmla="*/ 528679 h 788699"/>
                <a:gd name="connsiteX21" fmla="*/ 69057 w 462341"/>
                <a:gd name="connsiteY21" fmla="*/ 504202 h 788699"/>
                <a:gd name="connsiteX22" fmla="*/ 74496 w 462341"/>
                <a:gd name="connsiteY22" fmla="*/ 493323 h 788699"/>
                <a:gd name="connsiteX23" fmla="*/ 82655 w 462341"/>
                <a:gd name="connsiteY23" fmla="*/ 487884 h 788699"/>
                <a:gd name="connsiteX24" fmla="*/ 90814 w 462341"/>
                <a:gd name="connsiteY24" fmla="*/ 493323 h 788699"/>
                <a:gd name="connsiteX25" fmla="*/ 98973 w 462341"/>
                <a:gd name="connsiteY25" fmla="*/ 512361 h 788699"/>
                <a:gd name="connsiteX26" fmla="*/ 101693 w 462341"/>
                <a:gd name="connsiteY26" fmla="*/ 555875 h 788699"/>
                <a:gd name="connsiteX27" fmla="*/ 101693 w 462341"/>
                <a:gd name="connsiteY27" fmla="*/ 596670 h 788699"/>
                <a:gd name="connsiteX28" fmla="*/ 109852 w 462341"/>
                <a:gd name="connsiteY28" fmla="*/ 626586 h 788699"/>
                <a:gd name="connsiteX29" fmla="*/ 128889 w 462341"/>
                <a:gd name="connsiteY29" fmla="*/ 651063 h 788699"/>
                <a:gd name="connsiteX30" fmla="*/ 153366 w 462341"/>
                <a:gd name="connsiteY30" fmla="*/ 670101 h 788699"/>
                <a:gd name="connsiteX31" fmla="*/ 196881 w 462341"/>
                <a:gd name="connsiteY31" fmla="*/ 678260 h 788699"/>
                <a:gd name="connsiteX32" fmla="*/ 221358 w 462341"/>
                <a:gd name="connsiteY32" fmla="*/ 667381 h 788699"/>
                <a:gd name="connsiteX33" fmla="*/ 253994 w 462341"/>
                <a:gd name="connsiteY33" fmla="*/ 659222 h 788699"/>
                <a:gd name="connsiteX34" fmla="*/ 275751 w 462341"/>
                <a:gd name="connsiteY34" fmla="*/ 637465 h 788699"/>
                <a:gd name="connsiteX35" fmla="*/ 281190 w 462341"/>
                <a:gd name="connsiteY35" fmla="*/ 615708 h 788699"/>
                <a:gd name="connsiteX36" fmla="*/ 278471 w 462341"/>
                <a:gd name="connsiteY36" fmla="*/ 602109 h 788699"/>
                <a:gd name="connsiteX37" fmla="*/ 262153 w 462341"/>
                <a:gd name="connsiteY37" fmla="*/ 572193 h 788699"/>
                <a:gd name="connsiteX38" fmla="*/ 245835 w 462341"/>
                <a:gd name="connsiteY38" fmla="*/ 536838 h 788699"/>
                <a:gd name="connsiteX39" fmla="*/ 196881 w 462341"/>
                <a:gd name="connsiteY39" fmla="*/ 477005 h 788699"/>
                <a:gd name="connsiteX40" fmla="*/ 145207 w 462341"/>
                <a:gd name="connsiteY40" fmla="*/ 419892 h 788699"/>
                <a:gd name="connsiteX41" fmla="*/ 93534 w 462341"/>
                <a:gd name="connsiteY41" fmla="*/ 357340 h 788699"/>
                <a:gd name="connsiteX42" fmla="*/ 66337 w 462341"/>
                <a:gd name="connsiteY42" fmla="*/ 283910 h 788699"/>
                <a:gd name="connsiteX43" fmla="*/ 58178 w 462341"/>
                <a:gd name="connsiteY43" fmla="*/ 224077 h 788699"/>
                <a:gd name="connsiteX44" fmla="*/ 82655 w 462341"/>
                <a:gd name="connsiteY44" fmla="*/ 150647 h 788699"/>
                <a:gd name="connsiteX45" fmla="*/ 137048 w 462341"/>
                <a:gd name="connsiteY45" fmla="*/ 96253 h 788699"/>
                <a:gd name="connsiteX46" fmla="*/ 196881 w 462341"/>
                <a:gd name="connsiteY46" fmla="*/ 77216 h 788699"/>
                <a:gd name="connsiteX47" fmla="*/ 232236 w 462341"/>
                <a:gd name="connsiteY47" fmla="*/ 69057 h 788699"/>
                <a:gd name="connsiteX48" fmla="*/ 262153 w 462341"/>
                <a:gd name="connsiteY48" fmla="*/ 74496 h 788699"/>
                <a:gd name="connsiteX49" fmla="*/ 294789 w 462341"/>
                <a:gd name="connsiteY49" fmla="*/ 85375 h 788699"/>
                <a:gd name="connsiteX50" fmla="*/ 327424 w 462341"/>
                <a:gd name="connsiteY50" fmla="*/ 104412 h 788699"/>
                <a:gd name="connsiteX51" fmla="*/ 332864 w 462341"/>
                <a:gd name="connsiteY51" fmla="*/ 74496 h 788699"/>
                <a:gd name="connsiteX52" fmla="*/ 338303 w 462341"/>
                <a:gd name="connsiteY52" fmla="*/ 63618 h 788699"/>
                <a:gd name="connsiteX53" fmla="*/ 349182 w 462341"/>
                <a:gd name="connsiteY53" fmla="*/ 58178 h 788699"/>
                <a:gd name="connsiteX54" fmla="*/ 357341 w 462341"/>
                <a:gd name="connsiteY54" fmla="*/ 63618 h 788699"/>
                <a:gd name="connsiteX55" fmla="*/ 365500 w 462341"/>
                <a:gd name="connsiteY55" fmla="*/ 82655 h 788699"/>
                <a:gd name="connsiteX56" fmla="*/ 368219 w 462341"/>
                <a:gd name="connsiteY56" fmla="*/ 142488 h 788699"/>
                <a:gd name="connsiteX57" fmla="*/ 368219 w 462341"/>
                <a:gd name="connsiteY57" fmla="*/ 188722 h 788699"/>
                <a:gd name="connsiteX58" fmla="*/ 370939 w 462341"/>
                <a:gd name="connsiteY58" fmla="*/ 245834 h 788699"/>
                <a:gd name="connsiteX59" fmla="*/ 354621 w 462341"/>
                <a:gd name="connsiteY59" fmla="*/ 286629 h 788699"/>
                <a:gd name="connsiteX60" fmla="*/ 338303 w 462341"/>
                <a:gd name="connsiteY60" fmla="*/ 281190 h 788699"/>
                <a:gd name="connsiteX61" fmla="*/ 330144 w 462341"/>
                <a:gd name="connsiteY61" fmla="*/ 264872 h 788699"/>
                <a:gd name="connsiteX62" fmla="*/ 327424 w 462341"/>
                <a:gd name="connsiteY62" fmla="*/ 248554 h 788699"/>
                <a:gd name="connsiteX63" fmla="*/ 330144 w 462341"/>
                <a:gd name="connsiteY63" fmla="*/ 221357 h 788699"/>
                <a:gd name="connsiteX64" fmla="*/ 330144 w 462341"/>
                <a:gd name="connsiteY64" fmla="*/ 188722 h 788699"/>
                <a:gd name="connsiteX65" fmla="*/ 327424 w 462341"/>
                <a:gd name="connsiteY65" fmla="*/ 164245 h 788699"/>
                <a:gd name="connsiteX66" fmla="*/ 311107 w 462341"/>
                <a:gd name="connsiteY66" fmla="*/ 134329 h 788699"/>
                <a:gd name="connsiteX67" fmla="*/ 283910 w 462341"/>
                <a:gd name="connsiteY67" fmla="*/ 118011 h 788699"/>
                <a:gd name="connsiteX68" fmla="*/ 251274 w 462341"/>
                <a:gd name="connsiteY68" fmla="*/ 112571 h 788699"/>
                <a:gd name="connsiteX69" fmla="*/ 215918 w 462341"/>
                <a:gd name="connsiteY69" fmla="*/ 123450 h 788699"/>
                <a:gd name="connsiteX70" fmla="*/ 202320 w 462341"/>
                <a:gd name="connsiteY70" fmla="*/ 147927 h 788699"/>
                <a:gd name="connsiteX71" fmla="*/ 188722 w 462341"/>
                <a:gd name="connsiteY71" fmla="*/ 180563 h 788699"/>
                <a:gd name="connsiteX72" fmla="*/ 183283 w 462341"/>
                <a:gd name="connsiteY72" fmla="*/ 210479 h 788699"/>
                <a:gd name="connsiteX73" fmla="*/ 188722 w 462341"/>
                <a:gd name="connsiteY73" fmla="*/ 226797 h 788699"/>
                <a:gd name="connsiteX74" fmla="*/ 188722 w 462341"/>
                <a:gd name="connsiteY74" fmla="*/ 248554 h 788699"/>
                <a:gd name="connsiteX75" fmla="*/ 210479 w 462341"/>
                <a:gd name="connsiteY75" fmla="*/ 273031 h 788699"/>
                <a:gd name="connsiteX76" fmla="*/ 226797 w 462341"/>
                <a:gd name="connsiteY76" fmla="*/ 300228 h 788699"/>
                <a:gd name="connsiteX77" fmla="*/ 256713 w 462341"/>
                <a:gd name="connsiteY77" fmla="*/ 332864 h 788699"/>
                <a:gd name="connsiteX78" fmla="*/ 275751 w 462341"/>
                <a:gd name="connsiteY78" fmla="*/ 351901 h 788699"/>
                <a:gd name="connsiteX79" fmla="*/ 324705 w 462341"/>
                <a:gd name="connsiteY79" fmla="*/ 400855 h 788699"/>
                <a:gd name="connsiteX80" fmla="*/ 343742 w 462341"/>
                <a:gd name="connsiteY80" fmla="*/ 428051 h 788699"/>
                <a:gd name="connsiteX81" fmla="*/ 351901 w 462341"/>
                <a:gd name="connsiteY81" fmla="*/ 433491 h 788699"/>
                <a:gd name="connsiteX82" fmla="*/ 360060 w 462341"/>
                <a:gd name="connsiteY82" fmla="*/ 447089 h 788699"/>
                <a:gd name="connsiteX83" fmla="*/ 384537 w 462341"/>
                <a:gd name="connsiteY83" fmla="*/ 474286 h 788699"/>
                <a:gd name="connsiteX84" fmla="*/ 395416 w 462341"/>
                <a:gd name="connsiteY84" fmla="*/ 506921 h 788699"/>
                <a:gd name="connsiteX85" fmla="*/ 406295 w 462341"/>
                <a:gd name="connsiteY85" fmla="*/ 536838 h 788699"/>
                <a:gd name="connsiteX86" fmla="*/ 409014 w 462341"/>
                <a:gd name="connsiteY86" fmla="*/ 547716 h 788699"/>
                <a:gd name="connsiteX87" fmla="*/ 406295 w 462341"/>
                <a:gd name="connsiteY87" fmla="*/ 569473 h 788699"/>
                <a:gd name="connsiteX88" fmla="*/ 403575 w 462341"/>
                <a:gd name="connsiteY88" fmla="*/ 583072 h 788699"/>
                <a:gd name="connsiteX89" fmla="*/ 403575 w 462341"/>
                <a:gd name="connsiteY89" fmla="*/ 583072 h 78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462341" h="788699">
                  <a:moveTo>
                    <a:pt x="403575" y="583072"/>
                  </a:moveTo>
                  <a:cubicBezTo>
                    <a:pt x="403575" y="588511"/>
                    <a:pt x="406295" y="591231"/>
                    <a:pt x="406295" y="596670"/>
                  </a:cubicBezTo>
                  <a:cubicBezTo>
                    <a:pt x="406295" y="602109"/>
                    <a:pt x="403575" y="604829"/>
                    <a:pt x="400855" y="610268"/>
                  </a:cubicBezTo>
                  <a:cubicBezTo>
                    <a:pt x="398136" y="615708"/>
                    <a:pt x="392696" y="621147"/>
                    <a:pt x="389977" y="626586"/>
                  </a:cubicBezTo>
                  <a:cubicBezTo>
                    <a:pt x="381818" y="645624"/>
                    <a:pt x="368219" y="661942"/>
                    <a:pt x="354621" y="675540"/>
                  </a:cubicBezTo>
                  <a:cubicBezTo>
                    <a:pt x="346462" y="683699"/>
                    <a:pt x="338303" y="686419"/>
                    <a:pt x="327424" y="691858"/>
                  </a:cubicBezTo>
                  <a:cubicBezTo>
                    <a:pt x="316546" y="700017"/>
                    <a:pt x="302948" y="708176"/>
                    <a:pt x="292069" y="713615"/>
                  </a:cubicBezTo>
                  <a:cubicBezTo>
                    <a:pt x="281190" y="719054"/>
                    <a:pt x="264872" y="724494"/>
                    <a:pt x="251274" y="724494"/>
                  </a:cubicBezTo>
                  <a:cubicBezTo>
                    <a:pt x="240395" y="724494"/>
                    <a:pt x="229517" y="721774"/>
                    <a:pt x="221358" y="721774"/>
                  </a:cubicBezTo>
                  <a:cubicBezTo>
                    <a:pt x="213199" y="721774"/>
                    <a:pt x="202320" y="721774"/>
                    <a:pt x="191442" y="721774"/>
                  </a:cubicBezTo>
                  <a:cubicBezTo>
                    <a:pt x="172404" y="721774"/>
                    <a:pt x="172404" y="721774"/>
                    <a:pt x="153366" y="713615"/>
                  </a:cubicBezTo>
                  <a:cubicBezTo>
                    <a:pt x="134329" y="708176"/>
                    <a:pt x="118011" y="691858"/>
                    <a:pt x="104412" y="675540"/>
                  </a:cubicBezTo>
                  <a:cubicBezTo>
                    <a:pt x="104412" y="678260"/>
                    <a:pt x="104412" y="680979"/>
                    <a:pt x="104412" y="689138"/>
                  </a:cubicBezTo>
                  <a:cubicBezTo>
                    <a:pt x="104412" y="694578"/>
                    <a:pt x="104412" y="702737"/>
                    <a:pt x="101693" y="710895"/>
                  </a:cubicBezTo>
                  <a:cubicBezTo>
                    <a:pt x="101693" y="721774"/>
                    <a:pt x="96253" y="732653"/>
                    <a:pt x="85375" y="732653"/>
                  </a:cubicBezTo>
                  <a:cubicBezTo>
                    <a:pt x="77216" y="732653"/>
                    <a:pt x="74496" y="729933"/>
                    <a:pt x="69057" y="727214"/>
                  </a:cubicBezTo>
                  <a:cubicBezTo>
                    <a:pt x="63618" y="724494"/>
                    <a:pt x="60898" y="716335"/>
                    <a:pt x="60898" y="710895"/>
                  </a:cubicBezTo>
                  <a:cubicBezTo>
                    <a:pt x="58178" y="702737"/>
                    <a:pt x="58178" y="697297"/>
                    <a:pt x="58178" y="691858"/>
                  </a:cubicBezTo>
                  <a:cubicBezTo>
                    <a:pt x="58178" y="683699"/>
                    <a:pt x="60898" y="678260"/>
                    <a:pt x="60898" y="664661"/>
                  </a:cubicBezTo>
                  <a:cubicBezTo>
                    <a:pt x="60898" y="656502"/>
                    <a:pt x="60898" y="632026"/>
                    <a:pt x="60898" y="607549"/>
                  </a:cubicBezTo>
                  <a:cubicBezTo>
                    <a:pt x="60898" y="574913"/>
                    <a:pt x="60898" y="542277"/>
                    <a:pt x="63618" y="528679"/>
                  </a:cubicBezTo>
                  <a:cubicBezTo>
                    <a:pt x="63618" y="520520"/>
                    <a:pt x="63618" y="509641"/>
                    <a:pt x="69057" y="504202"/>
                  </a:cubicBezTo>
                  <a:cubicBezTo>
                    <a:pt x="71777" y="501482"/>
                    <a:pt x="71777" y="498762"/>
                    <a:pt x="74496" y="493323"/>
                  </a:cubicBezTo>
                  <a:cubicBezTo>
                    <a:pt x="77216" y="490603"/>
                    <a:pt x="79936" y="487884"/>
                    <a:pt x="82655" y="487884"/>
                  </a:cubicBezTo>
                  <a:cubicBezTo>
                    <a:pt x="85375" y="487884"/>
                    <a:pt x="90814" y="490603"/>
                    <a:pt x="90814" y="493323"/>
                  </a:cubicBezTo>
                  <a:cubicBezTo>
                    <a:pt x="93534" y="498762"/>
                    <a:pt x="98973" y="506921"/>
                    <a:pt x="98973" y="512361"/>
                  </a:cubicBezTo>
                  <a:cubicBezTo>
                    <a:pt x="98973" y="520520"/>
                    <a:pt x="101693" y="536838"/>
                    <a:pt x="101693" y="555875"/>
                  </a:cubicBezTo>
                  <a:cubicBezTo>
                    <a:pt x="101693" y="569473"/>
                    <a:pt x="101693" y="583072"/>
                    <a:pt x="101693" y="596670"/>
                  </a:cubicBezTo>
                  <a:cubicBezTo>
                    <a:pt x="101693" y="607549"/>
                    <a:pt x="104412" y="618427"/>
                    <a:pt x="109852" y="626586"/>
                  </a:cubicBezTo>
                  <a:cubicBezTo>
                    <a:pt x="115291" y="637465"/>
                    <a:pt x="123450" y="642904"/>
                    <a:pt x="128889" y="651063"/>
                  </a:cubicBezTo>
                  <a:cubicBezTo>
                    <a:pt x="137048" y="661942"/>
                    <a:pt x="139768" y="667381"/>
                    <a:pt x="153366" y="670101"/>
                  </a:cubicBezTo>
                  <a:cubicBezTo>
                    <a:pt x="161525" y="670101"/>
                    <a:pt x="183283" y="678260"/>
                    <a:pt x="196881" y="678260"/>
                  </a:cubicBezTo>
                  <a:cubicBezTo>
                    <a:pt x="207759" y="678260"/>
                    <a:pt x="210479" y="672820"/>
                    <a:pt x="221358" y="667381"/>
                  </a:cubicBezTo>
                  <a:cubicBezTo>
                    <a:pt x="232236" y="661942"/>
                    <a:pt x="245835" y="664661"/>
                    <a:pt x="253994" y="659222"/>
                  </a:cubicBezTo>
                  <a:cubicBezTo>
                    <a:pt x="262153" y="653783"/>
                    <a:pt x="273031" y="645624"/>
                    <a:pt x="275751" y="637465"/>
                  </a:cubicBezTo>
                  <a:cubicBezTo>
                    <a:pt x="281190" y="629306"/>
                    <a:pt x="281190" y="621147"/>
                    <a:pt x="281190" y="615708"/>
                  </a:cubicBezTo>
                  <a:cubicBezTo>
                    <a:pt x="281190" y="610268"/>
                    <a:pt x="281190" y="607549"/>
                    <a:pt x="278471" y="602109"/>
                  </a:cubicBezTo>
                  <a:cubicBezTo>
                    <a:pt x="275751" y="591231"/>
                    <a:pt x="267592" y="583072"/>
                    <a:pt x="262153" y="572193"/>
                  </a:cubicBezTo>
                  <a:cubicBezTo>
                    <a:pt x="256713" y="561314"/>
                    <a:pt x="253994" y="547716"/>
                    <a:pt x="245835" y="536838"/>
                  </a:cubicBezTo>
                  <a:cubicBezTo>
                    <a:pt x="232236" y="515080"/>
                    <a:pt x="213199" y="498762"/>
                    <a:pt x="196881" y="477005"/>
                  </a:cubicBezTo>
                  <a:cubicBezTo>
                    <a:pt x="180563" y="457968"/>
                    <a:pt x="164245" y="438930"/>
                    <a:pt x="145207" y="419892"/>
                  </a:cubicBezTo>
                  <a:cubicBezTo>
                    <a:pt x="126170" y="400855"/>
                    <a:pt x="109852" y="379098"/>
                    <a:pt x="93534" y="357340"/>
                  </a:cubicBezTo>
                  <a:cubicBezTo>
                    <a:pt x="77216" y="335583"/>
                    <a:pt x="71777" y="308387"/>
                    <a:pt x="66337" y="283910"/>
                  </a:cubicBezTo>
                  <a:cubicBezTo>
                    <a:pt x="63618" y="267592"/>
                    <a:pt x="58178" y="245834"/>
                    <a:pt x="58178" y="224077"/>
                  </a:cubicBezTo>
                  <a:cubicBezTo>
                    <a:pt x="58178" y="194161"/>
                    <a:pt x="69057" y="175123"/>
                    <a:pt x="82655" y="150647"/>
                  </a:cubicBezTo>
                  <a:cubicBezTo>
                    <a:pt x="96253" y="128889"/>
                    <a:pt x="115291" y="109852"/>
                    <a:pt x="137048" y="96253"/>
                  </a:cubicBezTo>
                  <a:cubicBezTo>
                    <a:pt x="158806" y="82655"/>
                    <a:pt x="172404" y="79936"/>
                    <a:pt x="196881" y="77216"/>
                  </a:cubicBezTo>
                  <a:cubicBezTo>
                    <a:pt x="210479" y="77216"/>
                    <a:pt x="215918" y="69057"/>
                    <a:pt x="232236" y="69057"/>
                  </a:cubicBezTo>
                  <a:cubicBezTo>
                    <a:pt x="243115" y="69057"/>
                    <a:pt x="251274" y="71776"/>
                    <a:pt x="262153" y="74496"/>
                  </a:cubicBezTo>
                  <a:cubicBezTo>
                    <a:pt x="273031" y="77216"/>
                    <a:pt x="283910" y="82655"/>
                    <a:pt x="294789" y="85375"/>
                  </a:cubicBezTo>
                  <a:cubicBezTo>
                    <a:pt x="308387" y="90814"/>
                    <a:pt x="319265" y="96253"/>
                    <a:pt x="327424" y="104412"/>
                  </a:cubicBezTo>
                  <a:cubicBezTo>
                    <a:pt x="327424" y="90814"/>
                    <a:pt x="327424" y="79936"/>
                    <a:pt x="332864" y="74496"/>
                  </a:cubicBezTo>
                  <a:cubicBezTo>
                    <a:pt x="335583" y="71776"/>
                    <a:pt x="335583" y="69057"/>
                    <a:pt x="338303" y="63618"/>
                  </a:cubicBezTo>
                  <a:cubicBezTo>
                    <a:pt x="341023" y="60898"/>
                    <a:pt x="346462" y="58178"/>
                    <a:pt x="349182" y="58178"/>
                  </a:cubicBezTo>
                  <a:cubicBezTo>
                    <a:pt x="351901" y="58178"/>
                    <a:pt x="357341" y="60898"/>
                    <a:pt x="357341" y="63618"/>
                  </a:cubicBezTo>
                  <a:cubicBezTo>
                    <a:pt x="360060" y="69057"/>
                    <a:pt x="365500" y="77216"/>
                    <a:pt x="365500" y="82655"/>
                  </a:cubicBezTo>
                  <a:cubicBezTo>
                    <a:pt x="365500" y="90814"/>
                    <a:pt x="368219" y="123450"/>
                    <a:pt x="368219" y="142488"/>
                  </a:cubicBezTo>
                  <a:cubicBezTo>
                    <a:pt x="368219" y="158806"/>
                    <a:pt x="368219" y="177843"/>
                    <a:pt x="368219" y="188722"/>
                  </a:cubicBezTo>
                  <a:cubicBezTo>
                    <a:pt x="368219" y="213199"/>
                    <a:pt x="370939" y="224077"/>
                    <a:pt x="370939" y="245834"/>
                  </a:cubicBezTo>
                  <a:cubicBezTo>
                    <a:pt x="370939" y="256713"/>
                    <a:pt x="370939" y="286629"/>
                    <a:pt x="354621" y="286629"/>
                  </a:cubicBezTo>
                  <a:cubicBezTo>
                    <a:pt x="346462" y="286629"/>
                    <a:pt x="343742" y="283910"/>
                    <a:pt x="338303" y="281190"/>
                  </a:cubicBezTo>
                  <a:cubicBezTo>
                    <a:pt x="332864" y="278470"/>
                    <a:pt x="330144" y="270311"/>
                    <a:pt x="330144" y="264872"/>
                  </a:cubicBezTo>
                  <a:cubicBezTo>
                    <a:pt x="327424" y="256713"/>
                    <a:pt x="327424" y="251274"/>
                    <a:pt x="327424" y="248554"/>
                  </a:cubicBezTo>
                  <a:cubicBezTo>
                    <a:pt x="327424" y="240395"/>
                    <a:pt x="330144" y="234956"/>
                    <a:pt x="330144" y="221357"/>
                  </a:cubicBezTo>
                  <a:cubicBezTo>
                    <a:pt x="330144" y="213199"/>
                    <a:pt x="330144" y="202320"/>
                    <a:pt x="330144" y="188722"/>
                  </a:cubicBezTo>
                  <a:cubicBezTo>
                    <a:pt x="330144" y="180563"/>
                    <a:pt x="327424" y="172404"/>
                    <a:pt x="327424" y="164245"/>
                  </a:cubicBezTo>
                  <a:cubicBezTo>
                    <a:pt x="324705" y="153366"/>
                    <a:pt x="319265" y="142488"/>
                    <a:pt x="311107" y="134329"/>
                  </a:cubicBezTo>
                  <a:cubicBezTo>
                    <a:pt x="302948" y="126170"/>
                    <a:pt x="294789" y="120730"/>
                    <a:pt x="283910" y="118011"/>
                  </a:cubicBezTo>
                  <a:cubicBezTo>
                    <a:pt x="275751" y="115291"/>
                    <a:pt x="262153" y="112571"/>
                    <a:pt x="251274" y="112571"/>
                  </a:cubicBezTo>
                  <a:cubicBezTo>
                    <a:pt x="237676" y="112571"/>
                    <a:pt x="224077" y="115291"/>
                    <a:pt x="215918" y="123450"/>
                  </a:cubicBezTo>
                  <a:cubicBezTo>
                    <a:pt x="207759" y="128889"/>
                    <a:pt x="205040" y="139768"/>
                    <a:pt x="202320" y="147927"/>
                  </a:cubicBezTo>
                  <a:cubicBezTo>
                    <a:pt x="196881" y="158806"/>
                    <a:pt x="191442" y="166964"/>
                    <a:pt x="188722" y="180563"/>
                  </a:cubicBezTo>
                  <a:cubicBezTo>
                    <a:pt x="186002" y="191441"/>
                    <a:pt x="183283" y="199600"/>
                    <a:pt x="183283" y="210479"/>
                  </a:cubicBezTo>
                  <a:cubicBezTo>
                    <a:pt x="183283" y="215918"/>
                    <a:pt x="186002" y="221357"/>
                    <a:pt x="188722" y="226797"/>
                  </a:cubicBezTo>
                  <a:cubicBezTo>
                    <a:pt x="191442" y="234956"/>
                    <a:pt x="188722" y="243115"/>
                    <a:pt x="188722" y="248554"/>
                  </a:cubicBezTo>
                  <a:cubicBezTo>
                    <a:pt x="191442" y="259433"/>
                    <a:pt x="202320" y="264872"/>
                    <a:pt x="210479" y="273031"/>
                  </a:cubicBezTo>
                  <a:cubicBezTo>
                    <a:pt x="218638" y="281190"/>
                    <a:pt x="221358" y="292069"/>
                    <a:pt x="226797" y="300228"/>
                  </a:cubicBezTo>
                  <a:cubicBezTo>
                    <a:pt x="234956" y="311106"/>
                    <a:pt x="245835" y="321985"/>
                    <a:pt x="256713" y="332864"/>
                  </a:cubicBezTo>
                  <a:cubicBezTo>
                    <a:pt x="259433" y="338303"/>
                    <a:pt x="267592" y="343742"/>
                    <a:pt x="275751" y="351901"/>
                  </a:cubicBezTo>
                  <a:cubicBezTo>
                    <a:pt x="292069" y="368219"/>
                    <a:pt x="311107" y="384537"/>
                    <a:pt x="324705" y="400855"/>
                  </a:cubicBezTo>
                  <a:cubicBezTo>
                    <a:pt x="332864" y="409014"/>
                    <a:pt x="335583" y="419892"/>
                    <a:pt x="343742" y="428051"/>
                  </a:cubicBezTo>
                  <a:cubicBezTo>
                    <a:pt x="346462" y="430771"/>
                    <a:pt x="349182" y="430771"/>
                    <a:pt x="351901" y="433491"/>
                  </a:cubicBezTo>
                  <a:cubicBezTo>
                    <a:pt x="354621" y="436210"/>
                    <a:pt x="357341" y="441650"/>
                    <a:pt x="360060" y="447089"/>
                  </a:cubicBezTo>
                  <a:cubicBezTo>
                    <a:pt x="368219" y="455248"/>
                    <a:pt x="376378" y="463407"/>
                    <a:pt x="384537" y="474286"/>
                  </a:cubicBezTo>
                  <a:cubicBezTo>
                    <a:pt x="389977" y="482445"/>
                    <a:pt x="392696" y="496043"/>
                    <a:pt x="395416" y="506921"/>
                  </a:cubicBezTo>
                  <a:cubicBezTo>
                    <a:pt x="400855" y="517800"/>
                    <a:pt x="400855" y="528679"/>
                    <a:pt x="406295" y="536838"/>
                  </a:cubicBezTo>
                  <a:cubicBezTo>
                    <a:pt x="409014" y="539557"/>
                    <a:pt x="409014" y="544997"/>
                    <a:pt x="409014" y="547716"/>
                  </a:cubicBezTo>
                  <a:cubicBezTo>
                    <a:pt x="409014" y="555875"/>
                    <a:pt x="406295" y="561314"/>
                    <a:pt x="406295" y="569473"/>
                  </a:cubicBezTo>
                  <a:cubicBezTo>
                    <a:pt x="406295" y="574913"/>
                    <a:pt x="403575" y="577632"/>
                    <a:pt x="403575" y="583072"/>
                  </a:cubicBezTo>
                  <a:lnTo>
                    <a:pt x="403575" y="583072"/>
                  </a:lnTo>
                  <a:close/>
                </a:path>
              </a:pathLst>
            </a:custGeom>
            <a:grpFill/>
            <a:ln w="27168" cap="flat">
              <a:noFill/>
              <a:prstDash val="solid"/>
              <a:miter/>
            </a:ln>
          </p:spPr>
          <p:txBody>
            <a:bodyPr rtlCol="0" anchor="ctr"/>
            <a:lstStyle/>
            <a:p>
              <a:endParaRPr/>
            </a:p>
          </p:txBody>
        </p:sp>
        <p:sp>
          <p:nvSpPr>
            <p:cNvPr id="35" name="Freeform: Shape 34">
              <a:extLst>
                <a:ext uri="{FF2B5EF4-FFF2-40B4-BE49-F238E27FC236}">
                  <a16:creationId xmlns:a16="http://schemas.microsoft.com/office/drawing/2014/main" id="{BD1848C6-7FFC-4763-9871-A8C7CE2CBD6C}"/>
                </a:ext>
              </a:extLst>
            </p:cNvPr>
            <p:cNvSpPr/>
            <p:nvPr/>
          </p:nvSpPr>
          <p:spPr>
            <a:xfrm>
              <a:off x="2456032" y="4192158"/>
              <a:ext cx="571128" cy="761503"/>
            </a:xfrm>
            <a:custGeom>
              <a:avLst/>
              <a:gdLst>
                <a:gd name="connsiteX0" fmla="*/ 512361 w 571128"/>
                <a:gd name="connsiteY0" fmla="*/ 79936 h 761503"/>
                <a:gd name="connsiteX1" fmla="*/ 539558 w 571128"/>
                <a:gd name="connsiteY1" fmla="*/ 96253 h 761503"/>
                <a:gd name="connsiteX2" fmla="*/ 534118 w 571128"/>
                <a:gd name="connsiteY2" fmla="*/ 112571 h 761503"/>
                <a:gd name="connsiteX3" fmla="*/ 523240 w 571128"/>
                <a:gd name="connsiteY3" fmla="*/ 120730 h 761503"/>
                <a:gd name="connsiteX4" fmla="*/ 506922 w 571128"/>
                <a:gd name="connsiteY4" fmla="*/ 123450 h 761503"/>
                <a:gd name="connsiteX5" fmla="*/ 477006 w 571128"/>
                <a:gd name="connsiteY5" fmla="*/ 123450 h 761503"/>
                <a:gd name="connsiteX6" fmla="*/ 479725 w 571128"/>
                <a:gd name="connsiteY6" fmla="*/ 145207 h 761503"/>
                <a:gd name="connsiteX7" fmla="*/ 477006 w 571128"/>
                <a:gd name="connsiteY7" fmla="*/ 180563 h 761503"/>
                <a:gd name="connsiteX8" fmla="*/ 482445 w 571128"/>
                <a:gd name="connsiteY8" fmla="*/ 232236 h 761503"/>
                <a:gd name="connsiteX9" fmla="*/ 485165 w 571128"/>
                <a:gd name="connsiteY9" fmla="*/ 283910 h 761503"/>
                <a:gd name="connsiteX10" fmla="*/ 485165 w 571128"/>
                <a:gd name="connsiteY10" fmla="*/ 327424 h 761503"/>
                <a:gd name="connsiteX11" fmla="*/ 487884 w 571128"/>
                <a:gd name="connsiteY11" fmla="*/ 373658 h 761503"/>
                <a:gd name="connsiteX12" fmla="*/ 485165 w 571128"/>
                <a:gd name="connsiteY12" fmla="*/ 419892 h 761503"/>
                <a:gd name="connsiteX13" fmla="*/ 485165 w 571128"/>
                <a:gd name="connsiteY13" fmla="*/ 463407 h 761503"/>
                <a:gd name="connsiteX14" fmla="*/ 482445 w 571128"/>
                <a:gd name="connsiteY14" fmla="*/ 515080 h 761503"/>
                <a:gd name="connsiteX15" fmla="*/ 482445 w 571128"/>
                <a:gd name="connsiteY15" fmla="*/ 558595 h 761503"/>
                <a:gd name="connsiteX16" fmla="*/ 479725 w 571128"/>
                <a:gd name="connsiteY16" fmla="*/ 602109 h 761503"/>
                <a:gd name="connsiteX17" fmla="*/ 485165 w 571128"/>
                <a:gd name="connsiteY17" fmla="*/ 648343 h 761503"/>
                <a:gd name="connsiteX18" fmla="*/ 474286 w 571128"/>
                <a:gd name="connsiteY18" fmla="*/ 675540 h 761503"/>
                <a:gd name="connsiteX19" fmla="*/ 428052 w 571128"/>
                <a:gd name="connsiteY19" fmla="*/ 691858 h 761503"/>
                <a:gd name="connsiteX20" fmla="*/ 387257 w 571128"/>
                <a:gd name="connsiteY20" fmla="*/ 683699 h 761503"/>
                <a:gd name="connsiteX21" fmla="*/ 351901 w 571128"/>
                <a:gd name="connsiteY21" fmla="*/ 664661 h 761503"/>
                <a:gd name="connsiteX22" fmla="*/ 305667 w 571128"/>
                <a:gd name="connsiteY22" fmla="*/ 596670 h 761503"/>
                <a:gd name="connsiteX23" fmla="*/ 270312 w 571128"/>
                <a:gd name="connsiteY23" fmla="*/ 509641 h 761503"/>
                <a:gd name="connsiteX24" fmla="*/ 251274 w 571128"/>
                <a:gd name="connsiteY24" fmla="*/ 460687 h 761503"/>
                <a:gd name="connsiteX25" fmla="*/ 224077 w 571128"/>
                <a:gd name="connsiteY25" fmla="*/ 381817 h 761503"/>
                <a:gd name="connsiteX26" fmla="*/ 207759 w 571128"/>
                <a:gd name="connsiteY26" fmla="*/ 330144 h 761503"/>
                <a:gd name="connsiteX27" fmla="*/ 191442 w 571128"/>
                <a:gd name="connsiteY27" fmla="*/ 286629 h 761503"/>
                <a:gd name="connsiteX28" fmla="*/ 183283 w 571128"/>
                <a:gd name="connsiteY28" fmla="*/ 278470 h 761503"/>
                <a:gd name="connsiteX29" fmla="*/ 180563 w 571128"/>
                <a:gd name="connsiteY29" fmla="*/ 292069 h 761503"/>
                <a:gd name="connsiteX30" fmla="*/ 180563 w 571128"/>
                <a:gd name="connsiteY30" fmla="*/ 305667 h 761503"/>
                <a:gd name="connsiteX31" fmla="*/ 183283 w 571128"/>
                <a:gd name="connsiteY31" fmla="*/ 354621 h 761503"/>
                <a:gd name="connsiteX32" fmla="*/ 188722 w 571128"/>
                <a:gd name="connsiteY32" fmla="*/ 449809 h 761503"/>
                <a:gd name="connsiteX33" fmla="*/ 188722 w 571128"/>
                <a:gd name="connsiteY33" fmla="*/ 479725 h 761503"/>
                <a:gd name="connsiteX34" fmla="*/ 188722 w 571128"/>
                <a:gd name="connsiteY34" fmla="*/ 542277 h 761503"/>
                <a:gd name="connsiteX35" fmla="*/ 186002 w 571128"/>
                <a:gd name="connsiteY35" fmla="*/ 615708 h 761503"/>
                <a:gd name="connsiteX36" fmla="*/ 186002 w 571128"/>
                <a:gd name="connsiteY36" fmla="*/ 637465 h 761503"/>
                <a:gd name="connsiteX37" fmla="*/ 183283 w 571128"/>
                <a:gd name="connsiteY37" fmla="*/ 664661 h 761503"/>
                <a:gd name="connsiteX38" fmla="*/ 226797 w 571128"/>
                <a:gd name="connsiteY38" fmla="*/ 664661 h 761503"/>
                <a:gd name="connsiteX39" fmla="*/ 253994 w 571128"/>
                <a:gd name="connsiteY39" fmla="*/ 680979 h 761503"/>
                <a:gd name="connsiteX40" fmla="*/ 248554 w 571128"/>
                <a:gd name="connsiteY40" fmla="*/ 697297 h 761503"/>
                <a:gd name="connsiteX41" fmla="*/ 234956 w 571128"/>
                <a:gd name="connsiteY41" fmla="*/ 705456 h 761503"/>
                <a:gd name="connsiteX42" fmla="*/ 218638 w 571128"/>
                <a:gd name="connsiteY42" fmla="*/ 708176 h 761503"/>
                <a:gd name="connsiteX43" fmla="*/ 183283 w 571128"/>
                <a:gd name="connsiteY43" fmla="*/ 708176 h 761503"/>
                <a:gd name="connsiteX44" fmla="*/ 150647 w 571128"/>
                <a:gd name="connsiteY44" fmla="*/ 708176 h 761503"/>
                <a:gd name="connsiteX45" fmla="*/ 107132 w 571128"/>
                <a:gd name="connsiteY45" fmla="*/ 708176 h 761503"/>
                <a:gd name="connsiteX46" fmla="*/ 88094 w 571128"/>
                <a:gd name="connsiteY46" fmla="*/ 708176 h 761503"/>
                <a:gd name="connsiteX47" fmla="*/ 69057 w 571128"/>
                <a:gd name="connsiteY47" fmla="*/ 702737 h 761503"/>
                <a:gd name="connsiteX48" fmla="*/ 58178 w 571128"/>
                <a:gd name="connsiteY48" fmla="*/ 686419 h 761503"/>
                <a:gd name="connsiteX49" fmla="*/ 60898 w 571128"/>
                <a:gd name="connsiteY49" fmla="*/ 678260 h 761503"/>
                <a:gd name="connsiteX50" fmla="*/ 77216 w 571128"/>
                <a:gd name="connsiteY50" fmla="*/ 670101 h 761503"/>
                <a:gd name="connsiteX51" fmla="*/ 120730 w 571128"/>
                <a:gd name="connsiteY51" fmla="*/ 664661 h 761503"/>
                <a:gd name="connsiteX52" fmla="*/ 131609 w 571128"/>
                <a:gd name="connsiteY52" fmla="*/ 664661 h 761503"/>
                <a:gd name="connsiteX53" fmla="*/ 134329 w 571128"/>
                <a:gd name="connsiteY53" fmla="*/ 539557 h 761503"/>
                <a:gd name="connsiteX54" fmla="*/ 134329 w 571128"/>
                <a:gd name="connsiteY54" fmla="*/ 504202 h 761503"/>
                <a:gd name="connsiteX55" fmla="*/ 131609 w 571128"/>
                <a:gd name="connsiteY55" fmla="*/ 376378 h 761503"/>
                <a:gd name="connsiteX56" fmla="*/ 131609 w 571128"/>
                <a:gd name="connsiteY56" fmla="*/ 302947 h 761503"/>
                <a:gd name="connsiteX57" fmla="*/ 134329 w 571128"/>
                <a:gd name="connsiteY57" fmla="*/ 221357 h 761503"/>
                <a:gd name="connsiteX58" fmla="*/ 137048 w 571128"/>
                <a:gd name="connsiteY58" fmla="*/ 123450 h 761503"/>
                <a:gd name="connsiteX59" fmla="*/ 107132 w 571128"/>
                <a:gd name="connsiteY59" fmla="*/ 123450 h 761503"/>
                <a:gd name="connsiteX60" fmla="*/ 88094 w 571128"/>
                <a:gd name="connsiteY60" fmla="*/ 123450 h 761503"/>
                <a:gd name="connsiteX61" fmla="*/ 69057 w 571128"/>
                <a:gd name="connsiteY61" fmla="*/ 118011 h 761503"/>
                <a:gd name="connsiteX62" fmla="*/ 58178 w 571128"/>
                <a:gd name="connsiteY62" fmla="*/ 101693 h 761503"/>
                <a:gd name="connsiteX63" fmla="*/ 60898 w 571128"/>
                <a:gd name="connsiteY63" fmla="*/ 93534 h 761503"/>
                <a:gd name="connsiteX64" fmla="*/ 77216 w 571128"/>
                <a:gd name="connsiteY64" fmla="*/ 85375 h 761503"/>
                <a:gd name="connsiteX65" fmla="*/ 131609 w 571128"/>
                <a:gd name="connsiteY65" fmla="*/ 79936 h 761503"/>
                <a:gd name="connsiteX66" fmla="*/ 161525 w 571128"/>
                <a:gd name="connsiteY66" fmla="*/ 79936 h 761503"/>
                <a:gd name="connsiteX67" fmla="*/ 177843 w 571128"/>
                <a:gd name="connsiteY67" fmla="*/ 66337 h 761503"/>
                <a:gd name="connsiteX68" fmla="*/ 202320 w 571128"/>
                <a:gd name="connsiteY68" fmla="*/ 58178 h 761503"/>
                <a:gd name="connsiteX69" fmla="*/ 234956 w 571128"/>
                <a:gd name="connsiteY69" fmla="*/ 77216 h 761503"/>
                <a:gd name="connsiteX70" fmla="*/ 251274 w 571128"/>
                <a:gd name="connsiteY70" fmla="*/ 107132 h 761503"/>
                <a:gd name="connsiteX71" fmla="*/ 267592 w 571128"/>
                <a:gd name="connsiteY71" fmla="*/ 147927 h 761503"/>
                <a:gd name="connsiteX72" fmla="*/ 281190 w 571128"/>
                <a:gd name="connsiteY72" fmla="*/ 183282 h 761503"/>
                <a:gd name="connsiteX73" fmla="*/ 297508 w 571128"/>
                <a:gd name="connsiteY73" fmla="*/ 224077 h 761503"/>
                <a:gd name="connsiteX74" fmla="*/ 308387 w 571128"/>
                <a:gd name="connsiteY74" fmla="*/ 264872 h 761503"/>
                <a:gd name="connsiteX75" fmla="*/ 319265 w 571128"/>
                <a:gd name="connsiteY75" fmla="*/ 300228 h 761503"/>
                <a:gd name="connsiteX76" fmla="*/ 351901 w 571128"/>
                <a:gd name="connsiteY76" fmla="*/ 379098 h 761503"/>
                <a:gd name="connsiteX77" fmla="*/ 365500 w 571128"/>
                <a:gd name="connsiteY77" fmla="*/ 417173 h 761503"/>
                <a:gd name="connsiteX78" fmla="*/ 379098 w 571128"/>
                <a:gd name="connsiteY78" fmla="*/ 457968 h 761503"/>
                <a:gd name="connsiteX79" fmla="*/ 395416 w 571128"/>
                <a:gd name="connsiteY79" fmla="*/ 496043 h 761503"/>
                <a:gd name="connsiteX80" fmla="*/ 406295 w 571128"/>
                <a:gd name="connsiteY80" fmla="*/ 512361 h 761503"/>
                <a:gd name="connsiteX81" fmla="*/ 411734 w 571128"/>
                <a:gd name="connsiteY81" fmla="*/ 531398 h 761503"/>
                <a:gd name="connsiteX82" fmla="*/ 419893 w 571128"/>
                <a:gd name="connsiteY82" fmla="*/ 558595 h 761503"/>
                <a:gd name="connsiteX83" fmla="*/ 425332 w 571128"/>
                <a:gd name="connsiteY83" fmla="*/ 564034 h 761503"/>
                <a:gd name="connsiteX84" fmla="*/ 430771 w 571128"/>
                <a:gd name="connsiteY84" fmla="*/ 558595 h 761503"/>
                <a:gd name="connsiteX85" fmla="*/ 430771 w 571128"/>
                <a:gd name="connsiteY85" fmla="*/ 550436 h 761503"/>
                <a:gd name="connsiteX86" fmla="*/ 430771 w 571128"/>
                <a:gd name="connsiteY86" fmla="*/ 501482 h 761503"/>
                <a:gd name="connsiteX87" fmla="*/ 430771 w 571128"/>
                <a:gd name="connsiteY87" fmla="*/ 403575 h 761503"/>
                <a:gd name="connsiteX88" fmla="*/ 425332 w 571128"/>
                <a:gd name="connsiteY88" fmla="*/ 313826 h 761503"/>
                <a:gd name="connsiteX89" fmla="*/ 425332 w 571128"/>
                <a:gd name="connsiteY89" fmla="*/ 248554 h 761503"/>
                <a:gd name="connsiteX90" fmla="*/ 425332 w 571128"/>
                <a:gd name="connsiteY90" fmla="*/ 210479 h 761503"/>
                <a:gd name="connsiteX91" fmla="*/ 422613 w 571128"/>
                <a:gd name="connsiteY91" fmla="*/ 153366 h 761503"/>
                <a:gd name="connsiteX92" fmla="*/ 425332 w 571128"/>
                <a:gd name="connsiteY92" fmla="*/ 123450 h 761503"/>
                <a:gd name="connsiteX93" fmla="*/ 398136 w 571128"/>
                <a:gd name="connsiteY93" fmla="*/ 123450 h 761503"/>
                <a:gd name="connsiteX94" fmla="*/ 379098 w 571128"/>
                <a:gd name="connsiteY94" fmla="*/ 123450 h 761503"/>
                <a:gd name="connsiteX95" fmla="*/ 360060 w 571128"/>
                <a:gd name="connsiteY95" fmla="*/ 118011 h 761503"/>
                <a:gd name="connsiteX96" fmla="*/ 349182 w 571128"/>
                <a:gd name="connsiteY96" fmla="*/ 101693 h 761503"/>
                <a:gd name="connsiteX97" fmla="*/ 351901 w 571128"/>
                <a:gd name="connsiteY97" fmla="*/ 93534 h 761503"/>
                <a:gd name="connsiteX98" fmla="*/ 368219 w 571128"/>
                <a:gd name="connsiteY98" fmla="*/ 85375 h 761503"/>
                <a:gd name="connsiteX99" fmla="*/ 422613 w 571128"/>
                <a:gd name="connsiteY99" fmla="*/ 79936 h 761503"/>
                <a:gd name="connsiteX100" fmla="*/ 444370 w 571128"/>
                <a:gd name="connsiteY100" fmla="*/ 79936 h 761503"/>
                <a:gd name="connsiteX101" fmla="*/ 463407 w 571128"/>
                <a:gd name="connsiteY101" fmla="*/ 71776 h 761503"/>
                <a:gd name="connsiteX102" fmla="*/ 477006 w 571128"/>
                <a:gd name="connsiteY102" fmla="*/ 79936 h 761503"/>
                <a:gd name="connsiteX103" fmla="*/ 512361 w 571128"/>
                <a:gd name="connsiteY103" fmla="*/ 79936 h 761503"/>
                <a:gd name="connsiteX104" fmla="*/ 512361 w 571128"/>
                <a:gd name="connsiteY104" fmla="*/ 79936 h 76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571128" h="761503">
                  <a:moveTo>
                    <a:pt x="512361" y="79936"/>
                  </a:moveTo>
                  <a:cubicBezTo>
                    <a:pt x="520520" y="79936"/>
                    <a:pt x="539558" y="79936"/>
                    <a:pt x="539558" y="96253"/>
                  </a:cubicBezTo>
                  <a:cubicBezTo>
                    <a:pt x="539558" y="104412"/>
                    <a:pt x="539558" y="107132"/>
                    <a:pt x="534118" y="112571"/>
                  </a:cubicBezTo>
                  <a:cubicBezTo>
                    <a:pt x="531399" y="118011"/>
                    <a:pt x="525960" y="120730"/>
                    <a:pt x="523240" y="120730"/>
                  </a:cubicBezTo>
                  <a:cubicBezTo>
                    <a:pt x="515081" y="123450"/>
                    <a:pt x="512361" y="123450"/>
                    <a:pt x="506922" y="123450"/>
                  </a:cubicBezTo>
                  <a:cubicBezTo>
                    <a:pt x="504202" y="123450"/>
                    <a:pt x="490604" y="123450"/>
                    <a:pt x="477006" y="123450"/>
                  </a:cubicBezTo>
                  <a:cubicBezTo>
                    <a:pt x="477006" y="131609"/>
                    <a:pt x="479725" y="137048"/>
                    <a:pt x="479725" y="145207"/>
                  </a:cubicBezTo>
                  <a:cubicBezTo>
                    <a:pt x="479725" y="156086"/>
                    <a:pt x="477006" y="166964"/>
                    <a:pt x="477006" y="180563"/>
                  </a:cubicBezTo>
                  <a:cubicBezTo>
                    <a:pt x="477006" y="196881"/>
                    <a:pt x="479725" y="215918"/>
                    <a:pt x="482445" y="232236"/>
                  </a:cubicBezTo>
                  <a:cubicBezTo>
                    <a:pt x="485165" y="248554"/>
                    <a:pt x="485165" y="267592"/>
                    <a:pt x="485165" y="283910"/>
                  </a:cubicBezTo>
                  <a:cubicBezTo>
                    <a:pt x="485165" y="297508"/>
                    <a:pt x="485165" y="313826"/>
                    <a:pt x="485165" y="327424"/>
                  </a:cubicBezTo>
                  <a:cubicBezTo>
                    <a:pt x="485165" y="343742"/>
                    <a:pt x="487884" y="357340"/>
                    <a:pt x="487884" y="373658"/>
                  </a:cubicBezTo>
                  <a:cubicBezTo>
                    <a:pt x="487884" y="389976"/>
                    <a:pt x="485165" y="403575"/>
                    <a:pt x="485165" y="419892"/>
                  </a:cubicBezTo>
                  <a:cubicBezTo>
                    <a:pt x="485165" y="436210"/>
                    <a:pt x="485165" y="449809"/>
                    <a:pt x="485165" y="463407"/>
                  </a:cubicBezTo>
                  <a:cubicBezTo>
                    <a:pt x="485165" y="479725"/>
                    <a:pt x="485165" y="498762"/>
                    <a:pt x="482445" y="515080"/>
                  </a:cubicBezTo>
                  <a:cubicBezTo>
                    <a:pt x="482445" y="528679"/>
                    <a:pt x="482445" y="542277"/>
                    <a:pt x="482445" y="558595"/>
                  </a:cubicBezTo>
                  <a:cubicBezTo>
                    <a:pt x="482445" y="572193"/>
                    <a:pt x="479725" y="588511"/>
                    <a:pt x="479725" y="602109"/>
                  </a:cubicBezTo>
                  <a:cubicBezTo>
                    <a:pt x="479725" y="615708"/>
                    <a:pt x="485165" y="632026"/>
                    <a:pt x="485165" y="648343"/>
                  </a:cubicBezTo>
                  <a:cubicBezTo>
                    <a:pt x="485165" y="659222"/>
                    <a:pt x="482445" y="670101"/>
                    <a:pt x="474286" y="675540"/>
                  </a:cubicBezTo>
                  <a:cubicBezTo>
                    <a:pt x="460688" y="686419"/>
                    <a:pt x="444370" y="691858"/>
                    <a:pt x="428052" y="691858"/>
                  </a:cubicBezTo>
                  <a:cubicBezTo>
                    <a:pt x="414454" y="691858"/>
                    <a:pt x="400855" y="689138"/>
                    <a:pt x="387257" y="683699"/>
                  </a:cubicBezTo>
                  <a:cubicBezTo>
                    <a:pt x="373659" y="678260"/>
                    <a:pt x="360060" y="672820"/>
                    <a:pt x="351901" y="664661"/>
                  </a:cubicBezTo>
                  <a:cubicBezTo>
                    <a:pt x="330144" y="645624"/>
                    <a:pt x="316546" y="621147"/>
                    <a:pt x="305667" y="596670"/>
                  </a:cubicBezTo>
                  <a:cubicBezTo>
                    <a:pt x="292069" y="569473"/>
                    <a:pt x="281190" y="539557"/>
                    <a:pt x="270312" y="509641"/>
                  </a:cubicBezTo>
                  <a:cubicBezTo>
                    <a:pt x="264872" y="493323"/>
                    <a:pt x="256713" y="477005"/>
                    <a:pt x="251274" y="460687"/>
                  </a:cubicBezTo>
                  <a:cubicBezTo>
                    <a:pt x="240395" y="433491"/>
                    <a:pt x="232236" y="409014"/>
                    <a:pt x="224077" y="381817"/>
                  </a:cubicBezTo>
                  <a:cubicBezTo>
                    <a:pt x="218638" y="365499"/>
                    <a:pt x="213199" y="346462"/>
                    <a:pt x="207759" y="330144"/>
                  </a:cubicBezTo>
                  <a:cubicBezTo>
                    <a:pt x="202320" y="316545"/>
                    <a:pt x="196881" y="300228"/>
                    <a:pt x="191442" y="286629"/>
                  </a:cubicBezTo>
                  <a:cubicBezTo>
                    <a:pt x="188722" y="281190"/>
                    <a:pt x="186002" y="278470"/>
                    <a:pt x="183283" y="278470"/>
                  </a:cubicBezTo>
                  <a:cubicBezTo>
                    <a:pt x="180563" y="278470"/>
                    <a:pt x="180563" y="286629"/>
                    <a:pt x="180563" y="292069"/>
                  </a:cubicBezTo>
                  <a:cubicBezTo>
                    <a:pt x="180563" y="297508"/>
                    <a:pt x="180563" y="302947"/>
                    <a:pt x="180563" y="305667"/>
                  </a:cubicBezTo>
                  <a:cubicBezTo>
                    <a:pt x="180563" y="321985"/>
                    <a:pt x="183283" y="338303"/>
                    <a:pt x="183283" y="354621"/>
                  </a:cubicBezTo>
                  <a:cubicBezTo>
                    <a:pt x="183283" y="387257"/>
                    <a:pt x="186002" y="417173"/>
                    <a:pt x="188722" y="449809"/>
                  </a:cubicBezTo>
                  <a:cubicBezTo>
                    <a:pt x="188722" y="460687"/>
                    <a:pt x="188722" y="468846"/>
                    <a:pt x="188722" y="479725"/>
                  </a:cubicBezTo>
                  <a:cubicBezTo>
                    <a:pt x="188722" y="501482"/>
                    <a:pt x="188722" y="523239"/>
                    <a:pt x="188722" y="542277"/>
                  </a:cubicBezTo>
                  <a:cubicBezTo>
                    <a:pt x="188722" y="566754"/>
                    <a:pt x="186002" y="591231"/>
                    <a:pt x="186002" y="615708"/>
                  </a:cubicBezTo>
                  <a:cubicBezTo>
                    <a:pt x="186002" y="623867"/>
                    <a:pt x="186002" y="632026"/>
                    <a:pt x="186002" y="637465"/>
                  </a:cubicBezTo>
                  <a:cubicBezTo>
                    <a:pt x="186002" y="645624"/>
                    <a:pt x="183283" y="656502"/>
                    <a:pt x="183283" y="664661"/>
                  </a:cubicBezTo>
                  <a:cubicBezTo>
                    <a:pt x="202320" y="664661"/>
                    <a:pt x="218638" y="664661"/>
                    <a:pt x="226797" y="664661"/>
                  </a:cubicBezTo>
                  <a:cubicBezTo>
                    <a:pt x="234956" y="664661"/>
                    <a:pt x="253994" y="664661"/>
                    <a:pt x="253994" y="680979"/>
                  </a:cubicBezTo>
                  <a:cubicBezTo>
                    <a:pt x="253994" y="689138"/>
                    <a:pt x="253994" y="691858"/>
                    <a:pt x="248554" y="697297"/>
                  </a:cubicBezTo>
                  <a:cubicBezTo>
                    <a:pt x="245835" y="702737"/>
                    <a:pt x="240395" y="705456"/>
                    <a:pt x="234956" y="705456"/>
                  </a:cubicBezTo>
                  <a:cubicBezTo>
                    <a:pt x="226797" y="708176"/>
                    <a:pt x="224077" y="708176"/>
                    <a:pt x="218638" y="708176"/>
                  </a:cubicBezTo>
                  <a:cubicBezTo>
                    <a:pt x="215918" y="708176"/>
                    <a:pt x="199600" y="708176"/>
                    <a:pt x="183283" y="708176"/>
                  </a:cubicBezTo>
                  <a:cubicBezTo>
                    <a:pt x="166965" y="708176"/>
                    <a:pt x="153366" y="708176"/>
                    <a:pt x="150647" y="708176"/>
                  </a:cubicBezTo>
                  <a:cubicBezTo>
                    <a:pt x="139768" y="708176"/>
                    <a:pt x="120730" y="708176"/>
                    <a:pt x="107132" y="708176"/>
                  </a:cubicBezTo>
                  <a:cubicBezTo>
                    <a:pt x="101693" y="708176"/>
                    <a:pt x="96253" y="708176"/>
                    <a:pt x="88094" y="708176"/>
                  </a:cubicBezTo>
                  <a:cubicBezTo>
                    <a:pt x="82655" y="708176"/>
                    <a:pt x="74496" y="708176"/>
                    <a:pt x="69057" y="702737"/>
                  </a:cubicBezTo>
                  <a:cubicBezTo>
                    <a:pt x="63618" y="700017"/>
                    <a:pt x="58178" y="691858"/>
                    <a:pt x="58178" y="686419"/>
                  </a:cubicBezTo>
                  <a:cubicBezTo>
                    <a:pt x="58178" y="683699"/>
                    <a:pt x="58178" y="680979"/>
                    <a:pt x="60898" y="678260"/>
                  </a:cubicBezTo>
                  <a:cubicBezTo>
                    <a:pt x="63618" y="675540"/>
                    <a:pt x="71777" y="672820"/>
                    <a:pt x="77216" y="670101"/>
                  </a:cubicBezTo>
                  <a:cubicBezTo>
                    <a:pt x="90814" y="667381"/>
                    <a:pt x="115291" y="664661"/>
                    <a:pt x="120730" y="664661"/>
                  </a:cubicBezTo>
                  <a:cubicBezTo>
                    <a:pt x="123450" y="664661"/>
                    <a:pt x="126170" y="664661"/>
                    <a:pt x="131609" y="664661"/>
                  </a:cubicBezTo>
                  <a:cubicBezTo>
                    <a:pt x="131609" y="623867"/>
                    <a:pt x="134329" y="583072"/>
                    <a:pt x="134329" y="539557"/>
                  </a:cubicBezTo>
                  <a:cubicBezTo>
                    <a:pt x="134329" y="528679"/>
                    <a:pt x="134329" y="515080"/>
                    <a:pt x="134329" y="504202"/>
                  </a:cubicBezTo>
                  <a:cubicBezTo>
                    <a:pt x="131609" y="460687"/>
                    <a:pt x="131609" y="417173"/>
                    <a:pt x="131609" y="376378"/>
                  </a:cubicBezTo>
                  <a:cubicBezTo>
                    <a:pt x="131609" y="351901"/>
                    <a:pt x="131609" y="327424"/>
                    <a:pt x="131609" y="302947"/>
                  </a:cubicBezTo>
                  <a:cubicBezTo>
                    <a:pt x="131609" y="275751"/>
                    <a:pt x="131609" y="248554"/>
                    <a:pt x="134329" y="221357"/>
                  </a:cubicBezTo>
                  <a:cubicBezTo>
                    <a:pt x="134329" y="188722"/>
                    <a:pt x="137048" y="156086"/>
                    <a:pt x="137048" y="123450"/>
                  </a:cubicBezTo>
                  <a:cubicBezTo>
                    <a:pt x="126170" y="123450"/>
                    <a:pt x="115291" y="123450"/>
                    <a:pt x="107132" y="123450"/>
                  </a:cubicBezTo>
                  <a:cubicBezTo>
                    <a:pt x="101693" y="123450"/>
                    <a:pt x="96253" y="123450"/>
                    <a:pt x="88094" y="123450"/>
                  </a:cubicBezTo>
                  <a:cubicBezTo>
                    <a:pt x="82655" y="123450"/>
                    <a:pt x="74496" y="120730"/>
                    <a:pt x="69057" y="118011"/>
                  </a:cubicBezTo>
                  <a:cubicBezTo>
                    <a:pt x="63618" y="115291"/>
                    <a:pt x="58178" y="107132"/>
                    <a:pt x="58178" y="101693"/>
                  </a:cubicBezTo>
                  <a:cubicBezTo>
                    <a:pt x="58178" y="98973"/>
                    <a:pt x="58178" y="96253"/>
                    <a:pt x="60898" y="93534"/>
                  </a:cubicBezTo>
                  <a:cubicBezTo>
                    <a:pt x="63618" y="90814"/>
                    <a:pt x="71777" y="88095"/>
                    <a:pt x="77216" y="85375"/>
                  </a:cubicBezTo>
                  <a:cubicBezTo>
                    <a:pt x="90814" y="82655"/>
                    <a:pt x="126170" y="79936"/>
                    <a:pt x="131609" y="79936"/>
                  </a:cubicBezTo>
                  <a:cubicBezTo>
                    <a:pt x="137048" y="79936"/>
                    <a:pt x="147927" y="79936"/>
                    <a:pt x="161525" y="79936"/>
                  </a:cubicBezTo>
                  <a:cubicBezTo>
                    <a:pt x="166965" y="74496"/>
                    <a:pt x="172404" y="71776"/>
                    <a:pt x="177843" y="66337"/>
                  </a:cubicBezTo>
                  <a:cubicBezTo>
                    <a:pt x="186002" y="60898"/>
                    <a:pt x="194161" y="58178"/>
                    <a:pt x="202320" y="58178"/>
                  </a:cubicBezTo>
                  <a:cubicBezTo>
                    <a:pt x="215918" y="58178"/>
                    <a:pt x="226797" y="63618"/>
                    <a:pt x="234956" y="77216"/>
                  </a:cubicBezTo>
                  <a:cubicBezTo>
                    <a:pt x="240395" y="88095"/>
                    <a:pt x="248554" y="96253"/>
                    <a:pt x="251274" y="107132"/>
                  </a:cubicBezTo>
                  <a:cubicBezTo>
                    <a:pt x="256713" y="120730"/>
                    <a:pt x="259433" y="134329"/>
                    <a:pt x="267592" y="147927"/>
                  </a:cubicBezTo>
                  <a:cubicBezTo>
                    <a:pt x="273031" y="158806"/>
                    <a:pt x="275751" y="172404"/>
                    <a:pt x="281190" y="183282"/>
                  </a:cubicBezTo>
                  <a:cubicBezTo>
                    <a:pt x="286630" y="196881"/>
                    <a:pt x="292069" y="210479"/>
                    <a:pt x="297508" y="224077"/>
                  </a:cubicBezTo>
                  <a:cubicBezTo>
                    <a:pt x="300228" y="237676"/>
                    <a:pt x="305667" y="251274"/>
                    <a:pt x="308387" y="264872"/>
                  </a:cubicBezTo>
                  <a:cubicBezTo>
                    <a:pt x="311107" y="278470"/>
                    <a:pt x="311107" y="289349"/>
                    <a:pt x="319265" y="300228"/>
                  </a:cubicBezTo>
                  <a:cubicBezTo>
                    <a:pt x="332864" y="324704"/>
                    <a:pt x="346462" y="351901"/>
                    <a:pt x="351901" y="379098"/>
                  </a:cubicBezTo>
                  <a:cubicBezTo>
                    <a:pt x="354621" y="392696"/>
                    <a:pt x="360060" y="403575"/>
                    <a:pt x="365500" y="417173"/>
                  </a:cubicBezTo>
                  <a:cubicBezTo>
                    <a:pt x="373659" y="430771"/>
                    <a:pt x="373659" y="444369"/>
                    <a:pt x="379098" y="457968"/>
                  </a:cubicBezTo>
                  <a:cubicBezTo>
                    <a:pt x="381818" y="471566"/>
                    <a:pt x="387257" y="482445"/>
                    <a:pt x="395416" y="496043"/>
                  </a:cubicBezTo>
                  <a:cubicBezTo>
                    <a:pt x="398136" y="501482"/>
                    <a:pt x="403575" y="506921"/>
                    <a:pt x="406295" y="512361"/>
                  </a:cubicBezTo>
                  <a:cubicBezTo>
                    <a:pt x="409014" y="517800"/>
                    <a:pt x="409014" y="525959"/>
                    <a:pt x="411734" y="531398"/>
                  </a:cubicBezTo>
                  <a:cubicBezTo>
                    <a:pt x="414454" y="539557"/>
                    <a:pt x="417173" y="550436"/>
                    <a:pt x="419893" y="558595"/>
                  </a:cubicBezTo>
                  <a:cubicBezTo>
                    <a:pt x="422613" y="561314"/>
                    <a:pt x="422613" y="564034"/>
                    <a:pt x="425332" y="564034"/>
                  </a:cubicBezTo>
                  <a:cubicBezTo>
                    <a:pt x="428052" y="564034"/>
                    <a:pt x="428052" y="561314"/>
                    <a:pt x="430771" y="558595"/>
                  </a:cubicBezTo>
                  <a:cubicBezTo>
                    <a:pt x="430771" y="555875"/>
                    <a:pt x="430771" y="553156"/>
                    <a:pt x="430771" y="550436"/>
                  </a:cubicBezTo>
                  <a:cubicBezTo>
                    <a:pt x="430771" y="534118"/>
                    <a:pt x="430771" y="517800"/>
                    <a:pt x="430771" y="501482"/>
                  </a:cubicBezTo>
                  <a:cubicBezTo>
                    <a:pt x="430771" y="468846"/>
                    <a:pt x="433491" y="436210"/>
                    <a:pt x="430771" y="403575"/>
                  </a:cubicBezTo>
                  <a:cubicBezTo>
                    <a:pt x="430771" y="373658"/>
                    <a:pt x="425332" y="343742"/>
                    <a:pt x="425332" y="313826"/>
                  </a:cubicBezTo>
                  <a:cubicBezTo>
                    <a:pt x="425332" y="292069"/>
                    <a:pt x="425332" y="270311"/>
                    <a:pt x="425332" y="248554"/>
                  </a:cubicBezTo>
                  <a:cubicBezTo>
                    <a:pt x="425332" y="234956"/>
                    <a:pt x="425332" y="224077"/>
                    <a:pt x="425332" y="210479"/>
                  </a:cubicBezTo>
                  <a:cubicBezTo>
                    <a:pt x="425332" y="191441"/>
                    <a:pt x="422613" y="172404"/>
                    <a:pt x="422613" y="153366"/>
                  </a:cubicBezTo>
                  <a:cubicBezTo>
                    <a:pt x="422613" y="142488"/>
                    <a:pt x="422613" y="134329"/>
                    <a:pt x="425332" y="123450"/>
                  </a:cubicBezTo>
                  <a:cubicBezTo>
                    <a:pt x="417173" y="123450"/>
                    <a:pt x="406295" y="123450"/>
                    <a:pt x="398136" y="123450"/>
                  </a:cubicBezTo>
                  <a:cubicBezTo>
                    <a:pt x="392696" y="123450"/>
                    <a:pt x="387257" y="123450"/>
                    <a:pt x="379098" y="123450"/>
                  </a:cubicBezTo>
                  <a:cubicBezTo>
                    <a:pt x="373659" y="123450"/>
                    <a:pt x="365500" y="120730"/>
                    <a:pt x="360060" y="118011"/>
                  </a:cubicBezTo>
                  <a:cubicBezTo>
                    <a:pt x="354621" y="115291"/>
                    <a:pt x="349182" y="107132"/>
                    <a:pt x="349182" y="101693"/>
                  </a:cubicBezTo>
                  <a:cubicBezTo>
                    <a:pt x="349182" y="98973"/>
                    <a:pt x="349182" y="96253"/>
                    <a:pt x="351901" y="93534"/>
                  </a:cubicBezTo>
                  <a:cubicBezTo>
                    <a:pt x="354621" y="90814"/>
                    <a:pt x="362780" y="88095"/>
                    <a:pt x="368219" y="85375"/>
                  </a:cubicBezTo>
                  <a:cubicBezTo>
                    <a:pt x="381818" y="82655"/>
                    <a:pt x="417173" y="79936"/>
                    <a:pt x="422613" y="79936"/>
                  </a:cubicBezTo>
                  <a:cubicBezTo>
                    <a:pt x="428052" y="79936"/>
                    <a:pt x="433491" y="79936"/>
                    <a:pt x="444370" y="79936"/>
                  </a:cubicBezTo>
                  <a:cubicBezTo>
                    <a:pt x="449809" y="74496"/>
                    <a:pt x="455248" y="71776"/>
                    <a:pt x="463407" y="71776"/>
                  </a:cubicBezTo>
                  <a:cubicBezTo>
                    <a:pt x="471566" y="71776"/>
                    <a:pt x="477006" y="74496"/>
                    <a:pt x="477006" y="79936"/>
                  </a:cubicBezTo>
                  <a:cubicBezTo>
                    <a:pt x="490604" y="82655"/>
                    <a:pt x="504202" y="79936"/>
                    <a:pt x="512361" y="79936"/>
                  </a:cubicBezTo>
                  <a:lnTo>
                    <a:pt x="512361" y="79936"/>
                  </a:lnTo>
                  <a:close/>
                </a:path>
              </a:pathLst>
            </a:custGeom>
            <a:grpFill/>
            <a:ln w="27168" cap="flat">
              <a:noFill/>
              <a:prstDash val="solid"/>
              <a:miter/>
            </a:ln>
          </p:spPr>
          <p:txBody>
            <a:bodyPr rtlCol="0" anchor="ctr"/>
            <a:lstStyle/>
            <a:p>
              <a:endParaRPr/>
            </a:p>
          </p:txBody>
        </p:sp>
        <p:sp>
          <p:nvSpPr>
            <p:cNvPr id="36" name="Freeform: Shape 35">
              <a:extLst>
                <a:ext uri="{FF2B5EF4-FFF2-40B4-BE49-F238E27FC236}">
                  <a16:creationId xmlns:a16="http://schemas.microsoft.com/office/drawing/2014/main" id="{397BA53C-5927-4890-95E0-16501B2A2A63}"/>
                </a:ext>
              </a:extLst>
            </p:cNvPr>
            <p:cNvSpPr/>
            <p:nvPr/>
          </p:nvSpPr>
          <p:spPr>
            <a:xfrm>
              <a:off x="2987430" y="4242177"/>
              <a:ext cx="494979" cy="674476"/>
            </a:xfrm>
            <a:custGeom>
              <a:avLst/>
              <a:gdLst>
                <a:gd name="connsiteX0" fmla="*/ 228453 w 494979"/>
                <a:gd name="connsiteY0" fmla="*/ 97907 h 674476"/>
                <a:gd name="connsiteX1" fmla="*/ 212135 w 494979"/>
                <a:gd name="connsiteY1" fmla="*/ 119665 h 674476"/>
                <a:gd name="connsiteX2" fmla="*/ 203976 w 494979"/>
                <a:gd name="connsiteY2" fmla="*/ 152300 h 674476"/>
                <a:gd name="connsiteX3" fmla="*/ 201256 w 494979"/>
                <a:gd name="connsiteY3" fmla="*/ 168618 h 674476"/>
                <a:gd name="connsiteX4" fmla="*/ 198537 w 494979"/>
                <a:gd name="connsiteY4" fmla="*/ 184936 h 674476"/>
                <a:gd name="connsiteX5" fmla="*/ 190378 w 494979"/>
                <a:gd name="connsiteY5" fmla="*/ 220292 h 674476"/>
                <a:gd name="connsiteX6" fmla="*/ 171340 w 494979"/>
                <a:gd name="connsiteY6" fmla="*/ 291003 h 674476"/>
                <a:gd name="connsiteX7" fmla="*/ 163180 w 494979"/>
                <a:gd name="connsiteY7" fmla="*/ 323639 h 674476"/>
                <a:gd name="connsiteX8" fmla="*/ 152302 w 494979"/>
                <a:gd name="connsiteY8" fmla="*/ 361714 h 674476"/>
                <a:gd name="connsiteX9" fmla="*/ 146862 w 494979"/>
                <a:gd name="connsiteY9" fmla="*/ 388910 h 674476"/>
                <a:gd name="connsiteX10" fmla="*/ 152302 w 494979"/>
                <a:gd name="connsiteY10" fmla="*/ 391630 h 674476"/>
                <a:gd name="connsiteX11" fmla="*/ 174060 w 494979"/>
                <a:gd name="connsiteY11" fmla="*/ 391630 h 674476"/>
                <a:gd name="connsiteX12" fmla="*/ 195817 w 494979"/>
                <a:gd name="connsiteY12" fmla="*/ 388910 h 674476"/>
                <a:gd name="connsiteX13" fmla="*/ 214855 w 494979"/>
                <a:gd name="connsiteY13" fmla="*/ 388910 h 674476"/>
                <a:gd name="connsiteX14" fmla="*/ 239332 w 494979"/>
                <a:gd name="connsiteY14" fmla="*/ 388910 h 674476"/>
                <a:gd name="connsiteX15" fmla="*/ 252930 w 494979"/>
                <a:gd name="connsiteY15" fmla="*/ 386191 h 674476"/>
                <a:gd name="connsiteX16" fmla="*/ 261089 w 494979"/>
                <a:gd name="connsiteY16" fmla="*/ 386191 h 674476"/>
                <a:gd name="connsiteX17" fmla="*/ 258369 w 494979"/>
                <a:gd name="connsiteY17" fmla="*/ 367153 h 674476"/>
                <a:gd name="connsiteX18" fmla="*/ 252930 w 494979"/>
                <a:gd name="connsiteY18" fmla="*/ 331797 h 674476"/>
                <a:gd name="connsiteX19" fmla="*/ 250210 w 494979"/>
                <a:gd name="connsiteY19" fmla="*/ 244769 h 674476"/>
                <a:gd name="connsiteX20" fmla="*/ 244771 w 494979"/>
                <a:gd name="connsiteY20" fmla="*/ 203974 h 674476"/>
                <a:gd name="connsiteX21" fmla="*/ 239332 w 494979"/>
                <a:gd name="connsiteY21" fmla="*/ 157740 h 674476"/>
                <a:gd name="connsiteX22" fmla="*/ 236612 w 494979"/>
                <a:gd name="connsiteY22" fmla="*/ 119665 h 674476"/>
                <a:gd name="connsiteX23" fmla="*/ 228453 w 494979"/>
                <a:gd name="connsiteY23" fmla="*/ 97907 h 674476"/>
                <a:gd name="connsiteX24" fmla="*/ 274687 w 494979"/>
                <a:gd name="connsiteY24" fmla="*/ 0 h 674476"/>
                <a:gd name="connsiteX25" fmla="*/ 304603 w 494979"/>
                <a:gd name="connsiteY25" fmla="*/ 5439 h 674476"/>
                <a:gd name="connsiteX26" fmla="*/ 320921 w 494979"/>
                <a:gd name="connsiteY26" fmla="*/ 24477 h 674476"/>
                <a:gd name="connsiteX27" fmla="*/ 334519 w 494979"/>
                <a:gd name="connsiteY27" fmla="*/ 43515 h 674476"/>
                <a:gd name="connsiteX28" fmla="*/ 339959 w 494979"/>
                <a:gd name="connsiteY28" fmla="*/ 65272 h 674476"/>
                <a:gd name="connsiteX29" fmla="*/ 348118 w 494979"/>
                <a:gd name="connsiteY29" fmla="*/ 114226 h 674476"/>
                <a:gd name="connsiteX30" fmla="*/ 361716 w 494979"/>
                <a:gd name="connsiteY30" fmla="*/ 163180 h 674476"/>
                <a:gd name="connsiteX31" fmla="*/ 369875 w 494979"/>
                <a:gd name="connsiteY31" fmla="*/ 220293 h 674476"/>
                <a:gd name="connsiteX32" fmla="*/ 378034 w 494979"/>
                <a:gd name="connsiteY32" fmla="*/ 274686 h 674476"/>
                <a:gd name="connsiteX33" fmla="*/ 383473 w 494979"/>
                <a:gd name="connsiteY33" fmla="*/ 301883 h 674476"/>
                <a:gd name="connsiteX34" fmla="*/ 391632 w 494979"/>
                <a:gd name="connsiteY34" fmla="*/ 337238 h 674476"/>
                <a:gd name="connsiteX35" fmla="*/ 397071 w 494979"/>
                <a:gd name="connsiteY35" fmla="*/ 364435 h 674476"/>
                <a:gd name="connsiteX36" fmla="*/ 405230 w 494979"/>
                <a:gd name="connsiteY36" fmla="*/ 383473 h 674476"/>
                <a:gd name="connsiteX37" fmla="*/ 416109 w 494979"/>
                <a:gd name="connsiteY37" fmla="*/ 386192 h 674476"/>
                <a:gd name="connsiteX38" fmla="*/ 426988 w 494979"/>
                <a:gd name="connsiteY38" fmla="*/ 386192 h 674476"/>
                <a:gd name="connsiteX39" fmla="*/ 454184 w 494979"/>
                <a:gd name="connsiteY39" fmla="*/ 397071 h 674476"/>
                <a:gd name="connsiteX40" fmla="*/ 456904 w 494979"/>
                <a:gd name="connsiteY40" fmla="*/ 405230 h 674476"/>
                <a:gd name="connsiteX41" fmla="*/ 451465 w 494979"/>
                <a:gd name="connsiteY41" fmla="*/ 416108 h 674476"/>
                <a:gd name="connsiteX42" fmla="*/ 432427 w 494979"/>
                <a:gd name="connsiteY42" fmla="*/ 429707 h 674476"/>
                <a:gd name="connsiteX43" fmla="*/ 421548 w 494979"/>
                <a:gd name="connsiteY43" fmla="*/ 432426 h 674476"/>
                <a:gd name="connsiteX44" fmla="*/ 413389 w 494979"/>
                <a:gd name="connsiteY44" fmla="*/ 435146 h 674476"/>
                <a:gd name="connsiteX45" fmla="*/ 413389 w 494979"/>
                <a:gd name="connsiteY45" fmla="*/ 440585 h 674476"/>
                <a:gd name="connsiteX46" fmla="*/ 416109 w 494979"/>
                <a:gd name="connsiteY46" fmla="*/ 451464 h 674476"/>
                <a:gd name="connsiteX47" fmla="*/ 418829 w 494979"/>
                <a:gd name="connsiteY47" fmla="*/ 465062 h 674476"/>
                <a:gd name="connsiteX48" fmla="*/ 418829 w 494979"/>
                <a:gd name="connsiteY48" fmla="*/ 475941 h 674476"/>
                <a:gd name="connsiteX49" fmla="*/ 418829 w 494979"/>
                <a:gd name="connsiteY49" fmla="*/ 486820 h 674476"/>
                <a:gd name="connsiteX50" fmla="*/ 426988 w 494979"/>
                <a:gd name="connsiteY50" fmla="*/ 516736 h 674476"/>
                <a:gd name="connsiteX51" fmla="*/ 432427 w 494979"/>
                <a:gd name="connsiteY51" fmla="*/ 543932 h 674476"/>
                <a:gd name="connsiteX52" fmla="*/ 437866 w 494979"/>
                <a:gd name="connsiteY52" fmla="*/ 573848 h 674476"/>
                <a:gd name="connsiteX53" fmla="*/ 443306 w 494979"/>
                <a:gd name="connsiteY53" fmla="*/ 606484 h 674476"/>
                <a:gd name="connsiteX54" fmla="*/ 446025 w 494979"/>
                <a:gd name="connsiteY54" fmla="*/ 617363 h 674476"/>
                <a:gd name="connsiteX55" fmla="*/ 470502 w 494979"/>
                <a:gd name="connsiteY55" fmla="*/ 617363 h 674476"/>
                <a:gd name="connsiteX56" fmla="*/ 494979 w 494979"/>
                <a:gd name="connsiteY56" fmla="*/ 641840 h 674476"/>
                <a:gd name="connsiteX57" fmla="*/ 486820 w 494979"/>
                <a:gd name="connsiteY57" fmla="*/ 655438 h 674476"/>
                <a:gd name="connsiteX58" fmla="*/ 470502 w 494979"/>
                <a:gd name="connsiteY58" fmla="*/ 663597 h 674476"/>
                <a:gd name="connsiteX59" fmla="*/ 446025 w 494979"/>
                <a:gd name="connsiteY59" fmla="*/ 666317 h 674476"/>
                <a:gd name="connsiteX60" fmla="*/ 424268 w 494979"/>
                <a:gd name="connsiteY60" fmla="*/ 666317 h 674476"/>
                <a:gd name="connsiteX61" fmla="*/ 416109 w 494979"/>
                <a:gd name="connsiteY61" fmla="*/ 666317 h 674476"/>
                <a:gd name="connsiteX62" fmla="*/ 402511 w 494979"/>
                <a:gd name="connsiteY62" fmla="*/ 671756 h 674476"/>
                <a:gd name="connsiteX63" fmla="*/ 386193 w 494979"/>
                <a:gd name="connsiteY63" fmla="*/ 674476 h 674476"/>
                <a:gd name="connsiteX64" fmla="*/ 350837 w 494979"/>
                <a:gd name="connsiteY64" fmla="*/ 669036 h 674476"/>
                <a:gd name="connsiteX65" fmla="*/ 329080 w 494979"/>
                <a:gd name="connsiteY65" fmla="*/ 669036 h 674476"/>
                <a:gd name="connsiteX66" fmla="*/ 280126 w 494979"/>
                <a:gd name="connsiteY66" fmla="*/ 669036 h 674476"/>
                <a:gd name="connsiteX67" fmla="*/ 255649 w 494979"/>
                <a:gd name="connsiteY67" fmla="*/ 663597 h 674476"/>
                <a:gd name="connsiteX68" fmla="*/ 239331 w 494979"/>
                <a:gd name="connsiteY68" fmla="*/ 647279 h 674476"/>
                <a:gd name="connsiteX69" fmla="*/ 263808 w 494979"/>
                <a:gd name="connsiteY69" fmla="*/ 630961 h 674476"/>
                <a:gd name="connsiteX70" fmla="*/ 291005 w 494979"/>
                <a:gd name="connsiteY70" fmla="*/ 628241 h 674476"/>
                <a:gd name="connsiteX71" fmla="*/ 288285 w 494979"/>
                <a:gd name="connsiteY71" fmla="*/ 609204 h 674476"/>
                <a:gd name="connsiteX72" fmla="*/ 285565 w 494979"/>
                <a:gd name="connsiteY72" fmla="*/ 582007 h 674476"/>
                <a:gd name="connsiteX73" fmla="*/ 282846 w 494979"/>
                <a:gd name="connsiteY73" fmla="*/ 568409 h 674476"/>
                <a:gd name="connsiteX74" fmla="*/ 285565 w 494979"/>
                <a:gd name="connsiteY74" fmla="*/ 554811 h 674476"/>
                <a:gd name="connsiteX75" fmla="*/ 280126 w 494979"/>
                <a:gd name="connsiteY75" fmla="*/ 538493 h 674476"/>
                <a:gd name="connsiteX76" fmla="*/ 274687 w 494979"/>
                <a:gd name="connsiteY76" fmla="*/ 505857 h 674476"/>
                <a:gd name="connsiteX77" fmla="*/ 271967 w 494979"/>
                <a:gd name="connsiteY77" fmla="*/ 478660 h 674476"/>
                <a:gd name="connsiteX78" fmla="*/ 269247 w 494979"/>
                <a:gd name="connsiteY78" fmla="*/ 446025 h 674476"/>
                <a:gd name="connsiteX79" fmla="*/ 263808 w 494979"/>
                <a:gd name="connsiteY79" fmla="*/ 437866 h 674476"/>
                <a:gd name="connsiteX80" fmla="*/ 252929 w 494979"/>
                <a:gd name="connsiteY80" fmla="*/ 437866 h 674476"/>
                <a:gd name="connsiteX81" fmla="*/ 223013 w 494979"/>
                <a:gd name="connsiteY81" fmla="*/ 440585 h 674476"/>
                <a:gd name="connsiteX82" fmla="*/ 193097 w 494979"/>
                <a:gd name="connsiteY82" fmla="*/ 443305 h 674476"/>
                <a:gd name="connsiteX83" fmla="*/ 168620 w 494979"/>
                <a:gd name="connsiteY83" fmla="*/ 443305 h 674476"/>
                <a:gd name="connsiteX84" fmla="*/ 146862 w 494979"/>
                <a:gd name="connsiteY84" fmla="*/ 440585 h 674476"/>
                <a:gd name="connsiteX85" fmla="*/ 138703 w 494979"/>
                <a:gd name="connsiteY85" fmla="*/ 454184 h 674476"/>
                <a:gd name="connsiteX86" fmla="*/ 133263 w 494979"/>
                <a:gd name="connsiteY86" fmla="*/ 486820 h 674476"/>
                <a:gd name="connsiteX87" fmla="*/ 122385 w 494979"/>
                <a:gd name="connsiteY87" fmla="*/ 541213 h 674476"/>
                <a:gd name="connsiteX88" fmla="*/ 106067 w 494979"/>
                <a:gd name="connsiteY88" fmla="*/ 614643 h 674476"/>
                <a:gd name="connsiteX89" fmla="*/ 135983 w 494979"/>
                <a:gd name="connsiteY89" fmla="*/ 614643 h 674476"/>
                <a:gd name="connsiteX90" fmla="*/ 171340 w 494979"/>
                <a:gd name="connsiteY90" fmla="*/ 630961 h 674476"/>
                <a:gd name="connsiteX91" fmla="*/ 165900 w 494979"/>
                <a:gd name="connsiteY91" fmla="*/ 647279 h 674476"/>
                <a:gd name="connsiteX92" fmla="*/ 149581 w 494979"/>
                <a:gd name="connsiteY92" fmla="*/ 655438 h 674476"/>
                <a:gd name="connsiteX93" fmla="*/ 127824 w 494979"/>
                <a:gd name="connsiteY93" fmla="*/ 658158 h 674476"/>
                <a:gd name="connsiteX94" fmla="*/ 106067 w 494979"/>
                <a:gd name="connsiteY94" fmla="*/ 658158 h 674476"/>
                <a:gd name="connsiteX95" fmla="*/ 62552 w 494979"/>
                <a:gd name="connsiteY95" fmla="*/ 658158 h 674476"/>
                <a:gd name="connsiteX96" fmla="*/ 40795 w 494979"/>
                <a:gd name="connsiteY96" fmla="*/ 658158 h 674476"/>
                <a:gd name="connsiteX97" fmla="*/ 16318 w 494979"/>
                <a:gd name="connsiteY97" fmla="*/ 652718 h 674476"/>
                <a:gd name="connsiteX98" fmla="*/ 0 w 494979"/>
                <a:gd name="connsiteY98" fmla="*/ 636401 h 674476"/>
                <a:gd name="connsiteX99" fmla="*/ 2720 w 494979"/>
                <a:gd name="connsiteY99" fmla="*/ 628241 h 674476"/>
                <a:gd name="connsiteX100" fmla="*/ 24477 w 494979"/>
                <a:gd name="connsiteY100" fmla="*/ 620082 h 674476"/>
                <a:gd name="connsiteX101" fmla="*/ 62552 w 494979"/>
                <a:gd name="connsiteY101" fmla="*/ 617363 h 674476"/>
                <a:gd name="connsiteX102" fmla="*/ 62552 w 494979"/>
                <a:gd name="connsiteY102" fmla="*/ 614643 h 674476"/>
                <a:gd name="connsiteX103" fmla="*/ 65272 w 494979"/>
                <a:gd name="connsiteY103" fmla="*/ 587447 h 674476"/>
                <a:gd name="connsiteX104" fmla="*/ 76151 w 494979"/>
                <a:gd name="connsiteY104" fmla="*/ 522175 h 674476"/>
                <a:gd name="connsiteX105" fmla="*/ 87029 w 494979"/>
                <a:gd name="connsiteY105" fmla="*/ 470501 h 674476"/>
                <a:gd name="connsiteX106" fmla="*/ 92469 w 494979"/>
                <a:gd name="connsiteY106" fmla="*/ 446025 h 674476"/>
                <a:gd name="connsiteX107" fmla="*/ 65272 w 494979"/>
                <a:gd name="connsiteY107" fmla="*/ 432426 h 674476"/>
                <a:gd name="connsiteX108" fmla="*/ 54393 w 494979"/>
                <a:gd name="connsiteY108" fmla="*/ 421548 h 674476"/>
                <a:gd name="connsiteX109" fmla="*/ 73431 w 494979"/>
                <a:gd name="connsiteY109" fmla="*/ 407949 h 674476"/>
                <a:gd name="connsiteX110" fmla="*/ 100628 w 494979"/>
                <a:gd name="connsiteY110" fmla="*/ 399790 h 674476"/>
                <a:gd name="connsiteX111" fmla="*/ 108787 w 494979"/>
                <a:gd name="connsiteY111" fmla="*/ 369874 h 674476"/>
                <a:gd name="connsiteX112" fmla="*/ 125105 w 494979"/>
                <a:gd name="connsiteY112" fmla="*/ 307322 h 674476"/>
                <a:gd name="connsiteX113" fmla="*/ 141423 w 494979"/>
                <a:gd name="connsiteY113" fmla="*/ 242051 h 674476"/>
                <a:gd name="connsiteX114" fmla="*/ 155021 w 494979"/>
                <a:gd name="connsiteY114" fmla="*/ 179498 h 674476"/>
                <a:gd name="connsiteX115" fmla="*/ 168620 w 494979"/>
                <a:gd name="connsiteY115" fmla="*/ 119665 h 674476"/>
                <a:gd name="connsiteX116" fmla="*/ 193097 w 494979"/>
                <a:gd name="connsiteY116" fmla="*/ 57113 h 674476"/>
                <a:gd name="connsiteX117" fmla="*/ 201256 w 494979"/>
                <a:gd name="connsiteY117" fmla="*/ 38075 h 674476"/>
                <a:gd name="connsiteX118" fmla="*/ 217574 w 494979"/>
                <a:gd name="connsiteY118" fmla="*/ 13598 h 674476"/>
                <a:gd name="connsiteX119" fmla="*/ 274687 w 494979"/>
                <a:gd name="connsiteY119" fmla="*/ 0 h 674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94979" h="674476">
                  <a:moveTo>
                    <a:pt x="228453" y="97907"/>
                  </a:moveTo>
                  <a:cubicBezTo>
                    <a:pt x="220294" y="97907"/>
                    <a:pt x="212135" y="114225"/>
                    <a:pt x="212135" y="119665"/>
                  </a:cubicBezTo>
                  <a:cubicBezTo>
                    <a:pt x="209415" y="130543"/>
                    <a:pt x="206696" y="144141"/>
                    <a:pt x="203976" y="152300"/>
                  </a:cubicBezTo>
                  <a:cubicBezTo>
                    <a:pt x="201256" y="157740"/>
                    <a:pt x="201256" y="163179"/>
                    <a:pt x="201256" y="168618"/>
                  </a:cubicBezTo>
                  <a:cubicBezTo>
                    <a:pt x="201256" y="174058"/>
                    <a:pt x="198537" y="179497"/>
                    <a:pt x="198537" y="184936"/>
                  </a:cubicBezTo>
                  <a:cubicBezTo>
                    <a:pt x="195817" y="195815"/>
                    <a:pt x="193097" y="209413"/>
                    <a:pt x="190378" y="220292"/>
                  </a:cubicBezTo>
                  <a:cubicBezTo>
                    <a:pt x="187658" y="244769"/>
                    <a:pt x="179499" y="269246"/>
                    <a:pt x="171340" y="291003"/>
                  </a:cubicBezTo>
                  <a:cubicBezTo>
                    <a:pt x="168620" y="301881"/>
                    <a:pt x="165900" y="312760"/>
                    <a:pt x="163180" y="323639"/>
                  </a:cubicBezTo>
                  <a:cubicBezTo>
                    <a:pt x="160461" y="337237"/>
                    <a:pt x="157741" y="348115"/>
                    <a:pt x="152302" y="361714"/>
                  </a:cubicBezTo>
                  <a:cubicBezTo>
                    <a:pt x="149582" y="367153"/>
                    <a:pt x="146862" y="383471"/>
                    <a:pt x="146862" y="388910"/>
                  </a:cubicBezTo>
                  <a:cubicBezTo>
                    <a:pt x="146862" y="391630"/>
                    <a:pt x="149582" y="391630"/>
                    <a:pt x="152302" y="391630"/>
                  </a:cubicBezTo>
                  <a:cubicBezTo>
                    <a:pt x="157741" y="391630"/>
                    <a:pt x="171340" y="391630"/>
                    <a:pt x="174060" y="391630"/>
                  </a:cubicBezTo>
                  <a:cubicBezTo>
                    <a:pt x="182219" y="391630"/>
                    <a:pt x="190378" y="391630"/>
                    <a:pt x="195817" y="388910"/>
                  </a:cubicBezTo>
                  <a:cubicBezTo>
                    <a:pt x="201256" y="388910"/>
                    <a:pt x="206696" y="388910"/>
                    <a:pt x="214855" y="388910"/>
                  </a:cubicBezTo>
                  <a:cubicBezTo>
                    <a:pt x="220294" y="388910"/>
                    <a:pt x="228453" y="388910"/>
                    <a:pt x="239332" y="388910"/>
                  </a:cubicBezTo>
                  <a:cubicBezTo>
                    <a:pt x="244771" y="388910"/>
                    <a:pt x="250210" y="388910"/>
                    <a:pt x="252930" y="386191"/>
                  </a:cubicBezTo>
                  <a:cubicBezTo>
                    <a:pt x="258369" y="391630"/>
                    <a:pt x="261089" y="388910"/>
                    <a:pt x="261089" y="386191"/>
                  </a:cubicBezTo>
                  <a:cubicBezTo>
                    <a:pt x="261089" y="380751"/>
                    <a:pt x="258369" y="372592"/>
                    <a:pt x="258369" y="367153"/>
                  </a:cubicBezTo>
                  <a:cubicBezTo>
                    <a:pt x="255650" y="353555"/>
                    <a:pt x="252930" y="342676"/>
                    <a:pt x="252930" y="331797"/>
                  </a:cubicBezTo>
                  <a:cubicBezTo>
                    <a:pt x="252930" y="301881"/>
                    <a:pt x="252930" y="274685"/>
                    <a:pt x="250210" y="244769"/>
                  </a:cubicBezTo>
                  <a:cubicBezTo>
                    <a:pt x="250210" y="231170"/>
                    <a:pt x="247491" y="217572"/>
                    <a:pt x="244771" y="203974"/>
                  </a:cubicBezTo>
                  <a:cubicBezTo>
                    <a:pt x="242051" y="187656"/>
                    <a:pt x="239332" y="174058"/>
                    <a:pt x="239332" y="157740"/>
                  </a:cubicBezTo>
                  <a:cubicBezTo>
                    <a:pt x="239332" y="152300"/>
                    <a:pt x="239332" y="133263"/>
                    <a:pt x="236612" y="119665"/>
                  </a:cubicBezTo>
                  <a:cubicBezTo>
                    <a:pt x="236612" y="106066"/>
                    <a:pt x="233892" y="97907"/>
                    <a:pt x="228453" y="97907"/>
                  </a:cubicBezTo>
                  <a:close/>
                  <a:moveTo>
                    <a:pt x="274687" y="0"/>
                  </a:moveTo>
                  <a:cubicBezTo>
                    <a:pt x="288285" y="0"/>
                    <a:pt x="293724" y="2720"/>
                    <a:pt x="304603" y="5439"/>
                  </a:cubicBezTo>
                  <a:cubicBezTo>
                    <a:pt x="315482" y="10879"/>
                    <a:pt x="315482" y="16318"/>
                    <a:pt x="320921" y="24477"/>
                  </a:cubicBezTo>
                  <a:cubicBezTo>
                    <a:pt x="326360" y="29916"/>
                    <a:pt x="331800" y="35356"/>
                    <a:pt x="334519" y="43515"/>
                  </a:cubicBezTo>
                  <a:cubicBezTo>
                    <a:pt x="337239" y="51674"/>
                    <a:pt x="337239" y="57113"/>
                    <a:pt x="339959" y="65272"/>
                  </a:cubicBezTo>
                  <a:cubicBezTo>
                    <a:pt x="345398" y="78870"/>
                    <a:pt x="342678" y="97908"/>
                    <a:pt x="348118" y="114226"/>
                  </a:cubicBezTo>
                  <a:cubicBezTo>
                    <a:pt x="350837" y="130544"/>
                    <a:pt x="358996" y="146863"/>
                    <a:pt x="361716" y="163180"/>
                  </a:cubicBezTo>
                  <a:cubicBezTo>
                    <a:pt x="364435" y="182218"/>
                    <a:pt x="364435" y="201256"/>
                    <a:pt x="369875" y="220293"/>
                  </a:cubicBezTo>
                  <a:cubicBezTo>
                    <a:pt x="375314" y="239331"/>
                    <a:pt x="378034" y="255649"/>
                    <a:pt x="378034" y="274686"/>
                  </a:cubicBezTo>
                  <a:cubicBezTo>
                    <a:pt x="378034" y="282845"/>
                    <a:pt x="380753" y="293724"/>
                    <a:pt x="383473" y="301883"/>
                  </a:cubicBezTo>
                  <a:cubicBezTo>
                    <a:pt x="386193" y="312762"/>
                    <a:pt x="388912" y="326360"/>
                    <a:pt x="391632" y="337238"/>
                  </a:cubicBezTo>
                  <a:cubicBezTo>
                    <a:pt x="391632" y="342678"/>
                    <a:pt x="394352" y="353556"/>
                    <a:pt x="397071" y="364435"/>
                  </a:cubicBezTo>
                  <a:cubicBezTo>
                    <a:pt x="399791" y="372594"/>
                    <a:pt x="402511" y="380753"/>
                    <a:pt x="405230" y="383473"/>
                  </a:cubicBezTo>
                  <a:cubicBezTo>
                    <a:pt x="407950" y="386192"/>
                    <a:pt x="413389" y="386192"/>
                    <a:pt x="416109" y="386192"/>
                  </a:cubicBezTo>
                  <a:cubicBezTo>
                    <a:pt x="418829" y="386192"/>
                    <a:pt x="424268" y="386192"/>
                    <a:pt x="426988" y="386192"/>
                  </a:cubicBezTo>
                  <a:cubicBezTo>
                    <a:pt x="437866" y="386192"/>
                    <a:pt x="448745" y="388912"/>
                    <a:pt x="454184" y="397071"/>
                  </a:cubicBezTo>
                  <a:cubicBezTo>
                    <a:pt x="456904" y="399790"/>
                    <a:pt x="456904" y="402510"/>
                    <a:pt x="456904" y="405230"/>
                  </a:cubicBezTo>
                  <a:cubicBezTo>
                    <a:pt x="456904" y="407949"/>
                    <a:pt x="454184" y="410669"/>
                    <a:pt x="451465" y="416108"/>
                  </a:cubicBezTo>
                  <a:cubicBezTo>
                    <a:pt x="446025" y="421548"/>
                    <a:pt x="440586" y="426987"/>
                    <a:pt x="432427" y="429707"/>
                  </a:cubicBezTo>
                  <a:cubicBezTo>
                    <a:pt x="429707" y="429707"/>
                    <a:pt x="426988" y="432426"/>
                    <a:pt x="421548" y="432426"/>
                  </a:cubicBezTo>
                  <a:cubicBezTo>
                    <a:pt x="418829" y="432426"/>
                    <a:pt x="416109" y="432426"/>
                    <a:pt x="413389" y="435146"/>
                  </a:cubicBezTo>
                  <a:cubicBezTo>
                    <a:pt x="413389" y="435146"/>
                    <a:pt x="413389" y="437866"/>
                    <a:pt x="413389" y="440585"/>
                  </a:cubicBezTo>
                  <a:cubicBezTo>
                    <a:pt x="413389" y="443305"/>
                    <a:pt x="413389" y="448744"/>
                    <a:pt x="416109" y="451464"/>
                  </a:cubicBezTo>
                  <a:cubicBezTo>
                    <a:pt x="416109" y="456903"/>
                    <a:pt x="418829" y="462343"/>
                    <a:pt x="418829" y="465062"/>
                  </a:cubicBezTo>
                  <a:lnTo>
                    <a:pt x="418829" y="475941"/>
                  </a:lnTo>
                  <a:cubicBezTo>
                    <a:pt x="418829" y="481380"/>
                    <a:pt x="418829" y="484100"/>
                    <a:pt x="418829" y="486820"/>
                  </a:cubicBezTo>
                  <a:cubicBezTo>
                    <a:pt x="421548" y="497698"/>
                    <a:pt x="424268" y="505857"/>
                    <a:pt x="426988" y="516736"/>
                  </a:cubicBezTo>
                  <a:cubicBezTo>
                    <a:pt x="426988" y="524895"/>
                    <a:pt x="429707" y="535773"/>
                    <a:pt x="432427" y="543932"/>
                  </a:cubicBezTo>
                  <a:cubicBezTo>
                    <a:pt x="435147" y="554811"/>
                    <a:pt x="437866" y="562970"/>
                    <a:pt x="437866" y="573848"/>
                  </a:cubicBezTo>
                  <a:cubicBezTo>
                    <a:pt x="437866" y="587447"/>
                    <a:pt x="440586" y="595606"/>
                    <a:pt x="443306" y="606484"/>
                  </a:cubicBezTo>
                  <a:cubicBezTo>
                    <a:pt x="443306" y="609204"/>
                    <a:pt x="446025" y="614643"/>
                    <a:pt x="446025" y="617363"/>
                  </a:cubicBezTo>
                  <a:cubicBezTo>
                    <a:pt x="454184" y="617363"/>
                    <a:pt x="462343" y="617363"/>
                    <a:pt x="470502" y="617363"/>
                  </a:cubicBezTo>
                  <a:cubicBezTo>
                    <a:pt x="478661" y="625522"/>
                    <a:pt x="492259" y="630961"/>
                    <a:pt x="494979" y="641840"/>
                  </a:cubicBezTo>
                  <a:cubicBezTo>
                    <a:pt x="494979" y="647279"/>
                    <a:pt x="489540" y="649999"/>
                    <a:pt x="486820" y="655438"/>
                  </a:cubicBezTo>
                  <a:cubicBezTo>
                    <a:pt x="484100" y="660877"/>
                    <a:pt x="475942" y="663597"/>
                    <a:pt x="470502" y="663597"/>
                  </a:cubicBezTo>
                  <a:cubicBezTo>
                    <a:pt x="459623" y="666317"/>
                    <a:pt x="454184" y="666317"/>
                    <a:pt x="446025" y="666317"/>
                  </a:cubicBezTo>
                  <a:cubicBezTo>
                    <a:pt x="440586" y="666317"/>
                    <a:pt x="432427" y="666317"/>
                    <a:pt x="424268" y="666317"/>
                  </a:cubicBezTo>
                  <a:cubicBezTo>
                    <a:pt x="421548" y="666317"/>
                    <a:pt x="418829" y="666317"/>
                    <a:pt x="416109" y="666317"/>
                  </a:cubicBezTo>
                  <a:cubicBezTo>
                    <a:pt x="410670" y="669036"/>
                    <a:pt x="407950" y="669036"/>
                    <a:pt x="402511" y="671756"/>
                  </a:cubicBezTo>
                  <a:cubicBezTo>
                    <a:pt x="397071" y="671756"/>
                    <a:pt x="391632" y="674476"/>
                    <a:pt x="386193" y="674476"/>
                  </a:cubicBezTo>
                  <a:cubicBezTo>
                    <a:pt x="375314" y="674476"/>
                    <a:pt x="361716" y="671756"/>
                    <a:pt x="350837" y="669036"/>
                  </a:cubicBezTo>
                  <a:cubicBezTo>
                    <a:pt x="342678" y="669036"/>
                    <a:pt x="334519" y="669036"/>
                    <a:pt x="329080" y="669036"/>
                  </a:cubicBezTo>
                  <a:cubicBezTo>
                    <a:pt x="307323" y="669036"/>
                    <a:pt x="288285" y="669036"/>
                    <a:pt x="280126" y="669036"/>
                  </a:cubicBezTo>
                  <a:cubicBezTo>
                    <a:pt x="271967" y="669036"/>
                    <a:pt x="261088" y="669036"/>
                    <a:pt x="255649" y="663597"/>
                  </a:cubicBezTo>
                  <a:cubicBezTo>
                    <a:pt x="250210" y="660877"/>
                    <a:pt x="239331" y="655438"/>
                    <a:pt x="239331" y="647279"/>
                  </a:cubicBezTo>
                  <a:cubicBezTo>
                    <a:pt x="239331" y="636401"/>
                    <a:pt x="255649" y="633681"/>
                    <a:pt x="263808" y="630961"/>
                  </a:cubicBezTo>
                  <a:cubicBezTo>
                    <a:pt x="269247" y="630961"/>
                    <a:pt x="277406" y="630961"/>
                    <a:pt x="291005" y="628241"/>
                  </a:cubicBezTo>
                  <a:cubicBezTo>
                    <a:pt x="291005" y="620082"/>
                    <a:pt x="291005" y="614643"/>
                    <a:pt x="288285" y="609204"/>
                  </a:cubicBezTo>
                  <a:cubicBezTo>
                    <a:pt x="288285" y="601045"/>
                    <a:pt x="285565" y="590166"/>
                    <a:pt x="285565" y="582007"/>
                  </a:cubicBezTo>
                  <a:cubicBezTo>
                    <a:pt x="285565" y="576568"/>
                    <a:pt x="282846" y="573848"/>
                    <a:pt x="282846" y="568409"/>
                  </a:cubicBezTo>
                  <a:cubicBezTo>
                    <a:pt x="282846" y="562970"/>
                    <a:pt x="285565" y="557531"/>
                    <a:pt x="285565" y="554811"/>
                  </a:cubicBezTo>
                  <a:cubicBezTo>
                    <a:pt x="285565" y="549371"/>
                    <a:pt x="282846" y="546652"/>
                    <a:pt x="280126" y="538493"/>
                  </a:cubicBezTo>
                  <a:cubicBezTo>
                    <a:pt x="280126" y="527614"/>
                    <a:pt x="274687" y="516736"/>
                    <a:pt x="274687" y="505857"/>
                  </a:cubicBezTo>
                  <a:cubicBezTo>
                    <a:pt x="274687" y="494978"/>
                    <a:pt x="274687" y="486820"/>
                    <a:pt x="271967" y="478660"/>
                  </a:cubicBezTo>
                  <a:cubicBezTo>
                    <a:pt x="269247" y="467782"/>
                    <a:pt x="269247" y="456903"/>
                    <a:pt x="269247" y="446025"/>
                  </a:cubicBezTo>
                  <a:cubicBezTo>
                    <a:pt x="269247" y="440585"/>
                    <a:pt x="266528" y="437866"/>
                    <a:pt x="263808" y="437866"/>
                  </a:cubicBezTo>
                  <a:cubicBezTo>
                    <a:pt x="261088" y="437866"/>
                    <a:pt x="258369" y="437866"/>
                    <a:pt x="252929" y="437866"/>
                  </a:cubicBezTo>
                  <a:cubicBezTo>
                    <a:pt x="242051" y="437866"/>
                    <a:pt x="231172" y="437866"/>
                    <a:pt x="223013" y="440585"/>
                  </a:cubicBezTo>
                  <a:cubicBezTo>
                    <a:pt x="212135" y="440585"/>
                    <a:pt x="203976" y="443305"/>
                    <a:pt x="193097" y="443305"/>
                  </a:cubicBezTo>
                  <a:cubicBezTo>
                    <a:pt x="184938" y="443305"/>
                    <a:pt x="176779" y="443305"/>
                    <a:pt x="168620" y="443305"/>
                  </a:cubicBezTo>
                  <a:cubicBezTo>
                    <a:pt x="165900" y="443305"/>
                    <a:pt x="155021" y="440585"/>
                    <a:pt x="146862" y="440585"/>
                  </a:cubicBezTo>
                  <a:cubicBezTo>
                    <a:pt x="138703" y="440585"/>
                    <a:pt x="138703" y="448744"/>
                    <a:pt x="138703" y="454184"/>
                  </a:cubicBezTo>
                  <a:cubicBezTo>
                    <a:pt x="138703" y="465062"/>
                    <a:pt x="135983" y="475941"/>
                    <a:pt x="133263" y="486820"/>
                  </a:cubicBezTo>
                  <a:cubicBezTo>
                    <a:pt x="130544" y="505857"/>
                    <a:pt x="125105" y="522175"/>
                    <a:pt x="122385" y="541213"/>
                  </a:cubicBezTo>
                  <a:cubicBezTo>
                    <a:pt x="119665" y="560250"/>
                    <a:pt x="111506" y="595606"/>
                    <a:pt x="106067" y="614643"/>
                  </a:cubicBezTo>
                  <a:cubicBezTo>
                    <a:pt x="114226" y="614643"/>
                    <a:pt x="125105" y="614643"/>
                    <a:pt x="135983" y="614643"/>
                  </a:cubicBezTo>
                  <a:cubicBezTo>
                    <a:pt x="149581" y="614643"/>
                    <a:pt x="171340" y="614643"/>
                    <a:pt x="171340" y="630961"/>
                  </a:cubicBezTo>
                  <a:cubicBezTo>
                    <a:pt x="171340" y="639120"/>
                    <a:pt x="168620" y="639120"/>
                    <a:pt x="165900" y="647279"/>
                  </a:cubicBezTo>
                  <a:cubicBezTo>
                    <a:pt x="163181" y="652718"/>
                    <a:pt x="155021" y="655438"/>
                    <a:pt x="149581" y="655438"/>
                  </a:cubicBezTo>
                  <a:cubicBezTo>
                    <a:pt x="141423" y="658158"/>
                    <a:pt x="135983" y="658158"/>
                    <a:pt x="127824" y="658158"/>
                  </a:cubicBezTo>
                  <a:cubicBezTo>
                    <a:pt x="122385" y="658158"/>
                    <a:pt x="116946" y="658158"/>
                    <a:pt x="106067" y="658158"/>
                  </a:cubicBezTo>
                  <a:cubicBezTo>
                    <a:pt x="92469" y="658158"/>
                    <a:pt x="78870" y="658158"/>
                    <a:pt x="62552" y="658158"/>
                  </a:cubicBezTo>
                  <a:cubicBezTo>
                    <a:pt x="54393" y="658158"/>
                    <a:pt x="46234" y="658158"/>
                    <a:pt x="40795" y="658158"/>
                  </a:cubicBezTo>
                  <a:cubicBezTo>
                    <a:pt x="32636" y="658158"/>
                    <a:pt x="21758" y="658158"/>
                    <a:pt x="16318" y="652718"/>
                  </a:cubicBezTo>
                  <a:cubicBezTo>
                    <a:pt x="8159" y="649999"/>
                    <a:pt x="0" y="641840"/>
                    <a:pt x="0" y="636401"/>
                  </a:cubicBezTo>
                  <a:cubicBezTo>
                    <a:pt x="0" y="633681"/>
                    <a:pt x="0" y="630961"/>
                    <a:pt x="2720" y="628241"/>
                  </a:cubicBezTo>
                  <a:cubicBezTo>
                    <a:pt x="8159" y="625522"/>
                    <a:pt x="16318" y="622802"/>
                    <a:pt x="24477" y="620082"/>
                  </a:cubicBezTo>
                  <a:cubicBezTo>
                    <a:pt x="38075" y="617363"/>
                    <a:pt x="48954" y="617363"/>
                    <a:pt x="62552" y="617363"/>
                  </a:cubicBezTo>
                  <a:cubicBezTo>
                    <a:pt x="62552" y="617363"/>
                    <a:pt x="62552" y="614643"/>
                    <a:pt x="62552" y="614643"/>
                  </a:cubicBezTo>
                  <a:cubicBezTo>
                    <a:pt x="62552" y="603765"/>
                    <a:pt x="65272" y="590166"/>
                    <a:pt x="65272" y="587447"/>
                  </a:cubicBezTo>
                  <a:cubicBezTo>
                    <a:pt x="67992" y="565689"/>
                    <a:pt x="73431" y="543932"/>
                    <a:pt x="76151" y="522175"/>
                  </a:cubicBezTo>
                  <a:cubicBezTo>
                    <a:pt x="78870" y="505857"/>
                    <a:pt x="81590" y="486820"/>
                    <a:pt x="87029" y="470501"/>
                  </a:cubicBezTo>
                  <a:cubicBezTo>
                    <a:pt x="87029" y="465062"/>
                    <a:pt x="92469" y="451464"/>
                    <a:pt x="92469" y="446025"/>
                  </a:cubicBezTo>
                  <a:cubicBezTo>
                    <a:pt x="92469" y="437866"/>
                    <a:pt x="73431" y="437866"/>
                    <a:pt x="65272" y="432426"/>
                  </a:cubicBezTo>
                  <a:cubicBezTo>
                    <a:pt x="59833" y="429707"/>
                    <a:pt x="54393" y="426987"/>
                    <a:pt x="54393" y="421548"/>
                  </a:cubicBezTo>
                  <a:cubicBezTo>
                    <a:pt x="54393" y="413389"/>
                    <a:pt x="62552" y="410669"/>
                    <a:pt x="73431" y="407949"/>
                  </a:cubicBezTo>
                  <a:cubicBezTo>
                    <a:pt x="78870" y="407949"/>
                    <a:pt x="92469" y="405230"/>
                    <a:pt x="100628" y="399790"/>
                  </a:cubicBezTo>
                  <a:cubicBezTo>
                    <a:pt x="106067" y="394351"/>
                    <a:pt x="106067" y="378033"/>
                    <a:pt x="108787" y="369874"/>
                  </a:cubicBezTo>
                  <a:cubicBezTo>
                    <a:pt x="114226" y="348117"/>
                    <a:pt x="119665" y="326360"/>
                    <a:pt x="125105" y="307322"/>
                  </a:cubicBezTo>
                  <a:cubicBezTo>
                    <a:pt x="130544" y="285565"/>
                    <a:pt x="135983" y="263808"/>
                    <a:pt x="141423" y="242051"/>
                  </a:cubicBezTo>
                  <a:cubicBezTo>
                    <a:pt x="146862" y="220293"/>
                    <a:pt x="152301" y="198536"/>
                    <a:pt x="155021" y="179498"/>
                  </a:cubicBezTo>
                  <a:cubicBezTo>
                    <a:pt x="157740" y="160461"/>
                    <a:pt x="163181" y="138703"/>
                    <a:pt x="168620" y="119665"/>
                  </a:cubicBezTo>
                  <a:cubicBezTo>
                    <a:pt x="176779" y="100627"/>
                    <a:pt x="182218" y="76150"/>
                    <a:pt x="193097" y="57113"/>
                  </a:cubicBezTo>
                  <a:lnTo>
                    <a:pt x="201256" y="38075"/>
                  </a:lnTo>
                  <a:cubicBezTo>
                    <a:pt x="206695" y="29916"/>
                    <a:pt x="209415" y="19038"/>
                    <a:pt x="217574" y="13598"/>
                  </a:cubicBezTo>
                  <a:cubicBezTo>
                    <a:pt x="231172" y="2720"/>
                    <a:pt x="255649" y="0"/>
                    <a:pt x="274687" y="0"/>
                  </a:cubicBezTo>
                  <a:close/>
                </a:path>
              </a:pathLst>
            </a:custGeom>
            <a:grpFill/>
            <a:ln w="27168" cap="flat">
              <a:noFill/>
              <a:prstDash val="solid"/>
              <a:miter/>
            </a:ln>
          </p:spPr>
          <p:txBody>
            <a:bodyPr rtlCol="0" anchor="ctr"/>
            <a:lstStyle/>
            <a:p>
              <a:endParaRPr/>
            </a:p>
          </p:txBody>
        </p:sp>
        <p:sp>
          <p:nvSpPr>
            <p:cNvPr id="37" name="Freeform: Shape 36">
              <a:extLst>
                <a:ext uri="{FF2B5EF4-FFF2-40B4-BE49-F238E27FC236}">
                  <a16:creationId xmlns:a16="http://schemas.microsoft.com/office/drawing/2014/main" id="{3C9EF25D-B45E-483F-A696-70FB19DAB924}"/>
                </a:ext>
              </a:extLst>
            </p:cNvPr>
            <p:cNvSpPr/>
            <p:nvPr/>
          </p:nvSpPr>
          <p:spPr>
            <a:xfrm>
              <a:off x="3443268" y="4186718"/>
              <a:ext cx="435145" cy="761503"/>
            </a:xfrm>
            <a:custGeom>
              <a:avLst/>
              <a:gdLst>
                <a:gd name="connsiteX0" fmla="*/ 400855 w 435145"/>
                <a:gd name="connsiteY0" fmla="*/ 678260 h 761503"/>
                <a:gd name="connsiteX1" fmla="*/ 384537 w 435145"/>
                <a:gd name="connsiteY1" fmla="*/ 719054 h 761503"/>
                <a:gd name="connsiteX2" fmla="*/ 368219 w 435145"/>
                <a:gd name="connsiteY2" fmla="*/ 713615 h 761503"/>
                <a:gd name="connsiteX3" fmla="*/ 360060 w 435145"/>
                <a:gd name="connsiteY3" fmla="*/ 697297 h 761503"/>
                <a:gd name="connsiteX4" fmla="*/ 360060 w 435145"/>
                <a:gd name="connsiteY4" fmla="*/ 651063 h 761503"/>
                <a:gd name="connsiteX5" fmla="*/ 332864 w 435145"/>
                <a:gd name="connsiteY5" fmla="*/ 686418 h 761503"/>
                <a:gd name="connsiteX6" fmla="*/ 251274 w 435145"/>
                <a:gd name="connsiteY6" fmla="*/ 721774 h 761503"/>
                <a:gd name="connsiteX7" fmla="*/ 229517 w 435145"/>
                <a:gd name="connsiteY7" fmla="*/ 719054 h 761503"/>
                <a:gd name="connsiteX8" fmla="*/ 158806 w 435145"/>
                <a:gd name="connsiteY8" fmla="*/ 694578 h 761503"/>
                <a:gd name="connsiteX9" fmla="*/ 112571 w 435145"/>
                <a:gd name="connsiteY9" fmla="*/ 659222 h 761503"/>
                <a:gd name="connsiteX10" fmla="*/ 79936 w 435145"/>
                <a:gd name="connsiteY10" fmla="*/ 607548 h 761503"/>
                <a:gd name="connsiteX11" fmla="*/ 63618 w 435145"/>
                <a:gd name="connsiteY11" fmla="*/ 542277 h 761503"/>
                <a:gd name="connsiteX12" fmla="*/ 58178 w 435145"/>
                <a:gd name="connsiteY12" fmla="*/ 471566 h 761503"/>
                <a:gd name="connsiteX13" fmla="*/ 60898 w 435145"/>
                <a:gd name="connsiteY13" fmla="*/ 400855 h 761503"/>
                <a:gd name="connsiteX14" fmla="*/ 66337 w 435145"/>
                <a:gd name="connsiteY14" fmla="*/ 335583 h 761503"/>
                <a:gd name="connsiteX15" fmla="*/ 85375 w 435145"/>
                <a:gd name="connsiteY15" fmla="*/ 267592 h 761503"/>
                <a:gd name="connsiteX16" fmla="*/ 109852 w 435145"/>
                <a:gd name="connsiteY16" fmla="*/ 199600 h 761503"/>
                <a:gd name="connsiteX17" fmla="*/ 145207 w 435145"/>
                <a:gd name="connsiteY17" fmla="*/ 145207 h 761503"/>
                <a:gd name="connsiteX18" fmla="*/ 188722 w 435145"/>
                <a:gd name="connsiteY18" fmla="*/ 96253 h 761503"/>
                <a:gd name="connsiteX19" fmla="*/ 243115 w 435145"/>
                <a:gd name="connsiteY19" fmla="*/ 71776 h 761503"/>
                <a:gd name="connsiteX20" fmla="*/ 286630 w 435145"/>
                <a:gd name="connsiteY20" fmla="*/ 63617 h 761503"/>
                <a:gd name="connsiteX21" fmla="*/ 305667 w 435145"/>
                <a:gd name="connsiteY21" fmla="*/ 66337 h 761503"/>
                <a:gd name="connsiteX22" fmla="*/ 324705 w 435145"/>
                <a:gd name="connsiteY22" fmla="*/ 79936 h 761503"/>
                <a:gd name="connsiteX23" fmla="*/ 341023 w 435145"/>
                <a:gd name="connsiteY23" fmla="*/ 101693 h 761503"/>
                <a:gd name="connsiteX24" fmla="*/ 354621 w 435145"/>
                <a:gd name="connsiteY24" fmla="*/ 123450 h 761503"/>
                <a:gd name="connsiteX25" fmla="*/ 354621 w 435145"/>
                <a:gd name="connsiteY25" fmla="*/ 98973 h 761503"/>
                <a:gd name="connsiteX26" fmla="*/ 360060 w 435145"/>
                <a:gd name="connsiteY26" fmla="*/ 74496 h 761503"/>
                <a:gd name="connsiteX27" fmla="*/ 365500 w 435145"/>
                <a:gd name="connsiteY27" fmla="*/ 63617 h 761503"/>
                <a:gd name="connsiteX28" fmla="*/ 373659 w 435145"/>
                <a:gd name="connsiteY28" fmla="*/ 58178 h 761503"/>
                <a:gd name="connsiteX29" fmla="*/ 381818 w 435145"/>
                <a:gd name="connsiteY29" fmla="*/ 63617 h 761503"/>
                <a:gd name="connsiteX30" fmla="*/ 389977 w 435145"/>
                <a:gd name="connsiteY30" fmla="*/ 82655 h 761503"/>
                <a:gd name="connsiteX31" fmla="*/ 392696 w 435145"/>
                <a:gd name="connsiteY31" fmla="*/ 126170 h 761503"/>
                <a:gd name="connsiteX32" fmla="*/ 395416 w 435145"/>
                <a:gd name="connsiteY32" fmla="*/ 186002 h 761503"/>
                <a:gd name="connsiteX33" fmla="*/ 398136 w 435145"/>
                <a:gd name="connsiteY33" fmla="*/ 237675 h 761503"/>
                <a:gd name="connsiteX34" fmla="*/ 398136 w 435145"/>
                <a:gd name="connsiteY34" fmla="*/ 243115 h 761503"/>
                <a:gd name="connsiteX35" fmla="*/ 395416 w 435145"/>
                <a:gd name="connsiteY35" fmla="*/ 256713 h 761503"/>
                <a:gd name="connsiteX36" fmla="*/ 379098 w 435145"/>
                <a:gd name="connsiteY36" fmla="*/ 278470 h 761503"/>
                <a:gd name="connsiteX37" fmla="*/ 362780 w 435145"/>
                <a:gd name="connsiteY37" fmla="*/ 273031 h 761503"/>
                <a:gd name="connsiteX38" fmla="*/ 354621 w 435145"/>
                <a:gd name="connsiteY38" fmla="*/ 256713 h 761503"/>
                <a:gd name="connsiteX39" fmla="*/ 354621 w 435145"/>
                <a:gd name="connsiteY39" fmla="*/ 213198 h 761503"/>
                <a:gd name="connsiteX40" fmla="*/ 354621 w 435145"/>
                <a:gd name="connsiteY40" fmla="*/ 205040 h 761503"/>
                <a:gd name="connsiteX41" fmla="*/ 338303 w 435145"/>
                <a:gd name="connsiteY41" fmla="*/ 147927 h 761503"/>
                <a:gd name="connsiteX42" fmla="*/ 292069 w 435145"/>
                <a:gd name="connsiteY42" fmla="*/ 107132 h 761503"/>
                <a:gd name="connsiteX43" fmla="*/ 262153 w 435145"/>
                <a:gd name="connsiteY43" fmla="*/ 120730 h 761503"/>
                <a:gd name="connsiteX44" fmla="*/ 251274 w 435145"/>
                <a:gd name="connsiteY44" fmla="*/ 131609 h 761503"/>
                <a:gd name="connsiteX45" fmla="*/ 240395 w 435145"/>
                <a:gd name="connsiteY45" fmla="*/ 139768 h 761503"/>
                <a:gd name="connsiteX46" fmla="*/ 237676 w 435145"/>
                <a:gd name="connsiteY46" fmla="*/ 164245 h 761503"/>
                <a:gd name="connsiteX47" fmla="*/ 226797 w 435145"/>
                <a:gd name="connsiteY47" fmla="*/ 196881 h 761503"/>
                <a:gd name="connsiteX48" fmla="*/ 213199 w 435145"/>
                <a:gd name="connsiteY48" fmla="*/ 259433 h 761503"/>
                <a:gd name="connsiteX49" fmla="*/ 207759 w 435145"/>
                <a:gd name="connsiteY49" fmla="*/ 324704 h 761503"/>
                <a:gd name="connsiteX50" fmla="*/ 207759 w 435145"/>
                <a:gd name="connsiteY50" fmla="*/ 335583 h 761503"/>
                <a:gd name="connsiteX51" fmla="*/ 205040 w 435145"/>
                <a:gd name="connsiteY51" fmla="*/ 349181 h 761503"/>
                <a:gd name="connsiteX52" fmla="*/ 207759 w 435145"/>
                <a:gd name="connsiteY52" fmla="*/ 368219 h 761503"/>
                <a:gd name="connsiteX53" fmla="*/ 207759 w 435145"/>
                <a:gd name="connsiteY53" fmla="*/ 376378 h 761503"/>
                <a:gd name="connsiteX54" fmla="*/ 205040 w 435145"/>
                <a:gd name="connsiteY54" fmla="*/ 387256 h 761503"/>
                <a:gd name="connsiteX55" fmla="*/ 205040 w 435145"/>
                <a:gd name="connsiteY55" fmla="*/ 395415 h 761503"/>
                <a:gd name="connsiteX56" fmla="*/ 205040 w 435145"/>
                <a:gd name="connsiteY56" fmla="*/ 406294 h 761503"/>
                <a:gd name="connsiteX57" fmla="*/ 205040 w 435145"/>
                <a:gd name="connsiteY57" fmla="*/ 425332 h 761503"/>
                <a:gd name="connsiteX58" fmla="*/ 213199 w 435145"/>
                <a:gd name="connsiteY58" fmla="*/ 493323 h 761503"/>
                <a:gd name="connsiteX59" fmla="*/ 221358 w 435145"/>
                <a:gd name="connsiteY59" fmla="*/ 561314 h 761503"/>
                <a:gd name="connsiteX60" fmla="*/ 226797 w 435145"/>
                <a:gd name="connsiteY60" fmla="*/ 591231 h 761503"/>
                <a:gd name="connsiteX61" fmla="*/ 240395 w 435145"/>
                <a:gd name="connsiteY61" fmla="*/ 618427 h 761503"/>
                <a:gd name="connsiteX62" fmla="*/ 283910 w 435145"/>
                <a:gd name="connsiteY62" fmla="*/ 651063 h 761503"/>
                <a:gd name="connsiteX63" fmla="*/ 338303 w 435145"/>
                <a:gd name="connsiteY63" fmla="*/ 612988 h 761503"/>
                <a:gd name="connsiteX64" fmla="*/ 354621 w 435145"/>
                <a:gd name="connsiteY64" fmla="*/ 577632 h 761503"/>
                <a:gd name="connsiteX65" fmla="*/ 357341 w 435145"/>
                <a:gd name="connsiteY65" fmla="*/ 509641 h 761503"/>
                <a:gd name="connsiteX66" fmla="*/ 362780 w 435145"/>
                <a:gd name="connsiteY66" fmla="*/ 485164 h 761503"/>
                <a:gd name="connsiteX67" fmla="*/ 368219 w 435145"/>
                <a:gd name="connsiteY67" fmla="*/ 474286 h 761503"/>
                <a:gd name="connsiteX68" fmla="*/ 376378 w 435145"/>
                <a:gd name="connsiteY68" fmla="*/ 468846 h 761503"/>
                <a:gd name="connsiteX69" fmla="*/ 384537 w 435145"/>
                <a:gd name="connsiteY69" fmla="*/ 474286 h 761503"/>
                <a:gd name="connsiteX70" fmla="*/ 392696 w 435145"/>
                <a:gd name="connsiteY70" fmla="*/ 493323 h 761503"/>
                <a:gd name="connsiteX71" fmla="*/ 395416 w 435145"/>
                <a:gd name="connsiteY71" fmla="*/ 558595 h 761503"/>
                <a:gd name="connsiteX72" fmla="*/ 398136 w 435145"/>
                <a:gd name="connsiteY72" fmla="*/ 618427 h 761503"/>
                <a:gd name="connsiteX73" fmla="*/ 400855 w 435145"/>
                <a:gd name="connsiteY73" fmla="*/ 678260 h 76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435145" h="761503">
                  <a:moveTo>
                    <a:pt x="400855" y="678260"/>
                  </a:moveTo>
                  <a:cubicBezTo>
                    <a:pt x="400855" y="689138"/>
                    <a:pt x="400855" y="719054"/>
                    <a:pt x="384537" y="719054"/>
                  </a:cubicBezTo>
                  <a:cubicBezTo>
                    <a:pt x="376378" y="719054"/>
                    <a:pt x="373659" y="716335"/>
                    <a:pt x="368219" y="713615"/>
                  </a:cubicBezTo>
                  <a:cubicBezTo>
                    <a:pt x="362780" y="710895"/>
                    <a:pt x="360060" y="702736"/>
                    <a:pt x="360060" y="697297"/>
                  </a:cubicBezTo>
                  <a:cubicBezTo>
                    <a:pt x="357341" y="680979"/>
                    <a:pt x="357341" y="664661"/>
                    <a:pt x="360060" y="651063"/>
                  </a:cubicBezTo>
                  <a:cubicBezTo>
                    <a:pt x="354621" y="659222"/>
                    <a:pt x="341023" y="678260"/>
                    <a:pt x="332864" y="686418"/>
                  </a:cubicBezTo>
                  <a:cubicBezTo>
                    <a:pt x="311107" y="708176"/>
                    <a:pt x="283910" y="721774"/>
                    <a:pt x="251274" y="721774"/>
                  </a:cubicBezTo>
                  <a:cubicBezTo>
                    <a:pt x="243115" y="721774"/>
                    <a:pt x="237676" y="721774"/>
                    <a:pt x="229517" y="719054"/>
                  </a:cubicBezTo>
                  <a:cubicBezTo>
                    <a:pt x="207759" y="716335"/>
                    <a:pt x="183283" y="708176"/>
                    <a:pt x="158806" y="694578"/>
                  </a:cubicBezTo>
                  <a:cubicBezTo>
                    <a:pt x="142488" y="686418"/>
                    <a:pt x="126170" y="672820"/>
                    <a:pt x="112571" y="659222"/>
                  </a:cubicBezTo>
                  <a:cubicBezTo>
                    <a:pt x="98973" y="642904"/>
                    <a:pt x="88095" y="626586"/>
                    <a:pt x="79936" y="607548"/>
                  </a:cubicBezTo>
                  <a:cubicBezTo>
                    <a:pt x="71777" y="585791"/>
                    <a:pt x="66337" y="566754"/>
                    <a:pt x="63618" y="542277"/>
                  </a:cubicBezTo>
                  <a:cubicBezTo>
                    <a:pt x="60898" y="517800"/>
                    <a:pt x="58178" y="493323"/>
                    <a:pt x="58178" y="471566"/>
                  </a:cubicBezTo>
                  <a:cubicBezTo>
                    <a:pt x="58178" y="447089"/>
                    <a:pt x="58178" y="425332"/>
                    <a:pt x="60898" y="400855"/>
                  </a:cubicBezTo>
                  <a:cubicBezTo>
                    <a:pt x="63618" y="379098"/>
                    <a:pt x="60898" y="357340"/>
                    <a:pt x="66337" y="335583"/>
                  </a:cubicBezTo>
                  <a:cubicBezTo>
                    <a:pt x="69057" y="313826"/>
                    <a:pt x="77216" y="289349"/>
                    <a:pt x="85375" y="267592"/>
                  </a:cubicBezTo>
                  <a:cubicBezTo>
                    <a:pt x="93534" y="243115"/>
                    <a:pt x="98973" y="221357"/>
                    <a:pt x="109852" y="199600"/>
                  </a:cubicBezTo>
                  <a:cubicBezTo>
                    <a:pt x="118011" y="177843"/>
                    <a:pt x="131609" y="161525"/>
                    <a:pt x="145207" y="145207"/>
                  </a:cubicBezTo>
                  <a:cubicBezTo>
                    <a:pt x="158806" y="128889"/>
                    <a:pt x="172404" y="109852"/>
                    <a:pt x="188722" y="96253"/>
                  </a:cubicBezTo>
                  <a:cubicBezTo>
                    <a:pt x="205040" y="82655"/>
                    <a:pt x="224077" y="77216"/>
                    <a:pt x="243115" y="71776"/>
                  </a:cubicBezTo>
                  <a:cubicBezTo>
                    <a:pt x="256713" y="69057"/>
                    <a:pt x="273031" y="63617"/>
                    <a:pt x="286630" y="63617"/>
                  </a:cubicBezTo>
                  <a:cubicBezTo>
                    <a:pt x="292069" y="63617"/>
                    <a:pt x="297508" y="63617"/>
                    <a:pt x="305667" y="66337"/>
                  </a:cubicBezTo>
                  <a:cubicBezTo>
                    <a:pt x="313826" y="69057"/>
                    <a:pt x="319266" y="74496"/>
                    <a:pt x="324705" y="79936"/>
                  </a:cubicBezTo>
                  <a:cubicBezTo>
                    <a:pt x="332864" y="85375"/>
                    <a:pt x="332864" y="93534"/>
                    <a:pt x="341023" y="101693"/>
                  </a:cubicBezTo>
                  <a:cubicBezTo>
                    <a:pt x="346462" y="107132"/>
                    <a:pt x="349182" y="118011"/>
                    <a:pt x="354621" y="123450"/>
                  </a:cubicBezTo>
                  <a:cubicBezTo>
                    <a:pt x="354621" y="115291"/>
                    <a:pt x="354621" y="101693"/>
                    <a:pt x="354621" y="98973"/>
                  </a:cubicBezTo>
                  <a:cubicBezTo>
                    <a:pt x="354621" y="90814"/>
                    <a:pt x="354621" y="79936"/>
                    <a:pt x="360060" y="74496"/>
                  </a:cubicBezTo>
                  <a:cubicBezTo>
                    <a:pt x="362780" y="71776"/>
                    <a:pt x="362780" y="69057"/>
                    <a:pt x="365500" y="63617"/>
                  </a:cubicBezTo>
                  <a:cubicBezTo>
                    <a:pt x="368219" y="60898"/>
                    <a:pt x="370939" y="58178"/>
                    <a:pt x="373659" y="58178"/>
                  </a:cubicBezTo>
                  <a:cubicBezTo>
                    <a:pt x="376378" y="58178"/>
                    <a:pt x="379098" y="60898"/>
                    <a:pt x="381818" y="63617"/>
                  </a:cubicBezTo>
                  <a:cubicBezTo>
                    <a:pt x="384537" y="69057"/>
                    <a:pt x="387257" y="77216"/>
                    <a:pt x="389977" y="82655"/>
                  </a:cubicBezTo>
                  <a:cubicBezTo>
                    <a:pt x="389977" y="90814"/>
                    <a:pt x="392696" y="107132"/>
                    <a:pt x="392696" y="126170"/>
                  </a:cubicBezTo>
                  <a:cubicBezTo>
                    <a:pt x="392696" y="150647"/>
                    <a:pt x="392696" y="177843"/>
                    <a:pt x="395416" y="186002"/>
                  </a:cubicBezTo>
                  <a:cubicBezTo>
                    <a:pt x="398136" y="205040"/>
                    <a:pt x="398136" y="215918"/>
                    <a:pt x="398136" y="237675"/>
                  </a:cubicBezTo>
                  <a:cubicBezTo>
                    <a:pt x="398136" y="240395"/>
                    <a:pt x="398136" y="243115"/>
                    <a:pt x="398136" y="243115"/>
                  </a:cubicBezTo>
                  <a:cubicBezTo>
                    <a:pt x="398136" y="248554"/>
                    <a:pt x="398136" y="251274"/>
                    <a:pt x="395416" y="256713"/>
                  </a:cubicBezTo>
                  <a:cubicBezTo>
                    <a:pt x="392696" y="267592"/>
                    <a:pt x="389977" y="278470"/>
                    <a:pt x="379098" y="278470"/>
                  </a:cubicBezTo>
                  <a:cubicBezTo>
                    <a:pt x="370939" y="278470"/>
                    <a:pt x="368219" y="275751"/>
                    <a:pt x="362780" y="273031"/>
                  </a:cubicBezTo>
                  <a:cubicBezTo>
                    <a:pt x="357341" y="270311"/>
                    <a:pt x="354621" y="262152"/>
                    <a:pt x="354621" y="256713"/>
                  </a:cubicBezTo>
                  <a:cubicBezTo>
                    <a:pt x="349182" y="237675"/>
                    <a:pt x="354621" y="232236"/>
                    <a:pt x="354621" y="213198"/>
                  </a:cubicBezTo>
                  <a:cubicBezTo>
                    <a:pt x="354621" y="210479"/>
                    <a:pt x="354621" y="207759"/>
                    <a:pt x="354621" y="205040"/>
                  </a:cubicBezTo>
                  <a:cubicBezTo>
                    <a:pt x="349182" y="186002"/>
                    <a:pt x="343742" y="169684"/>
                    <a:pt x="338303" y="147927"/>
                  </a:cubicBezTo>
                  <a:cubicBezTo>
                    <a:pt x="332864" y="131609"/>
                    <a:pt x="311107" y="107132"/>
                    <a:pt x="292069" y="107132"/>
                  </a:cubicBezTo>
                  <a:cubicBezTo>
                    <a:pt x="281190" y="107132"/>
                    <a:pt x="270312" y="115291"/>
                    <a:pt x="262153" y="120730"/>
                  </a:cubicBezTo>
                  <a:cubicBezTo>
                    <a:pt x="259433" y="123450"/>
                    <a:pt x="256713" y="126170"/>
                    <a:pt x="251274" y="131609"/>
                  </a:cubicBezTo>
                  <a:cubicBezTo>
                    <a:pt x="248554" y="134329"/>
                    <a:pt x="243115" y="137048"/>
                    <a:pt x="240395" y="139768"/>
                  </a:cubicBezTo>
                  <a:cubicBezTo>
                    <a:pt x="237676" y="145207"/>
                    <a:pt x="240395" y="156086"/>
                    <a:pt x="237676" y="164245"/>
                  </a:cubicBezTo>
                  <a:cubicBezTo>
                    <a:pt x="232236" y="175123"/>
                    <a:pt x="229517" y="186002"/>
                    <a:pt x="226797" y="196881"/>
                  </a:cubicBezTo>
                  <a:cubicBezTo>
                    <a:pt x="221358" y="218638"/>
                    <a:pt x="218638" y="237675"/>
                    <a:pt x="213199" y="259433"/>
                  </a:cubicBezTo>
                  <a:cubicBezTo>
                    <a:pt x="210479" y="281190"/>
                    <a:pt x="207759" y="302947"/>
                    <a:pt x="207759" y="324704"/>
                  </a:cubicBezTo>
                  <a:cubicBezTo>
                    <a:pt x="207759" y="327424"/>
                    <a:pt x="207759" y="332863"/>
                    <a:pt x="207759" y="335583"/>
                  </a:cubicBezTo>
                  <a:cubicBezTo>
                    <a:pt x="207759" y="341022"/>
                    <a:pt x="205040" y="343742"/>
                    <a:pt x="205040" y="349181"/>
                  </a:cubicBezTo>
                  <a:cubicBezTo>
                    <a:pt x="205040" y="354621"/>
                    <a:pt x="207759" y="362779"/>
                    <a:pt x="207759" y="368219"/>
                  </a:cubicBezTo>
                  <a:cubicBezTo>
                    <a:pt x="207759" y="370939"/>
                    <a:pt x="207759" y="373658"/>
                    <a:pt x="207759" y="376378"/>
                  </a:cubicBezTo>
                  <a:cubicBezTo>
                    <a:pt x="205040" y="381817"/>
                    <a:pt x="205040" y="384537"/>
                    <a:pt x="205040" y="387256"/>
                  </a:cubicBezTo>
                  <a:cubicBezTo>
                    <a:pt x="205040" y="389976"/>
                    <a:pt x="205040" y="392696"/>
                    <a:pt x="205040" y="395415"/>
                  </a:cubicBezTo>
                  <a:cubicBezTo>
                    <a:pt x="205040" y="398135"/>
                    <a:pt x="205040" y="403574"/>
                    <a:pt x="205040" y="406294"/>
                  </a:cubicBezTo>
                  <a:cubicBezTo>
                    <a:pt x="205040" y="411733"/>
                    <a:pt x="205040" y="417173"/>
                    <a:pt x="205040" y="425332"/>
                  </a:cubicBezTo>
                  <a:cubicBezTo>
                    <a:pt x="205040" y="449809"/>
                    <a:pt x="213199" y="471566"/>
                    <a:pt x="213199" y="493323"/>
                  </a:cubicBezTo>
                  <a:cubicBezTo>
                    <a:pt x="213199" y="517800"/>
                    <a:pt x="215919" y="539557"/>
                    <a:pt x="221358" y="561314"/>
                  </a:cubicBezTo>
                  <a:cubicBezTo>
                    <a:pt x="224077" y="572193"/>
                    <a:pt x="224077" y="580352"/>
                    <a:pt x="226797" y="591231"/>
                  </a:cubicBezTo>
                  <a:cubicBezTo>
                    <a:pt x="229517" y="599390"/>
                    <a:pt x="237676" y="607548"/>
                    <a:pt x="240395" y="618427"/>
                  </a:cubicBezTo>
                  <a:cubicBezTo>
                    <a:pt x="248554" y="637465"/>
                    <a:pt x="262153" y="651063"/>
                    <a:pt x="283910" y="651063"/>
                  </a:cubicBezTo>
                  <a:cubicBezTo>
                    <a:pt x="302948" y="651063"/>
                    <a:pt x="330144" y="629306"/>
                    <a:pt x="338303" y="612988"/>
                  </a:cubicBezTo>
                  <a:cubicBezTo>
                    <a:pt x="346462" y="599390"/>
                    <a:pt x="351901" y="591231"/>
                    <a:pt x="354621" y="577632"/>
                  </a:cubicBezTo>
                  <a:cubicBezTo>
                    <a:pt x="354621" y="550436"/>
                    <a:pt x="354621" y="517800"/>
                    <a:pt x="357341" y="509641"/>
                  </a:cubicBezTo>
                  <a:cubicBezTo>
                    <a:pt x="357341" y="501482"/>
                    <a:pt x="357341" y="490603"/>
                    <a:pt x="362780" y="485164"/>
                  </a:cubicBezTo>
                  <a:cubicBezTo>
                    <a:pt x="365500" y="482444"/>
                    <a:pt x="365500" y="479725"/>
                    <a:pt x="368219" y="474286"/>
                  </a:cubicBezTo>
                  <a:cubicBezTo>
                    <a:pt x="370939" y="471566"/>
                    <a:pt x="373659" y="468846"/>
                    <a:pt x="376378" y="468846"/>
                  </a:cubicBezTo>
                  <a:cubicBezTo>
                    <a:pt x="379098" y="468846"/>
                    <a:pt x="381818" y="471566"/>
                    <a:pt x="384537" y="474286"/>
                  </a:cubicBezTo>
                  <a:cubicBezTo>
                    <a:pt x="387257" y="479725"/>
                    <a:pt x="389977" y="487884"/>
                    <a:pt x="392696" y="493323"/>
                  </a:cubicBezTo>
                  <a:cubicBezTo>
                    <a:pt x="392696" y="501482"/>
                    <a:pt x="395416" y="539557"/>
                    <a:pt x="395416" y="558595"/>
                  </a:cubicBezTo>
                  <a:cubicBezTo>
                    <a:pt x="395416" y="583072"/>
                    <a:pt x="395416" y="610268"/>
                    <a:pt x="398136" y="618427"/>
                  </a:cubicBezTo>
                  <a:cubicBezTo>
                    <a:pt x="398136" y="648343"/>
                    <a:pt x="400855" y="659222"/>
                    <a:pt x="400855" y="678260"/>
                  </a:cubicBezTo>
                </a:path>
              </a:pathLst>
            </a:custGeom>
            <a:grpFill/>
            <a:ln w="27168" cap="flat">
              <a:noFill/>
              <a:prstDash val="solid"/>
              <a:miter/>
            </a:ln>
          </p:spPr>
          <p:txBody>
            <a:bodyPr rtlCol="0" anchor="ctr"/>
            <a:lstStyle/>
            <a:p>
              <a:endParaRPr/>
            </a:p>
          </p:txBody>
        </p:sp>
        <p:sp>
          <p:nvSpPr>
            <p:cNvPr id="38" name="Freeform: Shape 37">
              <a:extLst>
                <a:ext uri="{FF2B5EF4-FFF2-40B4-BE49-F238E27FC236}">
                  <a16:creationId xmlns:a16="http://schemas.microsoft.com/office/drawing/2014/main" id="{2AC84430-0710-42C3-979B-215E8CEF9C69}"/>
                </a:ext>
              </a:extLst>
            </p:cNvPr>
            <p:cNvSpPr/>
            <p:nvPr/>
          </p:nvSpPr>
          <p:spPr>
            <a:xfrm>
              <a:off x="3829459" y="4200317"/>
              <a:ext cx="598325" cy="761503"/>
            </a:xfrm>
            <a:custGeom>
              <a:avLst/>
              <a:gdLst>
                <a:gd name="connsiteX0" fmla="*/ 360060 w 598324"/>
                <a:gd name="connsiteY0" fmla="*/ 332863 h 761503"/>
                <a:gd name="connsiteX1" fmla="*/ 341023 w 598324"/>
                <a:gd name="connsiteY1" fmla="*/ 370939 h 761503"/>
                <a:gd name="connsiteX2" fmla="*/ 376378 w 598324"/>
                <a:gd name="connsiteY2" fmla="*/ 389976 h 761503"/>
                <a:gd name="connsiteX3" fmla="*/ 425332 w 598324"/>
                <a:gd name="connsiteY3" fmla="*/ 433491 h 761503"/>
                <a:gd name="connsiteX4" fmla="*/ 438930 w 598324"/>
                <a:gd name="connsiteY4" fmla="*/ 463407 h 761503"/>
                <a:gd name="connsiteX5" fmla="*/ 449809 w 598324"/>
                <a:gd name="connsiteY5" fmla="*/ 498762 h 761503"/>
                <a:gd name="connsiteX6" fmla="*/ 457968 w 598324"/>
                <a:gd name="connsiteY6" fmla="*/ 528679 h 761503"/>
                <a:gd name="connsiteX7" fmla="*/ 466127 w 598324"/>
                <a:gd name="connsiteY7" fmla="*/ 564034 h 761503"/>
                <a:gd name="connsiteX8" fmla="*/ 471566 w 598324"/>
                <a:gd name="connsiteY8" fmla="*/ 593950 h 761503"/>
                <a:gd name="connsiteX9" fmla="*/ 479725 w 598324"/>
                <a:gd name="connsiteY9" fmla="*/ 607548 h 761503"/>
                <a:gd name="connsiteX10" fmla="*/ 487884 w 598324"/>
                <a:gd name="connsiteY10" fmla="*/ 623867 h 761503"/>
                <a:gd name="connsiteX11" fmla="*/ 501482 w 598324"/>
                <a:gd name="connsiteY11" fmla="*/ 651063 h 761503"/>
                <a:gd name="connsiteX12" fmla="*/ 523240 w 598324"/>
                <a:gd name="connsiteY12" fmla="*/ 670101 h 761503"/>
                <a:gd name="connsiteX13" fmla="*/ 534119 w 598324"/>
                <a:gd name="connsiteY13" fmla="*/ 686418 h 761503"/>
                <a:gd name="connsiteX14" fmla="*/ 531399 w 598324"/>
                <a:gd name="connsiteY14" fmla="*/ 694578 h 761503"/>
                <a:gd name="connsiteX15" fmla="*/ 498763 w 598324"/>
                <a:gd name="connsiteY15" fmla="*/ 708176 h 761503"/>
                <a:gd name="connsiteX16" fmla="*/ 449809 w 598324"/>
                <a:gd name="connsiteY16" fmla="*/ 700017 h 761503"/>
                <a:gd name="connsiteX17" fmla="*/ 400855 w 598324"/>
                <a:gd name="connsiteY17" fmla="*/ 667381 h 761503"/>
                <a:gd name="connsiteX18" fmla="*/ 381817 w 598324"/>
                <a:gd name="connsiteY18" fmla="*/ 642904 h 761503"/>
                <a:gd name="connsiteX19" fmla="*/ 368219 w 598324"/>
                <a:gd name="connsiteY19" fmla="*/ 610268 h 761503"/>
                <a:gd name="connsiteX20" fmla="*/ 349182 w 598324"/>
                <a:gd name="connsiteY20" fmla="*/ 550436 h 761503"/>
                <a:gd name="connsiteX21" fmla="*/ 338303 w 598324"/>
                <a:gd name="connsiteY21" fmla="*/ 504202 h 761503"/>
                <a:gd name="connsiteX22" fmla="*/ 330144 w 598324"/>
                <a:gd name="connsiteY22" fmla="*/ 477005 h 761503"/>
                <a:gd name="connsiteX23" fmla="*/ 321985 w 598324"/>
                <a:gd name="connsiteY23" fmla="*/ 455248 h 761503"/>
                <a:gd name="connsiteX24" fmla="*/ 305667 w 598324"/>
                <a:gd name="connsiteY24" fmla="*/ 436210 h 761503"/>
                <a:gd name="connsiteX25" fmla="*/ 294788 w 598324"/>
                <a:gd name="connsiteY25" fmla="*/ 441650 h 761503"/>
                <a:gd name="connsiteX26" fmla="*/ 278471 w 598324"/>
                <a:gd name="connsiteY26" fmla="*/ 463407 h 761503"/>
                <a:gd name="connsiteX27" fmla="*/ 264872 w 598324"/>
                <a:gd name="connsiteY27" fmla="*/ 496043 h 761503"/>
                <a:gd name="connsiteX28" fmla="*/ 262153 w 598324"/>
                <a:gd name="connsiteY28" fmla="*/ 517800 h 761503"/>
                <a:gd name="connsiteX29" fmla="*/ 262153 w 598324"/>
                <a:gd name="connsiteY29" fmla="*/ 523239 h 761503"/>
                <a:gd name="connsiteX30" fmla="*/ 262153 w 598324"/>
                <a:gd name="connsiteY30" fmla="*/ 553155 h 761503"/>
                <a:gd name="connsiteX31" fmla="*/ 262153 w 598324"/>
                <a:gd name="connsiteY31" fmla="*/ 629306 h 761503"/>
                <a:gd name="connsiteX32" fmla="*/ 259433 w 598324"/>
                <a:gd name="connsiteY32" fmla="*/ 659222 h 761503"/>
                <a:gd name="connsiteX33" fmla="*/ 283910 w 598324"/>
                <a:gd name="connsiteY33" fmla="*/ 659222 h 761503"/>
                <a:gd name="connsiteX34" fmla="*/ 321985 w 598324"/>
                <a:gd name="connsiteY34" fmla="*/ 675540 h 761503"/>
                <a:gd name="connsiteX35" fmla="*/ 316546 w 598324"/>
                <a:gd name="connsiteY35" fmla="*/ 691858 h 761503"/>
                <a:gd name="connsiteX36" fmla="*/ 300228 w 598324"/>
                <a:gd name="connsiteY36" fmla="*/ 700017 h 761503"/>
                <a:gd name="connsiteX37" fmla="*/ 278471 w 598324"/>
                <a:gd name="connsiteY37" fmla="*/ 702736 h 761503"/>
                <a:gd name="connsiteX38" fmla="*/ 243115 w 598324"/>
                <a:gd name="connsiteY38" fmla="*/ 702736 h 761503"/>
                <a:gd name="connsiteX39" fmla="*/ 221358 w 598324"/>
                <a:gd name="connsiteY39" fmla="*/ 710895 h 761503"/>
                <a:gd name="connsiteX40" fmla="*/ 194161 w 598324"/>
                <a:gd name="connsiteY40" fmla="*/ 702736 h 761503"/>
                <a:gd name="connsiteX41" fmla="*/ 177843 w 598324"/>
                <a:gd name="connsiteY41" fmla="*/ 702736 h 761503"/>
                <a:gd name="connsiteX42" fmla="*/ 126170 w 598324"/>
                <a:gd name="connsiteY42" fmla="*/ 702736 h 761503"/>
                <a:gd name="connsiteX43" fmla="*/ 101693 w 598324"/>
                <a:gd name="connsiteY43" fmla="*/ 702736 h 761503"/>
                <a:gd name="connsiteX44" fmla="*/ 74496 w 598324"/>
                <a:gd name="connsiteY44" fmla="*/ 697297 h 761503"/>
                <a:gd name="connsiteX45" fmla="*/ 58178 w 598324"/>
                <a:gd name="connsiteY45" fmla="*/ 680979 h 761503"/>
                <a:gd name="connsiteX46" fmla="*/ 63617 w 598324"/>
                <a:gd name="connsiteY46" fmla="*/ 672820 h 761503"/>
                <a:gd name="connsiteX47" fmla="*/ 85375 w 598324"/>
                <a:gd name="connsiteY47" fmla="*/ 664661 h 761503"/>
                <a:gd name="connsiteX48" fmla="*/ 128889 w 598324"/>
                <a:gd name="connsiteY48" fmla="*/ 659222 h 761503"/>
                <a:gd name="connsiteX49" fmla="*/ 147927 w 598324"/>
                <a:gd name="connsiteY49" fmla="*/ 659222 h 761503"/>
                <a:gd name="connsiteX50" fmla="*/ 145207 w 598324"/>
                <a:gd name="connsiteY50" fmla="*/ 653783 h 761503"/>
                <a:gd name="connsiteX51" fmla="*/ 131609 w 598324"/>
                <a:gd name="connsiteY51" fmla="*/ 585791 h 761503"/>
                <a:gd name="connsiteX52" fmla="*/ 134329 w 598324"/>
                <a:gd name="connsiteY52" fmla="*/ 498762 h 761503"/>
                <a:gd name="connsiteX53" fmla="*/ 137048 w 598324"/>
                <a:gd name="connsiteY53" fmla="*/ 406294 h 761503"/>
                <a:gd name="connsiteX54" fmla="*/ 134329 w 598324"/>
                <a:gd name="connsiteY54" fmla="*/ 327424 h 761503"/>
                <a:gd name="connsiteX55" fmla="*/ 137048 w 598324"/>
                <a:gd name="connsiteY55" fmla="*/ 253993 h 761503"/>
                <a:gd name="connsiteX56" fmla="*/ 139768 w 598324"/>
                <a:gd name="connsiteY56" fmla="*/ 207759 h 761503"/>
                <a:gd name="connsiteX57" fmla="*/ 137048 w 598324"/>
                <a:gd name="connsiteY57" fmla="*/ 172404 h 761503"/>
                <a:gd name="connsiteX58" fmla="*/ 137048 w 598324"/>
                <a:gd name="connsiteY58" fmla="*/ 112571 h 761503"/>
                <a:gd name="connsiteX59" fmla="*/ 126170 w 598324"/>
                <a:gd name="connsiteY59" fmla="*/ 112571 h 761503"/>
                <a:gd name="connsiteX60" fmla="*/ 101693 w 598324"/>
                <a:gd name="connsiteY60" fmla="*/ 112571 h 761503"/>
                <a:gd name="connsiteX61" fmla="*/ 74496 w 598324"/>
                <a:gd name="connsiteY61" fmla="*/ 107132 h 761503"/>
                <a:gd name="connsiteX62" fmla="*/ 58178 w 598324"/>
                <a:gd name="connsiteY62" fmla="*/ 90814 h 761503"/>
                <a:gd name="connsiteX63" fmla="*/ 63617 w 598324"/>
                <a:gd name="connsiteY63" fmla="*/ 82655 h 761503"/>
                <a:gd name="connsiteX64" fmla="*/ 85375 w 598324"/>
                <a:gd name="connsiteY64" fmla="*/ 74496 h 761503"/>
                <a:gd name="connsiteX65" fmla="*/ 137048 w 598324"/>
                <a:gd name="connsiteY65" fmla="*/ 69057 h 761503"/>
                <a:gd name="connsiteX66" fmla="*/ 145207 w 598324"/>
                <a:gd name="connsiteY66" fmla="*/ 69057 h 761503"/>
                <a:gd name="connsiteX67" fmla="*/ 169684 w 598324"/>
                <a:gd name="connsiteY67" fmla="*/ 58178 h 761503"/>
                <a:gd name="connsiteX68" fmla="*/ 177843 w 598324"/>
                <a:gd name="connsiteY68" fmla="*/ 58178 h 761503"/>
                <a:gd name="connsiteX69" fmla="*/ 205040 w 598324"/>
                <a:gd name="connsiteY69" fmla="*/ 66337 h 761503"/>
                <a:gd name="connsiteX70" fmla="*/ 286629 w 598324"/>
                <a:gd name="connsiteY70" fmla="*/ 63617 h 761503"/>
                <a:gd name="connsiteX71" fmla="*/ 324705 w 598324"/>
                <a:gd name="connsiteY71" fmla="*/ 79936 h 761503"/>
                <a:gd name="connsiteX72" fmla="*/ 319265 w 598324"/>
                <a:gd name="connsiteY72" fmla="*/ 96253 h 761503"/>
                <a:gd name="connsiteX73" fmla="*/ 302948 w 598324"/>
                <a:gd name="connsiteY73" fmla="*/ 104412 h 761503"/>
                <a:gd name="connsiteX74" fmla="*/ 278471 w 598324"/>
                <a:gd name="connsiteY74" fmla="*/ 112571 h 761503"/>
                <a:gd name="connsiteX75" fmla="*/ 232236 w 598324"/>
                <a:gd name="connsiteY75" fmla="*/ 112571 h 761503"/>
                <a:gd name="connsiteX76" fmla="*/ 240395 w 598324"/>
                <a:gd name="connsiteY76" fmla="*/ 137048 h 761503"/>
                <a:gd name="connsiteX77" fmla="*/ 240395 w 598324"/>
                <a:gd name="connsiteY77" fmla="*/ 150647 h 761503"/>
                <a:gd name="connsiteX78" fmla="*/ 243115 w 598324"/>
                <a:gd name="connsiteY78" fmla="*/ 158805 h 761503"/>
                <a:gd name="connsiteX79" fmla="*/ 248554 w 598324"/>
                <a:gd name="connsiteY79" fmla="*/ 188722 h 761503"/>
                <a:gd name="connsiteX80" fmla="*/ 248554 w 598324"/>
                <a:gd name="connsiteY80" fmla="*/ 199600 h 761503"/>
                <a:gd name="connsiteX81" fmla="*/ 248554 w 598324"/>
                <a:gd name="connsiteY81" fmla="*/ 221357 h 761503"/>
                <a:gd name="connsiteX82" fmla="*/ 253994 w 598324"/>
                <a:gd name="connsiteY82" fmla="*/ 264872 h 761503"/>
                <a:gd name="connsiteX83" fmla="*/ 262153 w 598324"/>
                <a:gd name="connsiteY83" fmla="*/ 297508 h 761503"/>
                <a:gd name="connsiteX84" fmla="*/ 264872 w 598324"/>
                <a:gd name="connsiteY84" fmla="*/ 324704 h 761503"/>
                <a:gd name="connsiteX85" fmla="*/ 264872 w 598324"/>
                <a:gd name="connsiteY85" fmla="*/ 332863 h 761503"/>
                <a:gd name="connsiteX86" fmla="*/ 264872 w 598324"/>
                <a:gd name="connsiteY86" fmla="*/ 351901 h 761503"/>
                <a:gd name="connsiteX87" fmla="*/ 262153 w 598324"/>
                <a:gd name="connsiteY87" fmla="*/ 370939 h 761503"/>
                <a:gd name="connsiteX88" fmla="*/ 267592 w 598324"/>
                <a:gd name="connsiteY88" fmla="*/ 384537 h 761503"/>
                <a:gd name="connsiteX89" fmla="*/ 278471 w 598324"/>
                <a:gd name="connsiteY89" fmla="*/ 370939 h 761503"/>
                <a:gd name="connsiteX90" fmla="*/ 297508 w 598324"/>
                <a:gd name="connsiteY90" fmla="*/ 332863 h 761503"/>
                <a:gd name="connsiteX91" fmla="*/ 311106 w 598324"/>
                <a:gd name="connsiteY91" fmla="*/ 305667 h 761503"/>
                <a:gd name="connsiteX92" fmla="*/ 335583 w 598324"/>
                <a:gd name="connsiteY92" fmla="*/ 259433 h 761503"/>
                <a:gd name="connsiteX93" fmla="*/ 354621 w 598324"/>
                <a:gd name="connsiteY93" fmla="*/ 224077 h 761503"/>
                <a:gd name="connsiteX94" fmla="*/ 381817 w 598324"/>
                <a:gd name="connsiteY94" fmla="*/ 172404 h 761503"/>
                <a:gd name="connsiteX95" fmla="*/ 409014 w 598324"/>
                <a:gd name="connsiteY95" fmla="*/ 118011 h 761503"/>
                <a:gd name="connsiteX96" fmla="*/ 411734 w 598324"/>
                <a:gd name="connsiteY96" fmla="*/ 115291 h 761503"/>
                <a:gd name="connsiteX97" fmla="*/ 398136 w 598324"/>
                <a:gd name="connsiteY97" fmla="*/ 115291 h 761503"/>
                <a:gd name="connsiteX98" fmla="*/ 379098 w 598324"/>
                <a:gd name="connsiteY98" fmla="*/ 109852 h 761503"/>
                <a:gd name="connsiteX99" fmla="*/ 368219 w 598324"/>
                <a:gd name="connsiteY99" fmla="*/ 93534 h 761503"/>
                <a:gd name="connsiteX100" fmla="*/ 370939 w 598324"/>
                <a:gd name="connsiteY100" fmla="*/ 85375 h 761503"/>
                <a:gd name="connsiteX101" fmla="*/ 387257 w 598324"/>
                <a:gd name="connsiteY101" fmla="*/ 77216 h 761503"/>
                <a:gd name="connsiteX102" fmla="*/ 422612 w 598324"/>
                <a:gd name="connsiteY102" fmla="*/ 71776 h 761503"/>
                <a:gd name="connsiteX103" fmla="*/ 436211 w 598324"/>
                <a:gd name="connsiteY103" fmla="*/ 71776 h 761503"/>
                <a:gd name="connsiteX104" fmla="*/ 438930 w 598324"/>
                <a:gd name="connsiteY104" fmla="*/ 69057 h 761503"/>
                <a:gd name="connsiteX105" fmla="*/ 452529 w 598324"/>
                <a:gd name="connsiteY105" fmla="*/ 66337 h 761503"/>
                <a:gd name="connsiteX106" fmla="*/ 466127 w 598324"/>
                <a:gd name="connsiteY106" fmla="*/ 69057 h 761503"/>
                <a:gd name="connsiteX107" fmla="*/ 471566 w 598324"/>
                <a:gd name="connsiteY107" fmla="*/ 71776 h 761503"/>
                <a:gd name="connsiteX108" fmla="*/ 515081 w 598324"/>
                <a:gd name="connsiteY108" fmla="*/ 71776 h 761503"/>
                <a:gd name="connsiteX109" fmla="*/ 542277 w 598324"/>
                <a:gd name="connsiteY109" fmla="*/ 88094 h 761503"/>
                <a:gd name="connsiteX110" fmla="*/ 536838 w 598324"/>
                <a:gd name="connsiteY110" fmla="*/ 104412 h 761503"/>
                <a:gd name="connsiteX111" fmla="*/ 525959 w 598324"/>
                <a:gd name="connsiteY111" fmla="*/ 112571 h 761503"/>
                <a:gd name="connsiteX112" fmla="*/ 509642 w 598324"/>
                <a:gd name="connsiteY112" fmla="*/ 115291 h 761503"/>
                <a:gd name="connsiteX113" fmla="*/ 468847 w 598324"/>
                <a:gd name="connsiteY113" fmla="*/ 115291 h 761503"/>
                <a:gd name="connsiteX114" fmla="*/ 457968 w 598324"/>
                <a:gd name="connsiteY114" fmla="*/ 137048 h 761503"/>
                <a:gd name="connsiteX115" fmla="*/ 430771 w 598324"/>
                <a:gd name="connsiteY115" fmla="*/ 194161 h 761503"/>
                <a:gd name="connsiteX116" fmla="*/ 400855 w 598324"/>
                <a:gd name="connsiteY116" fmla="*/ 262152 h 761503"/>
                <a:gd name="connsiteX117" fmla="*/ 360060 w 598324"/>
                <a:gd name="connsiteY117" fmla="*/ 332863 h 76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598324" h="761503">
                  <a:moveTo>
                    <a:pt x="360060" y="332863"/>
                  </a:moveTo>
                  <a:cubicBezTo>
                    <a:pt x="351901" y="343742"/>
                    <a:pt x="341023" y="357340"/>
                    <a:pt x="341023" y="370939"/>
                  </a:cubicBezTo>
                  <a:cubicBezTo>
                    <a:pt x="341023" y="379098"/>
                    <a:pt x="357341" y="381817"/>
                    <a:pt x="376378" y="389976"/>
                  </a:cubicBezTo>
                  <a:cubicBezTo>
                    <a:pt x="395416" y="398135"/>
                    <a:pt x="417173" y="417173"/>
                    <a:pt x="425332" y="433491"/>
                  </a:cubicBezTo>
                  <a:cubicBezTo>
                    <a:pt x="430771" y="444369"/>
                    <a:pt x="436211" y="452528"/>
                    <a:pt x="438930" y="463407"/>
                  </a:cubicBezTo>
                  <a:cubicBezTo>
                    <a:pt x="444370" y="474286"/>
                    <a:pt x="447089" y="487884"/>
                    <a:pt x="449809" y="498762"/>
                  </a:cubicBezTo>
                  <a:cubicBezTo>
                    <a:pt x="452529" y="512361"/>
                    <a:pt x="452529" y="517800"/>
                    <a:pt x="457968" y="528679"/>
                  </a:cubicBezTo>
                  <a:cubicBezTo>
                    <a:pt x="463407" y="539557"/>
                    <a:pt x="463407" y="553155"/>
                    <a:pt x="466127" y="564034"/>
                  </a:cubicBezTo>
                  <a:cubicBezTo>
                    <a:pt x="468847" y="572193"/>
                    <a:pt x="468847" y="585791"/>
                    <a:pt x="471566" y="593950"/>
                  </a:cubicBezTo>
                  <a:cubicBezTo>
                    <a:pt x="474286" y="599390"/>
                    <a:pt x="477006" y="602109"/>
                    <a:pt x="479725" y="607548"/>
                  </a:cubicBezTo>
                  <a:cubicBezTo>
                    <a:pt x="482445" y="612988"/>
                    <a:pt x="487884" y="618427"/>
                    <a:pt x="487884" y="623867"/>
                  </a:cubicBezTo>
                  <a:cubicBezTo>
                    <a:pt x="490604" y="634745"/>
                    <a:pt x="496043" y="642904"/>
                    <a:pt x="501482" y="651063"/>
                  </a:cubicBezTo>
                  <a:cubicBezTo>
                    <a:pt x="506922" y="661942"/>
                    <a:pt x="512361" y="664661"/>
                    <a:pt x="523240" y="670101"/>
                  </a:cubicBezTo>
                  <a:cubicBezTo>
                    <a:pt x="528679" y="672820"/>
                    <a:pt x="534119" y="680979"/>
                    <a:pt x="534119" y="686418"/>
                  </a:cubicBezTo>
                  <a:cubicBezTo>
                    <a:pt x="534119" y="689138"/>
                    <a:pt x="534119" y="691858"/>
                    <a:pt x="531399" y="694578"/>
                  </a:cubicBezTo>
                  <a:cubicBezTo>
                    <a:pt x="525959" y="702736"/>
                    <a:pt x="512361" y="708176"/>
                    <a:pt x="498763" y="708176"/>
                  </a:cubicBezTo>
                  <a:cubicBezTo>
                    <a:pt x="485165" y="708176"/>
                    <a:pt x="466127" y="705456"/>
                    <a:pt x="449809" y="700017"/>
                  </a:cubicBezTo>
                  <a:cubicBezTo>
                    <a:pt x="430771" y="694578"/>
                    <a:pt x="409014" y="675540"/>
                    <a:pt x="400855" y="667381"/>
                  </a:cubicBezTo>
                  <a:cubicBezTo>
                    <a:pt x="392696" y="659222"/>
                    <a:pt x="387257" y="651063"/>
                    <a:pt x="381817" y="642904"/>
                  </a:cubicBezTo>
                  <a:cubicBezTo>
                    <a:pt x="376378" y="632025"/>
                    <a:pt x="370939" y="623867"/>
                    <a:pt x="368219" y="610268"/>
                  </a:cubicBezTo>
                  <a:cubicBezTo>
                    <a:pt x="360060" y="588511"/>
                    <a:pt x="357341" y="574913"/>
                    <a:pt x="349182" y="550436"/>
                  </a:cubicBezTo>
                  <a:cubicBezTo>
                    <a:pt x="343742" y="534118"/>
                    <a:pt x="341023" y="520520"/>
                    <a:pt x="338303" y="504202"/>
                  </a:cubicBezTo>
                  <a:cubicBezTo>
                    <a:pt x="335583" y="493323"/>
                    <a:pt x="332864" y="485164"/>
                    <a:pt x="330144" y="477005"/>
                  </a:cubicBezTo>
                  <a:cubicBezTo>
                    <a:pt x="327424" y="471566"/>
                    <a:pt x="324705" y="463407"/>
                    <a:pt x="321985" y="455248"/>
                  </a:cubicBezTo>
                  <a:cubicBezTo>
                    <a:pt x="316546" y="444369"/>
                    <a:pt x="311106" y="436210"/>
                    <a:pt x="305667" y="436210"/>
                  </a:cubicBezTo>
                  <a:cubicBezTo>
                    <a:pt x="302948" y="436210"/>
                    <a:pt x="300228" y="438930"/>
                    <a:pt x="294788" y="441650"/>
                  </a:cubicBezTo>
                  <a:cubicBezTo>
                    <a:pt x="289349" y="447089"/>
                    <a:pt x="283910" y="455248"/>
                    <a:pt x="278471" y="463407"/>
                  </a:cubicBezTo>
                  <a:cubicBezTo>
                    <a:pt x="270312" y="474286"/>
                    <a:pt x="267592" y="485164"/>
                    <a:pt x="264872" y="496043"/>
                  </a:cubicBezTo>
                  <a:cubicBezTo>
                    <a:pt x="264872" y="504202"/>
                    <a:pt x="262153" y="512361"/>
                    <a:pt x="262153" y="517800"/>
                  </a:cubicBezTo>
                  <a:cubicBezTo>
                    <a:pt x="262153" y="520520"/>
                    <a:pt x="262153" y="520520"/>
                    <a:pt x="262153" y="523239"/>
                  </a:cubicBezTo>
                  <a:cubicBezTo>
                    <a:pt x="262153" y="528679"/>
                    <a:pt x="262153" y="544997"/>
                    <a:pt x="262153" y="553155"/>
                  </a:cubicBezTo>
                  <a:cubicBezTo>
                    <a:pt x="262153" y="583072"/>
                    <a:pt x="264872" y="599390"/>
                    <a:pt x="262153" y="629306"/>
                  </a:cubicBezTo>
                  <a:cubicBezTo>
                    <a:pt x="262153" y="640184"/>
                    <a:pt x="262153" y="648343"/>
                    <a:pt x="259433" y="659222"/>
                  </a:cubicBezTo>
                  <a:cubicBezTo>
                    <a:pt x="270312" y="659222"/>
                    <a:pt x="278471" y="659222"/>
                    <a:pt x="283910" y="659222"/>
                  </a:cubicBezTo>
                  <a:cubicBezTo>
                    <a:pt x="297508" y="659222"/>
                    <a:pt x="321985" y="659222"/>
                    <a:pt x="321985" y="675540"/>
                  </a:cubicBezTo>
                  <a:cubicBezTo>
                    <a:pt x="321985" y="683699"/>
                    <a:pt x="319265" y="686418"/>
                    <a:pt x="316546" y="691858"/>
                  </a:cubicBezTo>
                  <a:cubicBezTo>
                    <a:pt x="311106" y="697297"/>
                    <a:pt x="305667" y="700017"/>
                    <a:pt x="300228" y="700017"/>
                  </a:cubicBezTo>
                  <a:cubicBezTo>
                    <a:pt x="292069" y="702736"/>
                    <a:pt x="283910" y="702736"/>
                    <a:pt x="278471" y="702736"/>
                  </a:cubicBezTo>
                  <a:cubicBezTo>
                    <a:pt x="275751" y="702736"/>
                    <a:pt x="259433" y="702736"/>
                    <a:pt x="243115" y="702736"/>
                  </a:cubicBezTo>
                  <a:cubicBezTo>
                    <a:pt x="237676" y="708176"/>
                    <a:pt x="229517" y="710895"/>
                    <a:pt x="221358" y="710895"/>
                  </a:cubicBezTo>
                  <a:cubicBezTo>
                    <a:pt x="213199" y="710895"/>
                    <a:pt x="202320" y="708176"/>
                    <a:pt x="194161" y="702736"/>
                  </a:cubicBezTo>
                  <a:cubicBezTo>
                    <a:pt x="186002" y="702736"/>
                    <a:pt x="180563" y="702736"/>
                    <a:pt x="177843" y="702736"/>
                  </a:cubicBezTo>
                  <a:cubicBezTo>
                    <a:pt x="164245" y="702736"/>
                    <a:pt x="139768" y="702736"/>
                    <a:pt x="126170" y="702736"/>
                  </a:cubicBezTo>
                  <a:cubicBezTo>
                    <a:pt x="118011" y="702736"/>
                    <a:pt x="109852" y="702736"/>
                    <a:pt x="101693" y="702736"/>
                  </a:cubicBezTo>
                  <a:cubicBezTo>
                    <a:pt x="93534" y="702736"/>
                    <a:pt x="82655" y="702736"/>
                    <a:pt x="74496" y="697297"/>
                  </a:cubicBezTo>
                  <a:cubicBezTo>
                    <a:pt x="66337" y="694578"/>
                    <a:pt x="58178" y="686418"/>
                    <a:pt x="58178" y="680979"/>
                  </a:cubicBezTo>
                  <a:cubicBezTo>
                    <a:pt x="58178" y="678260"/>
                    <a:pt x="58178" y="675540"/>
                    <a:pt x="63617" y="672820"/>
                  </a:cubicBezTo>
                  <a:cubicBezTo>
                    <a:pt x="69057" y="670101"/>
                    <a:pt x="79935" y="667381"/>
                    <a:pt x="85375" y="664661"/>
                  </a:cubicBezTo>
                  <a:cubicBezTo>
                    <a:pt x="104412" y="661942"/>
                    <a:pt x="123450" y="659222"/>
                    <a:pt x="128889" y="659222"/>
                  </a:cubicBezTo>
                  <a:cubicBezTo>
                    <a:pt x="134329" y="659222"/>
                    <a:pt x="139768" y="659222"/>
                    <a:pt x="147927" y="659222"/>
                  </a:cubicBezTo>
                  <a:cubicBezTo>
                    <a:pt x="147927" y="656502"/>
                    <a:pt x="145207" y="653783"/>
                    <a:pt x="145207" y="653783"/>
                  </a:cubicBezTo>
                  <a:cubicBezTo>
                    <a:pt x="131609" y="632025"/>
                    <a:pt x="131609" y="610268"/>
                    <a:pt x="131609" y="585791"/>
                  </a:cubicBezTo>
                  <a:cubicBezTo>
                    <a:pt x="131609" y="555875"/>
                    <a:pt x="131609" y="528679"/>
                    <a:pt x="134329" y="498762"/>
                  </a:cubicBezTo>
                  <a:cubicBezTo>
                    <a:pt x="134329" y="468846"/>
                    <a:pt x="137048" y="436210"/>
                    <a:pt x="137048" y="406294"/>
                  </a:cubicBezTo>
                  <a:cubicBezTo>
                    <a:pt x="137048" y="379098"/>
                    <a:pt x="134329" y="354621"/>
                    <a:pt x="134329" y="327424"/>
                  </a:cubicBezTo>
                  <a:cubicBezTo>
                    <a:pt x="134329" y="302947"/>
                    <a:pt x="137048" y="278470"/>
                    <a:pt x="137048" y="253993"/>
                  </a:cubicBezTo>
                  <a:cubicBezTo>
                    <a:pt x="137048" y="237675"/>
                    <a:pt x="139768" y="224077"/>
                    <a:pt x="139768" y="207759"/>
                  </a:cubicBezTo>
                  <a:cubicBezTo>
                    <a:pt x="139768" y="196881"/>
                    <a:pt x="137048" y="183282"/>
                    <a:pt x="137048" y="172404"/>
                  </a:cubicBezTo>
                  <a:cubicBezTo>
                    <a:pt x="137048" y="150647"/>
                    <a:pt x="137048" y="131609"/>
                    <a:pt x="137048" y="112571"/>
                  </a:cubicBezTo>
                  <a:cubicBezTo>
                    <a:pt x="134329" y="112571"/>
                    <a:pt x="137048" y="112571"/>
                    <a:pt x="126170" y="112571"/>
                  </a:cubicBezTo>
                  <a:cubicBezTo>
                    <a:pt x="118011" y="112571"/>
                    <a:pt x="109852" y="112571"/>
                    <a:pt x="101693" y="112571"/>
                  </a:cubicBezTo>
                  <a:cubicBezTo>
                    <a:pt x="93534" y="112571"/>
                    <a:pt x="82655" y="109852"/>
                    <a:pt x="74496" y="107132"/>
                  </a:cubicBezTo>
                  <a:cubicBezTo>
                    <a:pt x="66337" y="104412"/>
                    <a:pt x="58178" y="96253"/>
                    <a:pt x="58178" y="90814"/>
                  </a:cubicBezTo>
                  <a:cubicBezTo>
                    <a:pt x="58178" y="88094"/>
                    <a:pt x="58178" y="85375"/>
                    <a:pt x="63617" y="82655"/>
                  </a:cubicBezTo>
                  <a:cubicBezTo>
                    <a:pt x="69057" y="79936"/>
                    <a:pt x="79935" y="77216"/>
                    <a:pt x="85375" y="74496"/>
                  </a:cubicBezTo>
                  <a:cubicBezTo>
                    <a:pt x="104412" y="71776"/>
                    <a:pt x="128889" y="69057"/>
                    <a:pt x="137048" y="69057"/>
                  </a:cubicBezTo>
                  <a:cubicBezTo>
                    <a:pt x="137048" y="69057"/>
                    <a:pt x="139768" y="69057"/>
                    <a:pt x="145207" y="69057"/>
                  </a:cubicBezTo>
                  <a:cubicBezTo>
                    <a:pt x="150646" y="60898"/>
                    <a:pt x="158806" y="58178"/>
                    <a:pt x="169684" y="58178"/>
                  </a:cubicBezTo>
                  <a:cubicBezTo>
                    <a:pt x="172404" y="58178"/>
                    <a:pt x="175123" y="58178"/>
                    <a:pt x="177843" y="58178"/>
                  </a:cubicBezTo>
                  <a:cubicBezTo>
                    <a:pt x="186002" y="58178"/>
                    <a:pt x="196881" y="63617"/>
                    <a:pt x="205040" y="66337"/>
                  </a:cubicBezTo>
                  <a:cubicBezTo>
                    <a:pt x="237676" y="66337"/>
                    <a:pt x="273031" y="63617"/>
                    <a:pt x="286629" y="63617"/>
                  </a:cubicBezTo>
                  <a:cubicBezTo>
                    <a:pt x="300228" y="63617"/>
                    <a:pt x="324705" y="63617"/>
                    <a:pt x="324705" y="79936"/>
                  </a:cubicBezTo>
                  <a:cubicBezTo>
                    <a:pt x="324705" y="88094"/>
                    <a:pt x="321985" y="90814"/>
                    <a:pt x="319265" y="96253"/>
                  </a:cubicBezTo>
                  <a:cubicBezTo>
                    <a:pt x="313826" y="101693"/>
                    <a:pt x="308387" y="104412"/>
                    <a:pt x="302948" y="104412"/>
                  </a:cubicBezTo>
                  <a:cubicBezTo>
                    <a:pt x="289349" y="112571"/>
                    <a:pt x="283910" y="112571"/>
                    <a:pt x="278471" y="112571"/>
                  </a:cubicBezTo>
                  <a:cubicBezTo>
                    <a:pt x="273031" y="112571"/>
                    <a:pt x="253994" y="112571"/>
                    <a:pt x="232236" y="112571"/>
                  </a:cubicBezTo>
                  <a:cubicBezTo>
                    <a:pt x="237676" y="120730"/>
                    <a:pt x="240395" y="128889"/>
                    <a:pt x="240395" y="137048"/>
                  </a:cubicBezTo>
                  <a:cubicBezTo>
                    <a:pt x="240395" y="142487"/>
                    <a:pt x="240395" y="145207"/>
                    <a:pt x="240395" y="150647"/>
                  </a:cubicBezTo>
                  <a:cubicBezTo>
                    <a:pt x="240395" y="153366"/>
                    <a:pt x="240395" y="156086"/>
                    <a:pt x="243115" y="158805"/>
                  </a:cubicBezTo>
                  <a:cubicBezTo>
                    <a:pt x="245835" y="169684"/>
                    <a:pt x="245835" y="180563"/>
                    <a:pt x="248554" y="188722"/>
                  </a:cubicBezTo>
                  <a:cubicBezTo>
                    <a:pt x="248554" y="191441"/>
                    <a:pt x="248554" y="194161"/>
                    <a:pt x="248554" y="199600"/>
                  </a:cubicBezTo>
                  <a:cubicBezTo>
                    <a:pt x="248554" y="207759"/>
                    <a:pt x="248554" y="213198"/>
                    <a:pt x="248554" y="221357"/>
                  </a:cubicBezTo>
                  <a:cubicBezTo>
                    <a:pt x="248554" y="234956"/>
                    <a:pt x="251274" y="248554"/>
                    <a:pt x="253994" y="264872"/>
                  </a:cubicBezTo>
                  <a:cubicBezTo>
                    <a:pt x="256713" y="275751"/>
                    <a:pt x="259433" y="286629"/>
                    <a:pt x="262153" y="297508"/>
                  </a:cubicBezTo>
                  <a:cubicBezTo>
                    <a:pt x="264872" y="305667"/>
                    <a:pt x="264872" y="313826"/>
                    <a:pt x="264872" y="324704"/>
                  </a:cubicBezTo>
                  <a:cubicBezTo>
                    <a:pt x="264872" y="327424"/>
                    <a:pt x="264872" y="330144"/>
                    <a:pt x="264872" y="332863"/>
                  </a:cubicBezTo>
                  <a:cubicBezTo>
                    <a:pt x="264872" y="338303"/>
                    <a:pt x="264872" y="346462"/>
                    <a:pt x="264872" y="351901"/>
                  </a:cubicBezTo>
                  <a:cubicBezTo>
                    <a:pt x="264872" y="357340"/>
                    <a:pt x="262153" y="365499"/>
                    <a:pt x="262153" y="370939"/>
                  </a:cubicBezTo>
                  <a:cubicBezTo>
                    <a:pt x="262153" y="376378"/>
                    <a:pt x="264872" y="384537"/>
                    <a:pt x="267592" y="384537"/>
                  </a:cubicBezTo>
                  <a:cubicBezTo>
                    <a:pt x="273031" y="384537"/>
                    <a:pt x="275751" y="376378"/>
                    <a:pt x="278471" y="370939"/>
                  </a:cubicBezTo>
                  <a:cubicBezTo>
                    <a:pt x="283910" y="360060"/>
                    <a:pt x="289349" y="346462"/>
                    <a:pt x="297508" y="332863"/>
                  </a:cubicBezTo>
                  <a:cubicBezTo>
                    <a:pt x="302948" y="324704"/>
                    <a:pt x="305667" y="313826"/>
                    <a:pt x="311106" y="305667"/>
                  </a:cubicBezTo>
                  <a:cubicBezTo>
                    <a:pt x="319265" y="289349"/>
                    <a:pt x="327424" y="275751"/>
                    <a:pt x="335583" y="259433"/>
                  </a:cubicBezTo>
                  <a:cubicBezTo>
                    <a:pt x="341023" y="248554"/>
                    <a:pt x="349182" y="234956"/>
                    <a:pt x="354621" y="224077"/>
                  </a:cubicBezTo>
                  <a:cubicBezTo>
                    <a:pt x="362780" y="207759"/>
                    <a:pt x="370939" y="191441"/>
                    <a:pt x="381817" y="172404"/>
                  </a:cubicBezTo>
                  <a:cubicBezTo>
                    <a:pt x="389977" y="153366"/>
                    <a:pt x="400855" y="134329"/>
                    <a:pt x="409014" y="118011"/>
                  </a:cubicBezTo>
                  <a:cubicBezTo>
                    <a:pt x="409014" y="115291"/>
                    <a:pt x="409014" y="115291"/>
                    <a:pt x="411734" y="115291"/>
                  </a:cubicBezTo>
                  <a:cubicBezTo>
                    <a:pt x="406294" y="115291"/>
                    <a:pt x="400855" y="115291"/>
                    <a:pt x="398136" y="115291"/>
                  </a:cubicBezTo>
                  <a:cubicBezTo>
                    <a:pt x="392696" y="115291"/>
                    <a:pt x="384537" y="115291"/>
                    <a:pt x="379098" y="109852"/>
                  </a:cubicBezTo>
                  <a:cubicBezTo>
                    <a:pt x="373659" y="107132"/>
                    <a:pt x="368219" y="98973"/>
                    <a:pt x="368219" y="93534"/>
                  </a:cubicBezTo>
                  <a:cubicBezTo>
                    <a:pt x="368219" y="90814"/>
                    <a:pt x="368219" y="88094"/>
                    <a:pt x="370939" y="85375"/>
                  </a:cubicBezTo>
                  <a:cubicBezTo>
                    <a:pt x="373659" y="82655"/>
                    <a:pt x="381817" y="79936"/>
                    <a:pt x="387257" y="77216"/>
                  </a:cubicBezTo>
                  <a:cubicBezTo>
                    <a:pt x="400855" y="74496"/>
                    <a:pt x="414453" y="71776"/>
                    <a:pt x="422612" y="71776"/>
                  </a:cubicBezTo>
                  <a:cubicBezTo>
                    <a:pt x="425332" y="71776"/>
                    <a:pt x="430771" y="71776"/>
                    <a:pt x="436211" y="71776"/>
                  </a:cubicBezTo>
                  <a:cubicBezTo>
                    <a:pt x="436211" y="71776"/>
                    <a:pt x="438930" y="69057"/>
                    <a:pt x="438930" y="69057"/>
                  </a:cubicBezTo>
                  <a:cubicBezTo>
                    <a:pt x="444370" y="66337"/>
                    <a:pt x="447089" y="66337"/>
                    <a:pt x="452529" y="66337"/>
                  </a:cubicBezTo>
                  <a:cubicBezTo>
                    <a:pt x="457968" y="66337"/>
                    <a:pt x="460688" y="66337"/>
                    <a:pt x="466127" y="69057"/>
                  </a:cubicBezTo>
                  <a:cubicBezTo>
                    <a:pt x="468847" y="69057"/>
                    <a:pt x="471566" y="71776"/>
                    <a:pt x="471566" y="71776"/>
                  </a:cubicBezTo>
                  <a:cubicBezTo>
                    <a:pt x="490604" y="71776"/>
                    <a:pt x="506922" y="71776"/>
                    <a:pt x="515081" y="71776"/>
                  </a:cubicBezTo>
                  <a:cubicBezTo>
                    <a:pt x="523240" y="71776"/>
                    <a:pt x="542277" y="71776"/>
                    <a:pt x="542277" y="88094"/>
                  </a:cubicBezTo>
                  <a:cubicBezTo>
                    <a:pt x="542277" y="96253"/>
                    <a:pt x="542277" y="98973"/>
                    <a:pt x="536838" y="104412"/>
                  </a:cubicBezTo>
                  <a:cubicBezTo>
                    <a:pt x="534119" y="109852"/>
                    <a:pt x="528679" y="112571"/>
                    <a:pt x="525959" y="112571"/>
                  </a:cubicBezTo>
                  <a:cubicBezTo>
                    <a:pt x="520520" y="115291"/>
                    <a:pt x="515081" y="115291"/>
                    <a:pt x="509642" y="115291"/>
                  </a:cubicBezTo>
                  <a:cubicBezTo>
                    <a:pt x="506922" y="115291"/>
                    <a:pt x="487884" y="115291"/>
                    <a:pt x="468847" y="115291"/>
                  </a:cubicBezTo>
                  <a:cubicBezTo>
                    <a:pt x="466127" y="123450"/>
                    <a:pt x="460688" y="128889"/>
                    <a:pt x="457968" y="137048"/>
                  </a:cubicBezTo>
                  <a:cubicBezTo>
                    <a:pt x="447089" y="156086"/>
                    <a:pt x="438930" y="175123"/>
                    <a:pt x="430771" y="194161"/>
                  </a:cubicBezTo>
                  <a:cubicBezTo>
                    <a:pt x="419893" y="215918"/>
                    <a:pt x="411734" y="240395"/>
                    <a:pt x="400855" y="262152"/>
                  </a:cubicBezTo>
                  <a:cubicBezTo>
                    <a:pt x="387257" y="289349"/>
                    <a:pt x="373659" y="311106"/>
                    <a:pt x="360060" y="332863"/>
                  </a:cubicBezTo>
                </a:path>
              </a:pathLst>
            </a:custGeom>
            <a:grpFill/>
            <a:ln w="27168" cap="flat">
              <a:noFill/>
              <a:prstDash val="solid"/>
              <a:miter/>
            </a:ln>
          </p:spPr>
          <p:txBody>
            <a:bodyPr rtlCol="0" anchor="ctr"/>
            <a:lstStyle/>
            <a:p>
              <a:endParaRPr/>
            </a:p>
          </p:txBody>
        </p:sp>
        <p:sp>
          <p:nvSpPr>
            <p:cNvPr id="39" name="Freeform: Shape 38">
              <a:extLst>
                <a:ext uri="{FF2B5EF4-FFF2-40B4-BE49-F238E27FC236}">
                  <a16:creationId xmlns:a16="http://schemas.microsoft.com/office/drawing/2014/main" id="{C42A3273-E3DC-4FAE-9AFF-EC913E562EE9}"/>
                </a:ext>
              </a:extLst>
            </p:cNvPr>
            <p:cNvSpPr/>
            <p:nvPr/>
          </p:nvSpPr>
          <p:spPr>
            <a:xfrm>
              <a:off x="4335316" y="4186718"/>
              <a:ext cx="353556" cy="761503"/>
            </a:xfrm>
            <a:custGeom>
              <a:avLst/>
              <a:gdLst>
                <a:gd name="connsiteX0" fmla="*/ 283910 w 353555"/>
                <a:gd name="connsiteY0" fmla="*/ 672820 h 761503"/>
                <a:gd name="connsiteX1" fmla="*/ 321985 w 353555"/>
                <a:gd name="connsiteY1" fmla="*/ 689138 h 761503"/>
                <a:gd name="connsiteX2" fmla="*/ 316546 w 353555"/>
                <a:gd name="connsiteY2" fmla="*/ 705456 h 761503"/>
                <a:gd name="connsiteX3" fmla="*/ 300228 w 353555"/>
                <a:gd name="connsiteY3" fmla="*/ 713615 h 761503"/>
                <a:gd name="connsiteX4" fmla="*/ 278471 w 353555"/>
                <a:gd name="connsiteY4" fmla="*/ 716335 h 761503"/>
                <a:gd name="connsiteX5" fmla="*/ 237676 w 353555"/>
                <a:gd name="connsiteY5" fmla="*/ 716335 h 761503"/>
                <a:gd name="connsiteX6" fmla="*/ 180563 w 353555"/>
                <a:gd name="connsiteY6" fmla="*/ 719054 h 761503"/>
                <a:gd name="connsiteX7" fmla="*/ 126170 w 353555"/>
                <a:gd name="connsiteY7" fmla="*/ 719054 h 761503"/>
                <a:gd name="connsiteX8" fmla="*/ 101693 w 353555"/>
                <a:gd name="connsiteY8" fmla="*/ 719054 h 761503"/>
                <a:gd name="connsiteX9" fmla="*/ 74496 w 353555"/>
                <a:gd name="connsiteY9" fmla="*/ 713615 h 761503"/>
                <a:gd name="connsiteX10" fmla="*/ 58178 w 353555"/>
                <a:gd name="connsiteY10" fmla="*/ 697297 h 761503"/>
                <a:gd name="connsiteX11" fmla="*/ 63617 w 353555"/>
                <a:gd name="connsiteY11" fmla="*/ 689138 h 761503"/>
                <a:gd name="connsiteX12" fmla="*/ 85375 w 353555"/>
                <a:gd name="connsiteY12" fmla="*/ 680979 h 761503"/>
                <a:gd name="connsiteX13" fmla="*/ 131609 w 353555"/>
                <a:gd name="connsiteY13" fmla="*/ 675540 h 761503"/>
                <a:gd name="connsiteX14" fmla="*/ 142488 w 353555"/>
                <a:gd name="connsiteY14" fmla="*/ 675540 h 761503"/>
                <a:gd name="connsiteX15" fmla="*/ 131609 w 353555"/>
                <a:gd name="connsiteY15" fmla="*/ 653783 h 761503"/>
                <a:gd name="connsiteX16" fmla="*/ 128889 w 353555"/>
                <a:gd name="connsiteY16" fmla="*/ 640184 h 761503"/>
                <a:gd name="connsiteX17" fmla="*/ 128889 w 353555"/>
                <a:gd name="connsiteY17" fmla="*/ 629306 h 761503"/>
                <a:gd name="connsiteX18" fmla="*/ 128889 w 353555"/>
                <a:gd name="connsiteY18" fmla="*/ 621147 h 761503"/>
                <a:gd name="connsiteX19" fmla="*/ 128889 w 353555"/>
                <a:gd name="connsiteY19" fmla="*/ 593950 h 761503"/>
                <a:gd name="connsiteX20" fmla="*/ 128889 w 353555"/>
                <a:gd name="connsiteY20" fmla="*/ 583072 h 761503"/>
                <a:gd name="connsiteX21" fmla="*/ 128889 w 353555"/>
                <a:gd name="connsiteY21" fmla="*/ 436210 h 761503"/>
                <a:gd name="connsiteX22" fmla="*/ 128889 w 353555"/>
                <a:gd name="connsiteY22" fmla="*/ 357340 h 761503"/>
                <a:gd name="connsiteX23" fmla="*/ 131609 w 353555"/>
                <a:gd name="connsiteY23" fmla="*/ 289349 h 761503"/>
                <a:gd name="connsiteX24" fmla="*/ 131609 w 353555"/>
                <a:gd name="connsiteY24" fmla="*/ 251274 h 761503"/>
                <a:gd name="connsiteX25" fmla="*/ 131609 w 353555"/>
                <a:gd name="connsiteY25" fmla="*/ 205040 h 761503"/>
                <a:gd name="connsiteX26" fmla="*/ 131609 w 353555"/>
                <a:gd name="connsiteY26" fmla="*/ 139768 h 761503"/>
                <a:gd name="connsiteX27" fmla="*/ 131609 w 353555"/>
                <a:gd name="connsiteY27" fmla="*/ 128889 h 761503"/>
                <a:gd name="connsiteX28" fmla="*/ 126170 w 353555"/>
                <a:gd name="connsiteY28" fmla="*/ 128889 h 761503"/>
                <a:gd name="connsiteX29" fmla="*/ 101693 w 353555"/>
                <a:gd name="connsiteY29" fmla="*/ 128889 h 761503"/>
                <a:gd name="connsiteX30" fmla="*/ 74496 w 353555"/>
                <a:gd name="connsiteY30" fmla="*/ 123450 h 761503"/>
                <a:gd name="connsiteX31" fmla="*/ 58178 w 353555"/>
                <a:gd name="connsiteY31" fmla="*/ 107132 h 761503"/>
                <a:gd name="connsiteX32" fmla="*/ 60898 w 353555"/>
                <a:gd name="connsiteY32" fmla="*/ 98973 h 761503"/>
                <a:gd name="connsiteX33" fmla="*/ 82655 w 353555"/>
                <a:gd name="connsiteY33" fmla="*/ 93534 h 761503"/>
                <a:gd name="connsiteX34" fmla="*/ 131609 w 353555"/>
                <a:gd name="connsiteY34" fmla="*/ 88094 h 761503"/>
                <a:gd name="connsiteX35" fmla="*/ 131609 w 353555"/>
                <a:gd name="connsiteY35" fmla="*/ 82655 h 761503"/>
                <a:gd name="connsiteX36" fmla="*/ 134329 w 353555"/>
                <a:gd name="connsiteY36" fmla="*/ 71776 h 761503"/>
                <a:gd name="connsiteX37" fmla="*/ 147927 w 353555"/>
                <a:gd name="connsiteY37" fmla="*/ 63617 h 761503"/>
                <a:gd name="connsiteX38" fmla="*/ 164245 w 353555"/>
                <a:gd name="connsiteY38" fmla="*/ 58178 h 761503"/>
                <a:gd name="connsiteX39" fmla="*/ 177843 w 353555"/>
                <a:gd name="connsiteY39" fmla="*/ 58178 h 761503"/>
                <a:gd name="connsiteX40" fmla="*/ 196881 w 353555"/>
                <a:gd name="connsiteY40" fmla="*/ 60898 h 761503"/>
                <a:gd name="connsiteX41" fmla="*/ 232236 w 353555"/>
                <a:gd name="connsiteY41" fmla="*/ 88094 h 761503"/>
                <a:gd name="connsiteX42" fmla="*/ 278471 w 353555"/>
                <a:gd name="connsiteY42" fmla="*/ 88094 h 761503"/>
                <a:gd name="connsiteX43" fmla="*/ 316546 w 353555"/>
                <a:gd name="connsiteY43" fmla="*/ 104412 h 761503"/>
                <a:gd name="connsiteX44" fmla="*/ 311106 w 353555"/>
                <a:gd name="connsiteY44" fmla="*/ 120730 h 761503"/>
                <a:gd name="connsiteX45" fmla="*/ 294788 w 353555"/>
                <a:gd name="connsiteY45" fmla="*/ 128889 h 761503"/>
                <a:gd name="connsiteX46" fmla="*/ 273031 w 353555"/>
                <a:gd name="connsiteY46" fmla="*/ 131609 h 761503"/>
                <a:gd name="connsiteX47" fmla="*/ 243115 w 353555"/>
                <a:gd name="connsiteY47" fmla="*/ 131609 h 761503"/>
                <a:gd name="connsiteX48" fmla="*/ 243115 w 353555"/>
                <a:gd name="connsiteY48" fmla="*/ 134329 h 761503"/>
                <a:gd name="connsiteX49" fmla="*/ 248554 w 353555"/>
                <a:gd name="connsiteY49" fmla="*/ 169684 h 761503"/>
                <a:gd name="connsiteX50" fmla="*/ 251274 w 353555"/>
                <a:gd name="connsiteY50" fmla="*/ 205040 h 761503"/>
                <a:gd name="connsiteX51" fmla="*/ 251274 w 353555"/>
                <a:gd name="connsiteY51" fmla="*/ 240395 h 761503"/>
                <a:gd name="connsiteX52" fmla="*/ 251274 w 353555"/>
                <a:gd name="connsiteY52" fmla="*/ 256713 h 761503"/>
                <a:gd name="connsiteX53" fmla="*/ 253994 w 353555"/>
                <a:gd name="connsiteY53" fmla="*/ 270311 h 761503"/>
                <a:gd name="connsiteX54" fmla="*/ 259433 w 353555"/>
                <a:gd name="connsiteY54" fmla="*/ 343742 h 761503"/>
                <a:gd name="connsiteX55" fmla="*/ 262153 w 353555"/>
                <a:gd name="connsiteY55" fmla="*/ 425332 h 761503"/>
                <a:gd name="connsiteX56" fmla="*/ 264872 w 353555"/>
                <a:gd name="connsiteY56" fmla="*/ 490603 h 761503"/>
                <a:gd name="connsiteX57" fmla="*/ 270312 w 353555"/>
                <a:gd name="connsiteY57" fmla="*/ 564034 h 761503"/>
                <a:gd name="connsiteX58" fmla="*/ 270312 w 353555"/>
                <a:gd name="connsiteY58" fmla="*/ 599390 h 761503"/>
                <a:gd name="connsiteX59" fmla="*/ 270312 w 353555"/>
                <a:gd name="connsiteY59" fmla="*/ 637465 h 761503"/>
                <a:gd name="connsiteX60" fmla="*/ 264872 w 353555"/>
                <a:gd name="connsiteY60" fmla="*/ 670101 h 761503"/>
                <a:gd name="connsiteX61" fmla="*/ 283910 w 353555"/>
                <a:gd name="connsiteY61" fmla="*/ 672820 h 761503"/>
                <a:gd name="connsiteX62" fmla="*/ 283910 w 353555"/>
                <a:gd name="connsiteY62" fmla="*/ 672820 h 76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53555" h="761503">
                  <a:moveTo>
                    <a:pt x="283910" y="672820"/>
                  </a:moveTo>
                  <a:cubicBezTo>
                    <a:pt x="297508" y="672820"/>
                    <a:pt x="321985" y="672820"/>
                    <a:pt x="321985" y="689138"/>
                  </a:cubicBezTo>
                  <a:cubicBezTo>
                    <a:pt x="321985" y="697297"/>
                    <a:pt x="319265" y="697297"/>
                    <a:pt x="316546" y="705456"/>
                  </a:cubicBezTo>
                  <a:cubicBezTo>
                    <a:pt x="311106" y="710895"/>
                    <a:pt x="305667" y="713615"/>
                    <a:pt x="300228" y="713615"/>
                  </a:cubicBezTo>
                  <a:cubicBezTo>
                    <a:pt x="292069" y="716335"/>
                    <a:pt x="283910" y="716335"/>
                    <a:pt x="278471" y="716335"/>
                  </a:cubicBezTo>
                  <a:cubicBezTo>
                    <a:pt x="275751" y="716335"/>
                    <a:pt x="256713" y="716335"/>
                    <a:pt x="237676" y="716335"/>
                  </a:cubicBezTo>
                  <a:cubicBezTo>
                    <a:pt x="213199" y="716335"/>
                    <a:pt x="186002" y="719054"/>
                    <a:pt x="180563" y="719054"/>
                  </a:cubicBezTo>
                  <a:cubicBezTo>
                    <a:pt x="166965" y="719054"/>
                    <a:pt x="142488" y="719054"/>
                    <a:pt x="126170" y="719054"/>
                  </a:cubicBezTo>
                  <a:cubicBezTo>
                    <a:pt x="118011" y="719054"/>
                    <a:pt x="109852" y="719054"/>
                    <a:pt x="101693" y="719054"/>
                  </a:cubicBezTo>
                  <a:cubicBezTo>
                    <a:pt x="93534" y="719054"/>
                    <a:pt x="82655" y="719054"/>
                    <a:pt x="74496" y="713615"/>
                  </a:cubicBezTo>
                  <a:cubicBezTo>
                    <a:pt x="66337" y="710895"/>
                    <a:pt x="58178" y="702736"/>
                    <a:pt x="58178" y="697297"/>
                  </a:cubicBezTo>
                  <a:cubicBezTo>
                    <a:pt x="58178" y="694578"/>
                    <a:pt x="58178" y="691858"/>
                    <a:pt x="63617" y="689138"/>
                  </a:cubicBezTo>
                  <a:cubicBezTo>
                    <a:pt x="69057" y="686418"/>
                    <a:pt x="79935" y="683699"/>
                    <a:pt x="85375" y="680979"/>
                  </a:cubicBezTo>
                  <a:cubicBezTo>
                    <a:pt x="104412" y="678260"/>
                    <a:pt x="123450" y="675540"/>
                    <a:pt x="131609" y="675540"/>
                  </a:cubicBezTo>
                  <a:cubicBezTo>
                    <a:pt x="134329" y="675540"/>
                    <a:pt x="137048" y="675540"/>
                    <a:pt x="142488" y="675540"/>
                  </a:cubicBezTo>
                  <a:cubicBezTo>
                    <a:pt x="134329" y="670101"/>
                    <a:pt x="131609" y="661942"/>
                    <a:pt x="131609" y="653783"/>
                  </a:cubicBezTo>
                  <a:cubicBezTo>
                    <a:pt x="131609" y="648343"/>
                    <a:pt x="131609" y="642904"/>
                    <a:pt x="128889" y="640184"/>
                  </a:cubicBezTo>
                  <a:cubicBezTo>
                    <a:pt x="128889" y="637465"/>
                    <a:pt x="128889" y="634745"/>
                    <a:pt x="128889" y="629306"/>
                  </a:cubicBezTo>
                  <a:cubicBezTo>
                    <a:pt x="128889" y="626586"/>
                    <a:pt x="128889" y="623867"/>
                    <a:pt x="128889" y="621147"/>
                  </a:cubicBezTo>
                  <a:cubicBezTo>
                    <a:pt x="128889" y="612988"/>
                    <a:pt x="128889" y="604829"/>
                    <a:pt x="128889" y="593950"/>
                  </a:cubicBezTo>
                  <a:cubicBezTo>
                    <a:pt x="128889" y="591231"/>
                    <a:pt x="128889" y="585791"/>
                    <a:pt x="128889" y="583072"/>
                  </a:cubicBezTo>
                  <a:cubicBezTo>
                    <a:pt x="128889" y="534118"/>
                    <a:pt x="131609" y="485164"/>
                    <a:pt x="128889" y="436210"/>
                  </a:cubicBezTo>
                  <a:cubicBezTo>
                    <a:pt x="128889" y="409014"/>
                    <a:pt x="128889" y="384537"/>
                    <a:pt x="128889" y="357340"/>
                  </a:cubicBezTo>
                  <a:cubicBezTo>
                    <a:pt x="128889" y="335583"/>
                    <a:pt x="131609" y="313826"/>
                    <a:pt x="131609" y="289349"/>
                  </a:cubicBezTo>
                  <a:cubicBezTo>
                    <a:pt x="131609" y="275751"/>
                    <a:pt x="131609" y="264872"/>
                    <a:pt x="131609" y="251274"/>
                  </a:cubicBezTo>
                  <a:cubicBezTo>
                    <a:pt x="131609" y="234956"/>
                    <a:pt x="131609" y="221357"/>
                    <a:pt x="131609" y="205040"/>
                  </a:cubicBezTo>
                  <a:cubicBezTo>
                    <a:pt x="131609" y="183282"/>
                    <a:pt x="131609" y="161525"/>
                    <a:pt x="131609" y="139768"/>
                  </a:cubicBezTo>
                  <a:cubicBezTo>
                    <a:pt x="131609" y="137048"/>
                    <a:pt x="131609" y="134329"/>
                    <a:pt x="131609" y="128889"/>
                  </a:cubicBezTo>
                  <a:cubicBezTo>
                    <a:pt x="128889" y="128889"/>
                    <a:pt x="126170" y="128889"/>
                    <a:pt x="126170" y="128889"/>
                  </a:cubicBezTo>
                  <a:cubicBezTo>
                    <a:pt x="118011" y="128889"/>
                    <a:pt x="109852" y="128889"/>
                    <a:pt x="101693" y="128889"/>
                  </a:cubicBezTo>
                  <a:cubicBezTo>
                    <a:pt x="93534" y="128889"/>
                    <a:pt x="82655" y="128889"/>
                    <a:pt x="74496" y="123450"/>
                  </a:cubicBezTo>
                  <a:cubicBezTo>
                    <a:pt x="66337" y="120730"/>
                    <a:pt x="58178" y="112571"/>
                    <a:pt x="58178" y="107132"/>
                  </a:cubicBezTo>
                  <a:cubicBezTo>
                    <a:pt x="58178" y="104412"/>
                    <a:pt x="58178" y="101693"/>
                    <a:pt x="60898" y="98973"/>
                  </a:cubicBezTo>
                  <a:cubicBezTo>
                    <a:pt x="63617" y="96253"/>
                    <a:pt x="77216" y="93534"/>
                    <a:pt x="82655" y="93534"/>
                  </a:cubicBezTo>
                  <a:cubicBezTo>
                    <a:pt x="98973" y="90814"/>
                    <a:pt x="123450" y="88094"/>
                    <a:pt x="131609" y="88094"/>
                  </a:cubicBezTo>
                  <a:cubicBezTo>
                    <a:pt x="131609" y="85375"/>
                    <a:pt x="131609" y="85375"/>
                    <a:pt x="131609" y="82655"/>
                  </a:cubicBezTo>
                  <a:cubicBezTo>
                    <a:pt x="131609" y="77216"/>
                    <a:pt x="131609" y="74496"/>
                    <a:pt x="134329" y="71776"/>
                  </a:cubicBezTo>
                  <a:cubicBezTo>
                    <a:pt x="137048" y="69057"/>
                    <a:pt x="145207" y="66337"/>
                    <a:pt x="147927" y="63617"/>
                  </a:cubicBezTo>
                  <a:cubicBezTo>
                    <a:pt x="153366" y="60898"/>
                    <a:pt x="158806" y="58178"/>
                    <a:pt x="164245" y="58178"/>
                  </a:cubicBezTo>
                  <a:cubicBezTo>
                    <a:pt x="169684" y="58178"/>
                    <a:pt x="175123" y="58178"/>
                    <a:pt x="177843" y="58178"/>
                  </a:cubicBezTo>
                  <a:cubicBezTo>
                    <a:pt x="183283" y="58178"/>
                    <a:pt x="191442" y="58178"/>
                    <a:pt x="196881" y="60898"/>
                  </a:cubicBezTo>
                  <a:cubicBezTo>
                    <a:pt x="213199" y="63617"/>
                    <a:pt x="224077" y="74496"/>
                    <a:pt x="232236" y="88094"/>
                  </a:cubicBezTo>
                  <a:cubicBezTo>
                    <a:pt x="253994" y="88094"/>
                    <a:pt x="270312" y="88094"/>
                    <a:pt x="278471" y="88094"/>
                  </a:cubicBezTo>
                  <a:cubicBezTo>
                    <a:pt x="292069" y="88094"/>
                    <a:pt x="316546" y="88094"/>
                    <a:pt x="316546" y="104412"/>
                  </a:cubicBezTo>
                  <a:cubicBezTo>
                    <a:pt x="316546" y="112571"/>
                    <a:pt x="313826" y="112571"/>
                    <a:pt x="311106" y="120730"/>
                  </a:cubicBezTo>
                  <a:cubicBezTo>
                    <a:pt x="305667" y="126170"/>
                    <a:pt x="300228" y="128889"/>
                    <a:pt x="294788" y="128889"/>
                  </a:cubicBezTo>
                  <a:cubicBezTo>
                    <a:pt x="286630" y="131609"/>
                    <a:pt x="278471" y="131609"/>
                    <a:pt x="273031" y="131609"/>
                  </a:cubicBezTo>
                  <a:cubicBezTo>
                    <a:pt x="270312" y="131609"/>
                    <a:pt x="259433" y="131609"/>
                    <a:pt x="243115" y="131609"/>
                  </a:cubicBezTo>
                  <a:lnTo>
                    <a:pt x="243115" y="134329"/>
                  </a:lnTo>
                  <a:cubicBezTo>
                    <a:pt x="245835" y="145207"/>
                    <a:pt x="245835" y="158805"/>
                    <a:pt x="248554" y="169684"/>
                  </a:cubicBezTo>
                  <a:cubicBezTo>
                    <a:pt x="251274" y="180563"/>
                    <a:pt x="251274" y="194161"/>
                    <a:pt x="251274" y="205040"/>
                  </a:cubicBezTo>
                  <a:cubicBezTo>
                    <a:pt x="251274" y="215918"/>
                    <a:pt x="251274" y="226797"/>
                    <a:pt x="251274" y="240395"/>
                  </a:cubicBezTo>
                  <a:cubicBezTo>
                    <a:pt x="251274" y="245834"/>
                    <a:pt x="251274" y="251274"/>
                    <a:pt x="251274" y="256713"/>
                  </a:cubicBezTo>
                  <a:cubicBezTo>
                    <a:pt x="251274" y="262152"/>
                    <a:pt x="251274" y="267592"/>
                    <a:pt x="253994" y="270311"/>
                  </a:cubicBezTo>
                  <a:cubicBezTo>
                    <a:pt x="256713" y="294788"/>
                    <a:pt x="256713" y="319265"/>
                    <a:pt x="259433" y="343742"/>
                  </a:cubicBezTo>
                  <a:cubicBezTo>
                    <a:pt x="259433" y="370939"/>
                    <a:pt x="262153" y="398135"/>
                    <a:pt x="262153" y="425332"/>
                  </a:cubicBezTo>
                  <a:cubicBezTo>
                    <a:pt x="262153" y="447089"/>
                    <a:pt x="262153" y="468846"/>
                    <a:pt x="264872" y="490603"/>
                  </a:cubicBezTo>
                  <a:cubicBezTo>
                    <a:pt x="264872" y="515080"/>
                    <a:pt x="270312" y="539557"/>
                    <a:pt x="270312" y="564034"/>
                  </a:cubicBezTo>
                  <a:cubicBezTo>
                    <a:pt x="270312" y="574913"/>
                    <a:pt x="270312" y="588511"/>
                    <a:pt x="270312" y="599390"/>
                  </a:cubicBezTo>
                  <a:cubicBezTo>
                    <a:pt x="270312" y="612988"/>
                    <a:pt x="270312" y="623867"/>
                    <a:pt x="270312" y="637465"/>
                  </a:cubicBezTo>
                  <a:cubicBezTo>
                    <a:pt x="270312" y="648343"/>
                    <a:pt x="270312" y="661942"/>
                    <a:pt x="264872" y="670101"/>
                  </a:cubicBezTo>
                  <a:cubicBezTo>
                    <a:pt x="273031" y="672820"/>
                    <a:pt x="278471" y="672820"/>
                    <a:pt x="283910" y="672820"/>
                  </a:cubicBezTo>
                  <a:lnTo>
                    <a:pt x="283910" y="672820"/>
                  </a:lnTo>
                  <a:close/>
                </a:path>
              </a:pathLst>
            </a:custGeom>
            <a:grpFill/>
            <a:ln w="27168" cap="flat">
              <a:noFill/>
              <a:prstDash val="solid"/>
              <a:miter/>
            </a:ln>
          </p:spPr>
          <p:txBody>
            <a:bodyPr rtlCol="0" anchor="ctr"/>
            <a:lstStyle/>
            <a:p>
              <a:endParaRPr/>
            </a:p>
          </p:txBody>
        </p:sp>
        <p:sp>
          <p:nvSpPr>
            <p:cNvPr id="40" name="Freeform: Shape 39">
              <a:extLst>
                <a:ext uri="{FF2B5EF4-FFF2-40B4-BE49-F238E27FC236}">
                  <a16:creationId xmlns:a16="http://schemas.microsoft.com/office/drawing/2014/main" id="{990D7267-1414-4CB3-9CEF-BEBE0366111F}"/>
                </a:ext>
              </a:extLst>
            </p:cNvPr>
            <p:cNvSpPr/>
            <p:nvPr/>
          </p:nvSpPr>
          <p:spPr>
            <a:xfrm>
              <a:off x="4620880" y="4194877"/>
              <a:ext cx="598325" cy="761503"/>
            </a:xfrm>
            <a:custGeom>
              <a:avLst/>
              <a:gdLst>
                <a:gd name="connsiteX0" fmla="*/ 515081 w 598324"/>
                <a:gd name="connsiteY0" fmla="*/ 79935 h 761503"/>
                <a:gd name="connsiteX1" fmla="*/ 542277 w 598324"/>
                <a:gd name="connsiteY1" fmla="*/ 96253 h 761503"/>
                <a:gd name="connsiteX2" fmla="*/ 536838 w 598324"/>
                <a:gd name="connsiteY2" fmla="*/ 112571 h 761503"/>
                <a:gd name="connsiteX3" fmla="*/ 523240 w 598324"/>
                <a:gd name="connsiteY3" fmla="*/ 120730 h 761503"/>
                <a:gd name="connsiteX4" fmla="*/ 506922 w 598324"/>
                <a:gd name="connsiteY4" fmla="*/ 123450 h 761503"/>
                <a:gd name="connsiteX5" fmla="*/ 477006 w 598324"/>
                <a:gd name="connsiteY5" fmla="*/ 123450 h 761503"/>
                <a:gd name="connsiteX6" fmla="*/ 479725 w 598324"/>
                <a:gd name="connsiteY6" fmla="*/ 145207 h 761503"/>
                <a:gd name="connsiteX7" fmla="*/ 477006 w 598324"/>
                <a:gd name="connsiteY7" fmla="*/ 180563 h 761503"/>
                <a:gd name="connsiteX8" fmla="*/ 482445 w 598324"/>
                <a:gd name="connsiteY8" fmla="*/ 232236 h 761503"/>
                <a:gd name="connsiteX9" fmla="*/ 485165 w 598324"/>
                <a:gd name="connsiteY9" fmla="*/ 283909 h 761503"/>
                <a:gd name="connsiteX10" fmla="*/ 485165 w 598324"/>
                <a:gd name="connsiteY10" fmla="*/ 327424 h 761503"/>
                <a:gd name="connsiteX11" fmla="*/ 487884 w 598324"/>
                <a:gd name="connsiteY11" fmla="*/ 373658 h 761503"/>
                <a:gd name="connsiteX12" fmla="*/ 485165 w 598324"/>
                <a:gd name="connsiteY12" fmla="*/ 419892 h 761503"/>
                <a:gd name="connsiteX13" fmla="*/ 485165 w 598324"/>
                <a:gd name="connsiteY13" fmla="*/ 463407 h 761503"/>
                <a:gd name="connsiteX14" fmla="*/ 482445 w 598324"/>
                <a:gd name="connsiteY14" fmla="*/ 515080 h 761503"/>
                <a:gd name="connsiteX15" fmla="*/ 482445 w 598324"/>
                <a:gd name="connsiteY15" fmla="*/ 558595 h 761503"/>
                <a:gd name="connsiteX16" fmla="*/ 479725 w 598324"/>
                <a:gd name="connsiteY16" fmla="*/ 602109 h 761503"/>
                <a:gd name="connsiteX17" fmla="*/ 485165 w 598324"/>
                <a:gd name="connsiteY17" fmla="*/ 648343 h 761503"/>
                <a:gd name="connsiteX18" fmla="*/ 474286 w 598324"/>
                <a:gd name="connsiteY18" fmla="*/ 675540 h 761503"/>
                <a:gd name="connsiteX19" fmla="*/ 428052 w 598324"/>
                <a:gd name="connsiteY19" fmla="*/ 691858 h 761503"/>
                <a:gd name="connsiteX20" fmla="*/ 387257 w 598324"/>
                <a:gd name="connsiteY20" fmla="*/ 683699 h 761503"/>
                <a:gd name="connsiteX21" fmla="*/ 351901 w 598324"/>
                <a:gd name="connsiteY21" fmla="*/ 664661 h 761503"/>
                <a:gd name="connsiteX22" fmla="*/ 305667 w 598324"/>
                <a:gd name="connsiteY22" fmla="*/ 596670 h 761503"/>
                <a:gd name="connsiteX23" fmla="*/ 270312 w 598324"/>
                <a:gd name="connsiteY23" fmla="*/ 509641 h 761503"/>
                <a:gd name="connsiteX24" fmla="*/ 251274 w 598324"/>
                <a:gd name="connsiteY24" fmla="*/ 460687 h 761503"/>
                <a:gd name="connsiteX25" fmla="*/ 224077 w 598324"/>
                <a:gd name="connsiteY25" fmla="*/ 381817 h 761503"/>
                <a:gd name="connsiteX26" fmla="*/ 207759 w 598324"/>
                <a:gd name="connsiteY26" fmla="*/ 330144 h 761503"/>
                <a:gd name="connsiteX27" fmla="*/ 191442 w 598324"/>
                <a:gd name="connsiteY27" fmla="*/ 286629 h 761503"/>
                <a:gd name="connsiteX28" fmla="*/ 183283 w 598324"/>
                <a:gd name="connsiteY28" fmla="*/ 278470 h 761503"/>
                <a:gd name="connsiteX29" fmla="*/ 180563 w 598324"/>
                <a:gd name="connsiteY29" fmla="*/ 292068 h 761503"/>
                <a:gd name="connsiteX30" fmla="*/ 180563 w 598324"/>
                <a:gd name="connsiteY30" fmla="*/ 305667 h 761503"/>
                <a:gd name="connsiteX31" fmla="*/ 183283 w 598324"/>
                <a:gd name="connsiteY31" fmla="*/ 354620 h 761503"/>
                <a:gd name="connsiteX32" fmla="*/ 188722 w 598324"/>
                <a:gd name="connsiteY32" fmla="*/ 449808 h 761503"/>
                <a:gd name="connsiteX33" fmla="*/ 188722 w 598324"/>
                <a:gd name="connsiteY33" fmla="*/ 479725 h 761503"/>
                <a:gd name="connsiteX34" fmla="*/ 188722 w 598324"/>
                <a:gd name="connsiteY34" fmla="*/ 542277 h 761503"/>
                <a:gd name="connsiteX35" fmla="*/ 186002 w 598324"/>
                <a:gd name="connsiteY35" fmla="*/ 615708 h 761503"/>
                <a:gd name="connsiteX36" fmla="*/ 186002 w 598324"/>
                <a:gd name="connsiteY36" fmla="*/ 637465 h 761503"/>
                <a:gd name="connsiteX37" fmla="*/ 183283 w 598324"/>
                <a:gd name="connsiteY37" fmla="*/ 664661 h 761503"/>
                <a:gd name="connsiteX38" fmla="*/ 226797 w 598324"/>
                <a:gd name="connsiteY38" fmla="*/ 664661 h 761503"/>
                <a:gd name="connsiteX39" fmla="*/ 253994 w 598324"/>
                <a:gd name="connsiteY39" fmla="*/ 680979 h 761503"/>
                <a:gd name="connsiteX40" fmla="*/ 248554 w 598324"/>
                <a:gd name="connsiteY40" fmla="*/ 697297 h 761503"/>
                <a:gd name="connsiteX41" fmla="*/ 234956 w 598324"/>
                <a:gd name="connsiteY41" fmla="*/ 705456 h 761503"/>
                <a:gd name="connsiteX42" fmla="*/ 218638 w 598324"/>
                <a:gd name="connsiteY42" fmla="*/ 708176 h 761503"/>
                <a:gd name="connsiteX43" fmla="*/ 183283 w 598324"/>
                <a:gd name="connsiteY43" fmla="*/ 708176 h 761503"/>
                <a:gd name="connsiteX44" fmla="*/ 150647 w 598324"/>
                <a:gd name="connsiteY44" fmla="*/ 708176 h 761503"/>
                <a:gd name="connsiteX45" fmla="*/ 107132 w 598324"/>
                <a:gd name="connsiteY45" fmla="*/ 708176 h 761503"/>
                <a:gd name="connsiteX46" fmla="*/ 88094 w 598324"/>
                <a:gd name="connsiteY46" fmla="*/ 708176 h 761503"/>
                <a:gd name="connsiteX47" fmla="*/ 69057 w 598324"/>
                <a:gd name="connsiteY47" fmla="*/ 702736 h 761503"/>
                <a:gd name="connsiteX48" fmla="*/ 58178 w 598324"/>
                <a:gd name="connsiteY48" fmla="*/ 686418 h 761503"/>
                <a:gd name="connsiteX49" fmla="*/ 60898 w 598324"/>
                <a:gd name="connsiteY49" fmla="*/ 678259 h 761503"/>
                <a:gd name="connsiteX50" fmla="*/ 77216 w 598324"/>
                <a:gd name="connsiteY50" fmla="*/ 670101 h 761503"/>
                <a:gd name="connsiteX51" fmla="*/ 120730 w 598324"/>
                <a:gd name="connsiteY51" fmla="*/ 664661 h 761503"/>
                <a:gd name="connsiteX52" fmla="*/ 131609 w 598324"/>
                <a:gd name="connsiteY52" fmla="*/ 664661 h 761503"/>
                <a:gd name="connsiteX53" fmla="*/ 134329 w 598324"/>
                <a:gd name="connsiteY53" fmla="*/ 539557 h 761503"/>
                <a:gd name="connsiteX54" fmla="*/ 134329 w 598324"/>
                <a:gd name="connsiteY54" fmla="*/ 504201 h 761503"/>
                <a:gd name="connsiteX55" fmla="*/ 131609 w 598324"/>
                <a:gd name="connsiteY55" fmla="*/ 376378 h 761503"/>
                <a:gd name="connsiteX56" fmla="*/ 131609 w 598324"/>
                <a:gd name="connsiteY56" fmla="*/ 302947 h 761503"/>
                <a:gd name="connsiteX57" fmla="*/ 134329 w 598324"/>
                <a:gd name="connsiteY57" fmla="*/ 221357 h 761503"/>
                <a:gd name="connsiteX58" fmla="*/ 137048 w 598324"/>
                <a:gd name="connsiteY58" fmla="*/ 123450 h 761503"/>
                <a:gd name="connsiteX59" fmla="*/ 107132 w 598324"/>
                <a:gd name="connsiteY59" fmla="*/ 123450 h 761503"/>
                <a:gd name="connsiteX60" fmla="*/ 88094 w 598324"/>
                <a:gd name="connsiteY60" fmla="*/ 123450 h 761503"/>
                <a:gd name="connsiteX61" fmla="*/ 69057 w 598324"/>
                <a:gd name="connsiteY61" fmla="*/ 118011 h 761503"/>
                <a:gd name="connsiteX62" fmla="*/ 58178 w 598324"/>
                <a:gd name="connsiteY62" fmla="*/ 101693 h 761503"/>
                <a:gd name="connsiteX63" fmla="*/ 60898 w 598324"/>
                <a:gd name="connsiteY63" fmla="*/ 93534 h 761503"/>
                <a:gd name="connsiteX64" fmla="*/ 77216 w 598324"/>
                <a:gd name="connsiteY64" fmla="*/ 85375 h 761503"/>
                <a:gd name="connsiteX65" fmla="*/ 131609 w 598324"/>
                <a:gd name="connsiteY65" fmla="*/ 79935 h 761503"/>
                <a:gd name="connsiteX66" fmla="*/ 161525 w 598324"/>
                <a:gd name="connsiteY66" fmla="*/ 79935 h 761503"/>
                <a:gd name="connsiteX67" fmla="*/ 177843 w 598324"/>
                <a:gd name="connsiteY67" fmla="*/ 66337 h 761503"/>
                <a:gd name="connsiteX68" fmla="*/ 202320 w 598324"/>
                <a:gd name="connsiteY68" fmla="*/ 58178 h 761503"/>
                <a:gd name="connsiteX69" fmla="*/ 234956 w 598324"/>
                <a:gd name="connsiteY69" fmla="*/ 77216 h 761503"/>
                <a:gd name="connsiteX70" fmla="*/ 251274 w 598324"/>
                <a:gd name="connsiteY70" fmla="*/ 107132 h 761503"/>
                <a:gd name="connsiteX71" fmla="*/ 267592 w 598324"/>
                <a:gd name="connsiteY71" fmla="*/ 147927 h 761503"/>
                <a:gd name="connsiteX72" fmla="*/ 281190 w 598324"/>
                <a:gd name="connsiteY72" fmla="*/ 183282 h 761503"/>
                <a:gd name="connsiteX73" fmla="*/ 297508 w 598324"/>
                <a:gd name="connsiteY73" fmla="*/ 224077 h 761503"/>
                <a:gd name="connsiteX74" fmla="*/ 308387 w 598324"/>
                <a:gd name="connsiteY74" fmla="*/ 264872 h 761503"/>
                <a:gd name="connsiteX75" fmla="*/ 319265 w 598324"/>
                <a:gd name="connsiteY75" fmla="*/ 300227 h 761503"/>
                <a:gd name="connsiteX76" fmla="*/ 351901 w 598324"/>
                <a:gd name="connsiteY76" fmla="*/ 379097 h 761503"/>
                <a:gd name="connsiteX77" fmla="*/ 365500 w 598324"/>
                <a:gd name="connsiteY77" fmla="*/ 417173 h 761503"/>
                <a:gd name="connsiteX78" fmla="*/ 379098 w 598324"/>
                <a:gd name="connsiteY78" fmla="*/ 457967 h 761503"/>
                <a:gd name="connsiteX79" fmla="*/ 395416 w 598324"/>
                <a:gd name="connsiteY79" fmla="*/ 496043 h 761503"/>
                <a:gd name="connsiteX80" fmla="*/ 406294 w 598324"/>
                <a:gd name="connsiteY80" fmla="*/ 512361 h 761503"/>
                <a:gd name="connsiteX81" fmla="*/ 411734 w 598324"/>
                <a:gd name="connsiteY81" fmla="*/ 531398 h 761503"/>
                <a:gd name="connsiteX82" fmla="*/ 419893 w 598324"/>
                <a:gd name="connsiteY82" fmla="*/ 558595 h 761503"/>
                <a:gd name="connsiteX83" fmla="*/ 425332 w 598324"/>
                <a:gd name="connsiteY83" fmla="*/ 564034 h 761503"/>
                <a:gd name="connsiteX84" fmla="*/ 430771 w 598324"/>
                <a:gd name="connsiteY84" fmla="*/ 558595 h 761503"/>
                <a:gd name="connsiteX85" fmla="*/ 430771 w 598324"/>
                <a:gd name="connsiteY85" fmla="*/ 550436 h 761503"/>
                <a:gd name="connsiteX86" fmla="*/ 430771 w 598324"/>
                <a:gd name="connsiteY86" fmla="*/ 501482 h 761503"/>
                <a:gd name="connsiteX87" fmla="*/ 430771 w 598324"/>
                <a:gd name="connsiteY87" fmla="*/ 403574 h 761503"/>
                <a:gd name="connsiteX88" fmla="*/ 425332 w 598324"/>
                <a:gd name="connsiteY88" fmla="*/ 313826 h 761503"/>
                <a:gd name="connsiteX89" fmla="*/ 425332 w 598324"/>
                <a:gd name="connsiteY89" fmla="*/ 248554 h 761503"/>
                <a:gd name="connsiteX90" fmla="*/ 425332 w 598324"/>
                <a:gd name="connsiteY90" fmla="*/ 210479 h 761503"/>
                <a:gd name="connsiteX91" fmla="*/ 422613 w 598324"/>
                <a:gd name="connsiteY91" fmla="*/ 153366 h 761503"/>
                <a:gd name="connsiteX92" fmla="*/ 425332 w 598324"/>
                <a:gd name="connsiteY92" fmla="*/ 123450 h 761503"/>
                <a:gd name="connsiteX93" fmla="*/ 398136 w 598324"/>
                <a:gd name="connsiteY93" fmla="*/ 123450 h 761503"/>
                <a:gd name="connsiteX94" fmla="*/ 379098 w 598324"/>
                <a:gd name="connsiteY94" fmla="*/ 123450 h 761503"/>
                <a:gd name="connsiteX95" fmla="*/ 360060 w 598324"/>
                <a:gd name="connsiteY95" fmla="*/ 118011 h 761503"/>
                <a:gd name="connsiteX96" fmla="*/ 349182 w 598324"/>
                <a:gd name="connsiteY96" fmla="*/ 101693 h 761503"/>
                <a:gd name="connsiteX97" fmla="*/ 351901 w 598324"/>
                <a:gd name="connsiteY97" fmla="*/ 93534 h 761503"/>
                <a:gd name="connsiteX98" fmla="*/ 368219 w 598324"/>
                <a:gd name="connsiteY98" fmla="*/ 85375 h 761503"/>
                <a:gd name="connsiteX99" fmla="*/ 422613 w 598324"/>
                <a:gd name="connsiteY99" fmla="*/ 79935 h 761503"/>
                <a:gd name="connsiteX100" fmla="*/ 444370 w 598324"/>
                <a:gd name="connsiteY100" fmla="*/ 79935 h 761503"/>
                <a:gd name="connsiteX101" fmla="*/ 463407 w 598324"/>
                <a:gd name="connsiteY101" fmla="*/ 71776 h 761503"/>
                <a:gd name="connsiteX102" fmla="*/ 477006 w 598324"/>
                <a:gd name="connsiteY102" fmla="*/ 79935 h 761503"/>
                <a:gd name="connsiteX103" fmla="*/ 515081 w 598324"/>
                <a:gd name="connsiteY103" fmla="*/ 79935 h 761503"/>
                <a:gd name="connsiteX104" fmla="*/ 515081 w 598324"/>
                <a:gd name="connsiteY104" fmla="*/ 79935 h 76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598324" h="761503">
                  <a:moveTo>
                    <a:pt x="515081" y="79935"/>
                  </a:moveTo>
                  <a:cubicBezTo>
                    <a:pt x="523240" y="79935"/>
                    <a:pt x="542277" y="79935"/>
                    <a:pt x="542277" y="96253"/>
                  </a:cubicBezTo>
                  <a:cubicBezTo>
                    <a:pt x="542277" y="104412"/>
                    <a:pt x="542277" y="107132"/>
                    <a:pt x="536838" y="112571"/>
                  </a:cubicBezTo>
                  <a:cubicBezTo>
                    <a:pt x="534119" y="118011"/>
                    <a:pt x="528679" y="120730"/>
                    <a:pt x="523240" y="120730"/>
                  </a:cubicBezTo>
                  <a:cubicBezTo>
                    <a:pt x="515081" y="123450"/>
                    <a:pt x="512361" y="123450"/>
                    <a:pt x="506922" y="123450"/>
                  </a:cubicBezTo>
                  <a:cubicBezTo>
                    <a:pt x="504202" y="123450"/>
                    <a:pt x="490604" y="123450"/>
                    <a:pt x="477006" y="123450"/>
                  </a:cubicBezTo>
                  <a:cubicBezTo>
                    <a:pt x="477006" y="131609"/>
                    <a:pt x="479725" y="137048"/>
                    <a:pt x="479725" y="145207"/>
                  </a:cubicBezTo>
                  <a:cubicBezTo>
                    <a:pt x="479725" y="156086"/>
                    <a:pt x="477006" y="166964"/>
                    <a:pt x="477006" y="180563"/>
                  </a:cubicBezTo>
                  <a:cubicBezTo>
                    <a:pt x="477006" y="196881"/>
                    <a:pt x="479725" y="215918"/>
                    <a:pt x="482445" y="232236"/>
                  </a:cubicBezTo>
                  <a:cubicBezTo>
                    <a:pt x="485165" y="248554"/>
                    <a:pt x="485165" y="267592"/>
                    <a:pt x="485165" y="283909"/>
                  </a:cubicBezTo>
                  <a:cubicBezTo>
                    <a:pt x="485165" y="297508"/>
                    <a:pt x="485165" y="313826"/>
                    <a:pt x="485165" y="327424"/>
                  </a:cubicBezTo>
                  <a:cubicBezTo>
                    <a:pt x="485165" y="343742"/>
                    <a:pt x="487884" y="357340"/>
                    <a:pt x="487884" y="373658"/>
                  </a:cubicBezTo>
                  <a:cubicBezTo>
                    <a:pt x="487884" y="389976"/>
                    <a:pt x="485165" y="403574"/>
                    <a:pt x="485165" y="419892"/>
                  </a:cubicBezTo>
                  <a:cubicBezTo>
                    <a:pt x="485165" y="436210"/>
                    <a:pt x="485165" y="449808"/>
                    <a:pt x="485165" y="463407"/>
                  </a:cubicBezTo>
                  <a:cubicBezTo>
                    <a:pt x="485165" y="479725"/>
                    <a:pt x="485165" y="498762"/>
                    <a:pt x="482445" y="515080"/>
                  </a:cubicBezTo>
                  <a:cubicBezTo>
                    <a:pt x="482445" y="528678"/>
                    <a:pt x="482445" y="542277"/>
                    <a:pt x="482445" y="558595"/>
                  </a:cubicBezTo>
                  <a:cubicBezTo>
                    <a:pt x="482445" y="572193"/>
                    <a:pt x="479725" y="588511"/>
                    <a:pt x="479725" y="602109"/>
                  </a:cubicBezTo>
                  <a:cubicBezTo>
                    <a:pt x="479725" y="615708"/>
                    <a:pt x="485165" y="632025"/>
                    <a:pt x="485165" y="648343"/>
                  </a:cubicBezTo>
                  <a:cubicBezTo>
                    <a:pt x="485165" y="659222"/>
                    <a:pt x="482445" y="670101"/>
                    <a:pt x="474286" y="675540"/>
                  </a:cubicBezTo>
                  <a:cubicBezTo>
                    <a:pt x="460688" y="686418"/>
                    <a:pt x="444370" y="691858"/>
                    <a:pt x="428052" y="691858"/>
                  </a:cubicBezTo>
                  <a:cubicBezTo>
                    <a:pt x="414453" y="691858"/>
                    <a:pt x="400855" y="689138"/>
                    <a:pt x="387257" y="683699"/>
                  </a:cubicBezTo>
                  <a:cubicBezTo>
                    <a:pt x="373659" y="678259"/>
                    <a:pt x="360060" y="672820"/>
                    <a:pt x="351901" y="664661"/>
                  </a:cubicBezTo>
                  <a:cubicBezTo>
                    <a:pt x="330144" y="645624"/>
                    <a:pt x="316546" y="621147"/>
                    <a:pt x="305667" y="596670"/>
                  </a:cubicBezTo>
                  <a:cubicBezTo>
                    <a:pt x="292069" y="569473"/>
                    <a:pt x="281190" y="539557"/>
                    <a:pt x="270312" y="509641"/>
                  </a:cubicBezTo>
                  <a:cubicBezTo>
                    <a:pt x="264872" y="493323"/>
                    <a:pt x="256713" y="477005"/>
                    <a:pt x="251274" y="460687"/>
                  </a:cubicBezTo>
                  <a:cubicBezTo>
                    <a:pt x="240395" y="433490"/>
                    <a:pt x="232236" y="409014"/>
                    <a:pt x="224077" y="381817"/>
                  </a:cubicBezTo>
                  <a:cubicBezTo>
                    <a:pt x="218638" y="365499"/>
                    <a:pt x="213199" y="346462"/>
                    <a:pt x="207759" y="330144"/>
                  </a:cubicBezTo>
                  <a:cubicBezTo>
                    <a:pt x="202320" y="316545"/>
                    <a:pt x="196881" y="300227"/>
                    <a:pt x="191442" y="286629"/>
                  </a:cubicBezTo>
                  <a:cubicBezTo>
                    <a:pt x="188722" y="281190"/>
                    <a:pt x="186002" y="278470"/>
                    <a:pt x="183283" y="278470"/>
                  </a:cubicBezTo>
                  <a:cubicBezTo>
                    <a:pt x="180563" y="278470"/>
                    <a:pt x="180563" y="286629"/>
                    <a:pt x="180563" y="292068"/>
                  </a:cubicBezTo>
                  <a:cubicBezTo>
                    <a:pt x="180563" y="297508"/>
                    <a:pt x="180563" y="302947"/>
                    <a:pt x="180563" y="305667"/>
                  </a:cubicBezTo>
                  <a:cubicBezTo>
                    <a:pt x="180563" y="321985"/>
                    <a:pt x="183283" y="338303"/>
                    <a:pt x="183283" y="354620"/>
                  </a:cubicBezTo>
                  <a:cubicBezTo>
                    <a:pt x="183283" y="387256"/>
                    <a:pt x="186002" y="417173"/>
                    <a:pt x="188722" y="449808"/>
                  </a:cubicBezTo>
                  <a:cubicBezTo>
                    <a:pt x="188722" y="460687"/>
                    <a:pt x="188722" y="468846"/>
                    <a:pt x="188722" y="479725"/>
                  </a:cubicBezTo>
                  <a:cubicBezTo>
                    <a:pt x="188722" y="501482"/>
                    <a:pt x="188722" y="523239"/>
                    <a:pt x="188722" y="542277"/>
                  </a:cubicBezTo>
                  <a:cubicBezTo>
                    <a:pt x="188722" y="566754"/>
                    <a:pt x="186002" y="591231"/>
                    <a:pt x="186002" y="615708"/>
                  </a:cubicBezTo>
                  <a:cubicBezTo>
                    <a:pt x="186002" y="623866"/>
                    <a:pt x="186002" y="632025"/>
                    <a:pt x="186002" y="637465"/>
                  </a:cubicBezTo>
                  <a:cubicBezTo>
                    <a:pt x="186002" y="645624"/>
                    <a:pt x="183283" y="656502"/>
                    <a:pt x="183283" y="664661"/>
                  </a:cubicBezTo>
                  <a:cubicBezTo>
                    <a:pt x="202320" y="664661"/>
                    <a:pt x="218638" y="664661"/>
                    <a:pt x="226797" y="664661"/>
                  </a:cubicBezTo>
                  <a:cubicBezTo>
                    <a:pt x="234956" y="664661"/>
                    <a:pt x="253994" y="664661"/>
                    <a:pt x="253994" y="680979"/>
                  </a:cubicBezTo>
                  <a:cubicBezTo>
                    <a:pt x="253994" y="689138"/>
                    <a:pt x="253994" y="691858"/>
                    <a:pt x="248554" y="697297"/>
                  </a:cubicBezTo>
                  <a:cubicBezTo>
                    <a:pt x="245835" y="702736"/>
                    <a:pt x="240395" y="705456"/>
                    <a:pt x="234956" y="705456"/>
                  </a:cubicBezTo>
                  <a:cubicBezTo>
                    <a:pt x="226797" y="708176"/>
                    <a:pt x="224077" y="708176"/>
                    <a:pt x="218638" y="708176"/>
                  </a:cubicBezTo>
                  <a:cubicBezTo>
                    <a:pt x="215918" y="708176"/>
                    <a:pt x="199600" y="708176"/>
                    <a:pt x="183283" y="708176"/>
                  </a:cubicBezTo>
                  <a:cubicBezTo>
                    <a:pt x="166965" y="708176"/>
                    <a:pt x="153366" y="708176"/>
                    <a:pt x="150647" y="708176"/>
                  </a:cubicBezTo>
                  <a:cubicBezTo>
                    <a:pt x="139768" y="708176"/>
                    <a:pt x="120730" y="708176"/>
                    <a:pt x="107132" y="708176"/>
                  </a:cubicBezTo>
                  <a:cubicBezTo>
                    <a:pt x="101693" y="708176"/>
                    <a:pt x="96254" y="708176"/>
                    <a:pt x="88094" y="708176"/>
                  </a:cubicBezTo>
                  <a:cubicBezTo>
                    <a:pt x="82655" y="708176"/>
                    <a:pt x="74496" y="708176"/>
                    <a:pt x="69057" y="702736"/>
                  </a:cubicBezTo>
                  <a:cubicBezTo>
                    <a:pt x="63617" y="700017"/>
                    <a:pt x="58178" y="691858"/>
                    <a:pt x="58178" y="686418"/>
                  </a:cubicBezTo>
                  <a:cubicBezTo>
                    <a:pt x="58178" y="683699"/>
                    <a:pt x="58178" y="680979"/>
                    <a:pt x="60898" y="678259"/>
                  </a:cubicBezTo>
                  <a:cubicBezTo>
                    <a:pt x="63617" y="675540"/>
                    <a:pt x="71777" y="672820"/>
                    <a:pt x="77216" y="670101"/>
                  </a:cubicBezTo>
                  <a:cubicBezTo>
                    <a:pt x="90814" y="667381"/>
                    <a:pt x="115291" y="664661"/>
                    <a:pt x="120730" y="664661"/>
                  </a:cubicBezTo>
                  <a:cubicBezTo>
                    <a:pt x="123450" y="664661"/>
                    <a:pt x="126170" y="664661"/>
                    <a:pt x="131609" y="664661"/>
                  </a:cubicBezTo>
                  <a:cubicBezTo>
                    <a:pt x="131609" y="623866"/>
                    <a:pt x="134329" y="583072"/>
                    <a:pt x="134329" y="539557"/>
                  </a:cubicBezTo>
                  <a:cubicBezTo>
                    <a:pt x="134329" y="528678"/>
                    <a:pt x="134329" y="515080"/>
                    <a:pt x="134329" y="504201"/>
                  </a:cubicBezTo>
                  <a:cubicBezTo>
                    <a:pt x="131609" y="460687"/>
                    <a:pt x="131609" y="417173"/>
                    <a:pt x="131609" y="376378"/>
                  </a:cubicBezTo>
                  <a:cubicBezTo>
                    <a:pt x="131609" y="351901"/>
                    <a:pt x="131609" y="327424"/>
                    <a:pt x="131609" y="302947"/>
                  </a:cubicBezTo>
                  <a:cubicBezTo>
                    <a:pt x="131609" y="275751"/>
                    <a:pt x="131609" y="248554"/>
                    <a:pt x="134329" y="221357"/>
                  </a:cubicBezTo>
                  <a:cubicBezTo>
                    <a:pt x="134329" y="188722"/>
                    <a:pt x="137048" y="156086"/>
                    <a:pt x="137048" y="123450"/>
                  </a:cubicBezTo>
                  <a:cubicBezTo>
                    <a:pt x="126170" y="123450"/>
                    <a:pt x="115291" y="123450"/>
                    <a:pt x="107132" y="123450"/>
                  </a:cubicBezTo>
                  <a:cubicBezTo>
                    <a:pt x="101693" y="123450"/>
                    <a:pt x="96254" y="123450"/>
                    <a:pt x="88094" y="123450"/>
                  </a:cubicBezTo>
                  <a:cubicBezTo>
                    <a:pt x="82655" y="123450"/>
                    <a:pt x="74496" y="120730"/>
                    <a:pt x="69057" y="118011"/>
                  </a:cubicBezTo>
                  <a:cubicBezTo>
                    <a:pt x="63617" y="115291"/>
                    <a:pt x="58178" y="107132"/>
                    <a:pt x="58178" y="101693"/>
                  </a:cubicBezTo>
                  <a:cubicBezTo>
                    <a:pt x="58178" y="98973"/>
                    <a:pt x="58178" y="96253"/>
                    <a:pt x="60898" y="93534"/>
                  </a:cubicBezTo>
                  <a:cubicBezTo>
                    <a:pt x="63617" y="90814"/>
                    <a:pt x="71777" y="88094"/>
                    <a:pt x="77216" y="85375"/>
                  </a:cubicBezTo>
                  <a:cubicBezTo>
                    <a:pt x="90814" y="82655"/>
                    <a:pt x="126170" y="79935"/>
                    <a:pt x="131609" y="79935"/>
                  </a:cubicBezTo>
                  <a:cubicBezTo>
                    <a:pt x="137048" y="79935"/>
                    <a:pt x="147927" y="79935"/>
                    <a:pt x="161525" y="79935"/>
                  </a:cubicBezTo>
                  <a:cubicBezTo>
                    <a:pt x="166965" y="74496"/>
                    <a:pt x="172404" y="71776"/>
                    <a:pt x="177843" y="66337"/>
                  </a:cubicBezTo>
                  <a:cubicBezTo>
                    <a:pt x="186002" y="60898"/>
                    <a:pt x="194161" y="58178"/>
                    <a:pt x="202320" y="58178"/>
                  </a:cubicBezTo>
                  <a:cubicBezTo>
                    <a:pt x="215918" y="58178"/>
                    <a:pt x="226797" y="63617"/>
                    <a:pt x="234956" y="77216"/>
                  </a:cubicBezTo>
                  <a:cubicBezTo>
                    <a:pt x="240395" y="88094"/>
                    <a:pt x="248554" y="96253"/>
                    <a:pt x="251274" y="107132"/>
                  </a:cubicBezTo>
                  <a:cubicBezTo>
                    <a:pt x="256713" y="120730"/>
                    <a:pt x="259433" y="134328"/>
                    <a:pt x="267592" y="147927"/>
                  </a:cubicBezTo>
                  <a:cubicBezTo>
                    <a:pt x="273031" y="158805"/>
                    <a:pt x="275751" y="172404"/>
                    <a:pt x="281190" y="183282"/>
                  </a:cubicBezTo>
                  <a:cubicBezTo>
                    <a:pt x="286630" y="196881"/>
                    <a:pt x="292069" y="210479"/>
                    <a:pt x="297508" y="224077"/>
                  </a:cubicBezTo>
                  <a:cubicBezTo>
                    <a:pt x="300228" y="237675"/>
                    <a:pt x="305667" y="251274"/>
                    <a:pt x="308387" y="264872"/>
                  </a:cubicBezTo>
                  <a:cubicBezTo>
                    <a:pt x="311106" y="278470"/>
                    <a:pt x="311106" y="289349"/>
                    <a:pt x="319265" y="300227"/>
                  </a:cubicBezTo>
                  <a:cubicBezTo>
                    <a:pt x="332864" y="324704"/>
                    <a:pt x="346462" y="351901"/>
                    <a:pt x="351901" y="379097"/>
                  </a:cubicBezTo>
                  <a:cubicBezTo>
                    <a:pt x="354621" y="392696"/>
                    <a:pt x="360060" y="403574"/>
                    <a:pt x="365500" y="417173"/>
                  </a:cubicBezTo>
                  <a:cubicBezTo>
                    <a:pt x="373659" y="430771"/>
                    <a:pt x="373659" y="444369"/>
                    <a:pt x="379098" y="457967"/>
                  </a:cubicBezTo>
                  <a:cubicBezTo>
                    <a:pt x="381818" y="471566"/>
                    <a:pt x="387257" y="482444"/>
                    <a:pt x="395416" y="496043"/>
                  </a:cubicBezTo>
                  <a:cubicBezTo>
                    <a:pt x="398136" y="501482"/>
                    <a:pt x="403575" y="506921"/>
                    <a:pt x="406294" y="512361"/>
                  </a:cubicBezTo>
                  <a:cubicBezTo>
                    <a:pt x="409014" y="517800"/>
                    <a:pt x="409014" y="525959"/>
                    <a:pt x="411734" y="531398"/>
                  </a:cubicBezTo>
                  <a:cubicBezTo>
                    <a:pt x="414453" y="539557"/>
                    <a:pt x="417173" y="550436"/>
                    <a:pt x="419893" y="558595"/>
                  </a:cubicBezTo>
                  <a:cubicBezTo>
                    <a:pt x="422613" y="561314"/>
                    <a:pt x="422613" y="564034"/>
                    <a:pt x="425332" y="564034"/>
                  </a:cubicBezTo>
                  <a:cubicBezTo>
                    <a:pt x="428052" y="564034"/>
                    <a:pt x="428052" y="561314"/>
                    <a:pt x="430771" y="558595"/>
                  </a:cubicBezTo>
                  <a:cubicBezTo>
                    <a:pt x="430771" y="555875"/>
                    <a:pt x="430771" y="553155"/>
                    <a:pt x="430771" y="550436"/>
                  </a:cubicBezTo>
                  <a:cubicBezTo>
                    <a:pt x="430771" y="534118"/>
                    <a:pt x="430771" y="517800"/>
                    <a:pt x="430771" y="501482"/>
                  </a:cubicBezTo>
                  <a:cubicBezTo>
                    <a:pt x="430771" y="468846"/>
                    <a:pt x="433491" y="436210"/>
                    <a:pt x="430771" y="403574"/>
                  </a:cubicBezTo>
                  <a:cubicBezTo>
                    <a:pt x="430771" y="373658"/>
                    <a:pt x="425332" y="343742"/>
                    <a:pt x="425332" y="313826"/>
                  </a:cubicBezTo>
                  <a:cubicBezTo>
                    <a:pt x="425332" y="292068"/>
                    <a:pt x="425332" y="270311"/>
                    <a:pt x="425332" y="248554"/>
                  </a:cubicBezTo>
                  <a:cubicBezTo>
                    <a:pt x="425332" y="234956"/>
                    <a:pt x="425332" y="224077"/>
                    <a:pt x="425332" y="210479"/>
                  </a:cubicBezTo>
                  <a:cubicBezTo>
                    <a:pt x="425332" y="191441"/>
                    <a:pt x="422613" y="172404"/>
                    <a:pt x="422613" y="153366"/>
                  </a:cubicBezTo>
                  <a:cubicBezTo>
                    <a:pt x="422613" y="142487"/>
                    <a:pt x="422613" y="134328"/>
                    <a:pt x="425332" y="123450"/>
                  </a:cubicBezTo>
                  <a:cubicBezTo>
                    <a:pt x="417173" y="123450"/>
                    <a:pt x="406294" y="123450"/>
                    <a:pt x="398136" y="123450"/>
                  </a:cubicBezTo>
                  <a:cubicBezTo>
                    <a:pt x="392696" y="123450"/>
                    <a:pt x="387257" y="123450"/>
                    <a:pt x="379098" y="123450"/>
                  </a:cubicBezTo>
                  <a:cubicBezTo>
                    <a:pt x="373659" y="123450"/>
                    <a:pt x="365500" y="120730"/>
                    <a:pt x="360060" y="118011"/>
                  </a:cubicBezTo>
                  <a:cubicBezTo>
                    <a:pt x="354621" y="115291"/>
                    <a:pt x="349182" y="107132"/>
                    <a:pt x="349182" y="101693"/>
                  </a:cubicBezTo>
                  <a:cubicBezTo>
                    <a:pt x="349182" y="98973"/>
                    <a:pt x="349182" y="96253"/>
                    <a:pt x="351901" y="93534"/>
                  </a:cubicBezTo>
                  <a:cubicBezTo>
                    <a:pt x="354621" y="90814"/>
                    <a:pt x="362780" y="88094"/>
                    <a:pt x="368219" y="85375"/>
                  </a:cubicBezTo>
                  <a:cubicBezTo>
                    <a:pt x="381818" y="82655"/>
                    <a:pt x="417173" y="79935"/>
                    <a:pt x="422613" y="79935"/>
                  </a:cubicBezTo>
                  <a:cubicBezTo>
                    <a:pt x="428052" y="79935"/>
                    <a:pt x="433491" y="79935"/>
                    <a:pt x="444370" y="79935"/>
                  </a:cubicBezTo>
                  <a:cubicBezTo>
                    <a:pt x="449809" y="74496"/>
                    <a:pt x="455248" y="71776"/>
                    <a:pt x="463407" y="71776"/>
                  </a:cubicBezTo>
                  <a:cubicBezTo>
                    <a:pt x="471566" y="71776"/>
                    <a:pt x="477006" y="74496"/>
                    <a:pt x="477006" y="79935"/>
                  </a:cubicBezTo>
                  <a:cubicBezTo>
                    <a:pt x="493324" y="79935"/>
                    <a:pt x="506922" y="79935"/>
                    <a:pt x="515081" y="79935"/>
                  </a:cubicBezTo>
                  <a:lnTo>
                    <a:pt x="515081" y="79935"/>
                  </a:lnTo>
                  <a:close/>
                </a:path>
              </a:pathLst>
            </a:custGeom>
            <a:grpFill/>
            <a:ln w="27168" cap="flat">
              <a:noFill/>
              <a:prstDash val="solid"/>
              <a:miter/>
            </a:ln>
          </p:spPr>
          <p:txBody>
            <a:bodyPr rtlCol="0" anchor="ctr"/>
            <a:lstStyle/>
            <a:p>
              <a:endParaRPr/>
            </a:p>
          </p:txBody>
        </p:sp>
        <p:sp>
          <p:nvSpPr>
            <p:cNvPr id="41" name="Freeform: Shape 40">
              <a:extLst>
                <a:ext uri="{FF2B5EF4-FFF2-40B4-BE49-F238E27FC236}">
                  <a16:creationId xmlns:a16="http://schemas.microsoft.com/office/drawing/2014/main" id="{0F39874A-9569-4901-8D42-9F6951FAB3F9}"/>
                </a:ext>
              </a:extLst>
            </p:cNvPr>
            <p:cNvSpPr/>
            <p:nvPr/>
          </p:nvSpPr>
          <p:spPr>
            <a:xfrm>
              <a:off x="5139126" y="4192158"/>
              <a:ext cx="516735" cy="788700"/>
            </a:xfrm>
            <a:custGeom>
              <a:avLst/>
              <a:gdLst>
                <a:gd name="connsiteX0" fmla="*/ 464616 w 516735"/>
                <a:gd name="connsiteY0" fmla="*/ 436210 h 788699"/>
                <a:gd name="connsiteX1" fmla="*/ 445578 w 516735"/>
                <a:gd name="connsiteY1" fmla="*/ 455248 h 788699"/>
                <a:gd name="connsiteX2" fmla="*/ 404784 w 516735"/>
                <a:gd name="connsiteY2" fmla="*/ 466126 h 788699"/>
                <a:gd name="connsiteX3" fmla="*/ 385746 w 516735"/>
                <a:gd name="connsiteY3" fmla="*/ 479725 h 788699"/>
                <a:gd name="connsiteX4" fmla="*/ 388466 w 516735"/>
                <a:gd name="connsiteY4" fmla="*/ 512361 h 788699"/>
                <a:gd name="connsiteX5" fmla="*/ 388466 w 516735"/>
                <a:gd name="connsiteY5" fmla="*/ 544997 h 788699"/>
                <a:gd name="connsiteX6" fmla="*/ 388466 w 516735"/>
                <a:gd name="connsiteY6" fmla="*/ 566754 h 788699"/>
                <a:gd name="connsiteX7" fmla="*/ 391185 w 516735"/>
                <a:gd name="connsiteY7" fmla="*/ 632026 h 788699"/>
                <a:gd name="connsiteX8" fmla="*/ 393905 w 516735"/>
                <a:gd name="connsiteY8" fmla="*/ 683699 h 788699"/>
                <a:gd name="connsiteX9" fmla="*/ 377587 w 516735"/>
                <a:gd name="connsiteY9" fmla="*/ 724494 h 788699"/>
                <a:gd name="connsiteX10" fmla="*/ 361269 w 516735"/>
                <a:gd name="connsiteY10" fmla="*/ 719054 h 788699"/>
                <a:gd name="connsiteX11" fmla="*/ 353110 w 516735"/>
                <a:gd name="connsiteY11" fmla="*/ 702737 h 788699"/>
                <a:gd name="connsiteX12" fmla="*/ 350390 w 516735"/>
                <a:gd name="connsiteY12" fmla="*/ 686419 h 788699"/>
                <a:gd name="connsiteX13" fmla="*/ 353110 w 516735"/>
                <a:gd name="connsiteY13" fmla="*/ 659222 h 788699"/>
                <a:gd name="connsiteX14" fmla="*/ 353110 w 516735"/>
                <a:gd name="connsiteY14" fmla="*/ 656502 h 788699"/>
                <a:gd name="connsiteX15" fmla="*/ 317755 w 516735"/>
                <a:gd name="connsiteY15" fmla="*/ 708176 h 788699"/>
                <a:gd name="connsiteX16" fmla="*/ 241604 w 516735"/>
                <a:gd name="connsiteY16" fmla="*/ 735372 h 788699"/>
                <a:gd name="connsiteX17" fmla="*/ 187211 w 516735"/>
                <a:gd name="connsiteY17" fmla="*/ 727214 h 788699"/>
                <a:gd name="connsiteX18" fmla="*/ 135538 w 516735"/>
                <a:gd name="connsiteY18" fmla="*/ 694578 h 788699"/>
                <a:gd name="connsiteX19" fmla="*/ 86584 w 516735"/>
                <a:gd name="connsiteY19" fmla="*/ 621147 h 788699"/>
                <a:gd name="connsiteX20" fmla="*/ 67546 w 516735"/>
                <a:gd name="connsiteY20" fmla="*/ 555875 h 788699"/>
                <a:gd name="connsiteX21" fmla="*/ 59387 w 516735"/>
                <a:gd name="connsiteY21" fmla="*/ 509641 h 788699"/>
                <a:gd name="connsiteX22" fmla="*/ 59387 w 516735"/>
                <a:gd name="connsiteY22" fmla="*/ 468846 h 788699"/>
                <a:gd name="connsiteX23" fmla="*/ 86584 w 516735"/>
                <a:gd name="connsiteY23" fmla="*/ 302947 h 788699"/>
                <a:gd name="connsiteX24" fmla="*/ 108341 w 516735"/>
                <a:gd name="connsiteY24" fmla="*/ 224077 h 788699"/>
                <a:gd name="connsiteX25" fmla="*/ 146416 w 516735"/>
                <a:gd name="connsiteY25" fmla="*/ 145207 h 788699"/>
                <a:gd name="connsiteX26" fmla="*/ 198090 w 516735"/>
                <a:gd name="connsiteY26" fmla="*/ 85375 h 788699"/>
                <a:gd name="connsiteX27" fmla="*/ 228006 w 516735"/>
                <a:gd name="connsiteY27" fmla="*/ 69057 h 788699"/>
                <a:gd name="connsiteX28" fmla="*/ 268801 w 516735"/>
                <a:gd name="connsiteY28" fmla="*/ 58178 h 788699"/>
                <a:gd name="connsiteX29" fmla="*/ 274240 w 516735"/>
                <a:gd name="connsiteY29" fmla="*/ 58178 h 788699"/>
                <a:gd name="connsiteX30" fmla="*/ 295997 w 516735"/>
                <a:gd name="connsiteY30" fmla="*/ 60898 h 788699"/>
                <a:gd name="connsiteX31" fmla="*/ 331353 w 516735"/>
                <a:gd name="connsiteY31" fmla="*/ 71776 h 788699"/>
                <a:gd name="connsiteX32" fmla="*/ 350390 w 516735"/>
                <a:gd name="connsiteY32" fmla="*/ 93534 h 788699"/>
                <a:gd name="connsiteX33" fmla="*/ 353110 w 516735"/>
                <a:gd name="connsiteY33" fmla="*/ 74496 h 788699"/>
                <a:gd name="connsiteX34" fmla="*/ 358549 w 516735"/>
                <a:gd name="connsiteY34" fmla="*/ 63618 h 788699"/>
                <a:gd name="connsiteX35" fmla="*/ 366708 w 516735"/>
                <a:gd name="connsiteY35" fmla="*/ 58178 h 788699"/>
                <a:gd name="connsiteX36" fmla="*/ 374867 w 516735"/>
                <a:gd name="connsiteY36" fmla="*/ 63618 h 788699"/>
                <a:gd name="connsiteX37" fmla="*/ 383026 w 516735"/>
                <a:gd name="connsiteY37" fmla="*/ 82655 h 788699"/>
                <a:gd name="connsiteX38" fmla="*/ 385746 w 516735"/>
                <a:gd name="connsiteY38" fmla="*/ 126170 h 788699"/>
                <a:gd name="connsiteX39" fmla="*/ 388466 w 516735"/>
                <a:gd name="connsiteY39" fmla="*/ 186002 h 788699"/>
                <a:gd name="connsiteX40" fmla="*/ 391185 w 516735"/>
                <a:gd name="connsiteY40" fmla="*/ 237676 h 788699"/>
                <a:gd name="connsiteX41" fmla="*/ 374867 w 516735"/>
                <a:gd name="connsiteY41" fmla="*/ 278470 h 788699"/>
                <a:gd name="connsiteX42" fmla="*/ 358549 w 516735"/>
                <a:gd name="connsiteY42" fmla="*/ 273031 h 788699"/>
                <a:gd name="connsiteX43" fmla="*/ 350390 w 516735"/>
                <a:gd name="connsiteY43" fmla="*/ 256713 h 788699"/>
                <a:gd name="connsiteX44" fmla="*/ 347671 w 516735"/>
                <a:gd name="connsiteY44" fmla="*/ 240395 h 788699"/>
                <a:gd name="connsiteX45" fmla="*/ 347671 w 516735"/>
                <a:gd name="connsiteY45" fmla="*/ 213199 h 788699"/>
                <a:gd name="connsiteX46" fmla="*/ 344951 w 516735"/>
                <a:gd name="connsiteY46" fmla="*/ 194161 h 788699"/>
                <a:gd name="connsiteX47" fmla="*/ 339512 w 516735"/>
                <a:gd name="connsiteY47" fmla="*/ 150647 h 788699"/>
                <a:gd name="connsiteX48" fmla="*/ 323194 w 516735"/>
                <a:gd name="connsiteY48" fmla="*/ 112571 h 788699"/>
                <a:gd name="connsiteX49" fmla="*/ 293278 w 516735"/>
                <a:gd name="connsiteY49" fmla="*/ 101693 h 788699"/>
                <a:gd name="connsiteX50" fmla="*/ 263361 w 516735"/>
                <a:gd name="connsiteY50" fmla="*/ 120730 h 788699"/>
                <a:gd name="connsiteX51" fmla="*/ 241604 w 516735"/>
                <a:gd name="connsiteY51" fmla="*/ 153366 h 788699"/>
                <a:gd name="connsiteX52" fmla="*/ 233445 w 516735"/>
                <a:gd name="connsiteY52" fmla="*/ 194161 h 788699"/>
                <a:gd name="connsiteX53" fmla="*/ 225286 w 516735"/>
                <a:gd name="connsiteY53" fmla="*/ 232236 h 788699"/>
                <a:gd name="connsiteX54" fmla="*/ 217127 w 516735"/>
                <a:gd name="connsiteY54" fmla="*/ 275751 h 788699"/>
                <a:gd name="connsiteX55" fmla="*/ 211688 w 516735"/>
                <a:gd name="connsiteY55" fmla="*/ 316545 h 788699"/>
                <a:gd name="connsiteX56" fmla="*/ 206249 w 516735"/>
                <a:gd name="connsiteY56" fmla="*/ 354621 h 788699"/>
                <a:gd name="connsiteX57" fmla="*/ 200809 w 516735"/>
                <a:gd name="connsiteY57" fmla="*/ 398135 h 788699"/>
                <a:gd name="connsiteX58" fmla="*/ 195370 w 516735"/>
                <a:gd name="connsiteY58" fmla="*/ 438930 h 788699"/>
                <a:gd name="connsiteX59" fmla="*/ 192650 w 516735"/>
                <a:gd name="connsiteY59" fmla="*/ 474286 h 788699"/>
                <a:gd name="connsiteX60" fmla="*/ 195370 w 516735"/>
                <a:gd name="connsiteY60" fmla="*/ 525959 h 788699"/>
                <a:gd name="connsiteX61" fmla="*/ 208968 w 516735"/>
                <a:gd name="connsiteY61" fmla="*/ 596670 h 788699"/>
                <a:gd name="connsiteX62" fmla="*/ 214407 w 516735"/>
                <a:gd name="connsiteY62" fmla="*/ 623867 h 788699"/>
                <a:gd name="connsiteX63" fmla="*/ 228006 w 516735"/>
                <a:gd name="connsiteY63" fmla="*/ 656502 h 788699"/>
                <a:gd name="connsiteX64" fmla="*/ 271520 w 516735"/>
                <a:gd name="connsiteY64" fmla="*/ 689138 h 788699"/>
                <a:gd name="connsiteX65" fmla="*/ 306876 w 516735"/>
                <a:gd name="connsiteY65" fmla="*/ 664661 h 788699"/>
                <a:gd name="connsiteX66" fmla="*/ 331353 w 516735"/>
                <a:gd name="connsiteY66" fmla="*/ 602109 h 788699"/>
                <a:gd name="connsiteX67" fmla="*/ 336792 w 516735"/>
                <a:gd name="connsiteY67" fmla="*/ 544997 h 788699"/>
                <a:gd name="connsiteX68" fmla="*/ 336792 w 516735"/>
                <a:gd name="connsiteY68" fmla="*/ 498762 h 788699"/>
                <a:gd name="connsiteX69" fmla="*/ 336792 w 516735"/>
                <a:gd name="connsiteY69" fmla="*/ 490603 h 788699"/>
                <a:gd name="connsiteX70" fmla="*/ 320474 w 516735"/>
                <a:gd name="connsiteY70" fmla="*/ 477005 h 788699"/>
                <a:gd name="connsiteX71" fmla="*/ 282399 w 516735"/>
                <a:gd name="connsiteY71" fmla="*/ 479725 h 788699"/>
                <a:gd name="connsiteX72" fmla="*/ 252483 w 516735"/>
                <a:gd name="connsiteY72" fmla="*/ 474286 h 788699"/>
                <a:gd name="connsiteX73" fmla="*/ 247043 w 516735"/>
                <a:gd name="connsiteY73" fmla="*/ 466126 h 788699"/>
                <a:gd name="connsiteX74" fmla="*/ 249763 w 516735"/>
                <a:gd name="connsiteY74" fmla="*/ 457968 h 788699"/>
                <a:gd name="connsiteX75" fmla="*/ 268801 w 516735"/>
                <a:gd name="connsiteY75" fmla="*/ 447089 h 788699"/>
                <a:gd name="connsiteX76" fmla="*/ 312315 w 516735"/>
                <a:gd name="connsiteY76" fmla="*/ 436210 h 788699"/>
                <a:gd name="connsiteX77" fmla="*/ 353110 w 516735"/>
                <a:gd name="connsiteY77" fmla="*/ 430771 h 788699"/>
                <a:gd name="connsiteX78" fmla="*/ 385746 w 516735"/>
                <a:gd name="connsiteY78" fmla="*/ 430771 h 788699"/>
                <a:gd name="connsiteX79" fmla="*/ 437420 w 516735"/>
                <a:gd name="connsiteY79" fmla="*/ 428051 h 788699"/>
                <a:gd name="connsiteX80" fmla="*/ 464616 w 516735"/>
                <a:gd name="connsiteY80" fmla="*/ 436210 h 78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516735" h="788699">
                  <a:moveTo>
                    <a:pt x="464616" y="436210"/>
                  </a:moveTo>
                  <a:cubicBezTo>
                    <a:pt x="464616" y="447089"/>
                    <a:pt x="453737" y="452528"/>
                    <a:pt x="445578" y="455248"/>
                  </a:cubicBezTo>
                  <a:cubicBezTo>
                    <a:pt x="434700" y="460687"/>
                    <a:pt x="415662" y="463407"/>
                    <a:pt x="404784" y="466126"/>
                  </a:cubicBezTo>
                  <a:cubicBezTo>
                    <a:pt x="393905" y="466126"/>
                    <a:pt x="385746" y="468846"/>
                    <a:pt x="385746" y="479725"/>
                  </a:cubicBezTo>
                  <a:cubicBezTo>
                    <a:pt x="385746" y="487884"/>
                    <a:pt x="388466" y="506921"/>
                    <a:pt x="388466" y="512361"/>
                  </a:cubicBezTo>
                  <a:cubicBezTo>
                    <a:pt x="388466" y="515080"/>
                    <a:pt x="388466" y="539557"/>
                    <a:pt x="388466" y="544997"/>
                  </a:cubicBezTo>
                  <a:cubicBezTo>
                    <a:pt x="388466" y="550436"/>
                    <a:pt x="388466" y="558595"/>
                    <a:pt x="388466" y="566754"/>
                  </a:cubicBezTo>
                  <a:cubicBezTo>
                    <a:pt x="388466" y="591231"/>
                    <a:pt x="388466" y="621147"/>
                    <a:pt x="391185" y="632026"/>
                  </a:cubicBezTo>
                  <a:cubicBezTo>
                    <a:pt x="393905" y="653783"/>
                    <a:pt x="393905" y="661942"/>
                    <a:pt x="393905" y="683699"/>
                  </a:cubicBezTo>
                  <a:cubicBezTo>
                    <a:pt x="393905" y="694578"/>
                    <a:pt x="393905" y="724494"/>
                    <a:pt x="377587" y="724494"/>
                  </a:cubicBezTo>
                  <a:cubicBezTo>
                    <a:pt x="369428" y="724494"/>
                    <a:pt x="366708" y="721774"/>
                    <a:pt x="361269" y="719054"/>
                  </a:cubicBezTo>
                  <a:cubicBezTo>
                    <a:pt x="355830" y="716335"/>
                    <a:pt x="353110" y="708176"/>
                    <a:pt x="353110" y="702737"/>
                  </a:cubicBezTo>
                  <a:cubicBezTo>
                    <a:pt x="350390" y="694578"/>
                    <a:pt x="350390" y="689138"/>
                    <a:pt x="350390" y="686419"/>
                  </a:cubicBezTo>
                  <a:cubicBezTo>
                    <a:pt x="350390" y="678260"/>
                    <a:pt x="353110" y="672820"/>
                    <a:pt x="353110" y="659222"/>
                  </a:cubicBezTo>
                  <a:lnTo>
                    <a:pt x="353110" y="656502"/>
                  </a:lnTo>
                  <a:cubicBezTo>
                    <a:pt x="347671" y="675540"/>
                    <a:pt x="334072" y="694578"/>
                    <a:pt x="317755" y="708176"/>
                  </a:cubicBezTo>
                  <a:cubicBezTo>
                    <a:pt x="293278" y="727214"/>
                    <a:pt x="274240" y="735372"/>
                    <a:pt x="241604" y="735372"/>
                  </a:cubicBezTo>
                  <a:cubicBezTo>
                    <a:pt x="222566" y="735372"/>
                    <a:pt x="203529" y="732653"/>
                    <a:pt x="187211" y="727214"/>
                  </a:cubicBezTo>
                  <a:cubicBezTo>
                    <a:pt x="165454" y="719054"/>
                    <a:pt x="149136" y="708176"/>
                    <a:pt x="135538" y="694578"/>
                  </a:cubicBezTo>
                  <a:cubicBezTo>
                    <a:pt x="113780" y="672820"/>
                    <a:pt x="100182" y="648343"/>
                    <a:pt x="86584" y="621147"/>
                  </a:cubicBezTo>
                  <a:cubicBezTo>
                    <a:pt x="75705" y="599390"/>
                    <a:pt x="70266" y="580352"/>
                    <a:pt x="67546" y="555875"/>
                  </a:cubicBezTo>
                  <a:cubicBezTo>
                    <a:pt x="64826" y="539557"/>
                    <a:pt x="62107" y="525959"/>
                    <a:pt x="59387" y="509641"/>
                  </a:cubicBezTo>
                  <a:cubicBezTo>
                    <a:pt x="56667" y="493323"/>
                    <a:pt x="59387" y="485164"/>
                    <a:pt x="59387" y="468846"/>
                  </a:cubicBezTo>
                  <a:cubicBezTo>
                    <a:pt x="59387" y="414453"/>
                    <a:pt x="72985" y="362780"/>
                    <a:pt x="86584" y="302947"/>
                  </a:cubicBezTo>
                  <a:cubicBezTo>
                    <a:pt x="92023" y="275751"/>
                    <a:pt x="100182" y="248554"/>
                    <a:pt x="108341" y="224077"/>
                  </a:cubicBezTo>
                  <a:cubicBezTo>
                    <a:pt x="116500" y="196881"/>
                    <a:pt x="130098" y="169684"/>
                    <a:pt x="146416" y="145207"/>
                  </a:cubicBezTo>
                  <a:cubicBezTo>
                    <a:pt x="160014" y="123450"/>
                    <a:pt x="176332" y="101693"/>
                    <a:pt x="198090" y="85375"/>
                  </a:cubicBezTo>
                  <a:cubicBezTo>
                    <a:pt x="206249" y="77216"/>
                    <a:pt x="217127" y="71776"/>
                    <a:pt x="228006" y="69057"/>
                  </a:cubicBezTo>
                  <a:cubicBezTo>
                    <a:pt x="241604" y="63618"/>
                    <a:pt x="255202" y="58178"/>
                    <a:pt x="268801" y="58178"/>
                  </a:cubicBezTo>
                  <a:cubicBezTo>
                    <a:pt x="271520" y="58178"/>
                    <a:pt x="274240" y="58178"/>
                    <a:pt x="274240" y="58178"/>
                  </a:cubicBezTo>
                  <a:cubicBezTo>
                    <a:pt x="279679" y="58178"/>
                    <a:pt x="285119" y="58178"/>
                    <a:pt x="295997" y="60898"/>
                  </a:cubicBezTo>
                  <a:cubicBezTo>
                    <a:pt x="309595" y="63618"/>
                    <a:pt x="320474" y="66337"/>
                    <a:pt x="331353" y="71776"/>
                  </a:cubicBezTo>
                  <a:cubicBezTo>
                    <a:pt x="339512" y="77216"/>
                    <a:pt x="347671" y="85375"/>
                    <a:pt x="350390" y="93534"/>
                  </a:cubicBezTo>
                  <a:cubicBezTo>
                    <a:pt x="350390" y="88095"/>
                    <a:pt x="353110" y="79936"/>
                    <a:pt x="353110" y="74496"/>
                  </a:cubicBezTo>
                  <a:cubicBezTo>
                    <a:pt x="355830" y="71776"/>
                    <a:pt x="355830" y="69057"/>
                    <a:pt x="358549" y="63618"/>
                  </a:cubicBezTo>
                  <a:cubicBezTo>
                    <a:pt x="361269" y="60898"/>
                    <a:pt x="363989" y="58178"/>
                    <a:pt x="366708" y="58178"/>
                  </a:cubicBezTo>
                  <a:cubicBezTo>
                    <a:pt x="369428" y="58178"/>
                    <a:pt x="372148" y="60898"/>
                    <a:pt x="374867" y="63618"/>
                  </a:cubicBezTo>
                  <a:cubicBezTo>
                    <a:pt x="377587" y="69057"/>
                    <a:pt x="380307" y="77216"/>
                    <a:pt x="383026" y="82655"/>
                  </a:cubicBezTo>
                  <a:cubicBezTo>
                    <a:pt x="383026" y="90814"/>
                    <a:pt x="385746" y="107132"/>
                    <a:pt x="385746" y="126170"/>
                  </a:cubicBezTo>
                  <a:cubicBezTo>
                    <a:pt x="385746" y="150647"/>
                    <a:pt x="385746" y="177843"/>
                    <a:pt x="388466" y="186002"/>
                  </a:cubicBezTo>
                  <a:cubicBezTo>
                    <a:pt x="391185" y="207759"/>
                    <a:pt x="391185" y="215918"/>
                    <a:pt x="391185" y="237676"/>
                  </a:cubicBezTo>
                  <a:cubicBezTo>
                    <a:pt x="391185" y="248554"/>
                    <a:pt x="391185" y="278470"/>
                    <a:pt x="374867" y="278470"/>
                  </a:cubicBezTo>
                  <a:cubicBezTo>
                    <a:pt x="366708" y="278470"/>
                    <a:pt x="363989" y="275751"/>
                    <a:pt x="358549" y="273031"/>
                  </a:cubicBezTo>
                  <a:cubicBezTo>
                    <a:pt x="353110" y="270311"/>
                    <a:pt x="350390" y="262152"/>
                    <a:pt x="350390" y="256713"/>
                  </a:cubicBezTo>
                  <a:cubicBezTo>
                    <a:pt x="350390" y="251274"/>
                    <a:pt x="347671" y="245834"/>
                    <a:pt x="347671" y="240395"/>
                  </a:cubicBezTo>
                  <a:cubicBezTo>
                    <a:pt x="347671" y="232236"/>
                    <a:pt x="347671" y="224077"/>
                    <a:pt x="347671" y="213199"/>
                  </a:cubicBezTo>
                  <a:cubicBezTo>
                    <a:pt x="347671" y="207759"/>
                    <a:pt x="347671" y="199600"/>
                    <a:pt x="344951" y="194161"/>
                  </a:cubicBezTo>
                  <a:cubicBezTo>
                    <a:pt x="342232" y="180563"/>
                    <a:pt x="342232" y="164245"/>
                    <a:pt x="339512" y="150647"/>
                  </a:cubicBezTo>
                  <a:cubicBezTo>
                    <a:pt x="336792" y="137048"/>
                    <a:pt x="331353" y="123450"/>
                    <a:pt x="323194" y="112571"/>
                  </a:cubicBezTo>
                  <a:cubicBezTo>
                    <a:pt x="317755" y="104412"/>
                    <a:pt x="304156" y="101693"/>
                    <a:pt x="293278" y="101693"/>
                  </a:cubicBezTo>
                  <a:cubicBezTo>
                    <a:pt x="279679" y="101693"/>
                    <a:pt x="271520" y="109852"/>
                    <a:pt x="263361" y="120730"/>
                  </a:cubicBezTo>
                  <a:cubicBezTo>
                    <a:pt x="257922" y="131609"/>
                    <a:pt x="247043" y="139768"/>
                    <a:pt x="241604" y="153366"/>
                  </a:cubicBezTo>
                  <a:cubicBezTo>
                    <a:pt x="236165" y="166964"/>
                    <a:pt x="233445" y="180563"/>
                    <a:pt x="233445" y="194161"/>
                  </a:cubicBezTo>
                  <a:cubicBezTo>
                    <a:pt x="233445" y="207759"/>
                    <a:pt x="230726" y="218638"/>
                    <a:pt x="225286" y="232236"/>
                  </a:cubicBezTo>
                  <a:cubicBezTo>
                    <a:pt x="219847" y="245834"/>
                    <a:pt x="219847" y="262152"/>
                    <a:pt x="217127" y="275751"/>
                  </a:cubicBezTo>
                  <a:cubicBezTo>
                    <a:pt x="214407" y="289349"/>
                    <a:pt x="214407" y="302947"/>
                    <a:pt x="211688" y="316545"/>
                  </a:cubicBezTo>
                  <a:cubicBezTo>
                    <a:pt x="211688" y="330144"/>
                    <a:pt x="206249" y="341022"/>
                    <a:pt x="206249" y="354621"/>
                  </a:cubicBezTo>
                  <a:cubicBezTo>
                    <a:pt x="203529" y="368219"/>
                    <a:pt x="203529" y="381817"/>
                    <a:pt x="200809" y="398135"/>
                  </a:cubicBezTo>
                  <a:cubicBezTo>
                    <a:pt x="198090" y="411733"/>
                    <a:pt x="198090" y="425332"/>
                    <a:pt x="195370" y="438930"/>
                  </a:cubicBezTo>
                  <a:cubicBezTo>
                    <a:pt x="195370" y="449809"/>
                    <a:pt x="192650" y="463407"/>
                    <a:pt x="192650" y="474286"/>
                  </a:cubicBezTo>
                  <a:cubicBezTo>
                    <a:pt x="192650" y="490603"/>
                    <a:pt x="195370" y="509641"/>
                    <a:pt x="195370" y="525959"/>
                  </a:cubicBezTo>
                  <a:cubicBezTo>
                    <a:pt x="195370" y="550436"/>
                    <a:pt x="203529" y="572193"/>
                    <a:pt x="208968" y="596670"/>
                  </a:cubicBezTo>
                  <a:cubicBezTo>
                    <a:pt x="211688" y="604829"/>
                    <a:pt x="211688" y="615708"/>
                    <a:pt x="214407" y="623867"/>
                  </a:cubicBezTo>
                  <a:cubicBezTo>
                    <a:pt x="217127" y="634745"/>
                    <a:pt x="222566" y="645624"/>
                    <a:pt x="228006" y="656502"/>
                  </a:cubicBezTo>
                  <a:cubicBezTo>
                    <a:pt x="236165" y="670101"/>
                    <a:pt x="252483" y="689138"/>
                    <a:pt x="271520" y="689138"/>
                  </a:cubicBezTo>
                  <a:cubicBezTo>
                    <a:pt x="287838" y="689138"/>
                    <a:pt x="298717" y="675540"/>
                    <a:pt x="306876" y="664661"/>
                  </a:cubicBezTo>
                  <a:cubicBezTo>
                    <a:pt x="320474" y="645624"/>
                    <a:pt x="325914" y="623867"/>
                    <a:pt x="331353" y="602109"/>
                  </a:cubicBezTo>
                  <a:cubicBezTo>
                    <a:pt x="334072" y="583072"/>
                    <a:pt x="336792" y="564034"/>
                    <a:pt x="336792" y="544997"/>
                  </a:cubicBezTo>
                  <a:cubicBezTo>
                    <a:pt x="336792" y="531398"/>
                    <a:pt x="336792" y="512361"/>
                    <a:pt x="336792" y="498762"/>
                  </a:cubicBezTo>
                  <a:cubicBezTo>
                    <a:pt x="336792" y="496043"/>
                    <a:pt x="336792" y="493323"/>
                    <a:pt x="336792" y="490603"/>
                  </a:cubicBezTo>
                  <a:cubicBezTo>
                    <a:pt x="336792" y="479725"/>
                    <a:pt x="336792" y="477005"/>
                    <a:pt x="320474" y="477005"/>
                  </a:cubicBezTo>
                  <a:cubicBezTo>
                    <a:pt x="309595" y="477005"/>
                    <a:pt x="295997" y="479725"/>
                    <a:pt x="282399" y="479725"/>
                  </a:cubicBezTo>
                  <a:cubicBezTo>
                    <a:pt x="271520" y="479725"/>
                    <a:pt x="260642" y="479725"/>
                    <a:pt x="252483" y="474286"/>
                  </a:cubicBezTo>
                  <a:cubicBezTo>
                    <a:pt x="249763" y="471566"/>
                    <a:pt x="247043" y="468846"/>
                    <a:pt x="247043" y="466126"/>
                  </a:cubicBezTo>
                  <a:cubicBezTo>
                    <a:pt x="247043" y="463407"/>
                    <a:pt x="247043" y="460687"/>
                    <a:pt x="249763" y="457968"/>
                  </a:cubicBezTo>
                  <a:cubicBezTo>
                    <a:pt x="255202" y="452528"/>
                    <a:pt x="260642" y="449809"/>
                    <a:pt x="268801" y="447089"/>
                  </a:cubicBezTo>
                  <a:cubicBezTo>
                    <a:pt x="282399" y="441650"/>
                    <a:pt x="295997" y="438930"/>
                    <a:pt x="312315" y="436210"/>
                  </a:cubicBezTo>
                  <a:cubicBezTo>
                    <a:pt x="325914" y="433491"/>
                    <a:pt x="339512" y="433491"/>
                    <a:pt x="353110" y="430771"/>
                  </a:cubicBezTo>
                  <a:cubicBezTo>
                    <a:pt x="363989" y="430771"/>
                    <a:pt x="374867" y="430771"/>
                    <a:pt x="385746" y="430771"/>
                  </a:cubicBezTo>
                  <a:cubicBezTo>
                    <a:pt x="402064" y="430771"/>
                    <a:pt x="426541" y="428051"/>
                    <a:pt x="437420" y="428051"/>
                  </a:cubicBezTo>
                  <a:cubicBezTo>
                    <a:pt x="451018" y="419892"/>
                    <a:pt x="464616" y="425332"/>
                    <a:pt x="464616" y="436210"/>
                  </a:cubicBezTo>
                </a:path>
              </a:pathLst>
            </a:custGeom>
            <a:grpFill/>
            <a:ln w="27168" cap="flat">
              <a:noFill/>
              <a:prstDash val="solid"/>
              <a:miter/>
            </a:ln>
          </p:spPr>
          <p:txBody>
            <a:bodyPr rtlCol="0" anchor="ctr"/>
            <a:lstStyle/>
            <a:p>
              <a:endParaRPr/>
            </a:p>
          </p:txBody>
        </p:sp>
        <p:sp>
          <p:nvSpPr>
            <p:cNvPr id="42" name="Freeform: Shape 41">
              <a:extLst>
                <a:ext uri="{FF2B5EF4-FFF2-40B4-BE49-F238E27FC236}">
                  <a16:creationId xmlns:a16="http://schemas.microsoft.com/office/drawing/2014/main" id="{B56393A6-A398-46C6-84A8-A69133016DD7}"/>
                </a:ext>
              </a:extLst>
            </p:cNvPr>
            <p:cNvSpPr/>
            <p:nvPr/>
          </p:nvSpPr>
          <p:spPr>
            <a:xfrm>
              <a:off x="5651630" y="4181279"/>
              <a:ext cx="734308" cy="788700"/>
            </a:xfrm>
            <a:custGeom>
              <a:avLst/>
              <a:gdLst>
                <a:gd name="connsiteX0" fmla="*/ 653783 w 734307"/>
                <a:gd name="connsiteY0" fmla="*/ 678259 h 788699"/>
                <a:gd name="connsiteX1" fmla="*/ 691859 w 734307"/>
                <a:gd name="connsiteY1" fmla="*/ 694577 h 788699"/>
                <a:gd name="connsiteX2" fmla="*/ 686419 w 734307"/>
                <a:gd name="connsiteY2" fmla="*/ 710895 h 788699"/>
                <a:gd name="connsiteX3" fmla="*/ 670101 w 734307"/>
                <a:gd name="connsiteY3" fmla="*/ 719054 h 788699"/>
                <a:gd name="connsiteX4" fmla="*/ 648344 w 734307"/>
                <a:gd name="connsiteY4" fmla="*/ 721774 h 788699"/>
                <a:gd name="connsiteX5" fmla="*/ 618428 w 734307"/>
                <a:gd name="connsiteY5" fmla="*/ 721774 h 788699"/>
                <a:gd name="connsiteX6" fmla="*/ 572194 w 734307"/>
                <a:gd name="connsiteY6" fmla="*/ 735372 h 788699"/>
                <a:gd name="connsiteX7" fmla="*/ 544997 w 734307"/>
                <a:gd name="connsiteY7" fmla="*/ 729933 h 788699"/>
                <a:gd name="connsiteX8" fmla="*/ 534119 w 734307"/>
                <a:gd name="connsiteY8" fmla="*/ 721774 h 788699"/>
                <a:gd name="connsiteX9" fmla="*/ 496043 w 734307"/>
                <a:gd name="connsiteY9" fmla="*/ 721774 h 788699"/>
                <a:gd name="connsiteX10" fmla="*/ 471566 w 734307"/>
                <a:gd name="connsiteY10" fmla="*/ 721774 h 788699"/>
                <a:gd name="connsiteX11" fmla="*/ 444370 w 734307"/>
                <a:gd name="connsiteY11" fmla="*/ 716335 h 788699"/>
                <a:gd name="connsiteX12" fmla="*/ 428052 w 734307"/>
                <a:gd name="connsiteY12" fmla="*/ 700017 h 788699"/>
                <a:gd name="connsiteX13" fmla="*/ 433491 w 734307"/>
                <a:gd name="connsiteY13" fmla="*/ 691858 h 788699"/>
                <a:gd name="connsiteX14" fmla="*/ 455248 w 734307"/>
                <a:gd name="connsiteY14" fmla="*/ 683699 h 788699"/>
                <a:gd name="connsiteX15" fmla="*/ 506922 w 734307"/>
                <a:gd name="connsiteY15" fmla="*/ 678259 h 788699"/>
                <a:gd name="connsiteX16" fmla="*/ 509641 w 734307"/>
                <a:gd name="connsiteY16" fmla="*/ 678259 h 788699"/>
                <a:gd name="connsiteX17" fmla="*/ 506922 w 734307"/>
                <a:gd name="connsiteY17" fmla="*/ 664661 h 788699"/>
                <a:gd name="connsiteX18" fmla="*/ 498763 w 734307"/>
                <a:gd name="connsiteY18" fmla="*/ 580352 h 788699"/>
                <a:gd name="connsiteX19" fmla="*/ 496043 w 734307"/>
                <a:gd name="connsiteY19" fmla="*/ 479725 h 788699"/>
                <a:gd name="connsiteX20" fmla="*/ 493324 w 734307"/>
                <a:gd name="connsiteY20" fmla="*/ 389976 h 788699"/>
                <a:gd name="connsiteX21" fmla="*/ 490604 w 734307"/>
                <a:gd name="connsiteY21" fmla="*/ 302947 h 788699"/>
                <a:gd name="connsiteX22" fmla="*/ 487884 w 734307"/>
                <a:gd name="connsiteY22" fmla="*/ 229516 h 788699"/>
                <a:gd name="connsiteX23" fmla="*/ 485165 w 734307"/>
                <a:gd name="connsiteY23" fmla="*/ 221357 h 788699"/>
                <a:gd name="connsiteX24" fmla="*/ 482445 w 734307"/>
                <a:gd name="connsiteY24" fmla="*/ 226797 h 788699"/>
                <a:gd name="connsiteX25" fmla="*/ 477006 w 734307"/>
                <a:gd name="connsiteY25" fmla="*/ 262152 h 788699"/>
                <a:gd name="connsiteX26" fmla="*/ 460688 w 734307"/>
                <a:gd name="connsiteY26" fmla="*/ 341022 h 788699"/>
                <a:gd name="connsiteX27" fmla="*/ 444370 w 734307"/>
                <a:gd name="connsiteY27" fmla="*/ 417173 h 788699"/>
                <a:gd name="connsiteX28" fmla="*/ 436211 w 734307"/>
                <a:gd name="connsiteY28" fmla="*/ 455248 h 788699"/>
                <a:gd name="connsiteX29" fmla="*/ 425332 w 734307"/>
                <a:gd name="connsiteY29" fmla="*/ 493323 h 788699"/>
                <a:gd name="connsiteX30" fmla="*/ 411734 w 734307"/>
                <a:gd name="connsiteY30" fmla="*/ 531398 h 788699"/>
                <a:gd name="connsiteX31" fmla="*/ 376378 w 734307"/>
                <a:gd name="connsiteY31" fmla="*/ 547716 h 788699"/>
                <a:gd name="connsiteX32" fmla="*/ 319265 w 734307"/>
                <a:gd name="connsiteY32" fmla="*/ 525959 h 788699"/>
                <a:gd name="connsiteX33" fmla="*/ 289349 w 734307"/>
                <a:gd name="connsiteY33" fmla="*/ 455248 h 788699"/>
                <a:gd name="connsiteX34" fmla="*/ 273031 w 734307"/>
                <a:gd name="connsiteY34" fmla="*/ 373658 h 788699"/>
                <a:gd name="connsiteX35" fmla="*/ 262153 w 734307"/>
                <a:gd name="connsiteY35" fmla="*/ 316545 h 788699"/>
                <a:gd name="connsiteX36" fmla="*/ 245835 w 734307"/>
                <a:gd name="connsiteY36" fmla="*/ 237675 h 788699"/>
                <a:gd name="connsiteX37" fmla="*/ 234956 w 734307"/>
                <a:gd name="connsiteY37" fmla="*/ 196881 h 788699"/>
                <a:gd name="connsiteX38" fmla="*/ 232236 w 734307"/>
                <a:gd name="connsiteY38" fmla="*/ 191441 h 788699"/>
                <a:gd name="connsiteX39" fmla="*/ 226797 w 734307"/>
                <a:gd name="connsiteY39" fmla="*/ 207759 h 788699"/>
                <a:gd name="connsiteX40" fmla="*/ 226797 w 734307"/>
                <a:gd name="connsiteY40" fmla="*/ 232236 h 788699"/>
                <a:gd name="connsiteX41" fmla="*/ 224077 w 734307"/>
                <a:gd name="connsiteY41" fmla="*/ 267592 h 788699"/>
                <a:gd name="connsiteX42" fmla="*/ 221358 w 734307"/>
                <a:gd name="connsiteY42" fmla="*/ 311106 h 788699"/>
                <a:gd name="connsiteX43" fmla="*/ 218638 w 734307"/>
                <a:gd name="connsiteY43" fmla="*/ 360060 h 788699"/>
                <a:gd name="connsiteX44" fmla="*/ 215919 w 734307"/>
                <a:gd name="connsiteY44" fmla="*/ 398135 h 788699"/>
                <a:gd name="connsiteX45" fmla="*/ 213199 w 734307"/>
                <a:gd name="connsiteY45" fmla="*/ 430771 h 788699"/>
                <a:gd name="connsiteX46" fmla="*/ 213199 w 734307"/>
                <a:gd name="connsiteY46" fmla="*/ 455248 h 788699"/>
                <a:gd name="connsiteX47" fmla="*/ 213199 w 734307"/>
                <a:gd name="connsiteY47" fmla="*/ 477005 h 788699"/>
                <a:gd name="connsiteX48" fmla="*/ 207759 w 734307"/>
                <a:gd name="connsiteY48" fmla="*/ 520520 h 788699"/>
                <a:gd name="connsiteX49" fmla="*/ 196881 w 734307"/>
                <a:gd name="connsiteY49" fmla="*/ 610268 h 788699"/>
                <a:gd name="connsiteX50" fmla="*/ 194161 w 734307"/>
                <a:gd name="connsiteY50" fmla="*/ 653783 h 788699"/>
                <a:gd name="connsiteX51" fmla="*/ 191441 w 734307"/>
                <a:gd name="connsiteY51" fmla="*/ 667381 h 788699"/>
                <a:gd name="connsiteX52" fmla="*/ 243115 w 734307"/>
                <a:gd name="connsiteY52" fmla="*/ 667381 h 788699"/>
                <a:gd name="connsiteX53" fmla="*/ 273031 w 734307"/>
                <a:gd name="connsiteY53" fmla="*/ 683699 h 788699"/>
                <a:gd name="connsiteX54" fmla="*/ 262153 w 734307"/>
                <a:gd name="connsiteY54" fmla="*/ 697297 h 788699"/>
                <a:gd name="connsiteX55" fmla="*/ 248554 w 734307"/>
                <a:gd name="connsiteY55" fmla="*/ 705456 h 788699"/>
                <a:gd name="connsiteX56" fmla="*/ 232236 w 734307"/>
                <a:gd name="connsiteY56" fmla="*/ 708176 h 788699"/>
                <a:gd name="connsiteX57" fmla="*/ 166965 w 734307"/>
                <a:gd name="connsiteY57" fmla="*/ 708176 h 788699"/>
                <a:gd name="connsiteX58" fmla="*/ 109852 w 734307"/>
                <a:gd name="connsiteY58" fmla="*/ 708176 h 788699"/>
                <a:gd name="connsiteX59" fmla="*/ 90814 w 734307"/>
                <a:gd name="connsiteY59" fmla="*/ 708176 h 788699"/>
                <a:gd name="connsiteX60" fmla="*/ 69057 w 734307"/>
                <a:gd name="connsiteY60" fmla="*/ 702736 h 788699"/>
                <a:gd name="connsiteX61" fmla="*/ 58178 w 734307"/>
                <a:gd name="connsiteY61" fmla="*/ 686418 h 788699"/>
                <a:gd name="connsiteX62" fmla="*/ 60898 w 734307"/>
                <a:gd name="connsiteY62" fmla="*/ 678259 h 788699"/>
                <a:gd name="connsiteX63" fmla="*/ 77216 w 734307"/>
                <a:gd name="connsiteY63" fmla="*/ 670101 h 788699"/>
                <a:gd name="connsiteX64" fmla="*/ 126170 w 734307"/>
                <a:gd name="connsiteY64" fmla="*/ 664661 h 788699"/>
                <a:gd name="connsiteX65" fmla="*/ 142487 w 734307"/>
                <a:gd name="connsiteY65" fmla="*/ 664661 h 788699"/>
                <a:gd name="connsiteX66" fmla="*/ 147927 w 734307"/>
                <a:gd name="connsiteY66" fmla="*/ 588511 h 788699"/>
                <a:gd name="connsiteX67" fmla="*/ 153366 w 734307"/>
                <a:gd name="connsiteY67" fmla="*/ 493323 h 788699"/>
                <a:gd name="connsiteX68" fmla="*/ 156086 w 734307"/>
                <a:gd name="connsiteY68" fmla="*/ 411733 h 788699"/>
                <a:gd name="connsiteX69" fmla="*/ 161525 w 734307"/>
                <a:gd name="connsiteY69" fmla="*/ 297508 h 788699"/>
                <a:gd name="connsiteX70" fmla="*/ 166965 w 734307"/>
                <a:gd name="connsiteY70" fmla="*/ 240395 h 788699"/>
                <a:gd name="connsiteX71" fmla="*/ 177843 w 734307"/>
                <a:gd name="connsiteY71" fmla="*/ 161525 h 788699"/>
                <a:gd name="connsiteX72" fmla="*/ 183282 w 734307"/>
                <a:gd name="connsiteY72" fmla="*/ 118011 h 788699"/>
                <a:gd name="connsiteX73" fmla="*/ 183282 w 734307"/>
                <a:gd name="connsiteY73" fmla="*/ 115291 h 788699"/>
                <a:gd name="connsiteX74" fmla="*/ 161525 w 734307"/>
                <a:gd name="connsiteY74" fmla="*/ 115291 h 788699"/>
                <a:gd name="connsiteX75" fmla="*/ 137048 w 734307"/>
                <a:gd name="connsiteY75" fmla="*/ 115291 h 788699"/>
                <a:gd name="connsiteX76" fmla="*/ 109852 w 734307"/>
                <a:gd name="connsiteY76" fmla="*/ 109851 h 788699"/>
                <a:gd name="connsiteX77" fmla="*/ 93534 w 734307"/>
                <a:gd name="connsiteY77" fmla="*/ 93534 h 788699"/>
                <a:gd name="connsiteX78" fmla="*/ 98973 w 734307"/>
                <a:gd name="connsiteY78" fmla="*/ 85375 h 788699"/>
                <a:gd name="connsiteX79" fmla="*/ 120730 w 734307"/>
                <a:gd name="connsiteY79" fmla="*/ 77216 h 788699"/>
                <a:gd name="connsiteX80" fmla="*/ 172404 w 734307"/>
                <a:gd name="connsiteY80" fmla="*/ 71776 h 788699"/>
                <a:gd name="connsiteX81" fmla="*/ 234956 w 734307"/>
                <a:gd name="connsiteY81" fmla="*/ 69057 h 788699"/>
                <a:gd name="connsiteX82" fmla="*/ 243115 w 734307"/>
                <a:gd name="connsiteY82" fmla="*/ 69057 h 788699"/>
                <a:gd name="connsiteX83" fmla="*/ 270312 w 734307"/>
                <a:gd name="connsiteY83" fmla="*/ 74496 h 788699"/>
                <a:gd name="connsiteX84" fmla="*/ 308387 w 734307"/>
                <a:gd name="connsiteY84" fmla="*/ 123450 h 788699"/>
                <a:gd name="connsiteX85" fmla="*/ 332864 w 734307"/>
                <a:gd name="connsiteY85" fmla="*/ 202320 h 788699"/>
                <a:gd name="connsiteX86" fmla="*/ 338303 w 734307"/>
                <a:gd name="connsiteY86" fmla="*/ 237675 h 788699"/>
                <a:gd name="connsiteX87" fmla="*/ 349182 w 734307"/>
                <a:gd name="connsiteY87" fmla="*/ 281190 h 788699"/>
                <a:gd name="connsiteX88" fmla="*/ 357341 w 734307"/>
                <a:gd name="connsiteY88" fmla="*/ 316545 h 788699"/>
                <a:gd name="connsiteX89" fmla="*/ 365500 w 734307"/>
                <a:gd name="connsiteY89" fmla="*/ 351901 h 788699"/>
                <a:gd name="connsiteX90" fmla="*/ 376378 w 734307"/>
                <a:gd name="connsiteY90" fmla="*/ 389976 h 788699"/>
                <a:gd name="connsiteX91" fmla="*/ 387257 w 734307"/>
                <a:gd name="connsiteY91" fmla="*/ 414453 h 788699"/>
                <a:gd name="connsiteX92" fmla="*/ 398136 w 734307"/>
                <a:gd name="connsiteY92" fmla="*/ 376378 h 788699"/>
                <a:gd name="connsiteX93" fmla="*/ 406295 w 734307"/>
                <a:gd name="connsiteY93" fmla="*/ 332863 h 788699"/>
                <a:gd name="connsiteX94" fmla="*/ 425332 w 734307"/>
                <a:gd name="connsiteY94" fmla="*/ 243115 h 788699"/>
                <a:gd name="connsiteX95" fmla="*/ 444370 w 734307"/>
                <a:gd name="connsiteY95" fmla="*/ 150646 h 788699"/>
                <a:gd name="connsiteX96" fmla="*/ 477006 w 734307"/>
                <a:gd name="connsiteY96" fmla="*/ 79935 h 788699"/>
                <a:gd name="connsiteX97" fmla="*/ 523240 w 734307"/>
                <a:gd name="connsiteY97" fmla="*/ 58178 h 788699"/>
                <a:gd name="connsiteX98" fmla="*/ 544997 w 734307"/>
                <a:gd name="connsiteY98" fmla="*/ 63617 h 788699"/>
                <a:gd name="connsiteX99" fmla="*/ 612988 w 734307"/>
                <a:gd name="connsiteY99" fmla="*/ 63617 h 788699"/>
                <a:gd name="connsiteX100" fmla="*/ 651064 w 734307"/>
                <a:gd name="connsiteY100" fmla="*/ 79935 h 788699"/>
                <a:gd name="connsiteX101" fmla="*/ 645624 w 734307"/>
                <a:gd name="connsiteY101" fmla="*/ 96253 h 788699"/>
                <a:gd name="connsiteX102" fmla="*/ 629307 w 734307"/>
                <a:gd name="connsiteY102" fmla="*/ 104412 h 788699"/>
                <a:gd name="connsiteX103" fmla="*/ 607549 w 734307"/>
                <a:gd name="connsiteY103" fmla="*/ 107132 h 788699"/>
                <a:gd name="connsiteX104" fmla="*/ 580353 w 734307"/>
                <a:gd name="connsiteY104" fmla="*/ 107132 h 788699"/>
                <a:gd name="connsiteX105" fmla="*/ 583072 w 734307"/>
                <a:gd name="connsiteY105" fmla="*/ 115291 h 788699"/>
                <a:gd name="connsiteX106" fmla="*/ 588512 w 734307"/>
                <a:gd name="connsiteY106" fmla="*/ 156086 h 788699"/>
                <a:gd name="connsiteX107" fmla="*/ 593951 w 734307"/>
                <a:gd name="connsiteY107" fmla="*/ 196881 h 788699"/>
                <a:gd name="connsiteX108" fmla="*/ 599390 w 734307"/>
                <a:gd name="connsiteY108" fmla="*/ 226797 h 788699"/>
                <a:gd name="connsiteX109" fmla="*/ 599390 w 734307"/>
                <a:gd name="connsiteY109" fmla="*/ 232236 h 788699"/>
                <a:gd name="connsiteX110" fmla="*/ 599390 w 734307"/>
                <a:gd name="connsiteY110" fmla="*/ 240395 h 788699"/>
                <a:gd name="connsiteX111" fmla="*/ 602110 w 734307"/>
                <a:gd name="connsiteY111" fmla="*/ 270311 h 788699"/>
                <a:gd name="connsiteX112" fmla="*/ 607549 w 734307"/>
                <a:gd name="connsiteY112" fmla="*/ 308386 h 788699"/>
                <a:gd name="connsiteX113" fmla="*/ 607549 w 734307"/>
                <a:gd name="connsiteY113" fmla="*/ 319265 h 788699"/>
                <a:gd name="connsiteX114" fmla="*/ 612988 w 734307"/>
                <a:gd name="connsiteY114" fmla="*/ 335583 h 788699"/>
                <a:gd name="connsiteX115" fmla="*/ 612988 w 734307"/>
                <a:gd name="connsiteY115" fmla="*/ 346462 h 788699"/>
                <a:gd name="connsiteX116" fmla="*/ 612988 w 734307"/>
                <a:gd name="connsiteY116" fmla="*/ 370939 h 788699"/>
                <a:gd name="connsiteX117" fmla="*/ 612988 w 734307"/>
                <a:gd name="connsiteY117" fmla="*/ 395415 h 788699"/>
                <a:gd name="connsiteX118" fmla="*/ 615708 w 734307"/>
                <a:gd name="connsiteY118" fmla="*/ 422612 h 788699"/>
                <a:gd name="connsiteX119" fmla="*/ 618428 w 734307"/>
                <a:gd name="connsiteY119" fmla="*/ 441650 h 788699"/>
                <a:gd name="connsiteX120" fmla="*/ 618428 w 734307"/>
                <a:gd name="connsiteY120" fmla="*/ 455248 h 788699"/>
                <a:gd name="connsiteX121" fmla="*/ 621147 w 734307"/>
                <a:gd name="connsiteY121" fmla="*/ 463407 h 788699"/>
                <a:gd name="connsiteX122" fmla="*/ 626587 w 734307"/>
                <a:gd name="connsiteY122" fmla="*/ 482444 h 788699"/>
                <a:gd name="connsiteX123" fmla="*/ 629307 w 734307"/>
                <a:gd name="connsiteY123" fmla="*/ 517800 h 788699"/>
                <a:gd name="connsiteX124" fmla="*/ 634746 w 734307"/>
                <a:gd name="connsiteY124" fmla="*/ 561314 h 788699"/>
                <a:gd name="connsiteX125" fmla="*/ 634746 w 734307"/>
                <a:gd name="connsiteY125" fmla="*/ 566754 h 788699"/>
                <a:gd name="connsiteX126" fmla="*/ 634746 w 734307"/>
                <a:gd name="connsiteY126" fmla="*/ 583072 h 788699"/>
                <a:gd name="connsiteX127" fmla="*/ 637466 w 734307"/>
                <a:gd name="connsiteY127" fmla="*/ 607548 h 788699"/>
                <a:gd name="connsiteX128" fmla="*/ 640185 w 734307"/>
                <a:gd name="connsiteY128" fmla="*/ 618427 h 788699"/>
                <a:gd name="connsiteX129" fmla="*/ 640185 w 734307"/>
                <a:gd name="connsiteY129" fmla="*/ 632025 h 788699"/>
                <a:gd name="connsiteX130" fmla="*/ 640185 w 734307"/>
                <a:gd name="connsiteY130" fmla="*/ 640184 h 788699"/>
                <a:gd name="connsiteX131" fmla="*/ 642905 w 734307"/>
                <a:gd name="connsiteY131" fmla="*/ 659222 h 788699"/>
                <a:gd name="connsiteX132" fmla="*/ 642905 w 734307"/>
                <a:gd name="connsiteY132" fmla="*/ 664661 h 788699"/>
                <a:gd name="connsiteX133" fmla="*/ 653783 w 734307"/>
                <a:gd name="connsiteY133" fmla="*/ 678259 h 788699"/>
                <a:gd name="connsiteX134" fmla="*/ 653783 w 734307"/>
                <a:gd name="connsiteY134" fmla="*/ 678259 h 78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Lst>
              <a:rect l="l" t="t" r="r" b="b"/>
              <a:pathLst>
                <a:path w="734307" h="788699">
                  <a:moveTo>
                    <a:pt x="653783" y="678259"/>
                  </a:moveTo>
                  <a:cubicBezTo>
                    <a:pt x="667382" y="678259"/>
                    <a:pt x="691859" y="678259"/>
                    <a:pt x="691859" y="694577"/>
                  </a:cubicBezTo>
                  <a:cubicBezTo>
                    <a:pt x="691859" y="702736"/>
                    <a:pt x="689139" y="705456"/>
                    <a:pt x="686419" y="710895"/>
                  </a:cubicBezTo>
                  <a:cubicBezTo>
                    <a:pt x="683700" y="716335"/>
                    <a:pt x="675541" y="719054"/>
                    <a:pt x="670101" y="719054"/>
                  </a:cubicBezTo>
                  <a:cubicBezTo>
                    <a:pt x="661942" y="721774"/>
                    <a:pt x="653783" y="721774"/>
                    <a:pt x="648344" y="721774"/>
                  </a:cubicBezTo>
                  <a:cubicBezTo>
                    <a:pt x="645624" y="721774"/>
                    <a:pt x="634746" y="721774"/>
                    <a:pt x="618428" y="721774"/>
                  </a:cubicBezTo>
                  <a:cubicBezTo>
                    <a:pt x="604829" y="729933"/>
                    <a:pt x="588512" y="735372"/>
                    <a:pt x="572194" y="735372"/>
                  </a:cubicBezTo>
                  <a:cubicBezTo>
                    <a:pt x="564035" y="735372"/>
                    <a:pt x="553156" y="732653"/>
                    <a:pt x="544997" y="729933"/>
                  </a:cubicBezTo>
                  <a:cubicBezTo>
                    <a:pt x="539558" y="727213"/>
                    <a:pt x="536838" y="724494"/>
                    <a:pt x="534119" y="721774"/>
                  </a:cubicBezTo>
                  <a:cubicBezTo>
                    <a:pt x="520520" y="721774"/>
                    <a:pt x="509641" y="721774"/>
                    <a:pt x="496043" y="721774"/>
                  </a:cubicBezTo>
                  <a:cubicBezTo>
                    <a:pt x="487884" y="721774"/>
                    <a:pt x="479725" y="721774"/>
                    <a:pt x="471566" y="721774"/>
                  </a:cubicBezTo>
                  <a:cubicBezTo>
                    <a:pt x="463407" y="721774"/>
                    <a:pt x="452529" y="721774"/>
                    <a:pt x="444370" y="716335"/>
                  </a:cubicBezTo>
                  <a:cubicBezTo>
                    <a:pt x="436211" y="713615"/>
                    <a:pt x="428052" y="705456"/>
                    <a:pt x="428052" y="700017"/>
                  </a:cubicBezTo>
                  <a:cubicBezTo>
                    <a:pt x="428052" y="697297"/>
                    <a:pt x="428052" y="694577"/>
                    <a:pt x="433491" y="691858"/>
                  </a:cubicBezTo>
                  <a:cubicBezTo>
                    <a:pt x="438930" y="689138"/>
                    <a:pt x="449809" y="686418"/>
                    <a:pt x="455248" y="683699"/>
                  </a:cubicBezTo>
                  <a:cubicBezTo>
                    <a:pt x="474286" y="680979"/>
                    <a:pt x="498763" y="678259"/>
                    <a:pt x="506922" y="678259"/>
                  </a:cubicBezTo>
                  <a:cubicBezTo>
                    <a:pt x="506922" y="678259"/>
                    <a:pt x="509641" y="678259"/>
                    <a:pt x="509641" y="678259"/>
                  </a:cubicBezTo>
                  <a:cubicBezTo>
                    <a:pt x="509641" y="672820"/>
                    <a:pt x="506922" y="670101"/>
                    <a:pt x="506922" y="664661"/>
                  </a:cubicBezTo>
                  <a:cubicBezTo>
                    <a:pt x="501483" y="640184"/>
                    <a:pt x="501483" y="612988"/>
                    <a:pt x="498763" y="580352"/>
                  </a:cubicBezTo>
                  <a:cubicBezTo>
                    <a:pt x="496043" y="547716"/>
                    <a:pt x="498763" y="512361"/>
                    <a:pt x="496043" y="479725"/>
                  </a:cubicBezTo>
                  <a:cubicBezTo>
                    <a:pt x="493324" y="449808"/>
                    <a:pt x="493324" y="419892"/>
                    <a:pt x="493324" y="389976"/>
                  </a:cubicBezTo>
                  <a:cubicBezTo>
                    <a:pt x="493324" y="360060"/>
                    <a:pt x="490604" y="332863"/>
                    <a:pt x="490604" y="302947"/>
                  </a:cubicBezTo>
                  <a:cubicBezTo>
                    <a:pt x="487884" y="275751"/>
                    <a:pt x="487884" y="240395"/>
                    <a:pt x="487884" y="229516"/>
                  </a:cubicBezTo>
                  <a:cubicBezTo>
                    <a:pt x="487884" y="224077"/>
                    <a:pt x="487884" y="221357"/>
                    <a:pt x="485165" y="221357"/>
                  </a:cubicBezTo>
                  <a:cubicBezTo>
                    <a:pt x="485165" y="221357"/>
                    <a:pt x="482445" y="224077"/>
                    <a:pt x="482445" y="226797"/>
                  </a:cubicBezTo>
                  <a:cubicBezTo>
                    <a:pt x="479725" y="237675"/>
                    <a:pt x="479725" y="251274"/>
                    <a:pt x="477006" y="262152"/>
                  </a:cubicBezTo>
                  <a:cubicBezTo>
                    <a:pt x="471566" y="289349"/>
                    <a:pt x="466127" y="316545"/>
                    <a:pt x="460688" y="341022"/>
                  </a:cubicBezTo>
                  <a:cubicBezTo>
                    <a:pt x="455248" y="365499"/>
                    <a:pt x="447090" y="392696"/>
                    <a:pt x="444370" y="417173"/>
                  </a:cubicBezTo>
                  <a:cubicBezTo>
                    <a:pt x="441650" y="430771"/>
                    <a:pt x="438930" y="441650"/>
                    <a:pt x="436211" y="455248"/>
                  </a:cubicBezTo>
                  <a:cubicBezTo>
                    <a:pt x="433491" y="468846"/>
                    <a:pt x="428052" y="479725"/>
                    <a:pt x="425332" y="493323"/>
                  </a:cubicBezTo>
                  <a:cubicBezTo>
                    <a:pt x="422612" y="506921"/>
                    <a:pt x="419893" y="520520"/>
                    <a:pt x="411734" y="531398"/>
                  </a:cubicBezTo>
                  <a:cubicBezTo>
                    <a:pt x="406295" y="539557"/>
                    <a:pt x="395416" y="547716"/>
                    <a:pt x="376378" y="547716"/>
                  </a:cubicBezTo>
                  <a:cubicBezTo>
                    <a:pt x="357341" y="547716"/>
                    <a:pt x="335583" y="539557"/>
                    <a:pt x="319265" y="525959"/>
                  </a:cubicBezTo>
                  <a:cubicBezTo>
                    <a:pt x="300228" y="506921"/>
                    <a:pt x="294788" y="479725"/>
                    <a:pt x="289349" y="455248"/>
                  </a:cubicBezTo>
                  <a:cubicBezTo>
                    <a:pt x="283910" y="428051"/>
                    <a:pt x="278470" y="400855"/>
                    <a:pt x="273031" y="373658"/>
                  </a:cubicBezTo>
                  <a:cubicBezTo>
                    <a:pt x="273031" y="368219"/>
                    <a:pt x="267592" y="346462"/>
                    <a:pt x="262153" y="316545"/>
                  </a:cubicBezTo>
                  <a:cubicBezTo>
                    <a:pt x="256713" y="292068"/>
                    <a:pt x="251274" y="262152"/>
                    <a:pt x="245835" y="237675"/>
                  </a:cubicBezTo>
                  <a:cubicBezTo>
                    <a:pt x="240395" y="218638"/>
                    <a:pt x="237675" y="205039"/>
                    <a:pt x="234956" y="196881"/>
                  </a:cubicBezTo>
                  <a:cubicBezTo>
                    <a:pt x="232236" y="191441"/>
                    <a:pt x="232236" y="191441"/>
                    <a:pt x="232236" y="191441"/>
                  </a:cubicBezTo>
                  <a:cubicBezTo>
                    <a:pt x="229517" y="191441"/>
                    <a:pt x="229517" y="196881"/>
                    <a:pt x="226797" y="207759"/>
                  </a:cubicBezTo>
                  <a:cubicBezTo>
                    <a:pt x="226797" y="215918"/>
                    <a:pt x="226797" y="229516"/>
                    <a:pt x="226797" y="232236"/>
                  </a:cubicBezTo>
                  <a:cubicBezTo>
                    <a:pt x="226797" y="243115"/>
                    <a:pt x="224077" y="256713"/>
                    <a:pt x="224077" y="267592"/>
                  </a:cubicBezTo>
                  <a:cubicBezTo>
                    <a:pt x="224077" y="278470"/>
                    <a:pt x="224077" y="294788"/>
                    <a:pt x="221358" y="311106"/>
                  </a:cubicBezTo>
                  <a:cubicBezTo>
                    <a:pt x="221358" y="327424"/>
                    <a:pt x="218638" y="343742"/>
                    <a:pt x="218638" y="360060"/>
                  </a:cubicBezTo>
                  <a:cubicBezTo>
                    <a:pt x="218638" y="373658"/>
                    <a:pt x="215919" y="384537"/>
                    <a:pt x="215919" y="398135"/>
                  </a:cubicBezTo>
                  <a:cubicBezTo>
                    <a:pt x="215919" y="409014"/>
                    <a:pt x="213199" y="419892"/>
                    <a:pt x="213199" y="430771"/>
                  </a:cubicBezTo>
                  <a:cubicBezTo>
                    <a:pt x="213199" y="438930"/>
                    <a:pt x="213199" y="447089"/>
                    <a:pt x="213199" y="455248"/>
                  </a:cubicBezTo>
                  <a:cubicBezTo>
                    <a:pt x="213199" y="463407"/>
                    <a:pt x="213199" y="471566"/>
                    <a:pt x="213199" y="477005"/>
                  </a:cubicBezTo>
                  <a:cubicBezTo>
                    <a:pt x="210479" y="490603"/>
                    <a:pt x="207759" y="506921"/>
                    <a:pt x="207759" y="520520"/>
                  </a:cubicBezTo>
                  <a:cubicBezTo>
                    <a:pt x="202320" y="550436"/>
                    <a:pt x="199600" y="580352"/>
                    <a:pt x="196881" y="610268"/>
                  </a:cubicBezTo>
                  <a:cubicBezTo>
                    <a:pt x="196881" y="623866"/>
                    <a:pt x="196881" y="640184"/>
                    <a:pt x="194161" y="653783"/>
                  </a:cubicBezTo>
                  <a:cubicBezTo>
                    <a:pt x="194161" y="659222"/>
                    <a:pt x="194161" y="661942"/>
                    <a:pt x="191441" y="667381"/>
                  </a:cubicBezTo>
                  <a:cubicBezTo>
                    <a:pt x="213199" y="667381"/>
                    <a:pt x="232236" y="667381"/>
                    <a:pt x="243115" y="667381"/>
                  </a:cubicBezTo>
                  <a:cubicBezTo>
                    <a:pt x="253994" y="667381"/>
                    <a:pt x="273031" y="670101"/>
                    <a:pt x="273031" y="683699"/>
                  </a:cubicBezTo>
                  <a:cubicBezTo>
                    <a:pt x="273031" y="691858"/>
                    <a:pt x="267592" y="691858"/>
                    <a:pt x="262153" y="697297"/>
                  </a:cubicBezTo>
                  <a:cubicBezTo>
                    <a:pt x="259433" y="702736"/>
                    <a:pt x="253994" y="705456"/>
                    <a:pt x="248554" y="705456"/>
                  </a:cubicBezTo>
                  <a:cubicBezTo>
                    <a:pt x="240395" y="708176"/>
                    <a:pt x="234956" y="708176"/>
                    <a:pt x="232236" y="708176"/>
                  </a:cubicBezTo>
                  <a:cubicBezTo>
                    <a:pt x="226797" y="708176"/>
                    <a:pt x="175124" y="708176"/>
                    <a:pt x="166965" y="708176"/>
                  </a:cubicBezTo>
                  <a:cubicBezTo>
                    <a:pt x="156086" y="708176"/>
                    <a:pt x="120730" y="708176"/>
                    <a:pt x="109852" y="708176"/>
                  </a:cubicBezTo>
                  <a:cubicBezTo>
                    <a:pt x="104412" y="708176"/>
                    <a:pt x="96253" y="708176"/>
                    <a:pt x="90814" y="708176"/>
                  </a:cubicBezTo>
                  <a:cubicBezTo>
                    <a:pt x="85375" y="708176"/>
                    <a:pt x="77216" y="705456"/>
                    <a:pt x="69057" y="702736"/>
                  </a:cubicBezTo>
                  <a:cubicBezTo>
                    <a:pt x="63617" y="700017"/>
                    <a:pt x="58178" y="691858"/>
                    <a:pt x="58178" y="686418"/>
                  </a:cubicBezTo>
                  <a:cubicBezTo>
                    <a:pt x="58178" y="683699"/>
                    <a:pt x="58178" y="680979"/>
                    <a:pt x="60898" y="678259"/>
                  </a:cubicBezTo>
                  <a:cubicBezTo>
                    <a:pt x="63617" y="675540"/>
                    <a:pt x="71777" y="672820"/>
                    <a:pt x="77216" y="670101"/>
                  </a:cubicBezTo>
                  <a:cubicBezTo>
                    <a:pt x="90814" y="667381"/>
                    <a:pt x="120730" y="664661"/>
                    <a:pt x="126170" y="664661"/>
                  </a:cubicBezTo>
                  <a:cubicBezTo>
                    <a:pt x="128889" y="664661"/>
                    <a:pt x="134329" y="664661"/>
                    <a:pt x="142487" y="664661"/>
                  </a:cubicBezTo>
                  <a:cubicBezTo>
                    <a:pt x="142487" y="640184"/>
                    <a:pt x="147927" y="612988"/>
                    <a:pt x="147927" y="588511"/>
                  </a:cubicBezTo>
                  <a:cubicBezTo>
                    <a:pt x="150646" y="555875"/>
                    <a:pt x="153366" y="523239"/>
                    <a:pt x="153366" y="493323"/>
                  </a:cubicBezTo>
                  <a:cubicBezTo>
                    <a:pt x="153366" y="466126"/>
                    <a:pt x="156086" y="438930"/>
                    <a:pt x="156086" y="411733"/>
                  </a:cubicBezTo>
                  <a:cubicBezTo>
                    <a:pt x="158806" y="373658"/>
                    <a:pt x="158806" y="335583"/>
                    <a:pt x="161525" y="297508"/>
                  </a:cubicBezTo>
                  <a:cubicBezTo>
                    <a:pt x="161525" y="278470"/>
                    <a:pt x="164245" y="259433"/>
                    <a:pt x="166965" y="240395"/>
                  </a:cubicBezTo>
                  <a:cubicBezTo>
                    <a:pt x="169684" y="210479"/>
                    <a:pt x="172404" y="191441"/>
                    <a:pt x="177843" y="161525"/>
                  </a:cubicBezTo>
                  <a:cubicBezTo>
                    <a:pt x="180563" y="147927"/>
                    <a:pt x="180563" y="131609"/>
                    <a:pt x="183282" y="118011"/>
                  </a:cubicBezTo>
                  <a:cubicBezTo>
                    <a:pt x="183282" y="118011"/>
                    <a:pt x="183282" y="115291"/>
                    <a:pt x="183282" y="115291"/>
                  </a:cubicBezTo>
                  <a:cubicBezTo>
                    <a:pt x="177843" y="115291"/>
                    <a:pt x="172404" y="115291"/>
                    <a:pt x="161525" y="115291"/>
                  </a:cubicBezTo>
                  <a:cubicBezTo>
                    <a:pt x="153366" y="115291"/>
                    <a:pt x="145207" y="115291"/>
                    <a:pt x="137048" y="115291"/>
                  </a:cubicBezTo>
                  <a:cubicBezTo>
                    <a:pt x="128889" y="115291"/>
                    <a:pt x="118011" y="115291"/>
                    <a:pt x="109852" y="109851"/>
                  </a:cubicBezTo>
                  <a:cubicBezTo>
                    <a:pt x="101693" y="107132"/>
                    <a:pt x="93534" y="98973"/>
                    <a:pt x="93534" y="93534"/>
                  </a:cubicBezTo>
                  <a:cubicBezTo>
                    <a:pt x="93534" y="90814"/>
                    <a:pt x="93534" y="88094"/>
                    <a:pt x="98973" y="85375"/>
                  </a:cubicBezTo>
                  <a:cubicBezTo>
                    <a:pt x="104412" y="82655"/>
                    <a:pt x="115291" y="79935"/>
                    <a:pt x="120730" y="77216"/>
                  </a:cubicBezTo>
                  <a:cubicBezTo>
                    <a:pt x="139768" y="74496"/>
                    <a:pt x="164245" y="71776"/>
                    <a:pt x="172404" y="71776"/>
                  </a:cubicBezTo>
                  <a:cubicBezTo>
                    <a:pt x="194161" y="71776"/>
                    <a:pt x="210479" y="69057"/>
                    <a:pt x="234956" y="69057"/>
                  </a:cubicBezTo>
                  <a:cubicBezTo>
                    <a:pt x="237675" y="69057"/>
                    <a:pt x="240395" y="69057"/>
                    <a:pt x="243115" y="69057"/>
                  </a:cubicBezTo>
                  <a:cubicBezTo>
                    <a:pt x="251274" y="69057"/>
                    <a:pt x="262153" y="69057"/>
                    <a:pt x="270312" y="74496"/>
                  </a:cubicBezTo>
                  <a:cubicBezTo>
                    <a:pt x="283910" y="82655"/>
                    <a:pt x="300228" y="96253"/>
                    <a:pt x="308387" y="123450"/>
                  </a:cubicBezTo>
                  <a:cubicBezTo>
                    <a:pt x="316546" y="147927"/>
                    <a:pt x="327424" y="175123"/>
                    <a:pt x="332864" y="202320"/>
                  </a:cubicBezTo>
                  <a:cubicBezTo>
                    <a:pt x="335583" y="213198"/>
                    <a:pt x="335583" y="226797"/>
                    <a:pt x="338303" y="237675"/>
                  </a:cubicBezTo>
                  <a:cubicBezTo>
                    <a:pt x="343742" y="251274"/>
                    <a:pt x="346462" y="264872"/>
                    <a:pt x="349182" y="281190"/>
                  </a:cubicBezTo>
                  <a:cubicBezTo>
                    <a:pt x="351901" y="292068"/>
                    <a:pt x="351901" y="305667"/>
                    <a:pt x="357341" y="316545"/>
                  </a:cubicBezTo>
                  <a:cubicBezTo>
                    <a:pt x="362780" y="327424"/>
                    <a:pt x="362780" y="338303"/>
                    <a:pt x="365500" y="351901"/>
                  </a:cubicBezTo>
                  <a:cubicBezTo>
                    <a:pt x="365500" y="357340"/>
                    <a:pt x="373658" y="373658"/>
                    <a:pt x="376378" y="389976"/>
                  </a:cubicBezTo>
                  <a:cubicBezTo>
                    <a:pt x="381817" y="403574"/>
                    <a:pt x="384537" y="414453"/>
                    <a:pt x="387257" y="414453"/>
                  </a:cubicBezTo>
                  <a:cubicBezTo>
                    <a:pt x="392696" y="414453"/>
                    <a:pt x="395416" y="381817"/>
                    <a:pt x="398136" y="376378"/>
                  </a:cubicBezTo>
                  <a:cubicBezTo>
                    <a:pt x="400855" y="362779"/>
                    <a:pt x="403575" y="346462"/>
                    <a:pt x="406295" y="332863"/>
                  </a:cubicBezTo>
                  <a:cubicBezTo>
                    <a:pt x="411734" y="302947"/>
                    <a:pt x="417173" y="273031"/>
                    <a:pt x="425332" y="243115"/>
                  </a:cubicBezTo>
                  <a:cubicBezTo>
                    <a:pt x="430771" y="213198"/>
                    <a:pt x="436211" y="180563"/>
                    <a:pt x="444370" y="150646"/>
                  </a:cubicBezTo>
                  <a:cubicBezTo>
                    <a:pt x="449809" y="126170"/>
                    <a:pt x="460688" y="98973"/>
                    <a:pt x="477006" y="79935"/>
                  </a:cubicBezTo>
                  <a:cubicBezTo>
                    <a:pt x="487884" y="66337"/>
                    <a:pt x="506922" y="58178"/>
                    <a:pt x="523240" y="58178"/>
                  </a:cubicBezTo>
                  <a:cubicBezTo>
                    <a:pt x="528679" y="58178"/>
                    <a:pt x="539558" y="58178"/>
                    <a:pt x="544997" y="63617"/>
                  </a:cubicBezTo>
                  <a:lnTo>
                    <a:pt x="612988" y="63617"/>
                  </a:lnTo>
                  <a:cubicBezTo>
                    <a:pt x="626587" y="63617"/>
                    <a:pt x="651064" y="63617"/>
                    <a:pt x="651064" y="79935"/>
                  </a:cubicBezTo>
                  <a:cubicBezTo>
                    <a:pt x="651064" y="88094"/>
                    <a:pt x="648344" y="88094"/>
                    <a:pt x="645624" y="96253"/>
                  </a:cubicBezTo>
                  <a:cubicBezTo>
                    <a:pt x="640185" y="101693"/>
                    <a:pt x="634746" y="104412"/>
                    <a:pt x="629307" y="104412"/>
                  </a:cubicBezTo>
                  <a:cubicBezTo>
                    <a:pt x="621147" y="107132"/>
                    <a:pt x="612988" y="107132"/>
                    <a:pt x="607549" y="107132"/>
                  </a:cubicBezTo>
                  <a:cubicBezTo>
                    <a:pt x="604829" y="107132"/>
                    <a:pt x="591231" y="107132"/>
                    <a:pt x="580353" y="107132"/>
                  </a:cubicBezTo>
                  <a:cubicBezTo>
                    <a:pt x="580353" y="109851"/>
                    <a:pt x="583072" y="112571"/>
                    <a:pt x="583072" y="115291"/>
                  </a:cubicBezTo>
                  <a:cubicBezTo>
                    <a:pt x="585792" y="128889"/>
                    <a:pt x="585792" y="142487"/>
                    <a:pt x="588512" y="156086"/>
                  </a:cubicBezTo>
                  <a:cubicBezTo>
                    <a:pt x="591231" y="169684"/>
                    <a:pt x="591231" y="183282"/>
                    <a:pt x="593951" y="196881"/>
                  </a:cubicBezTo>
                  <a:cubicBezTo>
                    <a:pt x="593951" y="207759"/>
                    <a:pt x="599390" y="215918"/>
                    <a:pt x="599390" y="226797"/>
                  </a:cubicBezTo>
                  <a:cubicBezTo>
                    <a:pt x="599390" y="229516"/>
                    <a:pt x="599390" y="229516"/>
                    <a:pt x="599390" y="232236"/>
                  </a:cubicBezTo>
                  <a:cubicBezTo>
                    <a:pt x="599390" y="234956"/>
                    <a:pt x="599390" y="237675"/>
                    <a:pt x="599390" y="240395"/>
                  </a:cubicBezTo>
                  <a:cubicBezTo>
                    <a:pt x="599390" y="251274"/>
                    <a:pt x="599390" y="259433"/>
                    <a:pt x="602110" y="270311"/>
                  </a:cubicBezTo>
                  <a:cubicBezTo>
                    <a:pt x="604829" y="283909"/>
                    <a:pt x="607549" y="294788"/>
                    <a:pt x="607549" y="308386"/>
                  </a:cubicBezTo>
                  <a:cubicBezTo>
                    <a:pt x="607549" y="311106"/>
                    <a:pt x="607549" y="316545"/>
                    <a:pt x="607549" y="319265"/>
                  </a:cubicBezTo>
                  <a:cubicBezTo>
                    <a:pt x="607549" y="324704"/>
                    <a:pt x="610269" y="330144"/>
                    <a:pt x="612988" y="335583"/>
                  </a:cubicBezTo>
                  <a:cubicBezTo>
                    <a:pt x="612988" y="338303"/>
                    <a:pt x="612988" y="343742"/>
                    <a:pt x="612988" y="346462"/>
                  </a:cubicBezTo>
                  <a:cubicBezTo>
                    <a:pt x="612988" y="354620"/>
                    <a:pt x="612988" y="362779"/>
                    <a:pt x="612988" y="370939"/>
                  </a:cubicBezTo>
                  <a:cubicBezTo>
                    <a:pt x="612988" y="379097"/>
                    <a:pt x="612988" y="387256"/>
                    <a:pt x="612988" y="395415"/>
                  </a:cubicBezTo>
                  <a:cubicBezTo>
                    <a:pt x="612988" y="403574"/>
                    <a:pt x="615708" y="414453"/>
                    <a:pt x="615708" y="422612"/>
                  </a:cubicBezTo>
                  <a:cubicBezTo>
                    <a:pt x="618428" y="430771"/>
                    <a:pt x="618428" y="436210"/>
                    <a:pt x="618428" y="441650"/>
                  </a:cubicBezTo>
                  <a:cubicBezTo>
                    <a:pt x="618428" y="444369"/>
                    <a:pt x="618428" y="449808"/>
                    <a:pt x="618428" y="455248"/>
                  </a:cubicBezTo>
                  <a:cubicBezTo>
                    <a:pt x="618428" y="460687"/>
                    <a:pt x="618428" y="460687"/>
                    <a:pt x="621147" y="463407"/>
                  </a:cubicBezTo>
                  <a:cubicBezTo>
                    <a:pt x="623867" y="471566"/>
                    <a:pt x="623867" y="477005"/>
                    <a:pt x="626587" y="482444"/>
                  </a:cubicBezTo>
                  <a:cubicBezTo>
                    <a:pt x="629307" y="493323"/>
                    <a:pt x="629307" y="506921"/>
                    <a:pt x="629307" y="517800"/>
                  </a:cubicBezTo>
                  <a:cubicBezTo>
                    <a:pt x="632026" y="534118"/>
                    <a:pt x="632026" y="547716"/>
                    <a:pt x="634746" y="561314"/>
                  </a:cubicBezTo>
                  <a:cubicBezTo>
                    <a:pt x="634746" y="564034"/>
                    <a:pt x="634746" y="564034"/>
                    <a:pt x="634746" y="566754"/>
                  </a:cubicBezTo>
                  <a:cubicBezTo>
                    <a:pt x="634746" y="572193"/>
                    <a:pt x="634746" y="577632"/>
                    <a:pt x="634746" y="583072"/>
                  </a:cubicBezTo>
                  <a:cubicBezTo>
                    <a:pt x="634746" y="596670"/>
                    <a:pt x="637466" y="602109"/>
                    <a:pt x="637466" y="607548"/>
                  </a:cubicBezTo>
                  <a:cubicBezTo>
                    <a:pt x="637466" y="610268"/>
                    <a:pt x="640185" y="615708"/>
                    <a:pt x="640185" y="618427"/>
                  </a:cubicBezTo>
                  <a:cubicBezTo>
                    <a:pt x="640185" y="623866"/>
                    <a:pt x="640185" y="629306"/>
                    <a:pt x="640185" y="632025"/>
                  </a:cubicBezTo>
                  <a:cubicBezTo>
                    <a:pt x="640185" y="634745"/>
                    <a:pt x="640185" y="637465"/>
                    <a:pt x="640185" y="640184"/>
                  </a:cubicBezTo>
                  <a:cubicBezTo>
                    <a:pt x="640185" y="645624"/>
                    <a:pt x="642905" y="653783"/>
                    <a:pt x="642905" y="659222"/>
                  </a:cubicBezTo>
                  <a:cubicBezTo>
                    <a:pt x="642905" y="661942"/>
                    <a:pt x="642905" y="661942"/>
                    <a:pt x="642905" y="664661"/>
                  </a:cubicBezTo>
                  <a:cubicBezTo>
                    <a:pt x="645624" y="678259"/>
                    <a:pt x="651064" y="678259"/>
                    <a:pt x="653783" y="678259"/>
                  </a:cubicBezTo>
                  <a:lnTo>
                    <a:pt x="653783" y="678259"/>
                  </a:lnTo>
                  <a:close/>
                </a:path>
              </a:pathLst>
            </a:custGeom>
            <a:grpFill/>
            <a:ln w="27168" cap="flat">
              <a:noFill/>
              <a:prstDash val="solid"/>
              <a:miter/>
            </a:ln>
          </p:spPr>
          <p:txBody>
            <a:bodyPr rtlCol="0" anchor="ctr"/>
            <a:lstStyle/>
            <a:p>
              <a:endParaRPr/>
            </a:p>
          </p:txBody>
        </p:sp>
        <p:sp>
          <p:nvSpPr>
            <p:cNvPr id="43" name="Freeform: Shape 42">
              <a:extLst>
                <a:ext uri="{FF2B5EF4-FFF2-40B4-BE49-F238E27FC236}">
                  <a16:creationId xmlns:a16="http://schemas.microsoft.com/office/drawing/2014/main" id="{CC240AB8-C073-4DBB-B4F1-A7BAF3CDDD94}"/>
                </a:ext>
              </a:extLst>
            </p:cNvPr>
            <p:cNvSpPr/>
            <p:nvPr/>
          </p:nvSpPr>
          <p:spPr>
            <a:xfrm>
              <a:off x="6362526" y="4242177"/>
              <a:ext cx="492259" cy="674476"/>
            </a:xfrm>
            <a:custGeom>
              <a:avLst/>
              <a:gdLst>
                <a:gd name="connsiteX0" fmla="*/ 225733 w 492259"/>
                <a:gd name="connsiteY0" fmla="*/ 97907 h 674476"/>
                <a:gd name="connsiteX1" fmla="*/ 209415 w 492259"/>
                <a:gd name="connsiteY1" fmla="*/ 119665 h 674476"/>
                <a:gd name="connsiteX2" fmla="*/ 201256 w 492259"/>
                <a:gd name="connsiteY2" fmla="*/ 152300 h 674476"/>
                <a:gd name="connsiteX3" fmla="*/ 198536 w 492259"/>
                <a:gd name="connsiteY3" fmla="*/ 168618 h 674476"/>
                <a:gd name="connsiteX4" fmla="*/ 195817 w 492259"/>
                <a:gd name="connsiteY4" fmla="*/ 184936 h 674476"/>
                <a:gd name="connsiteX5" fmla="*/ 187658 w 492259"/>
                <a:gd name="connsiteY5" fmla="*/ 220292 h 674476"/>
                <a:gd name="connsiteX6" fmla="*/ 168620 w 492259"/>
                <a:gd name="connsiteY6" fmla="*/ 291003 h 674476"/>
                <a:gd name="connsiteX7" fmla="*/ 160461 w 492259"/>
                <a:gd name="connsiteY7" fmla="*/ 323639 h 674476"/>
                <a:gd name="connsiteX8" fmla="*/ 149582 w 492259"/>
                <a:gd name="connsiteY8" fmla="*/ 361714 h 674476"/>
                <a:gd name="connsiteX9" fmla="*/ 144143 w 492259"/>
                <a:gd name="connsiteY9" fmla="*/ 388910 h 674476"/>
                <a:gd name="connsiteX10" fmla="*/ 149582 w 492259"/>
                <a:gd name="connsiteY10" fmla="*/ 391630 h 674476"/>
                <a:gd name="connsiteX11" fmla="*/ 171340 w 492259"/>
                <a:gd name="connsiteY11" fmla="*/ 391630 h 674476"/>
                <a:gd name="connsiteX12" fmla="*/ 193097 w 492259"/>
                <a:gd name="connsiteY12" fmla="*/ 388910 h 674476"/>
                <a:gd name="connsiteX13" fmla="*/ 212135 w 492259"/>
                <a:gd name="connsiteY13" fmla="*/ 388910 h 674476"/>
                <a:gd name="connsiteX14" fmla="*/ 236611 w 492259"/>
                <a:gd name="connsiteY14" fmla="*/ 388910 h 674476"/>
                <a:gd name="connsiteX15" fmla="*/ 250210 w 492259"/>
                <a:gd name="connsiteY15" fmla="*/ 386191 h 674476"/>
                <a:gd name="connsiteX16" fmla="*/ 258369 w 492259"/>
                <a:gd name="connsiteY16" fmla="*/ 386191 h 674476"/>
                <a:gd name="connsiteX17" fmla="*/ 255649 w 492259"/>
                <a:gd name="connsiteY17" fmla="*/ 367153 h 674476"/>
                <a:gd name="connsiteX18" fmla="*/ 250210 w 492259"/>
                <a:gd name="connsiteY18" fmla="*/ 331797 h 674476"/>
                <a:gd name="connsiteX19" fmla="*/ 247490 w 492259"/>
                <a:gd name="connsiteY19" fmla="*/ 244769 h 674476"/>
                <a:gd name="connsiteX20" fmla="*/ 242051 w 492259"/>
                <a:gd name="connsiteY20" fmla="*/ 203974 h 674476"/>
                <a:gd name="connsiteX21" fmla="*/ 236611 w 492259"/>
                <a:gd name="connsiteY21" fmla="*/ 157740 h 674476"/>
                <a:gd name="connsiteX22" fmla="*/ 233892 w 492259"/>
                <a:gd name="connsiteY22" fmla="*/ 119665 h 674476"/>
                <a:gd name="connsiteX23" fmla="*/ 225733 w 492259"/>
                <a:gd name="connsiteY23" fmla="*/ 97907 h 674476"/>
                <a:gd name="connsiteX24" fmla="*/ 274687 w 492259"/>
                <a:gd name="connsiteY24" fmla="*/ 0 h 674476"/>
                <a:gd name="connsiteX25" fmla="*/ 304603 w 492259"/>
                <a:gd name="connsiteY25" fmla="*/ 5439 h 674476"/>
                <a:gd name="connsiteX26" fmla="*/ 320921 w 492259"/>
                <a:gd name="connsiteY26" fmla="*/ 24477 h 674476"/>
                <a:gd name="connsiteX27" fmla="*/ 334519 w 492259"/>
                <a:gd name="connsiteY27" fmla="*/ 43515 h 674476"/>
                <a:gd name="connsiteX28" fmla="*/ 339959 w 492259"/>
                <a:gd name="connsiteY28" fmla="*/ 65272 h 674476"/>
                <a:gd name="connsiteX29" fmla="*/ 348118 w 492259"/>
                <a:gd name="connsiteY29" fmla="*/ 114226 h 674476"/>
                <a:gd name="connsiteX30" fmla="*/ 361716 w 492259"/>
                <a:gd name="connsiteY30" fmla="*/ 163180 h 674476"/>
                <a:gd name="connsiteX31" fmla="*/ 369875 w 492259"/>
                <a:gd name="connsiteY31" fmla="*/ 220293 h 674476"/>
                <a:gd name="connsiteX32" fmla="*/ 378034 w 492259"/>
                <a:gd name="connsiteY32" fmla="*/ 274686 h 674476"/>
                <a:gd name="connsiteX33" fmla="*/ 383473 w 492259"/>
                <a:gd name="connsiteY33" fmla="*/ 301883 h 674476"/>
                <a:gd name="connsiteX34" fmla="*/ 391632 w 492259"/>
                <a:gd name="connsiteY34" fmla="*/ 337238 h 674476"/>
                <a:gd name="connsiteX35" fmla="*/ 397071 w 492259"/>
                <a:gd name="connsiteY35" fmla="*/ 364435 h 674476"/>
                <a:gd name="connsiteX36" fmla="*/ 405230 w 492259"/>
                <a:gd name="connsiteY36" fmla="*/ 383473 h 674476"/>
                <a:gd name="connsiteX37" fmla="*/ 416109 w 492259"/>
                <a:gd name="connsiteY37" fmla="*/ 386192 h 674476"/>
                <a:gd name="connsiteX38" fmla="*/ 426988 w 492259"/>
                <a:gd name="connsiteY38" fmla="*/ 386192 h 674476"/>
                <a:gd name="connsiteX39" fmla="*/ 454184 w 492259"/>
                <a:gd name="connsiteY39" fmla="*/ 397071 h 674476"/>
                <a:gd name="connsiteX40" fmla="*/ 456904 w 492259"/>
                <a:gd name="connsiteY40" fmla="*/ 405230 h 674476"/>
                <a:gd name="connsiteX41" fmla="*/ 451464 w 492259"/>
                <a:gd name="connsiteY41" fmla="*/ 416108 h 674476"/>
                <a:gd name="connsiteX42" fmla="*/ 432427 w 492259"/>
                <a:gd name="connsiteY42" fmla="*/ 429707 h 674476"/>
                <a:gd name="connsiteX43" fmla="*/ 421548 w 492259"/>
                <a:gd name="connsiteY43" fmla="*/ 432426 h 674476"/>
                <a:gd name="connsiteX44" fmla="*/ 413389 w 492259"/>
                <a:gd name="connsiteY44" fmla="*/ 435146 h 674476"/>
                <a:gd name="connsiteX45" fmla="*/ 413389 w 492259"/>
                <a:gd name="connsiteY45" fmla="*/ 440585 h 674476"/>
                <a:gd name="connsiteX46" fmla="*/ 416109 w 492259"/>
                <a:gd name="connsiteY46" fmla="*/ 451464 h 674476"/>
                <a:gd name="connsiteX47" fmla="*/ 418829 w 492259"/>
                <a:gd name="connsiteY47" fmla="*/ 465062 h 674476"/>
                <a:gd name="connsiteX48" fmla="*/ 418829 w 492259"/>
                <a:gd name="connsiteY48" fmla="*/ 475941 h 674476"/>
                <a:gd name="connsiteX49" fmla="*/ 418829 w 492259"/>
                <a:gd name="connsiteY49" fmla="*/ 486820 h 674476"/>
                <a:gd name="connsiteX50" fmla="*/ 426988 w 492259"/>
                <a:gd name="connsiteY50" fmla="*/ 516736 h 674476"/>
                <a:gd name="connsiteX51" fmla="*/ 432427 w 492259"/>
                <a:gd name="connsiteY51" fmla="*/ 543932 h 674476"/>
                <a:gd name="connsiteX52" fmla="*/ 437866 w 492259"/>
                <a:gd name="connsiteY52" fmla="*/ 573848 h 674476"/>
                <a:gd name="connsiteX53" fmla="*/ 443306 w 492259"/>
                <a:gd name="connsiteY53" fmla="*/ 606484 h 674476"/>
                <a:gd name="connsiteX54" fmla="*/ 446025 w 492259"/>
                <a:gd name="connsiteY54" fmla="*/ 617363 h 674476"/>
                <a:gd name="connsiteX55" fmla="*/ 470502 w 492259"/>
                <a:gd name="connsiteY55" fmla="*/ 617363 h 674476"/>
                <a:gd name="connsiteX56" fmla="*/ 492259 w 492259"/>
                <a:gd name="connsiteY56" fmla="*/ 641840 h 674476"/>
                <a:gd name="connsiteX57" fmla="*/ 484101 w 492259"/>
                <a:gd name="connsiteY57" fmla="*/ 655438 h 674476"/>
                <a:gd name="connsiteX58" fmla="*/ 467782 w 492259"/>
                <a:gd name="connsiteY58" fmla="*/ 663597 h 674476"/>
                <a:gd name="connsiteX59" fmla="*/ 443306 w 492259"/>
                <a:gd name="connsiteY59" fmla="*/ 666317 h 674476"/>
                <a:gd name="connsiteX60" fmla="*/ 421548 w 492259"/>
                <a:gd name="connsiteY60" fmla="*/ 666317 h 674476"/>
                <a:gd name="connsiteX61" fmla="*/ 413389 w 492259"/>
                <a:gd name="connsiteY61" fmla="*/ 666317 h 674476"/>
                <a:gd name="connsiteX62" fmla="*/ 399791 w 492259"/>
                <a:gd name="connsiteY62" fmla="*/ 671756 h 674476"/>
                <a:gd name="connsiteX63" fmla="*/ 383473 w 492259"/>
                <a:gd name="connsiteY63" fmla="*/ 674476 h 674476"/>
                <a:gd name="connsiteX64" fmla="*/ 348118 w 492259"/>
                <a:gd name="connsiteY64" fmla="*/ 669036 h 674476"/>
                <a:gd name="connsiteX65" fmla="*/ 326360 w 492259"/>
                <a:gd name="connsiteY65" fmla="*/ 669036 h 674476"/>
                <a:gd name="connsiteX66" fmla="*/ 277406 w 492259"/>
                <a:gd name="connsiteY66" fmla="*/ 669036 h 674476"/>
                <a:gd name="connsiteX67" fmla="*/ 252930 w 492259"/>
                <a:gd name="connsiteY67" fmla="*/ 663597 h 674476"/>
                <a:gd name="connsiteX68" fmla="*/ 236611 w 492259"/>
                <a:gd name="connsiteY68" fmla="*/ 647279 h 674476"/>
                <a:gd name="connsiteX69" fmla="*/ 261088 w 492259"/>
                <a:gd name="connsiteY69" fmla="*/ 630961 h 674476"/>
                <a:gd name="connsiteX70" fmla="*/ 288285 w 492259"/>
                <a:gd name="connsiteY70" fmla="*/ 628241 h 674476"/>
                <a:gd name="connsiteX71" fmla="*/ 285565 w 492259"/>
                <a:gd name="connsiteY71" fmla="*/ 609204 h 674476"/>
                <a:gd name="connsiteX72" fmla="*/ 282846 w 492259"/>
                <a:gd name="connsiteY72" fmla="*/ 582007 h 674476"/>
                <a:gd name="connsiteX73" fmla="*/ 280126 w 492259"/>
                <a:gd name="connsiteY73" fmla="*/ 568409 h 674476"/>
                <a:gd name="connsiteX74" fmla="*/ 282846 w 492259"/>
                <a:gd name="connsiteY74" fmla="*/ 554811 h 674476"/>
                <a:gd name="connsiteX75" fmla="*/ 277406 w 492259"/>
                <a:gd name="connsiteY75" fmla="*/ 538493 h 674476"/>
                <a:gd name="connsiteX76" fmla="*/ 271967 w 492259"/>
                <a:gd name="connsiteY76" fmla="*/ 505857 h 674476"/>
                <a:gd name="connsiteX77" fmla="*/ 269247 w 492259"/>
                <a:gd name="connsiteY77" fmla="*/ 478660 h 674476"/>
                <a:gd name="connsiteX78" fmla="*/ 266528 w 492259"/>
                <a:gd name="connsiteY78" fmla="*/ 446025 h 674476"/>
                <a:gd name="connsiteX79" fmla="*/ 261088 w 492259"/>
                <a:gd name="connsiteY79" fmla="*/ 437866 h 674476"/>
                <a:gd name="connsiteX80" fmla="*/ 250210 w 492259"/>
                <a:gd name="connsiteY80" fmla="*/ 437866 h 674476"/>
                <a:gd name="connsiteX81" fmla="*/ 220293 w 492259"/>
                <a:gd name="connsiteY81" fmla="*/ 440585 h 674476"/>
                <a:gd name="connsiteX82" fmla="*/ 190377 w 492259"/>
                <a:gd name="connsiteY82" fmla="*/ 443305 h 674476"/>
                <a:gd name="connsiteX83" fmla="*/ 165900 w 492259"/>
                <a:gd name="connsiteY83" fmla="*/ 443305 h 674476"/>
                <a:gd name="connsiteX84" fmla="*/ 144143 w 492259"/>
                <a:gd name="connsiteY84" fmla="*/ 440585 h 674476"/>
                <a:gd name="connsiteX85" fmla="*/ 135984 w 492259"/>
                <a:gd name="connsiteY85" fmla="*/ 454184 h 674476"/>
                <a:gd name="connsiteX86" fmla="*/ 130545 w 492259"/>
                <a:gd name="connsiteY86" fmla="*/ 486820 h 674476"/>
                <a:gd name="connsiteX87" fmla="*/ 119666 w 492259"/>
                <a:gd name="connsiteY87" fmla="*/ 541213 h 674476"/>
                <a:gd name="connsiteX88" fmla="*/ 103348 w 492259"/>
                <a:gd name="connsiteY88" fmla="*/ 614643 h 674476"/>
                <a:gd name="connsiteX89" fmla="*/ 133264 w 492259"/>
                <a:gd name="connsiteY89" fmla="*/ 614643 h 674476"/>
                <a:gd name="connsiteX90" fmla="*/ 168620 w 492259"/>
                <a:gd name="connsiteY90" fmla="*/ 630961 h 674476"/>
                <a:gd name="connsiteX91" fmla="*/ 163181 w 492259"/>
                <a:gd name="connsiteY91" fmla="*/ 647279 h 674476"/>
                <a:gd name="connsiteX92" fmla="*/ 146863 w 492259"/>
                <a:gd name="connsiteY92" fmla="*/ 655438 h 674476"/>
                <a:gd name="connsiteX93" fmla="*/ 127825 w 492259"/>
                <a:gd name="connsiteY93" fmla="*/ 658158 h 674476"/>
                <a:gd name="connsiteX94" fmla="*/ 106068 w 492259"/>
                <a:gd name="connsiteY94" fmla="*/ 658158 h 674476"/>
                <a:gd name="connsiteX95" fmla="*/ 62552 w 492259"/>
                <a:gd name="connsiteY95" fmla="*/ 658158 h 674476"/>
                <a:gd name="connsiteX96" fmla="*/ 40795 w 492259"/>
                <a:gd name="connsiteY96" fmla="*/ 658158 h 674476"/>
                <a:gd name="connsiteX97" fmla="*/ 16318 w 492259"/>
                <a:gd name="connsiteY97" fmla="*/ 652718 h 674476"/>
                <a:gd name="connsiteX98" fmla="*/ 0 w 492259"/>
                <a:gd name="connsiteY98" fmla="*/ 636401 h 674476"/>
                <a:gd name="connsiteX99" fmla="*/ 2720 w 492259"/>
                <a:gd name="connsiteY99" fmla="*/ 628241 h 674476"/>
                <a:gd name="connsiteX100" fmla="*/ 24477 w 492259"/>
                <a:gd name="connsiteY100" fmla="*/ 620082 h 674476"/>
                <a:gd name="connsiteX101" fmla="*/ 62552 w 492259"/>
                <a:gd name="connsiteY101" fmla="*/ 617363 h 674476"/>
                <a:gd name="connsiteX102" fmla="*/ 62552 w 492259"/>
                <a:gd name="connsiteY102" fmla="*/ 614643 h 674476"/>
                <a:gd name="connsiteX103" fmla="*/ 65272 w 492259"/>
                <a:gd name="connsiteY103" fmla="*/ 587447 h 674476"/>
                <a:gd name="connsiteX104" fmla="*/ 76151 w 492259"/>
                <a:gd name="connsiteY104" fmla="*/ 522175 h 674476"/>
                <a:gd name="connsiteX105" fmla="*/ 87029 w 492259"/>
                <a:gd name="connsiteY105" fmla="*/ 470501 h 674476"/>
                <a:gd name="connsiteX106" fmla="*/ 92468 w 492259"/>
                <a:gd name="connsiteY106" fmla="*/ 446025 h 674476"/>
                <a:gd name="connsiteX107" fmla="*/ 65272 w 492259"/>
                <a:gd name="connsiteY107" fmla="*/ 432426 h 674476"/>
                <a:gd name="connsiteX108" fmla="*/ 54393 w 492259"/>
                <a:gd name="connsiteY108" fmla="*/ 421548 h 674476"/>
                <a:gd name="connsiteX109" fmla="*/ 73431 w 492259"/>
                <a:gd name="connsiteY109" fmla="*/ 407949 h 674476"/>
                <a:gd name="connsiteX110" fmla="*/ 100629 w 492259"/>
                <a:gd name="connsiteY110" fmla="*/ 399790 h 674476"/>
                <a:gd name="connsiteX111" fmla="*/ 108788 w 492259"/>
                <a:gd name="connsiteY111" fmla="*/ 369874 h 674476"/>
                <a:gd name="connsiteX112" fmla="*/ 125105 w 492259"/>
                <a:gd name="connsiteY112" fmla="*/ 307322 h 674476"/>
                <a:gd name="connsiteX113" fmla="*/ 141423 w 492259"/>
                <a:gd name="connsiteY113" fmla="*/ 242051 h 674476"/>
                <a:gd name="connsiteX114" fmla="*/ 155022 w 492259"/>
                <a:gd name="connsiteY114" fmla="*/ 179498 h 674476"/>
                <a:gd name="connsiteX115" fmla="*/ 168620 w 492259"/>
                <a:gd name="connsiteY115" fmla="*/ 119665 h 674476"/>
                <a:gd name="connsiteX116" fmla="*/ 193097 w 492259"/>
                <a:gd name="connsiteY116" fmla="*/ 57113 h 674476"/>
                <a:gd name="connsiteX117" fmla="*/ 201256 w 492259"/>
                <a:gd name="connsiteY117" fmla="*/ 38075 h 674476"/>
                <a:gd name="connsiteX118" fmla="*/ 217574 w 492259"/>
                <a:gd name="connsiteY118" fmla="*/ 13598 h 674476"/>
                <a:gd name="connsiteX119" fmla="*/ 274687 w 492259"/>
                <a:gd name="connsiteY119" fmla="*/ 0 h 674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92259" h="674476">
                  <a:moveTo>
                    <a:pt x="225733" y="97907"/>
                  </a:moveTo>
                  <a:cubicBezTo>
                    <a:pt x="217574" y="97907"/>
                    <a:pt x="209415" y="114225"/>
                    <a:pt x="209415" y="119665"/>
                  </a:cubicBezTo>
                  <a:cubicBezTo>
                    <a:pt x="206695" y="130543"/>
                    <a:pt x="203976" y="144141"/>
                    <a:pt x="201256" y="152300"/>
                  </a:cubicBezTo>
                  <a:cubicBezTo>
                    <a:pt x="198536" y="157740"/>
                    <a:pt x="198536" y="163179"/>
                    <a:pt x="198536" y="168618"/>
                  </a:cubicBezTo>
                  <a:cubicBezTo>
                    <a:pt x="198536" y="174058"/>
                    <a:pt x="195817" y="179497"/>
                    <a:pt x="195817" y="184936"/>
                  </a:cubicBezTo>
                  <a:cubicBezTo>
                    <a:pt x="193097" y="195815"/>
                    <a:pt x="190377" y="209413"/>
                    <a:pt x="187658" y="220292"/>
                  </a:cubicBezTo>
                  <a:cubicBezTo>
                    <a:pt x="184938" y="244769"/>
                    <a:pt x="176779" y="269246"/>
                    <a:pt x="168620" y="291003"/>
                  </a:cubicBezTo>
                  <a:cubicBezTo>
                    <a:pt x="165900" y="301881"/>
                    <a:pt x="163181" y="312760"/>
                    <a:pt x="160461" y="323639"/>
                  </a:cubicBezTo>
                  <a:cubicBezTo>
                    <a:pt x="157742" y="337237"/>
                    <a:pt x="155022" y="348115"/>
                    <a:pt x="149582" y="361714"/>
                  </a:cubicBezTo>
                  <a:cubicBezTo>
                    <a:pt x="146863" y="367153"/>
                    <a:pt x="144143" y="383471"/>
                    <a:pt x="144143" y="388910"/>
                  </a:cubicBezTo>
                  <a:cubicBezTo>
                    <a:pt x="144143" y="391630"/>
                    <a:pt x="146863" y="391630"/>
                    <a:pt x="149582" y="391630"/>
                  </a:cubicBezTo>
                  <a:cubicBezTo>
                    <a:pt x="155022" y="391630"/>
                    <a:pt x="168620" y="391630"/>
                    <a:pt x="171340" y="391630"/>
                  </a:cubicBezTo>
                  <a:cubicBezTo>
                    <a:pt x="179498" y="391630"/>
                    <a:pt x="187658" y="391630"/>
                    <a:pt x="193097" y="388910"/>
                  </a:cubicBezTo>
                  <a:cubicBezTo>
                    <a:pt x="198536" y="388910"/>
                    <a:pt x="203976" y="388910"/>
                    <a:pt x="212135" y="388910"/>
                  </a:cubicBezTo>
                  <a:cubicBezTo>
                    <a:pt x="217574" y="388910"/>
                    <a:pt x="225733" y="388910"/>
                    <a:pt x="236611" y="388910"/>
                  </a:cubicBezTo>
                  <a:cubicBezTo>
                    <a:pt x="242051" y="388910"/>
                    <a:pt x="247490" y="388910"/>
                    <a:pt x="250210" y="386191"/>
                  </a:cubicBezTo>
                  <a:cubicBezTo>
                    <a:pt x="255649" y="391630"/>
                    <a:pt x="258369" y="388910"/>
                    <a:pt x="258369" y="386191"/>
                  </a:cubicBezTo>
                  <a:cubicBezTo>
                    <a:pt x="258369" y="380751"/>
                    <a:pt x="255649" y="372592"/>
                    <a:pt x="255649" y="367153"/>
                  </a:cubicBezTo>
                  <a:cubicBezTo>
                    <a:pt x="252930" y="353555"/>
                    <a:pt x="250210" y="342676"/>
                    <a:pt x="250210" y="331797"/>
                  </a:cubicBezTo>
                  <a:cubicBezTo>
                    <a:pt x="250210" y="301881"/>
                    <a:pt x="250210" y="274685"/>
                    <a:pt x="247490" y="244769"/>
                  </a:cubicBezTo>
                  <a:cubicBezTo>
                    <a:pt x="247490" y="231170"/>
                    <a:pt x="244771" y="217572"/>
                    <a:pt x="242051" y="203974"/>
                  </a:cubicBezTo>
                  <a:cubicBezTo>
                    <a:pt x="239331" y="187656"/>
                    <a:pt x="236611" y="174058"/>
                    <a:pt x="236611" y="157740"/>
                  </a:cubicBezTo>
                  <a:cubicBezTo>
                    <a:pt x="236611" y="152300"/>
                    <a:pt x="236611" y="133263"/>
                    <a:pt x="233892" y="119665"/>
                  </a:cubicBezTo>
                  <a:cubicBezTo>
                    <a:pt x="233892" y="106066"/>
                    <a:pt x="231172" y="97907"/>
                    <a:pt x="225733" y="97907"/>
                  </a:cubicBezTo>
                  <a:close/>
                  <a:moveTo>
                    <a:pt x="274687" y="0"/>
                  </a:moveTo>
                  <a:cubicBezTo>
                    <a:pt x="288285" y="0"/>
                    <a:pt x="293724" y="2720"/>
                    <a:pt x="304603" y="5439"/>
                  </a:cubicBezTo>
                  <a:cubicBezTo>
                    <a:pt x="315481" y="10879"/>
                    <a:pt x="315481" y="16318"/>
                    <a:pt x="320921" y="24477"/>
                  </a:cubicBezTo>
                  <a:cubicBezTo>
                    <a:pt x="326360" y="29916"/>
                    <a:pt x="331800" y="35356"/>
                    <a:pt x="334519" y="43515"/>
                  </a:cubicBezTo>
                  <a:cubicBezTo>
                    <a:pt x="337239" y="51674"/>
                    <a:pt x="337239" y="57113"/>
                    <a:pt x="339959" y="65272"/>
                  </a:cubicBezTo>
                  <a:cubicBezTo>
                    <a:pt x="345398" y="78870"/>
                    <a:pt x="342678" y="97908"/>
                    <a:pt x="348118" y="114226"/>
                  </a:cubicBezTo>
                  <a:cubicBezTo>
                    <a:pt x="350837" y="130544"/>
                    <a:pt x="358996" y="146863"/>
                    <a:pt x="361716" y="163180"/>
                  </a:cubicBezTo>
                  <a:cubicBezTo>
                    <a:pt x="364435" y="182218"/>
                    <a:pt x="364435" y="201256"/>
                    <a:pt x="369875" y="220293"/>
                  </a:cubicBezTo>
                  <a:cubicBezTo>
                    <a:pt x="375314" y="239331"/>
                    <a:pt x="378034" y="255649"/>
                    <a:pt x="378034" y="274686"/>
                  </a:cubicBezTo>
                  <a:cubicBezTo>
                    <a:pt x="378034" y="282845"/>
                    <a:pt x="380753" y="293724"/>
                    <a:pt x="383473" y="301883"/>
                  </a:cubicBezTo>
                  <a:cubicBezTo>
                    <a:pt x="386193" y="312762"/>
                    <a:pt x="388913" y="326360"/>
                    <a:pt x="391632" y="337238"/>
                  </a:cubicBezTo>
                  <a:cubicBezTo>
                    <a:pt x="391632" y="342678"/>
                    <a:pt x="394352" y="353556"/>
                    <a:pt x="397071" y="364435"/>
                  </a:cubicBezTo>
                  <a:cubicBezTo>
                    <a:pt x="399791" y="372594"/>
                    <a:pt x="402511" y="380753"/>
                    <a:pt x="405230" y="383473"/>
                  </a:cubicBezTo>
                  <a:cubicBezTo>
                    <a:pt x="407950" y="386192"/>
                    <a:pt x="413389" y="386192"/>
                    <a:pt x="416109" y="386192"/>
                  </a:cubicBezTo>
                  <a:cubicBezTo>
                    <a:pt x="418829" y="386192"/>
                    <a:pt x="424268" y="386192"/>
                    <a:pt x="426988" y="386192"/>
                  </a:cubicBezTo>
                  <a:cubicBezTo>
                    <a:pt x="437866" y="386192"/>
                    <a:pt x="448745" y="388912"/>
                    <a:pt x="454184" y="397071"/>
                  </a:cubicBezTo>
                  <a:cubicBezTo>
                    <a:pt x="456904" y="399790"/>
                    <a:pt x="456904" y="402510"/>
                    <a:pt x="456904" y="405230"/>
                  </a:cubicBezTo>
                  <a:cubicBezTo>
                    <a:pt x="456904" y="407949"/>
                    <a:pt x="454184" y="410669"/>
                    <a:pt x="451464" y="416108"/>
                  </a:cubicBezTo>
                  <a:cubicBezTo>
                    <a:pt x="446025" y="421548"/>
                    <a:pt x="440586" y="426987"/>
                    <a:pt x="432427" y="429707"/>
                  </a:cubicBezTo>
                  <a:cubicBezTo>
                    <a:pt x="429707" y="429707"/>
                    <a:pt x="426988" y="432426"/>
                    <a:pt x="421548" y="432426"/>
                  </a:cubicBezTo>
                  <a:cubicBezTo>
                    <a:pt x="418829" y="432426"/>
                    <a:pt x="416109" y="432426"/>
                    <a:pt x="413389" y="435146"/>
                  </a:cubicBezTo>
                  <a:cubicBezTo>
                    <a:pt x="413389" y="435146"/>
                    <a:pt x="413389" y="437866"/>
                    <a:pt x="413389" y="440585"/>
                  </a:cubicBezTo>
                  <a:cubicBezTo>
                    <a:pt x="413389" y="443305"/>
                    <a:pt x="413389" y="448744"/>
                    <a:pt x="416109" y="451464"/>
                  </a:cubicBezTo>
                  <a:cubicBezTo>
                    <a:pt x="416109" y="456903"/>
                    <a:pt x="418829" y="462343"/>
                    <a:pt x="418829" y="465062"/>
                  </a:cubicBezTo>
                  <a:lnTo>
                    <a:pt x="418829" y="475941"/>
                  </a:lnTo>
                  <a:cubicBezTo>
                    <a:pt x="418829" y="481380"/>
                    <a:pt x="418829" y="484100"/>
                    <a:pt x="418829" y="486820"/>
                  </a:cubicBezTo>
                  <a:cubicBezTo>
                    <a:pt x="421548" y="497698"/>
                    <a:pt x="424268" y="505857"/>
                    <a:pt x="426988" y="516736"/>
                  </a:cubicBezTo>
                  <a:cubicBezTo>
                    <a:pt x="426988" y="524895"/>
                    <a:pt x="429707" y="535773"/>
                    <a:pt x="432427" y="543932"/>
                  </a:cubicBezTo>
                  <a:cubicBezTo>
                    <a:pt x="435147" y="554811"/>
                    <a:pt x="437866" y="562970"/>
                    <a:pt x="437866" y="573848"/>
                  </a:cubicBezTo>
                  <a:cubicBezTo>
                    <a:pt x="437866" y="587447"/>
                    <a:pt x="440586" y="595606"/>
                    <a:pt x="443306" y="606484"/>
                  </a:cubicBezTo>
                  <a:cubicBezTo>
                    <a:pt x="443306" y="609204"/>
                    <a:pt x="446025" y="614643"/>
                    <a:pt x="446025" y="617363"/>
                  </a:cubicBezTo>
                  <a:cubicBezTo>
                    <a:pt x="454184" y="617363"/>
                    <a:pt x="462343" y="617363"/>
                    <a:pt x="470502" y="617363"/>
                  </a:cubicBezTo>
                  <a:cubicBezTo>
                    <a:pt x="475942" y="625522"/>
                    <a:pt x="492259" y="630961"/>
                    <a:pt x="492259" y="641840"/>
                  </a:cubicBezTo>
                  <a:cubicBezTo>
                    <a:pt x="492259" y="647279"/>
                    <a:pt x="486820" y="649999"/>
                    <a:pt x="484101" y="655438"/>
                  </a:cubicBezTo>
                  <a:cubicBezTo>
                    <a:pt x="481381" y="660877"/>
                    <a:pt x="473222" y="663597"/>
                    <a:pt x="467782" y="663597"/>
                  </a:cubicBezTo>
                  <a:cubicBezTo>
                    <a:pt x="456904" y="666317"/>
                    <a:pt x="451464" y="666317"/>
                    <a:pt x="443306" y="666317"/>
                  </a:cubicBezTo>
                  <a:cubicBezTo>
                    <a:pt x="437866" y="666317"/>
                    <a:pt x="429707" y="666317"/>
                    <a:pt x="421548" y="666317"/>
                  </a:cubicBezTo>
                  <a:cubicBezTo>
                    <a:pt x="418829" y="666317"/>
                    <a:pt x="416109" y="666317"/>
                    <a:pt x="413389" y="666317"/>
                  </a:cubicBezTo>
                  <a:cubicBezTo>
                    <a:pt x="407950" y="669036"/>
                    <a:pt x="405230" y="669036"/>
                    <a:pt x="399791" y="671756"/>
                  </a:cubicBezTo>
                  <a:cubicBezTo>
                    <a:pt x="394352" y="671756"/>
                    <a:pt x="388913" y="674476"/>
                    <a:pt x="383473" y="674476"/>
                  </a:cubicBezTo>
                  <a:cubicBezTo>
                    <a:pt x="372594" y="674476"/>
                    <a:pt x="358996" y="671756"/>
                    <a:pt x="348118" y="669036"/>
                  </a:cubicBezTo>
                  <a:cubicBezTo>
                    <a:pt x="339959" y="669036"/>
                    <a:pt x="331800" y="669036"/>
                    <a:pt x="326360" y="669036"/>
                  </a:cubicBezTo>
                  <a:cubicBezTo>
                    <a:pt x="304603" y="669036"/>
                    <a:pt x="285565" y="669036"/>
                    <a:pt x="277406" y="669036"/>
                  </a:cubicBezTo>
                  <a:cubicBezTo>
                    <a:pt x="269247" y="669036"/>
                    <a:pt x="258369" y="669036"/>
                    <a:pt x="252930" y="663597"/>
                  </a:cubicBezTo>
                  <a:cubicBezTo>
                    <a:pt x="247490" y="660877"/>
                    <a:pt x="236611" y="655438"/>
                    <a:pt x="236611" y="647279"/>
                  </a:cubicBezTo>
                  <a:cubicBezTo>
                    <a:pt x="236611" y="636401"/>
                    <a:pt x="252930" y="633681"/>
                    <a:pt x="261088" y="630961"/>
                  </a:cubicBezTo>
                  <a:cubicBezTo>
                    <a:pt x="266528" y="630961"/>
                    <a:pt x="274687" y="630961"/>
                    <a:pt x="288285" y="628241"/>
                  </a:cubicBezTo>
                  <a:cubicBezTo>
                    <a:pt x="288285" y="620082"/>
                    <a:pt x="288285" y="614643"/>
                    <a:pt x="285565" y="609204"/>
                  </a:cubicBezTo>
                  <a:cubicBezTo>
                    <a:pt x="285565" y="601045"/>
                    <a:pt x="282846" y="590166"/>
                    <a:pt x="282846" y="582007"/>
                  </a:cubicBezTo>
                  <a:cubicBezTo>
                    <a:pt x="282846" y="576568"/>
                    <a:pt x="280126" y="573848"/>
                    <a:pt x="280126" y="568409"/>
                  </a:cubicBezTo>
                  <a:cubicBezTo>
                    <a:pt x="280126" y="562970"/>
                    <a:pt x="282846" y="557531"/>
                    <a:pt x="282846" y="554811"/>
                  </a:cubicBezTo>
                  <a:cubicBezTo>
                    <a:pt x="282846" y="549371"/>
                    <a:pt x="280126" y="546652"/>
                    <a:pt x="277406" y="538493"/>
                  </a:cubicBezTo>
                  <a:cubicBezTo>
                    <a:pt x="277406" y="527614"/>
                    <a:pt x="271967" y="516736"/>
                    <a:pt x="271967" y="505857"/>
                  </a:cubicBezTo>
                  <a:cubicBezTo>
                    <a:pt x="271967" y="494978"/>
                    <a:pt x="271967" y="486820"/>
                    <a:pt x="269247" y="478660"/>
                  </a:cubicBezTo>
                  <a:cubicBezTo>
                    <a:pt x="266528" y="467782"/>
                    <a:pt x="266528" y="456903"/>
                    <a:pt x="266528" y="446025"/>
                  </a:cubicBezTo>
                  <a:cubicBezTo>
                    <a:pt x="266528" y="440585"/>
                    <a:pt x="263808" y="437866"/>
                    <a:pt x="261088" y="437866"/>
                  </a:cubicBezTo>
                  <a:cubicBezTo>
                    <a:pt x="258369" y="437866"/>
                    <a:pt x="255649" y="437866"/>
                    <a:pt x="250210" y="437866"/>
                  </a:cubicBezTo>
                  <a:cubicBezTo>
                    <a:pt x="239331" y="437866"/>
                    <a:pt x="228452" y="437866"/>
                    <a:pt x="220293" y="440585"/>
                  </a:cubicBezTo>
                  <a:cubicBezTo>
                    <a:pt x="209415" y="440585"/>
                    <a:pt x="201256" y="443305"/>
                    <a:pt x="190377" y="443305"/>
                  </a:cubicBezTo>
                  <a:cubicBezTo>
                    <a:pt x="182218" y="443305"/>
                    <a:pt x="174059" y="443305"/>
                    <a:pt x="165900" y="443305"/>
                  </a:cubicBezTo>
                  <a:cubicBezTo>
                    <a:pt x="163181" y="443305"/>
                    <a:pt x="152302" y="440585"/>
                    <a:pt x="144143" y="440585"/>
                  </a:cubicBezTo>
                  <a:cubicBezTo>
                    <a:pt x="135984" y="440585"/>
                    <a:pt x="135984" y="448744"/>
                    <a:pt x="135984" y="454184"/>
                  </a:cubicBezTo>
                  <a:cubicBezTo>
                    <a:pt x="135984" y="465062"/>
                    <a:pt x="133264" y="475941"/>
                    <a:pt x="130545" y="486820"/>
                  </a:cubicBezTo>
                  <a:cubicBezTo>
                    <a:pt x="127825" y="505857"/>
                    <a:pt x="122386" y="522175"/>
                    <a:pt x="119666" y="541213"/>
                  </a:cubicBezTo>
                  <a:cubicBezTo>
                    <a:pt x="116947" y="560250"/>
                    <a:pt x="108788" y="595606"/>
                    <a:pt x="103348" y="614643"/>
                  </a:cubicBezTo>
                  <a:cubicBezTo>
                    <a:pt x="111507" y="614643"/>
                    <a:pt x="122386" y="614643"/>
                    <a:pt x="133264" y="614643"/>
                  </a:cubicBezTo>
                  <a:cubicBezTo>
                    <a:pt x="146863" y="614643"/>
                    <a:pt x="168620" y="614643"/>
                    <a:pt x="168620" y="630961"/>
                  </a:cubicBezTo>
                  <a:cubicBezTo>
                    <a:pt x="168620" y="639120"/>
                    <a:pt x="165900" y="639120"/>
                    <a:pt x="163181" y="647279"/>
                  </a:cubicBezTo>
                  <a:cubicBezTo>
                    <a:pt x="160461" y="652718"/>
                    <a:pt x="152302" y="655438"/>
                    <a:pt x="146863" y="655438"/>
                  </a:cubicBezTo>
                  <a:cubicBezTo>
                    <a:pt x="138704" y="658158"/>
                    <a:pt x="133264" y="658158"/>
                    <a:pt x="127825" y="658158"/>
                  </a:cubicBezTo>
                  <a:cubicBezTo>
                    <a:pt x="122386" y="658158"/>
                    <a:pt x="116947" y="658158"/>
                    <a:pt x="106068" y="658158"/>
                  </a:cubicBezTo>
                  <a:cubicBezTo>
                    <a:pt x="92468" y="658158"/>
                    <a:pt x="78870" y="658158"/>
                    <a:pt x="62552" y="658158"/>
                  </a:cubicBezTo>
                  <a:cubicBezTo>
                    <a:pt x="54393" y="658158"/>
                    <a:pt x="46234" y="658158"/>
                    <a:pt x="40795" y="658158"/>
                  </a:cubicBezTo>
                  <a:cubicBezTo>
                    <a:pt x="32636" y="658158"/>
                    <a:pt x="21758" y="658158"/>
                    <a:pt x="16318" y="652718"/>
                  </a:cubicBezTo>
                  <a:cubicBezTo>
                    <a:pt x="8159" y="649999"/>
                    <a:pt x="0" y="641840"/>
                    <a:pt x="0" y="636401"/>
                  </a:cubicBezTo>
                  <a:cubicBezTo>
                    <a:pt x="0" y="633681"/>
                    <a:pt x="0" y="630961"/>
                    <a:pt x="2720" y="628241"/>
                  </a:cubicBezTo>
                  <a:cubicBezTo>
                    <a:pt x="8159" y="625522"/>
                    <a:pt x="16318" y="622802"/>
                    <a:pt x="24477" y="620082"/>
                  </a:cubicBezTo>
                  <a:cubicBezTo>
                    <a:pt x="38075" y="617363"/>
                    <a:pt x="48954" y="617363"/>
                    <a:pt x="62552" y="617363"/>
                  </a:cubicBezTo>
                  <a:cubicBezTo>
                    <a:pt x="62552" y="617363"/>
                    <a:pt x="62552" y="614643"/>
                    <a:pt x="62552" y="614643"/>
                  </a:cubicBezTo>
                  <a:cubicBezTo>
                    <a:pt x="62552" y="603765"/>
                    <a:pt x="65272" y="590166"/>
                    <a:pt x="65272" y="587447"/>
                  </a:cubicBezTo>
                  <a:cubicBezTo>
                    <a:pt x="67992" y="565689"/>
                    <a:pt x="73431" y="543932"/>
                    <a:pt x="76151" y="522175"/>
                  </a:cubicBezTo>
                  <a:cubicBezTo>
                    <a:pt x="78870" y="505857"/>
                    <a:pt x="81590" y="486820"/>
                    <a:pt x="87029" y="470501"/>
                  </a:cubicBezTo>
                  <a:cubicBezTo>
                    <a:pt x="87029" y="465062"/>
                    <a:pt x="92468" y="451464"/>
                    <a:pt x="92468" y="446025"/>
                  </a:cubicBezTo>
                  <a:cubicBezTo>
                    <a:pt x="92468" y="437866"/>
                    <a:pt x="73431" y="437866"/>
                    <a:pt x="65272" y="432426"/>
                  </a:cubicBezTo>
                  <a:cubicBezTo>
                    <a:pt x="59833" y="429707"/>
                    <a:pt x="54393" y="426987"/>
                    <a:pt x="54393" y="421548"/>
                  </a:cubicBezTo>
                  <a:cubicBezTo>
                    <a:pt x="54393" y="413389"/>
                    <a:pt x="62552" y="410669"/>
                    <a:pt x="73431" y="407949"/>
                  </a:cubicBezTo>
                  <a:cubicBezTo>
                    <a:pt x="78870" y="407949"/>
                    <a:pt x="92468" y="405230"/>
                    <a:pt x="100629" y="399790"/>
                  </a:cubicBezTo>
                  <a:cubicBezTo>
                    <a:pt x="106068" y="394351"/>
                    <a:pt x="106068" y="378033"/>
                    <a:pt x="108788" y="369874"/>
                  </a:cubicBezTo>
                  <a:cubicBezTo>
                    <a:pt x="114227" y="348117"/>
                    <a:pt x="119666" y="326360"/>
                    <a:pt x="125105" y="307322"/>
                  </a:cubicBezTo>
                  <a:cubicBezTo>
                    <a:pt x="130545" y="285565"/>
                    <a:pt x="135984" y="263808"/>
                    <a:pt x="141423" y="242051"/>
                  </a:cubicBezTo>
                  <a:cubicBezTo>
                    <a:pt x="146863" y="220293"/>
                    <a:pt x="152302" y="198536"/>
                    <a:pt x="155022" y="179498"/>
                  </a:cubicBezTo>
                  <a:cubicBezTo>
                    <a:pt x="157742" y="160461"/>
                    <a:pt x="163181" y="138703"/>
                    <a:pt x="168620" y="119665"/>
                  </a:cubicBezTo>
                  <a:cubicBezTo>
                    <a:pt x="176779" y="100627"/>
                    <a:pt x="182218" y="76150"/>
                    <a:pt x="193097" y="57113"/>
                  </a:cubicBezTo>
                  <a:lnTo>
                    <a:pt x="201256" y="38075"/>
                  </a:lnTo>
                  <a:cubicBezTo>
                    <a:pt x="206695" y="29916"/>
                    <a:pt x="209415" y="19038"/>
                    <a:pt x="217574" y="13598"/>
                  </a:cubicBezTo>
                  <a:cubicBezTo>
                    <a:pt x="231172" y="2720"/>
                    <a:pt x="255649" y="0"/>
                    <a:pt x="274687" y="0"/>
                  </a:cubicBezTo>
                  <a:close/>
                </a:path>
              </a:pathLst>
            </a:custGeom>
            <a:grpFill/>
            <a:ln w="27168" cap="flat">
              <a:noFill/>
              <a:prstDash val="solid"/>
              <a:miter/>
            </a:ln>
          </p:spPr>
          <p:txBody>
            <a:bodyPr rtlCol="0" anchor="ctr"/>
            <a:lstStyle/>
            <a:p>
              <a:endParaRPr/>
            </a:p>
          </p:txBody>
        </p:sp>
        <p:sp>
          <p:nvSpPr>
            <p:cNvPr id="44" name="Freeform: Shape 43">
              <a:extLst>
                <a:ext uri="{FF2B5EF4-FFF2-40B4-BE49-F238E27FC236}">
                  <a16:creationId xmlns:a16="http://schemas.microsoft.com/office/drawing/2014/main" id="{7256CA01-A592-4EFF-B363-73DF3F9E94E9}"/>
                </a:ext>
              </a:extLst>
            </p:cNvPr>
            <p:cNvSpPr/>
            <p:nvPr/>
          </p:nvSpPr>
          <p:spPr>
            <a:xfrm>
              <a:off x="6876542" y="4244897"/>
              <a:ext cx="462342" cy="677195"/>
            </a:xfrm>
            <a:custGeom>
              <a:avLst/>
              <a:gdLst>
                <a:gd name="connsiteX0" fmla="*/ 214853 w 462342"/>
                <a:gd name="connsiteY0" fmla="*/ 65272 h 677195"/>
                <a:gd name="connsiteX1" fmla="*/ 195815 w 462342"/>
                <a:gd name="connsiteY1" fmla="*/ 73431 h 677195"/>
                <a:gd name="connsiteX2" fmla="*/ 193096 w 462342"/>
                <a:gd name="connsiteY2" fmla="*/ 125105 h 677195"/>
                <a:gd name="connsiteX3" fmla="*/ 190376 w 462342"/>
                <a:gd name="connsiteY3" fmla="*/ 280125 h 677195"/>
                <a:gd name="connsiteX4" fmla="*/ 190376 w 462342"/>
                <a:gd name="connsiteY4" fmla="*/ 301882 h 677195"/>
                <a:gd name="connsiteX5" fmla="*/ 193096 w 462342"/>
                <a:gd name="connsiteY5" fmla="*/ 342677 h 677195"/>
                <a:gd name="connsiteX6" fmla="*/ 195815 w 462342"/>
                <a:gd name="connsiteY6" fmla="*/ 397070 h 677195"/>
                <a:gd name="connsiteX7" fmla="*/ 195815 w 462342"/>
                <a:gd name="connsiteY7" fmla="*/ 443304 h 677195"/>
                <a:gd name="connsiteX8" fmla="*/ 195815 w 462342"/>
                <a:gd name="connsiteY8" fmla="*/ 530333 h 677195"/>
                <a:gd name="connsiteX9" fmla="*/ 193096 w 462342"/>
                <a:gd name="connsiteY9" fmla="*/ 554810 h 677195"/>
                <a:gd name="connsiteX10" fmla="*/ 190376 w 462342"/>
                <a:gd name="connsiteY10" fmla="*/ 603764 h 677195"/>
                <a:gd name="connsiteX11" fmla="*/ 198535 w 462342"/>
                <a:gd name="connsiteY11" fmla="*/ 611923 h 677195"/>
                <a:gd name="connsiteX12" fmla="*/ 214853 w 462342"/>
                <a:gd name="connsiteY12" fmla="*/ 611923 h 677195"/>
                <a:gd name="connsiteX13" fmla="*/ 236610 w 462342"/>
                <a:gd name="connsiteY13" fmla="*/ 611923 h 677195"/>
                <a:gd name="connsiteX14" fmla="*/ 263807 w 462342"/>
                <a:gd name="connsiteY14" fmla="*/ 598325 h 677195"/>
                <a:gd name="connsiteX15" fmla="*/ 277405 w 462342"/>
                <a:gd name="connsiteY15" fmla="*/ 592885 h 677195"/>
                <a:gd name="connsiteX16" fmla="*/ 291004 w 462342"/>
                <a:gd name="connsiteY16" fmla="*/ 573848 h 677195"/>
                <a:gd name="connsiteX17" fmla="*/ 307322 w 462342"/>
                <a:gd name="connsiteY17" fmla="*/ 543931 h 677195"/>
                <a:gd name="connsiteX18" fmla="*/ 326359 w 462342"/>
                <a:gd name="connsiteY18" fmla="*/ 481379 h 677195"/>
                <a:gd name="connsiteX19" fmla="*/ 337238 w 462342"/>
                <a:gd name="connsiteY19" fmla="*/ 413388 h 677195"/>
                <a:gd name="connsiteX20" fmla="*/ 337238 w 462342"/>
                <a:gd name="connsiteY20" fmla="*/ 350836 h 677195"/>
                <a:gd name="connsiteX21" fmla="*/ 334518 w 462342"/>
                <a:gd name="connsiteY21" fmla="*/ 296443 h 677195"/>
                <a:gd name="connsiteX22" fmla="*/ 329079 w 462342"/>
                <a:gd name="connsiteY22" fmla="*/ 244769 h 677195"/>
                <a:gd name="connsiteX23" fmla="*/ 307322 w 462342"/>
                <a:gd name="connsiteY23" fmla="*/ 135983 h 677195"/>
                <a:gd name="connsiteX24" fmla="*/ 271966 w 462342"/>
                <a:gd name="connsiteY24" fmla="*/ 78870 h 677195"/>
                <a:gd name="connsiteX25" fmla="*/ 214853 w 462342"/>
                <a:gd name="connsiteY25" fmla="*/ 65272 h 677195"/>
                <a:gd name="connsiteX26" fmla="*/ 114226 w 462342"/>
                <a:gd name="connsiteY26" fmla="*/ 0 h 677195"/>
                <a:gd name="connsiteX27" fmla="*/ 127824 w 462342"/>
                <a:gd name="connsiteY27" fmla="*/ 0 h 677195"/>
                <a:gd name="connsiteX28" fmla="*/ 146862 w 462342"/>
                <a:gd name="connsiteY28" fmla="*/ 2720 h 677195"/>
                <a:gd name="connsiteX29" fmla="*/ 174059 w 462342"/>
                <a:gd name="connsiteY29" fmla="*/ 21758 h 677195"/>
                <a:gd name="connsiteX30" fmla="*/ 193096 w 462342"/>
                <a:gd name="connsiteY30" fmla="*/ 21758 h 677195"/>
                <a:gd name="connsiteX31" fmla="*/ 261088 w 462342"/>
                <a:gd name="connsiteY31" fmla="*/ 27197 h 677195"/>
                <a:gd name="connsiteX32" fmla="*/ 310042 w 462342"/>
                <a:gd name="connsiteY32" fmla="*/ 35356 h 677195"/>
                <a:gd name="connsiteX33" fmla="*/ 334518 w 462342"/>
                <a:gd name="connsiteY33" fmla="*/ 40795 h 677195"/>
                <a:gd name="connsiteX34" fmla="*/ 356276 w 462342"/>
                <a:gd name="connsiteY34" fmla="*/ 59833 h 677195"/>
                <a:gd name="connsiteX35" fmla="*/ 372593 w 462342"/>
                <a:gd name="connsiteY35" fmla="*/ 76151 h 677195"/>
                <a:gd name="connsiteX36" fmla="*/ 380752 w 462342"/>
                <a:gd name="connsiteY36" fmla="*/ 95188 h 677195"/>
                <a:gd name="connsiteX37" fmla="*/ 405230 w 462342"/>
                <a:gd name="connsiteY37" fmla="*/ 114226 h 677195"/>
                <a:gd name="connsiteX38" fmla="*/ 416108 w 462342"/>
                <a:gd name="connsiteY38" fmla="*/ 141422 h 677195"/>
                <a:gd name="connsiteX39" fmla="*/ 451464 w 462342"/>
                <a:gd name="connsiteY39" fmla="*/ 201256 h 677195"/>
                <a:gd name="connsiteX40" fmla="*/ 456903 w 462342"/>
                <a:gd name="connsiteY40" fmla="*/ 252929 h 677195"/>
                <a:gd name="connsiteX41" fmla="*/ 456903 w 462342"/>
                <a:gd name="connsiteY41" fmla="*/ 291004 h 677195"/>
                <a:gd name="connsiteX42" fmla="*/ 459623 w 462342"/>
                <a:gd name="connsiteY42" fmla="*/ 318201 h 677195"/>
                <a:gd name="connsiteX43" fmla="*/ 459623 w 462342"/>
                <a:gd name="connsiteY43" fmla="*/ 326360 h 677195"/>
                <a:gd name="connsiteX44" fmla="*/ 459623 w 462342"/>
                <a:gd name="connsiteY44" fmla="*/ 348117 h 677195"/>
                <a:gd name="connsiteX45" fmla="*/ 462342 w 462342"/>
                <a:gd name="connsiteY45" fmla="*/ 367155 h 677195"/>
                <a:gd name="connsiteX46" fmla="*/ 456903 w 462342"/>
                <a:gd name="connsiteY46" fmla="*/ 391632 h 677195"/>
                <a:gd name="connsiteX47" fmla="*/ 456903 w 462342"/>
                <a:gd name="connsiteY47" fmla="*/ 418828 h 677195"/>
                <a:gd name="connsiteX48" fmla="*/ 451464 w 462342"/>
                <a:gd name="connsiteY48" fmla="*/ 437866 h 677195"/>
                <a:gd name="connsiteX49" fmla="*/ 446025 w 462342"/>
                <a:gd name="connsiteY49" fmla="*/ 454184 h 677195"/>
                <a:gd name="connsiteX50" fmla="*/ 440585 w 462342"/>
                <a:gd name="connsiteY50" fmla="*/ 481380 h 677195"/>
                <a:gd name="connsiteX51" fmla="*/ 432426 w 462342"/>
                <a:gd name="connsiteY51" fmla="*/ 508577 h 677195"/>
                <a:gd name="connsiteX52" fmla="*/ 418828 w 462342"/>
                <a:gd name="connsiteY52" fmla="*/ 530334 h 677195"/>
                <a:gd name="connsiteX53" fmla="*/ 410669 w 462342"/>
                <a:gd name="connsiteY53" fmla="*/ 549371 h 677195"/>
                <a:gd name="connsiteX54" fmla="*/ 391631 w 462342"/>
                <a:gd name="connsiteY54" fmla="*/ 579288 h 677195"/>
                <a:gd name="connsiteX55" fmla="*/ 337238 w 462342"/>
                <a:gd name="connsiteY55" fmla="*/ 630961 h 677195"/>
                <a:gd name="connsiteX56" fmla="*/ 301883 w 462342"/>
                <a:gd name="connsiteY56" fmla="*/ 647279 h 677195"/>
                <a:gd name="connsiteX57" fmla="*/ 263807 w 462342"/>
                <a:gd name="connsiteY57" fmla="*/ 652718 h 677195"/>
                <a:gd name="connsiteX58" fmla="*/ 233891 w 462342"/>
                <a:gd name="connsiteY58" fmla="*/ 649999 h 677195"/>
                <a:gd name="connsiteX59" fmla="*/ 187657 w 462342"/>
                <a:gd name="connsiteY59" fmla="*/ 652718 h 677195"/>
                <a:gd name="connsiteX60" fmla="*/ 171339 w 462342"/>
                <a:gd name="connsiteY60" fmla="*/ 669036 h 677195"/>
                <a:gd name="connsiteX61" fmla="*/ 155021 w 462342"/>
                <a:gd name="connsiteY61" fmla="*/ 671756 h 677195"/>
                <a:gd name="connsiteX62" fmla="*/ 138703 w 462342"/>
                <a:gd name="connsiteY62" fmla="*/ 674476 h 677195"/>
                <a:gd name="connsiteX63" fmla="*/ 125105 w 462342"/>
                <a:gd name="connsiteY63" fmla="*/ 677195 h 677195"/>
                <a:gd name="connsiteX64" fmla="*/ 106067 w 462342"/>
                <a:gd name="connsiteY64" fmla="*/ 671756 h 677195"/>
                <a:gd name="connsiteX65" fmla="*/ 87029 w 462342"/>
                <a:gd name="connsiteY65" fmla="*/ 658158 h 677195"/>
                <a:gd name="connsiteX66" fmla="*/ 81590 w 462342"/>
                <a:gd name="connsiteY66" fmla="*/ 652718 h 677195"/>
                <a:gd name="connsiteX67" fmla="*/ 67992 w 462342"/>
                <a:gd name="connsiteY67" fmla="*/ 652718 h 677195"/>
                <a:gd name="connsiteX68" fmla="*/ 43515 w 462342"/>
                <a:gd name="connsiteY68" fmla="*/ 652718 h 677195"/>
                <a:gd name="connsiteX69" fmla="*/ 16318 w 462342"/>
                <a:gd name="connsiteY69" fmla="*/ 647279 h 677195"/>
                <a:gd name="connsiteX70" fmla="*/ 0 w 462342"/>
                <a:gd name="connsiteY70" fmla="*/ 630961 h 677195"/>
                <a:gd name="connsiteX71" fmla="*/ 5439 w 462342"/>
                <a:gd name="connsiteY71" fmla="*/ 620083 h 677195"/>
                <a:gd name="connsiteX72" fmla="*/ 27197 w 462342"/>
                <a:gd name="connsiteY72" fmla="*/ 611924 h 677195"/>
                <a:gd name="connsiteX73" fmla="*/ 65272 w 462342"/>
                <a:gd name="connsiteY73" fmla="*/ 609204 h 677195"/>
                <a:gd name="connsiteX74" fmla="*/ 65272 w 462342"/>
                <a:gd name="connsiteY74" fmla="*/ 584727 h 677195"/>
                <a:gd name="connsiteX75" fmla="*/ 62552 w 462342"/>
                <a:gd name="connsiteY75" fmla="*/ 456903 h 677195"/>
                <a:gd name="connsiteX76" fmla="*/ 65272 w 462342"/>
                <a:gd name="connsiteY76" fmla="*/ 337238 h 677195"/>
                <a:gd name="connsiteX77" fmla="*/ 67992 w 462342"/>
                <a:gd name="connsiteY77" fmla="*/ 203975 h 677195"/>
                <a:gd name="connsiteX78" fmla="*/ 70712 w 462342"/>
                <a:gd name="connsiteY78" fmla="*/ 119665 h 677195"/>
                <a:gd name="connsiteX79" fmla="*/ 73431 w 462342"/>
                <a:gd name="connsiteY79" fmla="*/ 67992 h 677195"/>
                <a:gd name="connsiteX80" fmla="*/ 67992 w 462342"/>
                <a:gd name="connsiteY80" fmla="*/ 67992 h 677195"/>
                <a:gd name="connsiteX81" fmla="*/ 43515 w 462342"/>
                <a:gd name="connsiteY81" fmla="*/ 67992 h 677195"/>
                <a:gd name="connsiteX82" fmla="*/ 16318 w 462342"/>
                <a:gd name="connsiteY82" fmla="*/ 62552 h 677195"/>
                <a:gd name="connsiteX83" fmla="*/ 0 w 462342"/>
                <a:gd name="connsiteY83" fmla="*/ 46234 h 677195"/>
                <a:gd name="connsiteX84" fmla="*/ 5439 w 462342"/>
                <a:gd name="connsiteY84" fmla="*/ 35356 h 677195"/>
                <a:gd name="connsiteX85" fmla="*/ 27197 w 462342"/>
                <a:gd name="connsiteY85" fmla="*/ 27197 h 677195"/>
                <a:gd name="connsiteX86" fmla="*/ 76151 w 462342"/>
                <a:gd name="connsiteY86" fmla="*/ 21758 h 677195"/>
                <a:gd name="connsiteX87" fmla="*/ 81590 w 462342"/>
                <a:gd name="connsiteY87" fmla="*/ 13598 h 677195"/>
                <a:gd name="connsiteX88" fmla="*/ 97908 w 462342"/>
                <a:gd name="connsiteY88" fmla="*/ 5439 h 677195"/>
                <a:gd name="connsiteX89" fmla="*/ 114226 w 462342"/>
                <a:gd name="connsiteY89" fmla="*/ 0 h 677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462342" h="677195">
                  <a:moveTo>
                    <a:pt x="214853" y="65272"/>
                  </a:moveTo>
                  <a:cubicBezTo>
                    <a:pt x="203975" y="65272"/>
                    <a:pt x="195815" y="67992"/>
                    <a:pt x="195815" y="73431"/>
                  </a:cubicBezTo>
                  <a:cubicBezTo>
                    <a:pt x="193096" y="78870"/>
                    <a:pt x="193096" y="100628"/>
                    <a:pt x="193096" y="125105"/>
                  </a:cubicBezTo>
                  <a:cubicBezTo>
                    <a:pt x="193096" y="182217"/>
                    <a:pt x="193096" y="266527"/>
                    <a:pt x="190376" y="280125"/>
                  </a:cubicBezTo>
                  <a:cubicBezTo>
                    <a:pt x="190376" y="288284"/>
                    <a:pt x="190376" y="293723"/>
                    <a:pt x="190376" y="301882"/>
                  </a:cubicBezTo>
                  <a:cubicBezTo>
                    <a:pt x="190376" y="315480"/>
                    <a:pt x="190376" y="329079"/>
                    <a:pt x="193096" y="342677"/>
                  </a:cubicBezTo>
                  <a:cubicBezTo>
                    <a:pt x="193096" y="361715"/>
                    <a:pt x="193096" y="378033"/>
                    <a:pt x="195815" y="397070"/>
                  </a:cubicBezTo>
                  <a:cubicBezTo>
                    <a:pt x="195815" y="413388"/>
                    <a:pt x="195815" y="426986"/>
                    <a:pt x="195815" y="443304"/>
                  </a:cubicBezTo>
                  <a:cubicBezTo>
                    <a:pt x="195815" y="465061"/>
                    <a:pt x="198535" y="508576"/>
                    <a:pt x="195815" y="530333"/>
                  </a:cubicBezTo>
                  <a:cubicBezTo>
                    <a:pt x="195815" y="538492"/>
                    <a:pt x="193096" y="546651"/>
                    <a:pt x="193096" y="554810"/>
                  </a:cubicBezTo>
                  <a:cubicBezTo>
                    <a:pt x="193096" y="560249"/>
                    <a:pt x="190376" y="590166"/>
                    <a:pt x="190376" y="603764"/>
                  </a:cubicBezTo>
                  <a:cubicBezTo>
                    <a:pt x="190376" y="609203"/>
                    <a:pt x="190376" y="611923"/>
                    <a:pt x="198535" y="611923"/>
                  </a:cubicBezTo>
                  <a:cubicBezTo>
                    <a:pt x="206694" y="611923"/>
                    <a:pt x="209414" y="611923"/>
                    <a:pt x="214853" y="611923"/>
                  </a:cubicBezTo>
                  <a:cubicBezTo>
                    <a:pt x="223012" y="611923"/>
                    <a:pt x="220293" y="611923"/>
                    <a:pt x="236610" y="611923"/>
                  </a:cubicBezTo>
                  <a:cubicBezTo>
                    <a:pt x="242050" y="611923"/>
                    <a:pt x="258368" y="601044"/>
                    <a:pt x="263807" y="598325"/>
                  </a:cubicBezTo>
                  <a:cubicBezTo>
                    <a:pt x="266527" y="598325"/>
                    <a:pt x="274686" y="592885"/>
                    <a:pt x="277405" y="592885"/>
                  </a:cubicBezTo>
                  <a:cubicBezTo>
                    <a:pt x="285564" y="587446"/>
                    <a:pt x="288284" y="579287"/>
                    <a:pt x="291004" y="573848"/>
                  </a:cubicBezTo>
                  <a:cubicBezTo>
                    <a:pt x="296443" y="562969"/>
                    <a:pt x="301882" y="554810"/>
                    <a:pt x="307322" y="543931"/>
                  </a:cubicBezTo>
                  <a:cubicBezTo>
                    <a:pt x="315481" y="524894"/>
                    <a:pt x="320920" y="524894"/>
                    <a:pt x="326359" y="481379"/>
                  </a:cubicBezTo>
                  <a:cubicBezTo>
                    <a:pt x="329079" y="456903"/>
                    <a:pt x="334518" y="435145"/>
                    <a:pt x="337238" y="413388"/>
                  </a:cubicBezTo>
                  <a:cubicBezTo>
                    <a:pt x="337238" y="391631"/>
                    <a:pt x="337238" y="369873"/>
                    <a:pt x="337238" y="350836"/>
                  </a:cubicBezTo>
                  <a:cubicBezTo>
                    <a:pt x="337238" y="339957"/>
                    <a:pt x="337238" y="320920"/>
                    <a:pt x="334518" y="296443"/>
                  </a:cubicBezTo>
                  <a:cubicBezTo>
                    <a:pt x="331798" y="269246"/>
                    <a:pt x="329079" y="250209"/>
                    <a:pt x="329079" y="244769"/>
                  </a:cubicBezTo>
                  <a:cubicBezTo>
                    <a:pt x="323640" y="206694"/>
                    <a:pt x="318200" y="174058"/>
                    <a:pt x="307322" y="135983"/>
                  </a:cubicBezTo>
                  <a:cubicBezTo>
                    <a:pt x="304602" y="125105"/>
                    <a:pt x="304602" y="108787"/>
                    <a:pt x="271966" y="78870"/>
                  </a:cubicBezTo>
                  <a:cubicBezTo>
                    <a:pt x="263807" y="73431"/>
                    <a:pt x="233891" y="65272"/>
                    <a:pt x="214853" y="65272"/>
                  </a:cubicBezTo>
                  <a:close/>
                  <a:moveTo>
                    <a:pt x="114226" y="0"/>
                  </a:moveTo>
                  <a:cubicBezTo>
                    <a:pt x="119665" y="0"/>
                    <a:pt x="125105" y="0"/>
                    <a:pt x="127824" y="0"/>
                  </a:cubicBezTo>
                  <a:cubicBezTo>
                    <a:pt x="133264" y="0"/>
                    <a:pt x="141422" y="0"/>
                    <a:pt x="146862" y="2720"/>
                  </a:cubicBezTo>
                  <a:cubicBezTo>
                    <a:pt x="157741" y="5439"/>
                    <a:pt x="165900" y="13598"/>
                    <a:pt x="174059" y="21758"/>
                  </a:cubicBezTo>
                  <a:cubicBezTo>
                    <a:pt x="179498" y="21758"/>
                    <a:pt x="187657" y="21758"/>
                    <a:pt x="193096" y="21758"/>
                  </a:cubicBezTo>
                  <a:cubicBezTo>
                    <a:pt x="212134" y="21758"/>
                    <a:pt x="228452" y="27197"/>
                    <a:pt x="261088" y="27197"/>
                  </a:cubicBezTo>
                  <a:cubicBezTo>
                    <a:pt x="277405" y="27197"/>
                    <a:pt x="293723" y="35356"/>
                    <a:pt x="310042" y="35356"/>
                  </a:cubicBezTo>
                  <a:cubicBezTo>
                    <a:pt x="318200" y="35356"/>
                    <a:pt x="329079" y="35356"/>
                    <a:pt x="334518" y="40795"/>
                  </a:cubicBezTo>
                  <a:cubicBezTo>
                    <a:pt x="342677" y="46234"/>
                    <a:pt x="348117" y="54393"/>
                    <a:pt x="356276" y="59833"/>
                  </a:cubicBezTo>
                  <a:cubicBezTo>
                    <a:pt x="361715" y="65272"/>
                    <a:pt x="369874" y="67992"/>
                    <a:pt x="372593" y="76151"/>
                  </a:cubicBezTo>
                  <a:cubicBezTo>
                    <a:pt x="375313" y="81590"/>
                    <a:pt x="378033" y="89749"/>
                    <a:pt x="380752" y="95188"/>
                  </a:cubicBezTo>
                  <a:cubicBezTo>
                    <a:pt x="386192" y="103347"/>
                    <a:pt x="391631" y="106067"/>
                    <a:pt x="405230" y="114226"/>
                  </a:cubicBezTo>
                  <a:cubicBezTo>
                    <a:pt x="413388" y="119665"/>
                    <a:pt x="410669" y="133263"/>
                    <a:pt x="416108" y="141422"/>
                  </a:cubicBezTo>
                  <a:cubicBezTo>
                    <a:pt x="426987" y="160461"/>
                    <a:pt x="446025" y="182218"/>
                    <a:pt x="451464" y="201256"/>
                  </a:cubicBezTo>
                  <a:cubicBezTo>
                    <a:pt x="456903" y="220293"/>
                    <a:pt x="456903" y="236611"/>
                    <a:pt x="456903" y="252929"/>
                  </a:cubicBezTo>
                  <a:cubicBezTo>
                    <a:pt x="456903" y="266527"/>
                    <a:pt x="456903" y="277406"/>
                    <a:pt x="456903" y="291004"/>
                  </a:cubicBezTo>
                  <a:cubicBezTo>
                    <a:pt x="456903" y="299163"/>
                    <a:pt x="456903" y="307322"/>
                    <a:pt x="459623" y="318201"/>
                  </a:cubicBezTo>
                  <a:cubicBezTo>
                    <a:pt x="459623" y="320921"/>
                    <a:pt x="459623" y="323640"/>
                    <a:pt x="459623" y="326360"/>
                  </a:cubicBezTo>
                  <a:cubicBezTo>
                    <a:pt x="462342" y="331799"/>
                    <a:pt x="459623" y="337238"/>
                    <a:pt x="459623" y="348117"/>
                  </a:cubicBezTo>
                  <a:cubicBezTo>
                    <a:pt x="459623" y="350837"/>
                    <a:pt x="462342" y="361715"/>
                    <a:pt x="462342" y="367155"/>
                  </a:cubicBezTo>
                  <a:cubicBezTo>
                    <a:pt x="462342" y="375314"/>
                    <a:pt x="456903" y="383473"/>
                    <a:pt x="456903" y="391632"/>
                  </a:cubicBezTo>
                  <a:cubicBezTo>
                    <a:pt x="456903" y="399790"/>
                    <a:pt x="456903" y="410669"/>
                    <a:pt x="456903" y="418828"/>
                  </a:cubicBezTo>
                  <a:cubicBezTo>
                    <a:pt x="456903" y="421548"/>
                    <a:pt x="454183" y="429707"/>
                    <a:pt x="451464" y="437866"/>
                  </a:cubicBezTo>
                  <a:cubicBezTo>
                    <a:pt x="448744" y="443305"/>
                    <a:pt x="448744" y="451464"/>
                    <a:pt x="446025" y="454184"/>
                  </a:cubicBezTo>
                  <a:cubicBezTo>
                    <a:pt x="443305" y="462343"/>
                    <a:pt x="440585" y="473221"/>
                    <a:pt x="440585" y="481380"/>
                  </a:cubicBezTo>
                  <a:cubicBezTo>
                    <a:pt x="437865" y="489539"/>
                    <a:pt x="437865" y="500418"/>
                    <a:pt x="432426" y="508577"/>
                  </a:cubicBezTo>
                  <a:cubicBezTo>
                    <a:pt x="429706" y="516736"/>
                    <a:pt x="424267" y="522175"/>
                    <a:pt x="418828" y="530334"/>
                  </a:cubicBezTo>
                  <a:cubicBezTo>
                    <a:pt x="416108" y="535773"/>
                    <a:pt x="413388" y="543932"/>
                    <a:pt x="410669" y="549371"/>
                  </a:cubicBezTo>
                  <a:cubicBezTo>
                    <a:pt x="405230" y="557531"/>
                    <a:pt x="397071" y="573848"/>
                    <a:pt x="391631" y="579288"/>
                  </a:cubicBezTo>
                  <a:cubicBezTo>
                    <a:pt x="369874" y="609204"/>
                    <a:pt x="350836" y="620083"/>
                    <a:pt x="337238" y="630961"/>
                  </a:cubicBezTo>
                  <a:cubicBezTo>
                    <a:pt x="326359" y="639120"/>
                    <a:pt x="315481" y="641840"/>
                    <a:pt x="301883" y="647279"/>
                  </a:cubicBezTo>
                  <a:cubicBezTo>
                    <a:pt x="291004" y="649999"/>
                    <a:pt x="277405" y="652718"/>
                    <a:pt x="263807" y="652718"/>
                  </a:cubicBezTo>
                  <a:cubicBezTo>
                    <a:pt x="252929" y="652718"/>
                    <a:pt x="244770" y="649999"/>
                    <a:pt x="233891" y="649999"/>
                  </a:cubicBezTo>
                  <a:cubicBezTo>
                    <a:pt x="206694" y="649999"/>
                    <a:pt x="217573" y="652718"/>
                    <a:pt x="187657" y="652718"/>
                  </a:cubicBezTo>
                  <a:cubicBezTo>
                    <a:pt x="184937" y="660877"/>
                    <a:pt x="179498" y="666317"/>
                    <a:pt x="171339" y="669036"/>
                  </a:cubicBezTo>
                  <a:cubicBezTo>
                    <a:pt x="165900" y="671756"/>
                    <a:pt x="160460" y="671756"/>
                    <a:pt x="155021" y="671756"/>
                  </a:cubicBezTo>
                  <a:cubicBezTo>
                    <a:pt x="149581" y="671756"/>
                    <a:pt x="144142" y="674476"/>
                    <a:pt x="138703" y="674476"/>
                  </a:cubicBezTo>
                  <a:cubicBezTo>
                    <a:pt x="135983" y="674476"/>
                    <a:pt x="127824" y="677195"/>
                    <a:pt x="125105" y="677195"/>
                  </a:cubicBezTo>
                  <a:cubicBezTo>
                    <a:pt x="116946" y="677195"/>
                    <a:pt x="108787" y="671756"/>
                    <a:pt x="106067" y="671756"/>
                  </a:cubicBezTo>
                  <a:cubicBezTo>
                    <a:pt x="100628" y="669036"/>
                    <a:pt x="95188" y="663597"/>
                    <a:pt x="87029" y="658158"/>
                  </a:cubicBezTo>
                  <a:cubicBezTo>
                    <a:pt x="84310" y="655438"/>
                    <a:pt x="81590" y="655438"/>
                    <a:pt x="81590" y="652718"/>
                  </a:cubicBezTo>
                  <a:cubicBezTo>
                    <a:pt x="73431" y="652718"/>
                    <a:pt x="81590" y="652718"/>
                    <a:pt x="67992" y="652718"/>
                  </a:cubicBezTo>
                  <a:cubicBezTo>
                    <a:pt x="59833" y="652718"/>
                    <a:pt x="51674" y="652718"/>
                    <a:pt x="43515" y="652718"/>
                  </a:cubicBezTo>
                  <a:cubicBezTo>
                    <a:pt x="35356" y="652718"/>
                    <a:pt x="24477" y="652718"/>
                    <a:pt x="16318" y="647279"/>
                  </a:cubicBezTo>
                  <a:cubicBezTo>
                    <a:pt x="8159" y="644559"/>
                    <a:pt x="0" y="636401"/>
                    <a:pt x="0" y="630961"/>
                  </a:cubicBezTo>
                  <a:cubicBezTo>
                    <a:pt x="0" y="625522"/>
                    <a:pt x="0" y="622802"/>
                    <a:pt x="5439" y="620083"/>
                  </a:cubicBezTo>
                  <a:cubicBezTo>
                    <a:pt x="10879" y="617363"/>
                    <a:pt x="21758" y="614643"/>
                    <a:pt x="27197" y="611924"/>
                  </a:cubicBezTo>
                  <a:cubicBezTo>
                    <a:pt x="38076" y="609204"/>
                    <a:pt x="54393" y="609204"/>
                    <a:pt x="65272" y="609204"/>
                  </a:cubicBezTo>
                  <a:cubicBezTo>
                    <a:pt x="65272" y="601045"/>
                    <a:pt x="65272" y="592886"/>
                    <a:pt x="65272" y="584727"/>
                  </a:cubicBezTo>
                  <a:cubicBezTo>
                    <a:pt x="65272" y="541213"/>
                    <a:pt x="62552" y="500418"/>
                    <a:pt x="62552" y="456903"/>
                  </a:cubicBezTo>
                  <a:cubicBezTo>
                    <a:pt x="62552" y="440585"/>
                    <a:pt x="65272" y="397071"/>
                    <a:pt x="65272" y="337238"/>
                  </a:cubicBezTo>
                  <a:cubicBezTo>
                    <a:pt x="65272" y="293724"/>
                    <a:pt x="67992" y="247490"/>
                    <a:pt x="67992" y="203975"/>
                  </a:cubicBezTo>
                  <a:cubicBezTo>
                    <a:pt x="67992" y="179498"/>
                    <a:pt x="67992" y="149582"/>
                    <a:pt x="70712" y="119665"/>
                  </a:cubicBezTo>
                  <a:cubicBezTo>
                    <a:pt x="70712" y="103347"/>
                    <a:pt x="73431" y="84309"/>
                    <a:pt x="73431" y="67992"/>
                  </a:cubicBezTo>
                  <a:cubicBezTo>
                    <a:pt x="73431" y="67992"/>
                    <a:pt x="70712" y="67992"/>
                    <a:pt x="67992" y="67992"/>
                  </a:cubicBezTo>
                  <a:cubicBezTo>
                    <a:pt x="59833" y="67992"/>
                    <a:pt x="51674" y="67992"/>
                    <a:pt x="43515" y="67992"/>
                  </a:cubicBezTo>
                  <a:cubicBezTo>
                    <a:pt x="35356" y="67992"/>
                    <a:pt x="24477" y="67992"/>
                    <a:pt x="16318" y="62552"/>
                  </a:cubicBezTo>
                  <a:cubicBezTo>
                    <a:pt x="8159" y="59833"/>
                    <a:pt x="0" y="51674"/>
                    <a:pt x="0" y="46234"/>
                  </a:cubicBezTo>
                  <a:cubicBezTo>
                    <a:pt x="0" y="43515"/>
                    <a:pt x="0" y="38075"/>
                    <a:pt x="5439" y="35356"/>
                  </a:cubicBezTo>
                  <a:cubicBezTo>
                    <a:pt x="10879" y="32636"/>
                    <a:pt x="21758" y="29916"/>
                    <a:pt x="27197" y="27197"/>
                  </a:cubicBezTo>
                  <a:cubicBezTo>
                    <a:pt x="46234" y="24477"/>
                    <a:pt x="65272" y="21758"/>
                    <a:pt x="76151" y="21758"/>
                  </a:cubicBezTo>
                  <a:cubicBezTo>
                    <a:pt x="76151" y="19038"/>
                    <a:pt x="78871" y="16318"/>
                    <a:pt x="81590" y="13598"/>
                  </a:cubicBezTo>
                  <a:cubicBezTo>
                    <a:pt x="84310" y="10879"/>
                    <a:pt x="92469" y="5439"/>
                    <a:pt x="97908" y="5439"/>
                  </a:cubicBezTo>
                  <a:cubicBezTo>
                    <a:pt x="103347" y="2720"/>
                    <a:pt x="108787" y="0"/>
                    <a:pt x="114226" y="0"/>
                  </a:cubicBezTo>
                  <a:close/>
                </a:path>
              </a:pathLst>
            </a:custGeom>
            <a:grpFill/>
            <a:ln w="27168" cap="flat">
              <a:noFill/>
              <a:prstDash val="solid"/>
              <a:miter/>
            </a:ln>
          </p:spPr>
          <p:txBody>
            <a:bodyPr rtlCol="0" anchor="ctr"/>
            <a:lstStyle/>
            <a:p>
              <a:endParaRPr/>
            </a:p>
          </p:txBody>
        </p:sp>
        <p:sp>
          <p:nvSpPr>
            <p:cNvPr id="45" name="Freeform: Shape 44">
              <a:extLst>
                <a:ext uri="{FF2B5EF4-FFF2-40B4-BE49-F238E27FC236}">
                  <a16:creationId xmlns:a16="http://schemas.microsoft.com/office/drawing/2014/main" id="{70841B5E-00CD-4F84-848E-6459D72CA08D}"/>
                </a:ext>
              </a:extLst>
            </p:cNvPr>
            <p:cNvSpPr/>
            <p:nvPr/>
          </p:nvSpPr>
          <p:spPr>
            <a:xfrm>
              <a:off x="7310622" y="4197597"/>
              <a:ext cx="489539" cy="761503"/>
            </a:xfrm>
            <a:custGeom>
              <a:avLst/>
              <a:gdLst>
                <a:gd name="connsiteX0" fmla="*/ 433491 w 489538"/>
                <a:gd name="connsiteY0" fmla="*/ 651063 h 761503"/>
                <a:gd name="connsiteX1" fmla="*/ 438930 w 489538"/>
                <a:gd name="connsiteY1" fmla="*/ 661942 h 761503"/>
                <a:gd name="connsiteX2" fmla="*/ 425332 w 489538"/>
                <a:gd name="connsiteY2" fmla="*/ 683699 h 761503"/>
                <a:gd name="connsiteX3" fmla="*/ 400855 w 489538"/>
                <a:gd name="connsiteY3" fmla="*/ 691858 h 761503"/>
                <a:gd name="connsiteX4" fmla="*/ 343742 w 489538"/>
                <a:gd name="connsiteY4" fmla="*/ 700017 h 761503"/>
                <a:gd name="connsiteX5" fmla="*/ 316546 w 489538"/>
                <a:gd name="connsiteY5" fmla="*/ 705456 h 761503"/>
                <a:gd name="connsiteX6" fmla="*/ 275751 w 489538"/>
                <a:gd name="connsiteY6" fmla="*/ 705456 h 761503"/>
                <a:gd name="connsiteX7" fmla="*/ 264872 w 489538"/>
                <a:gd name="connsiteY7" fmla="*/ 708176 h 761503"/>
                <a:gd name="connsiteX8" fmla="*/ 253994 w 489538"/>
                <a:gd name="connsiteY8" fmla="*/ 708176 h 761503"/>
                <a:gd name="connsiteX9" fmla="*/ 240395 w 489538"/>
                <a:gd name="connsiteY9" fmla="*/ 719054 h 761503"/>
                <a:gd name="connsiteX10" fmla="*/ 224077 w 489538"/>
                <a:gd name="connsiteY10" fmla="*/ 721774 h 761503"/>
                <a:gd name="connsiteX11" fmla="*/ 205040 w 489538"/>
                <a:gd name="connsiteY11" fmla="*/ 724494 h 761503"/>
                <a:gd name="connsiteX12" fmla="*/ 191441 w 489538"/>
                <a:gd name="connsiteY12" fmla="*/ 727213 h 761503"/>
                <a:gd name="connsiteX13" fmla="*/ 169684 w 489538"/>
                <a:gd name="connsiteY13" fmla="*/ 721774 h 761503"/>
                <a:gd name="connsiteX14" fmla="*/ 150646 w 489538"/>
                <a:gd name="connsiteY14" fmla="*/ 708176 h 761503"/>
                <a:gd name="connsiteX15" fmla="*/ 139768 w 489538"/>
                <a:gd name="connsiteY15" fmla="*/ 708176 h 761503"/>
                <a:gd name="connsiteX16" fmla="*/ 120730 w 489538"/>
                <a:gd name="connsiteY16" fmla="*/ 708176 h 761503"/>
                <a:gd name="connsiteX17" fmla="*/ 98973 w 489538"/>
                <a:gd name="connsiteY17" fmla="*/ 708176 h 761503"/>
                <a:gd name="connsiteX18" fmla="*/ 74496 w 489538"/>
                <a:gd name="connsiteY18" fmla="*/ 702736 h 761503"/>
                <a:gd name="connsiteX19" fmla="*/ 58178 w 489538"/>
                <a:gd name="connsiteY19" fmla="*/ 683699 h 761503"/>
                <a:gd name="connsiteX20" fmla="*/ 63617 w 489538"/>
                <a:gd name="connsiteY20" fmla="*/ 675540 h 761503"/>
                <a:gd name="connsiteX21" fmla="*/ 85375 w 489538"/>
                <a:gd name="connsiteY21" fmla="*/ 667381 h 761503"/>
                <a:gd name="connsiteX22" fmla="*/ 128889 w 489538"/>
                <a:gd name="connsiteY22" fmla="*/ 661942 h 761503"/>
                <a:gd name="connsiteX23" fmla="*/ 128889 w 489538"/>
                <a:gd name="connsiteY23" fmla="*/ 602109 h 761503"/>
                <a:gd name="connsiteX24" fmla="*/ 126170 w 489538"/>
                <a:gd name="connsiteY24" fmla="*/ 523239 h 761503"/>
                <a:gd name="connsiteX25" fmla="*/ 126170 w 489538"/>
                <a:gd name="connsiteY25" fmla="*/ 468846 h 761503"/>
                <a:gd name="connsiteX26" fmla="*/ 123450 w 489538"/>
                <a:gd name="connsiteY26" fmla="*/ 409014 h 761503"/>
                <a:gd name="connsiteX27" fmla="*/ 123450 w 489538"/>
                <a:gd name="connsiteY27" fmla="*/ 384537 h 761503"/>
                <a:gd name="connsiteX28" fmla="*/ 126170 w 489538"/>
                <a:gd name="connsiteY28" fmla="*/ 349181 h 761503"/>
                <a:gd name="connsiteX29" fmla="*/ 126170 w 489538"/>
                <a:gd name="connsiteY29" fmla="*/ 324704 h 761503"/>
                <a:gd name="connsiteX30" fmla="*/ 128889 w 489538"/>
                <a:gd name="connsiteY30" fmla="*/ 292068 h 761503"/>
                <a:gd name="connsiteX31" fmla="*/ 134329 w 489538"/>
                <a:gd name="connsiteY31" fmla="*/ 234956 h 761503"/>
                <a:gd name="connsiteX32" fmla="*/ 134329 w 489538"/>
                <a:gd name="connsiteY32" fmla="*/ 172404 h 761503"/>
                <a:gd name="connsiteX33" fmla="*/ 137048 w 489538"/>
                <a:gd name="connsiteY33" fmla="*/ 123450 h 761503"/>
                <a:gd name="connsiteX34" fmla="*/ 123450 w 489538"/>
                <a:gd name="connsiteY34" fmla="*/ 123450 h 761503"/>
                <a:gd name="connsiteX35" fmla="*/ 101693 w 489538"/>
                <a:gd name="connsiteY35" fmla="*/ 123450 h 761503"/>
                <a:gd name="connsiteX36" fmla="*/ 77216 w 489538"/>
                <a:gd name="connsiteY36" fmla="*/ 118011 h 761503"/>
                <a:gd name="connsiteX37" fmla="*/ 60898 w 489538"/>
                <a:gd name="connsiteY37" fmla="*/ 98973 h 761503"/>
                <a:gd name="connsiteX38" fmla="*/ 66337 w 489538"/>
                <a:gd name="connsiteY38" fmla="*/ 90814 h 761503"/>
                <a:gd name="connsiteX39" fmla="*/ 88094 w 489538"/>
                <a:gd name="connsiteY39" fmla="*/ 82655 h 761503"/>
                <a:gd name="connsiteX40" fmla="*/ 145207 w 489538"/>
                <a:gd name="connsiteY40" fmla="*/ 77216 h 761503"/>
                <a:gd name="connsiteX41" fmla="*/ 145207 w 489538"/>
                <a:gd name="connsiteY41" fmla="*/ 77216 h 761503"/>
                <a:gd name="connsiteX42" fmla="*/ 153366 w 489538"/>
                <a:gd name="connsiteY42" fmla="*/ 69057 h 761503"/>
                <a:gd name="connsiteX43" fmla="*/ 177843 w 489538"/>
                <a:gd name="connsiteY43" fmla="*/ 60898 h 761503"/>
                <a:gd name="connsiteX44" fmla="*/ 196881 w 489538"/>
                <a:gd name="connsiteY44" fmla="*/ 58178 h 761503"/>
                <a:gd name="connsiteX45" fmla="*/ 205040 w 489538"/>
                <a:gd name="connsiteY45" fmla="*/ 58178 h 761503"/>
                <a:gd name="connsiteX46" fmla="*/ 215919 w 489538"/>
                <a:gd name="connsiteY46" fmla="*/ 63617 h 761503"/>
                <a:gd name="connsiteX47" fmla="*/ 229517 w 489538"/>
                <a:gd name="connsiteY47" fmla="*/ 69057 h 761503"/>
                <a:gd name="connsiteX48" fmla="*/ 256713 w 489538"/>
                <a:gd name="connsiteY48" fmla="*/ 77216 h 761503"/>
                <a:gd name="connsiteX49" fmla="*/ 264872 w 489538"/>
                <a:gd name="connsiteY49" fmla="*/ 77216 h 761503"/>
                <a:gd name="connsiteX50" fmla="*/ 281190 w 489538"/>
                <a:gd name="connsiteY50" fmla="*/ 77216 h 761503"/>
                <a:gd name="connsiteX51" fmla="*/ 330144 w 489538"/>
                <a:gd name="connsiteY51" fmla="*/ 77216 h 761503"/>
                <a:gd name="connsiteX52" fmla="*/ 357341 w 489538"/>
                <a:gd name="connsiteY52" fmla="*/ 79935 h 761503"/>
                <a:gd name="connsiteX53" fmla="*/ 387257 w 489538"/>
                <a:gd name="connsiteY53" fmla="*/ 82655 h 761503"/>
                <a:gd name="connsiteX54" fmla="*/ 406295 w 489538"/>
                <a:gd name="connsiteY54" fmla="*/ 85375 h 761503"/>
                <a:gd name="connsiteX55" fmla="*/ 417173 w 489538"/>
                <a:gd name="connsiteY55" fmla="*/ 79935 h 761503"/>
                <a:gd name="connsiteX56" fmla="*/ 425332 w 489538"/>
                <a:gd name="connsiteY56" fmla="*/ 85375 h 761503"/>
                <a:gd name="connsiteX57" fmla="*/ 433491 w 489538"/>
                <a:gd name="connsiteY57" fmla="*/ 104412 h 761503"/>
                <a:gd name="connsiteX58" fmla="*/ 436211 w 489538"/>
                <a:gd name="connsiteY58" fmla="*/ 137048 h 761503"/>
                <a:gd name="connsiteX59" fmla="*/ 438930 w 489538"/>
                <a:gd name="connsiteY59" fmla="*/ 183282 h 761503"/>
                <a:gd name="connsiteX60" fmla="*/ 422612 w 489538"/>
                <a:gd name="connsiteY60" fmla="*/ 218638 h 761503"/>
                <a:gd name="connsiteX61" fmla="*/ 406295 w 489538"/>
                <a:gd name="connsiteY61" fmla="*/ 213198 h 761503"/>
                <a:gd name="connsiteX62" fmla="*/ 398136 w 489538"/>
                <a:gd name="connsiteY62" fmla="*/ 196881 h 761503"/>
                <a:gd name="connsiteX63" fmla="*/ 395416 w 489538"/>
                <a:gd name="connsiteY63" fmla="*/ 175123 h 761503"/>
                <a:gd name="connsiteX64" fmla="*/ 395416 w 489538"/>
                <a:gd name="connsiteY64" fmla="*/ 153366 h 761503"/>
                <a:gd name="connsiteX65" fmla="*/ 395416 w 489538"/>
                <a:gd name="connsiteY65" fmla="*/ 126170 h 761503"/>
                <a:gd name="connsiteX66" fmla="*/ 370939 w 489538"/>
                <a:gd name="connsiteY66" fmla="*/ 128889 h 761503"/>
                <a:gd name="connsiteX67" fmla="*/ 338303 w 489538"/>
                <a:gd name="connsiteY67" fmla="*/ 131609 h 761503"/>
                <a:gd name="connsiteX68" fmla="*/ 286629 w 489538"/>
                <a:gd name="connsiteY68" fmla="*/ 134328 h 761503"/>
                <a:gd name="connsiteX69" fmla="*/ 273031 w 489538"/>
                <a:gd name="connsiteY69" fmla="*/ 137048 h 761503"/>
                <a:gd name="connsiteX70" fmla="*/ 262153 w 489538"/>
                <a:gd name="connsiteY70" fmla="*/ 142487 h 761503"/>
                <a:gd name="connsiteX71" fmla="*/ 259433 w 489538"/>
                <a:gd name="connsiteY71" fmla="*/ 153366 h 761503"/>
                <a:gd name="connsiteX72" fmla="*/ 262153 w 489538"/>
                <a:gd name="connsiteY72" fmla="*/ 166964 h 761503"/>
                <a:gd name="connsiteX73" fmla="*/ 262153 w 489538"/>
                <a:gd name="connsiteY73" fmla="*/ 196881 h 761503"/>
                <a:gd name="connsiteX74" fmla="*/ 262153 w 489538"/>
                <a:gd name="connsiteY74" fmla="*/ 215918 h 761503"/>
                <a:gd name="connsiteX75" fmla="*/ 262153 w 489538"/>
                <a:gd name="connsiteY75" fmla="*/ 251274 h 761503"/>
                <a:gd name="connsiteX76" fmla="*/ 259433 w 489538"/>
                <a:gd name="connsiteY76" fmla="*/ 278470 h 761503"/>
                <a:gd name="connsiteX77" fmla="*/ 259433 w 489538"/>
                <a:gd name="connsiteY77" fmla="*/ 308386 h 761503"/>
                <a:gd name="connsiteX78" fmla="*/ 259433 w 489538"/>
                <a:gd name="connsiteY78" fmla="*/ 321985 h 761503"/>
                <a:gd name="connsiteX79" fmla="*/ 259433 w 489538"/>
                <a:gd name="connsiteY79" fmla="*/ 332863 h 761503"/>
                <a:gd name="connsiteX80" fmla="*/ 267592 w 489538"/>
                <a:gd name="connsiteY80" fmla="*/ 335583 h 761503"/>
                <a:gd name="connsiteX81" fmla="*/ 281190 w 489538"/>
                <a:gd name="connsiteY81" fmla="*/ 335583 h 761503"/>
                <a:gd name="connsiteX82" fmla="*/ 327424 w 489538"/>
                <a:gd name="connsiteY82" fmla="*/ 338303 h 761503"/>
                <a:gd name="connsiteX83" fmla="*/ 351901 w 489538"/>
                <a:gd name="connsiteY83" fmla="*/ 341022 h 761503"/>
                <a:gd name="connsiteX84" fmla="*/ 351901 w 489538"/>
                <a:gd name="connsiteY84" fmla="*/ 335583 h 761503"/>
                <a:gd name="connsiteX85" fmla="*/ 351901 w 489538"/>
                <a:gd name="connsiteY85" fmla="*/ 313826 h 761503"/>
                <a:gd name="connsiteX86" fmla="*/ 357341 w 489538"/>
                <a:gd name="connsiteY86" fmla="*/ 289349 h 761503"/>
                <a:gd name="connsiteX87" fmla="*/ 373658 w 489538"/>
                <a:gd name="connsiteY87" fmla="*/ 273031 h 761503"/>
                <a:gd name="connsiteX88" fmla="*/ 381817 w 489538"/>
                <a:gd name="connsiteY88" fmla="*/ 278470 h 761503"/>
                <a:gd name="connsiteX89" fmla="*/ 389977 w 489538"/>
                <a:gd name="connsiteY89" fmla="*/ 300228 h 761503"/>
                <a:gd name="connsiteX90" fmla="*/ 395416 w 489538"/>
                <a:gd name="connsiteY90" fmla="*/ 351901 h 761503"/>
                <a:gd name="connsiteX91" fmla="*/ 398136 w 489538"/>
                <a:gd name="connsiteY91" fmla="*/ 409014 h 761503"/>
                <a:gd name="connsiteX92" fmla="*/ 381817 w 489538"/>
                <a:gd name="connsiteY92" fmla="*/ 444369 h 761503"/>
                <a:gd name="connsiteX93" fmla="*/ 365500 w 489538"/>
                <a:gd name="connsiteY93" fmla="*/ 438930 h 761503"/>
                <a:gd name="connsiteX94" fmla="*/ 357341 w 489538"/>
                <a:gd name="connsiteY94" fmla="*/ 422612 h 761503"/>
                <a:gd name="connsiteX95" fmla="*/ 354621 w 489538"/>
                <a:gd name="connsiteY95" fmla="*/ 400855 h 761503"/>
                <a:gd name="connsiteX96" fmla="*/ 354621 w 489538"/>
                <a:gd name="connsiteY96" fmla="*/ 381817 h 761503"/>
                <a:gd name="connsiteX97" fmla="*/ 270312 w 489538"/>
                <a:gd name="connsiteY97" fmla="*/ 381817 h 761503"/>
                <a:gd name="connsiteX98" fmla="*/ 256713 w 489538"/>
                <a:gd name="connsiteY98" fmla="*/ 395415 h 761503"/>
                <a:gd name="connsiteX99" fmla="*/ 253994 w 489538"/>
                <a:gd name="connsiteY99" fmla="*/ 422612 h 761503"/>
                <a:gd name="connsiteX100" fmla="*/ 253994 w 489538"/>
                <a:gd name="connsiteY100" fmla="*/ 433490 h 761503"/>
                <a:gd name="connsiteX101" fmla="*/ 253994 w 489538"/>
                <a:gd name="connsiteY101" fmla="*/ 449809 h 761503"/>
                <a:gd name="connsiteX102" fmla="*/ 256713 w 489538"/>
                <a:gd name="connsiteY102" fmla="*/ 474285 h 761503"/>
                <a:gd name="connsiteX103" fmla="*/ 256713 w 489538"/>
                <a:gd name="connsiteY103" fmla="*/ 496043 h 761503"/>
                <a:gd name="connsiteX104" fmla="*/ 259433 w 489538"/>
                <a:gd name="connsiteY104" fmla="*/ 534118 h 761503"/>
                <a:gd name="connsiteX105" fmla="*/ 259433 w 489538"/>
                <a:gd name="connsiteY105" fmla="*/ 591231 h 761503"/>
                <a:gd name="connsiteX106" fmla="*/ 262153 w 489538"/>
                <a:gd name="connsiteY106" fmla="*/ 618427 h 761503"/>
                <a:gd name="connsiteX107" fmla="*/ 267592 w 489538"/>
                <a:gd name="connsiteY107" fmla="*/ 648343 h 761503"/>
                <a:gd name="connsiteX108" fmla="*/ 292069 w 489538"/>
                <a:gd name="connsiteY108" fmla="*/ 651063 h 761503"/>
                <a:gd name="connsiteX109" fmla="*/ 327424 w 489538"/>
                <a:gd name="connsiteY109" fmla="*/ 651063 h 761503"/>
                <a:gd name="connsiteX110" fmla="*/ 362780 w 489538"/>
                <a:gd name="connsiteY110" fmla="*/ 653783 h 761503"/>
                <a:gd name="connsiteX111" fmla="*/ 395416 w 489538"/>
                <a:gd name="connsiteY111" fmla="*/ 648343 h 761503"/>
                <a:gd name="connsiteX112" fmla="*/ 395416 w 489538"/>
                <a:gd name="connsiteY112" fmla="*/ 618427 h 761503"/>
                <a:gd name="connsiteX113" fmla="*/ 395416 w 489538"/>
                <a:gd name="connsiteY113" fmla="*/ 596670 h 761503"/>
                <a:gd name="connsiteX114" fmla="*/ 398136 w 489538"/>
                <a:gd name="connsiteY114" fmla="*/ 574913 h 761503"/>
                <a:gd name="connsiteX115" fmla="*/ 406295 w 489538"/>
                <a:gd name="connsiteY115" fmla="*/ 558595 h 761503"/>
                <a:gd name="connsiteX116" fmla="*/ 422612 w 489538"/>
                <a:gd name="connsiteY116" fmla="*/ 553155 h 761503"/>
                <a:gd name="connsiteX117" fmla="*/ 438930 w 489538"/>
                <a:gd name="connsiteY117" fmla="*/ 588511 h 761503"/>
                <a:gd name="connsiteX118" fmla="*/ 436211 w 489538"/>
                <a:gd name="connsiteY118" fmla="*/ 645624 h 761503"/>
                <a:gd name="connsiteX119" fmla="*/ 433491 w 489538"/>
                <a:gd name="connsiteY119" fmla="*/ 651063 h 761503"/>
                <a:gd name="connsiteX120" fmla="*/ 433491 w 489538"/>
                <a:gd name="connsiteY120" fmla="*/ 651063 h 76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489538" h="761503">
                  <a:moveTo>
                    <a:pt x="433491" y="651063"/>
                  </a:moveTo>
                  <a:cubicBezTo>
                    <a:pt x="436211" y="653783"/>
                    <a:pt x="438930" y="656502"/>
                    <a:pt x="438930" y="661942"/>
                  </a:cubicBezTo>
                  <a:cubicBezTo>
                    <a:pt x="438930" y="670101"/>
                    <a:pt x="433491" y="678259"/>
                    <a:pt x="425332" y="683699"/>
                  </a:cubicBezTo>
                  <a:cubicBezTo>
                    <a:pt x="417173" y="689138"/>
                    <a:pt x="409014" y="689138"/>
                    <a:pt x="400855" y="691858"/>
                  </a:cubicBezTo>
                  <a:cubicBezTo>
                    <a:pt x="381817" y="694578"/>
                    <a:pt x="362780" y="694578"/>
                    <a:pt x="343742" y="700017"/>
                  </a:cubicBezTo>
                  <a:cubicBezTo>
                    <a:pt x="335583" y="702736"/>
                    <a:pt x="324705" y="702736"/>
                    <a:pt x="316546" y="705456"/>
                  </a:cubicBezTo>
                  <a:cubicBezTo>
                    <a:pt x="308387" y="705456"/>
                    <a:pt x="289349" y="705456"/>
                    <a:pt x="275751" y="705456"/>
                  </a:cubicBezTo>
                  <a:cubicBezTo>
                    <a:pt x="270312" y="705456"/>
                    <a:pt x="267592" y="708176"/>
                    <a:pt x="264872" y="708176"/>
                  </a:cubicBezTo>
                  <a:cubicBezTo>
                    <a:pt x="264872" y="708176"/>
                    <a:pt x="259433" y="708176"/>
                    <a:pt x="253994" y="708176"/>
                  </a:cubicBezTo>
                  <a:cubicBezTo>
                    <a:pt x="251274" y="713615"/>
                    <a:pt x="245835" y="716335"/>
                    <a:pt x="240395" y="719054"/>
                  </a:cubicBezTo>
                  <a:cubicBezTo>
                    <a:pt x="234956" y="721774"/>
                    <a:pt x="229517" y="721774"/>
                    <a:pt x="224077" y="721774"/>
                  </a:cubicBezTo>
                  <a:cubicBezTo>
                    <a:pt x="218638" y="721774"/>
                    <a:pt x="213199" y="724494"/>
                    <a:pt x="205040" y="724494"/>
                  </a:cubicBezTo>
                  <a:cubicBezTo>
                    <a:pt x="202320" y="724494"/>
                    <a:pt x="194161" y="727213"/>
                    <a:pt x="191441" y="727213"/>
                  </a:cubicBezTo>
                  <a:cubicBezTo>
                    <a:pt x="183282" y="727213"/>
                    <a:pt x="172404" y="721774"/>
                    <a:pt x="169684" y="721774"/>
                  </a:cubicBezTo>
                  <a:cubicBezTo>
                    <a:pt x="164245" y="719054"/>
                    <a:pt x="156086" y="713615"/>
                    <a:pt x="150646" y="708176"/>
                  </a:cubicBezTo>
                  <a:cubicBezTo>
                    <a:pt x="145207" y="708176"/>
                    <a:pt x="139768" y="708176"/>
                    <a:pt x="139768" y="708176"/>
                  </a:cubicBezTo>
                  <a:cubicBezTo>
                    <a:pt x="126170" y="708176"/>
                    <a:pt x="137048" y="708176"/>
                    <a:pt x="120730" y="708176"/>
                  </a:cubicBezTo>
                  <a:cubicBezTo>
                    <a:pt x="112571" y="708176"/>
                    <a:pt x="104412" y="708176"/>
                    <a:pt x="98973" y="708176"/>
                  </a:cubicBezTo>
                  <a:cubicBezTo>
                    <a:pt x="90814" y="708176"/>
                    <a:pt x="79936" y="708176"/>
                    <a:pt x="74496" y="702736"/>
                  </a:cubicBezTo>
                  <a:cubicBezTo>
                    <a:pt x="66337" y="700017"/>
                    <a:pt x="58178" y="689138"/>
                    <a:pt x="58178" y="683699"/>
                  </a:cubicBezTo>
                  <a:cubicBezTo>
                    <a:pt x="58178" y="680979"/>
                    <a:pt x="58178" y="678259"/>
                    <a:pt x="63617" y="675540"/>
                  </a:cubicBezTo>
                  <a:cubicBezTo>
                    <a:pt x="69057" y="672820"/>
                    <a:pt x="77216" y="670101"/>
                    <a:pt x="85375" y="667381"/>
                  </a:cubicBezTo>
                  <a:cubicBezTo>
                    <a:pt x="98973" y="664661"/>
                    <a:pt x="115291" y="664661"/>
                    <a:pt x="128889" y="661942"/>
                  </a:cubicBezTo>
                  <a:cubicBezTo>
                    <a:pt x="128889" y="645624"/>
                    <a:pt x="128889" y="623866"/>
                    <a:pt x="128889" y="602109"/>
                  </a:cubicBezTo>
                  <a:cubicBezTo>
                    <a:pt x="128889" y="566754"/>
                    <a:pt x="128889" y="531398"/>
                    <a:pt x="126170" y="523239"/>
                  </a:cubicBezTo>
                  <a:cubicBezTo>
                    <a:pt x="126170" y="517800"/>
                    <a:pt x="126170" y="487884"/>
                    <a:pt x="126170" y="468846"/>
                  </a:cubicBezTo>
                  <a:cubicBezTo>
                    <a:pt x="126170" y="449809"/>
                    <a:pt x="123450" y="430771"/>
                    <a:pt x="123450" y="409014"/>
                  </a:cubicBezTo>
                  <a:cubicBezTo>
                    <a:pt x="123450" y="400855"/>
                    <a:pt x="123450" y="392696"/>
                    <a:pt x="123450" y="384537"/>
                  </a:cubicBezTo>
                  <a:cubicBezTo>
                    <a:pt x="123450" y="373658"/>
                    <a:pt x="126170" y="360060"/>
                    <a:pt x="126170" y="349181"/>
                  </a:cubicBezTo>
                  <a:cubicBezTo>
                    <a:pt x="126170" y="341022"/>
                    <a:pt x="126170" y="332863"/>
                    <a:pt x="126170" y="324704"/>
                  </a:cubicBezTo>
                  <a:cubicBezTo>
                    <a:pt x="126170" y="313826"/>
                    <a:pt x="126170" y="302947"/>
                    <a:pt x="128889" y="292068"/>
                  </a:cubicBezTo>
                  <a:cubicBezTo>
                    <a:pt x="131609" y="273031"/>
                    <a:pt x="134329" y="253993"/>
                    <a:pt x="134329" y="234956"/>
                  </a:cubicBezTo>
                  <a:cubicBezTo>
                    <a:pt x="134329" y="213198"/>
                    <a:pt x="134329" y="191441"/>
                    <a:pt x="134329" y="172404"/>
                  </a:cubicBezTo>
                  <a:cubicBezTo>
                    <a:pt x="134329" y="156086"/>
                    <a:pt x="134329" y="139768"/>
                    <a:pt x="137048" y="123450"/>
                  </a:cubicBezTo>
                  <a:cubicBezTo>
                    <a:pt x="131609" y="123450"/>
                    <a:pt x="134329" y="123450"/>
                    <a:pt x="123450" y="123450"/>
                  </a:cubicBezTo>
                  <a:cubicBezTo>
                    <a:pt x="115291" y="123450"/>
                    <a:pt x="107132" y="123450"/>
                    <a:pt x="101693" y="123450"/>
                  </a:cubicBezTo>
                  <a:cubicBezTo>
                    <a:pt x="93534" y="123450"/>
                    <a:pt x="82655" y="123450"/>
                    <a:pt x="77216" y="118011"/>
                  </a:cubicBezTo>
                  <a:cubicBezTo>
                    <a:pt x="69057" y="115291"/>
                    <a:pt x="60898" y="101693"/>
                    <a:pt x="60898" y="98973"/>
                  </a:cubicBezTo>
                  <a:cubicBezTo>
                    <a:pt x="60898" y="96253"/>
                    <a:pt x="60898" y="93534"/>
                    <a:pt x="66337" y="90814"/>
                  </a:cubicBezTo>
                  <a:cubicBezTo>
                    <a:pt x="71777" y="88094"/>
                    <a:pt x="79936" y="85375"/>
                    <a:pt x="88094" y="82655"/>
                  </a:cubicBezTo>
                  <a:cubicBezTo>
                    <a:pt x="104412" y="79935"/>
                    <a:pt x="131609" y="77216"/>
                    <a:pt x="145207" y="77216"/>
                  </a:cubicBezTo>
                  <a:cubicBezTo>
                    <a:pt x="145207" y="77216"/>
                    <a:pt x="145207" y="77216"/>
                    <a:pt x="145207" y="77216"/>
                  </a:cubicBezTo>
                  <a:cubicBezTo>
                    <a:pt x="145207" y="74496"/>
                    <a:pt x="150646" y="71776"/>
                    <a:pt x="153366" y="69057"/>
                  </a:cubicBezTo>
                  <a:cubicBezTo>
                    <a:pt x="161525" y="63617"/>
                    <a:pt x="169684" y="63617"/>
                    <a:pt x="177843" y="60898"/>
                  </a:cubicBezTo>
                  <a:cubicBezTo>
                    <a:pt x="183282" y="58178"/>
                    <a:pt x="191441" y="58178"/>
                    <a:pt x="196881" y="58178"/>
                  </a:cubicBezTo>
                  <a:cubicBezTo>
                    <a:pt x="199600" y="58178"/>
                    <a:pt x="202320" y="58178"/>
                    <a:pt x="205040" y="58178"/>
                  </a:cubicBezTo>
                  <a:cubicBezTo>
                    <a:pt x="207759" y="58178"/>
                    <a:pt x="213199" y="60898"/>
                    <a:pt x="215919" y="63617"/>
                  </a:cubicBezTo>
                  <a:cubicBezTo>
                    <a:pt x="221358" y="66337"/>
                    <a:pt x="224077" y="66337"/>
                    <a:pt x="229517" y="69057"/>
                  </a:cubicBezTo>
                  <a:cubicBezTo>
                    <a:pt x="237675" y="71776"/>
                    <a:pt x="245835" y="77216"/>
                    <a:pt x="256713" y="77216"/>
                  </a:cubicBezTo>
                  <a:cubicBezTo>
                    <a:pt x="259433" y="77216"/>
                    <a:pt x="262153" y="77216"/>
                    <a:pt x="264872" y="77216"/>
                  </a:cubicBezTo>
                  <a:cubicBezTo>
                    <a:pt x="270312" y="77216"/>
                    <a:pt x="275751" y="77216"/>
                    <a:pt x="281190" y="77216"/>
                  </a:cubicBezTo>
                  <a:cubicBezTo>
                    <a:pt x="292069" y="77216"/>
                    <a:pt x="321985" y="77216"/>
                    <a:pt x="330144" y="77216"/>
                  </a:cubicBezTo>
                  <a:cubicBezTo>
                    <a:pt x="338303" y="77216"/>
                    <a:pt x="349182" y="77216"/>
                    <a:pt x="357341" y="79935"/>
                  </a:cubicBezTo>
                  <a:cubicBezTo>
                    <a:pt x="368219" y="79935"/>
                    <a:pt x="379098" y="82655"/>
                    <a:pt x="387257" y="82655"/>
                  </a:cubicBezTo>
                  <a:cubicBezTo>
                    <a:pt x="392696" y="82655"/>
                    <a:pt x="400855" y="85375"/>
                    <a:pt x="406295" y="85375"/>
                  </a:cubicBezTo>
                  <a:cubicBezTo>
                    <a:pt x="409014" y="82655"/>
                    <a:pt x="414453" y="79935"/>
                    <a:pt x="417173" y="79935"/>
                  </a:cubicBezTo>
                  <a:cubicBezTo>
                    <a:pt x="419893" y="79935"/>
                    <a:pt x="422612" y="79935"/>
                    <a:pt x="425332" y="85375"/>
                  </a:cubicBezTo>
                  <a:cubicBezTo>
                    <a:pt x="428052" y="90814"/>
                    <a:pt x="433491" y="98973"/>
                    <a:pt x="433491" y="104412"/>
                  </a:cubicBezTo>
                  <a:cubicBezTo>
                    <a:pt x="436211" y="131609"/>
                    <a:pt x="436211" y="120730"/>
                    <a:pt x="436211" y="137048"/>
                  </a:cubicBezTo>
                  <a:cubicBezTo>
                    <a:pt x="438930" y="158805"/>
                    <a:pt x="438930" y="158805"/>
                    <a:pt x="438930" y="183282"/>
                  </a:cubicBezTo>
                  <a:cubicBezTo>
                    <a:pt x="438930" y="194161"/>
                    <a:pt x="438930" y="218638"/>
                    <a:pt x="422612" y="218638"/>
                  </a:cubicBezTo>
                  <a:cubicBezTo>
                    <a:pt x="414453" y="218638"/>
                    <a:pt x="411734" y="215918"/>
                    <a:pt x="406295" y="213198"/>
                  </a:cubicBezTo>
                  <a:cubicBezTo>
                    <a:pt x="400855" y="210479"/>
                    <a:pt x="398136" y="202320"/>
                    <a:pt x="398136" y="196881"/>
                  </a:cubicBezTo>
                  <a:cubicBezTo>
                    <a:pt x="395416" y="188722"/>
                    <a:pt x="395416" y="183282"/>
                    <a:pt x="395416" y="175123"/>
                  </a:cubicBezTo>
                  <a:cubicBezTo>
                    <a:pt x="395416" y="169684"/>
                    <a:pt x="395416" y="164245"/>
                    <a:pt x="395416" y="153366"/>
                  </a:cubicBezTo>
                  <a:cubicBezTo>
                    <a:pt x="395416" y="145207"/>
                    <a:pt x="395416" y="134328"/>
                    <a:pt x="395416" y="126170"/>
                  </a:cubicBezTo>
                  <a:cubicBezTo>
                    <a:pt x="387257" y="128889"/>
                    <a:pt x="379098" y="128889"/>
                    <a:pt x="370939" y="128889"/>
                  </a:cubicBezTo>
                  <a:cubicBezTo>
                    <a:pt x="360060" y="128889"/>
                    <a:pt x="349182" y="128889"/>
                    <a:pt x="338303" y="131609"/>
                  </a:cubicBezTo>
                  <a:cubicBezTo>
                    <a:pt x="327424" y="131609"/>
                    <a:pt x="319265" y="134328"/>
                    <a:pt x="286629" y="134328"/>
                  </a:cubicBezTo>
                  <a:cubicBezTo>
                    <a:pt x="281190" y="134328"/>
                    <a:pt x="278470" y="134328"/>
                    <a:pt x="273031" y="137048"/>
                  </a:cubicBezTo>
                  <a:cubicBezTo>
                    <a:pt x="270312" y="137048"/>
                    <a:pt x="264872" y="137048"/>
                    <a:pt x="262153" y="142487"/>
                  </a:cubicBezTo>
                  <a:cubicBezTo>
                    <a:pt x="259433" y="145207"/>
                    <a:pt x="259433" y="150647"/>
                    <a:pt x="259433" y="153366"/>
                  </a:cubicBezTo>
                  <a:cubicBezTo>
                    <a:pt x="259433" y="158805"/>
                    <a:pt x="259433" y="164245"/>
                    <a:pt x="262153" y="166964"/>
                  </a:cubicBezTo>
                  <a:cubicBezTo>
                    <a:pt x="262153" y="177843"/>
                    <a:pt x="262153" y="186002"/>
                    <a:pt x="262153" y="196881"/>
                  </a:cubicBezTo>
                  <a:cubicBezTo>
                    <a:pt x="262153" y="202320"/>
                    <a:pt x="262153" y="210479"/>
                    <a:pt x="262153" y="215918"/>
                  </a:cubicBezTo>
                  <a:cubicBezTo>
                    <a:pt x="262153" y="229516"/>
                    <a:pt x="262153" y="240395"/>
                    <a:pt x="262153" y="251274"/>
                  </a:cubicBezTo>
                  <a:cubicBezTo>
                    <a:pt x="262153" y="259433"/>
                    <a:pt x="259433" y="270311"/>
                    <a:pt x="259433" y="278470"/>
                  </a:cubicBezTo>
                  <a:cubicBezTo>
                    <a:pt x="259433" y="289349"/>
                    <a:pt x="259433" y="297508"/>
                    <a:pt x="259433" y="308386"/>
                  </a:cubicBezTo>
                  <a:cubicBezTo>
                    <a:pt x="259433" y="313826"/>
                    <a:pt x="259433" y="319265"/>
                    <a:pt x="259433" y="321985"/>
                  </a:cubicBezTo>
                  <a:cubicBezTo>
                    <a:pt x="259433" y="324704"/>
                    <a:pt x="259433" y="330144"/>
                    <a:pt x="259433" y="332863"/>
                  </a:cubicBezTo>
                  <a:cubicBezTo>
                    <a:pt x="262153" y="335583"/>
                    <a:pt x="264872" y="335583"/>
                    <a:pt x="267592" y="335583"/>
                  </a:cubicBezTo>
                  <a:cubicBezTo>
                    <a:pt x="273031" y="335583"/>
                    <a:pt x="275751" y="335583"/>
                    <a:pt x="281190" y="335583"/>
                  </a:cubicBezTo>
                  <a:cubicBezTo>
                    <a:pt x="311107" y="335583"/>
                    <a:pt x="319265" y="335583"/>
                    <a:pt x="327424" y="338303"/>
                  </a:cubicBezTo>
                  <a:cubicBezTo>
                    <a:pt x="335583" y="341022"/>
                    <a:pt x="343742" y="341022"/>
                    <a:pt x="351901" y="341022"/>
                  </a:cubicBezTo>
                  <a:cubicBezTo>
                    <a:pt x="351901" y="338303"/>
                    <a:pt x="351901" y="338303"/>
                    <a:pt x="351901" y="335583"/>
                  </a:cubicBezTo>
                  <a:cubicBezTo>
                    <a:pt x="351901" y="327424"/>
                    <a:pt x="351901" y="319265"/>
                    <a:pt x="351901" y="313826"/>
                  </a:cubicBezTo>
                  <a:cubicBezTo>
                    <a:pt x="351901" y="305667"/>
                    <a:pt x="351901" y="294788"/>
                    <a:pt x="357341" y="289349"/>
                  </a:cubicBezTo>
                  <a:cubicBezTo>
                    <a:pt x="360060" y="281190"/>
                    <a:pt x="368219" y="273031"/>
                    <a:pt x="373658" y="273031"/>
                  </a:cubicBezTo>
                  <a:cubicBezTo>
                    <a:pt x="376378" y="273031"/>
                    <a:pt x="379098" y="273031"/>
                    <a:pt x="381817" y="278470"/>
                  </a:cubicBezTo>
                  <a:cubicBezTo>
                    <a:pt x="384537" y="283909"/>
                    <a:pt x="387257" y="292068"/>
                    <a:pt x="389977" y="300228"/>
                  </a:cubicBezTo>
                  <a:cubicBezTo>
                    <a:pt x="392696" y="316545"/>
                    <a:pt x="392696" y="335583"/>
                    <a:pt x="395416" y="351901"/>
                  </a:cubicBezTo>
                  <a:cubicBezTo>
                    <a:pt x="398136" y="373658"/>
                    <a:pt x="398136" y="384537"/>
                    <a:pt x="398136" y="409014"/>
                  </a:cubicBezTo>
                  <a:cubicBezTo>
                    <a:pt x="398136" y="422612"/>
                    <a:pt x="398136" y="444369"/>
                    <a:pt x="381817" y="444369"/>
                  </a:cubicBezTo>
                  <a:cubicBezTo>
                    <a:pt x="373658" y="444369"/>
                    <a:pt x="370939" y="441650"/>
                    <a:pt x="365500" y="438930"/>
                  </a:cubicBezTo>
                  <a:cubicBezTo>
                    <a:pt x="360060" y="436210"/>
                    <a:pt x="357341" y="428051"/>
                    <a:pt x="357341" y="422612"/>
                  </a:cubicBezTo>
                  <a:cubicBezTo>
                    <a:pt x="354621" y="414453"/>
                    <a:pt x="354621" y="409014"/>
                    <a:pt x="354621" y="400855"/>
                  </a:cubicBezTo>
                  <a:cubicBezTo>
                    <a:pt x="354621" y="395415"/>
                    <a:pt x="354621" y="389976"/>
                    <a:pt x="354621" y="381817"/>
                  </a:cubicBezTo>
                  <a:cubicBezTo>
                    <a:pt x="335583" y="381817"/>
                    <a:pt x="308387" y="384537"/>
                    <a:pt x="270312" y="381817"/>
                  </a:cubicBezTo>
                  <a:cubicBezTo>
                    <a:pt x="262153" y="381817"/>
                    <a:pt x="256713" y="387256"/>
                    <a:pt x="256713" y="395415"/>
                  </a:cubicBezTo>
                  <a:cubicBezTo>
                    <a:pt x="256713" y="403574"/>
                    <a:pt x="256713" y="414453"/>
                    <a:pt x="253994" y="422612"/>
                  </a:cubicBezTo>
                  <a:cubicBezTo>
                    <a:pt x="253994" y="425332"/>
                    <a:pt x="253994" y="430771"/>
                    <a:pt x="253994" y="433490"/>
                  </a:cubicBezTo>
                  <a:cubicBezTo>
                    <a:pt x="253994" y="438930"/>
                    <a:pt x="253994" y="444369"/>
                    <a:pt x="253994" y="449809"/>
                  </a:cubicBezTo>
                  <a:cubicBezTo>
                    <a:pt x="253994" y="457967"/>
                    <a:pt x="256713" y="466126"/>
                    <a:pt x="256713" y="474285"/>
                  </a:cubicBezTo>
                  <a:cubicBezTo>
                    <a:pt x="256713" y="482444"/>
                    <a:pt x="256713" y="490603"/>
                    <a:pt x="256713" y="496043"/>
                  </a:cubicBezTo>
                  <a:cubicBezTo>
                    <a:pt x="256713" y="509641"/>
                    <a:pt x="259433" y="520520"/>
                    <a:pt x="259433" y="534118"/>
                  </a:cubicBezTo>
                  <a:cubicBezTo>
                    <a:pt x="259433" y="553155"/>
                    <a:pt x="259433" y="572193"/>
                    <a:pt x="259433" y="591231"/>
                  </a:cubicBezTo>
                  <a:cubicBezTo>
                    <a:pt x="259433" y="602109"/>
                    <a:pt x="262153" y="610268"/>
                    <a:pt x="262153" y="618427"/>
                  </a:cubicBezTo>
                  <a:cubicBezTo>
                    <a:pt x="264872" y="626586"/>
                    <a:pt x="262153" y="642904"/>
                    <a:pt x="267592" y="648343"/>
                  </a:cubicBezTo>
                  <a:cubicBezTo>
                    <a:pt x="270312" y="651063"/>
                    <a:pt x="275751" y="651063"/>
                    <a:pt x="292069" y="651063"/>
                  </a:cubicBezTo>
                  <a:cubicBezTo>
                    <a:pt x="305667" y="651063"/>
                    <a:pt x="319265" y="651063"/>
                    <a:pt x="327424" y="651063"/>
                  </a:cubicBezTo>
                  <a:cubicBezTo>
                    <a:pt x="338303" y="651063"/>
                    <a:pt x="351901" y="653783"/>
                    <a:pt x="362780" y="653783"/>
                  </a:cubicBezTo>
                  <a:cubicBezTo>
                    <a:pt x="376378" y="653783"/>
                    <a:pt x="384537" y="651063"/>
                    <a:pt x="395416" y="648343"/>
                  </a:cubicBezTo>
                  <a:cubicBezTo>
                    <a:pt x="395416" y="637465"/>
                    <a:pt x="395416" y="629306"/>
                    <a:pt x="395416" y="618427"/>
                  </a:cubicBezTo>
                  <a:cubicBezTo>
                    <a:pt x="395416" y="610268"/>
                    <a:pt x="395416" y="602109"/>
                    <a:pt x="395416" y="596670"/>
                  </a:cubicBezTo>
                  <a:cubicBezTo>
                    <a:pt x="395416" y="591231"/>
                    <a:pt x="395416" y="585791"/>
                    <a:pt x="398136" y="574913"/>
                  </a:cubicBezTo>
                  <a:cubicBezTo>
                    <a:pt x="400855" y="569473"/>
                    <a:pt x="400855" y="564034"/>
                    <a:pt x="406295" y="558595"/>
                  </a:cubicBezTo>
                  <a:cubicBezTo>
                    <a:pt x="411734" y="553155"/>
                    <a:pt x="414453" y="553155"/>
                    <a:pt x="422612" y="553155"/>
                  </a:cubicBezTo>
                  <a:cubicBezTo>
                    <a:pt x="436211" y="553155"/>
                    <a:pt x="438930" y="577632"/>
                    <a:pt x="438930" y="588511"/>
                  </a:cubicBezTo>
                  <a:cubicBezTo>
                    <a:pt x="438930" y="612988"/>
                    <a:pt x="438930" y="623866"/>
                    <a:pt x="436211" y="645624"/>
                  </a:cubicBezTo>
                  <a:cubicBezTo>
                    <a:pt x="433491" y="648343"/>
                    <a:pt x="433491" y="648343"/>
                    <a:pt x="433491" y="651063"/>
                  </a:cubicBezTo>
                  <a:lnTo>
                    <a:pt x="433491" y="651063"/>
                  </a:lnTo>
                  <a:close/>
                </a:path>
              </a:pathLst>
            </a:custGeom>
            <a:grpFill/>
            <a:ln w="27168" cap="flat">
              <a:noFill/>
              <a:prstDash val="solid"/>
              <a:miter/>
            </a:ln>
          </p:spPr>
          <p:txBody>
            <a:bodyPr rtlCol="0" anchor="ctr"/>
            <a:lstStyle/>
            <a:p>
              <a:endParaRPr/>
            </a:p>
          </p:txBody>
        </p:sp>
        <p:sp>
          <p:nvSpPr>
            <p:cNvPr id="46" name="Freeform: Shape 45">
              <a:extLst>
                <a:ext uri="{FF2B5EF4-FFF2-40B4-BE49-F238E27FC236}">
                  <a16:creationId xmlns:a16="http://schemas.microsoft.com/office/drawing/2014/main" id="{9BA4167D-13BE-4368-9C93-86A0A7BA3944}"/>
                </a:ext>
              </a:extLst>
            </p:cNvPr>
            <p:cNvSpPr/>
            <p:nvPr/>
          </p:nvSpPr>
          <p:spPr>
            <a:xfrm>
              <a:off x="7912732" y="4250336"/>
              <a:ext cx="465062" cy="658157"/>
            </a:xfrm>
            <a:custGeom>
              <a:avLst/>
              <a:gdLst>
                <a:gd name="connsiteX0" fmla="*/ 193096 w 465062"/>
                <a:gd name="connsiteY0" fmla="*/ 59832 h 658157"/>
                <a:gd name="connsiteX1" fmla="*/ 193096 w 465062"/>
                <a:gd name="connsiteY1" fmla="*/ 114226 h 658157"/>
                <a:gd name="connsiteX2" fmla="*/ 198536 w 465062"/>
                <a:gd name="connsiteY2" fmla="*/ 209414 h 658157"/>
                <a:gd name="connsiteX3" fmla="*/ 201255 w 465062"/>
                <a:gd name="connsiteY3" fmla="*/ 282845 h 658157"/>
                <a:gd name="connsiteX4" fmla="*/ 203975 w 465062"/>
                <a:gd name="connsiteY4" fmla="*/ 315481 h 658157"/>
                <a:gd name="connsiteX5" fmla="*/ 203975 w 465062"/>
                <a:gd name="connsiteY5" fmla="*/ 320920 h 658157"/>
                <a:gd name="connsiteX6" fmla="*/ 212134 w 465062"/>
                <a:gd name="connsiteY6" fmla="*/ 329079 h 658157"/>
                <a:gd name="connsiteX7" fmla="*/ 223013 w 465062"/>
                <a:gd name="connsiteY7" fmla="*/ 329079 h 658157"/>
                <a:gd name="connsiteX8" fmla="*/ 239331 w 465062"/>
                <a:gd name="connsiteY8" fmla="*/ 329079 h 658157"/>
                <a:gd name="connsiteX9" fmla="*/ 280126 w 465062"/>
                <a:gd name="connsiteY9" fmla="*/ 312761 h 658157"/>
                <a:gd name="connsiteX10" fmla="*/ 296443 w 465062"/>
                <a:gd name="connsiteY10" fmla="*/ 288284 h 658157"/>
                <a:gd name="connsiteX11" fmla="*/ 304602 w 465062"/>
                <a:gd name="connsiteY11" fmla="*/ 258368 h 658157"/>
                <a:gd name="connsiteX12" fmla="*/ 312761 w 465062"/>
                <a:gd name="connsiteY12" fmla="*/ 225732 h 658157"/>
                <a:gd name="connsiteX13" fmla="*/ 315481 w 465062"/>
                <a:gd name="connsiteY13" fmla="*/ 195816 h 658157"/>
                <a:gd name="connsiteX14" fmla="*/ 318201 w 465062"/>
                <a:gd name="connsiteY14" fmla="*/ 168619 h 658157"/>
                <a:gd name="connsiteX15" fmla="*/ 312761 w 465062"/>
                <a:gd name="connsiteY15" fmla="*/ 135983 h 658157"/>
                <a:gd name="connsiteX16" fmla="*/ 312761 w 465062"/>
                <a:gd name="connsiteY16" fmla="*/ 122385 h 658157"/>
                <a:gd name="connsiteX17" fmla="*/ 293724 w 465062"/>
                <a:gd name="connsiteY17" fmla="*/ 84309 h 658157"/>
                <a:gd name="connsiteX18" fmla="*/ 280126 w 465062"/>
                <a:gd name="connsiteY18" fmla="*/ 73430 h 658157"/>
                <a:gd name="connsiteX19" fmla="*/ 258368 w 465062"/>
                <a:gd name="connsiteY19" fmla="*/ 62552 h 658157"/>
                <a:gd name="connsiteX20" fmla="*/ 217573 w 465062"/>
                <a:gd name="connsiteY20" fmla="*/ 59832 h 658157"/>
                <a:gd name="connsiteX21" fmla="*/ 111506 w 465062"/>
                <a:gd name="connsiteY21" fmla="*/ 0 h 658157"/>
                <a:gd name="connsiteX22" fmla="*/ 127824 w 465062"/>
                <a:gd name="connsiteY22" fmla="*/ 0 h 658157"/>
                <a:gd name="connsiteX23" fmla="*/ 157741 w 465062"/>
                <a:gd name="connsiteY23" fmla="*/ 5440 h 658157"/>
                <a:gd name="connsiteX24" fmla="*/ 179497 w 465062"/>
                <a:gd name="connsiteY24" fmla="*/ 16318 h 658157"/>
                <a:gd name="connsiteX25" fmla="*/ 209414 w 465062"/>
                <a:gd name="connsiteY25" fmla="*/ 16318 h 658157"/>
                <a:gd name="connsiteX26" fmla="*/ 247489 w 465062"/>
                <a:gd name="connsiteY26" fmla="*/ 16318 h 658157"/>
                <a:gd name="connsiteX27" fmla="*/ 266527 w 465062"/>
                <a:gd name="connsiteY27" fmla="*/ 16318 h 658157"/>
                <a:gd name="connsiteX28" fmla="*/ 312761 w 465062"/>
                <a:gd name="connsiteY28" fmla="*/ 27197 h 658157"/>
                <a:gd name="connsiteX29" fmla="*/ 337238 w 465062"/>
                <a:gd name="connsiteY29" fmla="*/ 38075 h 658157"/>
                <a:gd name="connsiteX30" fmla="*/ 364434 w 465062"/>
                <a:gd name="connsiteY30" fmla="*/ 54393 h 658157"/>
                <a:gd name="connsiteX31" fmla="*/ 386192 w 465062"/>
                <a:gd name="connsiteY31" fmla="*/ 73431 h 658157"/>
                <a:gd name="connsiteX32" fmla="*/ 407949 w 465062"/>
                <a:gd name="connsiteY32" fmla="*/ 103347 h 658157"/>
                <a:gd name="connsiteX33" fmla="*/ 416108 w 465062"/>
                <a:gd name="connsiteY33" fmla="*/ 141422 h 658157"/>
                <a:gd name="connsiteX34" fmla="*/ 418828 w 465062"/>
                <a:gd name="connsiteY34" fmla="*/ 163179 h 658157"/>
                <a:gd name="connsiteX35" fmla="*/ 418828 w 465062"/>
                <a:gd name="connsiteY35" fmla="*/ 171339 h 658157"/>
                <a:gd name="connsiteX36" fmla="*/ 421547 w 465062"/>
                <a:gd name="connsiteY36" fmla="*/ 187656 h 658157"/>
                <a:gd name="connsiteX37" fmla="*/ 418828 w 465062"/>
                <a:gd name="connsiteY37" fmla="*/ 206694 h 658157"/>
                <a:gd name="connsiteX38" fmla="*/ 416108 w 465062"/>
                <a:gd name="connsiteY38" fmla="*/ 233891 h 658157"/>
                <a:gd name="connsiteX39" fmla="*/ 405229 w 465062"/>
                <a:gd name="connsiteY39" fmla="*/ 263807 h 658157"/>
                <a:gd name="connsiteX40" fmla="*/ 394351 w 465062"/>
                <a:gd name="connsiteY40" fmla="*/ 274686 h 658157"/>
                <a:gd name="connsiteX41" fmla="*/ 388912 w 465062"/>
                <a:gd name="connsiteY41" fmla="*/ 285564 h 658157"/>
                <a:gd name="connsiteX42" fmla="*/ 369874 w 465062"/>
                <a:gd name="connsiteY42" fmla="*/ 304602 h 658157"/>
                <a:gd name="connsiteX43" fmla="*/ 358995 w 465062"/>
                <a:gd name="connsiteY43" fmla="*/ 310041 h 658157"/>
                <a:gd name="connsiteX44" fmla="*/ 348117 w 465062"/>
                <a:gd name="connsiteY44" fmla="*/ 320920 h 658157"/>
                <a:gd name="connsiteX45" fmla="*/ 326359 w 465062"/>
                <a:gd name="connsiteY45" fmla="*/ 339957 h 658157"/>
                <a:gd name="connsiteX46" fmla="*/ 312761 w 465062"/>
                <a:gd name="connsiteY46" fmla="*/ 353555 h 658157"/>
                <a:gd name="connsiteX47" fmla="*/ 337238 w 465062"/>
                <a:gd name="connsiteY47" fmla="*/ 380752 h 658157"/>
                <a:gd name="connsiteX48" fmla="*/ 358995 w 465062"/>
                <a:gd name="connsiteY48" fmla="*/ 421547 h 658157"/>
                <a:gd name="connsiteX49" fmla="*/ 372593 w 465062"/>
                <a:gd name="connsiteY49" fmla="*/ 459622 h 658157"/>
                <a:gd name="connsiteX50" fmla="*/ 386192 w 465062"/>
                <a:gd name="connsiteY50" fmla="*/ 514015 h 658157"/>
                <a:gd name="connsiteX51" fmla="*/ 407949 w 465062"/>
                <a:gd name="connsiteY51" fmla="*/ 568408 h 658157"/>
                <a:gd name="connsiteX52" fmla="*/ 421547 w 465062"/>
                <a:gd name="connsiteY52" fmla="*/ 598324 h 658157"/>
                <a:gd name="connsiteX53" fmla="*/ 451463 w 465062"/>
                <a:gd name="connsiteY53" fmla="*/ 628241 h 658157"/>
                <a:gd name="connsiteX54" fmla="*/ 465062 w 465062"/>
                <a:gd name="connsiteY54" fmla="*/ 644559 h 658157"/>
                <a:gd name="connsiteX55" fmla="*/ 462342 w 465062"/>
                <a:gd name="connsiteY55" fmla="*/ 649998 h 658157"/>
                <a:gd name="connsiteX56" fmla="*/ 437865 w 465062"/>
                <a:gd name="connsiteY56" fmla="*/ 658157 h 658157"/>
                <a:gd name="connsiteX57" fmla="*/ 361715 w 465062"/>
                <a:gd name="connsiteY57" fmla="*/ 622801 h 658157"/>
                <a:gd name="connsiteX58" fmla="*/ 320920 w 465062"/>
                <a:gd name="connsiteY58" fmla="*/ 565689 h 658157"/>
                <a:gd name="connsiteX59" fmla="*/ 304602 w 465062"/>
                <a:gd name="connsiteY59" fmla="*/ 530333 h 658157"/>
                <a:gd name="connsiteX60" fmla="*/ 293723 w 465062"/>
                <a:gd name="connsiteY60" fmla="*/ 497697 h 658157"/>
                <a:gd name="connsiteX61" fmla="*/ 282845 w 465062"/>
                <a:gd name="connsiteY61" fmla="*/ 462342 h 658157"/>
                <a:gd name="connsiteX62" fmla="*/ 269246 w 465062"/>
                <a:gd name="connsiteY62" fmla="*/ 424267 h 658157"/>
                <a:gd name="connsiteX63" fmla="*/ 255648 w 465062"/>
                <a:gd name="connsiteY63" fmla="*/ 391631 h 658157"/>
                <a:gd name="connsiteX64" fmla="*/ 236610 w 465062"/>
                <a:gd name="connsiteY64" fmla="*/ 367154 h 658157"/>
                <a:gd name="connsiteX65" fmla="*/ 217573 w 465062"/>
                <a:gd name="connsiteY65" fmla="*/ 361714 h 658157"/>
                <a:gd name="connsiteX66" fmla="*/ 201255 w 465062"/>
                <a:gd name="connsiteY66" fmla="*/ 361714 h 658157"/>
                <a:gd name="connsiteX67" fmla="*/ 198535 w 465062"/>
                <a:gd name="connsiteY67" fmla="*/ 367154 h 658157"/>
                <a:gd name="connsiteX68" fmla="*/ 201255 w 465062"/>
                <a:gd name="connsiteY68" fmla="*/ 388911 h 658157"/>
                <a:gd name="connsiteX69" fmla="*/ 198535 w 465062"/>
                <a:gd name="connsiteY69" fmla="*/ 426986 h 658157"/>
                <a:gd name="connsiteX70" fmla="*/ 203975 w 465062"/>
                <a:gd name="connsiteY70" fmla="*/ 478660 h 658157"/>
                <a:gd name="connsiteX71" fmla="*/ 198535 w 465062"/>
                <a:gd name="connsiteY71" fmla="*/ 552090 h 658157"/>
                <a:gd name="connsiteX72" fmla="*/ 195816 w 465062"/>
                <a:gd name="connsiteY72" fmla="*/ 576567 h 658157"/>
                <a:gd name="connsiteX73" fmla="*/ 198535 w 465062"/>
                <a:gd name="connsiteY73" fmla="*/ 592885 h 658157"/>
                <a:gd name="connsiteX74" fmla="*/ 233891 w 465062"/>
                <a:gd name="connsiteY74" fmla="*/ 592885 h 658157"/>
                <a:gd name="connsiteX75" fmla="*/ 271966 w 465062"/>
                <a:gd name="connsiteY75" fmla="*/ 611923 h 658157"/>
                <a:gd name="connsiteX76" fmla="*/ 266527 w 465062"/>
                <a:gd name="connsiteY76" fmla="*/ 628241 h 658157"/>
                <a:gd name="connsiteX77" fmla="*/ 250209 w 465062"/>
                <a:gd name="connsiteY77" fmla="*/ 636400 h 658157"/>
                <a:gd name="connsiteX78" fmla="*/ 228451 w 465062"/>
                <a:gd name="connsiteY78" fmla="*/ 639119 h 658157"/>
                <a:gd name="connsiteX79" fmla="*/ 187657 w 465062"/>
                <a:gd name="connsiteY79" fmla="*/ 639119 h 658157"/>
                <a:gd name="connsiteX80" fmla="*/ 152301 w 465062"/>
                <a:gd name="connsiteY80" fmla="*/ 652717 h 658157"/>
                <a:gd name="connsiteX81" fmla="*/ 133263 w 465062"/>
                <a:gd name="connsiteY81" fmla="*/ 655437 h 658157"/>
                <a:gd name="connsiteX82" fmla="*/ 122385 w 465062"/>
                <a:gd name="connsiteY82" fmla="*/ 652717 h 658157"/>
                <a:gd name="connsiteX83" fmla="*/ 97908 w 465062"/>
                <a:gd name="connsiteY83" fmla="*/ 639119 h 658157"/>
                <a:gd name="connsiteX84" fmla="*/ 70711 w 465062"/>
                <a:gd name="connsiteY84" fmla="*/ 639119 h 658157"/>
                <a:gd name="connsiteX85" fmla="*/ 46234 w 465062"/>
                <a:gd name="connsiteY85" fmla="*/ 639119 h 658157"/>
                <a:gd name="connsiteX86" fmla="*/ 19038 w 465062"/>
                <a:gd name="connsiteY86" fmla="*/ 630960 h 658157"/>
                <a:gd name="connsiteX87" fmla="*/ 2720 w 465062"/>
                <a:gd name="connsiteY87" fmla="*/ 614642 h 658157"/>
                <a:gd name="connsiteX88" fmla="*/ 8159 w 465062"/>
                <a:gd name="connsiteY88" fmla="*/ 606483 h 658157"/>
                <a:gd name="connsiteX89" fmla="*/ 29916 w 465062"/>
                <a:gd name="connsiteY89" fmla="*/ 598324 h 658157"/>
                <a:gd name="connsiteX90" fmla="*/ 76151 w 465062"/>
                <a:gd name="connsiteY90" fmla="*/ 592885 h 658157"/>
                <a:gd name="connsiteX91" fmla="*/ 73431 w 465062"/>
                <a:gd name="connsiteY91" fmla="*/ 573848 h 658157"/>
                <a:gd name="connsiteX92" fmla="*/ 70711 w 465062"/>
                <a:gd name="connsiteY92" fmla="*/ 500417 h 658157"/>
                <a:gd name="connsiteX93" fmla="*/ 73431 w 465062"/>
                <a:gd name="connsiteY93" fmla="*/ 437865 h 658157"/>
                <a:gd name="connsiteX94" fmla="*/ 70711 w 465062"/>
                <a:gd name="connsiteY94" fmla="*/ 369873 h 658157"/>
                <a:gd name="connsiteX95" fmla="*/ 70711 w 465062"/>
                <a:gd name="connsiteY95" fmla="*/ 293723 h 658157"/>
                <a:gd name="connsiteX96" fmla="*/ 73431 w 465062"/>
                <a:gd name="connsiteY96" fmla="*/ 212133 h 658157"/>
                <a:gd name="connsiteX97" fmla="*/ 76151 w 465062"/>
                <a:gd name="connsiteY97" fmla="*/ 155021 h 658157"/>
                <a:gd name="connsiteX98" fmla="*/ 76151 w 465062"/>
                <a:gd name="connsiteY98" fmla="*/ 119665 h 658157"/>
                <a:gd name="connsiteX99" fmla="*/ 78870 w 465062"/>
                <a:gd name="connsiteY99" fmla="*/ 84310 h 658157"/>
                <a:gd name="connsiteX100" fmla="*/ 76151 w 465062"/>
                <a:gd name="connsiteY100" fmla="*/ 62552 h 658157"/>
                <a:gd name="connsiteX101" fmla="*/ 67992 w 465062"/>
                <a:gd name="connsiteY101" fmla="*/ 62552 h 658157"/>
                <a:gd name="connsiteX102" fmla="*/ 43515 w 465062"/>
                <a:gd name="connsiteY102" fmla="*/ 62552 h 658157"/>
                <a:gd name="connsiteX103" fmla="*/ 16318 w 465062"/>
                <a:gd name="connsiteY103" fmla="*/ 57113 h 658157"/>
                <a:gd name="connsiteX104" fmla="*/ 0 w 465062"/>
                <a:gd name="connsiteY104" fmla="*/ 40795 h 658157"/>
                <a:gd name="connsiteX105" fmla="*/ 5439 w 465062"/>
                <a:gd name="connsiteY105" fmla="*/ 32636 h 658157"/>
                <a:gd name="connsiteX106" fmla="*/ 27197 w 465062"/>
                <a:gd name="connsiteY106" fmla="*/ 24477 h 658157"/>
                <a:gd name="connsiteX107" fmla="*/ 76151 w 465062"/>
                <a:gd name="connsiteY107" fmla="*/ 19038 h 658157"/>
                <a:gd name="connsiteX108" fmla="*/ 78870 w 465062"/>
                <a:gd name="connsiteY108" fmla="*/ 13598 h 658157"/>
                <a:gd name="connsiteX109" fmla="*/ 95188 w 465062"/>
                <a:gd name="connsiteY109" fmla="*/ 5440 h 658157"/>
                <a:gd name="connsiteX110" fmla="*/ 111506 w 465062"/>
                <a:gd name="connsiteY110" fmla="*/ 0 h 658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465062" h="658157">
                  <a:moveTo>
                    <a:pt x="193096" y="59832"/>
                  </a:moveTo>
                  <a:cubicBezTo>
                    <a:pt x="193096" y="73430"/>
                    <a:pt x="193096" y="89748"/>
                    <a:pt x="193096" y="114226"/>
                  </a:cubicBezTo>
                  <a:cubicBezTo>
                    <a:pt x="193096" y="144142"/>
                    <a:pt x="195816" y="176778"/>
                    <a:pt x="198536" y="209414"/>
                  </a:cubicBezTo>
                  <a:cubicBezTo>
                    <a:pt x="198536" y="247489"/>
                    <a:pt x="201255" y="277406"/>
                    <a:pt x="201255" y="282845"/>
                  </a:cubicBezTo>
                  <a:cubicBezTo>
                    <a:pt x="201255" y="293723"/>
                    <a:pt x="203975" y="304602"/>
                    <a:pt x="203975" y="315481"/>
                  </a:cubicBezTo>
                  <a:cubicBezTo>
                    <a:pt x="203975" y="318200"/>
                    <a:pt x="203975" y="318200"/>
                    <a:pt x="203975" y="320920"/>
                  </a:cubicBezTo>
                  <a:cubicBezTo>
                    <a:pt x="203975" y="326359"/>
                    <a:pt x="206695" y="329079"/>
                    <a:pt x="212134" y="329079"/>
                  </a:cubicBezTo>
                  <a:cubicBezTo>
                    <a:pt x="214854" y="329079"/>
                    <a:pt x="220293" y="329079"/>
                    <a:pt x="223013" y="329079"/>
                  </a:cubicBezTo>
                  <a:cubicBezTo>
                    <a:pt x="228452" y="329079"/>
                    <a:pt x="233891" y="329079"/>
                    <a:pt x="239331" y="329079"/>
                  </a:cubicBezTo>
                  <a:cubicBezTo>
                    <a:pt x="252929" y="329079"/>
                    <a:pt x="271967" y="323640"/>
                    <a:pt x="280126" y="312761"/>
                  </a:cubicBezTo>
                  <a:cubicBezTo>
                    <a:pt x="288284" y="304602"/>
                    <a:pt x="291004" y="299163"/>
                    <a:pt x="296443" y="288284"/>
                  </a:cubicBezTo>
                  <a:cubicBezTo>
                    <a:pt x="299163" y="277406"/>
                    <a:pt x="301883" y="269247"/>
                    <a:pt x="304602" y="258368"/>
                  </a:cubicBezTo>
                  <a:cubicBezTo>
                    <a:pt x="307322" y="244770"/>
                    <a:pt x="310042" y="239330"/>
                    <a:pt x="312761" y="225732"/>
                  </a:cubicBezTo>
                  <a:cubicBezTo>
                    <a:pt x="315481" y="212134"/>
                    <a:pt x="315481" y="209414"/>
                    <a:pt x="315481" y="195816"/>
                  </a:cubicBezTo>
                  <a:cubicBezTo>
                    <a:pt x="315481" y="179498"/>
                    <a:pt x="315481" y="184937"/>
                    <a:pt x="318201" y="168619"/>
                  </a:cubicBezTo>
                  <a:cubicBezTo>
                    <a:pt x="312761" y="152302"/>
                    <a:pt x="312761" y="149582"/>
                    <a:pt x="312761" y="135983"/>
                  </a:cubicBezTo>
                  <a:cubicBezTo>
                    <a:pt x="312761" y="133264"/>
                    <a:pt x="312761" y="127825"/>
                    <a:pt x="312761" y="122385"/>
                  </a:cubicBezTo>
                  <a:cubicBezTo>
                    <a:pt x="312761" y="111507"/>
                    <a:pt x="301883" y="95188"/>
                    <a:pt x="293724" y="84309"/>
                  </a:cubicBezTo>
                  <a:cubicBezTo>
                    <a:pt x="288284" y="78870"/>
                    <a:pt x="285565" y="76150"/>
                    <a:pt x="280126" y="73430"/>
                  </a:cubicBezTo>
                  <a:cubicBezTo>
                    <a:pt x="271967" y="67991"/>
                    <a:pt x="266527" y="65271"/>
                    <a:pt x="258368" y="62552"/>
                  </a:cubicBezTo>
                  <a:cubicBezTo>
                    <a:pt x="244770" y="59832"/>
                    <a:pt x="228452" y="59832"/>
                    <a:pt x="217573" y="59832"/>
                  </a:cubicBezTo>
                  <a:close/>
                  <a:moveTo>
                    <a:pt x="111506" y="0"/>
                  </a:moveTo>
                  <a:cubicBezTo>
                    <a:pt x="114226" y="0"/>
                    <a:pt x="122385" y="0"/>
                    <a:pt x="127824" y="0"/>
                  </a:cubicBezTo>
                  <a:cubicBezTo>
                    <a:pt x="135983" y="0"/>
                    <a:pt x="146862" y="2720"/>
                    <a:pt x="157741" y="5440"/>
                  </a:cubicBezTo>
                  <a:cubicBezTo>
                    <a:pt x="168619" y="8159"/>
                    <a:pt x="176778" y="10879"/>
                    <a:pt x="179497" y="16318"/>
                  </a:cubicBezTo>
                  <a:cubicBezTo>
                    <a:pt x="193096" y="16318"/>
                    <a:pt x="201255" y="16318"/>
                    <a:pt x="209414" y="16318"/>
                  </a:cubicBezTo>
                  <a:cubicBezTo>
                    <a:pt x="220292" y="16318"/>
                    <a:pt x="231171" y="16318"/>
                    <a:pt x="247489" y="16318"/>
                  </a:cubicBezTo>
                  <a:cubicBezTo>
                    <a:pt x="250209" y="16318"/>
                    <a:pt x="258368" y="16318"/>
                    <a:pt x="266527" y="16318"/>
                  </a:cubicBezTo>
                  <a:cubicBezTo>
                    <a:pt x="277405" y="16318"/>
                    <a:pt x="291004" y="21758"/>
                    <a:pt x="312761" y="27197"/>
                  </a:cubicBezTo>
                  <a:cubicBezTo>
                    <a:pt x="320920" y="29917"/>
                    <a:pt x="329079" y="35356"/>
                    <a:pt x="337238" y="38075"/>
                  </a:cubicBezTo>
                  <a:cubicBezTo>
                    <a:pt x="342677" y="40795"/>
                    <a:pt x="353556" y="48954"/>
                    <a:pt x="364434" y="54393"/>
                  </a:cubicBezTo>
                  <a:cubicBezTo>
                    <a:pt x="375313" y="62552"/>
                    <a:pt x="386192" y="67992"/>
                    <a:pt x="386192" y="73431"/>
                  </a:cubicBezTo>
                  <a:cubicBezTo>
                    <a:pt x="391631" y="84310"/>
                    <a:pt x="402510" y="92469"/>
                    <a:pt x="407949" y="103347"/>
                  </a:cubicBezTo>
                  <a:cubicBezTo>
                    <a:pt x="413388" y="116945"/>
                    <a:pt x="416108" y="130544"/>
                    <a:pt x="416108" y="141422"/>
                  </a:cubicBezTo>
                  <a:cubicBezTo>
                    <a:pt x="416108" y="152301"/>
                    <a:pt x="418828" y="157740"/>
                    <a:pt x="418828" y="163179"/>
                  </a:cubicBezTo>
                  <a:cubicBezTo>
                    <a:pt x="418828" y="165899"/>
                    <a:pt x="418828" y="168619"/>
                    <a:pt x="418828" y="171339"/>
                  </a:cubicBezTo>
                  <a:cubicBezTo>
                    <a:pt x="418828" y="174058"/>
                    <a:pt x="421547" y="182217"/>
                    <a:pt x="421547" y="187656"/>
                  </a:cubicBezTo>
                  <a:cubicBezTo>
                    <a:pt x="421547" y="193096"/>
                    <a:pt x="418828" y="201255"/>
                    <a:pt x="418828" y="206694"/>
                  </a:cubicBezTo>
                  <a:cubicBezTo>
                    <a:pt x="418828" y="217573"/>
                    <a:pt x="418828" y="223012"/>
                    <a:pt x="416108" y="233891"/>
                  </a:cubicBezTo>
                  <a:cubicBezTo>
                    <a:pt x="413388" y="244769"/>
                    <a:pt x="410668" y="255648"/>
                    <a:pt x="405229" y="263807"/>
                  </a:cubicBezTo>
                  <a:cubicBezTo>
                    <a:pt x="402510" y="269246"/>
                    <a:pt x="397070" y="269246"/>
                    <a:pt x="394351" y="274686"/>
                  </a:cubicBezTo>
                  <a:cubicBezTo>
                    <a:pt x="391631" y="277405"/>
                    <a:pt x="391631" y="282844"/>
                    <a:pt x="388912" y="285564"/>
                  </a:cubicBezTo>
                  <a:cubicBezTo>
                    <a:pt x="383472" y="291003"/>
                    <a:pt x="375313" y="301882"/>
                    <a:pt x="369874" y="304602"/>
                  </a:cubicBezTo>
                  <a:cubicBezTo>
                    <a:pt x="367154" y="307321"/>
                    <a:pt x="361715" y="307321"/>
                    <a:pt x="358995" y="310041"/>
                  </a:cubicBezTo>
                  <a:cubicBezTo>
                    <a:pt x="356275" y="312761"/>
                    <a:pt x="350836" y="318200"/>
                    <a:pt x="348117" y="320920"/>
                  </a:cubicBezTo>
                  <a:cubicBezTo>
                    <a:pt x="339958" y="326359"/>
                    <a:pt x="334518" y="334518"/>
                    <a:pt x="326359" y="339957"/>
                  </a:cubicBezTo>
                  <a:cubicBezTo>
                    <a:pt x="320920" y="342677"/>
                    <a:pt x="312761" y="342677"/>
                    <a:pt x="312761" y="353555"/>
                  </a:cubicBezTo>
                  <a:cubicBezTo>
                    <a:pt x="312761" y="361714"/>
                    <a:pt x="334518" y="372593"/>
                    <a:pt x="337238" y="380752"/>
                  </a:cubicBezTo>
                  <a:cubicBezTo>
                    <a:pt x="345397" y="394350"/>
                    <a:pt x="353556" y="407948"/>
                    <a:pt x="358995" y="421547"/>
                  </a:cubicBezTo>
                  <a:cubicBezTo>
                    <a:pt x="364434" y="435145"/>
                    <a:pt x="367154" y="446024"/>
                    <a:pt x="372593" y="459622"/>
                  </a:cubicBezTo>
                  <a:cubicBezTo>
                    <a:pt x="378033" y="478660"/>
                    <a:pt x="383472" y="494978"/>
                    <a:pt x="386192" y="514015"/>
                  </a:cubicBezTo>
                  <a:cubicBezTo>
                    <a:pt x="391631" y="533053"/>
                    <a:pt x="402510" y="549371"/>
                    <a:pt x="407949" y="568408"/>
                  </a:cubicBezTo>
                  <a:cubicBezTo>
                    <a:pt x="410668" y="579287"/>
                    <a:pt x="416108" y="590165"/>
                    <a:pt x="421547" y="598324"/>
                  </a:cubicBezTo>
                  <a:cubicBezTo>
                    <a:pt x="435146" y="614642"/>
                    <a:pt x="443305" y="622801"/>
                    <a:pt x="451463" y="628241"/>
                  </a:cubicBezTo>
                  <a:cubicBezTo>
                    <a:pt x="456903" y="630960"/>
                    <a:pt x="465062" y="636400"/>
                    <a:pt x="465062" y="644559"/>
                  </a:cubicBezTo>
                  <a:cubicBezTo>
                    <a:pt x="465062" y="647278"/>
                    <a:pt x="465062" y="647278"/>
                    <a:pt x="462342" y="649998"/>
                  </a:cubicBezTo>
                  <a:cubicBezTo>
                    <a:pt x="456903" y="655437"/>
                    <a:pt x="446024" y="658157"/>
                    <a:pt x="437865" y="658157"/>
                  </a:cubicBezTo>
                  <a:cubicBezTo>
                    <a:pt x="413388" y="658157"/>
                    <a:pt x="378033" y="641839"/>
                    <a:pt x="361715" y="622801"/>
                  </a:cubicBezTo>
                  <a:cubicBezTo>
                    <a:pt x="345397" y="606483"/>
                    <a:pt x="334518" y="584726"/>
                    <a:pt x="320920" y="565689"/>
                  </a:cubicBezTo>
                  <a:cubicBezTo>
                    <a:pt x="315480" y="554810"/>
                    <a:pt x="310041" y="543931"/>
                    <a:pt x="304602" y="530333"/>
                  </a:cubicBezTo>
                  <a:cubicBezTo>
                    <a:pt x="299163" y="519454"/>
                    <a:pt x="296443" y="508576"/>
                    <a:pt x="293723" y="497697"/>
                  </a:cubicBezTo>
                  <a:cubicBezTo>
                    <a:pt x="291004" y="486819"/>
                    <a:pt x="288284" y="473220"/>
                    <a:pt x="282845" y="462342"/>
                  </a:cubicBezTo>
                  <a:cubicBezTo>
                    <a:pt x="280125" y="448743"/>
                    <a:pt x="274686" y="437865"/>
                    <a:pt x="269246" y="424267"/>
                  </a:cubicBezTo>
                  <a:cubicBezTo>
                    <a:pt x="266527" y="416108"/>
                    <a:pt x="261087" y="402509"/>
                    <a:pt x="255648" y="391631"/>
                  </a:cubicBezTo>
                  <a:cubicBezTo>
                    <a:pt x="250209" y="380752"/>
                    <a:pt x="244770" y="375313"/>
                    <a:pt x="236610" y="367154"/>
                  </a:cubicBezTo>
                  <a:cubicBezTo>
                    <a:pt x="231171" y="361714"/>
                    <a:pt x="223012" y="361714"/>
                    <a:pt x="217573" y="361714"/>
                  </a:cubicBezTo>
                  <a:cubicBezTo>
                    <a:pt x="212134" y="361714"/>
                    <a:pt x="206694" y="361714"/>
                    <a:pt x="201255" y="361714"/>
                  </a:cubicBezTo>
                  <a:cubicBezTo>
                    <a:pt x="198535" y="361714"/>
                    <a:pt x="198535" y="364434"/>
                    <a:pt x="198535" y="367154"/>
                  </a:cubicBezTo>
                  <a:cubicBezTo>
                    <a:pt x="198535" y="375313"/>
                    <a:pt x="201255" y="386191"/>
                    <a:pt x="201255" y="388911"/>
                  </a:cubicBezTo>
                  <a:cubicBezTo>
                    <a:pt x="201255" y="402509"/>
                    <a:pt x="198535" y="413388"/>
                    <a:pt x="198535" y="426986"/>
                  </a:cubicBezTo>
                  <a:cubicBezTo>
                    <a:pt x="198535" y="446024"/>
                    <a:pt x="203975" y="456902"/>
                    <a:pt x="203975" y="478660"/>
                  </a:cubicBezTo>
                  <a:cubicBezTo>
                    <a:pt x="203975" y="503136"/>
                    <a:pt x="201255" y="527613"/>
                    <a:pt x="198535" y="552090"/>
                  </a:cubicBezTo>
                  <a:cubicBezTo>
                    <a:pt x="198535" y="560249"/>
                    <a:pt x="195816" y="568408"/>
                    <a:pt x="195816" y="576567"/>
                  </a:cubicBezTo>
                  <a:cubicBezTo>
                    <a:pt x="195816" y="582006"/>
                    <a:pt x="195816" y="587446"/>
                    <a:pt x="198535" y="592885"/>
                  </a:cubicBezTo>
                  <a:cubicBezTo>
                    <a:pt x="212134" y="592885"/>
                    <a:pt x="225732" y="592885"/>
                    <a:pt x="233891" y="592885"/>
                  </a:cubicBezTo>
                  <a:cubicBezTo>
                    <a:pt x="247489" y="592885"/>
                    <a:pt x="271966" y="592885"/>
                    <a:pt x="271966" y="611923"/>
                  </a:cubicBezTo>
                  <a:cubicBezTo>
                    <a:pt x="271966" y="620082"/>
                    <a:pt x="269246" y="622801"/>
                    <a:pt x="266527" y="628241"/>
                  </a:cubicBezTo>
                  <a:cubicBezTo>
                    <a:pt x="261087" y="633680"/>
                    <a:pt x="255648" y="636400"/>
                    <a:pt x="250209" y="636400"/>
                  </a:cubicBezTo>
                  <a:cubicBezTo>
                    <a:pt x="239330" y="639119"/>
                    <a:pt x="233891" y="639119"/>
                    <a:pt x="228451" y="639119"/>
                  </a:cubicBezTo>
                  <a:cubicBezTo>
                    <a:pt x="223012" y="639119"/>
                    <a:pt x="206694" y="639119"/>
                    <a:pt x="187657" y="639119"/>
                  </a:cubicBezTo>
                  <a:cubicBezTo>
                    <a:pt x="176778" y="647278"/>
                    <a:pt x="163180" y="649998"/>
                    <a:pt x="152301" y="652717"/>
                  </a:cubicBezTo>
                  <a:cubicBezTo>
                    <a:pt x="146862" y="652717"/>
                    <a:pt x="138703" y="655437"/>
                    <a:pt x="133263" y="655437"/>
                  </a:cubicBezTo>
                  <a:cubicBezTo>
                    <a:pt x="130544" y="655437"/>
                    <a:pt x="125104" y="655437"/>
                    <a:pt x="122385" y="652717"/>
                  </a:cubicBezTo>
                  <a:cubicBezTo>
                    <a:pt x="114226" y="649998"/>
                    <a:pt x="103347" y="644559"/>
                    <a:pt x="97908" y="639119"/>
                  </a:cubicBezTo>
                  <a:cubicBezTo>
                    <a:pt x="87029" y="639119"/>
                    <a:pt x="78870" y="639119"/>
                    <a:pt x="70711" y="639119"/>
                  </a:cubicBezTo>
                  <a:cubicBezTo>
                    <a:pt x="62552" y="639119"/>
                    <a:pt x="54393" y="639119"/>
                    <a:pt x="46234" y="639119"/>
                  </a:cubicBezTo>
                  <a:cubicBezTo>
                    <a:pt x="38075" y="639119"/>
                    <a:pt x="27197" y="633680"/>
                    <a:pt x="19038" y="630960"/>
                  </a:cubicBezTo>
                  <a:cubicBezTo>
                    <a:pt x="10879" y="628241"/>
                    <a:pt x="2720" y="620082"/>
                    <a:pt x="2720" y="614642"/>
                  </a:cubicBezTo>
                  <a:cubicBezTo>
                    <a:pt x="2720" y="611923"/>
                    <a:pt x="2720" y="609203"/>
                    <a:pt x="8159" y="606483"/>
                  </a:cubicBezTo>
                  <a:cubicBezTo>
                    <a:pt x="13599" y="603764"/>
                    <a:pt x="24477" y="601044"/>
                    <a:pt x="29916" y="598324"/>
                  </a:cubicBezTo>
                  <a:cubicBezTo>
                    <a:pt x="43515" y="595605"/>
                    <a:pt x="62552" y="595605"/>
                    <a:pt x="76151" y="592885"/>
                  </a:cubicBezTo>
                  <a:cubicBezTo>
                    <a:pt x="76151" y="587446"/>
                    <a:pt x="73431" y="582006"/>
                    <a:pt x="73431" y="573848"/>
                  </a:cubicBezTo>
                  <a:cubicBezTo>
                    <a:pt x="73431" y="565689"/>
                    <a:pt x="70711" y="516735"/>
                    <a:pt x="70711" y="500417"/>
                  </a:cubicBezTo>
                  <a:cubicBezTo>
                    <a:pt x="70711" y="481379"/>
                    <a:pt x="73431" y="456902"/>
                    <a:pt x="73431" y="437865"/>
                  </a:cubicBezTo>
                  <a:cubicBezTo>
                    <a:pt x="73431" y="416108"/>
                    <a:pt x="70711" y="391631"/>
                    <a:pt x="70711" y="369873"/>
                  </a:cubicBezTo>
                  <a:cubicBezTo>
                    <a:pt x="70711" y="345397"/>
                    <a:pt x="70711" y="318200"/>
                    <a:pt x="70711" y="293723"/>
                  </a:cubicBezTo>
                  <a:cubicBezTo>
                    <a:pt x="70711" y="266526"/>
                    <a:pt x="73431" y="239330"/>
                    <a:pt x="73431" y="212133"/>
                  </a:cubicBezTo>
                  <a:cubicBezTo>
                    <a:pt x="73431" y="187656"/>
                    <a:pt x="76151" y="179498"/>
                    <a:pt x="76151" y="155021"/>
                  </a:cubicBezTo>
                  <a:cubicBezTo>
                    <a:pt x="76151" y="144142"/>
                    <a:pt x="76151" y="130544"/>
                    <a:pt x="76151" y="119665"/>
                  </a:cubicBezTo>
                  <a:cubicBezTo>
                    <a:pt x="76151" y="106067"/>
                    <a:pt x="78870" y="95188"/>
                    <a:pt x="78870" y="84310"/>
                  </a:cubicBezTo>
                  <a:cubicBezTo>
                    <a:pt x="78870" y="78870"/>
                    <a:pt x="78870" y="70711"/>
                    <a:pt x="76151" y="62552"/>
                  </a:cubicBezTo>
                  <a:cubicBezTo>
                    <a:pt x="76151" y="62552"/>
                    <a:pt x="73431" y="62552"/>
                    <a:pt x="67992" y="62552"/>
                  </a:cubicBezTo>
                  <a:cubicBezTo>
                    <a:pt x="59833" y="62552"/>
                    <a:pt x="51674" y="62552"/>
                    <a:pt x="43515" y="62552"/>
                  </a:cubicBezTo>
                  <a:cubicBezTo>
                    <a:pt x="35356" y="62552"/>
                    <a:pt x="24477" y="59833"/>
                    <a:pt x="16318" y="57113"/>
                  </a:cubicBezTo>
                  <a:cubicBezTo>
                    <a:pt x="8159" y="54393"/>
                    <a:pt x="0" y="43515"/>
                    <a:pt x="0" y="40795"/>
                  </a:cubicBezTo>
                  <a:cubicBezTo>
                    <a:pt x="0" y="38075"/>
                    <a:pt x="0" y="35356"/>
                    <a:pt x="5439" y="32636"/>
                  </a:cubicBezTo>
                  <a:cubicBezTo>
                    <a:pt x="10879" y="29917"/>
                    <a:pt x="21758" y="27197"/>
                    <a:pt x="27197" y="24477"/>
                  </a:cubicBezTo>
                  <a:cubicBezTo>
                    <a:pt x="46234" y="21758"/>
                    <a:pt x="62552" y="19038"/>
                    <a:pt x="76151" y="19038"/>
                  </a:cubicBezTo>
                  <a:cubicBezTo>
                    <a:pt x="76151" y="16318"/>
                    <a:pt x="78870" y="16318"/>
                    <a:pt x="78870" y="13598"/>
                  </a:cubicBezTo>
                  <a:cubicBezTo>
                    <a:pt x="84309" y="10879"/>
                    <a:pt x="89749" y="8159"/>
                    <a:pt x="95188" y="5440"/>
                  </a:cubicBezTo>
                  <a:cubicBezTo>
                    <a:pt x="100628" y="2720"/>
                    <a:pt x="106067" y="0"/>
                    <a:pt x="111506" y="0"/>
                  </a:cubicBezTo>
                  <a:close/>
                </a:path>
              </a:pathLst>
            </a:custGeom>
            <a:grpFill/>
            <a:ln w="27168" cap="flat">
              <a:noFill/>
              <a:prstDash val="solid"/>
              <a:miter/>
            </a:ln>
          </p:spPr>
          <p:txBody>
            <a:bodyPr rtlCol="0" anchor="ctr"/>
            <a:lstStyle/>
            <a:p>
              <a:endParaRPr/>
            </a:p>
          </p:txBody>
        </p:sp>
        <p:sp>
          <p:nvSpPr>
            <p:cNvPr id="47" name="Freeform: Shape 46">
              <a:extLst>
                <a:ext uri="{FF2B5EF4-FFF2-40B4-BE49-F238E27FC236}">
                  <a16:creationId xmlns:a16="http://schemas.microsoft.com/office/drawing/2014/main" id="{4CD57581-16D5-457C-AB8A-C39E91AF7848}"/>
                </a:ext>
              </a:extLst>
            </p:cNvPr>
            <p:cNvSpPr/>
            <p:nvPr/>
          </p:nvSpPr>
          <p:spPr>
            <a:xfrm>
              <a:off x="8346812" y="4186718"/>
              <a:ext cx="353556" cy="761503"/>
            </a:xfrm>
            <a:custGeom>
              <a:avLst/>
              <a:gdLst>
                <a:gd name="connsiteX0" fmla="*/ 283910 w 353555"/>
                <a:gd name="connsiteY0" fmla="*/ 672820 h 761503"/>
                <a:gd name="connsiteX1" fmla="*/ 321985 w 353555"/>
                <a:gd name="connsiteY1" fmla="*/ 689138 h 761503"/>
                <a:gd name="connsiteX2" fmla="*/ 316546 w 353555"/>
                <a:gd name="connsiteY2" fmla="*/ 705456 h 761503"/>
                <a:gd name="connsiteX3" fmla="*/ 300228 w 353555"/>
                <a:gd name="connsiteY3" fmla="*/ 713615 h 761503"/>
                <a:gd name="connsiteX4" fmla="*/ 278471 w 353555"/>
                <a:gd name="connsiteY4" fmla="*/ 716335 h 761503"/>
                <a:gd name="connsiteX5" fmla="*/ 237676 w 353555"/>
                <a:gd name="connsiteY5" fmla="*/ 716335 h 761503"/>
                <a:gd name="connsiteX6" fmla="*/ 180563 w 353555"/>
                <a:gd name="connsiteY6" fmla="*/ 719054 h 761503"/>
                <a:gd name="connsiteX7" fmla="*/ 126170 w 353555"/>
                <a:gd name="connsiteY7" fmla="*/ 719054 h 761503"/>
                <a:gd name="connsiteX8" fmla="*/ 101693 w 353555"/>
                <a:gd name="connsiteY8" fmla="*/ 719054 h 761503"/>
                <a:gd name="connsiteX9" fmla="*/ 74496 w 353555"/>
                <a:gd name="connsiteY9" fmla="*/ 713615 h 761503"/>
                <a:gd name="connsiteX10" fmla="*/ 58178 w 353555"/>
                <a:gd name="connsiteY10" fmla="*/ 697297 h 761503"/>
                <a:gd name="connsiteX11" fmla="*/ 63618 w 353555"/>
                <a:gd name="connsiteY11" fmla="*/ 689138 h 761503"/>
                <a:gd name="connsiteX12" fmla="*/ 85375 w 353555"/>
                <a:gd name="connsiteY12" fmla="*/ 680979 h 761503"/>
                <a:gd name="connsiteX13" fmla="*/ 131609 w 353555"/>
                <a:gd name="connsiteY13" fmla="*/ 675540 h 761503"/>
                <a:gd name="connsiteX14" fmla="*/ 142488 w 353555"/>
                <a:gd name="connsiteY14" fmla="*/ 675540 h 761503"/>
                <a:gd name="connsiteX15" fmla="*/ 131609 w 353555"/>
                <a:gd name="connsiteY15" fmla="*/ 653783 h 761503"/>
                <a:gd name="connsiteX16" fmla="*/ 128890 w 353555"/>
                <a:gd name="connsiteY16" fmla="*/ 640184 h 761503"/>
                <a:gd name="connsiteX17" fmla="*/ 128890 w 353555"/>
                <a:gd name="connsiteY17" fmla="*/ 629306 h 761503"/>
                <a:gd name="connsiteX18" fmla="*/ 128890 w 353555"/>
                <a:gd name="connsiteY18" fmla="*/ 621147 h 761503"/>
                <a:gd name="connsiteX19" fmla="*/ 128890 w 353555"/>
                <a:gd name="connsiteY19" fmla="*/ 593950 h 761503"/>
                <a:gd name="connsiteX20" fmla="*/ 128890 w 353555"/>
                <a:gd name="connsiteY20" fmla="*/ 583072 h 761503"/>
                <a:gd name="connsiteX21" fmla="*/ 128890 w 353555"/>
                <a:gd name="connsiteY21" fmla="*/ 436210 h 761503"/>
                <a:gd name="connsiteX22" fmla="*/ 128890 w 353555"/>
                <a:gd name="connsiteY22" fmla="*/ 357340 h 761503"/>
                <a:gd name="connsiteX23" fmla="*/ 131609 w 353555"/>
                <a:gd name="connsiteY23" fmla="*/ 289349 h 761503"/>
                <a:gd name="connsiteX24" fmla="*/ 131609 w 353555"/>
                <a:gd name="connsiteY24" fmla="*/ 251274 h 761503"/>
                <a:gd name="connsiteX25" fmla="*/ 131609 w 353555"/>
                <a:gd name="connsiteY25" fmla="*/ 205040 h 761503"/>
                <a:gd name="connsiteX26" fmla="*/ 131609 w 353555"/>
                <a:gd name="connsiteY26" fmla="*/ 139768 h 761503"/>
                <a:gd name="connsiteX27" fmla="*/ 131609 w 353555"/>
                <a:gd name="connsiteY27" fmla="*/ 128889 h 761503"/>
                <a:gd name="connsiteX28" fmla="*/ 126170 w 353555"/>
                <a:gd name="connsiteY28" fmla="*/ 128889 h 761503"/>
                <a:gd name="connsiteX29" fmla="*/ 101693 w 353555"/>
                <a:gd name="connsiteY29" fmla="*/ 128889 h 761503"/>
                <a:gd name="connsiteX30" fmla="*/ 74496 w 353555"/>
                <a:gd name="connsiteY30" fmla="*/ 123450 h 761503"/>
                <a:gd name="connsiteX31" fmla="*/ 58178 w 353555"/>
                <a:gd name="connsiteY31" fmla="*/ 107132 h 761503"/>
                <a:gd name="connsiteX32" fmla="*/ 60898 w 353555"/>
                <a:gd name="connsiteY32" fmla="*/ 98973 h 761503"/>
                <a:gd name="connsiteX33" fmla="*/ 82655 w 353555"/>
                <a:gd name="connsiteY33" fmla="*/ 93534 h 761503"/>
                <a:gd name="connsiteX34" fmla="*/ 131609 w 353555"/>
                <a:gd name="connsiteY34" fmla="*/ 88094 h 761503"/>
                <a:gd name="connsiteX35" fmla="*/ 131609 w 353555"/>
                <a:gd name="connsiteY35" fmla="*/ 82655 h 761503"/>
                <a:gd name="connsiteX36" fmla="*/ 134329 w 353555"/>
                <a:gd name="connsiteY36" fmla="*/ 71776 h 761503"/>
                <a:gd name="connsiteX37" fmla="*/ 147927 w 353555"/>
                <a:gd name="connsiteY37" fmla="*/ 63617 h 761503"/>
                <a:gd name="connsiteX38" fmla="*/ 164245 w 353555"/>
                <a:gd name="connsiteY38" fmla="*/ 58178 h 761503"/>
                <a:gd name="connsiteX39" fmla="*/ 177843 w 353555"/>
                <a:gd name="connsiteY39" fmla="*/ 58178 h 761503"/>
                <a:gd name="connsiteX40" fmla="*/ 196881 w 353555"/>
                <a:gd name="connsiteY40" fmla="*/ 60898 h 761503"/>
                <a:gd name="connsiteX41" fmla="*/ 232237 w 353555"/>
                <a:gd name="connsiteY41" fmla="*/ 88094 h 761503"/>
                <a:gd name="connsiteX42" fmla="*/ 278471 w 353555"/>
                <a:gd name="connsiteY42" fmla="*/ 88094 h 761503"/>
                <a:gd name="connsiteX43" fmla="*/ 316546 w 353555"/>
                <a:gd name="connsiteY43" fmla="*/ 104412 h 761503"/>
                <a:gd name="connsiteX44" fmla="*/ 311107 w 353555"/>
                <a:gd name="connsiteY44" fmla="*/ 120730 h 761503"/>
                <a:gd name="connsiteX45" fmla="*/ 294789 w 353555"/>
                <a:gd name="connsiteY45" fmla="*/ 128889 h 761503"/>
                <a:gd name="connsiteX46" fmla="*/ 273032 w 353555"/>
                <a:gd name="connsiteY46" fmla="*/ 131609 h 761503"/>
                <a:gd name="connsiteX47" fmla="*/ 243115 w 353555"/>
                <a:gd name="connsiteY47" fmla="*/ 131609 h 761503"/>
                <a:gd name="connsiteX48" fmla="*/ 243115 w 353555"/>
                <a:gd name="connsiteY48" fmla="*/ 134329 h 761503"/>
                <a:gd name="connsiteX49" fmla="*/ 248554 w 353555"/>
                <a:gd name="connsiteY49" fmla="*/ 169684 h 761503"/>
                <a:gd name="connsiteX50" fmla="*/ 251274 w 353555"/>
                <a:gd name="connsiteY50" fmla="*/ 205040 h 761503"/>
                <a:gd name="connsiteX51" fmla="*/ 251274 w 353555"/>
                <a:gd name="connsiteY51" fmla="*/ 240395 h 761503"/>
                <a:gd name="connsiteX52" fmla="*/ 251274 w 353555"/>
                <a:gd name="connsiteY52" fmla="*/ 256713 h 761503"/>
                <a:gd name="connsiteX53" fmla="*/ 253994 w 353555"/>
                <a:gd name="connsiteY53" fmla="*/ 270311 h 761503"/>
                <a:gd name="connsiteX54" fmla="*/ 259433 w 353555"/>
                <a:gd name="connsiteY54" fmla="*/ 343742 h 761503"/>
                <a:gd name="connsiteX55" fmla="*/ 262153 w 353555"/>
                <a:gd name="connsiteY55" fmla="*/ 425332 h 761503"/>
                <a:gd name="connsiteX56" fmla="*/ 264872 w 353555"/>
                <a:gd name="connsiteY56" fmla="*/ 490603 h 761503"/>
                <a:gd name="connsiteX57" fmla="*/ 270312 w 353555"/>
                <a:gd name="connsiteY57" fmla="*/ 564034 h 761503"/>
                <a:gd name="connsiteX58" fmla="*/ 270312 w 353555"/>
                <a:gd name="connsiteY58" fmla="*/ 599390 h 761503"/>
                <a:gd name="connsiteX59" fmla="*/ 270312 w 353555"/>
                <a:gd name="connsiteY59" fmla="*/ 637465 h 761503"/>
                <a:gd name="connsiteX60" fmla="*/ 264872 w 353555"/>
                <a:gd name="connsiteY60" fmla="*/ 670101 h 761503"/>
                <a:gd name="connsiteX61" fmla="*/ 283910 w 353555"/>
                <a:gd name="connsiteY61" fmla="*/ 672820 h 761503"/>
                <a:gd name="connsiteX62" fmla="*/ 283910 w 353555"/>
                <a:gd name="connsiteY62" fmla="*/ 672820 h 76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53555" h="761503">
                  <a:moveTo>
                    <a:pt x="283910" y="672820"/>
                  </a:moveTo>
                  <a:cubicBezTo>
                    <a:pt x="297508" y="672820"/>
                    <a:pt x="321985" y="672820"/>
                    <a:pt x="321985" y="689138"/>
                  </a:cubicBezTo>
                  <a:cubicBezTo>
                    <a:pt x="321985" y="697297"/>
                    <a:pt x="319266" y="697297"/>
                    <a:pt x="316546" y="705456"/>
                  </a:cubicBezTo>
                  <a:cubicBezTo>
                    <a:pt x="311107" y="710895"/>
                    <a:pt x="305667" y="713615"/>
                    <a:pt x="300228" y="713615"/>
                  </a:cubicBezTo>
                  <a:cubicBezTo>
                    <a:pt x="292069" y="716335"/>
                    <a:pt x="283910" y="716335"/>
                    <a:pt x="278471" y="716335"/>
                  </a:cubicBezTo>
                  <a:cubicBezTo>
                    <a:pt x="275751" y="716335"/>
                    <a:pt x="256713" y="716335"/>
                    <a:pt x="237676" y="716335"/>
                  </a:cubicBezTo>
                  <a:cubicBezTo>
                    <a:pt x="213199" y="716335"/>
                    <a:pt x="186003" y="719054"/>
                    <a:pt x="180563" y="719054"/>
                  </a:cubicBezTo>
                  <a:cubicBezTo>
                    <a:pt x="166965" y="719054"/>
                    <a:pt x="142488" y="719054"/>
                    <a:pt x="126170" y="719054"/>
                  </a:cubicBezTo>
                  <a:cubicBezTo>
                    <a:pt x="118011" y="719054"/>
                    <a:pt x="109852" y="719054"/>
                    <a:pt x="101693" y="719054"/>
                  </a:cubicBezTo>
                  <a:cubicBezTo>
                    <a:pt x="93534" y="719054"/>
                    <a:pt x="82655" y="719054"/>
                    <a:pt x="74496" y="713615"/>
                  </a:cubicBezTo>
                  <a:cubicBezTo>
                    <a:pt x="66337" y="710895"/>
                    <a:pt x="58178" y="702736"/>
                    <a:pt x="58178" y="697297"/>
                  </a:cubicBezTo>
                  <a:cubicBezTo>
                    <a:pt x="58178" y="694578"/>
                    <a:pt x="58178" y="691858"/>
                    <a:pt x="63618" y="689138"/>
                  </a:cubicBezTo>
                  <a:cubicBezTo>
                    <a:pt x="69057" y="686418"/>
                    <a:pt x="79936" y="683699"/>
                    <a:pt x="85375" y="680979"/>
                  </a:cubicBezTo>
                  <a:cubicBezTo>
                    <a:pt x="104413" y="678260"/>
                    <a:pt x="123450" y="675540"/>
                    <a:pt x="131609" y="675540"/>
                  </a:cubicBezTo>
                  <a:cubicBezTo>
                    <a:pt x="134329" y="675540"/>
                    <a:pt x="137049" y="675540"/>
                    <a:pt x="142488" y="675540"/>
                  </a:cubicBezTo>
                  <a:cubicBezTo>
                    <a:pt x="134329" y="670101"/>
                    <a:pt x="131609" y="661942"/>
                    <a:pt x="131609" y="653783"/>
                  </a:cubicBezTo>
                  <a:cubicBezTo>
                    <a:pt x="131609" y="648343"/>
                    <a:pt x="131609" y="642904"/>
                    <a:pt x="128890" y="640184"/>
                  </a:cubicBezTo>
                  <a:cubicBezTo>
                    <a:pt x="128890" y="637465"/>
                    <a:pt x="128890" y="634745"/>
                    <a:pt x="128890" y="629306"/>
                  </a:cubicBezTo>
                  <a:cubicBezTo>
                    <a:pt x="128890" y="626586"/>
                    <a:pt x="128890" y="623867"/>
                    <a:pt x="128890" y="621147"/>
                  </a:cubicBezTo>
                  <a:cubicBezTo>
                    <a:pt x="128890" y="612988"/>
                    <a:pt x="128890" y="604829"/>
                    <a:pt x="128890" y="593950"/>
                  </a:cubicBezTo>
                  <a:cubicBezTo>
                    <a:pt x="128890" y="591231"/>
                    <a:pt x="128890" y="585791"/>
                    <a:pt x="128890" y="583072"/>
                  </a:cubicBezTo>
                  <a:cubicBezTo>
                    <a:pt x="128890" y="534118"/>
                    <a:pt x="131609" y="485164"/>
                    <a:pt x="128890" y="436210"/>
                  </a:cubicBezTo>
                  <a:cubicBezTo>
                    <a:pt x="128890" y="409014"/>
                    <a:pt x="128890" y="384537"/>
                    <a:pt x="128890" y="357340"/>
                  </a:cubicBezTo>
                  <a:cubicBezTo>
                    <a:pt x="128890" y="335583"/>
                    <a:pt x="131609" y="313826"/>
                    <a:pt x="131609" y="289349"/>
                  </a:cubicBezTo>
                  <a:cubicBezTo>
                    <a:pt x="131609" y="275751"/>
                    <a:pt x="131609" y="264872"/>
                    <a:pt x="131609" y="251274"/>
                  </a:cubicBezTo>
                  <a:cubicBezTo>
                    <a:pt x="131609" y="234956"/>
                    <a:pt x="131609" y="221357"/>
                    <a:pt x="131609" y="205040"/>
                  </a:cubicBezTo>
                  <a:cubicBezTo>
                    <a:pt x="131609" y="183282"/>
                    <a:pt x="131609" y="161525"/>
                    <a:pt x="131609" y="139768"/>
                  </a:cubicBezTo>
                  <a:cubicBezTo>
                    <a:pt x="131609" y="137048"/>
                    <a:pt x="131609" y="134329"/>
                    <a:pt x="131609" y="128889"/>
                  </a:cubicBezTo>
                  <a:cubicBezTo>
                    <a:pt x="128890" y="128889"/>
                    <a:pt x="126170" y="128889"/>
                    <a:pt x="126170" y="128889"/>
                  </a:cubicBezTo>
                  <a:cubicBezTo>
                    <a:pt x="118011" y="128889"/>
                    <a:pt x="109852" y="128889"/>
                    <a:pt x="101693" y="128889"/>
                  </a:cubicBezTo>
                  <a:cubicBezTo>
                    <a:pt x="93534" y="128889"/>
                    <a:pt x="82655" y="128889"/>
                    <a:pt x="74496" y="123450"/>
                  </a:cubicBezTo>
                  <a:cubicBezTo>
                    <a:pt x="66337" y="120730"/>
                    <a:pt x="58178" y="112571"/>
                    <a:pt x="58178" y="107132"/>
                  </a:cubicBezTo>
                  <a:cubicBezTo>
                    <a:pt x="58178" y="104412"/>
                    <a:pt x="58178" y="101693"/>
                    <a:pt x="60898" y="98973"/>
                  </a:cubicBezTo>
                  <a:cubicBezTo>
                    <a:pt x="63618" y="96253"/>
                    <a:pt x="77216" y="93534"/>
                    <a:pt x="82655" y="93534"/>
                  </a:cubicBezTo>
                  <a:cubicBezTo>
                    <a:pt x="98973" y="90814"/>
                    <a:pt x="123450" y="88094"/>
                    <a:pt x="131609" y="88094"/>
                  </a:cubicBezTo>
                  <a:cubicBezTo>
                    <a:pt x="131609" y="85375"/>
                    <a:pt x="131609" y="85375"/>
                    <a:pt x="131609" y="82655"/>
                  </a:cubicBezTo>
                  <a:cubicBezTo>
                    <a:pt x="131609" y="77216"/>
                    <a:pt x="131609" y="74496"/>
                    <a:pt x="134329" y="71776"/>
                  </a:cubicBezTo>
                  <a:cubicBezTo>
                    <a:pt x="137049" y="69057"/>
                    <a:pt x="145208" y="66337"/>
                    <a:pt x="147927" y="63617"/>
                  </a:cubicBezTo>
                  <a:cubicBezTo>
                    <a:pt x="153366" y="60898"/>
                    <a:pt x="158806" y="58178"/>
                    <a:pt x="164245" y="58178"/>
                  </a:cubicBezTo>
                  <a:cubicBezTo>
                    <a:pt x="169684" y="58178"/>
                    <a:pt x="175124" y="58178"/>
                    <a:pt x="177843" y="58178"/>
                  </a:cubicBezTo>
                  <a:cubicBezTo>
                    <a:pt x="183283" y="58178"/>
                    <a:pt x="191442" y="58178"/>
                    <a:pt x="196881" y="60898"/>
                  </a:cubicBezTo>
                  <a:cubicBezTo>
                    <a:pt x="213199" y="63617"/>
                    <a:pt x="224078" y="74496"/>
                    <a:pt x="232237" y="88094"/>
                  </a:cubicBezTo>
                  <a:cubicBezTo>
                    <a:pt x="253994" y="88094"/>
                    <a:pt x="270312" y="88094"/>
                    <a:pt x="278471" y="88094"/>
                  </a:cubicBezTo>
                  <a:cubicBezTo>
                    <a:pt x="292069" y="88094"/>
                    <a:pt x="316546" y="88094"/>
                    <a:pt x="316546" y="104412"/>
                  </a:cubicBezTo>
                  <a:cubicBezTo>
                    <a:pt x="316546" y="112571"/>
                    <a:pt x="313826" y="112571"/>
                    <a:pt x="311107" y="120730"/>
                  </a:cubicBezTo>
                  <a:cubicBezTo>
                    <a:pt x="305667" y="126170"/>
                    <a:pt x="300228" y="128889"/>
                    <a:pt x="294789" y="128889"/>
                  </a:cubicBezTo>
                  <a:cubicBezTo>
                    <a:pt x="286630" y="131609"/>
                    <a:pt x="278471" y="131609"/>
                    <a:pt x="273032" y="131609"/>
                  </a:cubicBezTo>
                  <a:cubicBezTo>
                    <a:pt x="270312" y="131609"/>
                    <a:pt x="259433" y="131609"/>
                    <a:pt x="243115" y="131609"/>
                  </a:cubicBezTo>
                  <a:lnTo>
                    <a:pt x="243115" y="134329"/>
                  </a:lnTo>
                  <a:cubicBezTo>
                    <a:pt x="245835" y="145207"/>
                    <a:pt x="245835" y="158805"/>
                    <a:pt x="248554" y="169684"/>
                  </a:cubicBezTo>
                  <a:cubicBezTo>
                    <a:pt x="251274" y="180563"/>
                    <a:pt x="251274" y="194161"/>
                    <a:pt x="251274" y="205040"/>
                  </a:cubicBezTo>
                  <a:cubicBezTo>
                    <a:pt x="251274" y="215918"/>
                    <a:pt x="251274" y="226797"/>
                    <a:pt x="251274" y="240395"/>
                  </a:cubicBezTo>
                  <a:cubicBezTo>
                    <a:pt x="251274" y="245834"/>
                    <a:pt x="251274" y="251274"/>
                    <a:pt x="251274" y="256713"/>
                  </a:cubicBezTo>
                  <a:cubicBezTo>
                    <a:pt x="251274" y="262152"/>
                    <a:pt x="251274" y="267592"/>
                    <a:pt x="253994" y="270311"/>
                  </a:cubicBezTo>
                  <a:cubicBezTo>
                    <a:pt x="256713" y="294788"/>
                    <a:pt x="256713" y="319265"/>
                    <a:pt x="259433" y="343742"/>
                  </a:cubicBezTo>
                  <a:cubicBezTo>
                    <a:pt x="259433" y="370939"/>
                    <a:pt x="262153" y="398135"/>
                    <a:pt x="262153" y="425332"/>
                  </a:cubicBezTo>
                  <a:cubicBezTo>
                    <a:pt x="262153" y="447089"/>
                    <a:pt x="262153" y="468846"/>
                    <a:pt x="264872" y="490603"/>
                  </a:cubicBezTo>
                  <a:cubicBezTo>
                    <a:pt x="264872" y="515080"/>
                    <a:pt x="270312" y="539557"/>
                    <a:pt x="270312" y="564034"/>
                  </a:cubicBezTo>
                  <a:cubicBezTo>
                    <a:pt x="270312" y="574913"/>
                    <a:pt x="270312" y="588511"/>
                    <a:pt x="270312" y="599390"/>
                  </a:cubicBezTo>
                  <a:cubicBezTo>
                    <a:pt x="270312" y="612988"/>
                    <a:pt x="270312" y="623867"/>
                    <a:pt x="270312" y="637465"/>
                  </a:cubicBezTo>
                  <a:cubicBezTo>
                    <a:pt x="270312" y="648343"/>
                    <a:pt x="270312" y="661942"/>
                    <a:pt x="264872" y="670101"/>
                  </a:cubicBezTo>
                  <a:cubicBezTo>
                    <a:pt x="273032" y="672820"/>
                    <a:pt x="278471" y="672820"/>
                    <a:pt x="283910" y="672820"/>
                  </a:cubicBezTo>
                  <a:lnTo>
                    <a:pt x="283910" y="672820"/>
                  </a:lnTo>
                  <a:close/>
                </a:path>
              </a:pathLst>
            </a:custGeom>
            <a:grpFill/>
            <a:ln w="27168" cap="flat">
              <a:noFill/>
              <a:prstDash val="solid"/>
              <a:miter/>
            </a:ln>
          </p:spPr>
          <p:txBody>
            <a:bodyPr rtlCol="0" anchor="ctr"/>
            <a:lstStyle/>
            <a:p>
              <a:endParaRPr/>
            </a:p>
          </p:txBody>
        </p:sp>
        <p:sp>
          <p:nvSpPr>
            <p:cNvPr id="48" name="Freeform: Shape 47">
              <a:extLst>
                <a:ext uri="{FF2B5EF4-FFF2-40B4-BE49-F238E27FC236}">
                  <a16:creationId xmlns:a16="http://schemas.microsoft.com/office/drawing/2014/main" id="{9A128766-36EC-4898-BC9F-3A0ED7FC0E84}"/>
                </a:ext>
              </a:extLst>
            </p:cNvPr>
            <p:cNvSpPr/>
            <p:nvPr/>
          </p:nvSpPr>
          <p:spPr>
            <a:xfrm>
              <a:off x="8652924" y="4192158"/>
              <a:ext cx="516735" cy="788700"/>
            </a:xfrm>
            <a:custGeom>
              <a:avLst/>
              <a:gdLst>
                <a:gd name="connsiteX0" fmla="*/ 464616 w 516735"/>
                <a:gd name="connsiteY0" fmla="*/ 436210 h 788699"/>
                <a:gd name="connsiteX1" fmla="*/ 445578 w 516735"/>
                <a:gd name="connsiteY1" fmla="*/ 455248 h 788699"/>
                <a:gd name="connsiteX2" fmla="*/ 404783 w 516735"/>
                <a:gd name="connsiteY2" fmla="*/ 466126 h 788699"/>
                <a:gd name="connsiteX3" fmla="*/ 385746 w 516735"/>
                <a:gd name="connsiteY3" fmla="*/ 479725 h 788699"/>
                <a:gd name="connsiteX4" fmla="*/ 388466 w 516735"/>
                <a:gd name="connsiteY4" fmla="*/ 512361 h 788699"/>
                <a:gd name="connsiteX5" fmla="*/ 388466 w 516735"/>
                <a:gd name="connsiteY5" fmla="*/ 544997 h 788699"/>
                <a:gd name="connsiteX6" fmla="*/ 388466 w 516735"/>
                <a:gd name="connsiteY6" fmla="*/ 566754 h 788699"/>
                <a:gd name="connsiteX7" fmla="*/ 391185 w 516735"/>
                <a:gd name="connsiteY7" fmla="*/ 632026 h 788699"/>
                <a:gd name="connsiteX8" fmla="*/ 393905 w 516735"/>
                <a:gd name="connsiteY8" fmla="*/ 683699 h 788699"/>
                <a:gd name="connsiteX9" fmla="*/ 377587 w 516735"/>
                <a:gd name="connsiteY9" fmla="*/ 724494 h 788699"/>
                <a:gd name="connsiteX10" fmla="*/ 361269 w 516735"/>
                <a:gd name="connsiteY10" fmla="*/ 719054 h 788699"/>
                <a:gd name="connsiteX11" fmla="*/ 353110 w 516735"/>
                <a:gd name="connsiteY11" fmla="*/ 702737 h 788699"/>
                <a:gd name="connsiteX12" fmla="*/ 350390 w 516735"/>
                <a:gd name="connsiteY12" fmla="*/ 686419 h 788699"/>
                <a:gd name="connsiteX13" fmla="*/ 353110 w 516735"/>
                <a:gd name="connsiteY13" fmla="*/ 659222 h 788699"/>
                <a:gd name="connsiteX14" fmla="*/ 353110 w 516735"/>
                <a:gd name="connsiteY14" fmla="*/ 656502 h 788699"/>
                <a:gd name="connsiteX15" fmla="*/ 317754 w 516735"/>
                <a:gd name="connsiteY15" fmla="*/ 708176 h 788699"/>
                <a:gd name="connsiteX16" fmla="*/ 241604 w 516735"/>
                <a:gd name="connsiteY16" fmla="*/ 735372 h 788699"/>
                <a:gd name="connsiteX17" fmla="*/ 187211 w 516735"/>
                <a:gd name="connsiteY17" fmla="*/ 727214 h 788699"/>
                <a:gd name="connsiteX18" fmla="*/ 135537 w 516735"/>
                <a:gd name="connsiteY18" fmla="*/ 694578 h 788699"/>
                <a:gd name="connsiteX19" fmla="*/ 86583 w 516735"/>
                <a:gd name="connsiteY19" fmla="*/ 621147 h 788699"/>
                <a:gd name="connsiteX20" fmla="*/ 67546 w 516735"/>
                <a:gd name="connsiteY20" fmla="*/ 555875 h 788699"/>
                <a:gd name="connsiteX21" fmla="*/ 59387 w 516735"/>
                <a:gd name="connsiteY21" fmla="*/ 509641 h 788699"/>
                <a:gd name="connsiteX22" fmla="*/ 59387 w 516735"/>
                <a:gd name="connsiteY22" fmla="*/ 468846 h 788699"/>
                <a:gd name="connsiteX23" fmla="*/ 86583 w 516735"/>
                <a:gd name="connsiteY23" fmla="*/ 302947 h 788699"/>
                <a:gd name="connsiteX24" fmla="*/ 108341 w 516735"/>
                <a:gd name="connsiteY24" fmla="*/ 224077 h 788699"/>
                <a:gd name="connsiteX25" fmla="*/ 146416 w 516735"/>
                <a:gd name="connsiteY25" fmla="*/ 145207 h 788699"/>
                <a:gd name="connsiteX26" fmla="*/ 198090 w 516735"/>
                <a:gd name="connsiteY26" fmla="*/ 85375 h 788699"/>
                <a:gd name="connsiteX27" fmla="*/ 228006 w 516735"/>
                <a:gd name="connsiteY27" fmla="*/ 69057 h 788699"/>
                <a:gd name="connsiteX28" fmla="*/ 268801 w 516735"/>
                <a:gd name="connsiteY28" fmla="*/ 58178 h 788699"/>
                <a:gd name="connsiteX29" fmla="*/ 274240 w 516735"/>
                <a:gd name="connsiteY29" fmla="*/ 58178 h 788699"/>
                <a:gd name="connsiteX30" fmla="*/ 295997 w 516735"/>
                <a:gd name="connsiteY30" fmla="*/ 60898 h 788699"/>
                <a:gd name="connsiteX31" fmla="*/ 331353 w 516735"/>
                <a:gd name="connsiteY31" fmla="*/ 71776 h 788699"/>
                <a:gd name="connsiteX32" fmla="*/ 350390 w 516735"/>
                <a:gd name="connsiteY32" fmla="*/ 93534 h 788699"/>
                <a:gd name="connsiteX33" fmla="*/ 353110 w 516735"/>
                <a:gd name="connsiteY33" fmla="*/ 74496 h 788699"/>
                <a:gd name="connsiteX34" fmla="*/ 358549 w 516735"/>
                <a:gd name="connsiteY34" fmla="*/ 63618 h 788699"/>
                <a:gd name="connsiteX35" fmla="*/ 366708 w 516735"/>
                <a:gd name="connsiteY35" fmla="*/ 58178 h 788699"/>
                <a:gd name="connsiteX36" fmla="*/ 374867 w 516735"/>
                <a:gd name="connsiteY36" fmla="*/ 63618 h 788699"/>
                <a:gd name="connsiteX37" fmla="*/ 383027 w 516735"/>
                <a:gd name="connsiteY37" fmla="*/ 82655 h 788699"/>
                <a:gd name="connsiteX38" fmla="*/ 385746 w 516735"/>
                <a:gd name="connsiteY38" fmla="*/ 126170 h 788699"/>
                <a:gd name="connsiteX39" fmla="*/ 388466 w 516735"/>
                <a:gd name="connsiteY39" fmla="*/ 186002 h 788699"/>
                <a:gd name="connsiteX40" fmla="*/ 391185 w 516735"/>
                <a:gd name="connsiteY40" fmla="*/ 237676 h 788699"/>
                <a:gd name="connsiteX41" fmla="*/ 374867 w 516735"/>
                <a:gd name="connsiteY41" fmla="*/ 278470 h 788699"/>
                <a:gd name="connsiteX42" fmla="*/ 358549 w 516735"/>
                <a:gd name="connsiteY42" fmla="*/ 273031 h 788699"/>
                <a:gd name="connsiteX43" fmla="*/ 350390 w 516735"/>
                <a:gd name="connsiteY43" fmla="*/ 256713 h 788699"/>
                <a:gd name="connsiteX44" fmla="*/ 347671 w 516735"/>
                <a:gd name="connsiteY44" fmla="*/ 240395 h 788699"/>
                <a:gd name="connsiteX45" fmla="*/ 347671 w 516735"/>
                <a:gd name="connsiteY45" fmla="*/ 213199 h 788699"/>
                <a:gd name="connsiteX46" fmla="*/ 344951 w 516735"/>
                <a:gd name="connsiteY46" fmla="*/ 194161 h 788699"/>
                <a:gd name="connsiteX47" fmla="*/ 339512 w 516735"/>
                <a:gd name="connsiteY47" fmla="*/ 150647 h 788699"/>
                <a:gd name="connsiteX48" fmla="*/ 323194 w 516735"/>
                <a:gd name="connsiteY48" fmla="*/ 112571 h 788699"/>
                <a:gd name="connsiteX49" fmla="*/ 293278 w 516735"/>
                <a:gd name="connsiteY49" fmla="*/ 101693 h 788699"/>
                <a:gd name="connsiteX50" fmla="*/ 263361 w 516735"/>
                <a:gd name="connsiteY50" fmla="*/ 120730 h 788699"/>
                <a:gd name="connsiteX51" fmla="*/ 241604 w 516735"/>
                <a:gd name="connsiteY51" fmla="*/ 153366 h 788699"/>
                <a:gd name="connsiteX52" fmla="*/ 233445 w 516735"/>
                <a:gd name="connsiteY52" fmla="*/ 194161 h 788699"/>
                <a:gd name="connsiteX53" fmla="*/ 225286 w 516735"/>
                <a:gd name="connsiteY53" fmla="*/ 232236 h 788699"/>
                <a:gd name="connsiteX54" fmla="*/ 217127 w 516735"/>
                <a:gd name="connsiteY54" fmla="*/ 275751 h 788699"/>
                <a:gd name="connsiteX55" fmla="*/ 211688 w 516735"/>
                <a:gd name="connsiteY55" fmla="*/ 316545 h 788699"/>
                <a:gd name="connsiteX56" fmla="*/ 206249 w 516735"/>
                <a:gd name="connsiteY56" fmla="*/ 354621 h 788699"/>
                <a:gd name="connsiteX57" fmla="*/ 200809 w 516735"/>
                <a:gd name="connsiteY57" fmla="*/ 398135 h 788699"/>
                <a:gd name="connsiteX58" fmla="*/ 195370 w 516735"/>
                <a:gd name="connsiteY58" fmla="*/ 438930 h 788699"/>
                <a:gd name="connsiteX59" fmla="*/ 192650 w 516735"/>
                <a:gd name="connsiteY59" fmla="*/ 474286 h 788699"/>
                <a:gd name="connsiteX60" fmla="*/ 195370 w 516735"/>
                <a:gd name="connsiteY60" fmla="*/ 525959 h 788699"/>
                <a:gd name="connsiteX61" fmla="*/ 208968 w 516735"/>
                <a:gd name="connsiteY61" fmla="*/ 596670 h 788699"/>
                <a:gd name="connsiteX62" fmla="*/ 214407 w 516735"/>
                <a:gd name="connsiteY62" fmla="*/ 623867 h 788699"/>
                <a:gd name="connsiteX63" fmla="*/ 228006 w 516735"/>
                <a:gd name="connsiteY63" fmla="*/ 656502 h 788699"/>
                <a:gd name="connsiteX64" fmla="*/ 271520 w 516735"/>
                <a:gd name="connsiteY64" fmla="*/ 689138 h 788699"/>
                <a:gd name="connsiteX65" fmla="*/ 306876 w 516735"/>
                <a:gd name="connsiteY65" fmla="*/ 664661 h 788699"/>
                <a:gd name="connsiteX66" fmla="*/ 331353 w 516735"/>
                <a:gd name="connsiteY66" fmla="*/ 602109 h 788699"/>
                <a:gd name="connsiteX67" fmla="*/ 336792 w 516735"/>
                <a:gd name="connsiteY67" fmla="*/ 544997 h 788699"/>
                <a:gd name="connsiteX68" fmla="*/ 336792 w 516735"/>
                <a:gd name="connsiteY68" fmla="*/ 498762 h 788699"/>
                <a:gd name="connsiteX69" fmla="*/ 336792 w 516735"/>
                <a:gd name="connsiteY69" fmla="*/ 490603 h 788699"/>
                <a:gd name="connsiteX70" fmla="*/ 320474 w 516735"/>
                <a:gd name="connsiteY70" fmla="*/ 477005 h 788699"/>
                <a:gd name="connsiteX71" fmla="*/ 282399 w 516735"/>
                <a:gd name="connsiteY71" fmla="*/ 479725 h 788699"/>
                <a:gd name="connsiteX72" fmla="*/ 252483 w 516735"/>
                <a:gd name="connsiteY72" fmla="*/ 474286 h 788699"/>
                <a:gd name="connsiteX73" fmla="*/ 247044 w 516735"/>
                <a:gd name="connsiteY73" fmla="*/ 466126 h 788699"/>
                <a:gd name="connsiteX74" fmla="*/ 249763 w 516735"/>
                <a:gd name="connsiteY74" fmla="*/ 457968 h 788699"/>
                <a:gd name="connsiteX75" fmla="*/ 268801 w 516735"/>
                <a:gd name="connsiteY75" fmla="*/ 447089 h 788699"/>
                <a:gd name="connsiteX76" fmla="*/ 312315 w 516735"/>
                <a:gd name="connsiteY76" fmla="*/ 436210 h 788699"/>
                <a:gd name="connsiteX77" fmla="*/ 353110 w 516735"/>
                <a:gd name="connsiteY77" fmla="*/ 430771 h 788699"/>
                <a:gd name="connsiteX78" fmla="*/ 385746 w 516735"/>
                <a:gd name="connsiteY78" fmla="*/ 430771 h 788699"/>
                <a:gd name="connsiteX79" fmla="*/ 437420 w 516735"/>
                <a:gd name="connsiteY79" fmla="*/ 428051 h 788699"/>
                <a:gd name="connsiteX80" fmla="*/ 464616 w 516735"/>
                <a:gd name="connsiteY80" fmla="*/ 436210 h 78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516735" h="788699">
                  <a:moveTo>
                    <a:pt x="464616" y="436210"/>
                  </a:moveTo>
                  <a:cubicBezTo>
                    <a:pt x="464616" y="447089"/>
                    <a:pt x="453738" y="452528"/>
                    <a:pt x="445578" y="455248"/>
                  </a:cubicBezTo>
                  <a:cubicBezTo>
                    <a:pt x="434700" y="460687"/>
                    <a:pt x="415662" y="463407"/>
                    <a:pt x="404783" y="466126"/>
                  </a:cubicBezTo>
                  <a:cubicBezTo>
                    <a:pt x="393905" y="466126"/>
                    <a:pt x="385746" y="468846"/>
                    <a:pt x="385746" y="479725"/>
                  </a:cubicBezTo>
                  <a:cubicBezTo>
                    <a:pt x="385746" y="487884"/>
                    <a:pt x="388466" y="506921"/>
                    <a:pt x="388466" y="512361"/>
                  </a:cubicBezTo>
                  <a:cubicBezTo>
                    <a:pt x="388466" y="515080"/>
                    <a:pt x="388466" y="539557"/>
                    <a:pt x="388466" y="544997"/>
                  </a:cubicBezTo>
                  <a:cubicBezTo>
                    <a:pt x="388466" y="550436"/>
                    <a:pt x="388466" y="558595"/>
                    <a:pt x="388466" y="566754"/>
                  </a:cubicBezTo>
                  <a:cubicBezTo>
                    <a:pt x="388466" y="591231"/>
                    <a:pt x="388466" y="621147"/>
                    <a:pt x="391185" y="632026"/>
                  </a:cubicBezTo>
                  <a:cubicBezTo>
                    <a:pt x="393905" y="653783"/>
                    <a:pt x="393905" y="661942"/>
                    <a:pt x="393905" y="683699"/>
                  </a:cubicBezTo>
                  <a:cubicBezTo>
                    <a:pt x="393905" y="694578"/>
                    <a:pt x="393905" y="724494"/>
                    <a:pt x="377587" y="724494"/>
                  </a:cubicBezTo>
                  <a:cubicBezTo>
                    <a:pt x="369428" y="724494"/>
                    <a:pt x="366708" y="721774"/>
                    <a:pt x="361269" y="719054"/>
                  </a:cubicBezTo>
                  <a:cubicBezTo>
                    <a:pt x="355830" y="716335"/>
                    <a:pt x="353110" y="708176"/>
                    <a:pt x="353110" y="702737"/>
                  </a:cubicBezTo>
                  <a:cubicBezTo>
                    <a:pt x="350390" y="694578"/>
                    <a:pt x="350390" y="689138"/>
                    <a:pt x="350390" y="686419"/>
                  </a:cubicBezTo>
                  <a:cubicBezTo>
                    <a:pt x="350390" y="678260"/>
                    <a:pt x="353110" y="672820"/>
                    <a:pt x="353110" y="659222"/>
                  </a:cubicBezTo>
                  <a:lnTo>
                    <a:pt x="353110" y="656502"/>
                  </a:lnTo>
                  <a:cubicBezTo>
                    <a:pt x="347671" y="675540"/>
                    <a:pt x="334073" y="694578"/>
                    <a:pt x="317754" y="708176"/>
                  </a:cubicBezTo>
                  <a:cubicBezTo>
                    <a:pt x="293278" y="727214"/>
                    <a:pt x="274240" y="735372"/>
                    <a:pt x="241604" y="735372"/>
                  </a:cubicBezTo>
                  <a:cubicBezTo>
                    <a:pt x="222566" y="735372"/>
                    <a:pt x="203529" y="732653"/>
                    <a:pt x="187211" y="727214"/>
                  </a:cubicBezTo>
                  <a:cubicBezTo>
                    <a:pt x="165454" y="719054"/>
                    <a:pt x="149136" y="708176"/>
                    <a:pt x="135537" y="694578"/>
                  </a:cubicBezTo>
                  <a:cubicBezTo>
                    <a:pt x="113780" y="672820"/>
                    <a:pt x="100182" y="648343"/>
                    <a:pt x="86583" y="621147"/>
                  </a:cubicBezTo>
                  <a:cubicBezTo>
                    <a:pt x="75705" y="599390"/>
                    <a:pt x="70266" y="580352"/>
                    <a:pt x="67546" y="555875"/>
                  </a:cubicBezTo>
                  <a:cubicBezTo>
                    <a:pt x="64826" y="539557"/>
                    <a:pt x="62107" y="525959"/>
                    <a:pt x="59387" y="509641"/>
                  </a:cubicBezTo>
                  <a:cubicBezTo>
                    <a:pt x="56667" y="493323"/>
                    <a:pt x="59387" y="485164"/>
                    <a:pt x="59387" y="468846"/>
                  </a:cubicBezTo>
                  <a:cubicBezTo>
                    <a:pt x="59387" y="414453"/>
                    <a:pt x="72985" y="362780"/>
                    <a:pt x="86583" y="302947"/>
                  </a:cubicBezTo>
                  <a:cubicBezTo>
                    <a:pt x="92023" y="275751"/>
                    <a:pt x="100182" y="248554"/>
                    <a:pt x="108341" y="224077"/>
                  </a:cubicBezTo>
                  <a:cubicBezTo>
                    <a:pt x="116500" y="196881"/>
                    <a:pt x="130098" y="169684"/>
                    <a:pt x="146416" y="145207"/>
                  </a:cubicBezTo>
                  <a:cubicBezTo>
                    <a:pt x="160014" y="123450"/>
                    <a:pt x="176332" y="101693"/>
                    <a:pt x="198090" y="85375"/>
                  </a:cubicBezTo>
                  <a:cubicBezTo>
                    <a:pt x="206249" y="77216"/>
                    <a:pt x="217127" y="71776"/>
                    <a:pt x="228006" y="69057"/>
                  </a:cubicBezTo>
                  <a:cubicBezTo>
                    <a:pt x="241604" y="63618"/>
                    <a:pt x="255202" y="58178"/>
                    <a:pt x="268801" y="58178"/>
                  </a:cubicBezTo>
                  <a:cubicBezTo>
                    <a:pt x="271520" y="58178"/>
                    <a:pt x="274240" y="58178"/>
                    <a:pt x="274240" y="58178"/>
                  </a:cubicBezTo>
                  <a:cubicBezTo>
                    <a:pt x="279679" y="58178"/>
                    <a:pt x="285119" y="58178"/>
                    <a:pt x="295997" y="60898"/>
                  </a:cubicBezTo>
                  <a:cubicBezTo>
                    <a:pt x="309595" y="63618"/>
                    <a:pt x="320474" y="66337"/>
                    <a:pt x="331353" y="71776"/>
                  </a:cubicBezTo>
                  <a:cubicBezTo>
                    <a:pt x="339512" y="77216"/>
                    <a:pt x="347671" y="85375"/>
                    <a:pt x="350390" y="93534"/>
                  </a:cubicBezTo>
                  <a:cubicBezTo>
                    <a:pt x="350390" y="88095"/>
                    <a:pt x="353110" y="79936"/>
                    <a:pt x="353110" y="74496"/>
                  </a:cubicBezTo>
                  <a:cubicBezTo>
                    <a:pt x="355830" y="71776"/>
                    <a:pt x="355830" y="69057"/>
                    <a:pt x="358549" y="63618"/>
                  </a:cubicBezTo>
                  <a:cubicBezTo>
                    <a:pt x="361269" y="60898"/>
                    <a:pt x="363989" y="58178"/>
                    <a:pt x="366708" y="58178"/>
                  </a:cubicBezTo>
                  <a:cubicBezTo>
                    <a:pt x="369428" y="58178"/>
                    <a:pt x="372148" y="60898"/>
                    <a:pt x="374867" y="63618"/>
                  </a:cubicBezTo>
                  <a:cubicBezTo>
                    <a:pt x="377587" y="69057"/>
                    <a:pt x="380307" y="77216"/>
                    <a:pt x="383027" y="82655"/>
                  </a:cubicBezTo>
                  <a:cubicBezTo>
                    <a:pt x="383027" y="90814"/>
                    <a:pt x="385746" y="107132"/>
                    <a:pt x="385746" y="126170"/>
                  </a:cubicBezTo>
                  <a:cubicBezTo>
                    <a:pt x="385746" y="150647"/>
                    <a:pt x="385746" y="177843"/>
                    <a:pt x="388466" y="186002"/>
                  </a:cubicBezTo>
                  <a:cubicBezTo>
                    <a:pt x="391185" y="207759"/>
                    <a:pt x="391185" y="215918"/>
                    <a:pt x="391185" y="237676"/>
                  </a:cubicBezTo>
                  <a:cubicBezTo>
                    <a:pt x="391185" y="248554"/>
                    <a:pt x="391185" y="278470"/>
                    <a:pt x="374867" y="278470"/>
                  </a:cubicBezTo>
                  <a:cubicBezTo>
                    <a:pt x="366708" y="278470"/>
                    <a:pt x="363989" y="275751"/>
                    <a:pt x="358549" y="273031"/>
                  </a:cubicBezTo>
                  <a:cubicBezTo>
                    <a:pt x="353110" y="270311"/>
                    <a:pt x="350390" y="262152"/>
                    <a:pt x="350390" y="256713"/>
                  </a:cubicBezTo>
                  <a:cubicBezTo>
                    <a:pt x="350390" y="251274"/>
                    <a:pt x="347671" y="245834"/>
                    <a:pt x="347671" y="240395"/>
                  </a:cubicBezTo>
                  <a:cubicBezTo>
                    <a:pt x="347671" y="232236"/>
                    <a:pt x="347671" y="224077"/>
                    <a:pt x="347671" y="213199"/>
                  </a:cubicBezTo>
                  <a:cubicBezTo>
                    <a:pt x="347671" y="207759"/>
                    <a:pt x="347671" y="199600"/>
                    <a:pt x="344951" y="194161"/>
                  </a:cubicBezTo>
                  <a:cubicBezTo>
                    <a:pt x="342232" y="180563"/>
                    <a:pt x="342232" y="164245"/>
                    <a:pt x="339512" y="150647"/>
                  </a:cubicBezTo>
                  <a:cubicBezTo>
                    <a:pt x="336792" y="137048"/>
                    <a:pt x="331353" y="123450"/>
                    <a:pt x="323194" y="112571"/>
                  </a:cubicBezTo>
                  <a:cubicBezTo>
                    <a:pt x="317754" y="104412"/>
                    <a:pt x="304156" y="101693"/>
                    <a:pt x="293278" y="101693"/>
                  </a:cubicBezTo>
                  <a:cubicBezTo>
                    <a:pt x="279679" y="101693"/>
                    <a:pt x="271520" y="109852"/>
                    <a:pt x="263361" y="120730"/>
                  </a:cubicBezTo>
                  <a:cubicBezTo>
                    <a:pt x="257922" y="131609"/>
                    <a:pt x="247044" y="139768"/>
                    <a:pt x="241604" y="153366"/>
                  </a:cubicBezTo>
                  <a:cubicBezTo>
                    <a:pt x="236165" y="166964"/>
                    <a:pt x="233445" y="180563"/>
                    <a:pt x="233445" y="194161"/>
                  </a:cubicBezTo>
                  <a:cubicBezTo>
                    <a:pt x="233445" y="207759"/>
                    <a:pt x="230725" y="218638"/>
                    <a:pt x="225286" y="232236"/>
                  </a:cubicBezTo>
                  <a:cubicBezTo>
                    <a:pt x="219847" y="245834"/>
                    <a:pt x="219847" y="262152"/>
                    <a:pt x="217127" y="275751"/>
                  </a:cubicBezTo>
                  <a:cubicBezTo>
                    <a:pt x="214407" y="289349"/>
                    <a:pt x="214407" y="302947"/>
                    <a:pt x="211688" y="316545"/>
                  </a:cubicBezTo>
                  <a:cubicBezTo>
                    <a:pt x="211688" y="330144"/>
                    <a:pt x="206249" y="341022"/>
                    <a:pt x="206249" y="354621"/>
                  </a:cubicBezTo>
                  <a:cubicBezTo>
                    <a:pt x="203529" y="368219"/>
                    <a:pt x="203529" y="381817"/>
                    <a:pt x="200809" y="398135"/>
                  </a:cubicBezTo>
                  <a:cubicBezTo>
                    <a:pt x="198090" y="411733"/>
                    <a:pt x="198090" y="425332"/>
                    <a:pt x="195370" y="438930"/>
                  </a:cubicBezTo>
                  <a:cubicBezTo>
                    <a:pt x="195370" y="449809"/>
                    <a:pt x="192650" y="463407"/>
                    <a:pt x="192650" y="474286"/>
                  </a:cubicBezTo>
                  <a:cubicBezTo>
                    <a:pt x="192650" y="490603"/>
                    <a:pt x="195370" y="509641"/>
                    <a:pt x="195370" y="525959"/>
                  </a:cubicBezTo>
                  <a:cubicBezTo>
                    <a:pt x="195370" y="550436"/>
                    <a:pt x="203529" y="572193"/>
                    <a:pt x="208968" y="596670"/>
                  </a:cubicBezTo>
                  <a:cubicBezTo>
                    <a:pt x="211688" y="604829"/>
                    <a:pt x="211688" y="615708"/>
                    <a:pt x="214407" y="623867"/>
                  </a:cubicBezTo>
                  <a:cubicBezTo>
                    <a:pt x="217127" y="634745"/>
                    <a:pt x="222566" y="645624"/>
                    <a:pt x="228006" y="656502"/>
                  </a:cubicBezTo>
                  <a:cubicBezTo>
                    <a:pt x="236165" y="670101"/>
                    <a:pt x="252483" y="689138"/>
                    <a:pt x="271520" y="689138"/>
                  </a:cubicBezTo>
                  <a:cubicBezTo>
                    <a:pt x="287838" y="689138"/>
                    <a:pt x="298717" y="675540"/>
                    <a:pt x="306876" y="664661"/>
                  </a:cubicBezTo>
                  <a:cubicBezTo>
                    <a:pt x="320474" y="645624"/>
                    <a:pt x="325914" y="623867"/>
                    <a:pt x="331353" y="602109"/>
                  </a:cubicBezTo>
                  <a:cubicBezTo>
                    <a:pt x="334073" y="583072"/>
                    <a:pt x="336792" y="564034"/>
                    <a:pt x="336792" y="544997"/>
                  </a:cubicBezTo>
                  <a:cubicBezTo>
                    <a:pt x="336792" y="531398"/>
                    <a:pt x="336792" y="512361"/>
                    <a:pt x="336792" y="498762"/>
                  </a:cubicBezTo>
                  <a:cubicBezTo>
                    <a:pt x="336792" y="496043"/>
                    <a:pt x="336792" y="493323"/>
                    <a:pt x="336792" y="490603"/>
                  </a:cubicBezTo>
                  <a:cubicBezTo>
                    <a:pt x="336792" y="479725"/>
                    <a:pt x="336792" y="477005"/>
                    <a:pt x="320474" y="477005"/>
                  </a:cubicBezTo>
                  <a:cubicBezTo>
                    <a:pt x="309595" y="477005"/>
                    <a:pt x="295997" y="479725"/>
                    <a:pt x="282399" y="479725"/>
                  </a:cubicBezTo>
                  <a:cubicBezTo>
                    <a:pt x="271520" y="479725"/>
                    <a:pt x="260642" y="479725"/>
                    <a:pt x="252483" y="474286"/>
                  </a:cubicBezTo>
                  <a:cubicBezTo>
                    <a:pt x="249763" y="471566"/>
                    <a:pt x="247044" y="468846"/>
                    <a:pt x="247044" y="466126"/>
                  </a:cubicBezTo>
                  <a:cubicBezTo>
                    <a:pt x="247044" y="463407"/>
                    <a:pt x="247044" y="460687"/>
                    <a:pt x="249763" y="457968"/>
                  </a:cubicBezTo>
                  <a:cubicBezTo>
                    <a:pt x="255202" y="452528"/>
                    <a:pt x="260642" y="449809"/>
                    <a:pt x="268801" y="447089"/>
                  </a:cubicBezTo>
                  <a:cubicBezTo>
                    <a:pt x="282399" y="441650"/>
                    <a:pt x="295997" y="438930"/>
                    <a:pt x="312315" y="436210"/>
                  </a:cubicBezTo>
                  <a:cubicBezTo>
                    <a:pt x="325914" y="433491"/>
                    <a:pt x="339512" y="433491"/>
                    <a:pt x="353110" y="430771"/>
                  </a:cubicBezTo>
                  <a:cubicBezTo>
                    <a:pt x="363989" y="430771"/>
                    <a:pt x="374867" y="430771"/>
                    <a:pt x="385746" y="430771"/>
                  </a:cubicBezTo>
                  <a:cubicBezTo>
                    <a:pt x="402064" y="430771"/>
                    <a:pt x="426541" y="428051"/>
                    <a:pt x="437420" y="428051"/>
                  </a:cubicBezTo>
                  <a:cubicBezTo>
                    <a:pt x="451018" y="422612"/>
                    <a:pt x="464616" y="425332"/>
                    <a:pt x="464616" y="436210"/>
                  </a:cubicBezTo>
                </a:path>
              </a:pathLst>
            </a:custGeom>
            <a:grpFill/>
            <a:ln w="27168" cap="flat">
              <a:noFill/>
              <a:prstDash val="solid"/>
              <a:miter/>
            </a:ln>
          </p:spPr>
          <p:txBody>
            <a:bodyPr rtlCol="0" anchor="ctr"/>
            <a:lstStyle/>
            <a:p>
              <a:endParaRPr/>
            </a:p>
          </p:txBody>
        </p:sp>
        <p:sp>
          <p:nvSpPr>
            <p:cNvPr id="49" name="Freeform: Shape 48">
              <a:extLst>
                <a:ext uri="{FF2B5EF4-FFF2-40B4-BE49-F238E27FC236}">
                  <a16:creationId xmlns:a16="http://schemas.microsoft.com/office/drawing/2014/main" id="{3894E878-CEB4-4E65-853B-05717F1F47A5}"/>
                </a:ext>
              </a:extLst>
            </p:cNvPr>
            <p:cNvSpPr/>
            <p:nvPr/>
          </p:nvSpPr>
          <p:spPr>
            <a:xfrm>
              <a:off x="9053923" y="4178559"/>
              <a:ext cx="625521" cy="788700"/>
            </a:xfrm>
            <a:custGeom>
              <a:avLst/>
              <a:gdLst>
                <a:gd name="connsiteX0" fmla="*/ 536838 w 625521"/>
                <a:gd name="connsiteY0" fmla="*/ 680979 h 788699"/>
                <a:gd name="connsiteX1" fmla="*/ 574913 w 625521"/>
                <a:gd name="connsiteY1" fmla="*/ 697297 h 788699"/>
                <a:gd name="connsiteX2" fmla="*/ 566755 w 625521"/>
                <a:gd name="connsiteY2" fmla="*/ 713615 h 788699"/>
                <a:gd name="connsiteX3" fmla="*/ 550437 w 625521"/>
                <a:gd name="connsiteY3" fmla="*/ 721774 h 788699"/>
                <a:gd name="connsiteX4" fmla="*/ 528680 w 625521"/>
                <a:gd name="connsiteY4" fmla="*/ 724494 h 788699"/>
                <a:gd name="connsiteX5" fmla="*/ 417174 w 625521"/>
                <a:gd name="connsiteY5" fmla="*/ 724494 h 788699"/>
                <a:gd name="connsiteX6" fmla="*/ 398136 w 625521"/>
                <a:gd name="connsiteY6" fmla="*/ 724494 h 788699"/>
                <a:gd name="connsiteX7" fmla="*/ 373659 w 625521"/>
                <a:gd name="connsiteY7" fmla="*/ 724494 h 788699"/>
                <a:gd name="connsiteX8" fmla="*/ 346462 w 625521"/>
                <a:gd name="connsiteY8" fmla="*/ 719054 h 788699"/>
                <a:gd name="connsiteX9" fmla="*/ 330144 w 625521"/>
                <a:gd name="connsiteY9" fmla="*/ 702737 h 788699"/>
                <a:gd name="connsiteX10" fmla="*/ 335584 w 625521"/>
                <a:gd name="connsiteY10" fmla="*/ 694578 h 788699"/>
                <a:gd name="connsiteX11" fmla="*/ 357341 w 625521"/>
                <a:gd name="connsiteY11" fmla="*/ 686419 h 788699"/>
                <a:gd name="connsiteX12" fmla="*/ 395416 w 625521"/>
                <a:gd name="connsiteY12" fmla="*/ 680979 h 788699"/>
                <a:gd name="connsiteX13" fmla="*/ 381817 w 625521"/>
                <a:gd name="connsiteY13" fmla="*/ 656502 h 788699"/>
                <a:gd name="connsiteX14" fmla="*/ 379098 w 625521"/>
                <a:gd name="connsiteY14" fmla="*/ 585791 h 788699"/>
                <a:gd name="connsiteX15" fmla="*/ 379098 w 625521"/>
                <a:gd name="connsiteY15" fmla="*/ 517800 h 788699"/>
                <a:gd name="connsiteX16" fmla="*/ 379098 w 625521"/>
                <a:gd name="connsiteY16" fmla="*/ 474286 h 788699"/>
                <a:gd name="connsiteX17" fmla="*/ 379098 w 625521"/>
                <a:gd name="connsiteY17" fmla="*/ 430771 h 788699"/>
                <a:gd name="connsiteX18" fmla="*/ 381817 w 625521"/>
                <a:gd name="connsiteY18" fmla="*/ 411733 h 788699"/>
                <a:gd name="connsiteX19" fmla="*/ 379098 w 625521"/>
                <a:gd name="connsiteY19" fmla="*/ 400855 h 788699"/>
                <a:gd name="connsiteX20" fmla="*/ 370939 w 625521"/>
                <a:gd name="connsiteY20" fmla="*/ 398135 h 788699"/>
                <a:gd name="connsiteX21" fmla="*/ 338304 w 625521"/>
                <a:gd name="connsiteY21" fmla="*/ 400855 h 788699"/>
                <a:gd name="connsiteX22" fmla="*/ 289349 w 625521"/>
                <a:gd name="connsiteY22" fmla="*/ 403575 h 788699"/>
                <a:gd name="connsiteX23" fmla="*/ 264872 w 625521"/>
                <a:gd name="connsiteY23" fmla="*/ 400855 h 788699"/>
                <a:gd name="connsiteX24" fmla="*/ 259433 w 625521"/>
                <a:gd name="connsiteY24" fmla="*/ 406294 h 788699"/>
                <a:gd name="connsiteX25" fmla="*/ 259433 w 625521"/>
                <a:gd name="connsiteY25" fmla="*/ 425332 h 788699"/>
                <a:gd name="connsiteX26" fmla="*/ 259433 w 625521"/>
                <a:gd name="connsiteY26" fmla="*/ 449809 h 788699"/>
                <a:gd name="connsiteX27" fmla="*/ 259433 w 625521"/>
                <a:gd name="connsiteY27" fmla="*/ 471566 h 788699"/>
                <a:gd name="connsiteX28" fmla="*/ 259433 w 625521"/>
                <a:gd name="connsiteY28" fmla="*/ 504202 h 788699"/>
                <a:gd name="connsiteX29" fmla="*/ 259433 w 625521"/>
                <a:gd name="connsiteY29" fmla="*/ 509641 h 788699"/>
                <a:gd name="connsiteX30" fmla="*/ 256714 w 625521"/>
                <a:gd name="connsiteY30" fmla="*/ 542277 h 788699"/>
                <a:gd name="connsiteX31" fmla="*/ 256714 w 625521"/>
                <a:gd name="connsiteY31" fmla="*/ 577632 h 788699"/>
                <a:gd name="connsiteX32" fmla="*/ 256714 w 625521"/>
                <a:gd name="connsiteY32" fmla="*/ 612988 h 788699"/>
                <a:gd name="connsiteX33" fmla="*/ 253994 w 625521"/>
                <a:gd name="connsiteY33" fmla="*/ 656502 h 788699"/>
                <a:gd name="connsiteX34" fmla="*/ 256714 w 625521"/>
                <a:gd name="connsiteY34" fmla="*/ 678260 h 788699"/>
                <a:gd name="connsiteX35" fmla="*/ 286629 w 625521"/>
                <a:gd name="connsiteY35" fmla="*/ 694578 h 788699"/>
                <a:gd name="connsiteX36" fmla="*/ 281191 w 625521"/>
                <a:gd name="connsiteY36" fmla="*/ 710895 h 788699"/>
                <a:gd name="connsiteX37" fmla="*/ 264872 w 625521"/>
                <a:gd name="connsiteY37" fmla="*/ 719054 h 788699"/>
                <a:gd name="connsiteX38" fmla="*/ 243116 w 625521"/>
                <a:gd name="connsiteY38" fmla="*/ 721774 h 788699"/>
                <a:gd name="connsiteX39" fmla="*/ 243116 w 625521"/>
                <a:gd name="connsiteY39" fmla="*/ 721774 h 788699"/>
                <a:gd name="connsiteX40" fmla="*/ 232236 w 625521"/>
                <a:gd name="connsiteY40" fmla="*/ 727214 h 788699"/>
                <a:gd name="connsiteX41" fmla="*/ 224078 w 625521"/>
                <a:gd name="connsiteY41" fmla="*/ 735372 h 788699"/>
                <a:gd name="connsiteX42" fmla="*/ 213199 w 625521"/>
                <a:gd name="connsiteY42" fmla="*/ 738092 h 788699"/>
                <a:gd name="connsiteX43" fmla="*/ 183283 w 625521"/>
                <a:gd name="connsiteY43" fmla="*/ 727214 h 788699"/>
                <a:gd name="connsiteX44" fmla="*/ 175124 w 625521"/>
                <a:gd name="connsiteY44" fmla="*/ 719054 h 788699"/>
                <a:gd name="connsiteX45" fmla="*/ 145208 w 625521"/>
                <a:gd name="connsiteY45" fmla="*/ 719054 h 788699"/>
                <a:gd name="connsiteX46" fmla="*/ 126170 w 625521"/>
                <a:gd name="connsiteY46" fmla="*/ 719054 h 788699"/>
                <a:gd name="connsiteX47" fmla="*/ 101693 w 625521"/>
                <a:gd name="connsiteY47" fmla="*/ 719054 h 788699"/>
                <a:gd name="connsiteX48" fmla="*/ 74496 w 625521"/>
                <a:gd name="connsiteY48" fmla="*/ 713615 h 788699"/>
                <a:gd name="connsiteX49" fmla="*/ 58178 w 625521"/>
                <a:gd name="connsiteY49" fmla="*/ 697297 h 788699"/>
                <a:gd name="connsiteX50" fmla="*/ 63618 w 625521"/>
                <a:gd name="connsiteY50" fmla="*/ 689138 h 788699"/>
                <a:gd name="connsiteX51" fmla="*/ 85375 w 625521"/>
                <a:gd name="connsiteY51" fmla="*/ 680979 h 788699"/>
                <a:gd name="connsiteX52" fmla="*/ 131609 w 625521"/>
                <a:gd name="connsiteY52" fmla="*/ 675540 h 788699"/>
                <a:gd name="connsiteX53" fmla="*/ 131609 w 625521"/>
                <a:gd name="connsiteY53" fmla="*/ 667381 h 788699"/>
                <a:gd name="connsiteX54" fmla="*/ 131609 w 625521"/>
                <a:gd name="connsiteY54" fmla="*/ 651063 h 788699"/>
                <a:gd name="connsiteX55" fmla="*/ 131609 w 625521"/>
                <a:gd name="connsiteY55" fmla="*/ 618427 h 788699"/>
                <a:gd name="connsiteX56" fmla="*/ 131609 w 625521"/>
                <a:gd name="connsiteY56" fmla="*/ 580352 h 788699"/>
                <a:gd name="connsiteX57" fmla="*/ 131609 w 625521"/>
                <a:gd name="connsiteY57" fmla="*/ 531398 h 788699"/>
                <a:gd name="connsiteX58" fmla="*/ 131609 w 625521"/>
                <a:gd name="connsiteY58" fmla="*/ 466126 h 788699"/>
                <a:gd name="connsiteX59" fmla="*/ 131609 w 625521"/>
                <a:gd name="connsiteY59" fmla="*/ 422612 h 788699"/>
                <a:gd name="connsiteX60" fmla="*/ 131609 w 625521"/>
                <a:gd name="connsiteY60" fmla="*/ 411733 h 788699"/>
                <a:gd name="connsiteX61" fmla="*/ 131609 w 625521"/>
                <a:gd name="connsiteY61" fmla="*/ 398135 h 788699"/>
                <a:gd name="connsiteX62" fmla="*/ 126170 w 625521"/>
                <a:gd name="connsiteY62" fmla="*/ 389976 h 788699"/>
                <a:gd name="connsiteX63" fmla="*/ 101693 w 625521"/>
                <a:gd name="connsiteY63" fmla="*/ 387257 h 788699"/>
                <a:gd name="connsiteX64" fmla="*/ 77216 w 625521"/>
                <a:gd name="connsiteY64" fmla="*/ 376378 h 788699"/>
                <a:gd name="connsiteX65" fmla="*/ 82655 w 625521"/>
                <a:gd name="connsiteY65" fmla="*/ 368219 h 788699"/>
                <a:gd name="connsiteX66" fmla="*/ 98973 w 625521"/>
                <a:gd name="connsiteY66" fmla="*/ 360060 h 788699"/>
                <a:gd name="connsiteX67" fmla="*/ 118011 w 625521"/>
                <a:gd name="connsiteY67" fmla="*/ 357340 h 788699"/>
                <a:gd name="connsiteX68" fmla="*/ 131609 w 625521"/>
                <a:gd name="connsiteY68" fmla="*/ 351901 h 788699"/>
                <a:gd name="connsiteX69" fmla="*/ 131609 w 625521"/>
                <a:gd name="connsiteY69" fmla="*/ 343742 h 788699"/>
                <a:gd name="connsiteX70" fmla="*/ 131609 w 625521"/>
                <a:gd name="connsiteY70" fmla="*/ 270311 h 788699"/>
                <a:gd name="connsiteX71" fmla="*/ 137048 w 625521"/>
                <a:gd name="connsiteY71" fmla="*/ 145207 h 788699"/>
                <a:gd name="connsiteX72" fmla="*/ 139768 w 625521"/>
                <a:gd name="connsiteY72" fmla="*/ 123450 h 788699"/>
                <a:gd name="connsiteX73" fmla="*/ 123450 w 625521"/>
                <a:gd name="connsiteY73" fmla="*/ 123450 h 788699"/>
                <a:gd name="connsiteX74" fmla="*/ 118011 w 625521"/>
                <a:gd name="connsiteY74" fmla="*/ 123450 h 788699"/>
                <a:gd name="connsiteX75" fmla="*/ 101693 w 625521"/>
                <a:gd name="connsiteY75" fmla="*/ 123450 h 788699"/>
                <a:gd name="connsiteX76" fmla="*/ 74496 w 625521"/>
                <a:gd name="connsiteY76" fmla="*/ 118011 h 788699"/>
                <a:gd name="connsiteX77" fmla="*/ 58178 w 625521"/>
                <a:gd name="connsiteY77" fmla="*/ 101693 h 788699"/>
                <a:gd name="connsiteX78" fmla="*/ 63618 w 625521"/>
                <a:gd name="connsiteY78" fmla="*/ 93534 h 788699"/>
                <a:gd name="connsiteX79" fmla="*/ 85375 w 625521"/>
                <a:gd name="connsiteY79" fmla="*/ 85375 h 788699"/>
                <a:gd name="connsiteX80" fmla="*/ 137048 w 625521"/>
                <a:gd name="connsiteY80" fmla="*/ 82655 h 788699"/>
                <a:gd name="connsiteX81" fmla="*/ 147927 w 625521"/>
                <a:gd name="connsiteY81" fmla="*/ 82655 h 788699"/>
                <a:gd name="connsiteX82" fmla="*/ 186003 w 625521"/>
                <a:gd name="connsiteY82" fmla="*/ 58178 h 788699"/>
                <a:gd name="connsiteX83" fmla="*/ 226797 w 625521"/>
                <a:gd name="connsiteY83" fmla="*/ 79936 h 788699"/>
                <a:gd name="connsiteX84" fmla="*/ 253994 w 625521"/>
                <a:gd name="connsiteY84" fmla="*/ 79936 h 788699"/>
                <a:gd name="connsiteX85" fmla="*/ 294789 w 625521"/>
                <a:gd name="connsiteY85" fmla="*/ 96253 h 788699"/>
                <a:gd name="connsiteX86" fmla="*/ 283910 w 625521"/>
                <a:gd name="connsiteY86" fmla="*/ 112571 h 788699"/>
                <a:gd name="connsiteX87" fmla="*/ 267592 w 625521"/>
                <a:gd name="connsiteY87" fmla="*/ 120730 h 788699"/>
                <a:gd name="connsiteX88" fmla="*/ 245835 w 625521"/>
                <a:gd name="connsiteY88" fmla="*/ 123450 h 788699"/>
                <a:gd name="connsiteX89" fmla="*/ 237676 w 625521"/>
                <a:gd name="connsiteY89" fmla="*/ 123450 h 788699"/>
                <a:gd name="connsiteX90" fmla="*/ 240396 w 625521"/>
                <a:gd name="connsiteY90" fmla="*/ 128889 h 788699"/>
                <a:gd name="connsiteX91" fmla="*/ 251274 w 625521"/>
                <a:gd name="connsiteY91" fmla="*/ 177843 h 788699"/>
                <a:gd name="connsiteX92" fmla="*/ 256714 w 625521"/>
                <a:gd name="connsiteY92" fmla="*/ 226797 h 788699"/>
                <a:gd name="connsiteX93" fmla="*/ 262153 w 625521"/>
                <a:gd name="connsiteY93" fmla="*/ 273031 h 788699"/>
                <a:gd name="connsiteX94" fmla="*/ 262153 w 625521"/>
                <a:gd name="connsiteY94" fmla="*/ 289349 h 788699"/>
                <a:gd name="connsiteX95" fmla="*/ 262153 w 625521"/>
                <a:gd name="connsiteY95" fmla="*/ 297508 h 788699"/>
                <a:gd name="connsiteX96" fmla="*/ 264872 w 625521"/>
                <a:gd name="connsiteY96" fmla="*/ 321985 h 788699"/>
                <a:gd name="connsiteX97" fmla="*/ 270312 w 625521"/>
                <a:gd name="connsiteY97" fmla="*/ 335583 h 788699"/>
                <a:gd name="connsiteX98" fmla="*/ 270312 w 625521"/>
                <a:gd name="connsiteY98" fmla="*/ 338303 h 788699"/>
                <a:gd name="connsiteX99" fmla="*/ 270312 w 625521"/>
                <a:gd name="connsiteY99" fmla="*/ 346462 h 788699"/>
                <a:gd name="connsiteX100" fmla="*/ 278471 w 625521"/>
                <a:gd name="connsiteY100" fmla="*/ 354621 h 788699"/>
                <a:gd name="connsiteX101" fmla="*/ 338304 w 625521"/>
                <a:gd name="connsiteY101" fmla="*/ 349181 h 788699"/>
                <a:gd name="connsiteX102" fmla="*/ 365500 w 625521"/>
                <a:gd name="connsiteY102" fmla="*/ 349181 h 788699"/>
                <a:gd name="connsiteX103" fmla="*/ 381817 w 625521"/>
                <a:gd name="connsiteY103" fmla="*/ 349181 h 788699"/>
                <a:gd name="connsiteX104" fmla="*/ 392697 w 625521"/>
                <a:gd name="connsiteY104" fmla="*/ 338303 h 788699"/>
                <a:gd name="connsiteX105" fmla="*/ 389977 w 625521"/>
                <a:gd name="connsiteY105" fmla="*/ 313826 h 788699"/>
                <a:gd name="connsiteX106" fmla="*/ 392697 w 625521"/>
                <a:gd name="connsiteY106" fmla="*/ 262152 h 788699"/>
                <a:gd name="connsiteX107" fmla="*/ 395416 w 625521"/>
                <a:gd name="connsiteY107" fmla="*/ 224077 h 788699"/>
                <a:gd name="connsiteX108" fmla="*/ 398136 w 625521"/>
                <a:gd name="connsiteY108" fmla="*/ 177843 h 788699"/>
                <a:gd name="connsiteX109" fmla="*/ 395416 w 625521"/>
                <a:gd name="connsiteY109" fmla="*/ 153366 h 788699"/>
                <a:gd name="connsiteX110" fmla="*/ 395416 w 625521"/>
                <a:gd name="connsiteY110" fmla="*/ 137048 h 788699"/>
                <a:gd name="connsiteX111" fmla="*/ 379098 w 625521"/>
                <a:gd name="connsiteY111" fmla="*/ 137048 h 788699"/>
                <a:gd name="connsiteX112" fmla="*/ 351902 w 625521"/>
                <a:gd name="connsiteY112" fmla="*/ 131609 h 788699"/>
                <a:gd name="connsiteX113" fmla="*/ 338304 w 625521"/>
                <a:gd name="connsiteY113" fmla="*/ 115291 h 788699"/>
                <a:gd name="connsiteX114" fmla="*/ 343742 w 625521"/>
                <a:gd name="connsiteY114" fmla="*/ 107132 h 788699"/>
                <a:gd name="connsiteX115" fmla="*/ 362780 w 625521"/>
                <a:gd name="connsiteY115" fmla="*/ 98973 h 788699"/>
                <a:gd name="connsiteX116" fmla="*/ 395416 w 625521"/>
                <a:gd name="connsiteY116" fmla="*/ 96253 h 788699"/>
                <a:gd name="connsiteX117" fmla="*/ 403575 w 625521"/>
                <a:gd name="connsiteY117" fmla="*/ 90814 h 788699"/>
                <a:gd name="connsiteX118" fmla="*/ 422612 w 625521"/>
                <a:gd name="connsiteY118" fmla="*/ 88095 h 788699"/>
                <a:gd name="connsiteX119" fmla="*/ 428052 w 625521"/>
                <a:gd name="connsiteY119" fmla="*/ 88095 h 788699"/>
                <a:gd name="connsiteX120" fmla="*/ 447090 w 625521"/>
                <a:gd name="connsiteY120" fmla="*/ 90814 h 788699"/>
                <a:gd name="connsiteX121" fmla="*/ 455249 w 625521"/>
                <a:gd name="connsiteY121" fmla="*/ 96253 h 788699"/>
                <a:gd name="connsiteX122" fmla="*/ 525960 w 625521"/>
                <a:gd name="connsiteY122" fmla="*/ 93534 h 788699"/>
                <a:gd name="connsiteX123" fmla="*/ 561315 w 625521"/>
                <a:gd name="connsiteY123" fmla="*/ 109852 h 788699"/>
                <a:gd name="connsiteX124" fmla="*/ 555876 w 625521"/>
                <a:gd name="connsiteY124" fmla="*/ 126170 h 788699"/>
                <a:gd name="connsiteX125" fmla="*/ 539558 w 625521"/>
                <a:gd name="connsiteY125" fmla="*/ 134329 h 788699"/>
                <a:gd name="connsiteX126" fmla="*/ 517800 w 625521"/>
                <a:gd name="connsiteY126" fmla="*/ 137048 h 788699"/>
                <a:gd name="connsiteX127" fmla="*/ 477006 w 625521"/>
                <a:gd name="connsiteY127" fmla="*/ 137048 h 788699"/>
                <a:gd name="connsiteX128" fmla="*/ 485165 w 625521"/>
                <a:gd name="connsiteY128" fmla="*/ 161525 h 788699"/>
                <a:gd name="connsiteX129" fmla="*/ 496043 w 625521"/>
                <a:gd name="connsiteY129" fmla="*/ 210479 h 788699"/>
                <a:gd name="connsiteX130" fmla="*/ 501483 w 625521"/>
                <a:gd name="connsiteY130" fmla="*/ 251274 h 788699"/>
                <a:gd name="connsiteX131" fmla="*/ 506922 w 625521"/>
                <a:gd name="connsiteY131" fmla="*/ 292069 h 788699"/>
                <a:gd name="connsiteX132" fmla="*/ 506922 w 625521"/>
                <a:gd name="connsiteY132" fmla="*/ 321985 h 788699"/>
                <a:gd name="connsiteX133" fmla="*/ 509642 w 625521"/>
                <a:gd name="connsiteY133" fmla="*/ 341022 h 788699"/>
                <a:gd name="connsiteX134" fmla="*/ 509642 w 625521"/>
                <a:gd name="connsiteY134" fmla="*/ 343742 h 788699"/>
                <a:gd name="connsiteX135" fmla="*/ 517800 w 625521"/>
                <a:gd name="connsiteY135" fmla="*/ 349181 h 788699"/>
                <a:gd name="connsiteX136" fmla="*/ 528680 w 625521"/>
                <a:gd name="connsiteY136" fmla="*/ 349181 h 788699"/>
                <a:gd name="connsiteX137" fmla="*/ 550437 w 625521"/>
                <a:gd name="connsiteY137" fmla="*/ 357340 h 788699"/>
                <a:gd name="connsiteX138" fmla="*/ 550437 w 625521"/>
                <a:gd name="connsiteY138" fmla="*/ 362780 h 788699"/>
                <a:gd name="connsiteX139" fmla="*/ 534119 w 625521"/>
                <a:gd name="connsiteY139" fmla="*/ 384537 h 788699"/>
                <a:gd name="connsiteX140" fmla="*/ 520520 w 625521"/>
                <a:gd name="connsiteY140" fmla="*/ 389976 h 788699"/>
                <a:gd name="connsiteX141" fmla="*/ 512362 w 625521"/>
                <a:gd name="connsiteY141" fmla="*/ 395415 h 788699"/>
                <a:gd name="connsiteX142" fmla="*/ 512362 w 625521"/>
                <a:gd name="connsiteY142" fmla="*/ 398135 h 788699"/>
                <a:gd name="connsiteX143" fmla="*/ 512362 w 625521"/>
                <a:gd name="connsiteY143" fmla="*/ 409014 h 788699"/>
                <a:gd name="connsiteX144" fmla="*/ 512362 w 625521"/>
                <a:gd name="connsiteY144" fmla="*/ 414453 h 788699"/>
                <a:gd name="connsiteX145" fmla="*/ 512362 w 625521"/>
                <a:gd name="connsiteY145" fmla="*/ 438930 h 788699"/>
                <a:gd name="connsiteX146" fmla="*/ 515081 w 625521"/>
                <a:gd name="connsiteY146" fmla="*/ 504202 h 788699"/>
                <a:gd name="connsiteX147" fmla="*/ 520520 w 625521"/>
                <a:gd name="connsiteY147" fmla="*/ 572193 h 788699"/>
                <a:gd name="connsiteX148" fmla="*/ 517800 w 625521"/>
                <a:gd name="connsiteY148" fmla="*/ 604829 h 788699"/>
                <a:gd name="connsiteX149" fmla="*/ 512362 w 625521"/>
                <a:gd name="connsiteY149" fmla="*/ 661942 h 788699"/>
                <a:gd name="connsiteX150" fmla="*/ 509642 w 625521"/>
                <a:gd name="connsiteY150" fmla="*/ 670101 h 788699"/>
                <a:gd name="connsiteX151" fmla="*/ 512362 w 625521"/>
                <a:gd name="connsiteY151" fmla="*/ 680979 h 788699"/>
                <a:gd name="connsiteX152" fmla="*/ 512362 w 625521"/>
                <a:gd name="connsiteY152" fmla="*/ 686419 h 788699"/>
                <a:gd name="connsiteX153" fmla="*/ 536838 w 625521"/>
                <a:gd name="connsiteY153" fmla="*/ 680979 h 788699"/>
                <a:gd name="connsiteX154" fmla="*/ 536838 w 625521"/>
                <a:gd name="connsiteY154" fmla="*/ 680979 h 78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Lst>
              <a:rect l="l" t="t" r="r" b="b"/>
              <a:pathLst>
                <a:path w="625521" h="788699">
                  <a:moveTo>
                    <a:pt x="536838" y="680979"/>
                  </a:moveTo>
                  <a:cubicBezTo>
                    <a:pt x="550437" y="680979"/>
                    <a:pt x="574913" y="680979"/>
                    <a:pt x="574913" y="697297"/>
                  </a:cubicBezTo>
                  <a:cubicBezTo>
                    <a:pt x="574913" y="705456"/>
                    <a:pt x="572194" y="708176"/>
                    <a:pt x="566755" y="713615"/>
                  </a:cubicBezTo>
                  <a:cubicBezTo>
                    <a:pt x="561315" y="719054"/>
                    <a:pt x="555876" y="721774"/>
                    <a:pt x="550437" y="721774"/>
                  </a:cubicBezTo>
                  <a:cubicBezTo>
                    <a:pt x="539558" y="724494"/>
                    <a:pt x="534119" y="724494"/>
                    <a:pt x="528680" y="724494"/>
                  </a:cubicBezTo>
                  <a:cubicBezTo>
                    <a:pt x="517800" y="724494"/>
                    <a:pt x="428052" y="724494"/>
                    <a:pt x="417174" y="724494"/>
                  </a:cubicBezTo>
                  <a:cubicBezTo>
                    <a:pt x="403575" y="724494"/>
                    <a:pt x="414454" y="724494"/>
                    <a:pt x="398136" y="724494"/>
                  </a:cubicBezTo>
                  <a:cubicBezTo>
                    <a:pt x="389977" y="724494"/>
                    <a:pt x="381817" y="724494"/>
                    <a:pt x="373659" y="724494"/>
                  </a:cubicBezTo>
                  <a:cubicBezTo>
                    <a:pt x="365500" y="724494"/>
                    <a:pt x="354621" y="721774"/>
                    <a:pt x="346462" y="719054"/>
                  </a:cubicBezTo>
                  <a:cubicBezTo>
                    <a:pt x="338304" y="716335"/>
                    <a:pt x="330144" y="708176"/>
                    <a:pt x="330144" y="702737"/>
                  </a:cubicBezTo>
                  <a:cubicBezTo>
                    <a:pt x="330144" y="700017"/>
                    <a:pt x="330144" y="697297"/>
                    <a:pt x="335584" y="694578"/>
                  </a:cubicBezTo>
                  <a:cubicBezTo>
                    <a:pt x="341023" y="691858"/>
                    <a:pt x="351902" y="689138"/>
                    <a:pt x="357341" y="686419"/>
                  </a:cubicBezTo>
                  <a:cubicBezTo>
                    <a:pt x="373659" y="683699"/>
                    <a:pt x="387257" y="680979"/>
                    <a:pt x="395416" y="680979"/>
                  </a:cubicBezTo>
                  <a:cubicBezTo>
                    <a:pt x="387257" y="675540"/>
                    <a:pt x="384537" y="670101"/>
                    <a:pt x="381817" y="656502"/>
                  </a:cubicBezTo>
                  <a:cubicBezTo>
                    <a:pt x="379098" y="632026"/>
                    <a:pt x="379098" y="610268"/>
                    <a:pt x="379098" y="585791"/>
                  </a:cubicBezTo>
                  <a:cubicBezTo>
                    <a:pt x="379098" y="564034"/>
                    <a:pt x="379098" y="542277"/>
                    <a:pt x="379098" y="517800"/>
                  </a:cubicBezTo>
                  <a:cubicBezTo>
                    <a:pt x="379098" y="504202"/>
                    <a:pt x="379098" y="487884"/>
                    <a:pt x="379098" y="474286"/>
                  </a:cubicBezTo>
                  <a:cubicBezTo>
                    <a:pt x="379098" y="457968"/>
                    <a:pt x="376379" y="444369"/>
                    <a:pt x="379098" y="430771"/>
                  </a:cubicBezTo>
                  <a:cubicBezTo>
                    <a:pt x="379098" y="425332"/>
                    <a:pt x="381817" y="417173"/>
                    <a:pt x="381817" y="411733"/>
                  </a:cubicBezTo>
                  <a:cubicBezTo>
                    <a:pt x="381817" y="406294"/>
                    <a:pt x="381817" y="403575"/>
                    <a:pt x="379098" y="400855"/>
                  </a:cubicBezTo>
                  <a:cubicBezTo>
                    <a:pt x="376379" y="400855"/>
                    <a:pt x="373659" y="398135"/>
                    <a:pt x="370939" y="398135"/>
                  </a:cubicBezTo>
                  <a:cubicBezTo>
                    <a:pt x="360061" y="398135"/>
                    <a:pt x="343742" y="400855"/>
                    <a:pt x="338304" y="400855"/>
                  </a:cubicBezTo>
                  <a:cubicBezTo>
                    <a:pt x="330144" y="400855"/>
                    <a:pt x="319266" y="403575"/>
                    <a:pt x="289349" y="403575"/>
                  </a:cubicBezTo>
                  <a:cubicBezTo>
                    <a:pt x="275751" y="403575"/>
                    <a:pt x="267592" y="400855"/>
                    <a:pt x="264872" y="400855"/>
                  </a:cubicBezTo>
                  <a:cubicBezTo>
                    <a:pt x="262153" y="400855"/>
                    <a:pt x="259433" y="400855"/>
                    <a:pt x="259433" y="406294"/>
                  </a:cubicBezTo>
                  <a:cubicBezTo>
                    <a:pt x="259433" y="414453"/>
                    <a:pt x="259433" y="419892"/>
                    <a:pt x="259433" y="425332"/>
                  </a:cubicBezTo>
                  <a:cubicBezTo>
                    <a:pt x="259433" y="433491"/>
                    <a:pt x="259433" y="441650"/>
                    <a:pt x="259433" y="449809"/>
                  </a:cubicBezTo>
                  <a:cubicBezTo>
                    <a:pt x="259433" y="457968"/>
                    <a:pt x="259433" y="463407"/>
                    <a:pt x="259433" y="471566"/>
                  </a:cubicBezTo>
                  <a:cubicBezTo>
                    <a:pt x="259433" y="482445"/>
                    <a:pt x="259433" y="493323"/>
                    <a:pt x="259433" y="504202"/>
                  </a:cubicBezTo>
                  <a:cubicBezTo>
                    <a:pt x="259433" y="506921"/>
                    <a:pt x="259433" y="506921"/>
                    <a:pt x="259433" y="509641"/>
                  </a:cubicBezTo>
                  <a:cubicBezTo>
                    <a:pt x="259433" y="520520"/>
                    <a:pt x="256714" y="531398"/>
                    <a:pt x="256714" y="542277"/>
                  </a:cubicBezTo>
                  <a:cubicBezTo>
                    <a:pt x="256714" y="553156"/>
                    <a:pt x="256714" y="566754"/>
                    <a:pt x="256714" y="577632"/>
                  </a:cubicBezTo>
                  <a:cubicBezTo>
                    <a:pt x="256714" y="588511"/>
                    <a:pt x="256714" y="599390"/>
                    <a:pt x="256714" y="612988"/>
                  </a:cubicBezTo>
                  <a:cubicBezTo>
                    <a:pt x="256714" y="629306"/>
                    <a:pt x="253994" y="642904"/>
                    <a:pt x="253994" y="656502"/>
                  </a:cubicBezTo>
                  <a:cubicBezTo>
                    <a:pt x="253994" y="664661"/>
                    <a:pt x="256714" y="672820"/>
                    <a:pt x="256714" y="678260"/>
                  </a:cubicBezTo>
                  <a:cubicBezTo>
                    <a:pt x="270312" y="678260"/>
                    <a:pt x="286629" y="680979"/>
                    <a:pt x="286629" y="694578"/>
                  </a:cubicBezTo>
                  <a:cubicBezTo>
                    <a:pt x="286629" y="702737"/>
                    <a:pt x="283910" y="705456"/>
                    <a:pt x="281191" y="710895"/>
                  </a:cubicBezTo>
                  <a:cubicBezTo>
                    <a:pt x="275751" y="716335"/>
                    <a:pt x="270312" y="719054"/>
                    <a:pt x="264872" y="719054"/>
                  </a:cubicBezTo>
                  <a:cubicBezTo>
                    <a:pt x="256714" y="721774"/>
                    <a:pt x="248554" y="721774"/>
                    <a:pt x="243116" y="721774"/>
                  </a:cubicBezTo>
                  <a:cubicBezTo>
                    <a:pt x="243116" y="721774"/>
                    <a:pt x="243116" y="721774"/>
                    <a:pt x="243116" y="721774"/>
                  </a:cubicBezTo>
                  <a:cubicBezTo>
                    <a:pt x="237676" y="724494"/>
                    <a:pt x="237676" y="724494"/>
                    <a:pt x="232236" y="727214"/>
                  </a:cubicBezTo>
                  <a:cubicBezTo>
                    <a:pt x="229517" y="729933"/>
                    <a:pt x="229517" y="732653"/>
                    <a:pt x="224078" y="735372"/>
                  </a:cubicBezTo>
                  <a:cubicBezTo>
                    <a:pt x="221358" y="738092"/>
                    <a:pt x="215919" y="738092"/>
                    <a:pt x="213199" y="738092"/>
                  </a:cubicBezTo>
                  <a:cubicBezTo>
                    <a:pt x="199601" y="738092"/>
                    <a:pt x="188722" y="735372"/>
                    <a:pt x="183283" y="727214"/>
                  </a:cubicBezTo>
                  <a:cubicBezTo>
                    <a:pt x="180563" y="724494"/>
                    <a:pt x="177843" y="721774"/>
                    <a:pt x="175124" y="719054"/>
                  </a:cubicBezTo>
                  <a:cubicBezTo>
                    <a:pt x="161526" y="719054"/>
                    <a:pt x="150646" y="719054"/>
                    <a:pt x="145208" y="719054"/>
                  </a:cubicBezTo>
                  <a:cubicBezTo>
                    <a:pt x="131609" y="719054"/>
                    <a:pt x="142488" y="719054"/>
                    <a:pt x="126170" y="719054"/>
                  </a:cubicBezTo>
                  <a:cubicBezTo>
                    <a:pt x="118011" y="719054"/>
                    <a:pt x="109852" y="719054"/>
                    <a:pt x="101693" y="719054"/>
                  </a:cubicBezTo>
                  <a:cubicBezTo>
                    <a:pt x="93534" y="719054"/>
                    <a:pt x="82655" y="719054"/>
                    <a:pt x="74496" y="713615"/>
                  </a:cubicBezTo>
                  <a:cubicBezTo>
                    <a:pt x="66338" y="710895"/>
                    <a:pt x="58178" y="702737"/>
                    <a:pt x="58178" y="697297"/>
                  </a:cubicBezTo>
                  <a:cubicBezTo>
                    <a:pt x="58178" y="694578"/>
                    <a:pt x="58178" y="691858"/>
                    <a:pt x="63618" y="689138"/>
                  </a:cubicBezTo>
                  <a:cubicBezTo>
                    <a:pt x="69057" y="686419"/>
                    <a:pt x="79936" y="683699"/>
                    <a:pt x="85375" y="680979"/>
                  </a:cubicBezTo>
                  <a:cubicBezTo>
                    <a:pt x="98973" y="678260"/>
                    <a:pt x="118011" y="678260"/>
                    <a:pt x="131609" y="675540"/>
                  </a:cubicBezTo>
                  <a:cubicBezTo>
                    <a:pt x="131609" y="672820"/>
                    <a:pt x="131609" y="670101"/>
                    <a:pt x="131609" y="667381"/>
                  </a:cubicBezTo>
                  <a:cubicBezTo>
                    <a:pt x="131609" y="661942"/>
                    <a:pt x="131609" y="656502"/>
                    <a:pt x="131609" y="651063"/>
                  </a:cubicBezTo>
                  <a:cubicBezTo>
                    <a:pt x="131609" y="640184"/>
                    <a:pt x="131609" y="629306"/>
                    <a:pt x="131609" y="618427"/>
                  </a:cubicBezTo>
                  <a:cubicBezTo>
                    <a:pt x="131609" y="604829"/>
                    <a:pt x="131609" y="593950"/>
                    <a:pt x="131609" y="580352"/>
                  </a:cubicBezTo>
                  <a:cubicBezTo>
                    <a:pt x="131609" y="564034"/>
                    <a:pt x="131609" y="547716"/>
                    <a:pt x="131609" y="531398"/>
                  </a:cubicBezTo>
                  <a:cubicBezTo>
                    <a:pt x="131609" y="509641"/>
                    <a:pt x="131609" y="487884"/>
                    <a:pt x="131609" y="466126"/>
                  </a:cubicBezTo>
                  <a:cubicBezTo>
                    <a:pt x="131609" y="452528"/>
                    <a:pt x="131609" y="436210"/>
                    <a:pt x="131609" y="422612"/>
                  </a:cubicBezTo>
                  <a:cubicBezTo>
                    <a:pt x="131609" y="419892"/>
                    <a:pt x="131609" y="414453"/>
                    <a:pt x="131609" y="411733"/>
                  </a:cubicBezTo>
                  <a:cubicBezTo>
                    <a:pt x="131609" y="409014"/>
                    <a:pt x="131609" y="400855"/>
                    <a:pt x="131609" y="398135"/>
                  </a:cubicBezTo>
                  <a:cubicBezTo>
                    <a:pt x="131609" y="392696"/>
                    <a:pt x="131609" y="392696"/>
                    <a:pt x="126170" y="389976"/>
                  </a:cubicBezTo>
                  <a:cubicBezTo>
                    <a:pt x="123450" y="389976"/>
                    <a:pt x="109852" y="387257"/>
                    <a:pt x="101693" y="387257"/>
                  </a:cubicBezTo>
                  <a:cubicBezTo>
                    <a:pt x="90814" y="384537"/>
                    <a:pt x="77216" y="381817"/>
                    <a:pt x="77216" y="376378"/>
                  </a:cubicBezTo>
                  <a:cubicBezTo>
                    <a:pt x="77216" y="373658"/>
                    <a:pt x="79936" y="370939"/>
                    <a:pt x="82655" y="368219"/>
                  </a:cubicBezTo>
                  <a:cubicBezTo>
                    <a:pt x="88095" y="365499"/>
                    <a:pt x="93534" y="362780"/>
                    <a:pt x="98973" y="360060"/>
                  </a:cubicBezTo>
                  <a:cubicBezTo>
                    <a:pt x="104413" y="360060"/>
                    <a:pt x="112571" y="357340"/>
                    <a:pt x="118011" y="357340"/>
                  </a:cubicBezTo>
                  <a:cubicBezTo>
                    <a:pt x="126170" y="354621"/>
                    <a:pt x="128890" y="357340"/>
                    <a:pt x="131609" y="351901"/>
                  </a:cubicBezTo>
                  <a:cubicBezTo>
                    <a:pt x="131609" y="349181"/>
                    <a:pt x="131609" y="346462"/>
                    <a:pt x="131609" y="343742"/>
                  </a:cubicBezTo>
                  <a:cubicBezTo>
                    <a:pt x="131609" y="319265"/>
                    <a:pt x="131609" y="294788"/>
                    <a:pt x="131609" y="270311"/>
                  </a:cubicBezTo>
                  <a:cubicBezTo>
                    <a:pt x="131609" y="226797"/>
                    <a:pt x="131609" y="186002"/>
                    <a:pt x="137048" y="145207"/>
                  </a:cubicBezTo>
                  <a:cubicBezTo>
                    <a:pt x="137048" y="139768"/>
                    <a:pt x="137048" y="131609"/>
                    <a:pt x="139768" y="123450"/>
                  </a:cubicBezTo>
                  <a:cubicBezTo>
                    <a:pt x="134329" y="123450"/>
                    <a:pt x="137048" y="123450"/>
                    <a:pt x="123450" y="123450"/>
                  </a:cubicBezTo>
                  <a:cubicBezTo>
                    <a:pt x="120731" y="123450"/>
                    <a:pt x="120731" y="123450"/>
                    <a:pt x="118011" y="123450"/>
                  </a:cubicBezTo>
                  <a:cubicBezTo>
                    <a:pt x="112571" y="123450"/>
                    <a:pt x="107133" y="123450"/>
                    <a:pt x="101693" y="123450"/>
                  </a:cubicBezTo>
                  <a:cubicBezTo>
                    <a:pt x="93534" y="123450"/>
                    <a:pt x="82655" y="120730"/>
                    <a:pt x="74496" y="118011"/>
                  </a:cubicBezTo>
                  <a:cubicBezTo>
                    <a:pt x="66338" y="115291"/>
                    <a:pt x="58178" y="107132"/>
                    <a:pt x="58178" y="101693"/>
                  </a:cubicBezTo>
                  <a:cubicBezTo>
                    <a:pt x="58178" y="98973"/>
                    <a:pt x="58178" y="96253"/>
                    <a:pt x="63618" y="93534"/>
                  </a:cubicBezTo>
                  <a:cubicBezTo>
                    <a:pt x="66338" y="90814"/>
                    <a:pt x="77216" y="88095"/>
                    <a:pt x="85375" y="85375"/>
                  </a:cubicBezTo>
                  <a:cubicBezTo>
                    <a:pt x="104413" y="82655"/>
                    <a:pt x="128890" y="82655"/>
                    <a:pt x="137048" y="82655"/>
                  </a:cubicBezTo>
                  <a:cubicBezTo>
                    <a:pt x="139768" y="82655"/>
                    <a:pt x="142488" y="82655"/>
                    <a:pt x="147927" y="82655"/>
                  </a:cubicBezTo>
                  <a:cubicBezTo>
                    <a:pt x="153366" y="69057"/>
                    <a:pt x="164245" y="58178"/>
                    <a:pt x="186003" y="58178"/>
                  </a:cubicBezTo>
                  <a:cubicBezTo>
                    <a:pt x="202321" y="58178"/>
                    <a:pt x="215919" y="66337"/>
                    <a:pt x="226797" y="79936"/>
                  </a:cubicBezTo>
                  <a:cubicBezTo>
                    <a:pt x="237676" y="79936"/>
                    <a:pt x="248554" y="79936"/>
                    <a:pt x="253994" y="79936"/>
                  </a:cubicBezTo>
                  <a:cubicBezTo>
                    <a:pt x="267592" y="79936"/>
                    <a:pt x="294789" y="79936"/>
                    <a:pt x="294789" y="96253"/>
                  </a:cubicBezTo>
                  <a:cubicBezTo>
                    <a:pt x="294789" y="104412"/>
                    <a:pt x="289349" y="107132"/>
                    <a:pt x="283910" y="112571"/>
                  </a:cubicBezTo>
                  <a:cubicBezTo>
                    <a:pt x="278471" y="118011"/>
                    <a:pt x="273031" y="120730"/>
                    <a:pt x="267592" y="120730"/>
                  </a:cubicBezTo>
                  <a:cubicBezTo>
                    <a:pt x="259433" y="123450"/>
                    <a:pt x="251274" y="123450"/>
                    <a:pt x="245835" y="123450"/>
                  </a:cubicBezTo>
                  <a:cubicBezTo>
                    <a:pt x="245835" y="123450"/>
                    <a:pt x="243116" y="123450"/>
                    <a:pt x="237676" y="123450"/>
                  </a:cubicBezTo>
                  <a:cubicBezTo>
                    <a:pt x="237676" y="126170"/>
                    <a:pt x="237676" y="126170"/>
                    <a:pt x="240396" y="128889"/>
                  </a:cubicBezTo>
                  <a:cubicBezTo>
                    <a:pt x="245835" y="145207"/>
                    <a:pt x="248554" y="161525"/>
                    <a:pt x="251274" y="177843"/>
                  </a:cubicBezTo>
                  <a:cubicBezTo>
                    <a:pt x="253994" y="194161"/>
                    <a:pt x="253994" y="210479"/>
                    <a:pt x="256714" y="226797"/>
                  </a:cubicBezTo>
                  <a:cubicBezTo>
                    <a:pt x="259433" y="243115"/>
                    <a:pt x="262153" y="256713"/>
                    <a:pt x="262153" y="273031"/>
                  </a:cubicBezTo>
                  <a:cubicBezTo>
                    <a:pt x="262153" y="278470"/>
                    <a:pt x="262153" y="283910"/>
                    <a:pt x="262153" y="289349"/>
                  </a:cubicBezTo>
                  <a:lnTo>
                    <a:pt x="262153" y="297508"/>
                  </a:lnTo>
                  <a:cubicBezTo>
                    <a:pt x="262153" y="305667"/>
                    <a:pt x="262153" y="313826"/>
                    <a:pt x="264872" y="321985"/>
                  </a:cubicBezTo>
                  <a:cubicBezTo>
                    <a:pt x="264872" y="327424"/>
                    <a:pt x="270312" y="330144"/>
                    <a:pt x="270312" y="335583"/>
                  </a:cubicBezTo>
                  <a:cubicBezTo>
                    <a:pt x="270312" y="335583"/>
                    <a:pt x="270312" y="338303"/>
                    <a:pt x="270312" y="338303"/>
                  </a:cubicBezTo>
                  <a:cubicBezTo>
                    <a:pt x="270312" y="341022"/>
                    <a:pt x="270312" y="343742"/>
                    <a:pt x="270312" y="346462"/>
                  </a:cubicBezTo>
                  <a:cubicBezTo>
                    <a:pt x="270312" y="351901"/>
                    <a:pt x="273031" y="354621"/>
                    <a:pt x="278471" y="354621"/>
                  </a:cubicBezTo>
                  <a:cubicBezTo>
                    <a:pt x="289349" y="354621"/>
                    <a:pt x="335584" y="351901"/>
                    <a:pt x="338304" y="349181"/>
                  </a:cubicBezTo>
                  <a:cubicBezTo>
                    <a:pt x="346462" y="349181"/>
                    <a:pt x="357341" y="349181"/>
                    <a:pt x="365500" y="349181"/>
                  </a:cubicBezTo>
                  <a:cubicBezTo>
                    <a:pt x="370939" y="349181"/>
                    <a:pt x="376379" y="349181"/>
                    <a:pt x="381817" y="349181"/>
                  </a:cubicBezTo>
                  <a:cubicBezTo>
                    <a:pt x="387257" y="349181"/>
                    <a:pt x="392697" y="346462"/>
                    <a:pt x="392697" y="338303"/>
                  </a:cubicBezTo>
                  <a:cubicBezTo>
                    <a:pt x="392697" y="330144"/>
                    <a:pt x="389977" y="316545"/>
                    <a:pt x="389977" y="313826"/>
                  </a:cubicBezTo>
                  <a:cubicBezTo>
                    <a:pt x="389977" y="294788"/>
                    <a:pt x="389977" y="278470"/>
                    <a:pt x="392697" y="262152"/>
                  </a:cubicBezTo>
                  <a:cubicBezTo>
                    <a:pt x="392697" y="259433"/>
                    <a:pt x="395416" y="243115"/>
                    <a:pt x="395416" y="224077"/>
                  </a:cubicBezTo>
                  <a:cubicBezTo>
                    <a:pt x="395416" y="207759"/>
                    <a:pt x="398136" y="188722"/>
                    <a:pt x="398136" y="177843"/>
                  </a:cubicBezTo>
                  <a:cubicBezTo>
                    <a:pt x="398136" y="169684"/>
                    <a:pt x="395416" y="158806"/>
                    <a:pt x="395416" y="153366"/>
                  </a:cubicBezTo>
                  <a:cubicBezTo>
                    <a:pt x="395416" y="145207"/>
                    <a:pt x="395416" y="142488"/>
                    <a:pt x="395416" y="137048"/>
                  </a:cubicBezTo>
                  <a:cubicBezTo>
                    <a:pt x="389977" y="137048"/>
                    <a:pt x="384537" y="137048"/>
                    <a:pt x="379098" y="137048"/>
                  </a:cubicBezTo>
                  <a:cubicBezTo>
                    <a:pt x="370939" y="137048"/>
                    <a:pt x="360061" y="134329"/>
                    <a:pt x="351902" y="131609"/>
                  </a:cubicBezTo>
                  <a:cubicBezTo>
                    <a:pt x="343742" y="128889"/>
                    <a:pt x="338304" y="120730"/>
                    <a:pt x="338304" y="115291"/>
                  </a:cubicBezTo>
                  <a:cubicBezTo>
                    <a:pt x="338304" y="112571"/>
                    <a:pt x="338304" y="109852"/>
                    <a:pt x="343742" y="107132"/>
                  </a:cubicBezTo>
                  <a:cubicBezTo>
                    <a:pt x="349182" y="104412"/>
                    <a:pt x="357341" y="101693"/>
                    <a:pt x="362780" y="98973"/>
                  </a:cubicBezTo>
                  <a:cubicBezTo>
                    <a:pt x="373659" y="96253"/>
                    <a:pt x="387257" y="96253"/>
                    <a:pt x="395416" y="96253"/>
                  </a:cubicBezTo>
                  <a:cubicBezTo>
                    <a:pt x="398136" y="93534"/>
                    <a:pt x="400855" y="90814"/>
                    <a:pt x="403575" y="90814"/>
                  </a:cubicBezTo>
                  <a:cubicBezTo>
                    <a:pt x="411734" y="90814"/>
                    <a:pt x="419893" y="88095"/>
                    <a:pt x="422612" y="88095"/>
                  </a:cubicBezTo>
                  <a:cubicBezTo>
                    <a:pt x="425332" y="88095"/>
                    <a:pt x="425332" y="88095"/>
                    <a:pt x="428052" y="88095"/>
                  </a:cubicBezTo>
                  <a:cubicBezTo>
                    <a:pt x="433492" y="88095"/>
                    <a:pt x="441650" y="88095"/>
                    <a:pt x="447090" y="90814"/>
                  </a:cubicBezTo>
                  <a:cubicBezTo>
                    <a:pt x="449809" y="90814"/>
                    <a:pt x="452529" y="93534"/>
                    <a:pt x="455249" y="96253"/>
                  </a:cubicBezTo>
                  <a:cubicBezTo>
                    <a:pt x="482445" y="96253"/>
                    <a:pt x="509642" y="93534"/>
                    <a:pt x="525960" y="93534"/>
                  </a:cubicBezTo>
                  <a:cubicBezTo>
                    <a:pt x="539558" y="93534"/>
                    <a:pt x="561315" y="93534"/>
                    <a:pt x="561315" y="109852"/>
                  </a:cubicBezTo>
                  <a:cubicBezTo>
                    <a:pt x="561315" y="118011"/>
                    <a:pt x="561315" y="120730"/>
                    <a:pt x="555876" y="126170"/>
                  </a:cubicBezTo>
                  <a:cubicBezTo>
                    <a:pt x="550437" y="131609"/>
                    <a:pt x="544997" y="134329"/>
                    <a:pt x="539558" y="134329"/>
                  </a:cubicBezTo>
                  <a:cubicBezTo>
                    <a:pt x="531399" y="137048"/>
                    <a:pt x="523240" y="137048"/>
                    <a:pt x="517800" y="137048"/>
                  </a:cubicBezTo>
                  <a:cubicBezTo>
                    <a:pt x="515081" y="137048"/>
                    <a:pt x="498763" y="137048"/>
                    <a:pt x="477006" y="137048"/>
                  </a:cubicBezTo>
                  <a:cubicBezTo>
                    <a:pt x="479725" y="145207"/>
                    <a:pt x="485165" y="153366"/>
                    <a:pt x="485165" y="161525"/>
                  </a:cubicBezTo>
                  <a:cubicBezTo>
                    <a:pt x="487885" y="177843"/>
                    <a:pt x="493324" y="194161"/>
                    <a:pt x="496043" y="210479"/>
                  </a:cubicBezTo>
                  <a:cubicBezTo>
                    <a:pt x="498763" y="224077"/>
                    <a:pt x="498763" y="237676"/>
                    <a:pt x="501483" y="251274"/>
                  </a:cubicBezTo>
                  <a:cubicBezTo>
                    <a:pt x="504202" y="264872"/>
                    <a:pt x="506922" y="275751"/>
                    <a:pt x="506922" y="292069"/>
                  </a:cubicBezTo>
                  <a:cubicBezTo>
                    <a:pt x="506922" y="302947"/>
                    <a:pt x="506922" y="311106"/>
                    <a:pt x="506922" y="321985"/>
                  </a:cubicBezTo>
                  <a:cubicBezTo>
                    <a:pt x="506922" y="327424"/>
                    <a:pt x="509642" y="335583"/>
                    <a:pt x="509642" y="341022"/>
                  </a:cubicBezTo>
                  <a:cubicBezTo>
                    <a:pt x="509642" y="343742"/>
                    <a:pt x="509642" y="343742"/>
                    <a:pt x="509642" y="343742"/>
                  </a:cubicBezTo>
                  <a:cubicBezTo>
                    <a:pt x="509642" y="349181"/>
                    <a:pt x="515081" y="349181"/>
                    <a:pt x="517800" y="349181"/>
                  </a:cubicBezTo>
                  <a:cubicBezTo>
                    <a:pt x="520520" y="349181"/>
                    <a:pt x="523240" y="349181"/>
                    <a:pt x="528680" y="349181"/>
                  </a:cubicBezTo>
                  <a:cubicBezTo>
                    <a:pt x="536838" y="349181"/>
                    <a:pt x="547717" y="349181"/>
                    <a:pt x="550437" y="357340"/>
                  </a:cubicBezTo>
                  <a:cubicBezTo>
                    <a:pt x="550437" y="360060"/>
                    <a:pt x="550437" y="360060"/>
                    <a:pt x="550437" y="362780"/>
                  </a:cubicBezTo>
                  <a:cubicBezTo>
                    <a:pt x="550437" y="370939"/>
                    <a:pt x="539558" y="381817"/>
                    <a:pt x="534119" y="384537"/>
                  </a:cubicBezTo>
                  <a:cubicBezTo>
                    <a:pt x="531399" y="387257"/>
                    <a:pt x="523240" y="387257"/>
                    <a:pt x="520520" y="389976"/>
                  </a:cubicBezTo>
                  <a:cubicBezTo>
                    <a:pt x="515081" y="389976"/>
                    <a:pt x="512362" y="392696"/>
                    <a:pt x="512362" y="395415"/>
                  </a:cubicBezTo>
                  <a:cubicBezTo>
                    <a:pt x="512362" y="395415"/>
                    <a:pt x="512362" y="398135"/>
                    <a:pt x="512362" y="398135"/>
                  </a:cubicBezTo>
                  <a:cubicBezTo>
                    <a:pt x="512362" y="400855"/>
                    <a:pt x="512362" y="406294"/>
                    <a:pt x="512362" y="409014"/>
                  </a:cubicBezTo>
                  <a:cubicBezTo>
                    <a:pt x="512362" y="411733"/>
                    <a:pt x="512362" y="411733"/>
                    <a:pt x="512362" y="414453"/>
                  </a:cubicBezTo>
                  <a:cubicBezTo>
                    <a:pt x="512362" y="422612"/>
                    <a:pt x="512362" y="430771"/>
                    <a:pt x="512362" y="438930"/>
                  </a:cubicBezTo>
                  <a:cubicBezTo>
                    <a:pt x="512362" y="460687"/>
                    <a:pt x="512362" y="482445"/>
                    <a:pt x="515081" y="504202"/>
                  </a:cubicBezTo>
                  <a:cubicBezTo>
                    <a:pt x="517800" y="525959"/>
                    <a:pt x="520520" y="550436"/>
                    <a:pt x="520520" y="572193"/>
                  </a:cubicBezTo>
                  <a:cubicBezTo>
                    <a:pt x="520520" y="583072"/>
                    <a:pt x="520520" y="593950"/>
                    <a:pt x="517800" y="604829"/>
                  </a:cubicBezTo>
                  <a:cubicBezTo>
                    <a:pt x="515081" y="623867"/>
                    <a:pt x="515081" y="642904"/>
                    <a:pt x="512362" y="661942"/>
                  </a:cubicBezTo>
                  <a:cubicBezTo>
                    <a:pt x="512362" y="664661"/>
                    <a:pt x="509642" y="667381"/>
                    <a:pt x="509642" y="670101"/>
                  </a:cubicBezTo>
                  <a:cubicBezTo>
                    <a:pt x="509642" y="672820"/>
                    <a:pt x="512362" y="678260"/>
                    <a:pt x="512362" y="680979"/>
                  </a:cubicBezTo>
                  <a:cubicBezTo>
                    <a:pt x="512362" y="683699"/>
                    <a:pt x="512362" y="686419"/>
                    <a:pt x="512362" y="686419"/>
                  </a:cubicBezTo>
                  <a:cubicBezTo>
                    <a:pt x="517800" y="680979"/>
                    <a:pt x="528680" y="680979"/>
                    <a:pt x="536838" y="680979"/>
                  </a:cubicBezTo>
                  <a:lnTo>
                    <a:pt x="536838" y="680979"/>
                  </a:lnTo>
                  <a:close/>
                </a:path>
              </a:pathLst>
            </a:custGeom>
            <a:grpFill/>
            <a:ln w="27168" cap="flat">
              <a:noFill/>
              <a:prstDash val="solid"/>
              <a:miter/>
            </a:ln>
          </p:spPr>
          <p:txBody>
            <a:bodyPr rtlCol="0" anchor="ctr"/>
            <a:lstStyle/>
            <a:p>
              <a:endParaRPr/>
            </a:p>
          </p:txBody>
        </p:sp>
        <p:sp>
          <p:nvSpPr>
            <p:cNvPr id="50" name="Freeform: Shape 49">
              <a:extLst>
                <a:ext uri="{FF2B5EF4-FFF2-40B4-BE49-F238E27FC236}">
                  <a16:creationId xmlns:a16="http://schemas.microsoft.com/office/drawing/2014/main" id="{64463117-BF45-4116-9B90-88E469EA87AD}"/>
                </a:ext>
              </a:extLst>
            </p:cNvPr>
            <p:cNvSpPr/>
            <p:nvPr/>
          </p:nvSpPr>
          <p:spPr>
            <a:xfrm>
              <a:off x="9592416" y="4192158"/>
              <a:ext cx="516735" cy="761503"/>
            </a:xfrm>
            <a:custGeom>
              <a:avLst/>
              <a:gdLst>
                <a:gd name="connsiteX0" fmla="*/ 463407 w 516735"/>
                <a:gd name="connsiteY0" fmla="*/ 194161 h 761503"/>
                <a:gd name="connsiteX1" fmla="*/ 447089 w 516735"/>
                <a:gd name="connsiteY1" fmla="*/ 226797 h 761503"/>
                <a:gd name="connsiteX2" fmla="*/ 430771 w 516735"/>
                <a:gd name="connsiteY2" fmla="*/ 221357 h 761503"/>
                <a:gd name="connsiteX3" fmla="*/ 422612 w 516735"/>
                <a:gd name="connsiteY3" fmla="*/ 207759 h 761503"/>
                <a:gd name="connsiteX4" fmla="*/ 419893 w 516735"/>
                <a:gd name="connsiteY4" fmla="*/ 188722 h 761503"/>
                <a:gd name="connsiteX5" fmla="*/ 419893 w 516735"/>
                <a:gd name="connsiteY5" fmla="*/ 139768 h 761503"/>
                <a:gd name="connsiteX6" fmla="*/ 419893 w 516735"/>
                <a:gd name="connsiteY6" fmla="*/ 120730 h 761503"/>
                <a:gd name="connsiteX7" fmla="*/ 395416 w 516735"/>
                <a:gd name="connsiteY7" fmla="*/ 120730 h 761503"/>
                <a:gd name="connsiteX8" fmla="*/ 370939 w 516735"/>
                <a:gd name="connsiteY8" fmla="*/ 120730 h 761503"/>
                <a:gd name="connsiteX9" fmla="*/ 346461 w 516735"/>
                <a:gd name="connsiteY9" fmla="*/ 123450 h 761503"/>
                <a:gd name="connsiteX10" fmla="*/ 335583 w 516735"/>
                <a:gd name="connsiteY10" fmla="*/ 123450 h 761503"/>
                <a:gd name="connsiteX11" fmla="*/ 335583 w 516735"/>
                <a:gd name="connsiteY11" fmla="*/ 123450 h 761503"/>
                <a:gd name="connsiteX12" fmla="*/ 324704 w 516735"/>
                <a:gd name="connsiteY12" fmla="*/ 128889 h 761503"/>
                <a:gd name="connsiteX13" fmla="*/ 327424 w 516735"/>
                <a:gd name="connsiteY13" fmla="*/ 139768 h 761503"/>
                <a:gd name="connsiteX14" fmla="*/ 330144 w 516735"/>
                <a:gd name="connsiteY14" fmla="*/ 175123 h 761503"/>
                <a:gd name="connsiteX15" fmla="*/ 330144 w 516735"/>
                <a:gd name="connsiteY15" fmla="*/ 199600 h 761503"/>
                <a:gd name="connsiteX16" fmla="*/ 327424 w 516735"/>
                <a:gd name="connsiteY16" fmla="*/ 224077 h 761503"/>
                <a:gd name="connsiteX17" fmla="*/ 330144 w 516735"/>
                <a:gd name="connsiteY17" fmla="*/ 251274 h 761503"/>
                <a:gd name="connsiteX18" fmla="*/ 327424 w 516735"/>
                <a:gd name="connsiteY18" fmla="*/ 278470 h 761503"/>
                <a:gd name="connsiteX19" fmla="*/ 327424 w 516735"/>
                <a:gd name="connsiteY19" fmla="*/ 332864 h 761503"/>
                <a:gd name="connsiteX20" fmla="*/ 330144 w 516735"/>
                <a:gd name="connsiteY20" fmla="*/ 357340 h 761503"/>
                <a:gd name="connsiteX21" fmla="*/ 330144 w 516735"/>
                <a:gd name="connsiteY21" fmla="*/ 368219 h 761503"/>
                <a:gd name="connsiteX22" fmla="*/ 332863 w 516735"/>
                <a:gd name="connsiteY22" fmla="*/ 387257 h 761503"/>
                <a:gd name="connsiteX23" fmla="*/ 332863 w 516735"/>
                <a:gd name="connsiteY23" fmla="*/ 433491 h 761503"/>
                <a:gd name="connsiteX24" fmla="*/ 332863 w 516735"/>
                <a:gd name="connsiteY24" fmla="*/ 487884 h 761503"/>
                <a:gd name="connsiteX25" fmla="*/ 330144 w 516735"/>
                <a:gd name="connsiteY25" fmla="*/ 512361 h 761503"/>
                <a:gd name="connsiteX26" fmla="*/ 330144 w 516735"/>
                <a:gd name="connsiteY26" fmla="*/ 539557 h 761503"/>
                <a:gd name="connsiteX27" fmla="*/ 332863 w 516735"/>
                <a:gd name="connsiteY27" fmla="*/ 593950 h 761503"/>
                <a:gd name="connsiteX28" fmla="*/ 332863 w 516735"/>
                <a:gd name="connsiteY28" fmla="*/ 648343 h 761503"/>
                <a:gd name="connsiteX29" fmla="*/ 332863 w 516735"/>
                <a:gd name="connsiteY29" fmla="*/ 656502 h 761503"/>
                <a:gd name="connsiteX30" fmla="*/ 357341 w 516735"/>
                <a:gd name="connsiteY30" fmla="*/ 656502 h 761503"/>
                <a:gd name="connsiteX31" fmla="*/ 395416 w 516735"/>
                <a:gd name="connsiteY31" fmla="*/ 675540 h 761503"/>
                <a:gd name="connsiteX32" fmla="*/ 389976 w 516735"/>
                <a:gd name="connsiteY32" fmla="*/ 691858 h 761503"/>
                <a:gd name="connsiteX33" fmla="*/ 373658 w 516735"/>
                <a:gd name="connsiteY33" fmla="*/ 700017 h 761503"/>
                <a:gd name="connsiteX34" fmla="*/ 351901 w 516735"/>
                <a:gd name="connsiteY34" fmla="*/ 702737 h 761503"/>
                <a:gd name="connsiteX35" fmla="*/ 319265 w 516735"/>
                <a:gd name="connsiteY35" fmla="*/ 702737 h 761503"/>
                <a:gd name="connsiteX36" fmla="*/ 311106 w 516735"/>
                <a:gd name="connsiteY36" fmla="*/ 708176 h 761503"/>
                <a:gd name="connsiteX37" fmla="*/ 289349 w 516735"/>
                <a:gd name="connsiteY37" fmla="*/ 713615 h 761503"/>
                <a:gd name="connsiteX38" fmla="*/ 270311 w 516735"/>
                <a:gd name="connsiteY38" fmla="*/ 713615 h 761503"/>
                <a:gd name="connsiteX39" fmla="*/ 243115 w 516735"/>
                <a:gd name="connsiteY39" fmla="*/ 705456 h 761503"/>
                <a:gd name="connsiteX40" fmla="*/ 237675 w 516735"/>
                <a:gd name="connsiteY40" fmla="*/ 702737 h 761503"/>
                <a:gd name="connsiteX41" fmla="*/ 199600 w 516735"/>
                <a:gd name="connsiteY41" fmla="*/ 702737 h 761503"/>
                <a:gd name="connsiteX42" fmla="*/ 175123 w 516735"/>
                <a:gd name="connsiteY42" fmla="*/ 702737 h 761503"/>
                <a:gd name="connsiteX43" fmla="*/ 147927 w 516735"/>
                <a:gd name="connsiteY43" fmla="*/ 697297 h 761503"/>
                <a:gd name="connsiteX44" fmla="*/ 131609 w 516735"/>
                <a:gd name="connsiteY44" fmla="*/ 678260 h 761503"/>
                <a:gd name="connsiteX45" fmla="*/ 137048 w 516735"/>
                <a:gd name="connsiteY45" fmla="*/ 670101 h 761503"/>
                <a:gd name="connsiteX46" fmla="*/ 158805 w 516735"/>
                <a:gd name="connsiteY46" fmla="*/ 661942 h 761503"/>
                <a:gd name="connsiteX47" fmla="*/ 199600 w 516735"/>
                <a:gd name="connsiteY47" fmla="*/ 659222 h 761503"/>
                <a:gd name="connsiteX48" fmla="*/ 199600 w 516735"/>
                <a:gd name="connsiteY48" fmla="*/ 659222 h 761503"/>
                <a:gd name="connsiteX49" fmla="*/ 196880 w 516735"/>
                <a:gd name="connsiteY49" fmla="*/ 629306 h 761503"/>
                <a:gd name="connsiteX50" fmla="*/ 199600 w 516735"/>
                <a:gd name="connsiteY50" fmla="*/ 574913 h 761503"/>
                <a:gd name="connsiteX51" fmla="*/ 202320 w 516735"/>
                <a:gd name="connsiteY51" fmla="*/ 523239 h 761503"/>
                <a:gd name="connsiteX52" fmla="*/ 205040 w 516735"/>
                <a:gd name="connsiteY52" fmla="*/ 460687 h 761503"/>
                <a:gd name="connsiteX53" fmla="*/ 205040 w 516735"/>
                <a:gd name="connsiteY53" fmla="*/ 417173 h 761503"/>
                <a:gd name="connsiteX54" fmla="*/ 207759 w 516735"/>
                <a:gd name="connsiteY54" fmla="*/ 392696 h 761503"/>
                <a:gd name="connsiteX55" fmla="*/ 210478 w 516735"/>
                <a:gd name="connsiteY55" fmla="*/ 368219 h 761503"/>
                <a:gd name="connsiteX56" fmla="*/ 210478 w 516735"/>
                <a:gd name="connsiteY56" fmla="*/ 313826 h 761503"/>
                <a:gd name="connsiteX57" fmla="*/ 210478 w 516735"/>
                <a:gd name="connsiteY57" fmla="*/ 259433 h 761503"/>
                <a:gd name="connsiteX58" fmla="*/ 210478 w 516735"/>
                <a:gd name="connsiteY58" fmla="*/ 213199 h 761503"/>
                <a:gd name="connsiteX59" fmla="*/ 210478 w 516735"/>
                <a:gd name="connsiteY59" fmla="*/ 145207 h 761503"/>
                <a:gd name="connsiteX60" fmla="*/ 213198 w 516735"/>
                <a:gd name="connsiteY60" fmla="*/ 131609 h 761503"/>
                <a:gd name="connsiteX61" fmla="*/ 205040 w 516735"/>
                <a:gd name="connsiteY61" fmla="*/ 123450 h 761503"/>
                <a:gd name="connsiteX62" fmla="*/ 161525 w 516735"/>
                <a:gd name="connsiteY62" fmla="*/ 123450 h 761503"/>
                <a:gd name="connsiteX63" fmla="*/ 112571 w 516735"/>
                <a:gd name="connsiteY63" fmla="*/ 120730 h 761503"/>
                <a:gd name="connsiteX64" fmla="*/ 104412 w 516735"/>
                <a:gd name="connsiteY64" fmla="*/ 118011 h 761503"/>
                <a:gd name="connsiteX65" fmla="*/ 107132 w 516735"/>
                <a:gd name="connsiteY65" fmla="*/ 191441 h 761503"/>
                <a:gd name="connsiteX66" fmla="*/ 90814 w 516735"/>
                <a:gd name="connsiteY66" fmla="*/ 224077 h 761503"/>
                <a:gd name="connsiteX67" fmla="*/ 74496 w 516735"/>
                <a:gd name="connsiteY67" fmla="*/ 218638 h 761503"/>
                <a:gd name="connsiteX68" fmla="*/ 66337 w 516735"/>
                <a:gd name="connsiteY68" fmla="*/ 205040 h 761503"/>
                <a:gd name="connsiteX69" fmla="*/ 63617 w 516735"/>
                <a:gd name="connsiteY69" fmla="*/ 186002 h 761503"/>
                <a:gd name="connsiteX70" fmla="*/ 63617 w 516735"/>
                <a:gd name="connsiteY70" fmla="*/ 145207 h 761503"/>
                <a:gd name="connsiteX71" fmla="*/ 63617 w 516735"/>
                <a:gd name="connsiteY71" fmla="*/ 109852 h 761503"/>
                <a:gd name="connsiteX72" fmla="*/ 58178 w 516735"/>
                <a:gd name="connsiteY72" fmla="*/ 96253 h 761503"/>
                <a:gd name="connsiteX73" fmla="*/ 66337 w 516735"/>
                <a:gd name="connsiteY73" fmla="*/ 85375 h 761503"/>
                <a:gd name="connsiteX74" fmla="*/ 93533 w 516735"/>
                <a:gd name="connsiteY74" fmla="*/ 77216 h 761503"/>
                <a:gd name="connsiteX75" fmla="*/ 115290 w 516735"/>
                <a:gd name="connsiteY75" fmla="*/ 77216 h 761503"/>
                <a:gd name="connsiteX76" fmla="*/ 169684 w 516735"/>
                <a:gd name="connsiteY76" fmla="*/ 74496 h 761503"/>
                <a:gd name="connsiteX77" fmla="*/ 194161 w 516735"/>
                <a:gd name="connsiteY77" fmla="*/ 71776 h 761503"/>
                <a:gd name="connsiteX78" fmla="*/ 196880 w 516735"/>
                <a:gd name="connsiteY78" fmla="*/ 71776 h 761503"/>
                <a:gd name="connsiteX79" fmla="*/ 210478 w 516735"/>
                <a:gd name="connsiteY79" fmla="*/ 71776 h 761503"/>
                <a:gd name="connsiteX80" fmla="*/ 218638 w 516735"/>
                <a:gd name="connsiteY80" fmla="*/ 71776 h 761503"/>
                <a:gd name="connsiteX81" fmla="*/ 237675 w 516735"/>
                <a:gd name="connsiteY81" fmla="*/ 60898 h 761503"/>
                <a:gd name="connsiteX82" fmla="*/ 253993 w 516735"/>
                <a:gd name="connsiteY82" fmla="*/ 58178 h 761503"/>
                <a:gd name="connsiteX83" fmla="*/ 283910 w 516735"/>
                <a:gd name="connsiteY83" fmla="*/ 60898 h 761503"/>
                <a:gd name="connsiteX84" fmla="*/ 294788 w 516735"/>
                <a:gd name="connsiteY84" fmla="*/ 66337 h 761503"/>
                <a:gd name="connsiteX85" fmla="*/ 305667 w 516735"/>
                <a:gd name="connsiteY85" fmla="*/ 74496 h 761503"/>
                <a:gd name="connsiteX86" fmla="*/ 313826 w 516735"/>
                <a:gd name="connsiteY86" fmla="*/ 74496 h 761503"/>
                <a:gd name="connsiteX87" fmla="*/ 327424 w 516735"/>
                <a:gd name="connsiteY87" fmla="*/ 74496 h 761503"/>
                <a:gd name="connsiteX88" fmla="*/ 354621 w 516735"/>
                <a:gd name="connsiteY88" fmla="*/ 74496 h 761503"/>
                <a:gd name="connsiteX89" fmla="*/ 422612 w 516735"/>
                <a:gd name="connsiteY89" fmla="*/ 74496 h 761503"/>
                <a:gd name="connsiteX90" fmla="*/ 455248 w 516735"/>
                <a:gd name="connsiteY90" fmla="*/ 79936 h 761503"/>
                <a:gd name="connsiteX91" fmla="*/ 466127 w 516735"/>
                <a:gd name="connsiteY91" fmla="*/ 98973 h 761503"/>
                <a:gd name="connsiteX92" fmla="*/ 463407 w 516735"/>
                <a:gd name="connsiteY92" fmla="*/ 109852 h 761503"/>
                <a:gd name="connsiteX93" fmla="*/ 463407 w 516735"/>
                <a:gd name="connsiteY93" fmla="*/ 120730 h 761503"/>
                <a:gd name="connsiteX94" fmla="*/ 463407 w 516735"/>
                <a:gd name="connsiteY94" fmla="*/ 194161 h 76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516735" h="761503">
                  <a:moveTo>
                    <a:pt x="463407" y="194161"/>
                  </a:moveTo>
                  <a:cubicBezTo>
                    <a:pt x="463407" y="205040"/>
                    <a:pt x="463407" y="226797"/>
                    <a:pt x="447089" y="226797"/>
                  </a:cubicBezTo>
                  <a:cubicBezTo>
                    <a:pt x="438930" y="226797"/>
                    <a:pt x="436211" y="226797"/>
                    <a:pt x="430771" y="221357"/>
                  </a:cubicBezTo>
                  <a:cubicBezTo>
                    <a:pt x="425332" y="218638"/>
                    <a:pt x="422612" y="210479"/>
                    <a:pt x="422612" y="207759"/>
                  </a:cubicBezTo>
                  <a:cubicBezTo>
                    <a:pt x="419893" y="199600"/>
                    <a:pt x="419893" y="194161"/>
                    <a:pt x="419893" y="188722"/>
                  </a:cubicBezTo>
                  <a:cubicBezTo>
                    <a:pt x="419893" y="183282"/>
                    <a:pt x="419893" y="147927"/>
                    <a:pt x="419893" y="139768"/>
                  </a:cubicBezTo>
                  <a:cubicBezTo>
                    <a:pt x="419893" y="134329"/>
                    <a:pt x="419893" y="128889"/>
                    <a:pt x="419893" y="120730"/>
                  </a:cubicBezTo>
                  <a:cubicBezTo>
                    <a:pt x="411734" y="120730"/>
                    <a:pt x="403574" y="120730"/>
                    <a:pt x="395416" y="120730"/>
                  </a:cubicBezTo>
                  <a:cubicBezTo>
                    <a:pt x="387256" y="120730"/>
                    <a:pt x="379098" y="120730"/>
                    <a:pt x="370939" y="120730"/>
                  </a:cubicBezTo>
                  <a:cubicBezTo>
                    <a:pt x="362780" y="120730"/>
                    <a:pt x="354621" y="123450"/>
                    <a:pt x="346461" y="123450"/>
                  </a:cubicBezTo>
                  <a:cubicBezTo>
                    <a:pt x="343742" y="123450"/>
                    <a:pt x="341023" y="123450"/>
                    <a:pt x="335583" y="123450"/>
                  </a:cubicBezTo>
                  <a:cubicBezTo>
                    <a:pt x="335583" y="123450"/>
                    <a:pt x="335583" y="123450"/>
                    <a:pt x="335583" y="123450"/>
                  </a:cubicBezTo>
                  <a:cubicBezTo>
                    <a:pt x="327424" y="123450"/>
                    <a:pt x="324704" y="126170"/>
                    <a:pt x="324704" y="128889"/>
                  </a:cubicBezTo>
                  <a:cubicBezTo>
                    <a:pt x="324704" y="131609"/>
                    <a:pt x="324704" y="137048"/>
                    <a:pt x="327424" y="139768"/>
                  </a:cubicBezTo>
                  <a:cubicBezTo>
                    <a:pt x="330144" y="147927"/>
                    <a:pt x="330144" y="166964"/>
                    <a:pt x="330144" y="175123"/>
                  </a:cubicBezTo>
                  <a:cubicBezTo>
                    <a:pt x="330144" y="183282"/>
                    <a:pt x="330144" y="191441"/>
                    <a:pt x="330144" y="199600"/>
                  </a:cubicBezTo>
                  <a:cubicBezTo>
                    <a:pt x="330144" y="207759"/>
                    <a:pt x="327424" y="215918"/>
                    <a:pt x="327424" y="224077"/>
                  </a:cubicBezTo>
                  <a:cubicBezTo>
                    <a:pt x="327424" y="232236"/>
                    <a:pt x="330144" y="243115"/>
                    <a:pt x="330144" y="251274"/>
                  </a:cubicBezTo>
                  <a:cubicBezTo>
                    <a:pt x="330144" y="259433"/>
                    <a:pt x="330144" y="267592"/>
                    <a:pt x="327424" y="278470"/>
                  </a:cubicBezTo>
                  <a:cubicBezTo>
                    <a:pt x="327424" y="294788"/>
                    <a:pt x="327424" y="313826"/>
                    <a:pt x="327424" y="332864"/>
                  </a:cubicBezTo>
                  <a:cubicBezTo>
                    <a:pt x="327424" y="341022"/>
                    <a:pt x="327424" y="349181"/>
                    <a:pt x="330144" y="357340"/>
                  </a:cubicBezTo>
                  <a:cubicBezTo>
                    <a:pt x="330144" y="360060"/>
                    <a:pt x="330144" y="365499"/>
                    <a:pt x="330144" y="368219"/>
                  </a:cubicBezTo>
                  <a:cubicBezTo>
                    <a:pt x="330144" y="373658"/>
                    <a:pt x="332863" y="384537"/>
                    <a:pt x="332863" y="387257"/>
                  </a:cubicBezTo>
                  <a:cubicBezTo>
                    <a:pt x="332863" y="406294"/>
                    <a:pt x="332863" y="414453"/>
                    <a:pt x="332863" y="433491"/>
                  </a:cubicBezTo>
                  <a:cubicBezTo>
                    <a:pt x="332863" y="452528"/>
                    <a:pt x="335583" y="468846"/>
                    <a:pt x="332863" y="487884"/>
                  </a:cubicBezTo>
                  <a:cubicBezTo>
                    <a:pt x="332863" y="496043"/>
                    <a:pt x="330144" y="504202"/>
                    <a:pt x="330144" y="512361"/>
                  </a:cubicBezTo>
                  <a:cubicBezTo>
                    <a:pt x="330144" y="520520"/>
                    <a:pt x="330144" y="531398"/>
                    <a:pt x="330144" y="539557"/>
                  </a:cubicBezTo>
                  <a:cubicBezTo>
                    <a:pt x="330144" y="558595"/>
                    <a:pt x="330144" y="574913"/>
                    <a:pt x="332863" y="593950"/>
                  </a:cubicBezTo>
                  <a:cubicBezTo>
                    <a:pt x="332863" y="610268"/>
                    <a:pt x="332863" y="632026"/>
                    <a:pt x="332863" y="648343"/>
                  </a:cubicBezTo>
                  <a:cubicBezTo>
                    <a:pt x="332863" y="651063"/>
                    <a:pt x="332863" y="653783"/>
                    <a:pt x="332863" y="656502"/>
                  </a:cubicBezTo>
                  <a:cubicBezTo>
                    <a:pt x="343742" y="656502"/>
                    <a:pt x="351901" y="656502"/>
                    <a:pt x="357341" y="656502"/>
                  </a:cubicBezTo>
                  <a:cubicBezTo>
                    <a:pt x="370939" y="656502"/>
                    <a:pt x="395416" y="659222"/>
                    <a:pt x="395416" y="675540"/>
                  </a:cubicBezTo>
                  <a:cubicBezTo>
                    <a:pt x="395416" y="683699"/>
                    <a:pt x="392696" y="686419"/>
                    <a:pt x="389976" y="691858"/>
                  </a:cubicBezTo>
                  <a:cubicBezTo>
                    <a:pt x="384537" y="697297"/>
                    <a:pt x="379098" y="700017"/>
                    <a:pt x="373658" y="700017"/>
                  </a:cubicBezTo>
                  <a:cubicBezTo>
                    <a:pt x="365499" y="702737"/>
                    <a:pt x="357341" y="702737"/>
                    <a:pt x="351901" y="702737"/>
                  </a:cubicBezTo>
                  <a:cubicBezTo>
                    <a:pt x="349181" y="702737"/>
                    <a:pt x="335583" y="702737"/>
                    <a:pt x="319265" y="702737"/>
                  </a:cubicBezTo>
                  <a:cubicBezTo>
                    <a:pt x="316546" y="705456"/>
                    <a:pt x="313826" y="705456"/>
                    <a:pt x="311106" y="708176"/>
                  </a:cubicBezTo>
                  <a:cubicBezTo>
                    <a:pt x="302948" y="713615"/>
                    <a:pt x="297508" y="713615"/>
                    <a:pt x="289349" y="713615"/>
                  </a:cubicBezTo>
                  <a:cubicBezTo>
                    <a:pt x="283910" y="713615"/>
                    <a:pt x="278470" y="713615"/>
                    <a:pt x="270311" y="713615"/>
                  </a:cubicBezTo>
                  <a:cubicBezTo>
                    <a:pt x="259433" y="713615"/>
                    <a:pt x="251273" y="710895"/>
                    <a:pt x="243115" y="705456"/>
                  </a:cubicBezTo>
                  <a:cubicBezTo>
                    <a:pt x="240395" y="705456"/>
                    <a:pt x="237675" y="702737"/>
                    <a:pt x="237675" y="702737"/>
                  </a:cubicBezTo>
                  <a:cubicBezTo>
                    <a:pt x="224077" y="702737"/>
                    <a:pt x="213198" y="702737"/>
                    <a:pt x="199600" y="702737"/>
                  </a:cubicBezTo>
                  <a:cubicBezTo>
                    <a:pt x="191441" y="702737"/>
                    <a:pt x="183282" y="702737"/>
                    <a:pt x="175123" y="702737"/>
                  </a:cubicBezTo>
                  <a:cubicBezTo>
                    <a:pt x="166965" y="702737"/>
                    <a:pt x="156085" y="702737"/>
                    <a:pt x="147927" y="697297"/>
                  </a:cubicBezTo>
                  <a:cubicBezTo>
                    <a:pt x="139768" y="694578"/>
                    <a:pt x="131609" y="680979"/>
                    <a:pt x="131609" y="678260"/>
                  </a:cubicBezTo>
                  <a:cubicBezTo>
                    <a:pt x="131609" y="675540"/>
                    <a:pt x="131609" y="672820"/>
                    <a:pt x="137048" y="670101"/>
                  </a:cubicBezTo>
                  <a:cubicBezTo>
                    <a:pt x="142487" y="667381"/>
                    <a:pt x="153366" y="664661"/>
                    <a:pt x="158805" y="661942"/>
                  </a:cubicBezTo>
                  <a:cubicBezTo>
                    <a:pt x="175123" y="659222"/>
                    <a:pt x="191441" y="659222"/>
                    <a:pt x="199600" y="659222"/>
                  </a:cubicBezTo>
                  <a:lnTo>
                    <a:pt x="199600" y="659222"/>
                  </a:lnTo>
                  <a:cubicBezTo>
                    <a:pt x="199600" y="648343"/>
                    <a:pt x="196880" y="640184"/>
                    <a:pt x="196880" y="629306"/>
                  </a:cubicBezTo>
                  <a:cubicBezTo>
                    <a:pt x="196880" y="612988"/>
                    <a:pt x="196880" y="591231"/>
                    <a:pt x="199600" y="574913"/>
                  </a:cubicBezTo>
                  <a:cubicBezTo>
                    <a:pt x="199600" y="558595"/>
                    <a:pt x="199600" y="539557"/>
                    <a:pt x="202320" y="523239"/>
                  </a:cubicBezTo>
                  <a:cubicBezTo>
                    <a:pt x="202320" y="501482"/>
                    <a:pt x="205040" y="482445"/>
                    <a:pt x="205040" y="460687"/>
                  </a:cubicBezTo>
                  <a:cubicBezTo>
                    <a:pt x="205040" y="447089"/>
                    <a:pt x="205040" y="430771"/>
                    <a:pt x="205040" y="417173"/>
                  </a:cubicBezTo>
                  <a:cubicBezTo>
                    <a:pt x="205040" y="409014"/>
                    <a:pt x="207759" y="400855"/>
                    <a:pt x="207759" y="392696"/>
                  </a:cubicBezTo>
                  <a:cubicBezTo>
                    <a:pt x="207759" y="384537"/>
                    <a:pt x="210478" y="376378"/>
                    <a:pt x="210478" y="368219"/>
                  </a:cubicBezTo>
                  <a:cubicBezTo>
                    <a:pt x="210478" y="351901"/>
                    <a:pt x="210478" y="332864"/>
                    <a:pt x="210478" y="313826"/>
                  </a:cubicBezTo>
                  <a:cubicBezTo>
                    <a:pt x="210478" y="294788"/>
                    <a:pt x="210478" y="275751"/>
                    <a:pt x="210478" y="259433"/>
                  </a:cubicBezTo>
                  <a:cubicBezTo>
                    <a:pt x="210478" y="243115"/>
                    <a:pt x="210478" y="226797"/>
                    <a:pt x="210478" y="213199"/>
                  </a:cubicBezTo>
                  <a:cubicBezTo>
                    <a:pt x="210478" y="194161"/>
                    <a:pt x="210478" y="164245"/>
                    <a:pt x="210478" y="145207"/>
                  </a:cubicBezTo>
                  <a:cubicBezTo>
                    <a:pt x="210478" y="139768"/>
                    <a:pt x="213198" y="134329"/>
                    <a:pt x="213198" y="131609"/>
                  </a:cubicBezTo>
                  <a:cubicBezTo>
                    <a:pt x="213198" y="126170"/>
                    <a:pt x="207759" y="123450"/>
                    <a:pt x="205040" y="123450"/>
                  </a:cubicBezTo>
                  <a:cubicBezTo>
                    <a:pt x="199600" y="123450"/>
                    <a:pt x="166965" y="123450"/>
                    <a:pt x="161525" y="123450"/>
                  </a:cubicBezTo>
                  <a:cubicBezTo>
                    <a:pt x="145207" y="123450"/>
                    <a:pt x="128889" y="123450"/>
                    <a:pt x="112571" y="120730"/>
                  </a:cubicBezTo>
                  <a:cubicBezTo>
                    <a:pt x="109852" y="120730"/>
                    <a:pt x="107132" y="120730"/>
                    <a:pt x="104412" y="118011"/>
                  </a:cubicBezTo>
                  <a:cubicBezTo>
                    <a:pt x="107132" y="137048"/>
                    <a:pt x="107132" y="172404"/>
                    <a:pt x="107132" y="191441"/>
                  </a:cubicBezTo>
                  <a:cubicBezTo>
                    <a:pt x="107132" y="202320"/>
                    <a:pt x="107132" y="224077"/>
                    <a:pt x="90814" y="224077"/>
                  </a:cubicBezTo>
                  <a:cubicBezTo>
                    <a:pt x="82655" y="224077"/>
                    <a:pt x="79935" y="221357"/>
                    <a:pt x="74496" y="218638"/>
                  </a:cubicBezTo>
                  <a:cubicBezTo>
                    <a:pt x="69057" y="215918"/>
                    <a:pt x="66337" y="210479"/>
                    <a:pt x="66337" y="205040"/>
                  </a:cubicBezTo>
                  <a:cubicBezTo>
                    <a:pt x="63617" y="196881"/>
                    <a:pt x="63617" y="191441"/>
                    <a:pt x="63617" y="186002"/>
                  </a:cubicBezTo>
                  <a:cubicBezTo>
                    <a:pt x="63617" y="180563"/>
                    <a:pt x="63617" y="153366"/>
                    <a:pt x="63617" y="145207"/>
                  </a:cubicBezTo>
                  <a:cubicBezTo>
                    <a:pt x="63617" y="134329"/>
                    <a:pt x="63617" y="120730"/>
                    <a:pt x="63617" y="109852"/>
                  </a:cubicBezTo>
                  <a:cubicBezTo>
                    <a:pt x="60897" y="104412"/>
                    <a:pt x="58178" y="101693"/>
                    <a:pt x="58178" y="96253"/>
                  </a:cubicBezTo>
                  <a:cubicBezTo>
                    <a:pt x="58178" y="93534"/>
                    <a:pt x="60897" y="88095"/>
                    <a:pt x="66337" y="85375"/>
                  </a:cubicBezTo>
                  <a:cubicBezTo>
                    <a:pt x="74496" y="79936"/>
                    <a:pt x="77215" y="77216"/>
                    <a:pt x="93533" y="77216"/>
                  </a:cubicBezTo>
                  <a:cubicBezTo>
                    <a:pt x="101692" y="77216"/>
                    <a:pt x="109852" y="77216"/>
                    <a:pt x="115290" y="77216"/>
                  </a:cubicBezTo>
                  <a:cubicBezTo>
                    <a:pt x="134328" y="77216"/>
                    <a:pt x="150646" y="77216"/>
                    <a:pt x="169684" y="74496"/>
                  </a:cubicBezTo>
                  <a:cubicBezTo>
                    <a:pt x="177843" y="74496"/>
                    <a:pt x="186002" y="71776"/>
                    <a:pt x="194161" y="71776"/>
                  </a:cubicBezTo>
                  <a:cubicBezTo>
                    <a:pt x="194161" y="71776"/>
                    <a:pt x="196880" y="71776"/>
                    <a:pt x="196880" y="71776"/>
                  </a:cubicBezTo>
                  <a:cubicBezTo>
                    <a:pt x="199600" y="71776"/>
                    <a:pt x="205040" y="71776"/>
                    <a:pt x="210478" y="71776"/>
                  </a:cubicBezTo>
                  <a:cubicBezTo>
                    <a:pt x="213198" y="71776"/>
                    <a:pt x="215918" y="71776"/>
                    <a:pt x="218638" y="71776"/>
                  </a:cubicBezTo>
                  <a:cubicBezTo>
                    <a:pt x="224077" y="69057"/>
                    <a:pt x="229516" y="63618"/>
                    <a:pt x="237675" y="60898"/>
                  </a:cubicBezTo>
                  <a:cubicBezTo>
                    <a:pt x="243115" y="58178"/>
                    <a:pt x="248554" y="58178"/>
                    <a:pt x="253993" y="58178"/>
                  </a:cubicBezTo>
                  <a:cubicBezTo>
                    <a:pt x="264872" y="58178"/>
                    <a:pt x="273031" y="58178"/>
                    <a:pt x="283910" y="60898"/>
                  </a:cubicBezTo>
                  <a:cubicBezTo>
                    <a:pt x="286629" y="60898"/>
                    <a:pt x="292068" y="63618"/>
                    <a:pt x="294788" y="66337"/>
                  </a:cubicBezTo>
                  <a:cubicBezTo>
                    <a:pt x="297508" y="69057"/>
                    <a:pt x="302948" y="71776"/>
                    <a:pt x="305667" y="74496"/>
                  </a:cubicBezTo>
                  <a:cubicBezTo>
                    <a:pt x="308386" y="74496"/>
                    <a:pt x="311106" y="74496"/>
                    <a:pt x="313826" y="74496"/>
                  </a:cubicBezTo>
                  <a:cubicBezTo>
                    <a:pt x="319265" y="74496"/>
                    <a:pt x="321985" y="74496"/>
                    <a:pt x="327424" y="74496"/>
                  </a:cubicBezTo>
                  <a:cubicBezTo>
                    <a:pt x="335583" y="74496"/>
                    <a:pt x="346461" y="74496"/>
                    <a:pt x="354621" y="74496"/>
                  </a:cubicBezTo>
                  <a:cubicBezTo>
                    <a:pt x="376378" y="74496"/>
                    <a:pt x="400855" y="74496"/>
                    <a:pt x="422612" y="74496"/>
                  </a:cubicBezTo>
                  <a:cubicBezTo>
                    <a:pt x="433491" y="74496"/>
                    <a:pt x="447089" y="74496"/>
                    <a:pt x="455248" y="79936"/>
                  </a:cubicBezTo>
                  <a:cubicBezTo>
                    <a:pt x="460687" y="82655"/>
                    <a:pt x="466127" y="90814"/>
                    <a:pt x="466127" y="98973"/>
                  </a:cubicBezTo>
                  <a:cubicBezTo>
                    <a:pt x="466127" y="101693"/>
                    <a:pt x="466127" y="107132"/>
                    <a:pt x="463407" y="109852"/>
                  </a:cubicBezTo>
                  <a:cubicBezTo>
                    <a:pt x="463407" y="112571"/>
                    <a:pt x="463407" y="112571"/>
                    <a:pt x="463407" y="120730"/>
                  </a:cubicBezTo>
                  <a:cubicBezTo>
                    <a:pt x="463407" y="142488"/>
                    <a:pt x="463407" y="172404"/>
                    <a:pt x="463407" y="194161"/>
                  </a:cubicBezTo>
                </a:path>
              </a:pathLst>
            </a:custGeom>
            <a:grpFill/>
            <a:ln w="27168" cap="flat">
              <a:noFill/>
              <a:prstDash val="solid"/>
              <a:miter/>
            </a:ln>
          </p:spPr>
          <p:txBody>
            <a:bodyPr rtlCol="0" anchor="ctr"/>
            <a:lstStyle/>
            <a:p>
              <a:endParaRPr/>
            </a:p>
          </p:txBody>
        </p:sp>
      </p:grpSp>
    </p:spTree>
    <p:extLst>
      <p:ext uri="{BB962C8B-B14F-4D97-AF65-F5344CB8AC3E}">
        <p14:creationId xmlns:p14="http://schemas.microsoft.com/office/powerpoint/2010/main" val="73191268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Circle Number List">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5429212D-B00C-4BBB-BB9D-1666236C692B}"/>
              </a:ext>
            </a:extLst>
          </p:cNvPr>
          <p:cNvSpPr/>
          <p:nvPr/>
        </p:nvSpPr>
        <p:spPr bwMode="ltGray">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5990842 h 6858000"/>
              <a:gd name="connsiteX5" fmla="*/ 150975 w 12192000"/>
              <a:gd name="connsiteY5" fmla="*/ 5998474 h 6858000"/>
              <a:gd name="connsiteX6" fmla="*/ 5193108 w 12192000"/>
              <a:gd name="connsiteY6" fmla="*/ 6001978 h 6858000"/>
              <a:gd name="connsiteX7" fmla="*/ 8558788 w 12192000"/>
              <a:gd name="connsiteY7" fmla="*/ 6014203 h 6858000"/>
              <a:gd name="connsiteX8" fmla="*/ 11288459 w 12192000"/>
              <a:gd name="connsiteY8" fmla="*/ 6050854 h 6858000"/>
              <a:gd name="connsiteX9" fmla="*/ 11871493 w 12192000"/>
              <a:gd name="connsiteY9" fmla="*/ 5281048 h 6858000"/>
              <a:gd name="connsiteX10" fmla="*/ 11897981 w 12192000"/>
              <a:gd name="connsiteY10" fmla="*/ 3643667 h 6858000"/>
              <a:gd name="connsiteX11" fmla="*/ 11924496 w 12192000"/>
              <a:gd name="connsiteY11" fmla="*/ 2409516 h 6858000"/>
              <a:gd name="connsiteX12" fmla="*/ 11924496 w 12192000"/>
              <a:gd name="connsiteY12" fmla="*/ 1554168 h 6858000"/>
              <a:gd name="connsiteX13" fmla="*/ 11844978 w 12192000"/>
              <a:gd name="connsiteY13" fmla="*/ 491099 h 6858000"/>
              <a:gd name="connsiteX14" fmla="*/ 10943926 w 12192000"/>
              <a:gd name="connsiteY14" fmla="*/ 295591 h 6858000"/>
              <a:gd name="connsiteX15" fmla="*/ 10016386 w 12192000"/>
              <a:gd name="connsiteY15" fmla="*/ 283365 h 6858000"/>
              <a:gd name="connsiteX16" fmla="*/ 9062331 w 12192000"/>
              <a:gd name="connsiteY16" fmla="*/ 222275 h 6858000"/>
              <a:gd name="connsiteX17" fmla="*/ 1906918 w 12192000"/>
              <a:gd name="connsiteY17" fmla="*/ 271152 h 6858000"/>
              <a:gd name="connsiteX18" fmla="*/ 581842 w 12192000"/>
              <a:gd name="connsiteY18" fmla="*/ 332242 h 6858000"/>
              <a:gd name="connsiteX19" fmla="*/ 39127 w 12192000"/>
              <a:gd name="connsiteY19" fmla="*/ 367898 h 6858000"/>
              <a:gd name="connsiteX20" fmla="*/ 0 w 12192000"/>
              <a:gd name="connsiteY20" fmla="*/ 3725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192000" h="6858000">
                <a:moveTo>
                  <a:pt x="0" y="0"/>
                </a:moveTo>
                <a:lnTo>
                  <a:pt x="12192000" y="0"/>
                </a:lnTo>
                <a:lnTo>
                  <a:pt x="12192000" y="6858000"/>
                </a:lnTo>
                <a:lnTo>
                  <a:pt x="0" y="6858000"/>
                </a:lnTo>
                <a:lnTo>
                  <a:pt x="0" y="5990842"/>
                </a:lnTo>
                <a:lnTo>
                  <a:pt x="150975" y="5998474"/>
                </a:lnTo>
                <a:cubicBezTo>
                  <a:pt x="1703185" y="6058110"/>
                  <a:pt x="3407556" y="6001978"/>
                  <a:pt x="5193108" y="6001978"/>
                </a:cubicBezTo>
                <a:cubicBezTo>
                  <a:pt x="6226654" y="6001978"/>
                  <a:pt x="7551730" y="6026417"/>
                  <a:pt x="8558788" y="6014203"/>
                </a:cubicBezTo>
                <a:cubicBezTo>
                  <a:pt x="8876806" y="6001978"/>
                  <a:pt x="10970441" y="6050854"/>
                  <a:pt x="11288459" y="6050854"/>
                </a:cubicBezTo>
                <a:cubicBezTo>
                  <a:pt x="11977499" y="6050854"/>
                  <a:pt x="11871493" y="5659839"/>
                  <a:pt x="11871493" y="5281048"/>
                </a:cubicBezTo>
                <a:cubicBezTo>
                  <a:pt x="11844978" y="4731174"/>
                  <a:pt x="11950984" y="4193527"/>
                  <a:pt x="11897981" y="3643667"/>
                </a:cubicBezTo>
                <a:cubicBezTo>
                  <a:pt x="11871493" y="3240426"/>
                  <a:pt x="11950984" y="2812758"/>
                  <a:pt x="11924496" y="2409516"/>
                </a:cubicBezTo>
                <a:cubicBezTo>
                  <a:pt x="11897981" y="2128479"/>
                  <a:pt x="11950984" y="1835217"/>
                  <a:pt x="11924496" y="1554168"/>
                </a:cubicBezTo>
                <a:cubicBezTo>
                  <a:pt x="11897981" y="1273131"/>
                  <a:pt x="11950984" y="857677"/>
                  <a:pt x="11844978" y="491099"/>
                </a:cubicBezTo>
                <a:cubicBezTo>
                  <a:pt x="11791974" y="344467"/>
                  <a:pt x="11314947" y="320030"/>
                  <a:pt x="10943926" y="295591"/>
                </a:cubicBezTo>
                <a:cubicBezTo>
                  <a:pt x="10731913" y="283365"/>
                  <a:pt x="10334404" y="307804"/>
                  <a:pt x="10016386" y="283365"/>
                </a:cubicBezTo>
                <a:cubicBezTo>
                  <a:pt x="9777858" y="258927"/>
                  <a:pt x="9327346" y="222275"/>
                  <a:pt x="9062331" y="222275"/>
                </a:cubicBezTo>
                <a:cubicBezTo>
                  <a:pt x="6359175" y="185611"/>
                  <a:pt x="5034099" y="258927"/>
                  <a:pt x="1906918" y="271152"/>
                </a:cubicBezTo>
                <a:cubicBezTo>
                  <a:pt x="1615388" y="271152"/>
                  <a:pt x="1217879" y="271152"/>
                  <a:pt x="581842" y="332242"/>
                </a:cubicBezTo>
                <a:cubicBezTo>
                  <a:pt x="363204" y="350571"/>
                  <a:pt x="185559" y="355153"/>
                  <a:pt x="39127" y="367898"/>
                </a:cubicBezTo>
                <a:lnTo>
                  <a:pt x="0" y="37256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2" name="Title 1">
            <a:extLst>
              <a:ext uri="{FF2B5EF4-FFF2-40B4-BE49-F238E27FC236}">
                <a16:creationId xmlns:a16="http://schemas.microsoft.com/office/drawing/2014/main" id="{5F4F0FFF-5D36-4549-8268-45CFD8189490}"/>
              </a:ext>
            </a:extLst>
          </p:cNvPr>
          <p:cNvSpPr>
            <a:spLocks noGrp="1"/>
          </p:cNvSpPr>
          <p:nvPr>
            <p:ph type="title"/>
          </p:nvPr>
        </p:nvSpPr>
        <p:spPr>
          <a:xfrm>
            <a:off x="381002" y="429065"/>
            <a:ext cx="11294180" cy="485335"/>
          </a:xfrm>
        </p:spPr>
        <p:txBody>
          <a:bodyPr/>
          <a:lstStyle/>
          <a:p>
            <a:r>
              <a:rPr lang="en-US"/>
              <a:t>Click to edit Master title style</a:t>
            </a:r>
            <a:endParaRPr/>
          </a:p>
        </p:txBody>
      </p:sp>
      <p:sp>
        <p:nvSpPr>
          <p:cNvPr id="3" name="Date Placeholder 2">
            <a:extLst>
              <a:ext uri="{FF2B5EF4-FFF2-40B4-BE49-F238E27FC236}">
                <a16:creationId xmlns:a16="http://schemas.microsoft.com/office/drawing/2014/main" id="{372CAF28-BA8C-48BC-AC7B-67ED87054BF0}"/>
              </a:ext>
            </a:extLst>
          </p:cNvPr>
          <p:cNvSpPr>
            <a:spLocks noGrp="1"/>
          </p:cNvSpPr>
          <p:nvPr>
            <p:ph type="dt" sz="half" idx="10"/>
          </p:nvPr>
        </p:nvSpPr>
        <p:spPr/>
        <p:txBody>
          <a:bodyPr/>
          <a:lstStyle>
            <a:lvl1pPr>
              <a:defRPr>
                <a:solidFill>
                  <a:srgbClr val="FFFFFF"/>
                </a:solidFill>
              </a:defRPr>
            </a:lvl1pPr>
          </a:lstStyle>
          <a:p>
            <a:fld id="{2EB1475D-EF5B-48A6-8CCB-3BD08F726926}" type="datetimeFigureOut">
              <a:rPr lang="en-US"/>
              <a:pPr/>
              <a:t>8/19/2024</a:t>
            </a:fld>
            <a:endParaRPr/>
          </a:p>
        </p:txBody>
      </p:sp>
      <p:sp>
        <p:nvSpPr>
          <p:cNvPr id="4" name="Footer Placeholder 3">
            <a:extLst>
              <a:ext uri="{FF2B5EF4-FFF2-40B4-BE49-F238E27FC236}">
                <a16:creationId xmlns:a16="http://schemas.microsoft.com/office/drawing/2014/main" id="{4FDD4960-69A7-4E3C-9AD4-21496392E011}"/>
              </a:ext>
            </a:extLst>
          </p:cNvPr>
          <p:cNvSpPr>
            <a:spLocks noGrp="1"/>
          </p:cNvSpPr>
          <p:nvPr>
            <p:ph type="ftr" sz="quarter" idx="11"/>
          </p:nvPr>
        </p:nvSpPr>
        <p:spPr/>
        <p:txBody>
          <a:bodyPr/>
          <a:lstStyle>
            <a:lvl1pPr>
              <a:defRPr>
                <a:solidFill>
                  <a:srgbClr val="FFFFFF"/>
                </a:solidFill>
              </a:defRPr>
            </a:lvl1pPr>
          </a:lstStyle>
          <a:p>
            <a:endParaRPr/>
          </a:p>
        </p:txBody>
      </p:sp>
      <p:sp>
        <p:nvSpPr>
          <p:cNvPr id="5" name="Slide Number Placeholder 4">
            <a:extLst>
              <a:ext uri="{FF2B5EF4-FFF2-40B4-BE49-F238E27FC236}">
                <a16:creationId xmlns:a16="http://schemas.microsoft.com/office/drawing/2014/main" id="{5F74DF74-F5E9-4644-AFC4-45DD819ED1D0}"/>
              </a:ext>
            </a:extLst>
          </p:cNvPr>
          <p:cNvSpPr>
            <a:spLocks noGrp="1"/>
          </p:cNvSpPr>
          <p:nvPr>
            <p:ph type="sldNum" sz="quarter" idx="12"/>
          </p:nvPr>
        </p:nvSpPr>
        <p:spPr/>
        <p:txBody>
          <a:bodyPr/>
          <a:lstStyle>
            <a:lvl1pPr>
              <a:defRPr>
                <a:solidFill>
                  <a:srgbClr val="FFFFFF"/>
                </a:solidFill>
              </a:defRPr>
            </a:lvl1pPr>
          </a:lstStyle>
          <a:p>
            <a:fld id="{565A54F4-DB31-4FC5-B748-3F06867349C3}" type="slidenum">
              <a:rPr/>
              <a:pPr/>
              <a:t>‹#›</a:t>
            </a:fld>
            <a:endParaRPr/>
          </a:p>
        </p:txBody>
      </p:sp>
      <p:grpSp>
        <p:nvGrpSpPr>
          <p:cNvPr id="9" name="Group 8">
            <a:extLst>
              <a:ext uri="{FF2B5EF4-FFF2-40B4-BE49-F238E27FC236}">
                <a16:creationId xmlns:a16="http://schemas.microsoft.com/office/drawing/2014/main" id="{BFD305FA-3E8C-4125-9A77-5EC36A2132EA}"/>
              </a:ext>
            </a:extLst>
          </p:cNvPr>
          <p:cNvGrpSpPr>
            <a:grpSpLocks noChangeAspect="1"/>
          </p:cNvGrpSpPr>
          <p:nvPr/>
        </p:nvGrpSpPr>
        <p:grpSpPr>
          <a:xfrm>
            <a:off x="10676779" y="6205751"/>
            <a:ext cx="1143000" cy="440144"/>
            <a:chOff x="2078951" y="1888610"/>
            <a:chExt cx="8030200" cy="3092248"/>
          </a:xfrm>
          <a:solidFill>
            <a:srgbClr val="FFFFFF"/>
          </a:solidFill>
        </p:grpSpPr>
        <p:sp>
          <p:nvSpPr>
            <p:cNvPr id="10" name="Freeform: Shape 9">
              <a:extLst>
                <a:ext uri="{FF2B5EF4-FFF2-40B4-BE49-F238E27FC236}">
                  <a16:creationId xmlns:a16="http://schemas.microsoft.com/office/drawing/2014/main" id="{5155931C-326F-4267-9BC5-89EB4D2E96F6}"/>
                </a:ext>
              </a:extLst>
            </p:cNvPr>
            <p:cNvSpPr/>
            <p:nvPr/>
          </p:nvSpPr>
          <p:spPr>
            <a:xfrm>
              <a:off x="2078951" y="2872694"/>
              <a:ext cx="951880" cy="652717"/>
            </a:xfrm>
            <a:custGeom>
              <a:avLst/>
              <a:gdLst>
                <a:gd name="connsiteX0" fmla="*/ 903041 w 951880"/>
                <a:gd name="connsiteY0" fmla="*/ 330574 h 652717"/>
                <a:gd name="connsiteX1" fmla="*/ 780656 w 951880"/>
                <a:gd name="connsiteY1" fmla="*/ 379528 h 652717"/>
                <a:gd name="connsiteX2" fmla="*/ 598439 w 951880"/>
                <a:gd name="connsiteY2" fmla="*/ 311537 h 652717"/>
                <a:gd name="connsiteX3" fmla="*/ 505970 w 951880"/>
                <a:gd name="connsiteY3" fmla="*/ 164675 h 652717"/>
                <a:gd name="connsiteX4" fmla="*/ 266640 w 951880"/>
                <a:gd name="connsiteY4" fmla="*/ 61329 h 652717"/>
                <a:gd name="connsiteX5" fmla="*/ 103461 w 951880"/>
                <a:gd name="connsiteY5" fmla="*/ 458398 h 652717"/>
                <a:gd name="connsiteX6" fmla="*/ 756179 w 951880"/>
                <a:gd name="connsiteY6" fmla="*/ 485595 h 652717"/>
                <a:gd name="connsiteX7" fmla="*/ 903041 w 951880"/>
                <a:gd name="connsiteY7" fmla="*/ 330574 h 652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1880" h="652717">
                  <a:moveTo>
                    <a:pt x="903041" y="330574"/>
                  </a:moveTo>
                  <a:cubicBezTo>
                    <a:pt x="867685" y="363210"/>
                    <a:pt x="813292" y="374089"/>
                    <a:pt x="780656" y="379528"/>
                  </a:cubicBezTo>
                  <a:cubicBezTo>
                    <a:pt x="712664" y="387687"/>
                    <a:pt x="641953" y="365930"/>
                    <a:pt x="598439" y="311537"/>
                  </a:cubicBezTo>
                  <a:cubicBezTo>
                    <a:pt x="563083" y="268022"/>
                    <a:pt x="544046" y="210910"/>
                    <a:pt x="505970" y="164675"/>
                  </a:cubicBezTo>
                  <a:cubicBezTo>
                    <a:pt x="448858" y="93964"/>
                    <a:pt x="359109" y="45011"/>
                    <a:pt x="266640" y="61329"/>
                  </a:cubicBezTo>
                  <a:cubicBezTo>
                    <a:pt x="81704" y="93964"/>
                    <a:pt x="114" y="308817"/>
                    <a:pt x="103461" y="458398"/>
                  </a:cubicBezTo>
                  <a:cubicBezTo>
                    <a:pt x="253042" y="670531"/>
                    <a:pt x="584840" y="635176"/>
                    <a:pt x="756179" y="485595"/>
                  </a:cubicBezTo>
                  <a:cubicBezTo>
                    <a:pt x="813292" y="442080"/>
                    <a:pt x="862246" y="390407"/>
                    <a:pt x="903041" y="330574"/>
                  </a:cubicBezTo>
                </a:path>
              </a:pathLst>
            </a:custGeom>
            <a:grpFill/>
            <a:ln w="27168" cap="flat">
              <a:noFill/>
              <a:prstDash val="solid"/>
              <a:miter/>
            </a:ln>
          </p:spPr>
          <p:txBody>
            <a:bodyPr rtlCol="0" anchor="ctr"/>
            <a:lstStyle/>
            <a:p>
              <a:endParaRPr>
                <a:solidFill>
                  <a:srgbClr val="FFFFFF"/>
                </a:solidFill>
              </a:endParaRPr>
            </a:p>
          </p:txBody>
        </p:sp>
        <p:sp>
          <p:nvSpPr>
            <p:cNvPr id="11" name="Freeform: Shape 10">
              <a:extLst>
                <a:ext uri="{FF2B5EF4-FFF2-40B4-BE49-F238E27FC236}">
                  <a16:creationId xmlns:a16="http://schemas.microsoft.com/office/drawing/2014/main" id="{172C407B-D3EF-4996-A77D-4376FAEF30F9}"/>
                </a:ext>
              </a:extLst>
            </p:cNvPr>
            <p:cNvSpPr/>
            <p:nvPr/>
          </p:nvSpPr>
          <p:spPr>
            <a:xfrm>
              <a:off x="9151831" y="2872694"/>
              <a:ext cx="951880" cy="652717"/>
            </a:xfrm>
            <a:custGeom>
              <a:avLst/>
              <a:gdLst>
                <a:gd name="connsiteX0" fmla="*/ 58178 w 951880"/>
                <a:gd name="connsiteY0" fmla="*/ 330574 h 652717"/>
                <a:gd name="connsiteX1" fmla="*/ 180563 w 951880"/>
                <a:gd name="connsiteY1" fmla="*/ 379528 h 652717"/>
                <a:gd name="connsiteX2" fmla="*/ 362780 w 951880"/>
                <a:gd name="connsiteY2" fmla="*/ 311537 h 652717"/>
                <a:gd name="connsiteX3" fmla="*/ 455249 w 951880"/>
                <a:gd name="connsiteY3" fmla="*/ 164675 h 652717"/>
                <a:gd name="connsiteX4" fmla="*/ 694578 w 951880"/>
                <a:gd name="connsiteY4" fmla="*/ 61329 h 652717"/>
                <a:gd name="connsiteX5" fmla="*/ 857758 w 951880"/>
                <a:gd name="connsiteY5" fmla="*/ 458398 h 652717"/>
                <a:gd name="connsiteX6" fmla="*/ 205040 w 951880"/>
                <a:gd name="connsiteY6" fmla="*/ 485595 h 652717"/>
                <a:gd name="connsiteX7" fmla="*/ 58178 w 951880"/>
                <a:gd name="connsiteY7" fmla="*/ 330574 h 652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1880" h="652717">
                  <a:moveTo>
                    <a:pt x="58178" y="330574"/>
                  </a:moveTo>
                  <a:cubicBezTo>
                    <a:pt x="96253" y="363210"/>
                    <a:pt x="147927" y="374089"/>
                    <a:pt x="180563" y="379528"/>
                  </a:cubicBezTo>
                  <a:cubicBezTo>
                    <a:pt x="248554" y="387687"/>
                    <a:pt x="319266" y="365930"/>
                    <a:pt x="362780" y="311537"/>
                  </a:cubicBezTo>
                  <a:cubicBezTo>
                    <a:pt x="398136" y="268022"/>
                    <a:pt x="417174" y="210910"/>
                    <a:pt x="455249" y="164675"/>
                  </a:cubicBezTo>
                  <a:cubicBezTo>
                    <a:pt x="512362" y="93964"/>
                    <a:pt x="602110" y="45011"/>
                    <a:pt x="694578" y="61329"/>
                  </a:cubicBezTo>
                  <a:cubicBezTo>
                    <a:pt x="879515" y="93964"/>
                    <a:pt x="961105" y="308817"/>
                    <a:pt x="857758" y="458398"/>
                  </a:cubicBezTo>
                  <a:cubicBezTo>
                    <a:pt x="708176" y="670531"/>
                    <a:pt x="376379" y="635176"/>
                    <a:pt x="205040" y="485595"/>
                  </a:cubicBezTo>
                  <a:cubicBezTo>
                    <a:pt x="150646" y="442080"/>
                    <a:pt x="101693" y="390407"/>
                    <a:pt x="58178" y="330574"/>
                  </a:cubicBezTo>
                </a:path>
              </a:pathLst>
            </a:custGeom>
            <a:grpFill/>
            <a:ln w="27168" cap="flat">
              <a:noFill/>
              <a:prstDash val="solid"/>
              <a:miter/>
            </a:ln>
          </p:spPr>
          <p:txBody>
            <a:bodyPr rtlCol="0" anchor="ctr"/>
            <a:lstStyle/>
            <a:p>
              <a:endParaRPr>
                <a:solidFill>
                  <a:srgbClr val="FFFFFF"/>
                </a:solidFill>
              </a:endParaRPr>
            </a:p>
          </p:txBody>
        </p:sp>
        <p:sp>
          <p:nvSpPr>
            <p:cNvPr id="12" name="Freeform: Shape 11">
              <a:extLst>
                <a:ext uri="{FF2B5EF4-FFF2-40B4-BE49-F238E27FC236}">
                  <a16:creationId xmlns:a16="http://schemas.microsoft.com/office/drawing/2014/main" id="{675D4722-DDE2-4E36-ADA4-6B4FF78954BA}"/>
                </a:ext>
              </a:extLst>
            </p:cNvPr>
            <p:cNvSpPr/>
            <p:nvPr/>
          </p:nvSpPr>
          <p:spPr>
            <a:xfrm>
              <a:off x="8001294" y="2010994"/>
              <a:ext cx="734308" cy="299162"/>
            </a:xfrm>
            <a:custGeom>
              <a:avLst/>
              <a:gdLst>
                <a:gd name="connsiteX0" fmla="*/ 596792 w 734307"/>
                <a:gd name="connsiteY0" fmla="*/ 58178 h 299162"/>
                <a:gd name="connsiteX1" fmla="*/ 148048 w 734307"/>
                <a:gd name="connsiteY1" fmla="*/ 58178 h 299162"/>
                <a:gd name="connsiteX2" fmla="*/ 58299 w 734307"/>
                <a:gd name="connsiteY2" fmla="*/ 150646 h 299162"/>
                <a:gd name="connsiteX3" fmla="*/ 148048 w 734307"/>
                <a:gd name="connsiteY3" fmla="*/ 251274 h 299162"/>
                <a:gd name="connsiteX4" fmla="*/ 596792 w 734307"/>
                <a:gd name="connsiteY4" fmla="*/ 251274 h 299162"/>
                <a:gd name="connsiteX5" fmla="*/ 686541 w 734307"/>
                <a:gd name="connsiteY5" fmla="*/ 158805 h 299162"/>
                <a:gd name="connsiteX6" fmla="*/ 596792 w 734307"/>
                <a:gd name="connsiteY6" fmla="*/ 58178 h 299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4307" h="299162">
                  <a:moveTo>
                    <a:pt x="596792" y="58178"/>
                  </a:moveTo>
                  <a:cubicBezTo>
                    <a:pt x="591353" y="58178"/>
                    <a:pt x="153487" y="58178"/>
                    <a:pt x="148048" y="58178"/>
                  </a:cubicBezTo>
                  <a:cubicBezTo>
                    <a:pt x="99094" y="60898"/>
                    <a:pt x="61019" y="104412"/>
                    <a:pt x="58299" y="150646"/>
                  </a:cubicBezTo>
                  <a:cubicBezTo>
                    <a:pt x="55580" y="199600"/>
                    <a:pt x="99094" y="248554"/>
                    <a:pt x="148048" y="251274"/>
                  </a:cubicBezTo>
                  <a:cubicBezTo>
                    <a:pt x="153487" y="251274"/>
                    <a:pt x="591353" y="251274"/>
                    <a:pt x="596792" y="251274"/>
                  </a:cubicBezTo>
                  <a:cubicBezTo>
                    <a:pt x="645746" y="248554"/>
                    <a:pt x="683821" y="205040"/>
                    <a:pt x="686541" y="158805"/>
                  </a:cubicBezTo>
                  <a:cubicBezTo>
                    <a:pt x="689260" y="109852"/>
                    <a:pt x="648465" y="60898"/>
                    <a:pt x="596792" y="58178"/>
                  </a:cubicBezTo>
                </a:path>
              </a:pathLst>
            </a:custGeom>
            <a:grpFill/>
            <a:ln w="27168" cap="flat">
              <a:noFill/>
              <a:prstDash val="solid"/>
              <a:miter/>
            </a:ln>
          </p:spPr>
          <p:txBody>
            <a:bodyPr rtlCol="0" anchor="ctr"/>
            <a:lstStyle/>
            <a:p>
              <a:endParaRPr>
                <a:solidFill>
                  <a:srgbClr val="FFFFFF"/>
                </a:solidFill>
              </a:endParaRPr>
            </a:p>
          </p:txBody>
        </p:sp>
        <p:sp>
          <p:nvSpPr>
            <p:cNvPr id="13" name="Freeform: Shape 12">
              <a:extLst>
                <a:ext uri="{FF2B5EF4-FFF2-40B4-BE49-F238E27FC236}">
                  <a16:creationId xmlns:a16="http://schemas.microsoft.com/office/drawing/2014/main" id="{CBE1D7AF-956D-4A32-B45C-0B84DA0E4E1A}"/>
                </a:ext>
              </a:extLst>
            </p:cNvPr>
            <p:cNvSpPr/>
            <p:nvPr/>
          </p:nvSpPr>
          <p:spPr>
            <a:xfrm>
              <a:off x="4920042" y="2277520"/>
              <a:ext cx="1006274" cy="951879"/>
            </a:xfrm>
            <a:custGeom>
              <a:avLst/>
              <a:gdLst>
                <a:gd name="connsiteX0" fmla="*/ 884954 w 1006273"/>
                <a:gd name="connsiteY0" fmla="*/ 746251 h 951879"/>
                <a:gd name="connsiteX1" fmla="*/ 874076 w 1006273"/>
                <a:gd name="connsiteY1" fmla="*/ 670101 h 951879"/>
                <a:gd name="connsiteX2" fmla="*/ 874076 w 1006273"/>
                <a:gd name="connsiteY2" fmla="*/ 536837 h 951879"/>
                <a:gd name="connsiteX3" fmla="*/ 689139 w 1006273"/>
                <a:gd name="connsiteY3" fmla="*/ 88094 h 951879"/>
                <a:gd name="connsiteX4" fmla="*/ 428052 w 1006273"/>
                <a:gd name="connsiteY4" fmla="*/ 253993 h 951879"/>
                <a:gd name="connsiteX5" fmla="*/ 196881 w 1006273"/>
                <a:gd name="connsiteY5" fmla="*/ 58178 h 951879"/>
                <a:gd name="connsiteX6" fmla="*/ 58178 w 1006273"/>
                <a:gd name="connsiteY6" fmla="*/ 128889 h 951879"/>
                <a:gd name="connsiteX7" fmla="*/ 142488 w 1006273"/>
                <a:gd name="connsiteY7" fmla="*/ 273031 h 951879"/>
                <a:gd name="connsiteX8" fmla="*/ 142488 w 1006273"/>
                <a:gd name="connsiteY8" fmla="*/ 757130 h 951879"/>
                <a:gd name="connsiteX9" fmla="*/ 283910 w 1006273"/>
                <a:gd name="connsiteY9" fmla="*/ 895832 h 951879"/>
                <a:gd name="connsiteX10" fmla="*/ 428052 w 1006273"/>
                <a:gd name="connsiteY10" fmla="*/ 757130 h 951879"/>
                <a:gd name="connsiteX11" fmla="*/ 428052 w 1006273"/>
                <a:gd name="connsiteY11" fmla="*/ 400855 h 951879"/>
                <a:gd name="connsiteX12" fmla="*/ 523240 w 1006273"/>
                <a:gd name="connsiteY12" fmla="*/ 283910 h 951879"/>
                <a:gd name="connsiteX13" fmla="*/ 591231 w 1006273"/>
                <a:gd name="connsiteY13" fmla="*/ 354621 h 951879"/>
                <a:gd name="connsiteX14" fmla="*/ 591231 w 1006273"/>
                <a:gd name="connsiteY14" fmla="*/ 697297 h 951879"/>
                <a:gd name="connsiteX15" fmla="*/ 593951 w 1006273"/>
                <a:gd name="connsiteY15" fmla="*/ 729933 h 951879"/>
                <a:gd name="connsiteX16" fmla="*/ 610269 w 1006273"/>
                <a:gd name="connsiteY16" fmla="*/ 778887 h 951879"/>
                <a:gd name="connsiteX17" fmla="*/ 822402 w 1006273"/>
                <a:gd name="connsiteY17" fmla="*/ 893112 h 951879"/>
                <a:gd name="connsiteX18" fmla="*/ 961105 w 1006273"/>
                <a:gd name="connsiteY18" fmla="*/ 822401 h 951879"/>
                <a:gd name="connsiteX19" fmla="*/ 884954 w 1006273"/>
                <a:gd name="connsiteY19" fmla="*/ 746251 h 95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06273" h="951879">
                  <a:moveTo>
                    <a:pt x="884954" y="746251"/>
                  </a:moveTo>
                  <a:cubicBezTo>
                    <a:pt x="879515" y="721774"/>
                    <a:pt x="876795" y="694578"/>
                    <a:pt x="874076" y="670101"/>
                  </a:cubicBezTo>
                  <a:cubicBezTo>
                    <a:pt x="874076" y="634745"/>
                    <a:pt x="874076" y="583072"/>
                    <a:pt x="874076" y="536837"/>
                  </a:cubicBezTo>
                  <a:cubicBezTo>
                    <a:pt x="879515" y="373658"/>
                    <a:pt x="909431" y="88094"/>
                    <a:pt x="689139" y="88094"/>
                  </a:cubicBezTo>
                  <a:cubicBezTo>
                    <a:pt x="539558" y="88094"/>
                    <a:pt x="452529" y="213199"/>
                    <a:pt x="428052" y="253993"/>
                  </a:cubicBezTo>
                  <a:cubicBezTo>
                    <a:pt x="425332" y="139768"/>
                    <a:pt x="335583" y="58178"/>
                    <a:pt x="196881" y="58178"/>
                  </a:cubicBezTo>
                  <a:cubicBezTo>
                    <a:pt x="109852" y="58178"/>
                    <a:pt x="58178" y="128889"/>
                    <a:pt x="58178" y="128889"/>
                  </a:cubicBezTo>
                  <a:cubicBezTo>
                    <a:pt x="58178" y="128889"/>
                    <a:pt x="142488" y="158805"/>
                    <a:pt x="142488" y="273031"/>
                  </a:cubicBezTo>
                  <a:cubicBezTo>
                    <a:pt x="142488" y="354621"/>
                    <a:pt x="142488" y="757130"/>
                    <a:pt x="142488" y="757130"/>
                  </a:cubicBezTo>
                  <a:cubicBezTo>
                    <a:pt x="145207" y="827841"/>
                    <a:pt x="194161" y="895832"/>
                    <a:pt x="283910" y="895832"/>
                  </a:cubicBezTo>
                  <a:cubicBezTo>
                    <a:pt x="373659" y="895832"/>
                    <a:pt x="428052" y="827841"/>
                    <a:pt x="428052" y="757130"/>
                  </a:cubicBezTo>
                  <a:lnTo>
                    <a:pt x="428052" y="400855"/>
                  </a:lnTo>
                  <a:cubicBezTo>
                    <a:pt x="441650" y="343742"/>
                    <a:pt x="474286" y="283910"/>
                    <a:pt x="523240" y="283910"/>
                  </a:cubicBezTo>
                  <a:cubicBezTo>
                    <a:pt x="585792" y="283910"/>
                    <a:pt x="591231" y="354621"/>
                    <a:pt x="591231" y="354621"/>
                  </a:cubicBezTo>
                  <a:lnTo>
                    <a:pt x="591231" y="697297"/>
                  </a:lnTo>
                  <a:cubicBezTo>
                    <a:pt x="591231" y="708176"/>
                    <a:pt x="593951" y="719054"/>
                    <a:pt x="593951" y="729933"/>
                  </a:cubicBezTo>
                  <a:cubicBezTo>
                    <a:pt x="596671" y="748971"/>
                    <a:pt x="602110" y="765289"/>
                    <a:pt x="610269" y="778887"/>
                  </a:cubicBezTo>
                  <a:cubicBezTo>
                    <a:pt x="645624" y="846878"/>
                    <a:pt x="719055" y="893112"/>
                    <a:pt x="822402" y="893112"/>
                  </a:cubicBezTo>
                  <a:cubicBezTo>
                    <a:pt x="909431" y="893112"/>
                    <a:pt x="961105" y="822401"/>
                    <a:pt x="961105" y="822401"/>
                  </a:cubicBezTo>
                  <a:cubicBezTo>
                    <a:pt x="961105" y="822401"/>
                    <a:pt x="909431" y="808803"/>
                    <a:pt x="884954" y="746251"/>
                  </a:cubicBezTo>
                </a:path>
              </a:pathLst>
            </a:custGeom>
            <a:grpFill/>
            <a:ln w="27168" cap="flat">
              <a:noFill/>
              <a:prstDash val="solid"/>
              <a:miter/>
            </a:ln>
          </p:spPr>
          <p:txBody>
            <a:bodyPr rtlCol="0" anchor="ctr"/>
            <a:lstStyle/>
            <a:p>
              <a:endParaRPr>
                <a:solidFill>
                  <a:srgbClr val="FFFFFF"/>
                </a:solidFill>
              </a:endParaRPr>
            </a:p>
          </p:txBody>
        </p:sp>
        <p:sp>
          <p:nvSpPr>
            <p:cNvPr id="14" name="Freeform: Shape 13">
              <a:extLst>
                <a:ext uri="{FF2B5EF4-FFF2-40B4-BE49-F238E27FC236}">
                  <a16:creationId xmlns:a16="http://schemas.microsoft.com/office/drawing/2014/main" id="{6E905069-5A9F-4256-9865-26C748322AAC}"/>
                </a:ext>
              </a:extLst>
            </p:cNvPr>
            <p:cNvSpPr/>
            <p:nvPr/>
          </p:nvSpPr>
          <p:spPr>
            <a:xfrm>
              <a:off x="7552331" y="1888610"/>
              <a:ext cx="489539" cy="1332631"/>
            </a:xfrm>
            <a:custGeom>
              <a:avLst/>
              <a:gdLst>
                <a:gd name="connsiteX0" fmla="*/ 368560 w 489538"/>
                <a:gd name="connsiteY0" fmla="*/ 1135162 h 1332630"/>
                <a:gd name="connsiteX1" fmla="*/ 357681 w 489538"/>
                <a:gd name="connsiteY1" fmla="*/ 1059011 h 1332630"/>
                <a:gd name="connsiteX2" fmla="*/ 357681 w 489538"/>
                <a:gd name="connsiteY2" fmla="*/ 207759 h 1332630"/>
                <a:gd name="connsiteX3" fmla="*/ 208099 w 489538"/>
                <a:gd name="connsiteY3" fmla="*/ 58178 h 1332630"/>
                <a:gd name="connsiteX4" fmla="*/ 58518 w 489538"/>
                <a:gd name="connsiteY4" fmla="*/ 207759 h 1332630"/>
                <a:gd name="connsiteX5" fmla="*/ 58518 w 489538"/>
                <a:gd name="connsiteY5" fmla="*/ 961104 h 1332630"/>
                <a:gd name="connsiteX6" fmla="*/ 85715 w 489538"/>
                <a:gd name="connsiteY6" fmla="*/ 1159639 h 1332630"/>
                <a:gd name="connsiteX7" fmla="*/ 306007 w 489538"/>
                <a:gd name="connsiteY7" fmla="*/ 1282023 h 1332630"/>
                <a:gd name="connsiteX8" fmla="*/ 444710 w 489538"/>
                <a:gd name="connsiteY8" fmla="*/ 1211312 h 1332630"/>
                <a:gd name="connsiteX9" fmla="*/ 368560 w 489538"/>
                <a:gd name="connsiteY9" fmla="*/ 1135162 h 1332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9538" h="1332630">
                  <a:moveTo>
                    <a:pt x="368560" y="1135162"/>
                  </a:moveTo>
                  <a:cubicBezTo>
                    <a:pt x="363120" y="1110685"/>
                    <a:pt x="357681" y="1083488"/>
                    <a:pt x="357681" y="1059011"/>
                  </a:cubicBezTo>
                  <a:lnTo>
                    <a:pt x="357681" y="207759"/>
                  </a:lnTo>
                  <a:cubicBezTo>
                    <a:pt x="357681" y="126170"/>
                    <a:pt x="289689" y="58178"/>
                    <a:pt x="208099" y="58178"/>
                  </a:cubicBezTo>
                  <a:cubicBezTo>
                    <a:pt x="126510" y="58178"/>
                    <a:pt x="58518" y="126170"/>
                    <a:pt x="58518" y="207759"/>
                  </a:cubicBezTo>
                  <a:lnTo>
                    <a:pt x="58518" y="961104"/>
                  </a:lnTo>
                  <a:cubicBezTo>
                    <a:pt x="58518" y="1029095"/>
                    <a:pt x="53079" y="1097086"/>
                    <a:pt x="85715" y="1159639"/>
                  </a:cubicBezTo>
                  <a:cubicBezTo>
                    <a:pt x="118351" y="1227630"/>
                    <a:pt x="202660" y="1282023"/>
                    <a:pt x="306007" y="1282023"/>
                  </a:cubicBezTo>
                  <a:cubicBezTo>
                    <a:pt x="393036" y="1282023"/>
                    <a:pt x="444710" y="1211312"/>
                    <a:pt x="444710" y="1211312"/>
                  </a:cubicBezTo>
                  <a:cubicBezTo>
                    <a:pt x="444710" y="1211312"/>
                    <a:pt x="393036" y="1197714"/>
                    <a:pt x="368560" y="1135162"/>
                  </a:cubicBezTo>
                </a:path>
              </a:pathLst>
            </a:custGeom>
            <a:grpFill/>
            <a:ln w="27168" cap="flat">
              <a:noFill/>
              <a:prstDash val="solid"/>
              <a:miter/>
            </a:ln>
          </p:spPr>
          <p:txBody>
            <a:bodyPr rtlCol="0" anchor="ctr"/>
            <a:lstStyle/>
            <a:p>
              <a:endParaRPr>
                <a:solidFill>
                  <a:srgbClr val="FFFFFF"/>
                </a:solidFill>
              </a:endParaRPr>
            </a:p>
          </p:txBody>
        </p:sp>
        <p:sp>
          <p:nvSpPr>
            <p:cNvPr id="15" name="Freeform: Shape 14">
              <a:extLst>
                <a:ext uri="{FF2B5EF4-FFF2-40B4-BE49-F238E27FC236}">
                  <a16:creationId xmlns:a16="http://schemas.microsoft.com/office/drawing/2014/main" id="{721AE7A8-58AC-45E5-8868-AE57A64019A6}"/>
                </a:ext>
              </a:extLst>
            </p:cNvPr>
            <p:cNvSpPr/>
            <p:nvPr/>
          </p:nvSpPr>
          <p:spPr>
            <a:xfrm>
              <a:off x="4162324" y="2357456"/>
              <a:ext cx="815899" cy="815898"/>
            </a:xfrm>
            <a:custGeom>
              <a:avLst/>
              <a:gdLst>
                <a:gd name="connsiteX0" fmla="*/ 407949 w 815899"/>
                <a:gd name="connsiteY0" fmla="*/ 174058 h 815898"/>
                <a:gd name="connsiteX1" fmla="*/ 293723 w 815899"/>
                <a:gd name="connsiteY1" fmla="*/ 407950 h 815898"/>
                <a:gd name="connsiteX2" fmla="*/ 410669 w 815899"/>
                <a:gd name="connsiteY2" fmla="*/ 641840 h 815898"/>
                <a:gd name="connsiteX3" fmla="*/ 522175 w 815899"/>
                <a:gd name="connsiteY3" fmla="*/ 407950 h 815898"/>
                <a:gd name="connsiteX4" fmla="*/ 407949 w 815899"/>
                <a:gd name="connsiteY4" fmla="*/ 174058 h 815898"/>
                <a:gd name="connsiteX5" fmla="*/ 407950 w 815899"/>
                <a:gd name="connsiteY5" fmla="*/ 0 h 815898"/>
                <a:gd name="connsiteX6" fmla="*/ 815899 w 815899"/>
                <a:gd name="connsiteY6" fmla="*/ 407949 h 815898"/>
                <a:gd name="connsiteX7" fmla="*/ 407950 w 815899"/>
                <a:gd name="connsiteY7" fmla="*/ 815898 h 815898"/>
                <a:gd name="connsiteX8" fmla="*/ 0 w 815899"/>
                <a:gd name="connsiteY8" fmla="*/ 407949 h 815898"/>
                <a:gd name="connsiteX9" fmla="*/ 407950 w 815899"/>
                <a:gd name="connsiteY9" fmla="*/ 0 h 815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15899" h="815898">
                  <a:moveTo>
                    <a:pt x="407949" y="174058"/>
                  </a:moveTo>
                  <a:cubicBezTo>
                    <a:pt x="342677" y="174058"/>
                    <a:pt x="293723" y="263807"/>
                    <a:pt x="293723" y="407950"/>
                  </a:cubicBezTo>
                  <a:cubicBezTo>
                    <a:pt x="293723" y="552091"/>
                    <a:pt x="331799" y="639120"/>
                    <a:pt x="410669" y="641840"/>
                  </a:cubicBezTo>
                  <a:cubicBezTo>
                    <a:pt x="489539" y="641840"/>
                    <a:pt x="527614" y="552091"/>
                    <a:pt x="522175" y="407950"/>
                  </a:cubicBezTo>
                  <a:cubicBezTo>
                    <a:pt x="522175" y="263807"/>
                    <a:pt x="473221" y="176778"/>
                    <a:pt x="407949" y="174058"/>
                  </a:cubicBezTo>
                  <a:close/>
                  <a:moveTo>
                    <a:pt x="407950" y="0"/>
                  </a:moveTo>
                  <a:cubicBezTo>
                    <a:pt x="633682" y="0"/>
                    <a:pt x="815899" y="182217"/>
                    <a:pt x="815899" y="407949"/>
                  </a:cubicBezTo>
                  <a:cubicBezTo>
                    <a:pt x="815899" y="633681"/>
                    <a:pt x="633682" y="815898"/>
                    <a:pt x="407950" y="815898"/>
                  </a:cubicBezTo>
                  <a:cubicBezTo>
                    <a:pt x="182218" y="815898"/>
                    <a:pt x="0" y="633681"/>
                    <a:pt x="0" y="407949"/>
                  </a:cubicBezTo>
                  <a:cubicBezTo>
                    <a:pt x="0" y="182217"/>
                    <a:pt x="182218" y="0"/>
                    <a:pt x="407950" y="0"/>
                  </a:cubicBezTo>
                  <a:close/>
                </a:path>
              </a:pathLst>
            </a:custGeom>
            <a:grpFill/>
            <a:ln w="27168" cap="flat">
              <a:noFill/>
              <a:prstDash val="solid"/>
              <a:miter/>
            </a:ln>
          </p:spPr>
          <p:txBody>
            <a:bodyPr rtlCol="0" anchor="ctr"/>
            <a:lstStyle/>
            <a:p>
              <a:endParaRPr>
                <a:solidFill>
                  <a:srgbClr val="FFFFFF"/>
                </a:solidFill>
              </a:endParaRPr>
            </a:p>
          </p:txBody>
        </p:sp>
        <p:sp>
          <p:nvSpPr>
            <p:cNvPr id="16" name="Freeform: Shape 15">
              <a:extLst>
                <a:ext uri="{FF2B5EF4-FFF2-40B4-BE49-F238E27FC236}">
                  <a16:creationId xmlns:a16="http://schemas.microsoft.com/office/drawing/2014/main" id="{34DFD2FB-510C-4156-98D8-02939396C287}"/>
                </a:ext>
              </a:extLst>
            </p:cNvPr>
            <p:cNvSpPr/>
            <p:nvPr/>
          </p:nvSpPr>
          <p:spPr>
            <a:xfrm>
              <a:off x="5884871" y="1946788"/>
              <a:ext cx="912802" cy="1223846"/>
            </a:xfrm>
            <a:custGeom>
              <a:avLst/>
              <a:gdLst>
                <a:gd name="connsiteX0" fmla="*/ 387907 w 912802"/>
                <a:gd name="connsiteY0" fmla="*/ 620081 h 1223846"/>
                <a:gd name="connsiteX1" fmla="*/ 273681 w 912802"/>
                <a:gd name="connsiteY1" fmla="*/ 824055 h 1223846"/>
                <a:gd name="connsiteX2" fmla="*/ 390627 w 912802"/>
                <a:gd name="connsiteY2" fmla="*/ 1028029 h 1223846"/>
                <a:gd name="connsiteX3" fmla="*/ 502132 w 912802"/>
                <a:gd name="connsiteY3" fmla="*/ 824055 h 1223846"/>
                <a:gd name="connsiteX4" fmla="*/ 387907 w 912802"/>
                <a:gd name="connsiteY4" fmla="*/ 620081 h 1223846"/>
                <a:gd name="connsiteX5" fmla="*/ 676192 w 912802"/>
                <a:gd name="connsiteY5" fmla="*/ 0 h 1223846"/>
                <a:gd name="connsiteX6" fmla="*/ 825773 w 912802"/>
                <a:gd name="connsiteY6" fmla="*/ 149581 h 1223846"/>
                <a:gd name="connsiteX7" fmla="*/ 825773 w 912802"/>
                <a:gd name="connsiteY7" fmla="*/ 1000834 h 1223846"/>
                <a:gd name="connsiteX8" fmla="*/ 836651 w 912802"/>
                <a:gd name="connsiteY8" fmla="*/ 1076985 h 1223846"/>
                <a:gd name="connsiteX9" fmla="*/ 912802 w 912802"/>
                <a:gd name="connsiteY9" fmla="*/ 1150415 h 1223846"/>
                <a:gd name="connsiteX10" fmla="*/ 774099 w 912802"/>
                <a:gd name="connsiteY10" fmla="*/ 1221126 h 1223846"/>
                <a:gd name="connsiteX11" fmla="*/ 553807 w 912802"/>
                <a:gd name="connsiteY11" fmla="*/ 1098742 h 1223846"/>
                <a:gd name="connsiteX12" fmla="*/ 548367 w 912802"/>
                <a:gd name="connsiteY12" fmla="*/ 1085144 h 1223846"/>
                <a:gd name="connsiteX13" fmla="*/ 398786 w 912802"/>
                <a:gd name="connsiteY13" fmla="*/ 1212967 h 1223846"/>
                <a:gd name="connsiteX14" fmla="*/ 156736 w 912802"/>
                <a:gd name="connsiteY14" fmla="*/ 1180332 h 1223846"/>
                <a:gd name="connsiteX15" fmla="*/ 287280 w 912802"/>
                <a:gd name="connsiteY15" fmla="*/ 416107 h 1223846"/>
                <a:gd name="connsiteX16" fmla="*/ 526611 w 912802"/>
                <a:gd name="connsiteY16" fmla="*/ 552091 h 1223846"/>
                <a:gd name="connsiteX17" fmla="*/ 526611 w 912802"/>
                <a:gd name="connsiteY17" fmla="*/ 149581 h 1223846"/>
                <a:gd name="connsiteX18" fmla="*/ 676192 w 912802"/>
                <a:gd name="connsiteY18" fmla="*/ 0 h 1223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2802" h="1223846">
                  <a:moveTo>
                    <a:pt x="387907" y="620081"/>
                  </a:moveTo>
                  <a:cubicBezTo>
                    <a:pt x="322635" y="620081"/>
                    <a:pt x="273681" y="698951"/>
                    <a:pt x="273681" y="824055"/>
                  </a:cubicBezTo>
                  <a:cubicBezTo>
                    <a:pt x="273681" y="949160"/>
                    <a:pt x="311756" y="1028029"/>
                    <a:pt x="390627" y="1028029"/>
                  </a:cubicBezTo>
                  <a:cubicBezTo>
                    <a:pt x="466777" y="1025310"/>
                    <a:pt x="504852" y="949160"/>
                    <a:pt x="502132" y="824055"/>
                  </a:cubicBezTo>
                  <a:cubicBezTo>
                    <a:pt x="502132" y="698951"/>
                    <a:pt x="455898" y="622801"/>
                    <a:pt x="387907" y="620081"/>
                  </a:cubicBezTo>
                  <a:close/>
                  <a:moveTo>
                    <a:pt x="676192" y="0"/>
                  </a:moveTo>
                  <a:cubicBezTo>
                    <a:pt x="757781" y="0"/>
                    <a:pt x="825773" y="67992"/>
                    <a:pt x="825773" y="149581"/>
                  </a:cubicBezTo>
                  <a:lnTo>
                    <a:pt x="825773" y="1000834"/>
                  </a:lnTo>
                  <a:cubicBezTo>
                    <a:pt x="828492" y="1025311"/>
                    <a:pt x="831212" y="1052508"/>
                    <a:pt x="836651" y="1076985"/>
                  </a:cubicBezTo>
                  <a:cubicBezTo>
                    <a:pt x="861128" y="1139537"/>
                    <a:pt x="912802" y="1150415"/>
                    <a:pt x="912802" y="1150415"/>
                  </a:cubicBezTo>
                  <a:cubicBezTo>
                    <a:pt x="912802" y="1150415"/>
                    <a:pt x="861128" y="1221126"/>
                    <a:pt x="774099" y="1221126"/>
                  </a:cubicBezTo>
                  <a:cubicBezTo>
                    <a:pt x="670752" y="1221126"/>
                    <a:pt x="589162" y="1166733"/>
                    <a:pt x="553807" y="1098742"/>
                  </a:cubicBezTo>
                  <a:cubicBezTo>
                    <a:pt x="551087" y="1093303"/>
                    <a:pt x="551087" y="1090583"/>
                    <a:pt x="548367" y="1085144"/>
                  </a:cubicBezTo>
                  <a:cubicBezTo>
                    <a:pt x="534769" y="1147696"/>
                    <a:pt x="450460" y="1199369"/>
                    <a:pt x="398786" y="1212967"/>
                  </a:cubicBezTo>
                  <a:cubicBezTo>
                    <a:pt x="322636" y="1234725"/>
                    <a:pt x="222008" y="1223846"/>
                    <a:pt x="156736" y="1180332"/>
                  </a:cubicBezTo>
                  <a:cubicBezTo>
                    <a:pt x="-79874" y="1028031"/>
                    <a:pt x="-58117" y="416107"/>
                    <a:pt x="287280" y="416107"/>
                  </a:cubicBezTo>
                  <a:cubicBezTo>
                    <a:pt x="412385" y="416107"/>
                    <a:pt x="491255" y="503137"/>
                    <a:pt x="526611" y="552091"/>
                  </a:cubicBezTo>
                  <a:lnTo>
                    <a:pt x="526611" y="149581"/>
                  </a:lnTo>
                  <a:cubicBezTo>
                    <a:pt x="526611" y="67992"/>
                    <a:pt x="594602" y="0"/>
                    <a:pt x="676192" y="0"/>
                  </a:cubicBezTo>
                  <a:close/>
                </a:path>
              </a:pathLst>
            </a:custGeom>
            <a:grpFill/>
            <a:ln w="27168" cap="flat">
              <a:noFill/>
              <a:prstDash val="solid"/>
              <a:miter/>
            </a:ln>
          </p:spPr>
          <p:txBody>
            <a:bodyPr rtlCol="0" anchor="ctr"/>
            <a:lstStyle/>
            <a:p>
              <a:endParaRPr>
                <a:solidFill>
                  <a:srgbClr val="FFFFFF"/>
                </a:solidFill>
              </a:endParaRPr>
            </a:p>
          </p:txBody>
        </p:sp>
        <p:sp>
          <p:nvSpPr>
            <p:cNvPr id="17" name="Freeform: Shape 16">
              <a:extLst>
                <a:ext uri="{FF2B5EF4-FFF2-40B4-BE49-F238E27FC236}">
                  <a16:creationId xmlns:a16="http://schemas.microsoft.com/office/drawing/2014/main" id="{BAA471C0-6209-4B7B-901C-48CCE2BC7D52}"/>
                </a:ext>
              </a:extLst>
            </p:cNvPr>
            <p:cNvSpPr/>
            <p:nvPr/>
          </p:nvSpPr>
          <p:spPr>
            <a:xfrm>
              <a:off x="6789513" y="2362895"/>
              <a:ext cx="747906" cy="810458"/>
            </a:xfrm>
            <a:custGeom>
              <a:avLst/>
              <a:gdLst>
                <a:gd name="connsiteX0" fmla="*/ 394818 w 747906"/>
                <a:gd name="connsiteY0" fmla="*/ 163222 h 810458"/>
                <a:gd name="connsiteX1" fmla="*/ 356275 w 747906"/>
                <a:gd name="connsiteY1" fmla="*/ 174058 h 810458"/>
                <a:gd name="connsiteX2" fmla="*/ 274685 w 747906"/>
                <a:gd name="connsiteY2" fmla="*/ 356275 h 810458"/>
                <a:gd name="connsiteX3" fmla="*/ 375313 w 747906"/>
                <a:gd name="connsiteY3" fmla="*/ 358994 h 810458"/>
                <a:gd name="connsiteX4" fmla="*/ 473220 w 747906"/>
                <a:gd name="connsiteY4" fmla="*/ 239329 h 810458"/>
                <a:gd name="connsiteX5" fmla="*/ 394818 w 747906"/>
                <a:gd name="connsiteY5" fmla="*/ 163222 h 810458"/>
                <a:gd name="connsiteX6" fmla="*/ 386192 w 747906"/>
                <a:gd name="connsiteY6" fmla="*/ 0 h 810458"/>
                <a:gd name="connsiteX7" fmla="*/ 747906 w 747906"/>
                <a:gd name="connsiteY7" fmla="*/ 266526 h 810458"/>
                <a:gd name="connsiteX8" fmla="*/ 291004 w 747906"/>
                <a:gd name="connsiteY8" fmla="*/ 484100 h 810458"/>
                <a:gd name="connsiteX9" fmla="*/ 497698 w 747906"/>
                <a:gd name="connsiteY9" fmla="*/ 617363 h 810458"/>
                <a:gd name="connsiteX10" fmla="*/ 712551 w 747906"/>
                <a:gd name="connsiteY10" fmla="*/ 557530 h 810458"/>
                <a:gd name="connsiteX11" fmla="*/ 388912 w 747906"/>
                <a:gd name="connsiteY11" fmla="*/ 810458 h 810458"/>
                <a:gd name="connsiteX12" fmla="*/ 0 w 747906"/>
                <a:gd name="connsiteY12" fmla="*/ 413389 h 810458"/>
                <a:gd name="connsiteX13" fmla="*/ 386192 w 747906"/>
                <a:gd name="connsiteY13" fmla="*/ 0 h 810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47906" h="810458">
                  <a:moveTo>
                    <a:pt x="394818" y="163222"/>
                  </a:moveTo>
                  <a:cubicBezTo>
                    <a:pt x="381772" y="163179"/>
                    <a:pt x="368514" y="166579"/>
                    <a:pt x="356275" y="174058"/>
                  </a:cubicBezTo>
                  <a:cubicBezTo>
                    <a:pt x="299162" y="212133"/>
                    <a:pt x="282844" y="291003"/>
                    <a:pt x="274685" y="356275"/>
                  </a:cubicBezTo>
                  <a:cubicBezTo>
                    <a:pt x="274685" y="364434"/>
                    <a:pt x="369873" y="358994"/>
                    <a:pt x="375313" y="358994"/>
                  </a:cubicBezTo>
                  <a:cubicBezTo>
                    <a:pt x="432425" y="345396"/>
                    <a:pt x="473220" y="301881"/>
                    <a:pt x="473220" y="239329"/>
                  </a:cubicBezTo>
                  <a:cubicBezTo>
                    <a:pt x="471181" y="194455"/>
                    <a:pt x="433956" y="163349"/>
                    <a:pt x="394818" y="163222"/>
                  </a:cubicBezTo>
                  <a:close/>
                  <a:moveTo>
                    <a:pt x="386192" y="0"/>
                  </a:moveTo>
                  <a:cubicBezTo>
                    <a:pt x="519455" y="0"/>
                    <a:pt x="747906" y="65272"/>
                    <a:pt x="747906" y="266526"/>
                  </a:cubicBezTo>
                  <a:cubicBezTo>
                    <a:pt x="747906" y="467782"/>
                    <a:pt x="538493" y="484100"/>
                    <a:pt x="291004" y="484100"/>
                  </a:cubicBezTo>
                  <a:cubicBezTo>
                    <a:pt x="291004" y="484100"/>
                    <a:pt x="326359" y="617363"/>
                    <a:pt x="497698" y="617363"/>
                  </a:cubicBezTo>
                  <a:cubicBezTo>
                    <a:pt x="669036" y="617363"/>
                    <a:pt x="712551" y="557530"/>
                    <a:pt x="712551" y="557530"/>
                  </a:cubicBezTo>
                  <a:cubicBezTo>
                    <a:pt x="712551" y="557530"/>
                    <a:pt x="696233" y="810458"/>
                    <a:pt x="388912" y="810458"/>
                  </a:cubicBezTo>
                  <a:cubicBezTo>
                    <a:pt x="212134" y="810458"/>
                    <a:pt x="0" y="677195"/>
                    <a:pt x="0" y="413389"/>
                  </a:cubicBezTo>
                  <a:cubicBezTo>
                    <a:pt x="0" y="176778"/>
                    <a:pt x="163180" y="0"/>
                    <a:pt x="386192" y="0"/>
                  </a:cubicBezTo>
                  <a:close/>
                </a:path>
              </a:pathLst>
            </a:custGeom>
            <a:grpFill/>
            <a:ln w="27168" cap="flat">
              <a:noFill/>
              <a:prstDash val="solid"/>
              <a:miter/>
            </a:ln>
          </p:spPr>
          <p:txBody>
            <a:bodyPr rtlCol="0" anchor="ctr"/>
            <a:lstStyle/>
            <a:p>
              <a:endParaRPr>
                <a:solidFill>
                  <a:srgbClr val="FFFFFF"/>
                </a:solidFill>
              </a:endParaRPr>
            </a:p>
          </p:txBody>
        </p:sp>
        <p:sp>
          <p:nvSpPr>
            <p:cNvPr id="18" name="Freeform: Shape 17">
              <a:extLst>
                <a:ext uri="{FF2B5EF4-FFF2-40B4-BE49-F238E27FC236}">
                  <a16:creationId xmlns:a16="http://schemas.microsoft.com/office/drawing/2014/main" id="{431BB416-75D8-47BF-9E4E-9027F57E85DD}"/>
                </a:ext>
              </a:extLst>
            </p:cNvPr>
            <p:cNvSpPr/>
            <p:nvPr/>
          </p:nvSpPr>
          <p:spPr>
            <a:xfrm>
              <a:off x="7988882" y="2362895"/>
              <a:ext cx="747906" cy="810458"/>
            </a:xfrm>
            <a:custGeom>
              <a:avLst/>
              <a:gdLst>
                <a:gd name="connsiteX0" fmla="*/ 394818 w 747906"/>
                <a:gd name="connsiteY0" fmla="*/ 163222 h 810458"/>
                <a:gd name="connsiteX1" fmla="*/ 356275 w 747906"/>
                <a:gd name="connsiteY1" fmla="*/ 174058 h 810458"/>
                <a:gd name="connsiteX2" fmla="*/ 274685 w 747906"/>
                <a:gd name="connsiteY2" fmla="*/ 356275 h 810458"/>
                <a:gd name="connsiteX3" fmla="*/ 375313 w 747906"/>
                <a:gd name="connsiteY3" fmla="*/ 358994 h 810458"/>
                <a:gd name="connsiteX4" fmla="*/ 473220 w 747906"/>
                <a:gd name="connsiteY4" fmla="*/ 239329 h 810458"/>
                <a:gd name="connsiteX5" fmla="*/ 394818 w 747906"/>
                <a:gd name="connsiteY5" fmla="*/ 163222 h 810458"/>
                <a:gd name="connsiteX6" fmla="*/ 386192 w 747906"/>
                <a:gd name="connsiteY6" fmla="*/ 0 h 810458"/>
                <a:gd name="connsiteX7" fmla="*/ 747906 w 747906"/>
                <a:gd name="connsiteY7" fmla="*/ 266526 h 810458"/>
                <a:gd name="connsiteX8" fmla="*/ 291004 w 747906"/>
                <a:gd name="connsiteY8" fmla="*/ 484100 h 810458"/>
                <a:gd name="connsiteX9" fmla="*/ 497697 w 747906"/>
                <a:gd name="connsiteY9" fmla="*/ 617363 h 810458"/>
                <a:gd name="connsiteX10" fmla="*/ 712551 w 747906"/>
                <a:gd name="connsiteY10" fmla="*/ 557530 h 810458"/>
                <a:gd name="connsiteX11" fmla="*/ 388911 w 747906"/>
                <a:gd name="connsiteY11" fmla="*/ 810458 h 810458"/>
                <a:gd name="connsiteX12" fmla="*/ 0 w 747906"/>
                <a:gd name="connsiteY12" fmla="*/ 413389 h 810458"/>
                <a:gd name="connsiteX13" fmla="*/ 386192 w 747906"/>
                <a:gd name="connsiteY13" fmla="*/ 0 h 810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47906" h="810458">
                  <a:moveTo>
                    <a:pt x="394818" y="163222"/>
                  </a:moveTo>
                  <a:cubicBezTo>
                    <a:pt x="381772" y="163179"/>
                    <a:pt x="368514" y="166579"/>
                    <a:pt x="356275" y="174058"/>
                  </a:cubicBezTo>
                  <a:cubicBezTo>
                    <a:pt x="299162" y="212133"/>
                    <a:pt x="282844" y="291003"/>
                    <a:pt x="274685" y="356275"/>
                  </a:cubicBezTo>
                  <a:cubicBezTo>
                    <a:pt x="274685" y="364434"/>
                    <a:pt x="369873" y="358994"/>
                    <a:pt x="375313" y="358994"/>
                  </a:cubicBezTo>
                  <a:cubicBezTo>
                    <a:pt x="432426" y="345396"/>
                    <a:pt x="473220" y="301881"/>
                    <a:pt x="473220" y="239329"/>
                  </a:cubicBezTo>
                  <a:cubicBezTo>
                    <a:pt x="471181" y="194455"/>
                    <a:pt x="433955" y="163349"/>
                    <a:pt x="394818" y="163222"/>
                  </a:cubicBezTo>
                  <a:close/>
                  <a:moveTo>
                    <a:pt x="386192" y="0"/>
                  </a:moveTo>
                  <a:cubicBezTo>
                    <a:pt x="519455" y="0"/>
                    <a:pt x="747906" y="65272"/>
                    <a:pt x="747906" y="266526"/>
                  </a:cubicBezTo>
                  <a:cubicBezTo>
                    <a:pt x="747906" y="467782"/>
                    <a:pt x="538492" y="484100"/>
                    <a:pt x="291004" y="484100"/>
                  </a:cubicBezTo>
                  <a:cubicBezTo>
                    <a:pt x="291004" y="484100"/>
                    <a:pt x="326359" y="617363"/>
                    <a:pt x="497697" y="617363"/>
                  </a:cubicBezTo>
                  <a:cubicBezTo>
                    <a:pt x="669036" y="617363"/>
                    <a:pt x="712551" y="557530"/>
                    <a:pt x="712551" y="557530"/>
                  </a:cubicBezTo>
                  <a:cubicBezTo>
                    <a:pt x="712551" y="557530"/>
                    <a:pt x="696233" y="810458"/>
                    <a:pt x="388911" y="810458"/>
                  </a:cubicBezTo>
                  <a:cubicBezTo>
                    <a:pt x="212133" y="810458"/>
                    <a:pt x="0" y="677195"/>
                    <a:pt x="0" y="413389"/>
                  </a:cubicBezTo>
                  <a:cubicBezTo>
                    <a:pt x="0" y="176778"/>
                    <a:pt x="163180" y="0"/>
                    <a:pt x="386192" y="0"/>
                  </a:cubicBezTo>
                  <a:close/>
                </a:path>
              </a:pathLst>
            </a:custGeom>
            <a:grpFill/>
            <a:ln w="27168" cap="flat">
              <a:noFill/>
              <a:prstDash val="solid"/>
              <a:miter/>
            </a:ln>
          </p:spPr>
          <p:txBody>
            <a:bodyPr rtlCol="0" anchor="ctr"/>
            <a:lstStyle/>
            <a:p>
              <a:endParaRPr>
                <a:solidFill>
                  <a:srgbClr val="FFFFFF"/>
                </a:solidFill>
              </a:endParaRPr>
            </a:p>
          </p:txBody>
        </p:sp>
        <p:sp>
          <p:nvSpPr>
            <p:cNvPr id="19" name="Freeform: Shape 18">
              <a:extLst>
                <a:ext uri="{FF2B5EF4-FFF2-40B4-BE49-F238E27FC236}">
                  <a16:creationId xmlns:a16="http://schemas.microsoft.com/office/drawing/2014/main" id="{AEB78440-7F62-4D79-9483-861B628F32D2}"/>
                </a:ext>
              </a:extLst>
            </p:cNvPr>
            <p:cNvSpPr/>
            <p:nvPr/>
          </p:nvSpPr>
          <p:spPr>
            <a:xfrm>
              <a:off x="8683414" y="2274801"/>
              <a:ext cx="897487" cy="951879"/>
            </a:xfrm>
            <a:custGeom>
              <a:avLst/>
              <a:gdLst>
                <a:gd name="connsiteX0" fmla="*/ 580988 w 897487"/>
                <a:gd name="connsiteY0" fmla="*/ 667381 h 951879"/>
                <a:gd name="connsiteX1" fmla="*/ 409649 w 897487"/>
                <a:gd name="connsiteY1" fmla="*/ 667381 h 951879"/>
                <a:gd name="connsiteX2" fmla="*/ 591866 w 897487"/>
                <a:gd name="connsiteY2" fmla="*/ 525959 h 951879"/>
                <a:gd name="connsiteX3" fmla="*/ 842075 w 897487"/>
                <a:gd name="connsiteY3" fmla="*/ 123450 h 951879"/>
                <a:gd name="connsiteX4" fmla="*/ 842075 w 897487"/>
                <a:gd name="connsiteY4" fmla="*/ 123450 h 951879"/>
                <a:gd name="connsiteX5" fmla="*/ 798560 w 897487"/>
                <a:gd name="connsiteY5" fmla="*/ 58178 h 951879"/>
                <a:gd name="connsiteX6" fmla="*/ 746887 w 897487"/>
                <a:gd name="connsiteY6" fmla="*/ 107132 h 951879"/>
                <a:gd name="connsiteX7" fmla="*/ 697933 w 897487"/>
                <a:gd name="connsiteY7" fmla="*/ 115291 h 951879"/>
                <a:gd name="connsiteX8" fmla="*/ 219273 w 897487"/>
                <a:gd name="connsiteY8" fmla="*/ 115291 h 951879"/>
                <a:gd name="connsiteX9" fmla="*/ 102328 w 897487"/>
                <a:gd name="connsiteY9" fmla="*/ 224077 h 951879"/>
                <a:gd name="connsiteX10" fmla="*/ 213834 w 897487"/>
                <a:gd name="connsiteY10" fmla="*/ 332863 h 951879"/>
                <a:gd name="connsiteX11" fmla="*/ 485800 w 897487"/>
                <a:gd name="connsiteY11" fmla="*/ 335583 h 951879"/>
                <a:gd name="connsiteX12" fmla="*/ 134964 w 897487"/>
                <a:gd name="connsiteY12" fmla="*/ 615708 h 951879"/>
                <a:gd name="connsiteX13" fmla="*/ 61533 w 897487"/>
                <a:gd name="connsiteY13" fmla="*/ 884953 h 951879"/>
                <a:gd name="connsiteX14" fmla="*/ 398771 w 897487"/>
                <a:gd name="connsiteY14" fmla="*/ 806083 h 951879"/>
                <a:gd name="connsiteX15" fmla="*/ 529314 w 897487"/>
                <a:gd name="connsiteY15" fmla="*/ 863196 h 951879"/>
                <a:gd name="connsiteX16" fmla="*/ 782242 w 897487"/>
                <a:gd name="connsiteY16" fmla="*/ 607549 h 951879"/>
                <a:gd name="connsiteX17" fmla="*/ 580988 w 897487"/>
                <a:gd name="connsiteY17" fmla="*/ 667381 h 95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97487" h="951879">
                  <a:moveTo>
                    <a:pt x="580988" y="667381"/>
                  </a:moveTo>
                  <a:lnTo>
                    <a:pt x="409649" y="667381"/>
                  </a:lnTo>
                  <a:cubicBezTo>
                    <a:pt x="423248" y="667381"/>
                    <a:pt x="548352" y="561314"/>
                    <a:pt x="591866" y="525959"/>
                  </a:cubicBezTo>
                  <a:cubicBezTo>
                    <a:pt x="700653" y="433491"/>
                    <a:pt x="899188" y="297508"/>
                    <a:pt x="842075" y="123450"/>
                  </a:cubicBezTo>
                  <a:lnTo>
                    <a:pt x="842075" y="123450"/>
                  </a:lnTo>
                  <a:cubicBezTo>
                    <a:pt x="831197" y="82655"/>
                    <a:pt x="798560" y="58178"/>
                    <a:pt x="798560" y="58178"/>
                  </a:cubicBezTo>
                  <a:cubicBezTo>
                    <a:pt x="798560" y="58178"/>
                    <a:pt x="787682" y="90814"/>
                    <a:pt x="746887" y="107132"/>
                  </a:cubicBezTo>
                  <a:cubicBezTo>
                    <a:pt x="730569" y="109852"/>
                    <a:pt x="714251" y="115291"/>
                    <a:pt x="697933" y="115291"/>
                  </a:cubicBezTo>
                  <a:cubicBezTo>
                    <a:pt x="684334" y="115291"/>
                    <a:pt x="219273" y="115291"/>
                    <a:pt x="219273" y="115291"/>
                  </a:cubicBezTo>
                  <a:cubicBezTo>
                    <a:pt x="156721" y="115291"/>
                    <a:pt x="105048" y="166964"/>
                    <a:pt x="102328" y="224077"/>
                  </a:cubicBezTo>
                  <a:cubicBezTo>
                    <a:pt x="102328" y="283910"/>
                    <a:pt x="151282" y="332863"/>
                    <a:pt x="213834" y="332863"/>
                  </a:cubicBezTo>
                  <a:lnTo>
                    <a:pt x="485800" y="335583"/>
                  </a:lnTo>
                  <a:cubicBezTo>
                    <a:pt x="360695" y="406294"/>
                    <a:pt x="211114" y="487884"/>
                    <a:pt x="134964" y="615708"/>
                  </a:cubicBezTo>
                  <a:cubicBezTo>
                    <a:pt x="91449" y="689138"/>
                    <a:pt x="45215" y="800644"/>
                    <a:pt x="61533" y="884953"/>
                  </a:cubicBezTo>
                  <a:cubicBezTo>
                    <a:pt x="121366" y="830560"/>
                    <a:pt x="279106" y="778887"/>
                    <a:pt x="398771" y="806083"/>
                  </a:cubicBezTo>
                  <a:cubicBezTo>
                    <a:pt x="445005" y="814242"/>
                    <a:pt x="491239" y="838719"/>
                    <a:pt x="529314" y="863196"/>
                  </a:cubicBezTo>
                  <a:cubicBezTo>
                    <a:pt x="755046" y="1004618"/>
                    <a:pt x="891029" y="727213"/>
                    <a:pt x="782242" y="607549"/>
                  </a:cubicBezTo>
                  <a:cubicBezTo>
                    <a:pt x="784962" y="607549"/>
                    <a:pt x="722410" y="667381"/>
                    <a:pt x="580988" y="667381"/>
                  </a:cubicBezTo>
                </a:path>
              </a:pathLst>
            </a:custGeom>
            <a:grpFill/>
            <a:ln w="27168" cap="flat">
              <a:noFill/>
              <a:prstDash val="solid"/>
              <a:miter/>
            </a:ln>
          </p:spPr>
          <p:txBody>
            <a:bodyPr rtlCol="0" anchor="ctr"/>
            <a:lstStyle/>
            <a:p>
              <a:endParaRPr>
                <a:solidFill>
                  <a:srgbClr val="FFFFFF"/>
                </a:solidFill>
              </a:endParaRPr>
            </a:p>
          </p:txBody>
        </p:sp>
        <p:sp>
          <p:nvSpPr>
            <p:cNvPr id="20" name="Freeform: Shape 19">
              <a:extLst>
                <a:ext uri="{FF2B5EF4-FFF2-40B4-BE49-F238E27FC236}">
                  <a16:creationId xmlns:a16="http://schemas.microsoft.com/office/drawing/2014/main" id="{6C9D7D0A-4F73-4194-9757-8A00A890A672}"/>
                </a:ext>
              </a:extLst>
            </p:cNvPr>
            <p:cNvSpPr/>
            <p:nvPr/>
          </p:nvSpPr>
          <p:spPr>
            <a:xfrm>
              <a:off x="2624650" y="1948442"/>
              <a:ext cx="1903761" cy="1577400"/>
            </a:xfrm>
            <a:custGeom>
              <a:avLst/>
              <a:gdLst>
                <a:gd name="connsiteX0" fmla="*/ 1559430 w 1903760"/>
                <a:gd name="connsiteY0" fmla="*/ 1165078 h 1577399"/>
                <a:gd name="connsiteX1" fmla="*/ 1369054 w 1903760"/>
                <a:gd name="connsiteY1" fmla="*/ 593950 h 1577399"/>
                <a:gd name="connsiteX2" fmla="*/ 1483279 w 1903760"/>
                <a:gd name="connsiteY2" fmla="*/ 126170 h 1577399"/>
                <a:gd name="connsiteX3" fmla="*/ 1311941 w 1903760"/>
                <a:gd name="connsiteY3" fmla="*/ 58178 h 1577399"/>
                <a:gd name="connsiteX4" fmla="*/ 1078050 w 1903760"/>
                <a:gd name="connsiteY4" fmla="*/ 205040 h 1577399"/>
                <a:gd name="connsiteX5" fmla="*/ 846879 w 1903760"/>
                <a:gd name="connsiteY5" fmla="*/ 523239 h 1577399"/>
                <a:gd name="connsiteX6" fmla="*/ 645624 w 1903760"/>
                <a:gd name="connsiteY6" fmla="*/ 210479 h 1577399"/>
                <a:gd name="connsiteX7" fmla="*/ 455248 w 1903760"/>
                <a:gd name="connsiteY7" fmla="*/ 63617 h 1577399"/>
                <a:gd name="connsiteX8" fmla="*/ 234956 w 1903760"/>
                <a:gd name="connsiteY8" fmla="*/ 137048 h 1577399"/>
                <a:gd name="connsiteX9" fmla="*/ 316546 w 1903760"/>
                <a:gd name="connsiteY9" fmla="*/ 588511 h 1577399"/>
                <a:gd name="connsiteX10" fmla="*/ 58178 w 1903760"/>
                <a:gd name="connsiteY10" fmla="*/ 1072610 h 1577399"/>
                <a:gd name="connsiteX11" fmla="*/ 474286 w 1903760"/>
                <a:gd name="connsiteY11" fmla="*/ 1020936 h 1577399"/>
                <a:gd name="connsiteX12" fmla="*/ 555876 w 1903760"/>
                <a:gd name="connsiteY12" fmla="*/ 572193 h 1577399"/>
                <a:gd name="connsiteX13" fmla="*/ 830561 w 1903760"/>
                <a:gd name="connsiteY13" fmla="*/ 993740 h 1577399"/>
                <a:gd name="connsiteX14" fmla="*/ 1140602 w 1903760"/>
                <a:gd name="connsiteY14" fmla="*/ 574913 h 1577399"/>
                <a:gd name="connsiteX15" fmla="*/ 1567589 w 1903760"/>
                <a:gd name="connsiteY15" fmla="*/ 1526792 h 1577399"/>
                <a:gd name="connsiteX16" fmla="*/ 1866751 w 1903760"/>
                <a:gd name="connsiteY16" fmla="*/ 1322818 h 1577399"/>
                <a:gd name="connsiteX17" fmla="*/ 1559430 w 1903760"/>
                <a:gd name="connsiteY17" fmla="*/ 1165078 h 1577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03760" h="1577399">
                  <a:moveTo>
                    <a:pt x="1559430" y="1165078"/>
                  </a:moveTo>
                  <a:cubicBezTo>
                    <a:pt x="1420727" y="1012777"/>
                    <a:pt x="1377213" y="762569"/>
                    <a:pt x="1369054" y="593950"/>
                  </a:cubicBezTo>
                  <a:cubicBezTo>
                    <a:pt x="1360895" y="449809"/>
                    <a:pt x="1369054" y="199600"/>
                    <a:pt x="1483279" y="126170"/>
                  </a:cubicBezTo>
                  <a:cubicBezTo>
                    <a:pt x="1445204" y="77216"/>
                    <a:pt x="1369054" y="58178"/>
                    <a:pt x="1311941" y="58178"/>
                  </a:cubicBezTo>
                  <a:cubicBezTo>
                    <a:pt x="1184117" y="58178"/>
                    <a:pt x="1121565" y="142488"/>
                    <a:pt x="1078050" y="205040"/>
                  </a:cubicBezTo>
                  <a:cubicBezTo>
                    <a:pt x="1064452" y="224077"/>
                    <a:pt x="846879" y="523239"/>
                    <a:pt x="846879" y="523239"/>
                  </a:cubicBezTo>
                  <a:cubicBezTo>
                    <a:pt x="846879" y="523239"/>
                    <a:pt x="667382" y="243115"/>
                    <a:pt x="645624" y="210479"/>
                  </a:cubicBezTo>
                  <a:cubicBezTo>
                    <a:pt x="615708" y="164245"/>
                    <a:pt x="555876" y="77216"/>
                    <a:pt x="455248" y="63617"/>
                  </a:cubicBezTo>
                  <a:cubicBezTo>
                    <a:pt x="411734" y="58178"/>
                    <a:pt x="297508" y="52739"/>
                    <a:pt x="234956" y="137048"/>
                  </a:cubicBezTo>
                  <a:cubicBezTo>
                    <a:pt x="341023" y="221357"/>
                    <a:pt x="338303" y="438930"/>
                    <a:pt x="316546" y="588511"/>
                  </a:cubicBezTo>
                  <a:cubicBezTo>
                    <a:pt x="248554" y="1031815"/>
                    <a:pt x="58178" y="1072610"/>
                    <a:pt x="58178" y="1072610"/>
                  </a:cubicBezTo>
                  <a:cubicBezTo>
                    <a:pt x="156086" y="1333696"/>
                    <a:pt x="403575" y="1230350"/>
                    <a:pt x="474286" y="1020936"/>
                  </a:cubicBezTo>
                  <a:cubicBezTo>
                    <a:pt x="520520" y="884953"/>
                    <a:pt x="550436" y="713615"/>
                    <a:pt x="555876" y="572193"/>
                  </a:cubicBezTo>
                  <a:lnTo>
                    <a:pt x="830561" y="993740"/>
                  </a:lnTo>
                  <a:cubicBezTo>
                    <a:pt x="830561" y="993740"/>
                    <a:pt x="1140602" y="574913"/>
                    <a:pt x="1140602" y="574913"/>
                  </a:cubicBezTo>
                  <a:cubicBezTo>
                    <a:pt x="1088929" y="1314659"/>
                    <a:pt x="1344577" y="1526792"/>
                    <a:pt x="1567589" y="1526792"/>
                  </a:cubicBezTo>
                  <a:cubicBezTo>
                    <a:pt x="1790601" y="1526792"/>
                    <a:pt x="1866751" y="1322818"/>
                    <a:pt x="1866751" y="1322818"/>
                  </a:cubicBezTo>
                  <a:cubicBezTo>
                    <a:pt x="1744367" y="1314659"/>
                    <a:pt x="1641019" y="1252107"/>
                    <a:pt x="1559430" y="1165078"/>
                  </a:cubicBezTo>
                </a:path>
              </a:pathLst>
            </a:custGeom>
            <a:grpFill/>
            <a:ln w="27168" cap="flat">
              <a:noFill/>
              <a:prstDash val="solid"/>
              <a:miter/>
            </a:ln>
          </p:spPr>
          <p:txBody>
            <a:bodyPr rtlCol="0" anchor="ctr"/>
            <a:lstStyle/>
            <a:p>
              <a:endParaRPr>
                <a:solidFill>
                  <a:srgbClr val="FFFFFF"/>
                </a:solidFill>
              </a:endParaRPr>
            </a:p>
          </p:txBody>
        </p:sp>
        <p:sp>
          <p:nvSpPr>
            <p:cNvPr id="21" name="Freeform: Shape 20">
              <a:extLst>
                <a:ext uri="{FF2B5EF4-FFF2-40B4-BE49-F238E27FC236}">
                  <a16:creationId xmlns:a16="http://schemas.microsoft.com/office/drawing/2014/main" id="{C5246292-11FA-4726-9072-DDDA78218BFC}"/>
                </a:ext>
              </a:extLst>
            </p:cNvPr>
            <p:cNvSpPr/>
            <p:nvPr/>
          </p:nvSpPr>
          <p:spPr>
            <a:xfrm>
              <a:off x="4792218" y="3234839"/>
              <a:ext cx="271966" cy="652717"/>
            </a:xfrm>
            <a:custGeom>
              <a:avLst/>
              <a:gdLst>
                <a:gd name="connsiteX0" fmla="*/ 88095 w 271965"/>
                <a:gd name="connsiteY0" fmla="*/ 120730 h 652717"/>
                <a:gd name="connsiteX1" fmla="*/ 93534 w 271965"/>
                <a:gd name="connsiteY1" fmla="*/ 153366 h 652717"/>
                <a:gd name="connsiteX2" fmla="*/ 93534 w 271965"/>
                <a:gd name="connsiteY2" fmla="*/ 544997 h 652717"/>
                <a:gd name="connsiteX3" fmla="*/ 156086 w 271965"/>
                <a:gd name="connsiteY3" fmla="*/ 604829 h 652717"/>
                <a:gd name="connsiteX4" fmla="*/ 221358 w 271965"/>
                <a:gd name="connsiteY4" fmla="*/ 544997 h 652717"/>
                <a:gd name="connsiteX5" fmla="*/ 221358 w 271965"/>
                <a:gd name="connsiteY5" fmla="*/ 194161 h 652717"/>
                <a:gd name="connsiteX6" fmla="*/ 210479 w 271965"/>
                <a:gd name="connsiteY6" fmla="*/ 109852 h 652717"/>
                <a:gd name="connsiteX7" fmla="*/ 118011 w 271965"/>
                <a:gd name="connsiteY7" fmla="*/ 58178 h 652717"/>
                <a:gd name="connsiteX8" fmla="*/ 58178 w 271965"/>
                <a:gd name="connsiteY8" fmla="*/ 88094 h 652717"/>
                <a:gd name="connsiteX9" fmla="*/ 88095 w 271965"/>
                <a:gd name="connsiteY9" fmla="*/ 120730 h 652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1965" h="652717">
                  <a:moveTo>
                    <a:pt x="88095" y="120730"/>
                  </a:moveTo>
                  <a:cubicBezTo>
                    <a:pt x="90814" y="131609"/>
                    <a:pt x="90814" y="142487"/>
                    <a:pt x="93534" y="153366"/>
                  </a:cubicBezTo>
                  <a:cubicBezTo>
                    <a:pt x="93534" y="156086"/>
                    <a:pt x="93534" y="542277"/>
                    <a:pt x="93534" y="544997"/>
                  </a:cubicBezTo>
                  <a:cubicBezTo>
                    <a:pt x="93534" y="577632"/>
                    <a:pt x="123450" y="604829"/>
                    <a:pt x="156086" y="604829"/>
                  </a:cubicBezTo>
                  <a:cubicBezTo>
                    <a:pt x="188722" y="607548"/>
                    <a:pt x="221358" y="577632"/>
                    <a:pt x="221358" y="544997"/>
                  </a:cubicBezTo>
                  <a:cubicBezTo>
                    <a:pt x="221358" y="539557"/>
                    <a:pt x="221358" y="194161"/>
                    <a:pt x="221358" y="194161"/>
                  </a:cubicBezTo>
                  <a:cubicBezTo>
                    <a:pt x="221358" y="164245"/>
                    <a:pt x="224078" y="134329"/>
                    <a:pt x="210479" y="109852"/>
                  </a:cubicBezTo>
                  <a:cubicBezTo>
                    <a:pt x="196881" y="79935"/>
                    <a:pt x="158806" y="58178"/>
                    <a:pt x="118011" y="58178"/>
                  </a:cubicBezTo>
                  <a:cubicBezTo>
                    <a:pt x="79936" y="58178"/>
                    <a:pt x="58178" y="88094"/>
                    <a:pt x="58178" y="88094"/>
                  </a:cubicBezTo>
                  <a:cubicBezTo>
                    <a:pt x="58178" y="88094"/>
                    <a:pt x="77216" y="93534"/>
                    <a:pt x="88095" y="120730"/>
                  </a:cubicBezTo>
                </a:path>
              </a:pathLst>
            </a:custGeom>
            <a:grpFill/>
            <a:ln w="27168" cap="flat">
              <a:noFill/>
              <a:prstDash val="solid"/>
              <a:miter/>
            </a:ln>
          </p:spPr>
          <p:txBody>
            <a:bodyPr rtlCol="0" anchor="ctr"/>
            <a:lstStyle/>
            <a:p>
              <a:endParaRPr>
                <a:solidFill>
                  <a:srgbClr val="FFFFFF"/>
                </a:solidFill>
              </a:endParaRPr>
            </a:p>
          </p:txBody>
        </p:sp>
        <p:sp>
          <p:nvSpPr>
            <p:cNvPr id="22" name="Freeform: Shape 21">
              <a:extLst>
                <a:ext uri="{FF2B5EF4-FFF2-40B4-BE49-F238E27FC236}">
                  <a16:creationId xmlns:a16="http://schemas.microsoft.com/office/drawing/2014/main" id="{9ACEC316-BA5C-440C-89BF-6FE143520B34}"/>
                </a:ext>
              </a:extLst>
            </p:cNvPr>
            <p:cNvSpPr/>
            <p:nvPr/>
          </p:nvSpPr>
          <p:spPr>
            <a:xfrm>
              <a:off x="8751819" y="3234667"/>
              <a:ext cx="271966" cy="652717"/>
            </a:xfrm>
            <a:custGeom>
              <a:avLst/>
              <a:gdLst>
                <a:gd name="connsiteX0" fmla="*/ 191663 w 271965"/>
                <a:gd name="connsiteY0" fmla="*/ 542449 h 652717"/>
                <a:gd name="connsiteX1" fmla="*/ 186224 w 271965"/>
                <a:gd name="connsiteY1" fmla="*/ 509813 h 652717"/>
                <a:gd name="connsiteX2" fmla="*/ 186224 w 271965"/>
                <a:gd name="connsiteY2" fmla="*/ 118183 h 652717"/>
                <a:gd name="connsiteX3" fmla="*/ 123672 w 271965"/>
                <a:gd name="connsiteY3" fmla="*/ 58350 h 652717"/>
                <a:gd name="connsiteX4" fmla="*/ 58400 w 271965"/>
                <a:gd name="connsiteY4" fmla="*/ 118183 h 652717"/>
                <a:gd name="connsiteX5" fmla="*/ 58400 w 271965"/>
                <a:gd name="connsiteY5" fmla="*/ 469018 h 652717"/>
                <a:gd name="connsiteX6" fmla="*/ 69279 w 271965"/>
                <a:gd name="connsiteY6" fmla="*/ 553328 h 652717"/>
                <a:gd name="connsiteX7" fmla="*/ 161747 w 271965"/>
                <a:gd name="connsiteY7" fmla="*/ 605001 h 652717"/>
                <a:gd name="connsiteX8" fmla="*/ 221580 w 271965"/>
                <a:gd name="connsiteY8" fmla="*/ 575085 h 652717"/>
                <a:gd name="connsiteX9" fmla="*/ 191663 w 271965"/>
                <a:gd name="connsiteY9" fmla="*/ 542449 h 652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1965" h="652717">
                  <a:moveTo>
                    <a:pt x="191663" y="542449"/>
                  </a:moveTo>
                  <a:cubicBezTo>
                    <a:pt x="188944" y="531570"/>
                    <a:pt x="186224" y="520692"/>
                    <a:pt x="186224" y="509813"/>
                  </a:cubicBezTo>
                  <a:cubicBezTo>
                    <a:pt x="186224" y="507093"/>
                    <a:pt x="186224" y="120902"/>
                    <a:pt x="186224" y="118183"/>
                  </a:cubicBezTo>
                  <a:cubicBezTo>
                    <a:pt x="186224" y="85547"/>
                    <a:pt x="156308" y="58350"/>
                    <a:pt x="123672" y="58350"/>
                  </a:cubicBezTo>
                  <a:cubicBezTo>
                    <a:pt x="91036" y="55631"/>
                    <a:pt x="58400" y="85547"/>
                    <a:pt x="58400" y="118183"/>
                  </a:cubicBezTo>
                  <a:cubicBezTo>
                    <a:pt x="58400" y="123622"/>
                    <a:pt x="58400" y="469018"/>
                    <a:pt x="58400" y="469018"/>
                  </a:cubicBezTo>
                  <a:cubicBezTo>
                    <a:pt x="58400" y="498934"/>
                    <a:pt x="55680" y="528851"/>
                    <a:pt x="69279" y="553328"/>
                  </a:cubicBezTo>
                  <a:cubicBezTo>
                    <a:pt x="82877" y="583244"/>
                    <a:pt x="120953" y="605001"/>
                    <a:pt x="161747" y="605001"/>
                  </a:cubicBezTo>
                  <a:cubicBezTo>
                    <a:pt x="199822" y="605001"/>
                    <a:pt x="221580" y="575085"/>
                    <a:pt x="221580" y="575085"/>
                  </a:cubicBezTo>
                  <a:cubicBezTo>
                    <a:pt x="221580" y="575085"/>
                    <a:pt x="202542" y="566926"/>
                    <a:pt x="191663" y="542449"/>
                  </a:cubicBezTo>
                </a:path>
              </a:pathLst>
            </a:custGeom>
            <a:grpFill/>
            <a:ln w="27168" cap="flat">
              <a:noFill/>
              <a:prstDash val="solid"/>
              <a:miter/>
            </a:ln>
          </p:spPr>
          <p:txBody>
            <a:bodyPr rtlCol="0" anchor="ctr"/>
            <a:lstStyle/>
            <a:p>
              <a:endParaRPr>
                <a:solidFill>
                  <a:srgbClr val="FFFFFF"/>
                </a:solidFill>
              </a:endParaRPr>
            </a:p>
          </p:txBody>
        </p:sp>
        <p:sp>
          <p:nvSpPr>
            <p:cNvPr id="23" name="Freeform: Shape 22">
              <a:extLst>
                <a:ext uri="{FF2B5EF4-FFF2-40B4-BE49-F238E27FC236}">
                  <a16:creationId xmlns:a16="http://schemas.microsoft.com/office/drawing/2014/main" id="{435751A7-0636-4A94-82A5-061081DF9E1F}"/>
                </a:ext>
              </a:extLst>
            </p:cNvPr>
            <p:cNvSpPr/>
            <p:nvPr/>
          </p:nvSpPr>
          <p:spPr>
            <a:xfrm>
              <a:off x="6320666" y="3416868"/>
              <a:ext cx="435145" cy="462341"/>
            </a:xfrm>
            <a:custGeom>
              <a:avLst/>
              <a:gdLst>
                <a:gd name="connsiteX0" fmla="*/ 302948 w 435145"/>
                <a:gd name="connsiteY0" fmla="*/ 74684 h 462341"/>
                <a:gd name="connsiteX1" fmla="*/ 186003 w 435145"/>
                <a:gd name="connsiteY1" fmla="*/ 148115 h 462341"/>
                <a:gd name="connsiteX2" fmla="*/ 186003 w 435145"/>
                <a:gd name="connsiteY2" fmla="*/ 148115 h 462341"/>
                <a:gd name="connsiteX3" fmla="*/ 186003 w 435145"/>
                <a:gd name="connsiteY3" fmla="*/ 115479 h 462341"/>
                <a:gd name="connsiteX4" fmla="*/ 123450 w 435145"/>
                <a:gd name="connsiteY4" fmla="*/ 58366 h 462341"/>
                <a:gd name="connsiteX5" fmla="*/ 58178 w 435145"/>
                <a:gd name="connsiteY5" fmla="*/ 115479 h 462341"/>
                <a:gd name="connsiteX6" fmla="*/ 58178 w 435145"/>
                <a:gd name="connsiteY6" fmla="*/ 362967 h 462341"/>
                <a:gd name="connsiteX7" fmla="*/ 120730 w 435145"/>
                <a:gd name="connsiteY7" fmla="*/ 422800 h 462341"/>
                <a:gd name="connsiteX8" fmla="*/ 186003 w 435145"/>
                <a:gd name="connsiteY8" fmla="*/ 362967 h 462341"/>
                <a:gd name="connsiteX9" fmla="*/ 186003 w 435145"/>
                <a:gd name="connsiteY9" fmla="*/ 213386 h 462341"/>
                <a:gd name="connsiteX10" fmla="*/ 186003 w 435145"/>
                <a:gd name="connsiteY10" fmla="*/ 213386 h 462341"/>
                <a:gd name="connsiteX11" fmla="*/ 229517 w 435145"/>
                <a:gd name="connsiteY11" fmla="*/ 161713 h 462341"/>
                <a:gd name="connsiteX12" fmla="*/ 259433 w 435145"/>
                <a:gd name="connsiteY12" fmla="*/ 194349 h 462341"/>
                <a:gd name="connsiteX13" fmla="*/ 259433 w 435145"/>
                <a:gd name="connsiteY13" fmla="*/ 362967 h 462341"/>
                <a:gd name="connsiteX14" fmla="*/ 321985 w 435145"/>
                <a:gd name="connsiteY14" fmla="*/ 422800 h 462341"/>
                <a:gd name="connsiteX15" fmla="*/ 387257 w 435145"/>
                <a:gd name="connsiteY15" fmla="*/ 362967 h 462341"/>
                <a:gd name="connsiteX16" fmla="*/ 387257 w 435145"/>
                <a:gd name="connsiteY16" fmla="*/ 273219 h 462341"/>
                <a:gd name="connsiteX17" fmla="*/ 302948 w 435145"/>
                <a:gd name="connsiteY17" fmla="*/ 74684 h 46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35145" h="462341">
                  <a:moveTo>
                    <a:pt x="302948" y="74684"/>
                  </a:moveTo>
                  <a:cubicBezTo>
                    <a:pt x="234956" y="74684"/>
                    <a:pt x="196881" y="131797"/>
                    <a:pt x="186003" y="148115"/>
                  </a:cubicBezTo>
                  <a:lnTo>
                    <a:pt x="186003" y="148115"/>
                  </a:lnTo>
                  <a:cubicBezTo>
                    <a:pt x="186003" y="129077"/>
                    <a:pt x="186003" y="115479"/>
                    <a:pt x="186003" y="115479"/>
                  </a:cubicBezTo>
                  <a:cubicBezTo>
                    <a:pt x="186003" y="82843"/>
                    <a:pt x="156086" y="58366"/>
                    <a:pt x="123450" y="58366"/>
                  </a:cubicBezTo>
                  <a:cubicBezTo>
                    <a:pt x="90814" y="55646"/>
                    <a:pt x="58178" y="82843"/>
                    <a:pt x="58178" y="115479"/>
                  </a:cubicBezTo>
                  <a:cubicBezTo>
                    <a:pt x="58178" y="120918"/>
                    <a:pt x="58178" y="360248"/>
                    <a:pt x="58178" y="362967"/>
                  </a:cubicBezTo>
                  <a:cubicBezTo>
                    <a:pt x="58178" y="395603"/>
                    <a:pt x="88095" y="422800"/>
                    <a:pt x="120730" y="422800"/>
                  </a:cubicBezTo>
                  <a:cubicBezTo>
                    <a:pt x="153366" y="425519"/>
                    <a:pt x="186003" y="395603"/>
                    <a:pt x="186003" y="362967"/>
                  </a:cubicBezTo>
                  <a:cubicBezTo>
                    <a:pt x="186003" y="360248"/>
                    <a:pt x="186003" y="281378"/>
                    <a:pt x="186003" y="213386"/>
                  </a:cubicBezTo>
                  <a:lnTo>
                    <a:pt x="186003" y="213386"/>
                  </a:lnTo>
                  <a:cubicBezTo>
                    <a:pt x="191442" y="186190"/>
                    <a:pt x="205040" y="161713"/>
                    <a:pt x="229517" y="161713"/>
                  </a:cubicBezTo>
                  <a:cubicBezTo>
                    <a:pt x="259433" y="161713"/>
                    <a:pt x="259433" y="194349"/>
                    <a:pt x="259433" y="194349"/>
                  </a:cubicBezTo>
                  <a:lnTo>
                    <a:pt x="259433" y="362967"/>
                  </a:lnTo>
                  <a:cubicBezTo>
                    <a:pt x="259433" y="395603"/>
                    <a:pt x="289349" y="422800"/>
                    <a:pt x="321985" y="422800"/>
                  </a:cubicBezTo>
                  <a:cubicBezTo>
                    <a:pt x="354621" y="425519"/>
                    <a:pt x="387257" y="395603"/>
                    <a:pt x="387257" y="362967"/>
                  </a:cubicBezTo>
                  <a:lnTo>
                    <a:pt x="387257" y="273219"/>
                  </a:lnTo>
                  <a:cubicBezTo>
                    <a:pt x="387257" y="183470"/>
                    <a:pt x="395416" y="71964"/>
                    <a:pt x="302948" y="74684"/>
                  </a:cubicBezTo>
                </a:path>
              </a:pathLst>
            </a:custGeom>
            <a:grpFill/>
            <a:ln w="27168" cap="flat">
              <a:noFill/>
              <a:prstDash val="solid"/>
              <a:miter/>
            </a:ln>
          </p:spPr>
          <p:txBody>
            <a:bodyPr rtlCol="0" anchor="ctr"/>
            <a:lstStyle/>
            <a:p>
              <a:endParaRPr>
                <a:solidFill>
                  <a:srgbClr val="FFFFFF"/>
                </a:solidFill>
              </a:endParaRPr>
            </a:p>
          </p:txBody>
        </p:sp>
        <p:sp>
          <p:nvSpPr>
            <p:cNvPr id="24" name="Freeform: Shape 23">
              <a:extLst>
                <a:ext uri="{FF2B5EF4-FFF2-40B4-BE49-F238E27FC236}">
                  <a16:creationId xmlns:a16="http://schemas.microsoft.com/office/drawing/2014/main" id="{8B40D30E-3FD1-4BB4-B9AC-09DA2F2D5CE1}"/>
                </a:ext>
              </a:extLst>
            </p:cNvPr>
            <p:cNvSpPr/>
            <p:nvPr/>
          </p:nvSpPr>
          <p:spPr>
            <a:xfrm>
              <a:off x="7960620" y="3416868"/>
              <a:ext cx="435145" cy="462341"/>
            </a:xfrm>
            <a:custGeom>
              <a:avLst/>
              <a:gdLst>
                <a:gd name="connsiteX0" fmla="*/ 302948 w 435145"/>
                <a:gd name="connsiteY0" fmla="*/ 74684 h 462341"/>
                <a:gd name="connsiteX1" fmla="*/ 186002 w 435145"/>
                <a:gd name="connsiteY1" fmla="*/ 148115 h 462341"/>
                <a:gd name="connsiteX2" fmla="*/ 186002 w 435145"/>
                <a:gd name="connsiteY2" fmla="*/ 148115 h 462341"/>
                <a:gd name="connsiteX3" fmla="*/ 186002 w 435145"/>
                <a:gd name="connsiteY3" fmla="*/ 115479 h 462341"/>
                <a:gd name="connsiteX4" fmla="*/ 123450 w 435145"/>
                <a:gd name="connsiteY4" fmla="*/ 58366 h 462341"/>
                <a:gd name="connsiteX5" fmla="*/ 58178 w 435145"/>
                <a:gd name="connsiteY5" fmla="*/ 115479 h 462341"/>
                <a:gd name="connsiteX6" fmla="*/ 58178 w 435145"/>
                <a:gd name="connsiteY6" fmla="*/ 362967 h 462341"/>
                <a:gd name="connsiteX7" fmla="*/ 120730 w 435145"/>
                <a:gd name="connsiteY7" fmla="*/ 422800 h 462341"/>
                <a:gd name="connsiteX8" fmla="*/ 186002 w 435145"/>
                <a:gd name="connsiteY8" fmla="*/ 362967 h 462341"/>
                <a:gd name="connsiteX9" fmla="*/ 186002 w 435145"/>
                <a:gd name="connsiteY9" fmla="*/ 213386 h 462341"/>
                <a:gd name="connsiteX10" fmla="*/ 186002 w 435145"/>
                <a:gd name="connsiteY10" fmla="*/ 213386 h 462341"/>
                <a:gd name="connsiteX11" fmla="*/ 229517 w 435145"/>
                <a:gd name="connsiteY11" fmla="*/ 161713 h 462341"/>
                <a:gd name="connsiteX12" fmla="*/ 259433 w 435145"/>
                <a:gd name="connsiteY12" fmla="*/ 194349 h 462341"/>
                <a:gd name="connsiteX13" fmla="*/ 259433 w 435145"/>
                <a:gd name="connsiteY13" fmla="*/ 362967 h 462341"/>
                <a:gd name="connsiteX14" fmla="*/ 321985 w 435145"/>
                <a:gd name="connsiteY14" fmla="*/ 422800 h 462341"/>
                <a:gd name="connsiteX15" fmla="*/ 387257 w 435145"/>
                <a:gd name="connsiteY15" fmla="*/ 362967 h 462341"/>
                <a:gd name="connsiteX16" fmla="*/ 387257 w 435145"/>
                <a:gd name="connsiteY16" fmla="*/ 273219 h 462341"/>
                <a:gd name="connsiteX17" fmla="*/ 302948 w 435145"/>
                <a:gd name="connsiteY17" fmla="*/ 74684 h 46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35145" h="462341">
                  <a:moveTo>
                    <a:pt x="302948" y="74684"/>
                  </a:moveTo>
                  <a:cubicBezTo>
                    <a:pt x="234956" y="74684"/>
                    <a:pt x="196881" y="131797"/>
                    <a:pt x="186002" y="148115"/>
                  </a:cubicBezTo>
                  <a:lnTo>
                    <a:pt x="186002" y="148115"/>
                  </a:lnTo>
                  <a:cubicBezTo>
                    <a:pt x="186002" y="129077"/>
                    <a:pt x="186002" y="115479"/>
                    <a:pt x="186002" y="115479"/>
                  </a:cubicBezTo>
                  <a:cubicBezTo>
                    <a:pt x="186002" y="82843"/>
                    <a:pt x="156086" y="58366"/>
                    <a:pt x="123450" y="58366"/>
                  </a:cubicBezTo>
                  <a:cubicBezTo>
                    <a:pt x="90814" y="55646"/>
                    <a:pt x="58178" y="82843"/>
                    <a:pt x="58178" y="115479"/>
                  </a:cubicBezTo>
                  <a:cubicBezTo>
                    <a:pt x="58178" y="120918"/>
                    <a:pt x="58178" y="360248"/>
                    <a:pt x="58178" y="362967"/>
                  </a:cubicBezTo>
                  <a:cubicBezTo>
                    <a:pt x="58178" y="395603"/>
                    <a:pt x="88095" y="422800"/>
                    <a:pt x="120730" y="422800"/>
                  </a:cubicBezTo>
                  <a:cubicBezTo>
                    <a:pt x="153366" y="425519"/>
                    <a:pt x="186002" y="395603"/>
                    <a:pt x="186002" y="362967"/>
                  </a:cubicBezTo>
                  <a:cubicBezTo>
                    <a:pt x="186002" y="360248"/>
                    <a:pt x="186002" y="281378"/>
                    <a:pt x="186002" y="213386"/>
                  </a:cubicBezTo>
                  <a:lnTo>
                    <a:pt x="186002" y="213386"/>
                  </a:lnTo>
                  <a:cubicBezTo>
                    <a:pt x="191442" y="186190"/>
                    <a:pt x="205040" y="161713"/>
                    <a:pt x="229517" y="161713"/>
                  </a:cubicBezTo>
                  <a:cubicBezTo>
                    <a:pt x="259433" y="161713"/>
                    <a:pt x="259433" y="194349"/>
                    <a:pt x="259433" y="194349"/>
                  </a:cubicBezTo>
                  <a:lnTo>
                    <a:pt x="259433" y="362967"/>
                  </a:lnTo>
                  <a:cubicBezTo>
                    <a:pt x="259433" y="395603"/>
                    <a:pt x="289349" y="422800"/>
                    <a:pt x="321985" y="422800"/>
                  </a:cubicBezTo>
                  <a:cubicBezTo>
                    <a:pt x="354621" y="425519"/>
                    <a:pt x="387257" y="395603"/>
                    <a:pt x="387257" y="362967"/>
                  </a:cubicBezTo>
                  <a:lnTo>
                    <a:pt x="387257" y="273219"/>
                  </a:lnTo>
                  <a:cubicBezTo>
                    <a:pt x="384537" y="183470"/>
                    <a:pt x="395416" y="71964"/>
                    <a:pt x="302948" y="74684"/>
                  </a:cubicBezTo>
                </a:path>
              </a:pathLst>
            </a:custGeom>
            <a:grpFill/>
            <a:ln w="27168" cap="flat">
              <a:noFill/>
              <a:prstDash val="solid"/>
              <a:miter/>
            </a:ln>
          </p:spPr>
          <p:txBody>
            <a:bodyPr rtlCol="0" anchor="ctr"/>
            <a:lstStyle/>
            <a:p>
              <a:endParaRPr>
                <a:solidFill>
                  <a:srgbClr val="FFFFFF"/>
                </a:solidFill>
              </a:endParaRPr>
            </a:p>
          </p:txBody>
        </p:sp>
        <p:sp>
          <p:nvSpPr>
            <p:cNvPr id="25" name="Freeform: Shape 24">
              <a:extLst>
                <a:ext uri="{FF2B5EF4-FFF2-40B4-BE49-F238E27FC236}">
                  <a16:creationId xmlns:a16="http://schemas.microsoft.com/office/drawing/2014/main" id="{9B44342E-62F3-4A6E-9AEC-F34D3436B671}"/>
                </a:ext>
              </a:extLst>
            </p:cNvPr>
            <p:cNvSpPr/>
            <p:nvPr/>
          </p:nvSpPr>
          <p:spPr>
            <a:xfrm>
              <a:off x="5020669" y="3416868"/>
              <a:ext cx="435145" cy="462341"/>
            </a:xfrm>
            <a:custGeom>
              <a:avLst/>
              <a:gdLst>
                <a:gd name="connsiteX0" fmla="*/ 302948 w 435145"/>
                <a:gd name="connsiteY0" fmla="*/ 74684 h 462341"/>
                <a:gd name="connsiteX1" fmla="*/ 186002 w 435145"/>
                <a:gd name="connsiteY1" fmla="*/ 148115 h 462341"/>
                <a:gd name="connsiteX2" fmla="*/ 186002 w 435145"/>
                <a:gd name="connsiteY2" fmla="*/ 148115 h 462341"/>
                <a:gd name="connsiteX3" fmla="*/ 186002 w 435145"/>
                <a:gd name="connsiteY3" fmla="*/ 115479 h 462341"/>
                <a:gd name="connsiteX4" fmla="*/ 123450 w 435145"/>
                <a:gd name="connsiteY4" fmla="*/ 58366 h 462341"/>
                <a:gd name="connsiteX5" fmla="*/ 58178 w 435145"/>
                <a:gd name="connsiteY5" fmla="*/ 115479 h 462341"/>
                <a:gd name="connsiteX6" fmla="*/ 58178 w 435145"/>
                <a:gd name="connsiteY6" fmla="*/ 362967 h 462341"/>
                <a:gd name="connsiteX7" fmla="*/ 120730 w 435145"/>
                <a:gd name="connsiteY7" fmla="*/ 422800 h 462341"/>
                <a:gd name="connsiteX8" fmla="*/ 186002 w 435145"/>
                <a:gd name="connsiteY8" fmla="*/ 362967 h 462341"/>
                <a:gd name="connsiteX9" fmla="*/ 186002 w 435145"/>
                <a:gd name="connsiteY9" fmla="*/ 213386 h 462341"/>
                <a:gd name="connsiteX10" fmla="*/ 186002 w 435145"/>
                <a:gd name="connsiteY10" fmla="*/ 213386 h 462341"/>
                <a:gd name="connsiteX11" fmla="*/ 229517 w 435145"/>
                <a:gd name="connsiteY11" fmla="*/ 161713 h 462341"/>
                <a:gd name="connsiteX12" fmla="*/ 259433 w 435145"/>
                <a:gd name="connsiteY12" fmla="*/ 194349 h 462341"/>
                <a:gd name="connsiteX13" fmla="*/ 259433 w 435145"/>
                <a:gd name="connsiteY13" fmla="*/ 362967 h 462341"/>
                <a:gd name="connsiteX14" fmla="*/ 321985 w 435145"/>
                <a:gd name="connsiteY14" fmla="*/ 422800 h 462341"/>
                <a:gd name="connsiteX15" fmla="*/ 387257 w 435145"/>
                <a:gd name="connsiteY15" fmla="*/ 362967 h 462341"/>
                <a:gd name="connsiteX16" fmla="*/ 387257 w 435145"/>
                <a:gd name="connsiteY16" fmla="*/ 273219 h 462341"/>
                <a:gd name="connsiteX17" fmla="*/ 302948 w 435145"/>
                <a:gd name="connsiteY17" fmla="*/ 74684 h 46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35145" h="462341">
                  <a:moveTo>
                    <a:pt x="302948" y="74684"/>
                  </a:moveTo>
                  <a:cubicBezTo>
                    <a:pt x="234956" y="74684"/>
                    <a:pt x="196881" y="131797"/>
                    <a:pt x="186002" y="148115"/>
                  </a:cubicBezTo>
                  <a:lnTo>
                    <a:pt x="186002" y="148115"/>
                  </a:lnTo>
                  <a:cubicBezTo>
                    <a:pt x="186002" y="129077"/>
                    <a:pt x="186002" y="115479"/>
                    <a:pt x="186002" y="115479"/>
                  </a:cubicBezTo>
                  <a:cubicBezTo>
                    <a:pt x="186002" y="82843"/>
                    <a:pt x="156086" y="58366"/>
                    <a:pt x="123450" y="58366"/>
                  </a:cubicBezTo>
                  <a:cubicBezTo>
                    <a:pt x="90814" y="55646"/>
                    <a:pt x="58178" y="82843"/>
                    <a:pt x="58178" y="115479"/>
                  </a:cubicBezTo>
                  <a:cubicBezTo>
                    <a:pt x="58178" y="120918"/>
                    <a:pt x="58178" y="360248"/>
                    <a:pt x="58178" y="362967"/>
                  </a:cubicBezTo>
                  <a:cubicBezTo>
                    <a:pt x="58178" y="395603"/>
                    <a:pt x="88094" y="422800"/>
                    <a:pt x="120730" y="422800"/>
                  </a:cubicBezTo>
                  <a:cubicBezTo>
                    <a:pt x="153366" y="425519"/>
                    <a:pt x="186002" y="395603"/>
                    <a:pt x="186002" y="362967"/>
                  </a:cubicBezTo>
                  <a:cubicBezTo>
                    <a:pt x="186002" y="360248"/>
                    <a:pt x="186002" y="281378"/>
                    <a:pt x="186002" y="213386"/>
                  </a:cubicBezTo>
                  <a:lnTo>
                    <a:pt x="186002" y="213386"/>
                  </a:lnTo>
                  <a:cubicBezTo>
                    <a:pt x="191442" y="186190"/>
                    <a:pt x="205040" y="161713"/>
                    <a:pt x="229517" y="161713"/>
                  </a:cubicBezTo>
                  <a:cubicBezTo>
                    <a:pt x="259433" y="161713"/>
                    <a:pt x="259433" y="194349"/>
                    <a:pt x="259433" y="194349"/>
                  </a:cubicBezTo>
                  <a:lnTo>
                    <a:pt x="259433" y="362967"/>
                  </a:lnTo>
                  <a:cubicBezTo>
                    <a:pt x="259433" y="395603"/>
                    <a:pt x="289349" y="422800"/>
                    <a:pt x="321985" y="422800"/>
                  </a:cubicBezTo>
                  <a:cubicBezTo>
                    <a:pt x="354621" y="425519"/>
                    <a:pt x="387257" y="395603"/>
                    <a:pt x="387257" y="362967"/>
                  </a:cubicBezTo>
                  <a:lnTo>
                    <a:pt x="387257" y="273219"/>
                  </a:lnTo>
                  <a:cubicBezTo>
                    <a:pt x="384537" y="183470"/>
                    <a:pt x="395416" y="71964"/>
                    <a:pt x="302948" y="74684"/>
                  </a:cubicBezTo>
                </a:path>
              </a:pathLst>
            </a:custGeom>
            <a:grpFill/>
            <a:ln w="27168" cap="flat">
              <a:noFill/>
              <a:prstDash val="solid"/>
              <a:miter/>
            </a:ln>
          </p:spPr>
          <p:txBody>
            <a:bodyPr rtlCol="0" anchor="ctr"/>
            <a:lstStyle/>
            <a:p>
              <a:endParaRPr>
                <a:solidFill>
                  <a:srgbClr val="FFFFFF"/>
                </a:solidFill>
              </a:endParaRPr>
            </a:p>
          </p:txBody>
        </p:sp>
        <p:sp>
          <p:nvSpPr>
            <p:cNvPr id="26" name="Freeform: Shape 25">
              <a:extLst>
                <a:ext uri="{FF2B5EF4-FFF2-40B4-BE49-F238E27FC236}">
                  <a16:creationId xmlns:a16="http://schemas.microsoft.com/office/drawing/2014/main" id="{D9857CCB-8FF9-4139-8A9B-3C59A36A0348}"/>
                </a:ext>
              </a:extLst>
            </p:cNvPr>
            <p:cNvSpPr/>
            <p:nvPr/>
          </p:nvSpPr>
          <p:spPr>
            <a:xfrm>
              <a:off x="7616289" y="3475234"/>
              <a:ext cx="364436" cy="364434"/>
            </a:xfrm>
            <a:custGeom>
              <a:avLst/>
              <a:gdLst>
                <a:gd name="connsiteX0" fmla="*/ 182218 w 364436"/>
                <a:gd name="connsiteY0" fmla="*/ 73431 h 364434"/>
                <a:gd name="connsiteX1" fmla="*/ 130544 w 364436"/>
                <a:gd name="connsiteY1" fmla="*/ 179499 h 364434"/>
                <a:gd name="connsiteX2" fmla="*/ 182218 w 364436"/>
                <a:gd name="connsiteY2" fmla="*/ 285565 h 364434"/>
                <a:gd name="connsiteX3" fmla="*/ 233891 w 364436"/>
                <a:gd name="connsiteY3" fmla="*/ 179499 h 364434"/>
                <a:gd name="connsiteX4" fmla="*/ 182218 w 364436"/>
                <a:gd name="connsiteY4" fmla="*/ 73431 h 364434"/>
                <a:gd name="connsiteX5" fmla="*/ 182219 w 364436"/>
                <a:gd name="connsiteY5" fmla="*/ 0 h 364434"/>
                <a:gd name="connsiteX6" fmla="*/ 364436 w 364436"/>
                <a:gd name="connsiteY6" fmla="*/ 182217 h 364434"/>
                <a:gd name="connsiteX7" fmla="*/ 182219 w 364436"/>
                <a:gd name="connsiteY7" fmla="*/ 364434 h 364434"/>
                <a:gd name="connsiteX8" fmla="*/ 0 w 364436"/>
                <a:gd name="connsiteY8" fmla="*/ 182217 h 364434"/>
                <a:gd name="connsiteX9" fmla="*/ 182219 w 364436"/>
                <a:gd name="connsiteY9" fmla="*/ 0 h 364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4436" h="364434">
                  <a:moveTo>
                    <a:pt x="182218" y="73431"/>
                  </a:moveTo>
                  <a:cubicBezTo>
                    <a:pt x="152302" y="76151"/>
                    <a:pt x="130544" y="114226"/>
                    <a:pt x="130544" y="179499"/>
                  </a:cubicBezTo>
                  <a:cubicBezTo>
                    <a:pt x="130544" y="244770"/>
                    <a:pt x="146862" y="285565"/>
                    <a:pt x="182218" y="285565"/>
                  </a:cubicBezTo>
                  <a:cubicBezTo>
                    <a:pt x="217573" y="285565"/>
                    <a:pt x="233891" y="247490"/>
                    <a:pt x="233891" y="179499"/>
                  </a:cubicBezTo>
                  <a:cubicBezTo>
                    <a:pt x="233891" y="114226"/>
                    <a:pt x="212134" y="73431"/>
                    <a:pt x="182218" y="73431"/>
                  </a:cubicBezTo>
                  <a:close/>
                  <a:moveTo>
                    <a:pt x="182219" y="0"/>
                  </a:moveTo>
                  <a:cubicBezTo>
                    <a:pt x="282846" y="0"/>
                    <a:pt x="364436" y="81590"/>
                    <a:pt x="364436" y="182217"/>
                  </a:cubicBezTo>
                  <a:cubicBezTo>
                    <a:pt x="364436" y="282844"/>
                    <a:pt x="282846" y="364434"/>
                    <a:pt x="182219" y="364434"/>
                  </a:cubicBezTo>
                  <a:cubicBezTo>
                    <a:pt x="81591" y="364434"/>
                    <a:pt x="0" y="282844"/>
                    <a:pt x="0" y="182217"/>
                  </a:cubicBezTo>
                  <a:cubicBezTo>
                    <a:pt x="0" y="81590"/>
                    <a:pt x="81591" y="0"/>
                    <a:pt x="182219" y="0"/>
                  </a:cubicBezTo>
                  <a:close/>
                </a:path>
              </a:pathLst>
            </a:custGeom>
            <a:grpFill/>
            <a:ln w="27168" cap="flat">
              <a:noFill/>
              <a:prstDash val="solid"/>
              <a:miter/>
            </a:ln>
          </p:spPr>
          <p:txBody>
            <a:bodyPr rtlCol="0" anchor="ctr"/>
            <a:lstStyle/>
            <a:p>
              <a:endParaRPr>
                <a:solidFill>
                  <a:srgbClr val="FFFFFF"/>
                </a:solidFill>
              </a:endParaRPr>
            </a:p>
          </p:txBody>
        </p:sp>
        <p:sp>
          <p:nvSpPr>
            <p:cNvPr id="27" name="Freeform: Shape 26">
              <a:extLst>
                <a:ext uri="{FF2B5EF4-FFF2-40B4-BE49-F238E27FC236}">
                  <a16:creationId xmlns:a16="http://schemas.microsoft.com/office/drawing/2014/main" id="{9FC1A0A4-BD0A-43E3-AA8C-35E9A0DA95ED}"/>
                </a:ext>
              </a:extLst>
            </p:cNvPr>
            <p:cNvSpPr/>
            <p:nvPr/>
          </p:nvSpPr>
          <p:spPr>
            <a:xfrm>
              <a:off x="6743101" y="3464184"/>
              <a:ext cx="372773" cy="375657"/>
            </a:xfrm>
            <a:custGeom>
              <a:avLst/>
              <a:gdLst>
                <a:gd name="connsiteX0" fmla="*/ 176958 w 372773"/>
                <a:gd name="connsiteY0" fmla="*/ 98080 h 375657"/>
                <a:gd name="connsiteX1" fmla="*/ 125284 w 372773"/>
                <a:gd name="connsiteY1" fmla="*/ 190548 h 375657"/>
                <a:gd name="connsiteX2" fmla="*/ 176958 w 372773"/>
                <a:gd name="connsiteY2" fmla="*/ 283017 h 375657"/>
                <a:gd name="connsiteX3" fmla="*/ 228631 w 372773"/>
                <a:gd name="connsiteY3" fmla="*/ 190548 h 375657"/>
                <a:gd name="connsiteX4" fmla="*/ 176958 w 372773"/>
                <a:gd name="connsiteY4" fmla="*/ 98080 h 375657"/>
                <a:gd name="connsiteX5" fmla="*/ 307501 w 372773"/>
                <a:gd name="connsiteY5" fmla="*/ 172 h 375657"/>
                <a:gd name="connsiteX6" fmla="*/ 372773 w 372773"/>
                <a:gd name="connsiteY6" fmla="*/ 62724 h 375657"/>
                <a:gd name="connsiteX7" fmla="*/ 372773 w 372773"/>
                <a:gd name="connsiteY7" fmla="*/ 312934 h 375657"/>
                <a:gd name="connsiteX8" fmla="*/ 302061 w 372773"/>
                <a:gd name="connsiteY8" fmla="*/ 375486 h 375657"/>
                <a:gd name="connsiteX9" fmla="*/ 239509 w 372773"/>
                <a:gd name="connsiteY9" fmla="*/ 326532 h 375657"/>
                <a:gd name="connsiteX10" fmla="*/ 179677 w 372773"/>
                <a:gd name="connsiteY10" fmla="*/ 370046 h 375657"/>
                <a:gd name="connsiteX11" fmla="*/ 70890 w 372773"/>
                <a:gd name="connsiteY11" fmla="*/ 353728 h 375657"/>
                <a:gd name="connsiteX12" fmla="*/ 128003 w 372773"/>
                <a:gd name="connsiteY12" fmla="*/ 11051 h 375657"/>
                <a:gd name="connsiteX13" fmla="*/ 236790 w 372773"/>
                <a:gd name="connsiteY13" fmla="*/ 70883 h 375657"/>
                <a:gd name="connsiteX14" fmla="*/ 236790 w 372773"/>
                <a:gd name="connsiteY14" fmla="*/ 62724 h 375657"/>
                <a:gd name="connsiteX15" fmla="*/ 307501 w 372773"/>
                <a:gd name="connsiteY15" fmla="*/ 172 h 375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773" h="375657">
                  <a:moveTo>
                    <a:pt x="176958" y="98080"/>
                  </a:moveTo>
                  <a:cubicBezTo>
                    <a:pt x="147042" y="100800"/>
                    <a:pt x="125284" y="133436"/>
                    <a:pt x="125284" y="190548"/>
                  </a:cubicBezTo>
                  <a:cubicBezTo>
                    <a:pt x="125284" y="247661"/>
                    <a:pt x="141602" y="283017"/>
                    <a:pt x="176958" y="283017"/>
                  </a:cubicBezTo>
                  <a:cubicBezTo>
                    <a:pt x="212314" y="283017"/>
                    <a:pt x="228631" y="247661"/>
                    <a:pt x="228631" y="190548"/>
                  </a:cubicBezTo>
                  <a:cubicBezTo>
                    <a:pt x="228631" y="133436"/>
                    <a:pt x="206874" y="98080"/>
                    <a:pt x="176958" y="98080"/>
                  </a:cubicBezTo>
                  <a:close/>
                  <a:moveTo>
                    <a:pt x="307501" y="172"/>
                  </a:moveTo>
                  <a:cubicBezTo>
                    <a:pt x="340137" y="172"/>
                    <a:pt x="372773" y="30088"/>
                    <a:pt x="372773" y="62724"/>
                  </a:cubicBezTo>
                  <a:cubicBezTo>
                    <a:pt x="372773" y="65444"/>
                    <a:pt x="372773" y="307494"/>
                    <a:pt x="372773" y="312934"/>
                  </a:cubicBezTo>
                  <a:cubicBezTo>
                    <a:pt x="370053" y="348289"/>
                    <a:pt x="337417" y="378205"/>
                    <a:pt x="302061" y="375486"/>
                  </a:cubicBezTo>
                  <a:cubicBezTo>
                    <a:pt x="274865" y="372766"/>
                    <a:pt x="247668" y="353728"/>
                    <a:pt x="239509" y="326532"/>
                  </a:cubicBezTo>
                  <a:cubicBezTo>
                    <a:pt x="225911" y="348289"/>
                    <a:pt x="198715" y="364607"/>
                    <a:pt x="179677" y="370046"/>
                  </a:cubicBezTo>
                  <a:cubicBezTo>
                    <a:pt x="147041" y="378205"/>
                    <a:pt x="100807" y="372766"/>
                    <a:pt x="70890" y="353728"/>
                  </a:cubicBezTo>
                  <a:cubicBezTo>
                    <a:pt x="-35177" y="285737"/>
                    <a:pt x="-27018" y="11051"/>
                    <a:pt x="128003" y="11051"/>
                  </a:cubicBezTo>
                  <a:cubicBezTo>
                    <a:pt x="185116" y="11051"/>
                    <a:pt x="220471" y="49126"/>
                    <a:pt x="236790" y="70883"/>
                  </a:cubicBezTo>
                  <a:cubicBezTo>
                    <a:pt x="236790" y="70883"/>
                    <a:pt x="236790" y="65444"/>
                    <a:pt x="236790" y="62724"/>
                  </a:cubicBezTo>
                  <a:cubicBezTo>
                    <a:pt x="239509" y="27369"/>
                    <a:pt x="272145" y="-2547"/>
                    <a:pt x="307501" y="172"/>
                  </a:cubicBezTo>
                  <a:close/>
                </a:path>
              </a:pathLst>
            </a:custGeom>
            <a:grpFill/>
            <a:ln w="27168" cap="flat">
              <a:noFill/>
              <a:prstDash val="solid"/>
              <a:miter/>
            </a:ln>
          </p:spPr>
          <p:txBody>
            <a:bodyPr rtlCol="0" anchor="ctr"/>
            <a:lstStyle/>
            <a:p>
              <a:endParaRPr>
                <a:solidFill>
                  <a:srgbClr val="FFFFFF"/>
                </a:solidFill>
              </a:endParaRPr>
            </a:p>
          </p:txBody>
        </p:sp>
        <p:sp>
          <p:nvSpPr>
            <p:cNvPr id="28" name="Freeform: Shape 27">
              <a:extLst>
                <a:ext uri="{FF2B5EF4-FFF2-40B4-BE49-F238E27FC236}">
                  <a16:creationId xmlns:a16="http://schemas.microsoft.com/office/drawing/2014/main" id="{4DC71C56-C4F6-45F5-9717-6FFB05DFB38A}"/>
                </a:ext>
              </a:extLst>
            </p:cNvPr>
            <p:cNvSpPr/>
            <p:nvPr/>
          </p:nvSpPr>
          <p:spPr>
            <a:xfrm>
              <a:off x="8380335" y="3464184"/>
              <a:ext cx="372772" cy="375657"/>
            </a:xfrm>
            <a:custGeom>
              <a:avLst/>
              <a:gdLst>
                <a:gd name="connsiteX0" fmla="*/ 176957 w 372772"/>
                <a:gd name="connsiteY0" fmla="*/ 98080 h 375657"/>
                <a:gd name="connsiteX1" fmla="*/ 125282 w 372772"/>
                <a:gd name="connsiteY1" fmla="*/ 190548 h 375657"/>
                <a:gd name="connsiteX2" fmla="*/ 176957 w 372772"/>
                <a:gd name="connsiteY2" fmla="*/ 283017 h 375657"/>
                <a:gd name="connsiteX3" fmla="*/ 228630 w 372772"/>
                <a:gd name="connsiteY3" fmla="*/ 190548 h 375657"/>
                <a:gd name="connsiteX4" fmla="*/ 176957 w 372772"/>
                <a:gd name="connsiteY4" fmla="*/ 98080 h 375657"/>
                <a:gd name="connsiteX5" fmla="*/ 307501 w 372772"/>
                <a:gd name="connsiteY5" fmla="*/ 172 h 375657"/>
                <a:gd name="connsiteX6" fmla="*/ 372772 w 372772"/>
                <a:gd name="connsiteY6" fmla="*/ 62724 h 375657"/>
                <a:gd name="connsiteX7" fmla="*/ 372772 w 372772"/>
                <a:gd name="connsiteY7" fmla="*/ 312934 h 375657"/>
                <a:gd name="connsiteX8" fmla="*/ 302062 w 372772"/>
                <a:gd name="connsiteY8" fmla="*/ 375486 h 375657"/>
                <a:gd name="connsiteX9" fmla="*/ 239509 w 372772"/>
                <a:gd name="connsiteY9" fmla="*/ 326532 h 375657"/>
                <a:gd name="connsiteX10" fmla="*/ 179677 w 372772"/>
                <a:gd name="connsiteY10" fmla="*/ 370046 h 375657"/>
                <a:gd name="connsiteX11" fmla="*/ 70890 w 372772"/>
                <a:gd name="connsiteY11" fmla="*/ 353728 h 375657"/>
                <a:gd name="connsiteX12" fmla="*/ 128002 w 372772"/>
                <a:gd name="connsiteY12" fmla="*/ 11051 h 375657"/>
                <a:gd name="connsiteX13" fmla="*/ 236790 w 372772"/>
                <a:gd name="connsiteY13" fmla="*/ 70883 h 375657"/>
                <a:gd name="connsiteX14" fmla="*/ 236790 w 372772"/>
                <a:gd name="connsiteY14" fmla="*/ 62724 h 375657"/>
                <a:gd name="connsiteX15" fmla="*/ 307501 w 372772"/>
                <a:gd name="connsiteY15" fmla="*/ 172 h 375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772" h="375657">
                  <a:moveTo>
                    <a:pt x="176957" y="98080"/>
                  </a:moveTo>
                  <a:cubicBezTo>
                    <a:pt x="147039" y="100800"/>
                    <a:pt x="125282" y="133436"/>
                    <a:pt x="125282" y="190548"/>
                  </a:cubicBezTo>
                  <a:cubicBezTo>
                    <a:pt x="125282" y="247661"/>
                    <a:pt x="141600" y="283017"/>
                    <a:pt x="176957" y="283017"/>
                  </a:cubicBezTo>
                  <a:cubicBezTo>
                    <a:pt x="212312" y="283017"/>
                    <a:pt x="228630" y="247661"/>
                    <a:pt x="228630" y="190548"/>
                  </a:cubicBezTo>
                  <a:cubicBezTo>
                    <a:pt x="228630" y="133436"/>
                    <a:pt x="206873" y="98080"/>
                    <a:pt x="176957" y="98080"/>
                  </a:cubicBezTo>
                  <a:close/>
                  <a:moveTo>
                    <a:pt x="307501" y="172"/>
                  </a:moveTo>
                  <a:cubicBezTo>
                    <a:pt x="340137" y="172"/>
                    <a:pt x="372772" y="30088"/>
                    <a:pt x="372772" y="62724"/>
                  </a:cubicBezTo>
                  <a:cubicBezTo>
                    <a:pt x="372772" y="65444"/>
                    <a:pt x="372772" y="307494"/>
                    <a:pt x="372772" y="312934"/>
                  </a:cubicBezTo>
                  <a:cubicBezTo>
                    <a:pt x="370053" y="348289"/>
                    <a:pt x="337417" y="378205"/>
                    <a:pt x="302062" y="375486"/>
                  </a:cubicBezTo>
                  <a:cubicBezTo>
                    <a:pt x="274865" y="372766"/>
                    <a:pt x="247668" y="353728"/>
                    <a:pt x="239509" y="326532"/>
                  </a:cubicBezTo>
                  <a:cubicBezTo>
                    <a:pt x="228630" y="348289"/>
                    <a:pt x="198714" y="364607"/>
                    <a:pt x="179677" y="370046"/>
                  </a:cubicBezTo>
                  <a:cubicBezTo>
                    <a:pt x="147040" y="378205"/>
                    <a:pt x="100806" y="372766"/>
                    <a:pt x="70890" y="353728"/>
                  </a:cubicBezTo>
                  <a:cubicBezTo>
                    <a:pt x="-35177" y="285737"/>
                    <a:pt x="-27018" y="11051"/>
                    <a:pt x="128002" y="11051"/>
                  </a:cubicBezTo>
                  <a:cubicBezTo>
                    <a:pt x="185116" y="11051"/>
                    <a:pt x="220472" y="49126"/>
                    <a:pt x="236790" y="70883"/>
                  </a:cubicBezTo>
                  <a:cubicBezTo>
                    <a:pt x="236790" y="70883"/>
                    <a:pt x="236790" y="65444"/>
                    <a:pt x="236790" y="62724"/>
                  </a:cubicBezTo>
                  <a:cubicBezTo>
                    <a:pt x="239509" y="27369"/>
                    <a:pt x="272145" y="-2547"/>
                    <a:pt x="307501" y="172"/>
                  </a:cubicBezTo>
                  <a:close/>
                </a:path>
              </a:pathLst>
            </a:custGeom>
            <a:grpFill/>
            <a:ln w="27168" cap="flat">
              <a:noFill/>
              <a:prstDash val="solid"/>
              <a:miter/>
            </a:ln>
          </p:spPr>
          <p:txBody>
            <a:bodyPr rtlCol="0" anchor="ctr"/>
            <a:lstStyle/>
            <a:p>
              <a:endParaRPr>
                <a:solidFill>
                  <a:srgbClr val="FFFFFF"/>
                </a:solidFill>
              </a:endParaRPr>
            </a:p>
          </p:txBody>
        </p:sp>
        <p:sp>
          <p:nvSpPr>
            <p:cNvPr id="29" name="Freeform: Shape 28">
              <a:extLst>
                <a:ext uri="{FF2B5EF4-FFF2-40B4-BE49-F238E27FC236}">
                  <a16:creationId xmlns:a16="http://schemas.microsoft.com/office/drawing/2014/main" id="{4669EF73-3FE0-4CA9-8956-AE8D9E8EF522}"/>
                </a:ext>
              </a:extLst>
            </p:cNvPr>
            <p:cNvSpPr/>
            <p:nvPr/>
          </p:nvSpPr>
          <p:spPr>
            <a:xfrm>
              <a:off x="7389492" y="3444253"/>
              <a:ext cx="217573" cy="435145"/>
            </a:xfrm>
            <a:custGeom>
              <a:avLst/>
              <a:gdLst>
                <a:gd name="connsiteX0" fmla="*/ 186002 w 217572"/>
                <a:gd name="connsiteY0" fmla="*/ 118011 h 435144"/>
                <a:gd name="connsiteX1" fmla="*/ 128890 w 217572"/>
                <a:gd name="connsiteY1" fmla="*/ 58178 h 435144"/>
                <a:gd name="connsiteX2" fmla="*/ 123450 w 217572"/>
                <a:gd name="connsiteY2" fmla="*/ 58178 h 435144"/>
                <a:gd name="connsiteX3" fmla="*/ 58178 w 217572"/>
                <a:gd name="connsiteY3" fmla="*/ 115291 h 435144"/>
                <a:gd name="connsiteX4" fmla="*/ 58178 w 217572"/>
                <a:gd name="connsiteY4" fmla="*/ 232236 h 435144"/>
                <a:gd name="connsiteX5" fmla="*/ 58178 w 217572"/>
                <a:gd name="connsiteY5" fmla="*/ 232236 h 435144"/>
                <a:gd name="connsiteX6" fmla="*/ 58178 w 217572"/>
                <a:gd name="connsiteY6" fmla="*/ 335583 h 435144"/>
                <a:gd name="connsiteX7" fmla="*/ 115291 w 217572"/>
                <a:gd name="connsiteY7" fmla="*/ 395415 h 435144"/>
                <a:gd name="connsiteX8" fmla="*/ 120730 w 217572"/>
                <a:gd name="connsiteY8" fmla="*/ 395415 h 435144"/>
                <a:gd name="connsiteX9" fmla="*/ 186002 w 217572"/>
                <a:gd name="connsiteY9" fmla="*/ 338303 h 435144"/>
                <a:gd name="connsiteX10" fmla="*/ 186002 w 217572"/>
                <a:gd name="connsiteY10" fmla="*/ 240395 h 435144"/>
                <a:gd name="connsiteX11" fmla="*/ 186002 w 217572"/>
                <a:gd name="connsiteY11" fmla="*/ 240395 h 435144"/>
                <a:gd name="connsiteX12" fmla="*/ 186002 w 217572"/>
                <a:gd name="connsiteY12" fmla="*/ 118011 h 435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7572" h="435144">
                  <a:moveTo>
                    <a:pt x="186002" y="118011"/>
                  </a:moveTo>
                  <a:cubicBezTo>
                    <a:pt x="183283" y="85375"/>
                    <a:pt x="158806" y="60898"/>
                    <a:pt x="128890" y="58178"/>
                  </a:cubicBezTo>
                  <a:cubicBezTo>
                    <a:pt x="126170" y="58178"/>
                    <a:pt x="126170" y="58178"/>
                    <a:pt x="123450" y="58178"/>
                  </a:cubicBezTo>
                  <a:cubicBezTo>
                    <a:pt x="96254" y="58178"/>
                    <a:pt x="58178" y="82655"/>
                    <a:pt x="58178" y="115291"/>
                  </a:cubicBezTo>
                  <a:lnTo>
                    <a:pt x="58178" y="232236"/>
                  </a:lnTo>
                  <a:lnTo>
                    <a:pt x="58178" y="232236"/>
                  </a:lnTo>
                  <a:cubicBezTo>
                    <a:pt x="58178" y="270311"/>
                    <a:pt x="58178" y="335583"/>
                    <a:pt x="58178" y="335583"/>
                  </a:cubicBezTo>
                  <a:cubicBezTo>
                    <a:pt x="60898" y="368219"/>
                    <a:pt x="85375" y="392696"/>
                    <a:pt x="115291" y="395415"/>
                  </a:cubicBezTo>
                  <a:cubicBezTo>
                    <a:pt x="118011" y="395415"/>
                    <a:pt x="118011" y="395415"/>
                    <a:pt x="120730" y="395415"/>
                  </a:cubicBezTo>
                  <a:cubicBezTo>
                    <a:pt x="147927" y="395415"/>
                    <a:pt x="186002" y="370938"/>
                    <a:pt x="186002" y="338303"/>
                  </a:cubicBezTo>
                  <a:lnTo>
                    <a:pt x="186002" y="240395"/>
                  </a:lnTo>
                  <a:lnTo>
                    <a:pt x="186002" y="240395"/>
                  </a:lnTo>
                  <a:cubicBezTo>
                    <a:pt x="186002" y="202320"/>
                    <a:pt x="186002" y="118011"/>
                    <a:pt x="186002" y="118011"/>
                  </a:cubicBezTo>
                </a:path>
              </a:pathLst>
            </a:custGeom>
            <a:grpFill/>
            <a:ln w="27168" cap="flat">
              <a:noFill/>
              <a:prstDash val="solid"/>
              <a:miter/>
            </a:ln>
          </p:spPr>
          <p:txBody>
            <a:bodyPr rtlCol="0" anchor="ctr"/>
            <a:lstStyle/>
            <a:p>
              <a:endParaRPr>
                <a:solidFill>
                  <a:srgbClr val="FFFFFF"/>
                </a:solidFill>
              </a:endParaRPr>
            </a:p>
          </p:txBody>
        </p:sp>
        <p:sp>
          <p:nvSpPr>
            <p:cNvPr id="30" name="Freeform: Shape 29">
              <a:extLst>
                <a:ext uri="{FF2B5EF4-FFF2-40B4-BE49-F238E27FC236}">
                  <a16:creationId xmlns:a16="http://schemas.microsoft.com/office/drawing/2014/main" id="{9566FE17-6DFB-4B41-9F21-2F7F40BFEFCB}"/>
                </a:ext>
              </a:extLst>
            </p:cNvPr>
            <p:cNvSpPr/>
            <p:nvPr/>
          </p:nvSpPr>
          <p:spPr>
            <a:xfrm>
              <a:off x="7392212" y="3280901"/>
              <a:ext cx="217573" cy="217572"/>
            </a:xfrm>
            <a:custGeom>
              <a:avLst/>
              <a:gdLst>
                <a:gd name="connsiteX0" fmla="*/ 183282 w 217572"/>
                <a:gd name="connsiteY0" fmla="*/ 120902 h 217572"/>
                <a:gd name="connsiteX1" fmla="*/ 120730 w 217572"/>
                <a:gd name="connsiteY1" fmla="*/ 183454 h 217572"/>
                <a:gd name="connsiteX2" fmla="*/ 58178 w 217572"/>
                <a:gd name="connsiteY2" fmla="*/ 120902 h 217572"/>
                <a:gd name="connsiteX3" fmla="*/ 120730 w 217572"/>
                <a:gd name="connsiteY3" fmla="*/ 58350 h 217572"/>
                <a:gd name="connsiteX4" fmla="*/ 183282 w 217572"/>
                <a:gd name="connsiteY4" fmla="*/ 120902 h 217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572" h="217572">
                  <a:moveTo>
                    <a:pt x="183282" y="120902"/>
                  </a:moveTo>
                  <a:cubicBezTo>
                    <a:pt x="183282" y="156258"/>
                    <a:pt x="156086" y="183454"/>
                    <a:pt x="120730" y="183454"/>
                  </a:cubicBezTo>
                  <a:cubicBezTo>
                    <a:pt x="85375" y="183454"/>
                    <a:pt x="58178" y="156258"/>
                    <a:pt x="58178" y="120902"/>
                  </a:cubicBezTo>
                  <a:cubicBezTo>
                    <a:pt x="58178" y="85547"/>
                    <a:pt x="85375" y="58350"/>
                    <a:pt x="120730" y="58350"/>
                  </a:cubicBezTo>
                  <a:cubicBezTo>
                    <a:pt x="153366" y="55630"/>
                    <a:pt x="183282" y="85547"/>
                    <a:pt x="183282" y="120902"/>
                  </a:cubicBezTo>
                </a:path>
              </a:pathLst>
            </a:custGeom>
            <a:grpFill/>
            <a:ln w="27168" cap="flat">
              <a:noFill/>
              <a:prstDash val="solid"/>
              <a:miter/>
            </a:ln>
          </p:spPr>
          <p:txBody>
            <a:bodyPr rtlCol="0" anchor="ctr"/>
            <a:lstStyle/>
            <a:p>
              <a:endParaRPr>
                <a:solidFill>
                  <a:srgbClr val="FFFFFF"/>
                </a:solidFill>
              </a:endParaRPr>
            </a:p>
          </p:txBody>
        </p:sp>
        <p:sp>
          <p:nvSpPr>
            <p:cNvPr id="31" name="Freeform: Shape 30">
              <a:extLst>
                <a:ext uri="{FF2B5EF4-FFF2-40B4-BE49-F238E27FC236}">
                  <a16:creationId xmlns:a16="http://schemas.microsoft.com/office/drawing/2014/main" id="{52296D45-E00F-46CB-8C2E-441F3F4EEBB8}"/>
                </a:ext>
              </a:extLst>
            </p:cNvPr>
            <p:cNvSpPr/>
            <p:nvPr/>
          </p:nvSpPr>
          <p:spPr>
            <a:xfrm>
              <a:off x="6005186" y="3416884"/>
              <a:ext cx="380752" cy="462341"/>
            </a:xfrm>
            <a:custGeom>
              <a:avLst/>
              <a:gdLst>
                <a:gd name="connsiteX0" fmla="*/ 270312 w 380752"/>
                <a:gd name="connsiteY0" fmla="*/ 69229 h 462341"/>
                <a:gd name="connsiteX1" fmla="*/ 188722 w 380752"/>
                <a:gd name="connsiteY1" fmla="*/ 134501 h 462341"/>
                <a:gd name="connsiteX2" fmla="*/ 188722 w 380752"/>
                <a:gd name="connsiteY2" fmla="*/ 118183 h 462341"/>
                <a:gd name="connsiteX3" fmla="*/ 126170 w 380752"/>
                <a:gd name="connsiteY3" fmla="*/ 58350 h 462341"/>
                <a:gd name="connsiteX4" fmla="*/ 58178 w 380752"/>
                <a:gd name="connsiteY4" fmla="*/ 118183 h 462341"/>
                <a:gd name="connsiteX5" fmla="*/ 58178 w 380752"/>
                <a:gd name="connsiteY5" fmla="*/ 210651 h 462341"/>
                <a:gd name="connsiteX6" fmla="*/ 58178 w 380752"/>
                <a:gd name="connsiteY6" fmla="*/ 365671 h 462341"/>
                <a:gd name="connsiteX7" fmla="*/ 58178 w 380752"/>
                <a:gd name="connsiteY7" fmla="*/ 365671 h 462341"/>
                <a:gd name="connsiteX8" fmla="*/ 120730 w 380752"/>
                <a:gd name="connsiteY8" fmla="*/ 425504 h 462341"/>
                <a:gd name="connsiteX9" fmla="*/ 186002 w 380752"/>
                <a:gd name="connsiteY9" fmla="*/ 365671 h 462341"/>
                <a:gd name="connsiteX10" fmla="*/ 186002 w 380752"/>
                <a:gd name="connsiteY10" fmla="*/ 365671 h 462341"/>
                <a:gd name="connsiteX11" fmla="*/ 186002 w 380752"/>
                <a:gd name="connsiteY11" fmla="*/ 210651 h 462341"/>
                <a:gd name="connsiteX12" fmla="*/ 215919 w 380752"/>
                <a:gd name="connsiteY12" fmla="*/ 158978 h 462341"/>
                <a:gd name="connsiteX13" fmla="*/ 275751 w 380752"/>
                <a:gd name="connsiteY13" fmla="*/ 221530 h 462341"/>
                <a:gd name="connsiteX14" fmla="*/ 270312 w 380752"/>
                <a:gd name="connsiteY14" fmla="*/ 69229 h 46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0752" h="462341">
                  <a:moveTo>
                    <a:pt x="270312" y="69229"/>
                  </a:moveTo>
                  <a:cubicBezTo>
                    <a:pt x="232236" y="71949"/>
                    <a:pt x="213199" y="99145"/>
                    <a:pt x="188722" y="134501"/>
                  </a:cubicBezTo>
                  <a:cubicBezTo>
                    <a:pt x="188722" y="134501"/>
                    <a:pt x="188722" y="118183"/>
                    <a:pt x="188722" y="118183"/>
                  </a:cubicBezTo>
                  <a:cubicBezTo>
                    <a:pt x="188722" y="85547"/>
                    <a:pt x="158806" y="58350"/>
                    <a:pt x="126170" y="58350"/>
                  </a:cubicBezTo>
                  <a:cubicBezTo>
                    <a:pt x="93534" y="55631"/>
                    <a:pt x="60898" y="85547"/>
                    <a:pt x="58178" y="118183"/>
                  </a:cubicBezTo>
                  <a:lnTo>
                    <a:pt x="58178" y="210651"/>
                  </a:lnTo>
                  <a:lnTo>
                    <a:pt x="58178" y="365671"/>
                  </a:lnTo>
                  <a:lnTo>
                    <a:pt x="58178" y="365671"/>
                  </a:lnTo>
                  <a:cubicBezTo>
                    <a:pt x="58178" y="398307"/>
                    <a:pt x="88094" y="425504"/>
                    <a:pt x="120730" y="425504"/>
                  </a:cubicBezTo>
                  <a:cubicBezTo>
                    <a:pt x="153366" y="428224"/>
                    <a:pt x="186002" y="398307"/>
                    <a:pt x="186002" y="365671"/>
                  </a:cubicBezTo>
                  <a:lnTo>
                    <a:pt x="186002" y="365671"/>
                  </a:lnTo>
                  <a:lnTo>
                    <a:pt x="186002" y="210651"/>
                  </a:lnTo>
                  <a:cubicBezTo>
                    <a:pt x="188722" y="188894"/>
                    <a:pt x="196881" y="158978"/>
                    <a:pt x="215919" y="158978"/>
                  </a:cubicBezTo>
                  <a:cubicBezTo>
                    <a:pt x="243115" y="158978"/>
                    <a:pt x="215919" y="221530"/>
                    <a:pt x="275751" y="221530"/>
                  </a:cubicBezTo>
                  <a:cubicBezTo>
                    <a:pt x="362780" y="221530"/>
                    <a:pt x="373658" y="63790"/>
                    <a:pt x="270312" y="69229"/>
                  </a:cubicBezTo>
                </a:path>
              </a:pathLst>
            </a:custGeom>
            <a:grpFill/>
            <a:ln w="27168" cap="flat">
              <a:noFill/>
              <a:prstDash val="solid"/>
              <a:miter/>
            </a:ln>
          </p:spPr>
          <p:txBody>
            <a:bodyPr rtlCol="0" anchor="ctr"/>
            <a:lstStyle/>
            <a:p>
              <a:endParaRPr>
                <a:solidFill>
                  <a:srgbClr val="FFFFFF"/>
                </a:solidFill>
              </a:endParaRPr>
            </a:p>
          </p:txBody>
        </p:sp>
        <p:sp>
          <p:nvSpPr>
            <p:cNvPr id="32" name="Freeform: Shape 31">
              <a:extLst>
                <a:ext uri="{FF2B5EF4-FFF2-40B4-BE49-F238E27FC236}">
                  <a16:creationId xmlns:a16="http://schemas.microsoft.com/office/drawing/2014/main" id="{0D99CC68-D3E2-4B92-ADB7-0C09AF4A4A84}"/>
                </a:ext>
              </a:extLst>
            </p:cNvPr>
            <p:cNvSpPr/>
            <p:nvPr/>
          </p:nvSpPr>
          <p:spPr>
            <a:xfrm>
              <a:off x="5693490" y="3475234"/>
              <a:ext cx="337238" cy="364434"/>
            </a:xfrm>
            <a:custGeom>
              <a:avLst/>
              <a:gdLst>
                <a:gd name="connsiteX0" fmla="*/ 180433 w 337238"/>
                <a:gd name="connsiteY0" fmla="*/ 73984 h 364434"/>
                <a:gd name="connsiteX1" fmla="*/ 163180 w 337238"/>
                <a:gd name="connsiteY1" fmla="*/ 78870 h 364434"/>
                <a:gd name="connsiteX2" fmla="*/ 125105 w 337238"/>
                <a:gd name="connsiteY2" fmla="*/ 160461 h 364434"/>
                <a:gd name="connsiteX3" fmla="*/ 171339 w 337238"/>
                <a:gd name="connsiteY3" fmla="*/ 163180 h 364434"/>
                <a:gd name="connsiteX4" fmla="*/ 214854 w 337238"/>
                <a:gd name="connsiteY4" fmla="*/ 108787 h 364434"/>
                <a:gd name="connsiteX5" fmla="*/ 180433 w 337238"/>
                <a:gd name="connsiteY5" fmla="*/ 73984 h 364434"/>
                <a:gd name="connsiteX6" fmla="*/ 174059 w 337238"/>
                <a:gd name="connsiteY6" fmla="*/ 0 h 364434"/>
                <a:gd name="connsiteX7" fmla="*/ 337238 w 337238"/>
                <a:gd name="connsiteY7" fmla="*/ 119665 h 364434"/>
                <a:gd name="connsiteX8" fmla="*/ 133264 w 337238"/>
                <a:gd name="connsiteY8" fmla="*/ 217573 h 364434"/>
                <a:gd name="connsiteX9" fmla="*/ 225732 w 337238"/>
                <a:gd name="connsiteY9" fmla="*/ 277405 h 364434"/>
                <a:gd name="connsiteX10" fmla="*/ 320920 w 337238"/>
                <a:gd name="connsiteY10" fmla="*/ 250208 h 364434"/>
                <a:gd name="connsiteX11" fmla="*/ 174059 w 337238"/>
                <a:gd name="connsiteY11" fmla="*/ 364434 h 364434"/>
                <a:gd name="connsiteX12" fmla="*/ 0 w 337238"/>
                <a:gd name="connsiteY12" fmla="*/ 184937 h 364434"/>
                <a:gd name="connsiteX13" fmla="*/ 174059 w 337238"/>
                <a:gd name="connsiteY13" fmla="*/ 0 h 364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7238" h="364434">
                  <a:moveTo>
                    <a:pt x="180433" y="73984"/>
                  </a:moveTo>
                  <a:cubicBezTo>
                    <a:pt x="174569" y="73941"/>
                    <a:pt x="168620" y="75471"/>
                    <a:pt x="163180" y="78870"/>
                  </a:cubicBezTo>
                  <a:cubicBezTo>
                    <a:pt x="135984" y="95189"/>
                    <a:pt x="127825" y="130544"/>
                    <a:pt x="125105" y="160461"/>
                  </a:cubicBezTo>
                  <a:cubicBezTo>
                    <a:pt x="125105" y="163180"/>
                    <a:pt x="168620" y="160461"/>
                    <a:pt x="171339" y="163180"/>
                  </a:cubicBezTo>
                  <a:cubicBezTo>
                    <a:pt x="195816" y="157741"/>
                    <a:pt x="214854" y="135984"/>
                    <a:pt x="214854" y="108787"/>
                  </a:cubicBezTo>
                  <a:cubicBezTo>
                    <a:pt x="214854" y="88389"/>
                    <a:pt x="198026" y="74111"/>
                    <a:pt x="180433" y="73984"/>
                  </a:cubicBezTo>
                  <a:close/>
                  <a:moveTo>
                    <a:pt x="174059" y="0"/>
                  </a:moveTo>
                  <a:cubicBezTo>
                    <a:pt x="233891" y="0"/>
                    <a:pt x="337238" y="29916"/>
                    <a:pt x="337238" y="119665"/>
                  </a:cubicBezTo>
                  <a:cubicBezTo>
                    <a:pt x="337238" y="209414"/>
                    <a:pt x="244770" y="217573"/>
                    <a:pt x="133264" y="217573"/>
                  </a:cubicBezTo>
                  <a:cubicBezTo>
                    <a:pt x="133264" y="217573"/>
                    <a:pt x="149581" y="277405"/>
                    <a:pt x="225732" y="277405"/>
                  </a:cubicBezTo>
                  <a:cubicBezTo>
                    <a:pt x="301883" y="277405"/>
                    <a:pt x="320920" y="250208"/>
                    <a:pt x="320920" y="250208"/>
                  </a:cubicBezTo>
                  <a:cubicBezTo>
                    <a:pt x="320920" y="250208"/>
                    <a:pt x="315481" y="364434"/>
                    <a:pt x="174059" y="364434"/>
                  </a:cubicBezTo>
                  <a:cubicBezTo>
                    <a:pt x="95188" y="364434"/>
                    <a:pt x="0" y="304602"/>
                    <a:pt x="0" y="184937"/>
                  </a:cubicBezTo>
                  <a:cubicBezTo>
                    <a:pt x="0" y="78870"/>
                    <a:pt x="73431" y="0"/>
                    <a:pt x="174059" y="0"/>
                  </a:cubicBezTo>
                  <a:close/>
                </a:path>
              </a:pathLst>
            </a:custGeom>
            <a:grpFill/>
            <a:ln w="27168" cap="flat">
              <a:noFill/>
              <a:prstDash val="solid"/>
              <a:miter/>
            </a:ln>
          </p:spPr>
          <p:txBody>
            <a:bodyPr rtlCol="0" anchor="ctr"/>
            <a:lstStyle/>
            <a:p>
              <a:endParaRPr>
                <a:solidFill>
                  <a:srgbClr val="FFFFFF"/>
                </a:solidFill>
              </a:endParaRPr>
            </a:p>
          </p:txBody>
        </p:sp>
        <p:sp>
          <p:nvSpPr>
            <p:cNvPr id="33" name="Freeform: Shape 32">
              <a:extLst>
                <a:ext uri="{FF2B5EF4-FFF2-40B4-BE49-F238E27FC236}">
                  <a16:creationId xmlns:a16="http://schemas.microsoft.com/office/drawing/2014/main" id="{8D9F3B7D-3D0E-46E7-8821-91592A37E87D}"/>
                </a:ext>
              </a:extLst>
            </p:cNvPr>
            <p:cNvSpPr/>
            <p:nvPr/>
          </p:nvSpPr>
          <p:spPr>
            <a:xfrm>
              <a:off x="5376945" y="3338014"/>
              <a:ext cx="353556" cy="543931"/>
            </a:xfrm>
            <a:custGeom>
              <a:avLst/>
              <a:gdLst>
                <a:gd name="connsiteX0" fmla="*/ 311107 w 353555"/>
                <a:gd name="connsiteY0" fmla="*/ 433663 h 543931"/>
                <a:gd name="connsiteX1" fmla="*/ 215919 w 353555"/>
                <a:gd name="connsiteY1" fmla="*/ 501654 h 543931"/>
                <a:gd name="connsiteX2" fmla="*/ 98973 w 353555"/>
                <a:gd name="connsiteY2" fmla="*/ 392868 h 543931"/>
                <a:gd name="connsiteX3" fmla="*/ 98973 w 353555"/>
                <a:gd name="connsiteY3" fmla="*/ 221530 h 543931"/>
                <a:gd name="connsiteX4" fmla="*/ 82655 w 353555"/>
                <a:gd name="connsiteY4" fmla="*/ 221530 h 543931"/>
                <a:gd name="connsiteX5" fmla="*/ 58178 w 353555"/>
                <a:gd name="connsiteY5" fmla="*/ 191614 h 543931"/>
                <a:gd name="connsiteX6" fmla="*/ 85375 w 353555"/>
                <a:gd name="connsiteY6" fmla="*/ 164417 h 543931"/>
                <a:gd name="connsiteX7" fmla="*/ 101693 w 353555"/>
                <a:gd name="connsiteY7" fmla="*/ 164417 h 543931"/>
                <a:gd name="connsiteX8" fmla="*/ 101693 w 353555"/>
                <a:gd name="connsiteY8" fmla="*/ 118183 h 543931"/>
                <a:gd name="connsiteX9" fmla="*/ 166965 w 353555"/>
                <a:gd name="connsiteY9" fmla="*/ 58350 h 543931"/>
                <a:gd name="connsiteX10" fmla="*/ 229517 w 353555"/>
                <a:gd name="connsiteY10" fmla="*/ 118183 h 543931"/>
                <a:gd name="connsiteX11" fmla="*/ 229517 w 353555"/>
                <a:gd name="connsiteY11" fmla="*/ 118183 h 543931"/>
                <a:gd name="connsiteX12" fmla="*/ 229517 w 353555"/>
                <a:gd name="connsiteY12" fmla="*/ 164417 h 543931"/>
                <a:gd name="connsiteX13" fmla="*/ 283910 w 353555"/>
                <a:gd name="connsiteY13" fmla="*/ 164417 h 543931"/>
                <a:gd name="connsiteX14" fmla="*/ 308387 w 353555"/>
                <a:gd name="connsiteY14" fmla="*/ 194333 h 543931"/>
                <a:gd name="connsiteX15" fmla="*/ 281190 w 353555"/>
                <a:gd name="connsiteY15" fmla="*/ 221530 h 543931"/>
                <a:gd name="connsiteX16" fmla="*/ 229517 w 353555"/>
                <a:gd name="connsiteY16" fmla="*/ 221530 h 543931"/>
                <a:gd name="connsiteX17" fmla="*/ 229517 w 353555"/>
                <a:gd name="connsiteY17" fmla="*/ 365671 h 543931"/>
                <a:gd name="connsiteX18" fmla="*/ 311107 w 353555"/>
                <a:gd name="connsiteY18" fmla="*/ 433663 h 543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53555" h="543931">
                  <a:moveTo>
                    <a:pt x="311107" y="433663"/>
                  </a:moveTo>
                  <a:cubicBezTo>
                    <a:pt x="311107" y="433663"/>
                    <a:pt x="278471" y="501654"/>
                    <a:pt x="215919" y="501654"/>
                  </a:cubicBezTo>
                  <a:cubicBezTo>
                    <a:pt x="164245" y="501654"/>
                    <a:pt x="101693" y="458140"/>
                    <a:pt x="98973" y="392868"/>
                  </a:cubicBezTo>
                  <a:cubicBezTo>
                    <a:pt x="98973" y="392868"/>
                    <a:pt x="98973" y="297680"/>
                    <a:pt x="98973" y="221530"/>
                  </a:cubicBezTo>
                  <a:lnTo>
                    <a:pt x="82655" y="221530"/>
                  </a:lnTo>
                  <a:cubicBezTo>
                    <a:pt x="74496" y="221530"/>
                    <a:pt x="58178" y="216090"/>
                    <a:pt x="58178" y="191614"/>
                  </a:cubicBezTo>
                  <a:cubicBezTo>
                    <a:pt x="58178" y="167137"/>
                    <a:pt x="77216" y="164417"/>
                    <a:pt x="85375" y="164417"/>
                  </a:cubicBezTo>
                  <a:lnTo>
                    <a:pt x="101693" y="164417"/>
                  </a:lnTo>
                  <a:cubicBezTo>
                    <a:pt x="101693" y="137220"/>
                    <a:pt x="101693" y="118183"/>
                    <a:pt x="101693" y="118183"/>
                  </a:cubicBezTo>
                  <a:cubicBezTo>
                    <a:pt x="104413" y="85547"/>
                    <a:pt x="134329" y="55631"/>
                    <a:pt x="166965" y="58350"/>
                  </a:cubicBezTo>
                  <a:cubicBezTo>
                    <a:pt x="196881" y="61070"/>
                    <a:pt x="229517" y="85547"/>
                    <a:pt x="229517" y="118183"/>
                  </a:cubicBezTo>
                  <a:lnTo>
                    <a:pt x="229517" y="118183"/>
                  </a:lnTo>
                  <a:lnTo>
                    <a:pt x="229517" y="164417"/>
                  </a:lnTo>
                  <a:lnTo>
                    <a:pt x="283910" y="164417"/>
                  </a:lnTo>
                  <a:cubicBezTo>
                    <a:pt x="292069" y="164417"/>
                    <a:pt x="308387" y="169856"/>
                    <a:pt x="308387" y="194333"/>
                  </a:cubicBezTo>
                  <a:cubicBezTo>
                    <a:pt x="308387" y="218810"/>
                    <a:pt x="292069" y="221530"/>
                    <a:pt x="281190" y="221530"/>
                  </a:cubicBezTo>
                  <a:lnTo>
                    <a:pt x="229517" y="221530"/>
                  </a:lnTo>
                  <a:lnTo>
                    <a:pt x="229517" y="365671"/>
                  </a:lnTo>
                  <a:cubicBezTo>
                    <a:pt x="226797" y="409186"/>
                    <a:pt x="267592" y="433663"/>
                    <a:pt x="311107" y="433663"/>
                  </a:cubicBezTo>
                </a:path>
              </a:pathLst>
            </a:custGeom>
            <a:grpFill/>
            <a:ln w="27168" cap="flat">
              <a:noFill/>
              <a:prstDash val="solid"/>
              <a:miter/>
            </a:ln>
          </p:spPr>
          <p:txBody>
            <a:bodyPr rtlCol="0" anchor="ctr"/>
            <a:lstStyle/>
            <a:p>
              <a:endParaRPr>
                <a:solidFill>
                  <a:srgbClr val="FFFFFF"/>
                </a:solidFill>
              </a:endParaRPr>
            </a:p>
          </p:txBody>
        </p:sp>
        <p:sp>
          <p:nvSpPr>
            <p:cNvPr id="34" name="Freeform: Shape 33">
              <a:extLst>
                <a:ext uri="{FF2B5EF4-FFF2-40B4-BE49-F238E27FC236}">
                  <a16:creationId xmlns:a16="http://schemas.microsoft.com/office/drawing/2014/main" id="{56789F94-77D1-419E-9CB0-17B670111926}"/>
                </a:ext>
              </a:extLst>
            </p:cNvPr>
            <p:cNvSpPr/>
            <p:nvPr/>
          </p:nvSpPr>
          <p:spPr>
            <a:xfrm>
              <a:off x="7090329" y="3338014"/>
              <a:ext cx="353556" cy="543931"/>
            </a:xfrm>
            <a:custGeom>
              <a:avLst/>
              <a:gdLst>
                <a:gd name="connsiteX0" fmla="*/ 311107 w 353555"/>
                <a:gd name="connsiteY0" fmla="*/ 433663 h 543931"/>
                <a:gd name="connsiteX1" fmla="*/ 215919 w 353555"/>
                <a:gd name="connsiteY1" fmla="*/ 501654 h 543931"/>
                <a:gd name="connsiteX2" fmla="*/ 98973 w 353555"/>
                <a:gd name="connsiteY2" fmla="*/ 392868 h 543931"/>
                <a:gd name="connsiteX3" fmla="*/ 98973 w 353555"/>
                <a:gd name="connsiteY3" fmla="*/ 221530 h 543931"/>
                <a:gd name="connsiteX4" fmla="*/ 82655 w 353555"/>
                <a:gd name="connsiteY4" fmla="*/ 221530 h 543931"/>
                <a:gd name="connsiteX5" fmla="*/ 58178 w 353555"/>
                <a:gd name="connsiteY5" fmla="*/ 191614 h 543931"/>
                <a:gd name="connsiteX6" fmla="*/ 85375 w 353555"/>
                <a:gd name="connsiteY6" fmla="*/ 164417 h 543931"/>
                <a:gd name="connsiteX7" fmla="*/ 101693 w 353555"/>
                <a:gd name="connsiteY7" fmla="*/ 164417 h 543931"/>
                <a:gd name="connsiteX8" fmla="*/ 101693 w 353555"/>
                <a:gd name="connsiteY8" fmla="*/ 118183 h 543931"/>
                <a:gd name="connsiteX9" fmla="*/ 166965 w 353555"/>
                <a:gd name="connsiteY9" fmla="*/ 58350 h 543931"/>
                <a:gd name="connsiteX10" fmla="*/ 229517 w 353555"/>
                <a:gd name="connsiteY10" fmla="*/ 118183 h 543931"/>
                <a:gd name="connsiteX11" fmla="*/ 229517 w 353555"/>
                <a:gd name="connsiteY11" fmla="*/ 118183 h 543931"/>
                <a:gd name="connsiteX12" fmla="*/ 229517 w 353555"/>
                <a:gd name="connsiteY12" fmla="*/ 164417 h 543931"/>
                <a:gd name="connsiteX13" fmla="*/ 283910 w 353555"/>
                <a:gd name="connsiteY13" fmla="*/ 164417 h 543931"/>
                <a:gd name="connsiteX14" fmla="*/ 308387 w 353555"/>
                <a:gd name="connsiteY14" fmla="*/ 194333 h 543931"/>
                <a:gd name="connsiteX15" fmla="*/ 281190 w 353555"/>
                <a:gd name="connsiteY15" fmla="*/ 221530 h 543931"/>
                <a:gd name="connsiteX16" fmla="*/ 229517 w 353555"/>
                <a:gd name="connsiteY16" fmla="*/ 221530 h 543931"/>
                <a:gd name="connsiteX17" fmla="*/ 229517 w 353555"/>
                <a:gd name="connsiteY17" fmla="*/ 365671 h 543931"/>
                <a:gd name="connsiteX18" fmla="*/ 311107 w 353555"/>
                <a:gd name="connsiteY18" fmla="*/ 433663 h 543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53555" h="543931">
                  <a:moveTo>
                    <a:pt x="311107" y="433663"/>
                  </a:moveTo>
                  <a:cubicBezTo>
                    <a:pt x="311107" y="433663"/>
                    <a:pt x="278471" y="501654"/>
                    <a:pt x="215919" y="501654"/>
                  </a:cubicBezTo>
                  <a:cubicBezTo>
                    <a:pt x="164245" y="501654"/>
                    <a:pt x="101693" y="458140"/>
                    <a:pt x="98973" y="392868"/>
                  </a:cubicBezTo>
                  <a:cubicBezTo>
                    <a:pt x="98973" y="392868"/>
                    <a:pt x="98973" y="297680"/>
                    <a:pt x="98973" y="221530"/>
                  </a:cubicBezTo>
                  <a:lnTo>
                    <a:pt x="82655" y="221530"/>
                  </a:lnTo>
                  <a:cubicBezTo>
                    <a:pt x="74496" y="221530"/>
                    <a:pt x="58178" y="216090"/>
                    <a:pt x="58178" y="191614"/>
                  </a:cubicBezTo>
                  <a:cubicBezTo>
                    <a:pt x="58178" y="167137"/>
                    <a:pt x="77216" y="164417"/>
                    <a:pt x="85375" y="164417"/>
                  </a:cubicBezTo>
                  <a:lnTo>
                    <a:pt x="101693" y="164417"/>
                  </a:lnTo>
                  <a:cubicBezTo>
                    <a:pt x="101693" y="137220"/>
                    <a:pt x="101693" y="118183"/>
                    <a:pt x="101693" y="118183"/>
                  </a:cubicBezTo>
                  <a:cubicBezTo>
                    <a:pt x="104412" y="85547"/>
                    <a:pt x="134329" y="55631"/>
                    <a:pt x="166965" y="58350"/>
                  </a:cubicBezTo>
                  <a:cubicBezTo>
                    <a:pt x="196881" y="61070"/>
                    <a:pt x="229517" y="85547"/>
                    <a:pt x="229517" y="118183"/>
                  </a:cubicBezTo>
                  <a:lnTo>
                    <a:pt x="229517" y="118183"/>
                  </a:lnTo>
                  <a:lnTo>
                    <a:pt x="229517" y="164417"/>
                  </a:lnTo>
                  <a:lnTo>
                    <a:pt x="283910" y="164417"/>
                  </a:lnTo>
                  <a:cubicBezTo>
                    <a:pt x="292069" y="164417"/>
                    <a:pt x="308387" y="169856"/>
                    <a:pt x="308387" y="194333"/>
                  </a:cubicBezTo>
                  <a:cubicBezTo>
                    <a:pt x="308387" y="218810"/>
                    <a:pt x="292069" y="221530"/>
                    <a:pt x="281190" y="221530"/>
                  </a:cubicBezTo>
                  <a:lnTo>
                    <a:pt x="229517" y="221530"/>
                  </a:lnTo>
                  <a:lnTo>
                    <a:pt x="229517" y="365671"/>
                  </a:lnTo>
                  <a:cubicBezTo>
                    <a:pt x="229517" y="409186"/>
                    <a:pt x="270312" y="433663"/>
                    <a:pt x="311107" y="433663"/>
                  </a:cubicBezTo>
                </a:path>
              </a:pathLst>
            </a:custGeom>
            <a:grpFill/>
            <a:ln w="27168" cap="flat">
              <a:noFill/>
              <a:prstDash val="solid"/>
              <a:miter/>
            </a:ln>
          </p:spPr>
          <p:txBody>
            <a:bodyPr rtlCol="0" anchor="ctr"/>
            <a:lstStyle/>
            <a:p>
              <a:endParaRPr>
                <a:solidFill>
                  <a:srgbClr val="FFFFFF"/>
                </a:solidFill>
              </a:endParaRPr>
            </a:p>
          </p:txBody>
        </p:sp>
        <p:sp>
          <p:nvSpPr>
            <p:cNvPr id="35" name="Freeform: Shape 34">
              <a:extLst>
                <a:ext uri="{FF2B5EF4-FFF2-40B4-BE49-F238E27FC236}">
                  <a16:creationId xmlns:a16="http://schemas.microsoft.com/office/drawing/2014/main" id="{9E33C35F-2A47-43BD-A69C-C7EEB1924394}"/>
                </a:ext>
              </a:extLst>
            </p:cNvPr>
            <p:cNvSpPr/>
            <p:nvPr/>
          </p:nvSpPr>
          <p:spPr>
            <a:xfrm>
              <a:off x="2080719" y="4178559"/>
              <a:ext cx="462342" cy="788700"/>
            </a:xfrm>
            <a:custGeom>
              <a:avLst/>
              <a:gdLst>
                <a:gd name="connsiteX0" fmla="*/ 403575 w 462341"/>
                <a:gd name="connsiteY0" fmla="*/ 583072 h 788699"/>
                <a:gd name="connsiteX1" fmla="*/ 406295 w 462341"/>
                <a:gd name="connsiteY1" fmla="*/ 596670 h 788699"/>
                <a:gd name="connsiteX2" fmla="*/ 400855 w 462341"/>
                <a:gd name="connsiteY2" fmla="*/ 610268 h 788699"/>
                <a:gd name="connsiteX3" fmla="*/ 389977 w 462341"/>
                <a:gd name="connsiteY3" fmla="*/ 626586 h 788699"/>
                <a:gd name="connsiteX4" fmla="*/ 354621 w 462341"/>
                <a:gd name="connsiteY4" fmla="*/ 675540 h 788699"/>
                <a:gd name="connsiteX5" fmla="*/ 327424 w 462341"/>
                <a:gd name="connsiteY5" fmla="*/ 691858 h 788699"/>
                <a:gd name="connsiteX6" fmla="*/ 292069 w 462341"/>
                <a:gd name="connsiteY6" fmla="*/ 713615 h 788699"/>
                <a:gd name="connsiteX7" fmla="*/ 251274 w 462341"/>
                <a:gd name="connsiteY7" fmla="*/ 724494 h 788699"/>
                <a:gd name="connsiteX8" fmla="*/ 221358 w 462341"/>
                <a:gd name="connsiteY8" fmla="*/ 721774 h 788699"/>
                <a:gd name="connsiteX9" fmla="*/ 191442 w 462341"/>
                <a:gd name="connsiteY9" fmla="*/ 721774 h 788699"/>
                <a:gd name="connsiteX10" fmla="*/ 153366 w 462341"/>
                <a:gd name="connsiteY10" fmla="*/ 713615 h 788699"/>
                <a:gd name="connsiteX11" fmla="*/ 104412 w 462341"/>
                <a:gd name="connsiteY11" fmla="*/ 675540 h 788699"/>
                <a:gd name="connsiteX12" fmla="*/ 104412 w 462341"/>
                <a:gd name="connsiteY12" fmla="*/ 689138 h 788699"/>
                <a:gd name="connsiteX13" fmla="*/ 101693 w 462341"/>
                <a:gd name="connsiteY13" fmla="*/ 710895 h 788699"/>
                <a:gd name="connsiteX14" fmla="*/ 85375 w 462341"/>
                <a:gd name="connsiteY14" fmla="*/ 732653 h 788699"/>
                <a:gd name="connsiteX15" fmla="*/ 69057 w 462341"/>
                <a:gd name="connsiteY15" fmla="*/ 727214 h 788699"/>
                <a:gd name="connsiteX16" fmla="*/ 60898 w 462341"/>
                <a:gd name="connsiteY16" fmla="*/ 710895 h 788699"/>
                <a:gd name="connsiteX17" fmla="*/ 58178 w 462341"/>
                <a:gd name="connsiteY17" fmla="*/ 691858 h 788699"/>
                <a:gd name="connsiteX18" fmla="*/ 60898 w 462341"/>
                <a:gd name="connsiteY18" fmla="*/ 664661 h 788699"/>
                <a:gd name="connsiteX19" fmla="*/ 60898 w 462341"/>
                <a:gd name="connsiteY19" fmla="*/ 607549 h 788699"/>
                <a:gd name="connsiteX20" fmla="*/ 63618 w 462341"/>
                <a:gd name="connsiteY20" fmla="*/ 528679 h 788699"/>
                <a:gd name="connsiteX21" fmla="*/ 69057 w 462341"/>
                <a:gd name="connsiteY21" fmla="*/ 504202 h 788699"/>
                <a:gd name="connsiteX22" fmla="*/ 74496 w 462341"/>
                <a:gd name="connsiteY22" fmla="*/ 493323 h 788699"/>
                <a:gd name="connsiteX23" fmla="*/ 82655 w 462341"/>
                <a:gd name="connsiteY23" fmla="*/ 487884 h 788699"/>
                <a:gd name="connsiteX24" fmla="*/ 90814 w 462341"/>
                <a:gd name="connsiteY24" fmla="*/ 493323 h 788699"/>
                <a:gd name="connsiteX25" fmla="*/ 98973 w 462341"/>
                <a:gd name="connsiteY25" fmla="*/ 512361 h 788699"/>
                <a:gd name="connsiteX26" fmla="*/ 101693 w 462341"/>
                <a:gd name="connsiteY26" fmla="*/ 555875 h 788699"/>
                <a:gd name="connsiteX27" fmla="*/ 101693 w 462341"/>
                <a:gd name="connsiteY27" fmla="*/ 596670 h 788699"/>
                <a:gd name="connsiteX28" fmla="*/ 109852 w 462341"/>
                <a:gd name="connsiteY28" fmla="*/ 626586 h 788699"/>
                <a:gd name="connsiteX29" fmla="*/ 128889 w 462341"/>
                <a:gd name="connsiteY29" fmla="*/ 651063 h 788699"/>
                <a:gd name="connsiteX30" fmla="*/ 153366 w 462341"/>
                <a:gd name="connsiteY30" fmla="*/ 670101 h 788699"/>
                <a:gd name="connsiteX31" fmla="*/ 196881 w 462341"/>
                <a:gd name="connsiteY31" fmla="*/ 678260 h 788699"/>
                <a:gd name="connsiteX32" fmla="*/ 221358 w 462341"/>
                <a:gd name="connsiteY32" fmla="*/ 667381 h 788699"/>
                <a:gd name="connsiteX33" fmla="*/ 253994 w 462341"/>
                <a:gd name="connsiteY33" fmla="*/ 659222 h 788699"/>
                <a:gd name="connsiteX34" fmla="*/ 275751 w 462341"/>
                <a:gd name="connsiteY34" fmla="*/ 637465 h 788699"/>
                <a:gd name="connsiteX35" fmla="*/ 281190 w 462341"/>
                <a:gd name="connsiteY35" fmla="*/ 615708 h 788699"/>
                <a:gd name="connsiteX36" fmla="*/ 278471 w 462341"/>
                <a:gd name="connsiteY36" fmla="*/ 602109 h 788699"/>
                <a:gd name="connsiteX37" fmla="*/ 262153 w 462341"/>
                <a:gd name="connsiteY37" fmla="*/ 572193 h 788699"/>
                <a:gd name="connsiteX38" fmla="*/ 245835 w 462341"/>
                <a:gd name="connsiteY38" fmla="*/ 536838 h 788699"/>
                <a:gd name="connsiteX39" fmla="*/ 196881 w 462341"/>
                <a:gd name="connsiteY39" fmla="*/ 477005 h 788699"/>
                <a:gd name="connsiteX40" fmla="*/ 145207 w 462341"/>
                <a:gd name="connsiteY40" fmla="*/ 419892 h 788699"/>
                <a:gd name="connsiteX41" fmla="*/ 93534 w 462341"/>
                <a:gd name="connsiteY41" fmla="*/ 357340 h 788699"/>
                <a:gd name="connsiteX42" fmla="*/ 66337 w 462341"/>
                <a:gd name="connsiteY42" fmla="*/ 283910 h 788699"/>
                <a:gd name="connsiteX43" fmla="*/ 58178 w 462341"/>
                <a:gd name="connsiteY43" fmla="*/ 224077 h 788699"/>
                <a:gd name="connsiteX44" fmla="*/ 82655 w 462341"/>
                <a:gd name="connsiteY44" fmla="*/ 150647 h 788699"/>
                <a:gd name="connsiteX45" fmla="*/ 137048 w 462341"/>
                <a:gd name="connsiteY45" fmla="*/ 96253 h 788699"/>
                <a:gd name="connsiteX46" fmla="*/ 196881 w 462341"/>
                <a:gd name="connsiteY46" fmla="*/ 77216 h 788699"/>
                <a:gd name="connsiteX47" fmla="*/ 232236 w 462341"/>
                <a:gd name="connsiteY47" fmla="*/ 69057 h 788699"/>
                <a:gd name="connsiteX48" fmla="*/ 262153 w 462341"/>
                <a:gd name="connsiteY48" fmla="*/ 74496 h 788699"/>
                <a:gd name="connsiteX49" fmla="*/ 294789 w 462341"/>
                <a:gd name="connsiteY49" fmla="*/ 85375 h 788699"/>
                <a:gd name="connsiteX50" fmla="*/ 327424 w 462341"/>
                <a:gd name="connsiteY50" fmla="*/ 104412 h 788699"/>
                <a:gd name="connsiteX51" fmla="*/ 332864 w 462341"/>
                <a:gd name="connsiteY51" fmla="*/ 74496 h 788699"/>
                <a:gd name="connsiteX52" fmla="*/ 338303 w 462341"/>
                <a:gd name="connsiteY52" fmla="*/ 63618 h 788699"/>
                <a:gd name="connsiteX53" fmla="*/ 349182 w 462341"/>
                <a:gd name="connsiteY53" fmla="*/ 58178 h 788699"/>
                <a:gd name="connsiteX54" fmla="*/ 357341 w 462341"/>
                <a:gd name="connsiteY54" fmla="*/ 63618 h 788699"/>
                <a:gd name="connsiteX55" fmla="*/ 365500 w 462341"/>
                <a:gd name="connsiteY55" fmla="*/ 82655 h 788699"/>
                <a:gd name="connsiteX56" fmla="*/ 368219 w 462341"/>
                <a:gd name="connsiteY56" fmla="*/ 142488 h 788699"/>
                <a:gd name="connsiteX57" fmla="*/ 368219 w 462341"/>
                <a:gd name="connsiteY57" fmla="*/ 188722 h 788699"/>
                <a:gd name="connsiteX58" fmla="*/ 370939 w 462341"/>
                <a:gd name="connsiteY58" fmla="*/ 245834 h 788699"/>
                <a:gd name="connsiteX59" fmla="*/ 354621 w 462341"/>
                <a:gd name="connsiteY59" fmla="*/ 286629 h 788699"/>
                <a:gd name="connsiteX60" fmla="*/ 338303 w 462341"/>
                <a:gd name="connsiteY60" fmla="*/ 281190 h 788699"/>
                <a:gd name="connsiteX61" fmla="*/ 330144 w 462341"/>
                <a:gd name="connsiteY61" fmla="*/ 264872 h 788699"/>
                <a:gd name="connsiteX62" fmla="*/ 327424 w 462341"/>
                <a:gd name="connsiteY62" fmla="*/ 248554 h 788699"/>
                <a:gd name="connsiteX63" fmla="*/ 330144 w 462341"/>
                <a:gd name="connsiteY63" fmla="*/ 221357 h 788699"/>
                <a:gd name="connsiteX64" fmla="*/ 330144 w 462341"/>
                <a:gd name="connsiteY64" fmla="*/ 188722 h 788699"/>
                <a:gd name="connsiteX65" fmla="*/ 327424 w 462341"/>
                <a:gd name="connsiteY65" fmla="*/ 164245 h 788699"/>
                <a:gd name="connsiteX66" fmla="*/ 311107 w 462341"/>
                <a:gd name="connsiteY66" fmla="*/ 134329 h 788699"/>
                <a:gd name="connsiteX67" fmla="*/ 283910 w 462341"/>
                <a:gd name="connsiteY67" fmla="*/ 118011 h 788699"/>
                <a:gd name="connsiteX68" fmla="*/ 251274 w 462341"/>
                <a:gd name="connsiteY68" fmla="*/ 112571 h 788699"/>
                <a:gd name="connsiteX69" fmla="*/ 215918 w 462341"/>
                <a:gd name="connsiteY69" fmla="*/ 123450 h 788699"/>
                <a:gd name="connsiteX70" fmla="*/ 202320 w 462341"/>
                <a:gd name="connsiteY70" fmla="*/ 147927 h 788699"/>
                <a:gd name="connsiteX71" fmla="*/ 188722 w 462341"/>
                <a:gd name="connsiteY71" fmla="*/ 180563 h 788699"/>
                <a:gd name="connsiteX72" fmla="*/ 183283 w 462341"/>
                <a:gd name="connsiteY72" fmla="*/ 210479 h 788699"/>
                <a:gd name="connsiteX73" fmla="*/ 188722 w 462341"/>
                <a:gd name="connsiteY73" fmla="*/ 226797 h 788699"/>
                <a:gd name="connsiteX74" fmla="*/ 188722 w 462341"/>
                <a:gd name="connsiteY74" fmla="*/ 248554 h 788699"/>
                <a:gd name="connsiteX75" fmla="*/ 210479 w 462341"/>
                <a:gd name="connsiteY75" fmla="*/ 273031 h 788699"/>
                <a:gd name="connsiteX76" fmla="*/ 226797 w 462341"/>
                <a:gd name="connsiteY76" fmla="*/ 300228 h 788699"/>
                <a:gd name="connsiteX77" fmla="*/ 256713 w 462341"/>
                <a:gd name="connsiteY77" fmla="*/ 332864 h 788699"/>
                <a:gd name="connsiteX78" fmla="*/ 275751 w 462341"/>
                <a:gd name="connsiteY78" fmla="*/ 351901 h 788699"/>
                <a:gd name="connsiteX79" fmla="*/ 324705 w 462341"/>
                <a:gd name="connsiteY79" fmla="*/ 400855 h 788699"/>
                <a:gd name="connsiteX80" fmla="*/ 343742 w 462341"/>
                <a:gd name="connsiteY80" fmla="*/ 428051 h 788699"/>
                <a:gd name="connsiteX81" fmla="*/ 351901 w 462341"/>
                <a:gd name="connsiteY81" fmla="*/ 433491 h 788699"/>
                <a:gd name="connsiteX82" fmla="*/ 360060 w 462341"/>
                <a:gd name="connsiteY82" fmla="*/ 447089 h 788699"/>
                <a:gd name="connsiteX83" fmla="*/ 384537 w 462341"/>
                <a:gd name="connsiteY83" fmla="*/ 474286 h 788699"/>
                <a:gd name="connsiteX84" fmla="*/ 395416 w 462341"/>
                <a:gd name="connsiteY84" fmla="*/ 506921 h 788699"/>
                <a:gd name="connsiteX85" fmla="*/ 406295 w 462341"/>
                <a:gd name="connsiteY85" fmla="*/ 536838 h 788699"/>
                <a:gd name="connsiteX86" fmla="*/ 409014 w 462341"/>
                <a:gd name="connsiteY86" fmla="*/ 547716 h 788699"/>
                <a:gd name="connsiteX87" fmla="*/ 406295 w 462341"/>
                <a:gd name="connsiteY87" fmla="*/ 569473 h 788699"/>
                <a:gd name="connsiteX88" fmla="*/ 403575 w 462341"/>
                <a:gd name="connsiteY88" fmla="*/ 583072 h 788699"/>
                <a:gd name="connsiteX89" fmla="*/ 403575 w 462341"/>
                <a:gd name="connsiteY89" fmla="*/ 583072 h 78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462341" h="788699">
                  <a:moveTo>
                    <a:pt x="403575" y="583072"/>
                  </a:moveTo>
                  <a:cubicBezTo>
                    <a:pt x="403575" y="588511"/>
                    <a:pt x="406295" y="591231"/>
                    <a:pt x="406295" y="596670"/>
                  </a:cubicBezTo>
                  <a:cubicBezTo>
                    <a:pt x="406295" y="602109"/>
                    <a:pt x="403575" y="604829"/>
                    <a:pt x="400855" y="610268"/>
                  </a:cubicBezTo>
                  <a:cubicBezTo>
                    <a:pt x="398136" y="615708"/>
                    <a:pt x="392696" y="621147"/>
                    <a:pt x="389977" y="626586"/>
                  </a:cubicBezTo>
                  <a:cubicBezTo>
                    <a:pt x="381818" y="645624"/>
                    <a:pt x="368219" y="661942"/>
                    <a:pt x="354621" y="675540"/>
                  </a:cubicBezTo>
                  <a:cubicBezTo>
                    <a:pt x="346462" y="683699"/>
                    <a:pt x="338303" y="686419"/>
                    <a:pt x="327424" y="691858"/>
                  </a:cubicBezTo>
                  <a:cubicBezTo>
                    <a:pt x="316546" y="700017"/>
                    <a:pt x="302948" y="708176"/>
                    <a:pt x="292069" y="713615"/>
                  </a:cubicBezTo>
                  <a:cubicBezTo>
                    <a:pt x="281190" y="719054"/>
                    <a:pt x="264872" y="724494"/>
                    <a:pt x="251274" y="724494"/>
                  </a:cubicBezTo>
                  <a:cubicBezTo>
                    <a:pt x="240395" y="724494"/>
                    <a:pt x="229517" y="721774"/>
                    <a:pt x="221358" y="721774"/>
                  </a:cubicBezTo>
                  <a:cubicBezTo>
                    <a:pt x="213199" y="721774"/>
                    <a:pt x="202320" y="721774"/>
                    <a:pt x="191442" y="721774"/>
                  </a:cubicBezTo>
                  <a:cubicBezTo>
                    <a:pt x="172404" y="721774"/>
                    <a:pt x="172404" y="721774"/>
                    <a:pt x="153366" y="713615"/>
                  </a:cubicBezTo>
                  <a:cubicBezTo>
                    <a:pt x="134329" y="708176"/>
                    <a:pt x="118011" y="691858"/>
                    <a:pt x="104412" y="675540"/>
                  </a:cubicBezTo>
                  <a:cubicBezTo>
                    <a:pt x="104412" y="678260"/>
                    <a:pt x="104412" y="680979"/>
                    <a:pt x="104412" y="689138"/>
                  </a:cubicBezTo>
                  <a:cubicBezTo>
                    <a:pt x="104412" y="694578"/>
                    <a:pt x="104412" y="702737"/>
                    <a:pt x="101693" y="710895"/>
                  </a:cubicBezTo>
                  <a:cubicBezTo>
                    <a:pt x="101693" y="721774"/>
                    <a:pt x="96253" y="732653"/>
                    <a:pt x="85375" y="732653"/>
                  </a:cubicBezTo>
                  <a:cubicBezTo>
                    <a:pt x="77216" y="732653"/>
                    <a:pt x="74496" y="729933"/>
                    <a:pt x="69057" y="727214"/>
                  </a:cubicBezTo>
                  <a:cubicBezTo>
                    <a:pt x="63618" y="724494"/>
                    <a:pt x="60898" y="716335"/>
                    <a:pt x="60898" y="710895"/>
                  </a:cubicBezTo>
                  <a:cubicBezTo>
                    <a:pt x="58178" y="702737"/>
                    <a:pt x="58178" y="697297"/>
                    <a:pt x="58178" y="691858"/>
                  </a:cubicBezTo>
                  <a:cubicBezTo>
                    <a:pt x="58178" y="683699"/>
                    <a:pt x="60898" y="678260"/>
                    <a:pt x="60898" y="664661"/>
                  </a:cubicBezTo>
                  <a:cubicBezTo>
                    <a:pt x="60898" y="656502"/>
                    <a:pt x="60898" y="632026"/>
                    <a:pt x="60898" y="607549"/>
                  </a:cubicBezTo>
                  <a:cubicBezTo>
                    <a:pt x="60898" y="574913"/>
                    <a:pt x="60898" y="542277"/>
                    <a:pt x="63618" y="528679"/>
                  </a:cubicBezTo>
                  <a:cubicBezTo>
                    <a:pt x="63618" y="520520"/>
                    <a:pt x="63618" y="509641"/>
                    <a:pt x="69057" y="504202"/>
                  </a:cubicBezTo>
                  <a:cubicBezTo>
                    <a:pt x="71777" y="501482"/>
                    <a:pt x="71777" y="498762"/>
                    <a:pt x="74496" y="493323"/>
                  </a:cubicBezTo>
                  <a:cubicBezTo>
                    <a:pt x="77216" y="490603"/>
                    <a:pt x="79936" y="487884"/>
                    <a:pt x="82655" y="487884"/>
                  </a:cubicBezTo>
                  <a:cubicBezTo>
                    <a:pt x="85375" y="487884"/>
                    <a:pt x="90814" y="490603"/>
                    <a:pt x="90814" y="493323"/>
                  </a:cubicBezTo>
                  <a:cubicBezTo>
                    <a:pt x="93534" y="498762"/>
                    <a:pt x="98973" y="506921"/>
                    <a:pt x="98973" y="512361"/>
                  </a:cubicBezTo>
                  <a:cubicBezTo>
                    <a:pt x="98973" y="520520"/>
                    <a:pt x="101693" y="536838"/>
                    <a:pt x="101693" y="555875"/>
                  </a:cubicBezTo>
                  <a:cubicBezTo>
                    <a:pt x="101693" y="569473"/>
                    <a:pt x="101693" y="583072"/>
                    <a:pt x="101693" y="596670"/>
                  </a:cubicBezTo>
                  <a:cubicBezTo>
                    <a:pt x="101693" y="607549"/>
                    <a:pt x="104412" y="618427"/>
                    <a:pt x="109852" y="626586"/>
                  </a:cubicBezTo>
                  <a:cubicBezTo>
                    <a:pt x="115291" y="637465"/>
                    <a:pt x="123450" y="642904"/>
                    <a:pt x="128889" y="651063"/>
                  </a:cubicBezTo>
                  <a:cubicBezTo>
                    <a:pt x="137048" y="661942"/>
                    <a:pt x="139768" y="667381"/>
                    <a:pt x="153366" y="670101"/>
                  </a:cubicBezTo>
                  <a:cubicBezTo>
                    <a:pt x="161525" y="670101"/>
                    <a:pt x="183283" y="678260"/>
                    <a:pt x="196881" y="678260"/>
                  </a:cubicBezTo>
                  <a:cubicBezTo>
                    <a:pt x="207759" y="678260"/>
                    <a:pt x="210479" y="672820"/>
                    <a:pt x="221358" y="667381"/>
                  </a:cubicBezTo>
                  <a:cubicBezTo>
                    <a:pt x="232236" y="661942"/>
                    <a:pt x="245835" y="664661"/>
                    <a:pt x="253994" y="659222"/>
                  </a:cubicBezTo>
                  <a:cubicBezTo>
                    <a:pt x="262153" y="653783"/>
                    <a:pt x="273031" y="645624"/>
                    <a:pt x="275751" y="637465"/>
                  </a:cubicBezTo>
                  <a:cubicBezTo>
                    <a:pt x="281190" y="629306"/>
                    <a:pt x="281190" y="621147"/>
                    <a:pt x="281190" y="615708"/>
                  </a:cubicBezTo>
                  <a:cubicBezTo>
                    <a:pt x="281190" y="610268"/>
                    <a:pt x="281190" y="607549"/>
                    <a:pt x="278471" y="602109"/>
                  </a:cubicBezTo>
                  <a:cubicBezTo>
                    <a:pt x="275751" y="591231"/>
                    <a:pt x="267592" y="583072"/>
                    <a:pt x="262153" y="572193"/>
                  </a:cubicBezTo>
                  <a:cubicBezTo>
                    <a:pt x="256713" y="561314"/>
                    <a:pt x="253994" y="547716"/>
                    <a:pt x="245835" y="536838"/>
                  </a:cubicBezTo>
                  <a:cubicBezTo>
                    <a:pt x="232236" y="515080"/>
                    <a:pt x="213199" y="498762"/>
                    <a:pt x="196881" y="477005"/>
                  </a:cubicBezTo>
                  <a:cubicBezTo>
                    <a:pt x="180563" y="457968"/>
                    <a:pt x="164245" y="438930"/>
                    <a:pt x="145207" y="419892"/>
                  </a:cubicBezTo>
                  <a:cubicBezTo>
                    <a:pt x="126170" y="400855"/>
                    <a:pt x="109852" y="379098"/>
                    <a:pt x="93534" y="357340"/>
                  </a:cubicBezTo>
                  <a:cubicBezTo>
                    <a:pt x="77216" y="335583"/>
                    <a:pt x="71777" y="308387"/>
                    <a:pt x="66337" y="283910"/>
                  </a:cubicBezTo>
                  <a:cubicBezTo>
                    <a:pt x="63618" y="267592"/>
                    <a:pt x="58178" y="245834"/>
                    <a:pt x="58178" y="224077"/>
                  </a:cubicBezTo>
                  <a:cubicBezTo>
                    <a:pt x="58178" y="194161"/>
                    <a:pt x="69057" y="175123"/>
                    <a:pt x="82655" y="150647"/>
                  </a:cubicBezTo>
                  <a:cubicBezTo>
                    <a:pt x="96253" y="128889"/>
                    <a:pt x="115291" y="109852"/>
                    <a:pt x="137048" y="96253"/>
                  </a:cubicBezTo>
                  <a:cubicBezTo>
                    <a:pt x="158806" y="82655"/>
                    <a:pt x="172404" y="79936"/>
                    <a:pt x="196881" y="77216"/>
                  </a:cubicBezTo>
                  <a:cubicBezTo>
                    <a:pt x="210479" y="77216"/>
                    <a:pt x="215918" y="69057"/>
                    <a:pt x="232236" y="69057"/>
                  </a:cubicBezTo>
                  <a:cubicBezTo>
                    <a:pt x="243115" y="69057"/>
                    <a:pt x="251274" y="71776"/>
                    <a:pt x="262153" y="74496"/>
                  </a:cubicBezTo>
                  <a:cubicBezTo>
                    <a:pt x="273031" y="77216"/>
                    <a:pt x="283910" y="82655"/>
                    <a:pt x="294789" y="85375"/>
                  </a:cubicBezTo>
                  <a:cubicBezTo>
                    <a:pt x="308387" y="90814"/>
                    <a:pt x="319265" y="96253"/>
                    <a:pt x="327424" y="104412"/>
                  </a:cubicBezTo>
                  <a:cubicBezTo>
                    <a:pt x="327424" y="90814"/>
                    <a:pt x="327424" y="79936"/>
                    <a:pt x="332864" y="74496"/>
                  </a:cubicBezTo>
                  <a:cubicBezTo>
                    <a:pt x="335583" y="71776"/>
                    <a:pt x="335583" y="69057"/>
                    <a:pt x="338303" y="63618"/>
                  </a:cubicBezTo>
                  <a:cubicBezTo>
                    <a:pt x="341023" y="60898"/>
                    <a:pt x="346462" y="58178"/>
                    <a:pt x="349182" y="58178"/>
                  </a:cubicBezTo>
                  <a:cubicBezTo>
                    <a:pt x="351901" y="58178"/>
                    <a:pt x="357341" y="60898"/>
                    <a:pt x="357341" y="63618"/>
                  </a:cubicBezTo>
                  <a:cubicBezTo>
                    <a:pt x="360060" y="69057"/>
                    <a:pt x="365500" y="77216"/>
                    <a:pt x="365500" y="82655"/>
                  </a:cubicBezTo>
                  <a:cubicBezTo>
                    <a:pt x="365500" y="90814"/>
                    <a:pt x="368219" y="123450"/>
                    <a:pt x="368219" y="142488"/>
                  </a:cubicBezTo>
                  <a:cubicBezTo>
                    <a:pt x="368219" y="158806"/>
                    <a:pt x="368219" y="177843"/>
                    <a:pt x="368219" y="188722"/>
                  </a:cubicBezTo>
                  <a:cubicBezTo>
                    <a:pt x="368219" y="213199"/>
                    <a:pt x="370939" y="224077"/>
                    <a:pt x="370939" y="245834"/>
                  </a:cubicBezTo>
                  <a:cubicBezTo>
                    <a:pt x="370939" y="256713"/>
                    <a:pt x="370939" y="286629"/>
                    <a:pt x="354621" y="286629"/>
                  </a:cubicBezTo>
                  <a:cubicBezTo>
                    <a:pt x="346462" y="286629"/>
                    <a:pt x="343742" y="283910"/>
                    <a:pt x="338303" y="281190"/>
                  </a:cubicBezTo>
                  <a:cubicBezTo>
                    <a:pt x="332864" y="278470"/>
                    <a:pt x="330144" y="270311"/>
                    <a:pt x="330144" y="264872"/>
                  </a:cubicBezTo>
                  <a:cubicBezTo>
                    <a:pt x="327424" y="256713"/>
                    <a:pt x="327424" y="251274"/>
                    <a:pt x="327424" y="248554"/>
                  </a:cubicBezTo>
                  <a:cubicBezTo>
                    <a:pt x="327424" y="240395"/>
                    <a:pt x="330144" y="234956"/>
                    <a:pt x="330144" y="221357"/>
                  </a:cubicBezTo>
                  <a:cubicBezTo>
                    <a:pt x="330144" y="213199"/>
                    <a:pt x="330144" y="202320"/>
                    <a:pt x="330144" y="188722"/>
                  </a:cubicBezTo>
                  <a:cubicBezTo>
                    <a:pt x="330144" y="180563"/>
                    <a:pt x="327424" y="172404"/>
                    <a:pt x="327424" y="164245"/>
                  </a:cubicBezTo>
                  <a:cubicBezTo>
                    <a:pt x="324705" y="153366"/>
                    <a:pt x="319265" y="142488"/>
                    <a:pt x="311107" y="134329"/>
                  </a:cubicBezTo>
                  <a:cubicBezTo>
                    <a:pt x="302948" y="126170"/>
                    <a:pt x="294789" y="120730"/>
                    <a:pt x="283910" y="118011"/>
                  </a:cubicBezTo>
                  <a:cubicBezTo>
                    <a:pt x="275751" y="115291"/>
                    <a:pt x="262153" y="112571"/>
                    <a:pt x="251274" y="112571"/>
                  </a:cubicBezTo>
                  <a:cubicBezTo>
                    <a:pt x="237676" y="112571"/>
                    <a:pt x="224077" y="115291"/>
                    <a:pt x="215918" y="123450"/>
                  </a:cubicBezTo>
                  <a:cubicBezTo>
                    <a:pt x="207759" y="128889"/>
                    <a:pt x="205040" y="139768"/>
                    <a:pt x="202320" y="147927"/>
                  </a:cubicBezTo>
                  <a:cubicBezTo>
                    <a:pt x="196881" y="158806"/>
                    <a:pt x="191442" y="166964"/>
                    <a:pt x="188722" y="180563"/>
                  </a:cubicBezTo>
                  <a:cubicBezTo>
                    <a:pt x="186002" y="191441"/>
                    <a:pt x="183283" y="199600"/>
                    <a:pt x="183283" y="210479"/>
                  </a:cubicBezTo>
                  <a:cubicBezTo>
                    <a:pt x="183283" y="215918"/>
                    <a:pt x="186002" y="221357"/>
                    <a:pt x="188722" y="226797"/>
                  </a:cubicBezTo>
                  <a:cubicBezTo>
                    <a:pt x="191442" y="234956"/>
                    <a:pt x="188722" y="243115"/>
                    <a:pt x="188722" y="248554"/>
                  </a:cubicBezTo>
                  <a:cubicBezTo>
                    <a:pt x="191442" y="259433"/>
                    <a:pt x="202320" y="264872"/>
                    <a:pt x="210479" y="273031"/>
                  </a:cubicBezTo>
                  <a:cubicBezTo>
                    <a:pt x="218638" y="281190"/>
                    <a:pt x="221358" y="292069"/>
                    <a:pt x="226797" y="300228"/>
                  </a:cubicBezTo>
                  <a:cubicBezTo>
                    <a:pt x="234956" y="311106"/>
                    <a:pt x="245835" y="321985"/>
                    <a:pt x="256713" y="332864"/>
                  </a:cubicBezTo>
                  <a:cubicBezTo>
                    <a:pt x="259433" y="338303"/>
                    <a:pt x="267592" y="343742"/>
                    <a:pt x="275751" y="351901"/>
                  </a:cubicBezTo>
                  <a:cubicBezTo>
                    <a:pt x="292069" y="368219"/>
                    <a:pt x="311107" y="384537"/>
                    <a:pt x="324705" y="400855"/>
                  </a:cubicBezTo>
                  <a:cubicBezTo>
                    <a:pt x="332864" y="409014"/>
                    <a:pt x="335583" y="419892"/>
                    <a:pt x="343742" y="428051"/>
                  </a:cubicBezTo>
                  <a:cubicBezTo>
                    <a:pt x="346462" y="430771"/>
                    <a:pt x="349182" y="430771"/>
                    <a:pt x="351901" y="433491"/>
                  </a:cubicBezTo>
                  <a:cubicBezTo>
                    <a:pt x="354621" y="436210"/>
                    <a:pt x="357341" y="441650"/>
                    <a:pt x="360060" y="447089"/>
                  </a:cubicBezTo>
                  <a:cubicBezTo>
                    <a:pt x="368219" y="455248"/>
                    <a:pt x="376378" y="463407"/>
                    <a:pt x="384537" y="474286"/>
                  </a:cubicBezTo>
                  <a:cubicBezTo>
                    <a:pt x="389977" y="482445"/>
                    <a:pt x="392696" y="496043"/>
                    <a:pt x="395416" y="506921"/>
                  </a:cubicBezTo>
                  <a:cubicBezTo>
                    <a:pt x="400855" y="517800"/>
                    <a:pt x="400855" y="528679"/>
                    <a:pt x="406295" y="536838"/>
                  </a:cubicBezTo>
                  <a:cubicBezTo>
                    <a:pt x="409014" y="539557"/>
                    <a:pt x="409014" y="544997"/>
                    <a:pt x="409014" y="547716"/>
                  </a:cubicBezTo>
                  <a:cubicBezTo>
                    <a:pt x="409014" y="555875"/>
                    <a:pt x="406295" y="561314"/>
                    <a:pt x="406295" y="569473"/>
                  </a:cubicBezTo>
                  <a:cubicBezTo>
                    <a:pt x="406295" y="574913"/>
                    <a:pt x="403575" y="577632"/>
                    <a:pt x="403575" y="583072"/>
                  </a:cubicBezTo>
                  <a:lnTo>
                    <a:pt x="403575" y="583072"/>
                  </a:lnTo>
                  <a:close/>
                </a:path>
              </a:pathLst>
            </a:custGeom>
            <a:grpFill/>
            <a:ln w="27168" cap="flat">
              <a:noFill/>
              <a:prstDash val="solid"/>
              <a:miter/>
            </a:ln>
          </p:spPr>
          <p:txBody>
            <a:bodyPr rtlCol="0" anchor="ctr"/>
            <a:lstStyle/>
            <a:p>
              <a:endParaRPr>
                <a:solidFill>
                  <a:srgbClr val="FFFFFF"/>
                </a:solidFill>
              </a:endParaRPr>
            </a:p>
          </p:txBody>
        </p:sp>
        <p:sp>
          <p:nvSpPr>
            <p:cNvPr id="36" name="Freeform: Shape 35">
              <a:extLst>
                <a:ext uri="{FF2B5EF4-FFF2-40B4-BE49-F238E27FC236}">
                  <a16:creationId xmlns:a16="http://schemas.microsoft.com/office/drawing/2014/main" id="{9F2F4E1C-4B0E-4041-AFAD-37EBA7110ECE}"/>
                </a:ext>
              </a:extLst>
            </p:cNvPr>
            <p:cNvSpPr/>
            <p:nvPr/>
          </p:nvSpPr>
          <p:spPr>
            <a:xfrm>
              <a:off x="2456032" y="4192158"/>
              <a:ext cx="571128" cy="761503"/>
            </a:xfrm>
            <a:custGeom>
              <a:avLst/>
              <a:gdLst>
                <a:gd name="connsiteX0" fmla="*/ 512361 w 571128"/>
                <a:gd name="connsiteY0" fmla="*/ 79936 h 761503"/>
                <a:gd name="connsiteX1" fmla="*/ 539558 w 571128"/>
                <a:gd name="connsiteY1" fmla="*/ 96253 h 761503"/>
                <a:gd name="connsiteX2" fmla="*/ 534118 w 571128"/>
                <a:gd name="connsiteY2" fmla="*/ 112571 h 761503"/>
                <a:gd name="connsiteX3" fmla="*/ 523240 w 571128"/>
                <a:gd name="connsiteY3" fmla="*/ 120730 h 761503"/>
                <a:gd name="connsiteX4" fmla="*/ 506922 w 571128"/>
                <a:gd name="connsiteY4" fmla="*/ 123450 h 761503"/>
                <a:gd name="connsiteX5" fmla="*/ 477006 w 571128"/>
                <a:gd name="connsiteY5" fmla="*/ 123450 h 761503"/>
                <a:gd name="connsiteX6" fmla="*/ 479725 w 571128"/>
                <a:gd name="connsiteY6" fmla="*/ 145207 h 761503"/>
                <a:gd name="connsiteX7" fmla="*/ 477006 w 571128"/>
                <a:gd name="connsiteY7" fmla="*/ 180563 h 761503"/>
                <a:gd name="connsiteX8" fmla="*/ 482445 w 571128"/>
                <a:gd name="connsiteY8" fmla="*/ 232236 h 761503"/>
                <a:gd name="connsiteX9" fmla="*/ 485165 w 571128"/>
                <a:gd name="connsiteY9" fmla="*/ 283910 h 761503"/>
                <a:gd name="connsiteX10" fmla="*/ 485165 w 571128"/>
                <a:gd name="connsiteY10" fmla="*/ 327424 h 761503"/>
                <a:gd name="connsiteX11" fmla="*/ 487884 w 571128"/>
                <a:gd name="connsiteY11" fmla="*/ 373658 h 761503"/>
                <a:gd name="connsiteX12" fmla="*/ 485165 w 571128"/>
                <a:gd name="connsiteY12" fmla="*/ 419892 h 761503"/>
                <a:gd name="connsiteX13" fmla="*/ 485165 w 571128"/>
                <a:gd name="connsiteY13" fmla="*/ 463407 h 761503"/>
                <a:gd name="connsiteX14" fmla="*/ 482445 w 571128"/>
                <a:gd name="connsiteY14" fmla="*/ 515080 h 761503"/>
                <a:gd name="connsiteX15" fmla="*/ 482445 w 571128"/>
                <a:gd name="connsiteY15" fmla="*/ 558595 h 761503"/>
                <a:gd name="connsiteX16" fmla="*/ 479725 w 571128"/>
                <a:gd name="connsiteY16" fmla="*/ 602109 h 761503"/>
                <a:gd name="connsiteX17" fmla="*/ 485165 w 571128"/>
                <a:gd name="connsiteY17" fmla="*/ 648343 h 761503"/>
                <a:gd name="connsiteX18" fmla="*/ 474286 w 571128"/>
                <a:gd name="connsiteY18" fmla="*/ 675540 h 761503"/>
                <a:gd name="connsiteX19" fmla="*/ 428052 w 571128"/>
                <a:gd name="connsiteY19" fmla="*/ 691858 h 761503"/>
                <a:gd name="connsiteX20" fmla="*/ 387257 w 571128"/>
                <a:gd name="connsiteY20" fmla="*/ 683699 h 761503"/>
                <a:gd name="connsiteX21" fmla="*/ 351901 w 571128"/>
                <a:gd name="connsiteY21" fmla="*/ 664661 h 761503"/>
                <a:gd name="connsiteX22" fmla="*/ 305667 w 571128"/>
                <a:gd name="connsiteY22" fmla="*/ 596670 h 761503"/>
                <a:gd name="connsiteX23" fmla="*/ 270312 w 571128"/>
                <a:gd name="connsiteY23" fmla="*/ 509641 h 761503"/>
                <a:gd name="connsiteX24" fmla="*/ 251274 w 571128"/>
                <a:gd name="connsiteY24" fmla="*/ 460687 h 761503"/>
                <a:gd name="connsiteX25" fmla="*/ 224077 w 571128"/>
                <a:gd name="connsiteY25" fmla="*/ 381817 h 761503"/>
                <a:gd name="connsiteX26" fmla="*/ 207759 w 571128"/>
                <a:gd name="connsiteY26" fmla="*/ 330144 h 761503"/>
                <a:gd name="connsiteX27" fmla="*/ 191442 w 571128"/>
                <a:gd name="connsiteY27" fmla="*/ 286629 h 761503"/>
                <a:gd name="connsiteX28" fmla="*/ 183283 w 571128"/>
                <a:gd name="connsiteY28" fmla="*/ 278470 h 761503"/>
                <a:gd name="connsiteX29" fmla="*/ 180563 w 571128"/>
                <a:gd name="connsiteY29" fmla="*/ 292069 h 761503"/>
                <a:gd name="connsiteX30" fmla="*/ 180563 w 571128"/>
                <a:gd name="connsiteY30" fmla="*/ 305667 h 761503"/>
                <a:gd name="connsiteX31" fmla="*/ 183283 w 571128"/>
                <a:gd name="connsiteY31" fmla="*/ 354621 h 761503"/>
                <a:gd name="connsiteX32" fmla="*/ 188722 w 571128"/>
                <a:gd name="connsiteY32" fmla="*/ 449809 h 761503"/>
                <a:gd name="connsiteX33" fmla="*/ 188722 w 571128"/>
                <a:gd name="connsiteY33" fmla="*/ 479725 h 761503"/>
                <a:gd name="connsiteX34" fmla="*/ 188722 w 571128"/>
                <a:gd name="connsiteY34" fmla="*/ 542277 h 761503"/>
                <a:gd name="connsiteX35" fmla="*/ 186002 w 571128"/>
                <a:gd name="connsiteY35" fmla="*/ 615708 h 761503"/>
                <a:gd name="connsiteX36" fmla="*/ 186002 w 571128"/>
                <a:gd name="connsiteY36" fmla="*/ 637465 h 761503"/>
                <a:gd name="connsiteX37" fmla="*/ 183283 w 571128"/>
                <a:gd name="connsiteY37" fmla="*/ 664661 h 761503"/>
                <a:gd name="connsiteX38" fmla="*/ 226797 w 571128"/>
                <a:gd name="connsiteY38" fmla="*/ 664661 h 761503"/>
                <a:gd name="connsiteX39" fmla="*/ 253994 w 571128"/>
                <a:gd name="connsiteY39" fmla="*/ 680979 h 761503"/>
                <a:gd name="connsiteX40" fmla="*/ 248554 w 571128"/>
                <a:gd name="connsiteY40" fmla="*/ 697297 h 761503"/>
                <a:gd name="connsiteX41" fmla="*/ 234956 w 571128"/>
                <a:gd name="connsiteY41" fmla="*/ 705456 h 761503"/>
                <a:gd name="connsiteX42" fmla="*/ 218638 w 571128"/>
                <a:gd name="connsiteY42" fmla="*/ 708176 h 761503"/>
                <a:gd name="connsiteX43" fmla="*/ 183283 w 571128"/>
                <a:gd name="connsiteY43" fmla="*/ 708176 h 761503"/>
                <a:gd name="connsiteX44" fmla="*/ 150647 w 571128"/>
                <a:gd name="connsiteY44" fmla="*/ 708176 h 761503"/>
                <a:gd name="connsiteX45" fmla="*/ 107132 w 571128"/>
                <a:gd name="connsiteY45" fmla="*/ 708176 h 761503"/>
                <a:gd name="connsiteX46" fmla="*/ 88094 w 571128"/>
                <a:gd name="connsiteY46" fmla="*/ 708176 h 761503"/>
                <a:gd name="connsiteX47" fmla="*/ 69057 w 571128"/>
                <a:gd name="connsiteY47" fmla="*/ 702737 h 761503"/>
                <a:gd name="connsiteX48" fmla="*/ 58178 w 571128"/>
                <a:gd name="connsiteY48" fmla="*/ 686419 h 761503"/>
                <a:gd name="connsiteX49" fmla="*/ 60898 w 571128"/>
                <a:gd name="connsiteY49" fmla="*/ 678260 h 761503"/>
                <a:gd name="connsiteX50" fmla="*/ 77216 w 571128"/>
                <a:gd name="connsiteY50" fmla="*/ 670101 h 761503"/>
                <a:gd name="connsiteX51" fmla="*/ 120730 w 571128"/>
                <a:gd name="connsiteY51" fmla="*/ 664661 h 761503"/>
                <a:gd name="connsiteX52" fmla="*/ 131609 w 571128"/>
                <a:gd name="connsiteY52" fmla="*/ 664661 h 761503"/>
                <a:gd name="connsiteX53" fmla="*/ 134329 w 571128"/>
                <a:gd name="connsiteY53" fmla="*/ 539557 h 761503"/>
                <a:gd name="connsiteX54" fmla="*/ 134329 w 571128"/>
                <a:gd name="connsiteY54" fmla="*/ 504202 h 761503"/>
                <a:gd name="connsiteX55" fmla="*/ 131609 w 571128"/>
                <a:gd name="connsiteY55" fmla="*/ 376378 h 761503"/>
                <a:gd name="connsiteX56" fmla="*/ 131609 w 571128"/>
                <a:gd name="connsiteY56" fmla="*/ 302947 h 761503"/>
                <a:gd name="connsiteX57" fmla="*/ 134329 w 571128"/>
                <a:gd name="connsiteY57" fmla="*/ 221357 h 761503"/>
                <a:gd name="connsiteX58" fmla="*/ 137048 w 571128"/>
                <a:gd name="connsiteY58" fmla="*/ 123450 h 761503"/>
                <a:gd name="connsiteX59" fmla="*/ 107132 w 571128"/>
                <a:gd name="connsiteY59" fmla="*/ 123450 h 761503"/>
                <a:gd name="connsiteX60" fmla="*/ 88094 w 571128"/>
                <a:gd name="connsiteY60" fmla="*/ 123450 h 761503"/>
                <a:gd name="connsiteX61" fmla="*/ 69057 w 571128"/>
                <a:gd name="connsiteY61" fmla="*/ 118011 h 761503"/>
                <a:gd name="connsiteX62" fmla="*/ 58178 w 571128"/>
                <a:gd name="connsiteY62" fmla="*/ 101693 h 761503"/>
                <a:gd name="connsiteX63" fmla="*/ 60898 w 571128"/>
                <a:gd name="connsiteY63" fmla="*/ 93534 h 761503"/>
                <a:gd name="connsiteX64" fmla="*/ 77216 w 571128"/>
                <a:gd name="connsiteY64" fmla="*/ 85375 h 761503"/>
                <a:gd name="connsiteX65" fmla="*/ 131609 w 571128"/>
                <a:gd name="connsiteY65" fmla="*/ 79936 h 761503"/>
                <a:gd name="connsiteX66" fmla="*/ 161525 w 571128"/>
                <a:gd name="connsiteY66" fmla="*/ 79936 h 761503"/>
                <a:gd name="connsiteX67" fmla="*/ 177843 w 571128"/>
                <a:gd name="connsiteY67" fmla="*/ 66337 h 761503"/>
                <a:gd name="connsiteX68" fmla="*/ 202320 w 571128"/>
                <a:gd name="connsiteY68" fmla="*/ 58178 h 761503"/>
                <a:gd name="connsiteX69" fmla="*/ 234956 w 571128"/>
                <a:gd name="connsiteY69" fmla="*/ 77216 h 761503"/>
                <a:gd name="connsiteX70" fmla="*/ 251274 w 571128"/>
                <a:gd name="connsiteY70" fmla="*/ 107132 h 761503"/>
                <a:gd name="connsiteX71" fmla="*/ 267592 w 571128"/>
                <a:gd name="connsiteY71" fmla="*/ 147927 h 761503"/>
                <a:gd name="connsiteX72" fmla="*/ 281190 w 571128"/>
                <a:gd name="connsiteY72" fmla="*/ 183282 h 761503"/>
                <a:gd name="connsiteX73" fmla="*/ 297508 w 571128"/>
                <a:gd name="connsiteY73" fmla="*/ 224077 h 761503"/>
                <a:gd name="connsiteX74" fmla="*/ 308387 w 571128"/>
                <a:gd name="connsiteY74" fmla="*/ 264872 h 761503"/>
                <a:gd name="connsiteX75" fmla="*/ 319265 w 571128"/>
                <a:gd name="connsiteY75" fmla="*/ 300228 h 761503"/>
                <a:gd name="connsiteX76" fmla="*/ 351901 w 571128"/>
                <a:gd name="connsiteY76" fmla="*/ 379098 h 761503"/>
                <a:gd name="connsiteX77" fmla="*/ 365500 w 571128"/>
                <a:gd name="connsiteY77" fmla="*/ 417173 h 761503"/>
                <a:gd name="connsiteX78" fmla="*/ 379098 w 571128"/>
                <a:gd name="connsiteY78" fmla="*/ 457968 h 761503"/>
                <a:gd name="connsiteX79" fmla="*/ 395416 w 571128"/>
                <a:gd name="connsiteY79" fmla="*/ 496043 h 761503"/>
                <a:gd name="connsiteX80" fmla="*/ 406295 w 571128"/>
                <a:gd name="connsiteY80" fmla="*/ 512361 h 761503"/>
                <a:gd name="connsiteX81" fmla="*/ 411734 w 571128"/>
                <a:gd name="connsiteY81" fmla="*/ 531398 h 761503"/>
                <a:gd name="connsiteX82" fmla="*/ 419893 w 571128"/>
                <a:gd name="connsiteY82" fmla="*/ 558595 h 761503"/>
                <a:gd name="connsiteX83" fmla="*/ 425332 w 571128"/>
                <a:gd name="connsiteY83" fmla="*/ 564034 h 761503"/>
                <a:gd name="connsiteX84" fmla="*/ 430771 w 571128"/>
                <a:gd name="connsiteY84" fmla="*/ 558595 h 761503"/>
                <a:gd name="connsiteX85" fmla="*/ 430771 w 571128"/>
                <a:gd name="connsiteY85" fmla="*/ 550436 h 761503"/>
                <a:gd name="connsiteX86" fmla="*/ 430771 w 571128"/>
                <a:gd name="connsiteY86" fmla="*/ 501482 h 761503"/>
                <a:gd name="connsiteX87" fmla="*/ 430771 w 571128"/>
                <a:gd name="connsiteY87" fmla="*/ 403575 h 761503"/>
                <a:gd name="connsiteX88" fmla="*/ 425332 w 571128"/>
                <a:gd name="connsiteY88" fmla="*/ 313826 h 761503"/>
                <a:gd name="connsiteX89" fmla="*/ 425332 w 571128"/>
                <a:gd name="connsiteY89" fmla="*/ 248554 h 761503"/>
                <a:gd name="connsiteX90" fmla="*/ 425332 w 571128"/>
                <a:gd name="connsiteY90" fmla="*/ 210479 h 761503"/>
                <a:gd name="connsiteX91" fmla="*/ 422613 w 571128"/>
                <a:gd name="connsiteY91" fmla="*/ 153366 h 761503"/>
                <a:gd name="connsiteX92" fmla="*/ 425332 w 571128"/>
                <a:gd name="connsiteY92" fmla="*/ 123450 h 761503"/>
                <a:gd name="connsiteX93" fmla="*/ 398136 w 571128"/>
                <a:gd name="connsiteY93" fmla="*/ 123450 h 761503"/>
                <a:gd name="connsiteX94" fmla="*/ 379098 w 571128"/>
                <a:gd name="connsiteY94" fmla="*/ 123450 h 761503"/>
                <a:gd name="connsiteX95" fmla="*/ 360060 w 571128"/>
                <a:gd name="connsiteY95" fmla="*/ 118011 h 761503"/>
                <a:gd name="connsiteX96" fmla="*/ 349182 w 571128"/>
                <a:gd name="connsiteY96" fmla="*/ 101693 h 761503"/>
                <a:gd name="connsiteX97" fmla="*/ 351901 w 571128"/>
                <a:gd name="connsiteY97" fmla="*/ 93534 h 761503"/>
                <a:gd name="connsiteX98" fmla="*/ 368219 w 571128"/>
                <a:gd name="connsiteY98" fmla="*/ 85375 h 761503"/>
                <a:gd name="connsiteX99" fmla="*/ 422613 w 571128"/>
                <a:gd name="connsiteY99" fmla="*/ 79936 h 761503"/>
                <a:gd name="connsiteX100" fmla="*/ 444370 w 571128"/>
                <a:gd name="connsiteY100" fmla="*/ 79936 h 761503"/>
                <a:gd name="connsiteX101" fmla="*/ 463407 w 571128"/>
                <a:gd name="connsiteY101" fmla="*/ 71776 h 761503"/>
                <a:gd name="connsiteX102" fmla="*/ 477006 w 571128"/>
                <a:gd name="connsiteY102" fmla="*/ 79936 h 761503"/>
                <a:gd name="connsiteX103" fmla="*/ 512361 w 571128"/>
                <a:gd name="connsiteY103" fmla="*/ 79936 h 761503"/>
                <a:gd name="connsiteX104" fmla="*/ 512361 w 571128"/>
                <a:gd name="connsiteY104" fmla="*/ 79936 h 76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571128" h="761503">
                  <a:moveTo>
                    <a:pt x="512361" y="79936"/>
                  </a:moveTo>
                  <a:cubicBezTo>
                    <a:pt x="520520" y="79936"/>
                    <a:pt x="539558" y="79936"/>
                    <a:pt x="539558" y="96253"/>
                  </a:cubicBezTo>
                  <a:cubicBezTo>
                    <a:pt x="539558" y="104412"/>
                    <a:pt x="539558" y="107132"/>
                    <a:pt x="534118" y="112571"/>
                  </a:cubicBezTo>
                  <a:cubicBezTo>
                    <a:pt x="531399" y="118011"/>
                    <a:pt x="525960" y="120730"/>
                    <a:pt x="523240" y="120730"/>
                  </a:cubicBezTo>
                  <a:cubicBezTo>
                    <a:pt x="515081" y="123450"/>
                    <a:pt x="512361" y="123450"/>
                    <a:pt x="506922" y="123450"/>
                  </a:cubicBezTo>
                  <a:cubicBezTo>
                    <a:pt x="504202" y="123450"/>
                    <a:pt x="490604" y="123450"/>
                    <a:pt x="477006" y="123450"/>
                  </a:cubicBezTo>
                  <a:cubicBezTo>
                    <a:pt x="477006" y="131609"/>
                    <a:pt x="479725" y="137048"/>
                    <a:pt x="479725" y="145207"/>
                  </a:cubicBezTo>
                  <a:cubicBezTo>
                    <a:pt x="479725" y="156086"/>
                    <a:pt x="477006" y="166964"/>
                    <a:pt x="477006" y="180563"/>
                  </a:cubicBezTo>
                  <a:cubicBezTo>
                    <a:pt x="477006" y="196881"/>
                    <a:pt x="479725" y="215918"/>
                    <a:pt x="482445" y="232236"/>
                  </a:cubicBezTo>
                  <a:cubicBezTo>
                    <a:pt x="485165" y="248554"/>
                    <a:pt x="485165" y="267592"/>
                    <a:pt x="485165" y="283910"/>
                  </a:cubicBezTo>
                  <a:cubicBezTo>
                    <a:pt x="485165" y="297508"/>
                    <a:pt x="485165" y="313826"/>
                    <a:pt x="485165" y="327424"/>
                  </a:cubicBezTo>
                  <a:cubicBezTo>
                    <a:pt x="485165" y="343742"/>
                    <a:pt x="487884" y="357340"/>
                    <a:pt x="487884" y="373658"/>
                  </a:cubicBezTo>
                  <a:cubicBezTo>
                    <a:pt x="487884" y="389976"/>
                    <a:pt x="485165" y="403575"/>
                    <a:pt x="485165" y="419892"/>
                  </a:cubicBezTo>
                  <a:cubicBezTo>
                    <a:pt x="485165" y="436210"/>
                    <a:pt x="485165" y="449809"/>
                    <a:pt x="485165" y="463407"/>
                  </a:cubicBezTo>
                  <a:cubicBezTo>
                    <a:pt x="485165" y="479725"/>
                    <a:pt x="485165" y="498762"/>
                    <a:pt x="482445" y="515080"/>
                  </a:cubicBezTo>
                  <a:cubicBezTo>
                    <a:pt x="482445" y="528679"/>
                    <a:pt x="482445" y="542277"/>
                    <a:pt x="482445" y="558595"/>
                  </a:cubicBezTo>
                  <a:cubicBezTo>
                    <a:pt x="482445" y="572193"/>
                    <a:pt x="479725" y="588511"/>
                    <a:pt x="479725" y="602109"/>
                  </a:cubicBezTo>
                  <a:cubicBezTo>
                    <a:pt x="479725" y="615708"/>
                    <a:pt x="485165" y="632026"/>
                    <a:pt x="485165" y="648343"/>
                  </a:cubicBezTo>
                  <a:cubicBezTo>
                    <a:pt x="485165" y="659222"/>
                    <a:pt x="482445" y="670101"/>
                    <a:pt x="474286" y="675540"/>
                  </a:cubicBezTo>
                  <a:cubicBezTo>
                    <a:pt x="460688" y="686419"/>
                    <a:pt x="444370" y="691858"/>
                    <a:pt x="428052" y="691858"/>
                  </a:cubicBezTo>
                  <a:cubicBezTo>
                    <a:pt x="414454" y="691858"/>
                    <a:pt x="400855" y="689138"/>
                    <a:pt x="387257" y="683699"/>
                  </a:cubicBezTo>
                  <a:cubicBezTo>
                    <a:pt x="373659" y="678260"/>
                    <a:pt x="360060" y="672820"/>
                    <a:pt x="351901" y="664661"/>
                  </a:cubicBezTo>
                  <a:cubicBezTo>
                    <a:pt x="330144" y="645624"/>
                    <a:pt x="316546" y="621147"/>
                    <a:pt x="305667" y="596670"/>
                  </a:cubicBezTo>
                  <a:cubicBezTo>
                    <a:pt x="292069" y="569473"/>
                    <a:pt x="281190" y="539557"/>
                    <a:pt x="270312" y="509641"/>
                  </a:cubicBezTo>
                  <a:cubicBezTo>
                    <a:pt x="264872" y="493323"/>
                    <a:pt x="256713" y="477005"/>
                    <a:pt x="251274" y="460687"/>
                  </a:cubicBezTo>
                  <a:cubicBezTo>
                    <a:pt x="240395" y="433491"/>
                    <a:pt x="232236" y="409014"/>
                    <a:pt x="224077" y="381817"/>
                  </a:cubicBezTo>
                  <a:cubicBezTo>
                    <a:pt x="218638" y="365499"/>
                    <a:pt x="213199" y="346462"/>
                    <a:pt x="207759" y="330144"/>
                  </a:cubicBezTo>
                  <a:cubicBezTo>
                    <a:pt x="202320" y="316545"/>
                    <a:pt x="196881" y="300228"/>
                    <a:pt x="191442" y="286629"/>
                  </a:cubicBezTo>
                  <a:cubicBezTo>
                    <a:pt x="188722" y="281190"/>
                    <a:pt x="186002" y="278470"/>
                    <a:pt x="183283" y="278470"/>
                  </a:cubicBezTo>
                  <a:cubicBezTo>
                    <a:pt x="180563" y="278470"/>
                    <a:pt x="180563" y="286629"/>
                    <a:pt x="180563" y="292069"/>
                  </a:cubicBezTo>
                  <a:cubicBezTo>
                    <a:pt x="180563" y="297508"/>
                    <a:pt x="180563" y="302947"/>
                    <a:pt x="180563" y="305667"/>
                  </a:cubicBezTo>
                  <a:cubicBezTo>
                    <a:pt x="180563" y="321985"/>
                    <a:pt x="183283" y="338303"/>
                    <a:pt x="183283" y="354621"/>
                  </a:cubicBezTo>
                  <a:cubicBezTo>
                    <a:pt x="183283" y="387257"/>
                    <a:pt x="186002" y="417173"/>
                    <a:pt x="188722" y="449809"/>
                  </a:cubicBezTo>
                  <a:cubicBezTo>
                    <a:pt x="188722" y="460687"/>
                    <a:pt x="188722" y="468846"/>
                    <a:pt x="188722" y="479725"/>
                  </a:cubicBezTo>
                  <a:cubicBezTo>
                    <a:pt x="188722" y="501482"/>
                    <a:pt x="188722" y="523239"/>
                    <a:pt x="188722" y="542277"/>
                  </a:cubicBezTo>
                  <a:cubicBezTo>
                    <a:pt x="188722" y="566754"/>
                    <a:pt x="186002" y="591231"/>
                    <a:pt x="186002" y="615708"/>
                  </a:cubicBezTo>
                  <a:cubicBezTo>
                    <a:pt x="186002" y="623867"/>
                    <a:pt x="186002" y="632026"/>
                    <a:pt x="186002" y="637465"/>
                  </a:cubicBezTo>
                  <a:cubicBezTo>
                    <a:pt x="186002" y="645624"/>
                    <a:pt x="183283" y="656502"/>
                    <a:pt x="183283" y="664661"/>
                  </a:cubicBezTo>
                  <a:cubicBezTo>
                    <a:pt x="202320" y="664661"/>
                    <a:pt x="218638" y="664661"/>
                    <a:pt x="226797" y="664661"/>
                  </a:cubicBezTo>
                  <a:cubicBezTo>
                    <a:pt x="234956" y="664661"/>
                    <a:pt x="253994" y="664661"/>
                    <a:pt x="253994" y="680979"/>
                  </a:cubicBezTo>
                  <a:cubicBezTo>
                    <a:pt x="253994" y="689138"/>
                    <a:pt x="253994" y="691858"/>
                    <a:pt x="248554" y="697297"/>
                  </a:cubicBezTo>
                  <a:cubicBezTo>
                    <a:pt x="245835" y="702737"/>
                    <a:pt x="240395" y="705456"/>
                    <a:pt x="234956" y="705456"/>
                  </a:cubicBezTo>
                  <a:cubicBezTo>
                    <a:pt x="226797" y="708176"/>
                    <a:pt x="224077" y="708176"/>
                    <a:pt x="218638" y="708176"/>
                  </a:cubicBezTo>
                  <a:cubicBezTo>
                    <a:pt x="215918" y="708176"/>
                    <a:pt x="199600" y="708176"/>
                    <a:pt x="183283" y="708176"/>
                  </a:cubicBezTo>
                  <a:cubicBezTo>
                    <a:pt x="166965" y="708176"/>
                    <a:pt x="153366" y="708176"/>
                    <a:pt x="150647" y="708176"/>
                  </a:cubicBezTo>
                  <a:cubicBezTo>
                    <a:pt x="139768" y="708176"/>
                    <a:pt x="120730" y="708176"/>
                    <a:pt x="107132" y="708176"/>
                  </a:cubicBezTo>
                  <a:cubicBezTo>
                    <a:pt x="101693" y="708176"/>
                    <a:pt x="96253" y="708176"/>
                    <a:pt x="88094" y="708176"/>
                  </a:cubicBezTo>
                  <a:cubicBezTo>
                    <a:pt x="82655" y="708176"/>
                    <a:pt x="74496" y="708176"/>
                    <a:pt x="69057" y="702737"/>
                  </a:cubicBezTo>
                  <a:cubicBezTo>
                    <a:pt x="63618" y="700017"/>
                    <a:pt x="58178" y="691858"/>
                    <a:pt x="58178" y="686419"/>
                  </a:cubicBezTo>
                  <a:cubicBezTo>
                    <a:pt x="58178" y="683699"/>
                    <a:pt x="58178" y="680979"/>
                    <a:pt x="60898" y="678260"/>
                  </a:cubicBezTo>
                  <a:cubicBezTo>
                    <a:pt x="63618" y="675540"/>
                    <a:pt x="71777" y="672820"/>
                    <a:pt x="77216" y="670101"/>
                  </a:cubicBezTo>
                  <a:cubicBezTo>
                    <a:pt x="90814" y="667381"/>
                    <a:pt x="115291" y="664661"/>
                    <a:pt x="120730" y="664661"/>
                  </a:cubicBezTo>
                  <a:cubicBezTo>
                    <a:pt x="123450" y="664661"/>
                    <a:pt x="126170" y="664661"/>
                    <a:pt x="131609" y="664661"/>
                  </a:cubicBezTo>
                  <a:cubicBezTo>
                    <a:pt x="131609" y="623867"/>
                    <a:pt x="134329" y="583072"/>
                    <a:pt x="134329" y="539557"/>
                  </a:cubicBezTo>
                  <a:cubicBezTo>
                    <a:pt x="134329" y="528679"/>
                    <a:pt x="134329" y="515080"/>
                    <a:pt x="134329" y="504202"/>
                  </a:cubicBezTo>
                  <a:cubicBezTo>
                    <a:pt x="131609" y="460687"/>
                    <a:pt x="131609" y="417173"/>
                    <a:pt x="131609" y="376378"/>
                  </a:cubicBezTo>
                  <a:cubicBezTo>
                    <a:pt x="131609" y="351901"/>
                    <a:pt x="131609" y="327424"/>
                    <a:pt x="131609" y="302947"/>
                  </a:cubicBezTo>
                  <a:cubicBezTo>
                    <a:pt x="131609" y="275751"/>
                    <a:pt x="131609" y="248554"/>
                    <a:pt x="134329" y="221357"/>
                  </a:cubicBezTo>
                  <a:cubicBezTo>
                    <a:pt x="134329" y="188722"/>
                    <a:pt x="137048" y="156086"/>
                    <a:pt x="137048" y="123450"/>
                  </a:cubicBezTo>
                  <a:cubicBezTo>
                    <a:pt x="126170" y="123450"/>
                    <a:pt x="115291" y="123450"/>
                    <a:pt x="107132" y="123450"/>
                  </a:cubicBezTo>
                  <a:cubicBezTo>
                    <a:pt x="101693" y="123450"/>
                    <a:pt x="96253" y="123450"/>
                    <a:pt x="88094" y="123450"/>
                  </a:cubicBezTo>
                  <a:cubicBezTo>
                    <a:pt x="82655" y="123450"/>
                    <a:pt x="74496" y="120730"/>
                    <a:pt x="69057" y="118011"/>
                  </a:cubicBezTo>
                  <a:cubicBezTo>
                    <a:pt x="63618" y="115291"/>
                    <a:pt x="58178" y="107132"/>
                    <a:pt x="58178" y="101693"/>
                  </a:cubicBezTo>
                  <a:cubicBezTo>
                    <a:pt x="58178" y="98973"/>
                    <a:pt x="58178" y="96253"/>
                    <a:pt x="60898" y="93534"/>
                  </a:cubicBezTo>
                  <a:cubicBezTo>
                    <a:pt x="63618" y="90814"/>
                    <a:pt x="71777" y="88095"/>
                    <a:pt x="77216" y="85375"/>
                  </a:cubicBezTo>
                  <a:cubicBezTo>
                    <a:pt x="90814" y="82655"/>
                    <a:pt x="126170" y="79936"/>
                    <a:pt x="131609" y="79936"/>
                  </a:cubicBezTo>
                  <a:cubicBezTo>
                    <a:pt x="137048" y="79936"/>
                    <a:pt x="147927" y="79936"/>
                    <a:pt x="161525" y="79936"/>
                  </a:cubicBezTo>
                  <a:cubicBezTo>
                    <a:pt x="166965" y="74496"/>
                    <a:pt x="172404" y="71776"/>
                    <a:pt x="177843" y="66337"/>
                  </a:cubicBezTo>
                  <a:cubicBezTo>
                    <a:pt x="186002" y="60898"/>
                    <a:pt x="194161" y="58178"/>
                    <a:pt x="202320" y="58178"/>
                  </a:cubicBezTo>
                  <a:cubicBezTo>
                    <a:pt x="215918" y="58178"/>
                    <a:pt x="226797" y="63618"/>
                    <a:pt x="234956" y="77216"/>
                  </a:cubicBezTo>
                  <a:cubicBezTo>
                    <a:pt x="240395" y="88095"/>
                    <a:pt x="248554" y="96253"/>
                    <a:pt x="251274" y="107132"/>
                  </a:cubicBezTo>
                  <a:cubicBezTo>
                    <a:pt x="256713" y="120730"/>
                    <a:pt x="259433" y="134329"/>
                    <a:pt x="267592" y="147927"/>
                  </a:cubicBezTo>
                  <a:cubicBezTo>
                    <a:pt x="273031" y="158806"/>
                    <a:pt x="275751" y="172404"/>
                    <a:pt x="281190" y="183282"/>
                  </a:cubicBezTo>
                  <a:cubicBezTo>
                    <a:pt x="286630" y="196881"/>
                    <a:pt x="292069" y="210479"/>
                    <a:pt x="297508" y="224077"/>
                  </a:cubicBezTo>
                  <a:cubicBezTo>
                    <a:pt x="300228" y="237676"/>
                    <a:pt x="305667" y="251274"/>
                    <a:pt x="308387" y="264872"/>
                  </a:cubicBezTo>
                  <a:cubicBezTo>
                    <a:pt x="311107" y="278470"/>
                    <a:pt x="311107" y="289349"/>
                    <a:pt x="319265" y="300228"/>
                  </a:cubicBezTo>
                  <a:cubicBezTo>
                    <a:pt x="332864" y="324704"/>
                    <a:pt x="346462" y="351901"/>
                    <a:pt x="351901" y="379098"/>
                  </a:cubicBezTo>
                  <a:cubicBezTo>
                    <a:pt x="354621" y="392696"/>
                    <a:pt x="360060" y="403575"/>
                    <a:pt x="365500" y="417173"/>
                  </a:cubicBezTo>
                  <a:cubicBezTo>
                    <a:pt x="373659" y="430771"/>
                    <a:pt x="373659" y="444369"/>
                    <a:pt x="379098" y="457968"/>
                  </a:cubicBezTo>
                  <a:cubicBezTo>
                    <a:pt x="381818" y="471566"/>
                    <a:pt x="387257" y="482445"/>
                    <a:pt x="395416" y="496043"/>
                  </a:cubicBezTo>
                  <a:cubicBezTo>
                    <a:pt x="398136" y="501482"/>
                    <a:pt x="403575" y="506921"/>
                    <a:pt x="406295" y="512361"/>
                  </a:cubicBezTo>
                  <a:cubicBezTo>
                    <a:pt x="409014" y="517800"/>
                    <a:pt x="409014" y="525959"/>
                    <a:pt x="411734" y="531398"/>
                  </a:cubicBezTo>
                  <a:cubicBezTo>
                    <a:pt x="414454" y="539557"/>
                    <a:pt x="417173" y="550436"/>
                    <a:pt x="419893" y="558595"/>
                  </a:cubicBezTo>
                  <a:cubicBezTo>
                    <a:pt x="422613" y="561314"/>
                    <a:pt x="422613" y="564034"/>
                    <a:pt x="425332" y="564034"/>
                  </a:cubicBezTo>
                  <a:cubicBezTo>
                    <a:pt x="428052" y="564034"/>
                    <a:pt x="428052" y="561314"/>
                    <a:pt x="430771" y="558595"/>
                  </a:cubicBezTo>
                  <a:cubicBezTo>
                    <a:pt x="430771" y="555875"/>
                    <a:pt x="430771" y="553156"/>
                    <a:pt x="430771" y="550436"/>
                  </a:cubicBezTo>
                  <a:cubicBezTo>
                    <a:pt x="430771" y="534118"/>
                    <a:pt x="430771" y="517800"/>
                    <a:pt x="430771" y="501482"/>
                  </a:cubicBezTo>
                  <a:cubicBezTo>
                    <a:pt x="430771" y="468846"/>
                    <a:pt x="433491" y="436210"/>
                    <a:pt x="430771" y="403575"/>
                  </a:cubicBezTo>
                  <a:cubicBezTo>
                    <a:pt x="430771" y="373658"/>
                    <a:pt x="425332" y="343742"/>
                    <a:pt x="425332" y="313826"/>
                  </a:cubicBezTo>
                  <a:cubicBezTo>
                    <a:pt x="425332" y="292069"/>
                    <a:pt x="425332" y="270311"/>
                    <a:pt x="425332" y="248554"/>
                  </a:cubicBezTo>
                  <a:cubicBezTo>
                    <a:pt x="425332" y="234956"/>
                    <a:pt x="425332" y="224077"/>
                    <a:pt x="425332" y="210479"/>
                  </a:cubicBezTo>
                  <a:cubicBezTo>
                    <a:pt x="425332" y="191441"/>
                    <a:pt x="422613" y="172404"/>
                    <a:pt x="422613" y="153366"/>
                  </a:cubicBezTo>
                  <a:cubicBezTo>
                    <a:pt x="422613" y="142488"/>
                    <a:pt x="422613" y="134329"/>
                    <a:pt x="425332" y="123450"/>
                  </a:cubicBezTo>
                  <a:cubicBezTo>
                    <a:pt x="417173" y="123450"/>
                    <a:pt x="406295" y="123450"/>
                    <a:pt x="398136" y="123450"/>
                  </a:cubicBezTo>
                  <a:cubicBezTo>
                    <a:pt x="392696" y="123450"/>
                    <a:pt x="387257" y="123450"/>
                    <a:pt x="379098" y="123450"/>
                  </a:cubicBezTo>
                  <a:cubicBezTo>
                    <a:pt x="373659" y="123450"/>
                    <a:pt x="365500" y="120730"/>
                    <a:pt x="360060" y="118011"/>
                  </a:cubicBezTo>
                  <a:cubicBezTo>
                    <a:pt x="354621" y="115291"/>
                    <a:pt x="349182" y="107132"/>
                    <a:pt x="349182" y="101693"/>
                  </a:cubicBezTo>
                  <a:cubicBezTo>
                    <a:pt x="349182" y="98973"/>
                    <a:pt x="349182" y="96253"/>
                    <a:pt x="351901" y="93534"/>
                  </a:cubicBezTo>
                  <a:cubicBezTo>
                    <a:pt x="354621" y="90814"/>
                    <a:pt x="362780" y="88095"/>
                    <a:pt x="368219" y="85375"/>
                  </a:cubicBezTo>
                  <a:cubicBezTo>
                    <a:pt x="381818" y="82655"/>
                    <a:pt x="417173" y="79936"/>
                    <a:pt x="422613" y="79936"/>
                  </a:cubicBezTo>
                  <a:cubicBezTo>
                    <a:pt x="428052" y="79936"/>
                    <a:pt x="433491" y="79936"/>
                    <a:pt x="444370" y="79936"/>
                  </a:cubicBezTo>
                  <a:cubicBezTo>
                    <a:pt x="449809" y="74496"/>
                    <a:pt x="455248" y="71776"/>
                    <a:pt x="463407" y="71776"/>
                  </a:cubicBezTo>
                  <a:cubicBezTo>
                    <a:pt x="471566" y="71776"/>
                    <a:pt x="477006" y="74496"/>
                    <a:pt x="477006" y="79936"/>
                  </a:cubicBezTo>
                  <a:cubicBezTo>
                    <a:pt x="490604" y="82655"/>
                    <a:pt x="504202" y="79936"/>
                    <a:pt x="512361" y="79936"/>
                  </a:cubicBezTo>
                  <a:lnTo>
                    <a:pt x="512361" y="79936"/>
                  </a:lnTo>
                  <a:close/>
                </a:path>
              </a:pathLst>
            </a:custGeom>
            <a:grpFill/>
            <a:ln w="27168" cap="flat">
              <a:noFill/>
              <a:prstDash val="solid"/>
              <a:miter/>
            </a:ln>
          </p:spPr>
          <p:txBody>
            <a:bodyPr rtlCol="0" anchor="ctr"/>
            <a:lstStyle/>
            <a:p>
              <a:endParaRPr>
                <a:solidFill>
                  <a:srgbClr val="FFFFFF"/>
                </a:solidFill>
              </a:endParaRPr>
            </a:p>
          </p:txBody>
        </p:sp>
        <p:sp>
          <p:nvSpPr>
            <p:cNvPr id="37" name="Freeform: Shape 36">
              <a:extLst>
                <a:ext uri="{FF2B5EF4-FFF2-40B4-BE49-F238E27FC236}">
                  <a16:creationId xmlns:a16="http://schemas.microsoft.com/office/drawing/2014/main" id="{3BD4128C-C42F-4336-BDBD-E914A28EFC6F}"/>
                </a:ext>
              </a:extLst>
            </p:cNvPr>
            <p:cNvSpPr/>
            <p:nvPr/>
          </p:nvSpPr>
          <p:spPr>
            <a:xfrm>
              <a:off x="2987430" y="4242177"/>
              <a:ext cx="494979" cy="674476"/>
            </a:xfrm>
            <a:custGeom>
              <a:avLst/>
              <a:gdLst>
                <a:gd name="connsiteX0" fmla="*/ 228453 w 494979"/>
                <a:gd name="connsiteY0" fmla="*/ 97907 h 674476"/>
                <a:gd name="connsiteX1" fmla="*/ 212135 w 494979"/>
                <a:gd name="connsiteY1" fmla="*/ 119665 h 674476"/>
                <a:gd name="connsiteX2" fmla="*/ 203976 w 494979"/>
                <a:gd name="connsiteY2" fmla="*/ 152300 h 674476"/>
                <a:gd name="connsiteX3" fmla="*/ 201256 w 494979"/>
                <a:gd name="connsiteY3" fmla="*/ 168618 h 674476"/>
                <a:gd name="connsiteX4" fmla="*/ 198537 w 494979"/>
                <a:gd name="connsiteY4" fmla="*/ 184936 h 674476"/>
                <a:gd name="connsiteX5" fmla="*/ 190378 w 494979"/>
                <a:gd name="connsiteY5" fmla="*/ 220292 h 674476"/>
                <a:gd name="connsiteX6" fmla="*/ 171340 w 494979"/>
                <a:gd name="connsiteY6" fmla="*/ 291003 h 674476"/>
                <a:gd name="connsiteX7" fmla="*/ 163180 w 494979"/>
                <a:gd name="connsiteY7" fmla="*/ 323639 h 674476"/>
                <a:gd name="connsiteX8" fmla="*/ 152302 w 494979"/>
                <a:gd name="connsiteY8" fmla="*/ 361714 h 674476"/>
                <a:gd name="connsiteX9" fmla="*/ 146862 w 494979"/>
                <a:gd name="connsiteY9" fmla="*/ 388910 h 674476"/>
                <a:gd name="connsiteX10" fmla="*/ 152302 w 494979"/>
                <a:gd name="connsiteY10" fmla="*/ 391630 h 674476"/>
                <a:gd name="connsiteX11" fmla="*/ 174060 w 494979"/>
                <a:gd name="connsiteY11" fmla="*/ 391630 h 674476"/>
                <a:gd name="connsiteX12" fmla="*/ 195817 w 494979"/>
                <a:gd name="connsiteY12" fmla="*/ 388910 h 674476"/>
                <a:gd name="connsiteX13" fmla="*/ 214855 w 494979"/>
                <a:gd name="connsiteY13" fmla="*/ 388910 h 674476"/>
                <a:gd name="connsiteX14" fmla="*/ 239332 w 494979"/>
                <a:gd name="connsiteY14" fmla="*/ 388910 h 674476"/>
                <a:gd name="connsiteX15" fmla="*/ 252930 w 494979"/>
                <a:gd name="connsiteY15" fmla="*/ 386191 h 674476"/>
                <a:gd name="connsiteX16" fmla="*/ 261089 w 494979"/>
                <a:gd name="connsiteY16" fmla="*/ 386191 h 674476"/>
                <a:gd name="connsiteX17" fmla="*/ 258369 w 494979"/>
                <a:gd name="connsiteY17" fmla="*/ 367153 h 674476"/>
                <a:gd name="connsiteX18" fmla="*/ 252930 w 494979"/>
                <a:gd name="connsiteY18" fmla="*/ 331797 h 674476"/>
                <a:gd name="connsiteX19" fmla="*/ 250210 w 494979"/>
                <a:gd name="connsiteY19" fmla="*/ 244769 h 674476"/>
                <a:gd name="connsiteX20" fmla="*/ 244771 w 494979"/>
                <a:gd name="connsiteY20" fmla="*/ 203974 h 674476"/>
                <a:gd name="connsiteX21" fmla="*/ 239332 w 494979"/>
                <a:gd name="connsiteY21" fmla="*/ 157740 h 674476"/>
                <a:gd name="connsiteX22" fmla="*/ 236612 w 494979"/>
                <a:gd name="connsiteY22" fmla="*/ 119665 h 674476"/>
                <a:gd name="connsiteX23" fmla="*/ 228453 w 494979"/>
                <a:gd name="connsiteY23" fmla="*/ 97907 h 674476"/>
                <a:gd name="connsiteX24" fmla="*/ 274687 w 494979"/>
                <a:gd name="connsiteY24" fmla="*/ 0 h 674476"/>
                <a:gd name="connsiteX25" fmla="*/ 304603 w 494979"/>
                <a:gd name="connsiteY25" fmla="*/ 5439 h 674476"/>
                <a:gd name="connsiteX26" fmla="*/ 320921 w 494979"/>
                <a:gd name="connsiteY26" fmla="*/ 24477 h 674476"/>
                <a:gd name="connsiteX27" fmla="*/ 334519 w 494979"/>
                <a:gd name="connsiteY27" fmla="*/ 43515 h 674476"/>
                <a:gd name="connsiteX28" fmla="*/ 339959 w 494979"/>
                <a:gd name="connsiteY28" fmla="*/ 65272 h 674476"/>
                <a:gd name="connsiteX29" fmla="*/ 348118 w 494979"/>
                <a:gd name="connsiteY29" fmla="*/ 114226 h 674476"/>
                <a:gd name="connsiteX30" fmla="*/ 361716 w 494979"/>
                <a:gd name="connsiteY30" fmla="*/ 163180 h 674476"/>
                <a:gd name="connsiteX31" fmla="*/ 369875 w 494979"/>
                <a:gd name="connsiteY31" fmla="*/ 220293 h 674476"/>
                <a:gd name="connsiteX32" fmla="*/ 378034 w 494979"/>
                <a:gd name="connsiteY32" fmla="*/ 274686 h 674476"/>
                <a:gd name="connsiteX33" fmla="*/ 383473 w 494979"/>
                <a:gd name="connsiteY33" fmla="*/ 301883 h 674476"/>
                <a:gd name="connsiteX34" fmla="*/ 391632 w 494979"/>
                <a:gd name="connsiteY34" fmla="*/ 337238 h 674476"/>
                <a:gd name="connsiteX35" fmla="*/ 397071 w 494979"/>
                <a:gd name="connsiteY35" fmla="*/ 364435 h 674476"/>
                <a:gd name="connsiteX36" fmla="*/ 405230 w 494979"/>
                <a:gd name="connsiteY36" fmla="*/ 383473 h 674476"/>
                <a:gd name="connsiteX37" fmla="*/ 416109 w 494979"/>
                <a:gd name="connsiteY37" fmla="*/ 386192 h 674476"/>
                <a:gd name="connsiteX38" fmla="*/ 426988 w 494979"/>
                <a:gd name="connsiteY38" fmla="*/ 386192 h 674476"/>
                <a:gd name="connsiteX39" fmla="*/ 454184 w 494979"/>
                <a:gd name="connsiteY39" fmla="*/ 397071 h 674476"/>
                <a:gd name="connsiteX40" fmla="*/ 456904 w 494979"/>
                <a:gd name="connsiteY40" fmla="*/ 405230 h 674476"/>
                <a:gd name="connsiteX41" fmla="*/ 451465 w 494979"/>
                <a:gd name="connsiteY41" fmla="*/ 416108 h 674476"/>
                <a:gd name="connsiteX42" fmla="*/ 432427 w 494979"/>
                <a:gd name="connsiteY42" fmla="*/ 429707 h 674476"/>
                <a:gd name="connsiteX43" fmla="*/ 421548 w 494979"/>
                <a:gd name="connsiteY43" fmla="*/ 432426 h 674476"/>
                <a:gd name="connsiteX44" fmla="*/ 413389 w 494979"/>
                <a:gd name="connsiteY44" fmla="*/ 435146 h 674476"/>
                <a:gd name="connsiteX45" fmla="*/ 413389 w 494979"/>
                <a:gd name="connsiteY45" fmla="*/ 440585 h 674476"/>
                <a:gd name="connsiteX46" fmla="*/ 416109 w 494979"/>
                <a:gd name="connsiteY46" fmla="*/ 451464 h 674476"/>
                <a:gd name="connsiteX47" fmla="*/ 418829 w 494979"/>
                <a:gd name="connsiteY47" fmla="*/ 465062 h 674476"/>
                <a:gd name="connsiteX48" fmla="*/ 418829 w 494979"/>
                <a:gd name="connsiteY48" fmla="*/ 475941 h 674476"/>
                <a:gd name="connsiteX49" fmla="*/ 418829 w 494979"/>
                <a:gd name="connsiteY49" fmla="*/ 486820 h 674476"/>
                <a:gd name="connsiteX50" fmla="*/ 426988 w 494979"/>
                <a:gd name="connsiteY50" fmla="*/ 516736 h 674476"/>
                <a:gd name="connsiteX51" fmla="*/ 432427 w 494979"/>
                <a:gd name="connsiteY51" fmla="*/ 543932 h 674476"/>
                <a:gd name="connsiteX52" fmla="*/ 437866 w 494979"/>
                <a:gd name="connsiteY52" fmla="*/ 573848 h 674476"/>
                <a:gd name="connsiteX53" fmla="*/ 443306 w 494979"/>
                <a:gd name="connsiteY53" fmla="*/ 606484 h 674476"/>
                <a:gd name="connsiteX54" fmla="*/ 446025 w 494979"/>
                <a:gd name="connsiteY54" fmla="*/ 617363 h 674476"/>
                <a:gd name="connsiteX55" fmla="*/ 470502 w 494979"/>
                <a:gd name="connsiteY55" fmla="*/ 617363 h 674476"/>
                <a:gd name="connsiteX56" fmla="*/ 494979 w 494979"/>
                <a:gd name="connsiteY56" fmla="*/ 641840 h 674476"/>
                <a:gd name="connsiteX57" fmla="*/ 486820 w 494979"/>
                <a:gd name="connsiteY57" fmla="*/ 655438 h 674476"/>
                <a:gd name="connsiteX58" fmla="*/ 470502 w 494979"/>
                <a:gd name="connsiteY58" fmla="*/ 663597 h 674476"/>
                <a:gd name="connsiteX59" fmla="*/ 446025 w 494979"/>
                <a:gd name="connsiteY59" fmla="*/ 666317 h 674476"/>
                <a:gd name="connsiteX60" fmla="*/ 424268 w 494979"/>
                <a:gd name="connsiteY60" fmla="*/ 666317 h 674476"/>
                <a:gd name="connsiteX61" fmla="*/ 416109 w 494979"/>
                <a:gd name="connsiteY61" fmla="*/ 666317 h 674476"/>
                <a:gd name="connsiteX62" fmla="*/ 402511 w 494979"/>
                <a:gd name="connsiteY62" fmla="*/ 671756 h 674476"/>
                <a:gd name="connsiteX63" fmla="*/ 386193 w 494979"/>
                <a:gd name="connsiteY63" fmla="*/ 674476 h 674476"/>
                <a:gd name="connsiteX64" fmla="*/ 350837 w 494979"/>
                <a:gd name="connsiteY64" fmla="*/ 669036 h 674476"/>
                <a:gd name="connsiteX65" fmla="*/ 329080 w 494979"/>
                <a:gd name="connsiteY65" fmla="*/ 669036 h 674476"/>
                <a:gd name="connsiteX66" fmla="*/ 280126 w 494979"/>
                <a:gd name="connsiteY66" fmla="*/ 669036 h 674476"/>
                <a:gd name="connsiteX67" fmla="*/ 255649 w 494979"/>
                <a:gd name="connsiteY67" fmla="*/ 663597 h 674476"/>
                <a:gd name="connsiteX68" fmla="*/ 239331 w 494979"/>
                <a:gd name="connsiteY68" fmla="*/ 647279 h 674476"/>
                <a:gd name="connsiteX69" fmla="*/ 263808 w 494979"/>
                <a:gd name="connsiteY69" fmla="*/ 630961 h 674476"/>
                <a:gd name="connsiteX70" fmla="*/ 291005 w 494979"/>
                <a:gd name="connsiteY70" fmla="*/ 628241 h 674476"/>
                <a:gd name="connsiteX71" fmla="*/ 288285 w 494979"/>
                <a:gd name="connsiteY71" fmla="*/ 609204 h 674476"/>
                <a:gd name="connsiteX72" fmla="*/ 285565 w 494979"/>
                <a:gd name="connsiteY72" fmla="*/ 582007 h 674476"/>
                <a:gd name="connsiteX73" fmla="*/ 282846 w 494979"/>
                <a:gd name="connsiteY73" fmla="*/ 568409 h 674476"/>
                <a:gd name="connsiteX74" fmla="*/ 285565 w 494979"/>
                <a:gd name="connsiteY74" fmla="*/ 554811 h 674476"/>
                <a:gd name="connsiteX75" fmla="*/ 280126 w 494979"/>
                <a:gd name="connsiteY75" fmla="*/ 538493 h 674476"/>
                <a:gd name="connsiteX76" fmla="*/ 274687 w 494979"/>
                <a:gd name="connsiteY76" fmla="*/ 505857 h 674476"/>
                <a:gd name="connsiteX77" fmla="*/ 271967 w 494979"/>
                <a:gd name="connsiteY77" fmla="*/ 478660 h 674476"/>
                <a:gd name="connsiteX78" fmla="*/ 269247 w 494979"/>
                <a:gd name="connsiteY78" fmla="*/ 446025 h 674476"/>
                <a:gd name="connsiteX79" fmla="*/ 263808 w 494979"/>
                <a:gd name="connsiteY79" fmla="*/ 437866 h 674476"/>
                <a:gd name="connsiteX80" fmla="*/ 252929 w 494979"/>
                <a:gd name="connsiteY80" fmla="*/ 437866 h 674476"/>
                <a:gd name="connsiteX81" fmla="*/ 223013 w 494979"/>
                <a:gd name="connsiteY81" fmla="*/ 440585 h 674476"/>
                <a:gd name="connsiteX82" fmla="*/ 193097 w 494979"/>
                <a:gd name="connsiteY82" fmla="*/ 443305 h 674476"/>
                <a:gd name="connsiteX83" fmla="*/ 168620 w 494979"/>
                <a:gd name="connsiteY83" fmla="*/ 443305 h 674476"/>
                <a:gd name="connsiteX84" fmla="*/ 146862 w 494979"/>
                <a:gd name="connsiteY84" fmla="*/ 440585 h 674476"/>
                <a:gd name="connsiteX85" fmla="*/ 138703 w 494979"/>
                <a:gd name="connsiteY85" fmla="*/ 454184 h 674476"/>
                <a:gd name="connsiteX86" fmla="*/ 133263 w 494979"/>
                <a:gd name="connsiteY86" fmla="*/ 486820 h 674476"/>
                <a:gd name="connsiteX87" fmla="*/ 122385 w 494979"/>
                <a:gd name="connsiteY87" fmla="*/ 541213 h 674476"/>
                <a:gd name="connsiteX88" fmla="*/ 106067 w 494979"/>
                <a:gd name="connsiteY88" fmla="*/ 614643 h 674476"/>
                <a:gd name="connsiteX89" fmla="*/ 135983 w 494979"/>
                <a:gd name="connsiteY89" fmla="*/ 614643 h 674476"/>
                <a:gd name="connsiteX90" fmla="*/ 171340 w 494979"/>
                <a:gd name="connsiteY90" fmla="*/ 630961 h 674476"/>
                <a:gd name="connsiteX91" fmla="*/ 165900 w 494979"/>
                <a:gd name="connsiteY91" fmla="*/ 647279 h 674476"/>
                <a:gd name="connsiteX92" fmla="*/ 149581 w 494979"/>
                <a:gd name="connsiteY92" fmla="*/ 655438 h 674476"/>
                <a:gd name="connsiteX93" fmla="*/ 127824 w 494979"/>
                <a:gd name="connsiteY93" fmla="*/ 658158 h 674476"/>
                <a:gd name="connsiteX94" fmla="*/ 106067 w 494979"/>
                <a:gd name="connsiteY94" fmla="*/ 658158 h 674476"/>
                <a:gd name="connsiteX95" fmla="*/ 62552 w 494979"/>
                <a:gd name="connsiteY95" fmla="*/ 658158 h 674476"/>
                <a:gd name="connsiteX96" fmla="*/ 40795 w 494979"/>
                <a:gd name="connsiteY96" fmla="*/ 658158 h 674476"/>
                <a:gd name="connsiteX97" fmla="*/ 16318 w 494979"/>
                <a:gd name="connsiteY97" fmla="*/ 652718 h 674476"/>
                <a:gd name="connsiteX98" fmla="*/ 0 w 494979"/>
                <a:gd name="connsiteY98" fmla="*/ 636401 h 674476"/>
                <a:gd name="connsiteX99" fmla="*/ 2720 w 494979"/>
                <a:gd name="connsiteY99" fmla="*/ 628241 h 674476"/>
                <a:gd name="connsiteX100" fmla="*/ 24477 w 494979"/>
                <a:gd name="connsiteY100" fmla="*/ 620082 h 674476"/>
                <a:gd name="connsiteX101" fmla="*/ 62552 w 494979"/>
                <a:gd name="connsiteY101" fmla="*/ 617363 h 674476"/>
                <a:gd name="connsiteX102" fmla="*/ 62552 w 494979"/>
                <a:gd name="connsiteY102" fmla="*/ 614643 h 674476"/>
                <a:gd name="connsiteX103" fmla="*/ 65272 w 494979"/>
                <a:gd name="connsiteY103" fmla="*/ 587447 h 674476"/>
                <a:gd name="connsiteX104" fmla="*/ 76151 w 494979"/>
                <a:gd name="connsiteY104" fmla="*/ 522175 h 674476"/>
                <a:gd name="connsiteX105" fmla="*/ 87029 w 494979"/>
                <a:gd name="connsiteY105" fmla="*/ 470501 h 674476"/>
                <a:gd name="connsiteX106" fmla="*/ 92469 w 494979"/>
                <a:gd name="connsiteY106" fmla="*/ 446025 h 674476"/>
                <a:gd name="connsiteX107" fmla="*/ 65272 w 494979"/>
                <a:gd name="connsiteY107" fmla="*/ 432426 h 674476"/>
                <a:gd name="connsiteX108" fmla="*/ 54393 w 494979"/>
                <a:gd name="connsiteY108" fmla="*/ 421548 h 674476"/>
                <a:gd name="connsiteX109" fmla="*/ 73431 w 494979"/>
                <a:gd name="connsiteY109" fmla="*/ 407949 h 674476"/>
                <a:gd name="connsiteX110" fmla="*/ 100628 w 494979"/>
                <a:gd name="connsiteY110" fmla="*/ 399790 h 674476"/>
                <a:gd name="connsiteX111" fmla="*/ 108787 w 494979"/>
                <a:gd name="connsiteY111" fmla="*/ 369874 h 674476"/>
                <a:gd name="connsiteX112" fmla="*/ 125105 w 494979"/>
                <a:gd name="connsiteY112" fmla="*/ 307322 h 674476"/>
                <a:gd name="connsiteX113" fmla="*/ 141423 w 494979"/>
                <a:gd name="connsiteY113" fmla="*/ 242051 h 674476"/>
                <a:gd name="connsiteX114" fmla="*/ 155021 w 494979"/>
                <a:gd name="connsiteY114" fmla="*/ 179498 h 674476"/>
                <a:gd name="connsiteX115" fmla="*/ 168620 w 494979"/>
                <a:gd name="connsiteY115" fmla="*/ 119665 h 674476"/>
                <a:gd name="connsiteX116" fmla="*/ 193097 w 494979"/>
                <a:gd name="connsiteY116" fmla="*/ 57113 h 674476"/>
                <a:gd name="connsiteX117" fmla="*/ 201256 w 494979"/>
                <a:gd name="connsiteY117" fmla="*/ 38075 h 674476"/>
                <a:gd name="connsiteX118" fmla="*/ 217574 w 494979"/>
                <a:gd name="connsiteY118" fmla="*/ 13598 h 674476"/>
                <a:gd name="connsiteX119" fmla="*/ 274687 w 494979"/>
                <a:gd name="connsiteY119" fmla="*/ 0 h 674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94979" h="674476">
                  <a:moveTo>
                    <a:pt x="228453" y="97907"/>
                  </a:moveTo>
                  <a:cubicBezTo>
                    <a:pt x="220294" y="97907"/>
                    <a:pt x="212135" y="114225"/>
                    <a:pt x="212135" y="119665"/>
                  </a:cubicBezTo>
                  <a:cubicBezTo>
                    <a:pt x="209415" y="130543"/>
                    <a:pt x="206696" y="144141"/>
                    <a:pt x="203976" y="152300"/>
                  </a:cubicBezTo>
                  <a:cubicBezTo>
                    <a:pt x="201256" y="157740"/>
                    <a:pt x="201256" y="163179"/>
                    <a:pt x="201256" y="168618"/>
                  </a:cubicBezTo>
                  <a:cubicBezTo>
                    <a:pt x="201256" y="174058"/>
                    <a:pt x="198537" y="179497"/>
                    <a:pt x="198537" y="184936"/>
                  </a:cubicBezTo>
                  <a:cubicBezTo>
                    <a:pt x="195817" y="195815"/>
                    <a:pt x="193097" y="209413"/>
                    <a:pt x="190378" y="220292"/>
                  </a:cubicBezTo>
                  <a:cubicBezTo>
                    <a:pt x="187658" y="244769"/>
                    <a:pt x="179499" y="269246"/>
                    <a:pt x="171340" y="291003"/>
                  </a:cubicBezTo>
                  <a:cubicBezTo>
                    <a:pt x="168620" y="301881"/>
                    <a:pt x="165900" y="312760"/>
                    <a:pt x="163180" y="323639"/>
                  </a:cubicBezTo>
                  <a:cubicBezTo>
                    <a:pt x="160461" y="337237"/>
                    <a:pt x="157741" y="348115"/>
                    <a:pt x="152302" y="361714"/>
                  </a:cubicBezTo>
                  <a:cubicBezTo>
                    <a:pt x="149582" y="367153"/>
                    <a:pt x="146862" y="383471"/>
                    <a:pt x="146862" y="388910"/>
                  </a:cubicBezTo>
                  <a:cubicBezTo>
                    <a:pt x="146862" y="391630"/>
                    <a:pt x="149582" y="391630"/>
                    <a:pt x="152302" y="391630"/>
                  </a:cubicBezTo>
                  <a:cubicBezTo>
                    <a:pt x="157741" y="391630"/>
                    <a:pt x="171340" y="391630"/>
                    <a:pt x="174060" y="391630"/>
                  </a:cubicBezTo>
                  <a:cubicBezTo>
                    <a:pt x="182219" y="391630"/>
                    <a:pt x="190378" y="391630"/>
                    <a:pt x="195817" y="388910"/>
                  </a:cubicBezTo>
                  <a:cubicBezTo>
                    <a:pt x="201256" y="388910"/>
                    <a:pt x="206696" y="388910"/>
                    <a:pt x="214855" y="388910"/>
                  </a:cubicBezTo>
                  <a:cubicBezTo>
                    <a:pt x="220294" y="388910"/>
                    <a:pt x="228453" y="388910"/>
                    <a:pt x="239332" y="388910"/>
                  </a:cubicBezTo>
                  <a:cubicBezTo>
                    <a:pt x="244771" y="388910"/>
                    <a:pt x="250210" y="388910"/>
                    <a:pt x="252930" y="386191"/>
                  </a:cubicBezTo>
                  <a:cubicBezTo>
                    <a:pt x="258369" y="391630"/>
                    <a:pt x="261089" y="388910"/>
                    <a:pt x="261089" y="386191"/>
                  </a:cubicBezTo>
                  <a:cubicBezTo>
                    <a:pt x="261089" y="380751"/>
                    <a:pt x="258369" y="372592"/>
                    <a:pt x="258369" y="367153"/>
                  </a:cubicBezTo>
                  <a:cubicBezTo>
                    <a:pt x="255650" y="353555"/>
                    <a:pt x="252930" y="342676"/>
                    <a:pt x="252930" y="331797"/>
                  </a:cubicBezTo>
                  <a:cubicBezTo>
                    <a:pt x="252930" y="301881"/>
                    <a:pt x="252930" y="274685"/>
                    <a:pt x="250210" y="244769"/>
                  </a:cubicBezTo>
                  <a:cubicBezTo>
                    <a:pt x="250210" y="231170"/>
                    <a:pt x="247491" y="217572"/>
                    <a:pt x="244771" y="203974"/>
                  </a:cubicBezTo>
                  <a:cubicBezTo>
                    <a:pt x="242051" y="187656"/>
                    <a:pt x="239332" y="174058"/>
                    <a:pt x="239332" y="157740"/>
                  </a:cubicBezTo>
                  <a:cubicBezTo>
                    <a:pt x="239332" y="152300"/>
                    <a:pt x="239332" y="133263"/>
                    <a:pt x="236612" y="119665"/>
                  </a:cubicBezTo>
                  <a:cubicBezTo>
                    <a:pt x="236612" y="106066"/>
                    <a:pt x="233892" y="97907"/>
                    <a:pt x="228453" y="97907"/>
                  </a:cubicBezTo>
                  <a:close/>
                  <a:moveTo>
                    <a:pt x="274687" y="0"/>
                  </a:moveTo>
                  <a:cubicBezTo>
                    <a:pt x="288285" y="0"/>
                    <a:pt x="293724" y="2720"/>
                    <a:pt x="304603" y="5439"/>
                  </a:cubicBezTo>
                  <a:cubicBezTo>
                    <a:pt x="315482" y="10879"/>
                    <a:pt x="315482" y="16318"/>
                    <a:pt x="320921" y="24477"/>
                  </a:cubicBezTo>
                  <a:cubicBezTo>
                    <a:pt x="326360" y="29916"/>
                    <a:pt x="331800" y="35356"/>
                    <a:pt x="334519" y="43515"/>
                  </a:cubicBezTo>
                  <a:cubicBezTo>
                    <a:pt x="337239" y="51674"/>
                    <a:pt x="337239" y="57113"/>
                    <a:pt x="339959" y="65272"/>
                  </a:cubicBezTo>
                  <a:cubicBezTo>
                    <a:pt x="345398" y="78870"/>
                    <a:pt x="342678" y="97908"/>
                    <a:pt x="348118" y="114226"/>
                  </a:cubicBezTo>
                  <a:cubicBezTo>
                    <a:pt x="350837" y="130544"/>
                    <a:pt x="358996" y="146863"/>
                    <a:pt x="361716" y="163180"/>
                  </a:cubicBezTo>
                  <a:cubicBezTo>
                    <a:pt x="364435" y="182218"/>
                    <a:pt x="364435" y="201256"/>
                    <a:pt x="369875" y="220293"/>
                  </a:cubicBezTo>
                  <a:cubicBezTo>
                    <a:pt x="375314" y="239331"/>
                    <a:pt x="378034" y="255649"/>
                    <a:pt x="378034" y="274686"/>
                  </a:cubicBezTo>
                  <a:cubicBezTo>
                    <a:pt x="378034" y="282845"/>
                    <a:pt x="380753" y="293724"/>
                    <a:pt x="383473" y="301883"/>
                  </a:cubicBezTo>
                  <a:cubicBezTo>
                    <a:pt x="386193" y="312762"/>
                    <a:pt x="388912" y="326360"/>
                    <a:pt x="391632" y="337238"/>
                  </a:cubicBezTo>
                  <a:cubicBezTo>
                    <a:pt x="391632" y="342678"/>
                    <a:pt x="394352" y="353556"/>
                    <a:pt x="397071" y="364435"/>
                  </a:cubicBezTo>
                  <a:cubicBezTo>
                    <a:pt x="399791" y="372594"/>
                    <a:pt x="402511" y="380753"/>
                    <a:pt x="405230" y="383473"/>
                  </a:cubicBezTo>
                  <a:cubicBezTo>
                    <a:pt x="407950" y="386192"/>
                    <a:pt x="413389" y="386192"/>
                    <a:pt x="416109" y="386192"/>
                  </a:cubicBezTo>
                  <a:cubicBezTo>
                    <a:pt x="418829" y="386192"/>
                    <a:pt x="424268" y="386192"/>
                    <a:pt x="426988" y="386192"/>
                  </a:cubicBezTo>
                  <a:cubicBezTo>
                    <a:pt x="437866" y="386192"/>
                    <a:pt x="448745" y="388912"/>
                    <a:pt x="454184" y="397071"/>
                  </a:cubicBezTo>
                  <a:cubicBezTo>
                    <a:pt x="456904" y="399790"/>
                    <a:pt x="456904" y="402510"/>
                    <a:pt x="456904" y="405230"/>
                  </a:cubicBezTo>
                  <a:cubicBezTo>
                    <a:pt x="456904" y="407949"/>
                    <a:pt x="454184" y="410669"/>
                    <a:pt x="451465" y="416108"/>
                  </a:cubicBezTo>
                  <a:cubicBezTo>
                    <a:pt x="446025" y="421548"/>
                    <a:pt x="440586" y="426987"/>
                    <a:pt x="432427" y="429707"/>
                  </a:cubicBezTo>
                  <a:cubicBezTo>
                    <a:pt x="429707" y="429707"/>
                    <a:pt x="426988" y="432426"/>
                    <a:pt x="421548" y="432426"/>
                  </a:cubicBezTo>
                  <a:cubicBezTo>
                    <a:pt x="418829" y="432426"/>
                    <a:pt x="416109" y="432426"/>
                    <a:pt x="413389" y="435146"/>
                  </a:cubicBezTo>
                  <a:cubicBezTo>
                    <a:pt x="413389" y="435146"/>
                    <a:pt x="413389" y="437866"/>
                    <a:pt x="413389" y="440585"/>
                  </a:cubicBezTo>
                  <a:cubicBezTo>
                    <a:pt x="413389" y="443305"/>
                    <a:pt x="413389" y="448744"/>
                    <a:pt x="416109" y="451464"/>
                  </a:cubicBezTo>
                  <a:cubicBezTo>
                    <a:pt x="416109" y="456903"/>
                    <a:pt x="418829" y="462343"/>
                    <a:pt x="418829" y="465062"/>
                  </a:cubicBezTo>
                  <a:lnTo>
                    <a:pt x="418829" y="475941"/>
                  </a:lnTo>
                  <a:cubicBezTo>
                    <a:pt x="418829" y="481380"/>
                    <a:pt x="418829" y="484100"/>
                    <a:pt x="418829" y="486820"/>
                  </a:cubicBezTo>
                  <a:cubicBezTo>
                    <a:pt x="421548" y="497698"/>
                    <a:pt x="424268" y="505857"/>
                    <a:pt x="426988" y="516736"/>
                  </a:cubicBezTo>
                  <a:cubicBezTo>
                    <a:pt x="426988" y="524895"/>
                    <a:pt x="429707" y="535773"/>
                    <a:pt x="432427" y="543932"/>
                  </a:cubicBezTo>
                  <a:cubicBezTo>
                    <a:pt x="435147" y="554811"/>
                    <a:pt x="437866" y="562970"/>
                    <a:pt x="437866" y="573848"/>
                  </a:cubicBezTo>
                  <a:cubicBezTo>
                    <a:pt x="437866" y="587447"/>
                    <a:pt x="440586" y="595606"/>
                    <a:pt x="443306" y="606484"/>
                  </a:cubicBezTo>
                  <a:cubicBezTo>
                    <a:pt x="443306" y="609204"/>
                    <a:pt x="446025" y="614643"/>
                    <a:pt x="446025" y="617363"/>
                  </a:cubicBezTo>
                  <a:cubicBezTo>
                    <a:pt x="454184" y="617363"/>
                    <a:pt x="462343" y="617363"/>
                    <a:pt x="470502" y="617363"/>
                  </a:cubicBezTo>
                  <a:cubicBezTo>
                    <a:pt x="478661" y="625522"/>
                    <a:pt x="492259" y="630961"/>
                    <a:pt x="494979" y="641840"/>
                  </a:cubicBezTo>
                  <a:cubicBezTo>
                    <a:pt x="494979" y="647279"/>
                    <a:pt x="489540" y="649999"/>
                    <a:pt x="486820" y="655438"/>
                  </a:cubicBezTo>
                  <a:cubicBezTo>
                    <a:pt x="484100" y="660877"/>
                    <a:pt x="475942" y="663597"/>
                    <a:pt x="470502" y="663597"/>
                  </a:cubicBezTo>
                  <a:cubicBezTo>
                    <a:pt x="459623" y="666317"/>
                    <a:pt x="454184" y="666317"/>
                    <a:pt x="446025" y="666317"/>
                  </a:cubicBezTo>
                  <a:cubicBezTo>
                    <a:pt x="440586" y="666317"/>
                    <a:pt x="432427" y="666317"/>
                    <a:pt x="424268" y="666317"/>
                  </a:cubicBezTo>
                  <a:cubicBezTo>
                    <a:pt x="421548" y="666317"/>
                    <a:pt x="418829" y="666317"/>
                    <a:pt x="416109" y="666317"/>
                  </a:cubicBezTo>
                  <a:cubicBezTo>
                    <a:pt x="410670" y="669036"/>
                    <a:pt x="407950" y="669036"/>
                    <a:pt x="402511" y="671756"/>
                  </a:cubicBezTo>
                  <a:cubicBezTo>
                    <a:pt x="397071" y="671756"/>
                    <a:pt x="391632" y="674476"/>
                    <a:pt x="386193" y="674476"/>
                  </a:cubicBezTo>
                  <a:cubicBezTo>
                    <a:pt x="375314" y="674476"/>
                    <a:pt x="361716" y="671756"/>
                    <a:pt x="350837" y="669036"/>
                  </a:cubicBezTo>
                  <a:cubicBezTo>
                    <a:pt x="342678" y="669036"/>
                    <a:pt x="334519" y="669036"/>
                    <a:pt x="329080" y="669036"/>
                  </a:cubicBezTo>
                  <a:cubicBezTo>
                    <a:pt x="307323" y="669036"/>
                    <a:pt x="288285" y="669036"/>
                    <a:pt x="280126" y="669036"/>
                  </a:cubicBezTo>
                  <a:cubicBezTo>
                    <a:pt x="271967" y="669036"/>
                    <a:pt x="261088" y="669036"/>
                    <a:pt x="255649" y="663597"/>
                  </a:cubicBezTo>
                  <a:cubicBezTo>
                    <a:pt x="250210" y="660877"/>
                    <a:pt x="239331" y="655438"/>
                    <a:pt x="239331" y="647279"/>
                  </a:cubicBezTo>
                  <a:cubicBezTo>
                    <a:pt x="239331" y="636401"/>
                    <a:pt x="255649" y="633681"/>
                    <a:pt x="263808" y="630961"/>
                  </a:cubicBezTo>
                  <a:cubicBezTo>
                    <a:pt x="269247" y="630961"/>
                    <a:pt x="277406" y="630961"/>
                    <a:pt x="291005" y="628241"/>
                  </a:cubicBezTo>
                  <a:cubicBezTo>
                    <a:pt x="291005" y="620082"/>
                    <a:pt x="291005" y="614643"/>
                    <a:pt x="288285" y="609204"/>
                  </a:cubicBezTo>
                  <a:cubicBezTo>
                    <a:pt x="288285" y="601045"/>
                    <a:pt x="285565" y="590166"/>
                    <a:pt x="285565" y="582007"/>
                  </a:cubicBezTo>
                  <a:cubicBezTo>
                    <a:pt x="285565" y="576568"/>
                    <a:pt x="282846" y="573848"/>
                    <a:pt x="282846" y="568409"/>
                  </a:cubicBezTo>
                  <a:cubicBezTo>
                    <a:pt x="282846" y="562970"/>
                    <a:pt x="285565" y="557531"/>
                    <a:pt x="285565" y="554811"/>
                  </a:cubicBezTo>
                  <a:cubicBezTo>
                    <a:pt x="285565" y="549371"/>
                    <a:pt x="282846" y="546652"/>
                    <a:pt x="280126" y="538493"/>
                  </a:cubicBezTo>
                  <a:cubicBezTo>
                    <a:pt x="280126" y="527614"/>
                    <a:pt x="274687" y="516736"/>
                    <a:pt x="274687" y="505857"/>
                  </a:cubicBezTo>
                  <a:cubicBezTo>
                    <a:pt x="274687" y="494978"/>
                    <a:pt x="274687" y="486820"/>
                    <a:pt x="271967" y="478660"/>
                  </a:cubicBezTo>
                  <a:cubicBezTo>
                    <a:pt x="269247" y="467782"/>
                    <a:pt x="269247" y="456903"/>
                    <a:pt x="269247" y="446025"/>
                  </a:cubicBezTo>
                  <a:cubicBezTo>
                    <a:pt x="269247" y="440585"/>
                    <a:pt x="266528" y="437866"/>
                    <a:pt x="263808" y="437866"/>
                  </a:cubicBezTo>
                  <a:cubicBezTo>
                    <a:pt x="261088" y="437866"/>
                    <a:pt x="258369" y="437866"/>
                    <a:pt x="252929" y="437866"/>
                  </a:cubicBezTo>
                  <a:cubicBezTo>
                    <a:pt x="242051" y="437866"/>
                    <a:pt x="231172" y="437866"/>
                    <a:pt x="223013" y="440585"/>
                  </a:cubicBezTo>
                  <a:cubicBezTo>
                    <a:pt x="212135" y="440585"/>
                    <a:pt x="203976" y="443305"/>
                    <a:pt x="193097" y="443305"/>
                  </a:cubicBezTo>
                  <a:cubicBezTo>
                    <a:pt x="184938" y="443305"/>
                    <a:pt x="176779" y="443305"/>
                    <a:pt x="168620" y="443305"/>
                  </a:cubicBezTo>
                  <a:cubicBezTo>
                    <a:pt x="165900" y="443305"/>
                    <a:pt x="155021" y="440585"/>
                    <a:pt x="146862" y="440585"/>
                  </a:cubicBezTo>
                  <a:cubicBezTo>
                    <a:pt x="138703" y="440585"/>
                    <a:pt x="138703" y="448744"/>
                    <a:pt x="138703" y="454184"/>
                  </a:cubicBezTo>
                  <a:cubicBezTo>
                    <a:pt x="138703" y="465062"/>
                    <a:pt x="135983" y="475941"/>
                    <a:pt x="133263" y="486820"/>
                  </a:cubicBezTo>
                  <a:cubicBezTo>
                    <a:pt x="130544" y="505857"/>
                    <a:pt x="125105" y="522175"/>
                    <a:pt x="122385" y="541213"/>
                  </a:cubicBezTo>
                  <a:cubicBezTo>
                    <a:pt x="119665" y="560250"/>
                    <a:pt x="111506" y="595606"/>
                    <a:pt x="106067" y="614643"/>
                  </a:cubicBezTo>
                  <a:cubicBezTo>
                    <a:pt x="114226" y="614643"/>
                    <a:pt x="125105" y="614643"/>
                    <a:pt x="135983" y="614643"/>
                  </a:cubicBezTo>
                  <a:cubicBezTo>
                    <a:pt x="149581" y="614643"/>
                    <a:pt x="171340" y="614643"/>
                    <a:pt x="171340" y="630961"/>
                  </a:cubicBezTo>
                  <a:cubicBezTo>
                    <a:pt x="171340" y="639120"/>
                    <a:pt x="168620" y="639120"/>
                    <a:pt x="165900" y="647279"/>
                  </a:cubicBezTo>
                  <a:cubicBezTo>
                    <a:pt x="163181" y="652718"/>
                    <a:pt x="155021" y="655438"/>
                    <a:pt x="149581" y="655438"/>
                  </a:cubicBezTo>
                  <a:cubicBezTo>
                    <a:pt x="141423" y="658158"/>
                    <a:pt x="135983" y="658158"/>
                    <a:pt x="127824" y="658158"/>
                  </a:cubicBezTo>
                  <a:cubicBezTo>
                    <a:pt x="122385" y="658158"/>
                    <a:pt x="116946" y="658158"/>
                    <a:pt x="106067" y="658158"/>
                  </a:cubicBezTo>
                  <a:cubicBezTo>
                    <a:pt x="92469" y="658158"/>
                    <a:pt x="78870" y="658158"/>
                    <a:pt x="62552" y="658158"/>
                  </a:cubicBezTo>
                  <a:cubicBezTo>
                    <a:pt x="54393" y="658158"/>
                    <a:pt x="46234" y="658158"/>
                    <a:pt x="40795" y="658158"/>
                  </a:cubicBezTo>
                  <a:cubicBezTo>
                    <a:pt x="32636" y="658158"/>
                    <a:pt x="21758" y="658158"/>
                    <a:pt x="16318" y="652718"/>
                  </a:cubicBezTo>
                  <a:cubicBezTo>
                    <a:pt x="8159" y="649999"/>
                    <a:pt x="0" y="641840"/>
                    <a:pt x="0" y="636401"/>
                  </a:cubicBezTo>
                  <a:cubicBezTo>
                    <a:pt x="0" y="633681"/>
                    <a:pt x="0" y="630961"/>
                    <a:pt x="2720" y="628241"/>
                  </a:cubicBezTo>
                  <a:cubicBezTo>
                    <a:pt x="8159" y="625522"/>
                    <a:pt x="16318" y="622802"/>
                    <a:pt x="24477" y="620082"/>
                  </a:cubicBezTo>
                  <a:cubicBezTo>
                    <a:pt x="38075" y="617363"/>
                    <a:pt x="48954" y="617363"/>
                    <a:pt x="62552" y="617363"/>
                  </a:cubicBezTo>
                  <a:cubicBezTo>
                    <a:pt x="62552" y="617363"/>
                    <a:pt x="62552" y="614643"/>
                    <a:pt x="62552" y="614643"/>
                  </a:cubicBezTo>
                  <a:cubicBezTo>
                    <a:pt x="62552" y="603765"/>
                    <a:pt x="65272" y="590166"/>
                    <a:pt x="65272" y="587447"/>
                  </a:cubicBezTo>
                  <a:cubicBezTo>
                    <a:pt x="67992" y="565689"/>
                    <a:pt x="73431" y="543932"/>
                    <a:pt x="76151" y="522175"/>
                  </a:cubicBezTo>
                  <a:cubicBezTo>
                    <a:pt x="78870" y="505857"/>
                    <a:pt x="81590" y="486820"/>
                    <a:pt x="87029" y="470501"/>
                  </a:cubicBezTo>
                  <a:cubicBezTo>
                    <a:pt x="87029" y="465062"/>
                    <a:pt x="92469" y="451464"/>
                    <a:pt x="92469" y="446025"/>
                  </a:cubicBezTo>
                  <a:cubicBezTo>
                    <a:pt x="92469" y="437866"/>
                    <a:pt x="73431" y="437866"/>
                    <a:pt x="65272" y="432426"/>
                  </a:cubicBezTo>
                  <a:cubicBezTo>
                    <a:pt x="59833" y="429707"/>
                    <a:pt x="54393" y="426987"/>
                    <a:pt x="54393" y="421548"/>
                  </a:cubicBezTo>
                  <a:cubicBezTo>
                    <a:pt x="54393" y="413389"/>
                    <a:pt x="62552" y="410669"/>
                    <a:pt x="73431" y="407949"/>
                  </a:cubicBezTo>
                  <a:cubicBezTo>
                    <a:pt x="78870" y="407949"/>
                    <a:pt x="92469" y="405230"/>
                    <a:pt x="100628" y="399790"/>
                  </a:cubicBezTo>
                  <a:cubicBezTo>
                    <a:pt x="106067" y="394351"/>
                    <a:pt x="106067" y="378033"/>
                    <a:pt x="108787" y="369874"/>
                  </a:cubicBezTo>
                  <a:cubicBezTo>
                    <a:pt x="114226" y="348117"/>
                    <a:pt x="119665" y="326360"/>
                    <a:pt x="125105" y="307322"/>
                  </a:cubicBezTo>
                  <a:cubicBezTo>
                    <a:pt x="130544" y="285565"/>
                    <a:pt x="135983" y="263808"/>
                    <a:pt x="141423" y="242051"/>
                  </a:cubicBezTo>
                  <a:cubicBezTo>
                    <a:pt x="146862" y="220293"/>
                    <a:pt x="152301" y="198536"/>
                    <a:pt x="155021" y="179498"/>
                  </a:cubicBezTo>
                  <a:cubicBezTo>
                    <a:pt x="157740" y="160461"/>
                    <a:pt x="163181" y="138703"/>
                    <a:pt x="168620" y="119665"/>
                  </a:cubicBezTo>
                  <a:cubicBezTo>
                    <a:pt x="176779" y="100627"/>
                    <a:pt x="182218" y="76150"/>
                    <a:pt x="193097" y="57113"/>
                  </a:cubicBezTo>
                  <a:lnTo>
                    <a:pt x="201256" y="38075"/>
                  </a:lnTo>
                  <a:cubicBezTo>
                    <a:pt x="206695" y="29916"/>
                    <a:pt x="209415" y="19038"/>
                    <a:pt x="217574" y="13598"/>
                  </a:cubicBezTo>
                  <a:cubicBezTo>
                    <a:pt x="231172" y="2720"/>
                    <a:pt x="255649" y="0"/>
                    <a:pt x="274687" y="0"/>
                  </a:cubicBezTo>
                  <a:close/>
                </a:path>
              </a:pathLst>
            </a:custGeom>
            <a:grpFill/>
            <a:ln w="27168" cap="flat">
              <a:noFill/>
              <a:prstDash val="solid"/>
              <a:miter/>
            </a:ln>
          </p:spPr>
          <p:txBody>
            <a:bodyPr rtlCol="0" anchor="ctr"/>
            <a:lstStyle/>
            <a:p>
              <a:endParaRPr>
                <a:solidFill>
                  <a:srgbClr val="FFFFFF"/>
                </a:solidFill>
              </a:endParaRPr>
            </a:p>
          </p:txBody>
        </p:sp>
        <p:sp>
          <p:nvSpPr>
            <p:cNvPr id="38" name="Freeform: Shape 37">
              <a:extLst>
                <a:ext uri="{FF2B5EF4-FFF2-40B4-BE49-F238E27FC236}">
                  <a16:creationId xmlns:a16="http://schemas.microsoft.com/office/drawing/2014/main" id="{C6CA1296-E56E-4964-A66F-3EB3E89A1239}"/>
                </a:ext>
              </a:extLst>
            </p:cNvPr>
            <p:cNvSpPr/>
            <p:nvPr/>
          </p:nvSpPr>
          <p:spPr>
            <a:xfrm>
              <a:off x="3443268" y="4186718"/>
              <a:ext cx="435145" cy="761503"/>
            </a:xfrm>
            <a:custGeom>
              <a:avLst/>
              <a:gdLst>
                <a:gd name="connsiteX0" fmla="*/ 400855 w 435145"/>
                <a:gd name="connsiteY0" fmla="*/ 678260 h 761503"/>
                <a:gd name="connsiteX1" fmla="*/ 384537 w 435145"/>
                <a:gd name="connsiteY1" fmla="*/ 719054 h 761503"/>
                <a:gd name="connsiteX2" fmla="*/ 368219 w 435145"/>
                <a:gd name="connsiteY2" fmla="*/ 713615 h 761503"/>
                <a:gd name="connsiteX3" fmla="*/ 360060 w 435145"/>
                <a:gd name="connsiteY3" fmla="*/ 697297 h 761503"/>
                <a:gd name="connsiteX4" fmla="*/ 360060 w 435145"/>
                <a:gd name="connsiteY4" fmla="*/ 651063 h 761503"/>
                <a:gd name="connsiteX5" fmla="*/ 332864 w 435145"/>
                <a:gd name="connsiteY5" fmla="*/ 686418 h 761503"/>
                <a:gd name="connsiteX6" fmla="*/ 251274 w 435145"/>
                <a:gd name="connsiteY6" fmla="*/ 721774 h 761503"/>
                <a:gd name="connsiteX7" fmla="*/ 229517 w 435145"/>
                <a:gd name="connsiteY7" fmla="*/ 719054 h 761503"/>
                <a:gd name="connsiteX8" fmla="*/ 158806 w 435145"/>
                <a:gd name="connsiteY8" fmla="*/ 694578 h 761503"/>
                <a:gd name="connsiteX9" fmla="*/ 112571 w 435145"/>
                <a:gd name="connsiteY9" fmla="*/ 659222 h 761503"/>
                <a:gd name="connsiteX10" fmla="*/ 79936 w 435145"/>
                <a:gd name="connsiteY10" fmla="*/ 607548 h 761503"/>
                <a:gd name="connsiteX11" fmla="*/ 63618 w 435145"/>
                <a:gd name="connsiteY11" fmla="*/ 542277 h 761503"/>
                <a:gd name="connsiteX12" fmla="*/ 58178 w 435145"/>
                <a:gd name="connsiteY12" fmla="*/ 471566 h 761503"/>
                <a:gd name="connsiteX13" fmla="*/ 60898 w 435145"/>
                <a:gd name="connsiteY13" fmla="*/ 400855 h 761503"/>
                <a:gd name="connsiteX14" fmla="*/ 66337 w 435145"/>
                <a:gd name="connsiteY14" fmla="*/ 335583 h 761503"/>
                <a:gd name="connsiteX15" fmla="*/ 85375 w 435145"/>
                <a:gd name="connsiteY15" fmla="*/ 267592 h 761503"/>
                <a:gd name="connsiteX16" fmla="*/ 109852 w 435145"/>
                <a:gd name="connsiteY16" fmla="*/ 199600 h 761503"/>
                <a:gd name="connsiteX17" fmla="*/ 145207 w 435145"/>
                <a:gd name="connsiteY17" fmla="*/ 145207 h 761503"/>
                <a:gd name="connsiteX18" fmla="*/ 188722 w 435145"/>
                <a:gd name="connsiteY18" fmla="*/ 96253 h 761503"/>
                <a:gd name="connsiteX19" fmla="*/ 243115 w 435145"/>
                <a:gd name="connsiteY19" fmla="*/ 71776 h 761503"/>
                <a:gd name="connsiteX20" fmla="*/ 286630 w 435145"/>
                <a:gd name="connsiteY20" fmla="*/ 63617 h 761503"/>
                <a:gd name="connsiteX21" fmla="*/ 305667 w 435145"/>
                <a:gd name="connsiteY21" fmla="*/ 66337 h 761503"/>
                <a:gd name="connsiteX22" fmla="*/ 324705 w 435145"/>
                <a:gd name="connsiteY22" fmla="*/ 79936 h 761503"/>
                <a:gd name="connsiteX23" fmla="*/ 341023 w 435145"/>
                <a:gd name="connsiteY23" fmla="*/ 101693 h 761503"/>
                <a:gd name="connsiteX24" fmla="*/ 354621 w 435145"/>
                <a:gd name="connsiteY24" fmla="*/ 123450 h 761503"/>
                <a:gd name="connsiteX25" fmla="*/ 354621 w 435145"/>
                <a:gd name="connsiteY25" fmla="*/ 98973 h 761503"/>
                <a:gd name="connsiteX26" fmla="*/ 360060 w 435145"/>
                <a:gd name="connsiteY26" fmla="*/ 74496 h 761503"/>
                <a:gd name="connsiteX27" fmla="*/ 365500 w 435145"/>
                <a:gd name="connsiteY27" fmla="*/ 63617 h 761503"/>
                <a:gd name="connsiteX28" fmla="*/ 373659 w 435145"/>
                <a:gd name="connsiteY28" fmla="*/ 58178 h 761503"/>
                <a:gd name="connsiteX29" fmla="*/ 381818 w 435145"/>
                <a:gd name="connsiteY29" fmla="*/ 63617 h 761503"/>
                <a:gd name="connsiteX30" fmla="*/ 389977 w 435145"/>
                <a:gd name="connsiteY30" fmla="*/ 82655 h 761503"/>
                <a:gd name="connsiteX31" fmla="*/ 392696 w 435145"/>
                <a:gd name="connsiteY31" fmla="*/ 126170 h 761503"/>
                <a:gd name="connsiteX32" fmla="*/ 395416 w 435145"/>
                <a:gd name="connsiteY32" fmla="*/ 186002 h 761503"/>
                <a:gd name="connsiteX33" fmla="*/ 398136 w 435145"/>
                <a:gd name="connsiteY33" fmla="*/ 237675 h 761503"/>
                <a:gd name="connsiteX34" fmla="*/ 398136 w 435145"/>
                <a:gd name="connsiteY34" fmla="*/ 243115 h 761503"/>
                <a:gd name="connsiteX35" fmla="*/ 395416 w 435145"/>
                <a:gd name="connsiteY35" fmla="*/ 256713 h 761503"/>
                <a:gd name="connsiteX36" fmla="*/ 379098 w 435145"/>
                <a:gd name="connsiteY36" fmla="*/ 278470 h 761503"/>
                <a:gd name="connsiteX37" fmla="*/ 362780 w 435145"/>
                <a:gd name="connsiteY37" fmla="*/ 273031 h 761503"/>
                <a:gd name="connsiteX38" fmla="*/ 354621 w 435145"/>
                <a:gd name="connsiteY38" fmla="*/ 256713 h 761503"/>
                <a:gd name="connsiteX39" fmla="*/ 354621 w 435145"/>
                <a:gd name="connsiteY39" fmla="*/ 213198 h 761503"/>
                <a:gd name="connsiteX40" fmla="*/ 354621 w 435145"/>
                <a:gd name="connsiteY40" fmla="*/ 205040 h 761503"/>
                <a:gd name="connsiteX41" fmla="*/ 338303 w 435145"/>
                <a:gd name="connsiteY41" fmla="*/ 147927 h 761503"/>
                <a:gd name="connsiteX42" fmla="*/ 292069 w 435145"/>
                <a:gd name="connsiteY42" fmla="*/ 107132 h 761503"/>
                <a:gd name="connsiteX43" fmla="*/ 262153 w 435145"/>
                <a:gd name="connsiteY43" fmla="*/ 120730 h 761503"/>
                <a:gd name="connsiteX44" fmla="*/ 251274 w 435145"/>
                <a:gd name="connsiteY44" fmla="*/ 131609 h 761503"/>
                <a:gd name="connsiteX45" fmla="*/ 240395 w 435145"/>
                <a:gd name="connsiteY45" fmla="*/ 139768 h 761503"/>
                <a:gd name="connsiteX46" fmla="*/ 237676 w 435145"/>
                <a:gd name="connsiteY46" fmla="*/ 164245 h 761503"/>
                <a:gd name="connsiteX47" fmla="*/ 226797 w 435145"/>
                <a:gd name="connsiteY47" fmla="*/ 196881 h 761503"/>
                <a:gd name="connsiteX48" fmla="*/ 213199 w 435145"/>
                <a:gd name="connsiteY48" fmla="*/ 259433 h 761503"/>
                <a:gd name="connsiteX49" fmla="*/ 207759 w 435145"/>
                <a:gd name="connsiteY49" fmla="*/ 324704 h 761503"/>
                <a:gd name="connsiteX50" fmla="*/ 207759 w 435145"/>
                <a:gd name="connsiteY50" fmla="*/ 335583 h 761503"/>
                <a:gd name="connsiteX51" fmla="*/ 205040 w 435145"/>
                <a:gd name="connsiteY51" fmla="*/ 349181 h 761503"/>
                <a:gd name="connsiteX52" fmla="*/ 207759 w 435145"/>
                <a:gd name="connsiteY52" fmla="*/ 368219 h 761503"/>
                <a:gd name="connsiteX53" fmla="*/ 207759 w 435145"/>
                <a:gd name="connsiteY53" fmla="*/ 376378 h 761503"/>
                <a:gd name="connsiteX54" fmla="*/ 205040 w 435145"/>
                <a:gd name="connsiteY54" fmla="*/ 387256 h 761503"/>
                <a:gd name="connsiteX55" fmla="*/ 205040 w 435145"/>
                <a:gd name="connsiteY55" fmla="*/ 395415 h 761503"/>
                <a:gd name="connsiteX56" fmla="*/ 205040 w 435145"/>
                <a:gd name="connsiteY56" fmla="*/ 406294 h 761503"/>
                <a:gd name="connsiteX57" fmla="*/ 205040 w 435145"/>
                <a:gd name="connsiteY57" fmla="*/ 425332 h 761503"/>
                <a:gd name="connsiteX58" fmla="*/ 213199 w 435145"/>
                <a:gd name="connsiteY58" fmla="*/ 493323 h 761503"/>
                <a:gd name="connsiteX59" fmla="*/ 221358 w 435145"/>
                <a:gd name="connsiteY59" fmla="*/ 561314 h 761503"/>
                <a:gd name="connsiteX60" fmla="*/ 226797 w 435145"/>
                <a:gd name="connsiteY60" fmla="*/ 591231 h 761503"/>
                <a:gd name="connsiteX61" fmla="*/ 240395 w 435145"/>
                <a:gd name="connsiteY61" fmla="*/ 618427 h 761503"/>
                <a:gd name="connsiteX62" fmla="*/ 283910 w 435145"/>
                <a:gd name="connsiteY62" fmla="*/ 651063 h 761503"/>
                <a:gd name="connsiteX63" fmla="*/ 338303 w 435145"/>
                <a:gd name="connsiteY63" fmla="*/ 612988 h 761503"/>
                <a:gd name="connsiteX64" fmla="*/ 354621 w 435145"/>
                <a:gd name="connsiteY64" fmla="*/ 577632 h 761503"/>
                <a:gd name="connsiteX65" fmla="*/ 357341 w 435145"/>
                <a:gd name="connsiteY65" fmla="*/ 509641 h 761503"/>
                <a:gd name="connsiteX66" fmla="*/ 362780 w 435145"/>
                <a:gd name="connsiteY66" fmla="*/ 485164 h 761503"/>
                <a:gd name="connsiteX67" fmla="*/ 368219 w 435145"/>
                <a:gd name="connsiteY67" fmla="*/ 474286 h 761503"/>
                <a:gd name="connsiteX68" fmla="*/ 376378 w 435145"/>
                <a:gd name="connsiteY68" fmla="*/ 468846 h 761503"/>
                <a:gd name="connsiteX69" fmla="*/ 384537 w 435145"/>
                <a:gd name="connsiteY69" fmla="*/ 474286 h 761503"/>
                <a:gd name="connsiteX70" fmla="*/ 392696 w 435145"/>
                <a:gd name="connsiteY70" fmla="*/ 493323 h 761503"/>
                <a:gd name="connsiteX71" fmla="*/ 395416 w 435145"/>
                <a:gd name="connsiteY71" fmla="*/ 558595 h 761503"/>
                <a:gd name="connsiteX72" fmla="*/ 398136 w 435145"/>
                <a:gd name="connsiteY72" fmla="*/ 618427 h 761503"/>
                <a:gd name="connsiteX73" fmla="*/ 400855 w 435145"/>
                <a:gd name="connsiteY73" fmla="*/ 678260 h 76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435145" h="761503">
                  <a:moveTo>
                    <a:pt x="400855" y="678260"/>
                  </a:moveTo>
                  <a:cubicBezTo>
                    <a:pt x="400855" y="689138"/>
                    <a:pt x="400855" y="719054"/>
                    <a:pt x="384537" y="719054"/>
                  </a:cubicBezTo>
                  <a:cubicBezTo>
                    <a:pt x="376378" y="719054"/>
                    <a:pt x="373659" y="716335"/>
                    <a:pt x="368219" y="713615"/>
                  </a:cubicBezTo>
                  <a:cubicBezTo>
                    <a:pt x="362780" y="710895"/>
                    <a:pt x="360060" y="702736"/>
                    <a:pt x="360060" y="697297"/>
                  </a:cubicBezTo>
                  <a:cubicBezTo>
                    <a:pt x="357341" y="680979"/>
                    <a:pt x="357341" y="664661"/>
                    <a:pt x="360060" y="651063"/>
                  </a:cubicBezTo>
                  <a:cubicBezTo>
                    <a:pt x="354621" y="659222"/>
                    <a:pt x="341023" y="678260"/>
                    <a:pt x="332864" y="686418"/>
                  </a:cubicBezTo>
                  <a:cubicBezTo>
                    <a:pt x="311107" y="708176"/>
                    <a:pt x="283910" y="721774"/>
                    <a:pt x="251274" y="721774"/>
                  </a:cubicBezTo>
                  <a:cubicBezTo>
                    <a:pt x="243115" y="721774"/>
                    <a:pt x="237676" y="721774"/>
                    <a:pt x="229517" y="719054"/>
                  </a:cubicBezTo>
                  <a:cubicBezTo>
                    <a:pt x="207759" y="716335"/>
                    <a:pt x="183283" y="708176"/>
                    <a:pt x="158806" y="694578"/>
                  </a:cubicBezTo>
                  <a:cubicBezTo>
                    <a:pt x="142488" y="686418"/>
                    <a:pt x="126170" y="672820"/>
                    <a:pt x="112571" y="659222"/>
                  </a:cubicBezTo>
                  <a:cubicBezTo>
                    <a:pt x="98973" y="642904"/>
                    <a:pt x="88095" y="626586"/>
                    <a:pt x="79936" y="607548"/>
                  </a:cubicBezTo>
                  <a:cubicBezTo>
                    <a:pt x="71777" y="585791"/>
                    <a:pt x="66337" y="566754"/>
                    <a:pt x="63618" y="542277"/>
                  </a:cubicBezTo>
                  <a:cubicBezTo>
                    <a:pt x="60898" y="517800"/>
                    <a:pt x="58178" y="493323"/>
                    <a:pt x="58178" y="471566"/>
                  </a:cubicBezTo>
                  <a:cubicBezTo>
                    <a:pt x="58178" y="447089"/>
                    <a:pt x="58178" y="425332"/>
                    <a:pt x="60898" y="400855"/>
                  </a:cubicBezTo>
                  <a:cubicBezTo>
                    <a:pt x="63618" y="379098"/>
                    <a:pt x="60898" y="357340"/>
                    <a:pt x="66337" y="335583"/>
                  </a:cubicBezTo>
                  <a:cubicBezTo>
                    <a:pt x="69057" y="313826"/>
                    <a:pt x="77216" y="289349"/>
                    <a:pt x="85375" y="267592"/>
                  </a:cubicBezTo>
                  <a:cubicBezTo>
                    <a:pt x="93534" y="243115"/>
                    <a:pt x="98973" y="221357"/>
                    <a:pt x="109852" y="199600"/>
                  </a:cubicBezTo>
                  <a:cubicBezTo>
                    <a:pt x="118011" y="177843"/>
                    <a:pt x="131609" y="161525"/>
                    <a:pt x="145207" y="145207"/>
                  </a:cubicBezTo>
                  <a:cubicBezTo>
                    <a:pt x="158806" y="128889"/>
                    <a:pt x="172404" y="109852"/>
                    <a:pt x="188722" y="96253"/>
                  </a:cubicBezTo>
                  <a:cubicBezTo>
                    <a:pt x="205040" y="82655"/>
                    <a:pt x="224077" y="77216"/>
                    <a:pt x="243115" y="71776"/>
                  </a:cubicBezTo>
                  <a:cubicBezTo>
                    <a:pt x="256713" y="69057"/>
                    <a:pt x="273031" y="63617"/>
                    <a:pt x="286630" y="63617"/>
                  </a:cubicBezTo>
                  <a:cubicBezTo>
                    <a:pt x="292069" y="63617"/>
                    <a:pt x="297508" y="63617"/>
                    <a:pt x="305667" y="66337"/>
                  </a:cubicBezTo>
                  <a:cubicBezTo>
                    <a:pt x="313826" y="69057"/>
                    <a:pt x="319266" y="74496"/>
                    <a:pt x="324705" y="79936"/>
                  </a:cubicBezTo>
                  <a:cubicBezTo>
                    <a:pt x="332864" y="85375"/>
                    <a:pt x="332864" y="93534"/>
                    <a:pt x="341023" y="101693"/>
                  </a:cubicBezTo>
                  <a:cubicBezTo>
                    <a:pt x="346462" y="107132"/>
                    <a:pt x="349182" y="118011"/>
                    <a:pt x="354621" y="123450"/>
                  </a:cubicBezTo>
                  <a:cubicBezTo>
                    <a:pt x="354621" y="115291"/>
                    <a:pt x="354621" y="101693"/>
                    <a:pt x="354621" y="98973"/>
                  </a:cubicBezTo>
                  <a:cubicBezTo>
                    <a:pt x="354621" y="90814"/>
                    <a:pt x="354621" y="79936"/>
                    <a:pt x="360060" y="74496"/>
                  </a:cubicBezTo>
                  <a:cubicBezTo>
                    <a:pt x="362780" y="71776"/>
                    <a:pt x="362780" y="69057"/>
                    <a:pt x="365500" y="63617"/>
                  </a:cubicBezTo>
                  <a:cubicBezTo>
                    <a:pt x="368219" y="60898"/>
                    <a:pt x="370939" y="58178"/>
                    <a:pt x="373659" y="58178"/>
                  </a:cubicBezTo>
                  <a:cubicBezTo>
                    <a:pt x="376378" y="58178"/>
                    <a:pt x="379098" y="60898"/>
                    <a:pt x="381818" y="63617"/>
                  </a:cubicBezTo>
                  <a:cubicBezTo>
                    <a:pt x="384537" y="69057"/>
                    <a:pt x="387257" y="77216"/>
                    <a:pt x="389977" y="82655"/>
                  </a:cubicBezTo>
                  <a:cubicBezTo>
                    <a:pt x="389977" y="90814"/>
                    <a:pt x="392696" y="107132"/>
                    <a:pt x="392696" y="126170"/>
                  </a:cubicBezTo>
                  <a:cubicBezTo>
                    <a:pt x="392696" y="150647"/>
                    <a:pt x="392696" y="177843"/>
                    <a:pt x="395416" y="186002"/>
                  </a:cubicBezTo>
                  <a:cubicBezTo>
                    <a:pt x="398136" y="205040"/>
                    <a:pt x="398136" y="215918"/>
                    <a:pt x="398136" y="237675"/>
                  </a:cubicBezTo>
                  <a:cubicBezTo>
                    <a:pt x="398136" y="240395"/>
                    <a:pt x="398136" y="243115"/>
                    <a:pt x="398136" y="243115"/>
                  </a:cubicBezTo>
                  <a:cubicBezTo>
                    <a:pt x="398136" y="248554"/>
                    <a:pt x="398136" y="251274"/>
                    <a:pt x="395416" y="256713"/>
                  </a:cubicBezTo>
                  <a:cubicBezTo>
                    <a:pt x="392696" y="267592"/>
                    <a:pt x="389977" y="278470"/>
                    <a:pt x="379098" y="278470"/>
                  </a:cubicBezTo>
                  <a:cubicBezTo>
                    <a:pt x="370939" y="278470"/>
                    <a:pt x="368219" y="275751"/>
                    <a:pt x="362780" y="273031"/>
                  </a:cubicBezTo>
                  <a:cubicBezTo>
                    <a:pt x="357341" y="270311"/>
                    <a:pt x="354621" y="262152"/>
                    <a:pt x="354621" y="256713"/>
                  </a:cubicBezTo>
                  <a:cubicBezTo>
                    <a:pt x="349182" y="237675"/>
                    <a:pt x="354621" y="232236"/>
                    <a:pt x="354621" y="213198"/>
                  </a:cubicBezTo>
                  <a:cubicBezTo>
                    <a:pt x="354621" y="210479"/>
                    <a:pt x="354621" y="207759"/>
                    <a:pt x="354621" y="205040"/>
                  </a:cubicBezTo>
                  <a:cubicBezTo>
                    <a:pt x="349182" y="186002"/>
                    <a:pt x="343742" y="169684"/>
                    <a:pt x="338303" y="147927"/>
                  </a:cubicBezTo>
                  <a:cubicBezTo>
                    <a:pt x="332864" y="131609"/>
                    <a:pt x="311107" y="107132"/>
                    <a:pt x="292069" y="107132"/>
                  </a:cubicBezTo>
                  <a:cubicBezTo>
                    <a:pt x="281190" y="107132"/>
                    <a:pt x="270312" y="115291"/>
                    <a:pt x="262153" y="120730"/>
                  </a:cubicBezTo>
                  <a:cubicBezTo>
                    <a:pt x="259433" y="123450"/>
                    <a:pt x="256713" y="126170"/>
                    <a:pt x="251274" y="131609"/>
                  </a:cubicBezTo>
                  <a:cubicBezTo>
                    <a:pt x="248554" y="134329"/>
                    <a:pt x="243115" y="137048"/>
                    <a:pt x="240395" y="139768"/>
                  </a:cubicBezTo>
                  <a:cubicBezTo>
                    <a:pt x="237676" y="145207"/>
                    <a:pt x="240395" y="156086"/>
                    <a:pt x="237676" y="164245"/>
                  </a:cubicBezTo>
                  <a:cubicBezTo>
                    <a:pt x="232236" y="175123"/>
                    <a:pt x="229517" y="186002"/>
                    <a:pt x="226797" y="196881"/>
                  </a:cubicBezTo>
                  <a:cubicBezTo>
                    <a:pt x="221358" y="218638"/>
                    <a:pt x="218638" y="237675"/>
                    <a:pt x="213199" y="259433"/>
                  </a:cubicBezTo>
                  <a:cubicBezTo>
                    <a:pt x="210479" y="281190"/>
                    <a:pt x="207759" y="302947"/>
                    <a:pt x="207759" y="324704"/>
                  </a:cubicBezTo>
                  <a:cubicBezTo>
                    <a:pt x="207759" y="327424"/>
                    <a:pt x="207759" y="332863"/>
                    <a:pt x="207759" y="335583"/>
                  </a:cubicBezTo>
                  <a:cubicBezTo>
                    <a:pt x="207759" y="341022"/>
                    <a:pt x="205040" y="343742"/>
                    <a:pt x="205040" y="349181"/>
                  </a:cubicBezTo>
                  <a:cubicBezTo>
                    <a:pt x="205040" y="354621"/>
                    <a:pt x="207759" y="362779"/>
                    <a:pt x="207759" y="368219"/>
                  </a:cubicBezTo>
                  <a:cubicBezTo>
                    <a:pt x="207759" y="370939"/>
                    <a:pt x="207759" y="373658"/>
                    <a:pt x="207759" y="376378"/>
                  </a:cubicBezTo>
                  <a:cubicBezTo>
                    <a:pt x="205040" y="381817"/>
                    <a:pt x="205040" y="384537"/>
                    <a:pt x="205040" y="387256"/>
                  </a:cubicBezTo>
                  <a:cubicBezTo>
                    <a:pt x="205040" y="389976"/>
                    <a:pt x="205040" y="392696"/>
                    <a:pt x="205040" y="395415"/>
                  </a:cubicBezTo>
                  <a:cubicBezTo>
                    <a:pt x="205040" y="398135"/>
                    <a:pt x="205040" y="403574"/>
                    <a:pt x="205040" y="406294"/>
                  </a:cubicBezTo>
                  <a:cubicBezTo>
                    <a:pt x="205040" y="411733"/>
                    <a:pt x="205040" y="417173"/>
                    <a:pt x="205040" y="425332"/>
                  </a:cubicBezTo>
                  <a:cubicBezTo>
                    <a:pt x="205040" y="449809"/>
                    <a:pt x="213199" y="471566"/>
                    <a:pt x="213199" y="493323"/>
                  </a:cubicBezTo>
                  <a:cubicBezTo>
                    <a:pt x="213199" y="517800"/>
                    <a:pt x="215919" y="539557"/>
                    <a:pt x="221358" y="561314"/>
                  </a:cubicBezTo>
                  <a:cubicBezTo>
                    <a:pt x="224077" y="572193"/>
                    <a:pt x="224077" y="580352"/>
                    <a:pt x="226797" y="591231"/>
                  </a:cubicBezTo>
                  <a:cubicBezTo>
                    <a:pt x="229517" y="599390"/>
                    <a:pt x="237676" y="607548"/>
                    <a:pt x="240395" y="618427"/>
                  </a:cubicBezTo>
                  <a:cubicBezTo>
                    <a:pt x="248554" y="637465"/>
                    <a:pt x="262153" y="651063"/>
                    <a:pt x="283910" y="651063"/>
                  </a:cubicBezTo>
                  <a:cubicBezTo>
                    <a:pt x="302948" y="651063"/>
                    <a:pt x="330144" y="629306"/>
                    <a:pt x="338303" y="612988"/>
                  </a:cubicBezTo>
                  <a:cubicBezTo>
                    <a:pt x="346462" y="599390"/>
                    <a:pt x="351901" y="591231"/>
                    <a:pt x="354621" y="577632"/>
                  </a:cubicBezTo>
                  <a:cubicBezTo>
                    <a:pt x="354621" y="550436"/>
                    <a:pt x="354621" y="517800"/>
                    <a:pt x="357341" y="509641"/>
                  </a:cubicBezTo>
                  <a:cubicBezTo>
                    <a:pt x="357341" y="501482"/>
                    <a:pt x="357341" y="490603"/>
                    <a:pt x="362780" y="485164"/>
                  </a:cubicBezTo>
                  <a:cubicBezTo>
                    <a:pt x="365500" y="482444"/>
                    <a:pt x="365500" y="479725"/>
                    <a:pt x="368219" y="474286"/>
                  </a:cubicBezTo>
                  <a:cubicBezTo>
                    <a:pt x="370939" y="471566"/>
                    <a:pt x="373659" y="468846"/>
                    <a:pt x="376378" y="468846"/>
                  </a:cubicBezTo>
                  <a:cubicBezTo>
                    <a:pt x="379098" y="468846"/>
                    <a:pt x="381818" y="471566"/>
                    <a:pt x="384537" y="474286"/>
                  </a:cubicBezTo>
                  <a:cubicBezTo>
                    <a:pt x="387257" y="479725"/>
                    <a:pt x="389977" y="487884"/>
                    <a:pt x="392696" y="493323"/>
                  </a:cubicBezTo>
                  <a:cubicBezTo>
                    <a:pt x="392696" y="501482"/>
                    <a:pt x="395416" y="539557"/>
                    <a:pt x="395416" y="558595"/>
                  </a:cubicBezTo>
                  <a:cubicBezTo>
                    <a:pt x="395416" y="583072"/>
                    <a:pt x="395416" y="610268"/>
                    <a:pt x="398136" y="618427"/>
                  </a:cubicBezTo>
                  <a:cubicBezTo>
                    <a:pt x="398136" y="648343"/>
                    <a:pt x="400855" y="659222"/>
                    <a:pt x="400855" y="678260"/>
                  </a:cubicBezTo>
                </a:path>
              </a:pathLst>
            </a:custGeom>
            <a:grpFill/>
            <a:ln w="27168" cap="flat">
              <a:noFill/>
              <a:prstDash val="solid"/>
              <a:miter/>
            </a:ln>
          </p:spPr>
          <p:txBody>
            <a:bodyPr rtlCol="0" anchor="ctr"/>
            <a:lstStyle/>
            <a:p>
              <a:endParaRPr>
                <a:solidFill>
                  <a:srgbClr val="FFFFFF"/>
                </a:solidFill>
              </a:endParaRPr>
            </a:p>
          </p:txBody>
        </p:sp>
        <p:sp>
          <p:nvSpPr>
            <p:cNvPr id="39" name="Freeform: Shape 38">
              <a:extLst>
                <a:ext uri="{FF2B5EF4-FFF2-40B4-BE49-F238E27FC236}">
                  <a16:creationId xmlns:a16="http://schemas.microsoft.com/office/drawing/2014/main" id="{C92FBFDE-3137-468A-8F8D-05A481D5D8C8}"/>
                </a:ext>
              </a:extLst>
            </p:cNvPr>
            <p:cNvSpPr/>
            <p:nvPr/>
          </p:nvSpPr>
          <p:spPr>
            <a:xfrm>
              <a:off x="3829459" y="4200317"/>
              <a:ext cx="598325" cy="761503"/>
            </a:xfrm>
            <a:custGeom>
              <a:avLst/>
              <a:gdLst>
                <a:gd name="connsiteX0" fmla="*/ 360060 w 598324"/>
                <a:gd name="connsiteY0" fmla="*/ 332863 h 761503"/>
                <a:gd name="connsiteX1" fmla="*/ 341023 w 598324"/>
                <a:gd name="connsiteY1" fmla="*/ 370939 h 761503"/>
                <a:gd name="connsiteX2" fmla="*/ 376378 w 598324"/>
                <a:gd name="connsiteY2" fmla="*/ 389976 h 761503"/>
                <a:gd name="connsiteX3" fmla="*/ 425332 w 598324"/>
                <a:gd name="connsiteY3" fmla="*/ 433491 h 761503"/>
                <a:gd name="connsiteX4" fmla="*/ 438930 w 598324"/>
                <a:gd name="connsiteY4" fmla="*/ 463407 h 761503"/>
                <a:gd name="connsiteX5" fmla="*/ 449809 w 598324"/>
                <a:gd name="connsiteY5" fmla="*/ 498762 h 761503"/>
                <a:gd name="connsiteX6" fmla="*/ 457968 w 598324"/>
                <a:gd name="connsiteY6" fmla="*/ 528679 h 761503"/>
                <a:gd name="connsiteX7" fmla="*/ 466127 w 598324"/>
                <a:gd name="connsiteY7" fmla="*/ 564034 h 761503"/>
                <a:gd name="connsiteX8" fmla="*/ 471566 w 598324"/>
                <a:gd name="connsiteY8" fmla="*/ 593950 h 761503"/>
                <a:gd name="connsiteX9" fmla="*/ 479725 w 598324"/>
                <a:gd name="connsiteY9" fmla="*/ 607548 h 761503"/>
                <a:gd name="connsiteX10" fmla="*/ 487884 w 598324"/>
                <a:gd name="connsiteY10" fmla="*/ 623867 h 761503"/>
                <a:gd name="connsiteX11" fmla="*/ 501482 w 598324"/>
                <a:gd name="connsiteY11" fmla="*/ 651063 h 761503"/>
                <a:gd name="connsiteX12" fmla="*/ 523240 w 598324"/>
                <a:gd name="connsiteY12" fmla="*/ 670101 h 761503"/>
                <a:gd name="connsiteX13" fmla="*/ 534119 w 598324"/>
                <a:gd name="connsiteY13" fmla="*/ 686418 h 761503"/>
                <a:gd name="connsiteX14" fmla="*/ 531399 w 598324"/>
                <a:gd name="connsiteY14" fmla="*/ 694578 h 761503"/>
                <a:gd name="connsiteX15" fmla="*/ 498763 w 598324"/>
                <a:gd name="connsiteY15" fmla="*/ 708176 h 761503"/>
                <a:gd name="connsiteX16" fmla="*/ 449809 w 598324"/>
                <a:gd name="connsiteY16" fmla="*/ 700017 h 761503"/>
                <a:gd name="connsiteX17" fmla="*/ 400855 w 598324"/>
                <a:gd name="connsiteY17" fmla="*/ 667381 h 761503"/>
                <a:gd name="connsiteX18" fmla="*/ 381817 w 598324"/>
                <a:gd name="connsiteY18" fmla="*/ 642904 h 761503"/>
                <a:gd name="connsiteX19" fmla="*/ 368219 w 598324"/>
                <a:gd name="connsiteY19" fmla="*/ 610268 h 761503"/>
                <a:gd name="connsiteX20" fmla="*/ 349182 w 598324"/>
                <a:gd name="connsiteY20" fmla="*/ 550436 h 761503"/>
                <a:gd name="connsiteX21" fmla="*/ 338303 w 598324"/>
                <a:gd name="connsiteY21" fmla="*/ 504202 h 761503"/>
                <a:gd name="connsiteX22" fmla="*/ 330144 w 598324"/>
                <a:gd name="connsiteY22" fmla="*/ 477005 h 761503"/>
                <a:gd name="connsiteX23" fmla="*/ 321985 w 598324"/>
                <a:gd name="connsiteY23" fmla="*/ 455248 h 761503"/>
                <a:gd name="connsiteX24" fmla="*/ 305667 w 598324"/>
                <a:gd name="connsiteY24" fmla="*/ 436210 h 761503"/>
                <a:gd name="connsiteX25" fmla="*/ 294788 w 598324"/>
                <a:gd name="connsiteY25" fmla="*/ 441650 h 761503"/>
                <a:gd name="connsiteX26" fmla="*/ 278471 w 598324"/>
                <a:gd name="connsiteY26" fmla="*/ 463407 h 761503"/>
                <a:gd name="connsiteX27" fmla="*/ 264872 w 598324"/>
                <a:gd name="connsiteY27" fmla="*/ 496043 h 761503"/>
                <a:gd name="connsiteX28" fmla="*/ 262153 w 598324"/>
                <a:gd name="connsiteY28" fmla="*/ 517800 h 761503"/>
                <a:gd name="connsiteX29" fmla="*/ 262153 w 598324"/>
                <a:gd name="connsiteY29" fmla="*/ 523239 h 761503"/>
                <a:gd name="connsiteX30" fmla="*/ 262153 w 598324"/>
                <a:gd name="connsiteY30" fmla="*/ 553155 h 761503"/>
                <a:gd name="connsiteX31" fmla="*/ 262153 w 598324"/>
                <a:gd name="connsiteY31" fmla="*/ 629306 h 761503"/>
                <a:gd name="connsiteX32" fmla="*/ 259433 w 598324"/>
                <a:gd name="connsiteY32" fmla="*/ 659222 h 761503"/>
                <a:gd name="connsiteX33" fmla="*/ 283910 w 598324"/>
                <a:gd name="connsiteY33" fmla="*/ 659222 h 761503"/>
                <a:gd name="connsiteX34" fmla="*/ 321985 w 598324"/>
                <a:gd name="connsiteY34" fmla="*/ 675540 h 761503"/>
                <a:gd name="connsiteX35" fmla="*/ 316546 w 598324"/>
                <a:gd name="connsiteY35" fmla="*/ 691858 h 761503"/>
                <a:gd name="connsiteX36" fmla="*/ 300228 w 598324"/>
                <a:gd name="connsiteY36" fmla="*/ 700017 h 761503"/>
                <a:gd name="connsiteX37" fmla="*/ 278471 w 598324"/>
                <a:gd name="connsiteY37" fmla="*/ 702736 h 761503"/>
                <a:gd name="connsiteX38" fmla="*/ 243115 w 598324"/>
                <a:gd name="connsiteY38" fmla="*/ 702736 h 761503"/>
                <a:gd name="connsiteX39" fmla="*/ 221358 w 598324"/>
                <a:gd name="connsiteY39" fmla="*/ 710895 h 761503"/>
                <a:gd name="connsiteX40" fmla="*/ 194161 w 598324"/>
                <a:gd name="connsiteY40" fmla="*/ 702736 h 761503"/>
                <a:gd name="connsiteX41" fmla="*/ 177843 w 598324"/>
                <a:gd name="connsiteY41" fmla="*/ 702736 h 761503"/>
                <a:gd name="connsiteX42" fmla="*/ 126170 w 598324"/>
                <a:gd name="connsiteY42" fmla="*/ 702736 h 761503"/>
                <a:gd name="connsiteX43" fmla="*/ 101693 w 598324"/>
                <a:gd name="connsiteY43" fmla="*/ 702736 h 761503"/>
                <a:gd name="connsiteX44" fmla="*/ 74496 w 598324"/>
                <a:gd name="connsiteY44" fmla="*/ 697297 h 761503"/>
                <a:gd name="connsiteX45" fmla="*/ 58178 w 598324"/>
                <a:gd name="connsiteY45" fmla="*/ 680979 h 761503"/>
                <a:gd name="connsiteX46" fmla="*/ 63617 w 598324"/>
                <a:gd name="connsiteY46" fmla="*/ 672820 h 761503"/>
                <a:gd name="connsiteX47" fmla="*/ 85375 w 598324"/>
                <a:gd name="connsiteY47" fmla="*/ 664661 h 761503"/>
                <a:gd name="connsiteX48" fmla="*/ 128889 w 598324"/>
                <a:gd name="connsiteY48" fmla="*/ 659222 h 761503"/>
                <a:gd name="connsiteX49" fmla="*/ 147927 w 598324"/>
                <a:gd name="connsiteY49" fmla="*/ 659222 h 761503"/>
                <a:gd name="connsiteX50" fmla="*/ 145207 w 598324"/>
                <a:gd name="connsiteY50" fmla="*/ 653783 h 761503"/>
                <a:gd name="connsiteX51" fmla="*/ 131609 w 598324"/>
                <a:gd name="connsiteY51" fmla="*/ 585791 h 761503"/>
                <a:gd name="connsiteX52" fmla="*/ 134329 w 598324"/>
                <a:gd name="connsiteY52" fmla="*/ 498762 h 761503"/>
                <a:gd name="connsiteX53" fmla="*/ 137048 w 598324"/>
                <a:gd name="connsiteY53" fmla="*/ 406294 h 761503"/>
                <a:gd name="connsiteX54" fmla="*/ 134329 w 598324"/>
                <a:gd name="connsiteY54" fmla="*/ 327424 h 761503"/>
                <a:gd name="connsiteX55" fmla="*/ 137048 w 598324"/>
                <a:gd name="connsiteY55" fmla="*/ 253993 h 761503"/>
                <a:gd name="connsiteX56" fmla="*/ 139768 w 598324"/>
                <a:gd name="connsiteY56" fmla="*/ 207759 h 761503"/>
                <a:gd name="connsiteX57" fmla="*/ 137048 w 598324"/>
                <a:gd name="connsiteY57" fmla="*/ 172404 h 761503"/>
                <a:gd name="connsiteX58" fmla="*/ 137048 w 598324"/>
                <a:gd name="connsiteY58" fmla="*/ 112571 h 761503"/>
                <a:gd name="connsiteX59" fmla="*/ 126170 w 598324"/>
                <a:gd name="connsiteY59" fmla="*/ 112571 h 761503"/>
                <a:gd name="connsiteX60" fmla="*/ 101693 w 598324"/>
                <a:gd name="connsiteY60" fmla="*/ 112571 h 761503"/>
                <a:gd name="connsiteX61" fmla="*/ 74496 w 598324"/>
                <a:gd name="connsiteY61" fmla="*/ 107132 h 761503"/>
                <a:gd name="connsiteX62" fmla="*/ 58178 w 598324"/>
                <a:gd name="connsiteY62" fmla="*/ 90814 h 761503"/>
                <a:gd name="connsiteX63" fmla="*/ 63617 w 598324"/>
                <a:gd name="connsiteY63" fmla="*/ 82655 h 761503"/>
                <a:gd name="connsiteX64" fmla="*/ 85375 w 598324"/>
                <a:gd name="connsiteY64" fmla="*/ 74496 h 761503"/>
                <a:gd name="connsiteX65" fmla="*/ 137048 w 598324"/>
                <a:gd name="connsiteY65" fmla="*/ 69057 h 761503"/>
                <a:gd name="connsiteX66" fmla="*/ 145207 w 598324"/>
                <a:gd name="connsiteY66" fmla="*/ 69057 h 761503"/>
                <a:gd name="connsiteX67" fmla="*/ 169684 w 598324"/>
                <a:gd name="connsiteY67" fmla="*/ 58178 h 761503"/>
                <a:gd name="connsiteX68" fmla="*/ 177843 w 598324"/>
                <a:gd name="connsiteY68" fmla="*/ 58178 h 761503"/>
                <a:gd name="connsiteX69" fmla="*/ 205040 w 598324"/>
                <a:gd name="connsiteY69" fmla="*/ 66337 h 761503"/>
                <a:gd name="connsiteX70" fmla="*/ 286629 w 598324"/>
                <a:gd name="connsiteY70" fmla="*/ 63617 h 761503"/>
                <a:gd name="connsiteX71" fmla="*/ 324705 w 598324"/>
                <a:gd name="connsiteY71" fmla="*/ 79936 h 761503"/>
                <a:gd name="connsiteX72" fmla="*/ 319265 w 598324"/>
                <a:gd name="connsiteY72" fmla="*/ 96253 h 761503"/>
                <a:gd name="connsiteX73" fmla="*/ 302948 w 598324"/>
                <a:gd name="connsiteY73" fmla="*/ 104412 h 761503"/>
                <a:gd name="connsiteX74" fmla="*/ 278471 w 598324"/>
                <a:gd name="connsiteY74" fmla="*/ 112571 h 761503"/>
                <a:gd name="connsiteX75" fmla="*/ 232236 w 598324"/>
                <a:gd name="connsiteY75" fmla="*/ 112571 h 761503"/>
                <a:gd name="connsiteX76" fmla="*/ 240395 w 598324"/>
                <a:gd name="connsiteY76" fmla="*/ 137048 h 761503"/>
                <a:gd name="connsiteX77" fmla="*/ 240395 w 598324"/>
                <a:gd name="connsiteY77" fmla="*/ 150647 h 761503"/>
                <a:gd name="connsiteX78" fmla="*/ 243115 w 598324"/>
                <a:gd name="connsiteY78" fmla="*/ 158805 h 761503"/>
                <a:gd name="connsiteX79" fmla="*/ 248554 w 598324"/>
                <a:gd name="connsiteY79" fmla="*/ 188722 h 761503"/>
                <a:gd name="connsiteX80" fmla="*/ 248554 w 598324"/>
                <a:gd name="connsiteY80" fmla="*/ 199600 h 761503"/>
                <a:gd name="connsiteX81" fmla="*/ 248554 w 598324"/>
                <a:gd name="connsiteY81" fmla="*/ 221357 h 761503"/>
                <a:gd name="connsiteX82" fmla="*/ 253994 w 598324"/>
                <a:gd name="connsiteY82" fmla="*/ 264872 h 761503"/>
                <a:gd name="connsiteX83" fmla="*/ 262153 w 598324"/>
                <a:gd name="connsiteY83" fmla="*/ 297508 h 761503"/>
                <a:gd name="connsiteX84" fmla="*/ 264872 w 598324"/>
                <a:gd name="connsiteY84" fmla="*/ 324704 h 761503"/>
                <a:gd name="connsiteX85" fmla="*/ 264872 w 598324"/>
                <a:gd name="connsiteY85" fmla="*/ 332863 h 761503"/>
                <a:gd name="connsiteX86" fmla="*/ 264872 w 598324"/>
                <a:gd name="connsiteY86" fmla="*/ 351901 h 761503"/>
                <a:gd name="connsiteX87" fmla="*/ 262153 w 598324"/>
                <a:gd name="connsiteY87" fmla="*/ 370939 h 761503"/>
                <a:gd name="connsiteX88" fmla="*/ 267592 w 598324"/>
                <a:gd name="connsiteY88" fmla="*/ 384537 h 761503"/>
                <a:gd name="connsiteX89" fmla="*/ 278471 w 598324"/>
                <a:gd name="connsiteY89" fmla="*/ 370939 h 761503"/>
                <a:gd name="connsiteX90" fmla="*/ 297508 w 598324"/>
                <a:gd name="connsiteY90" fmla="*/ 332863 h 761503"/>
                <a:gd name="connsiteX91" fmla="*/ 311106 w 598324"/>
                <a:gd name="connsiteY91" fmla="*/ 305667 h 761503"/>
                <a:gd name="connsiteX92" fmla="*/ 335583 w 598324"/>
                <a:gd name="connsiteY92" fmla="*/ 259433 h 761503"/>
                <a:gd name="connsiteX93" fmla="*/ 354621 w 598324"/>
                <a:gd name="connsiteY93" fmla="*/ 224077 h 761503"/>
                <a:gd name="connsiteX94" fmla="*/ 381817 w 598324"/>
                <a:gd name="connsiteY94" fmla="*/ 172404 h 761503"/>
                <a:gd name="connsiteX95" fmla="*/ 409014 w 598324"/>
                <a:gd name="connsiteY95" fmla="*/ 118011 h 761503"/>
                <a:gd name="connsiteX96" fmla="*/ 411734 w 598324"/>
                <a:gd name="connsiteY96" fmla="*/ 115291 h 761503"/>
                <a:gd name="connsiteX97" fmla="*/ 398136 w 598324"/>
                <a:gd name="connsiteY97" fmla="*/ 115291 h 761503"/>
                <a:gd name="connsiteX98" fmla="*/ 379098 w 598324"/>
                <a:gd name="connsiteY98" fmla="*/ 109852 h 761503"/>
                <a:gd name="connsiteX99" fmla="*/ 368219 w 598324"/>
                <a:gd name="connsiteY99" fmla="*/ 93534 h 761503"/>
                <a:gd name="connsiteX100" fmla="*/ 370939 w 598324"/>
                <a:gd name="connsiteY100" fmla="*/ 85375 h 761503"/>
                <a:gd name="connsiteX101" fmla="*/ 387257 w 598324"/>
                <a:gd name="connsiteY101" fmla="*/ 77216 h 761503"/>
                <a:gd name="connsiteX102" fmla="*/ 422612 w 598324"/>
                <a:gd name="connsiteY102" fmla="*/ 71776 h 761503"/>
                <a:gd name="connsiteX103" fmla="*/ 436211 w 598324"/>
                <a:gd name="connsiteY103" fmla="*/ 71776 h 761503"/>
                <a:gd name="connsiteX104" fmla="*/ 438930 w 598324"/>
                <a:gd name="connsiteY104" fmla="*/ 69057 h 761503"/>
                <a:gd name="connsiteX105" fmla="*/ 452529 w 598324"/>
                <a:gd name="connsiteY105" fmla="*/ 66337 h 761503"/>
                <a:gd name="connsiteX106" fmla="*/ 466127 w 598324"/>
                <a:gd name="connsiteY106" fmla="*/ 69057 h 761503"/>
                <a:gd name="connsiteX107" fmla="*/ 471566 w 598324"/>
                <a:gd name="connsiteY107" fmla="*/ 71776 h 761503"/>
                <a:gd name="connsiteX108" fmla="*/ 515081 w 598324"/>
                <a:gd name="connsiteY108" fmla="*/ 71776 h 761503"/>
                <a:gd name="connsiteX109" fmla="*/ 542277 w 598324"/>
                <a:gd name="connsiteY109" fmla="*/ 88094 h 761503"/>
                <a:gd name="connsiteX110" fmla="*/ 536838 w 598324"/>
                <a:gd name="connsiteY110" fmla="*/ 104412 h 761503"/>
                <a:gd name="connsiteX111" fmla="*/ 525959 w 598324"/>
                <a:gd name="connsiteY111" fmla="*/ 112571 h 761503"/>
                <a:gd name="connsiteX112" fmla="*/ 509642 w 598324"/>
                <a:gd name="connsiteY112" fmla="*/ 115291 h 761503"/>
                <a:gd name="connsiteX113" fmla="*/ 468847 w 598324"/>
                <a:gd name="connsiteY113" fmla="*/ 115291 h 761503"/>
                <a:gd name="connsiteX114" fmla="*/ 457968 w 598324"/>
                <a:gd name="connsiteY114" fmla="*/ 137048 h 761503"/>
                <a:gd name="connsiteX115" fmla="*/ 430771 w 598324"/>
                <a:gd name="connsiteY115" fmla="*/ 194161 h 761503"/>
                <a:gd name="connsiteX116" fmla="*/ 400855 w 598324"/>
                <a:gd name="connsiteY116" fmla="*/ 262152 h 761503"/>
                <a:gd name="connsiteX117" fmla="*/ 360060 w 598324"/>
                <a:gd name="connsiteY117" fmla="*/ 332863 h 76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598324" h="761503">
                  <a:moveTo>
                    <a:pt x="360060" y="332863"/>
                  </a:moveTo>
                  <a:cubicBezTo>
                    <a:pt x="351901" y="343742"/>
                    <a:pt x="341023" y="357340"/>
                    <a:pt x="341023" y="370939"/>
                  </a:cubicBezTo>
                  <a:cubicBezTo>
                    <a:pt x="341023" y="379098"/>
                    <a:pt x="357341" y="381817"/>
                    <a:pt x="376378" y="389976"/>
                  </a:cubicBezTo>
                  <a:cubicBezTo>
                    <a:pt x="395416" y="398135"/>
                    <a:pt x="417173" y="417173"/>
                    <a:pt x="425332" y="433491"/>
                  </a:cubicBezTo>
                  <a:cubicBezTo>
                    <a:pt x="430771" y="444369"/>
                    <a:pt x="436211" y="452528"/>
                    <a:pt x="438930" y="463407"/>
                  </a:cubicBezTo>
                  <a:cubicBezTo>
                    <a:pt x="444370" y="474286"/>
                    <a:pt x="447089" y="487884"/>
                    <a:pt x="449809" y="498762"/>
                  </a:cubicBezTo>
                  <a:cubicBezTo>
                    <a:pt x="452529" y="512361"/>
                    <a:pt x="452529" y="517800"/>
                    <a:pt x="457968" y="528679"/>
                  </a:cubicBezTo>
                  <a:cubicBezTo>
                    <a:pt x="463407" y="539557"/>
                    <a:pt x="463407" y="553155"/>
                    <a:pt x="466127" y="564034"/>
                  </a:cubicBezTo>
                  <a:cubicBezTo>
                    <a:pt x="468847" y="572193"/>
                    <a:pt x="468847" y="585791"/>
                    <a:pt x="471566" y="593950"/>
                  </a:cubicBezTo>
                  <a:cubicBezTo>
                    <a:pt x="474286" y="599390"/>
                    <a:pt x="477006" y="602109"/>
                    <a:pt x="479725" y="607548"/>
                  </a:cubicBezTo>
                  <a:cubicBezTo>
                    <a:pt x="482445" y="612988"/>
                    <a:pt x="487884" y="618427"/>
                    <a:pt x="487884" y="623867"/>
                  </a:cubicBezTo>
                  <a:cubicBezTo>
                    <a:pt x="490604" y="634745"/>
                    <a:pt x="496043" y="642904"/>
                    <a:pt x="501482" y="651063"/>
                  </a:cubicBezTo>
                  <a:cubicBezTo>
                    <a:pt x="506922" y="661942"/>
                    <a:pt x="512361" y="664661"/>
                    <a:pt x="523240" y="670101"/>
                  </a:cubicBezTo>
                  <a:cubicBezTo>
                    <a:pt x="528679" y="672820"/>
                    <a:pt x="534119" y="680979"/>
                    <a:pt x="534119" y="686418"/>
                  </a:cubicBezTo>
                  <a:cubicBezTo>
                    <a:pt x="534119" y="689138"/>
                    <a:pt x="534119" y="691858"/>
                    <a:pt x="531399" y="694578"/>
                  </a:cubicBezTo>
                  <a:cubicBezTo>
                    <a:pt x="525959" y="702736"/>
                    <a:pt x="512361" y="708176"/>
                    <a:pt x="498763" y="708176"/>
                  </a:cubicBezTo>
                  <a:cubicBezTo>
                    <a:pt x="485165" y="708176"/>
                    <a:pt x="466127" y="705456"/>
                    <a:pt x="449809" y="700017"/>
                  </a:cubicBezTo>
                  <a:cubicBezTo>
                    <a:pt x="430771" y="694578"/>
                    <a:pt x="409014" y="675540"/>
                    <a:pt x="400855" y="667381"/>
                  </a:cubicBezTo>
                  <a:cubicBezTo>
                    <a:pt x="392696" y="659222"/>
                    <a:pt x="387257" y="651063"/>
                    <a:pt x="381817" y="642904"/>
                  </a:cubicBezTo>
                  <a:cubicBezTo>
                    <a:pt x="376378" y="632025"/>
                    <a:pt x="370939" y="623867"/>
                    <a:pt x="368219" y="610268"/>
                  </a:cubicBezTo>
                  <a:cubicBezTo>
                    <a:pt x="360060" y="588511"/>
                    <a:pt x="357341" y="574913"/>
                    <a:pt x="349182" y="550436"/>
                  </a:cubicBezTo>
                  <a:cubicBezTo>
                    <a:pt x="343742" y="534118"/>
                    <a:pt x="341023" y="520520"/>
                    <a:pt x="338303" y="504202"/>
                  </a:cubicBezTo>
                  <a:cubicBezTo>
                    <a:pt x="335583" y="493323"/>
                    <a:pt x="332864" y="485164"/>
                    <a:pt x="330144" y="477005"/>
                  </a:cubicBezTo>
                  <a:cubicBezTo>
                    <a:pt x="327424" y="471566"/>
                    <a:pt x="324705" y="463407"/>
                    <a:pt x="321985" y="455248"/>
                  </a:cubicBezTo>
                  <a:cubicBezTo>
                    <a:pt x="316546" y="444369"/>
                    <a:pt x="311106" y="436210"/>
                    <a:pt x="305667" y="436210"/>
                  </a:cubicBezTo>
                  <a:cubicBezTo>
                    <a:pt x="302948" y="436210"/>
                    <a:pt x="300228" y="438930"/>
                    <a:pt x="294788" y="441650"/>
                  </a:cubicBezTo>
                  <a:cubicBezTo>
                    <a:pt x="289349" y="447089"/>
                    <a:pt x="283910" y="455248"/>
                    <a:pt x="278471" y="463407"/>
                  </a:cubicBezTo>
                  <a:cubicBezTo>
                    <a:pt x="270312" y="474286"/>
                    <a:pt x="267592" y="485164"/>
                    <a:pt x="264872" y="496043"/>
                  </a:cubicBezTo>
                  <a:cubicBezTo>
                    <a:pt x="264872" y="504202"/>
                    <a:pt x="262153" y="512361"/>
                    <a:pt x="262153" y="517800"/>
                  </a:cubicBezTo>
                  <a:cubicBezTo>
                    <a:pt x="262153" y="520520"/>
                    <a:pt x="262153" y="520520"/>
                    <a:pt x="262153" y="523239"/>
                  </a:cubicBezTo>
                  <a:cubicBezTo>
                    <a:pt x="262153" y="528679"/>
                    <a:pt x="262153" y="544997"/>
                    <a:pt x="262153" y="553155"/>
                  </a:cubicBezTo>
                  <a:cubicBezTo>
                    <a:pt x="262153" y="583072"/>
                    <a:pt x="264872" y="599390"/>
                    <a:pt x="262153" y="629306"/>
                  </a:cubicBezTo>
                  <a:cubicBezTo>
                    <a:pt x="262153" y="640184"/>
                    <a:pt x="262153" y="648343"/>
                    <a:pt x="259433" y="659222"/>
                  </a:cubicBezTo>
                  <a:cubicBezTo>
                    <a:pt x="270312" y="659222"/>
                    <a:pt x="278471" y="659222"/>
                    <a:pt x="283910" y="659222"/>
                  </a:cubicBezTo>
                  <a:cubicBezTo>
                    <a:pt x="297508" y="659222"/>
                    <a:pt x="321985" y="659222"/>
                    <a:pt x="321985" y="675540"/>
                  </a:cubicBezTo>
                  <a:cubicBezTo>
                    <a:pt x="321985" y="683699"/>
                    <a:pt x="319265" y="686418"/>
                    <a:pt x="316546" y="691858"/>
                  </a:cubicBezTo>
                  <a:cubicBezTo>
                    <a:pt x="311106" y="697297"/>
                    <a:pt x="305667" y="700017"/>
                    <a:pt x="300228" y="700017"/>
                  </a:cubicBezTo>
                  <a:cubicBezTo>
                    <a:pt x="292069" y="702736"/>
                    <a:pt x="283910" y="702736"/>
                    <a:pt x="278471" y="702736"/>
                  </a:cubicBezTo>
                  <a:cubicBezTo>
                    <a:pt x="275751" y="702736"/>
                    <a:pt x="259433" y="702736"/>
                    <a:pt x="243115" y="702736"/>
                  </a:cubicBezTo>
                  <a:cubicBezTo>
                    <a:pt x="237676" y="708176"/>
                    <a:pt x="229517" y="710895"/>
                    <a:pt x="221358" y="710895"/>
                  </a:cubicBezTo>
                  <a:cubicBezTo>
                    <a:pt x="213199" y="710895"/>
                    <a:pt x="202320" y="708176"/>
                    <a:pt x="194161" y="702736"/>
                  </a:cubicBezTo>
                  <a:cubicBezTo>
                    <a:pt x="186002" y="702736"/>
                    <a:pt x="180563" y="702736"/>
                    <a:pt x="177843" y="702736"/>
                  </a:cubicBezTo>
                  <a:cubicBezTo>
                    <a:pt x="164245" y="702736"/>
                    <a:pt x="139768" y="702736"/>
                    <a:pt x="126170" y="702736"/>
                  </a:cubicBezTo>
                  <a:cubicBezTo>
                    <a:pt x="118011" y="702736"/>
                    <a:pt x="109852" y="702736"/>
                    <a:pt x="101693" y="702736"/>
                  </a:cubicBezTo>
                  <a:cubicBezTo>
                    <a:pt x="93534" y="702736"/>
                    <a:pt x="82655" y="702736"/>
                    <a:pt x="74496" y="697297"/>
                  </a:cubicBezTo>
                  <a:cubicBezTo>
                    <a:pt x="66337" y="694578"/>
                    <a:pt x="58178" y="686418"/>
                    <a:pt x="58178" y="680979"/>
                  </a:cubicBezTo>
                  <a:cubicBezTo>
                    <a:pt x="58178" y="678260"/>
                    <a:pt x="58178" y="675540"/>
                    <a:pt x="63617" y="672820"/>
                  </a:cubicBezTo>
                  <a:cubicBezTo>
                    <a:pt x="69057" y="670101"/>
                    <a:pt x="79935" y="667381"/>
                    <a:pt x="85375" y="664661"/>
                  </a:cubicBezTo>
                  <a:cubicBezTo>
                    <a:pt x="104412" y="661942"/>
                    <a:pt x="123450" y="659222"/>
                    <a:pt x="128889" y="659222"/>
                  </a:cubicBezTo>
                  <a:cubicBezTo>
                    <a:pt x="134329" y="659222"/>
                    <a:pt x="139768" y="659222"/>
                    <a:pt x="147927" y="659222"/>
                  </a:cubicBezTo>
                  <a:cubicBezTo>
                    <a:pt x="147927" y="656502"/>
                    <a:pt x="145207" y="653783"/>
                    <a:pt x="145207" y="653783"/>
                  </a:cubicBezTo>
                  <a:cubicBezTo>
                    <a:pt x="131609" y="632025"/>
                    <a:pt x="131609" y="610268"/>
                    <a:pt x="131609" y="585791"/>
                  </a:cubicBezTo>
                  <a:cubicBezTo>
                    <a:pt x="131609" y="555875"/>
                    <a:pt x="131609" y="528679"/>
                    <a:pt x="134329" y="498762"/>
                  </a:cubicBezTo>
                  <a:cubicBezTo>
                    <a:pt x="134329" y="468846"/>
                    <a:pt x="137048" y="436210"/>
                    <a:pt x="137048" y="406294"/>
                  </a:cubicBezTo>
                  <a:cubicBezTo>
                    <a:pt x="137048" y="379098"/>
                    <a:pt x="134329" y="354621"/>
                    <a:pt x="134329" y="327424"/>
                  </a:cubicBezTo>
                  <a:cubicBezTo>
                    <a:pt x="134329" y="302947"/>
                    <a:pt x="137048" y="278470"/>
                    <a:pt x="137048" y="253993"/>
                  </a:cubicBezTo>
                  <a:cubicBezTo>
                    <a:pt x="137048" y="237675"/>
                    <a:pt x="139768" y="224077"/>
                    <a:pt x="139768" y="207759"/>
                  </a:cubicBezTo>
                  <a:cubicBezTo>
                    <a:pt x="139768" y="196881"/>
                    <a:pt x="137048" y="183282"/>
                    <a:pt x="137048" y="172404"/>
                  </a:cubicBezTo>
                  <a:cubicBezTo>
                    <a:pt x="137048" y="150647"/>
                    <a:pt x="137048" y="131609"/>
                    <a:pt x="137048" y="112571"/>
                  </a:cubicBezTo>
                  <a:cubicBezTo>
                    <a:pt x="134329" y="112571"/>
                    <a:pt x="137048" y="112571"/>
                    <a:pt x="126170" y="112571"/>
                  </a:cubicBezTo>
                  <a:cubicBezTo>
                    <a:pt x="118011" y="112571"/>
                    <a:pt x="109852" y="112571"/>
                    <a:pt x="101693" y="112571"/>
                  </a:cubicBezTo>
                  <a:cubicBezTo>
                    <a:pt x="93534" y="112571"/>
                    <a:pt x="82655" y="109852"/>
                    <a:pt x="74496" y="107132"/>
                  </a:cubicBezTo>
                  <a:cubicBezTo>
                    <a:pt x="66337" y="104412"/>
                    <a:pt x="58178" y="96253"/>
                    <a:pt x="58178" y="90814"/>
                  </a:cubicBezTo>
                  <a:cubicBezTo>
                    <a:pt x="58178" y="88094"/>
                    <a:pt x="58178" y="85375"/>
                    <a:pt x="63617" y="82655"/>
                  </a:cubicBezTo>
                  <a:cubicBezTo>
                    <a:pt x="69057" y="79936"/>
                    <a:pt x="79935" y="77216"/>
                    <a:pt x="85375" y="74496"/>
                  </a:cubicBezTo>
                  <a:cubicBezTo>
                    <a:pt x="104412" y="71776"/>
                    <a:pt x="128889" y="69057"/>
                    <a:pt x="137048" y="69057"/>
                  </a:cubicBezTo>
                  <a:cubicBezTo>
                    <a:pt x="137048" y="69057"/>
                    <a:pt x="139768" y="69057"/>
                    <a:pt x="145207" y="69057"/>
                  </a:cubicBezTo>
                  <a:cubicBezTo>
                    <a:pt x="150646" y="60898"/>
                    <a:pt x="158806" y="58178"/>
                    <a:pt x="169684" y="58178"/>
                  </a:cubicBezTo>
                  <a:cubicBezTo>
                    <a:pt x="172404" y="58178"/>
                    <a:pt x="175123" y="58178"/>
                    <a:pt x="177843" y="58178"/>
                  </a:cubicBezTo>
                  <a:cubicBezTo>
                    <a:pt x="186002" y="58178"/>
                    <a:pt x="196881" y="63617"/>
                    <a:pt x="205040" y="66337"/>
                  </a:cubicBezTo>
                  <a:cubicBezTo>
                    <a:pt x="237676" y="66337"/>
                    <a:pt x="273031" y="63617"/>
                    <a:pt x="286629" y="63617"/>
                  </a:cubicBezTo>
                  <a:cubicBezTo>
                    <a:pt x="300228" y="63617"/>
                    <a:pt x="324705" y="63617"/>
                    <a:pt x="324705" y="79936"/>
                  </a:cubicBezTo>
                  <a:cubicBezTo>
                    <a:pt x="324705" y="88094"/>
                    <a:pt x="321985" y="90814"/>
                    <a:pt x="319265" y="96253"/>
                  </a:cubicBezTo>
                  <a:cubicBezTo>
                    <a:pt x="313826" y="101693"/>
                    <a:pt x="308387" y="104412"/>
                    <a:pt x="302948" y="104412"/>
                  </a:cubicBezTo>
                  <a:cubicBezTo>
                    <a:pt x="289349" y="112571"/>
                    <a:pt x="283910" y="112571"/>
                    <a:pt x="278471" y="112571"/>
                  </a:cubicBezTo>
                  <a:cubicBezTo>
                    <a:pt x="273031" y="112571"/>
                    <a:pt x="253994" y="112571"/>
                    <a:pt x="232236" y="112571"/>
                  </a:cubicBezTo>
                  <a:cubicBezTo>
                    <a:pt x="237676" y="120730"/>
                    <a:pt x="240395" y="128889"/>
                    <a:pt x="240395" y="137048"/>
                  </a:cubicBezTo>
                  <a:cubicBezTo>
                    <a:pt x="240395" y="142487"/>
                    <a:pt x="240395" y="145207"/>
                    <a:pt x="240395" y="150647"/>
                  </a:cubicBezTo>
                  <a:cubicBezTo>
                    <a:pt x="240395" y="153366"/>
                    <a:pt x="240395" y="156086"/>
                    <a:pt x="243115" y="158805"/>
                  </a:cubicBezTo>
                  <a:cubicBezTo>
                    <a:pt x="245835" y="169684"/>
                    <a:pt x="245835" y="180563"/>
                    <a:pt x="248554" y="188722"/>
                  </a:cubicBezTo>
                  <a:cubicBezTo>
                    <a:pt x="248554" y="191441"/>
                    <a:pt x="248554" y="194161"/>
                    <a:pt x="248554" y="199600"/>
                  </a:cubicBezTo>
                  <a:cubicBezTo>
                    <a:pt x="248554" y="207759"/>
                    <a:pt x="248554" y="213198"/>
                    <a:pt x="248554" y="221357"/>
                  </a:cubicBezTo>
                  <a:cubicBezTo>
                    <a:pt x="248554" y="234956"/>
                    <a:pt x="251274" y="248554"/>
                    <a:pt x="253994" y="264872"/>
                  </a:cubicBezTo>
                  <a:cubicBezTo>
                    <a:pt x="256713" y="275751"/>
                    <a:pt x="259433" y="286629"/>
                    <a:pt x="262153" y="297508"/>
                  </a:cubicBezTo>
                  <a:cubicBezTo>
                    <a:pt x="264872" y="305667"/>
                    <a:pt x="264872" y="313826"/>
                    <a:pt x="264872" y="324704"/>
                  </a:cubicBezTo>
                  <a:cubicBezTo>
                    <a:pt x="264872" y="327424"/>
                    <a:pt x="264872" y="330144"/>
                    <a:pt x="264872" y="332863"/>
                  </a:cubicBezTo>
                  <a:cubicBezTo>
                    <a:pt x="264872" y="338303"/>
                    <a:pt x="264872" y="346462"/>
                    <a:pt x="264872" y="351901"/>
                  </a:cubicBezTo>
                  <a:cubicBezTo>
                    <a:pt x="264872" y="357340"/>
                    <a:pt x="262153" y="365499"/>
                    <a:pt x="262153" y="370939"/>
                  </a:cubicBezTo>
                  <a:cubicBezTo>
                    <a:pt x="262153" y="376378"/>
                    <a:pt x="264872" y="384537"/>
                    <a:pt x="267592" y="384537"/>
                  </a:cubicBezTo>
                  <a:cubicBezTo>
                    <a:pt x="273031" y="384537"/>
                    <a:pt x="275751" y="376378"/>
                    <a:pt x="278471" y="370939"/>
                  </a:cubicBezTo>
                  <a:cubicBezTo>
                    <a:pt x="283910" y="360060"/>
                    <a:pt x="289349" y="346462"/>
                    <a:pt x="297508" y="332863"/>
                  </a:cubicBezTo>
                  <a:cubicBezTo>
                    <a:pt x="302948" y="324704"/>
                    <a:pt x="305667" y="313826"/>
                    <a:pt x="311106" y="305667"/>
                  </a:cubicBezTo>
                  <a:cubicBezTo>
                    <a:pt x="319265" y="289349"/>
                    <a:pt x="327424" y="275751"/>
                    <a:pt x="335583" y="259433"/>
                  </a:cubicBezTo>
                  <a:cubicBezTo>
                    <a:pt x="341023" y="248554"/>
                    <a:pt x="349182" y="234956"/>
                    <a:pt x="354621" y="224077"/>
                  </a:cubicBezTo>
                  <a:cubicBezTo>
                    <a:pt x="362780" y="207759"/>
                    <a:pt x="370939" y="191441"/>
                    <a:pt x="381817" y="172404"/>
                  </a:cubicBezTo>
                  <a:cubicBezTo>
                    <a:pt x="389977" y="153366"/>
                    <a:pt x="400855" y="134329"/>
                    <a:pt x="409014" y="118011"/>
                  </a:cubicBezTo>
                  <a:cubicBezTo>
                    <a:pt x="409014" y="115291"/>
                    <a:pt x="409014" y="115291"/>
                    <a:pt x="411734" y="115291"/>
                  </a:cubicBezTo>
                  <a:cubicBezTo>
                    <a:pt x="406294" y="115291"/>
                    <a:pt x="400855" y="115291"/>
                    <a:pt x="398136" y="115291"/>
                  </a:cubicBezTo>
                  <a:cubicBezTo>
                    <a:pt x="392696" y="115291"/>
                    <a:pt x="384537" y="115291"/>
                    <a:pt x="379098" y="109852"/>
                  </a:cubicBezTo>
                  <a:cubicBezTo>
                    <a:pt x="373659" y="107132"/>
                    <a:pt x="368219" y="98973"/>
                    <a:pt x="368219" y="93534"/>
                  </a:cubicBezTo>
                  <a:cubicBezTo>
                    <a:pt x="368219" y="90814"/>
                    <a:pt x="368219" y="88094"/>
                    <a:pt x="370939" y="85375"/>
                  </a:cubicBezTo>
                  <a:cubicBezTo>
                    <a:pt x="373659" y="82655"/>
                    <a:pt x="381817" y="79936"/>
                    <a:pt x="387257" y="77216"/>
                  </a:cubicBezTo>
                  <a:cubicBezTo>
                    <a:pt x="400855" y="74496"/>
                    <a:pt x="414453" y="71776"/>
                    <a:pt x="422612" y="71776"/>
                  </a:cubicBezTo>
                  <a:cubicBezTo>
                    <a:pt x="425332" y="71776"/>
                    <a:pt x="430771" y="71776"/>
                    <a:pt x="436211" y="71776"/>
                  </a:cubicBezTo>
                  <a:cubicBezTo>
                    <a:pt x="436211" y="71776"/>
                    <a:pt x="438930" y="69057"/>
                    <a:pt x="438930" y="69057"/>
                  </a:cubicBezTo>
                  <a:cubicBezTo>
                    <a:pt x="444370" y="66337"/>
                    <a:pt x="447089" y="66337"/>
                    <a:pt x="452529" y="66337"/>
                  </a:cubicBezTo>
                  <a:cubicBezTo>
                    <a:pt x="457968" y="66337"/>
                    <a:pt x="460688" y="66337"/>
                    <a:pt x="466127" y="69057"/>
                  </a:cubicBezTo>
                  <a:cubicBezTo>
                    <a:pt x="468847" y="69057"/>
                    <a:pt x="471566" y="71776"/>
                    <a:pt x="471566" y="71776"/>
                  </a:cubicBezTo>
                  <a:cubicBezTo>
                    <a:pt x="490604" y="71776"/>
                    <a:pt x="506922" y="71776"/>
                    <a:pt x="515081" y="71776"/>
                  </a:cubicBezTo>
                  <a:cubicBezTo>
                    <a:pt x="523240" y="71776"/>
                    <a:pt x="542277" y="71776"/>
                    <a:pt x="542277" y="88094"/>
                  </a:cubicBezTo>
                  <a:cubicBezTo>
                    <a:pt x="542277" y="96253"/>
                    <a:pt x="542277" y="98973"/>
                    <a:pt x="536838" y="104412"/>
                  </a:cubicBezTo>
                  <a:cubicBezTo>
                    <a:pt x="534119" y="109852"/>
                    <a:pt x="528679" y="112571"/>
                    <a:pt x="525959" y="112571"/>
                  </a:cubicBezTo>
                  <a:cubicBezTo>
                    <a:pt x="520520" y="115291"/>
                    <a:pt x="515081" y="115291"/>
                    <a:pt x="509642" y="115291"/>
                  </a:cubicBezTo>
                  <a:cubicBezTo>
                    <a:pt x="506922" y="115291"/>
                    <a:pt x="487884" y="115291"/>
                    <a:pt x="468847" y="115291"/>
                  </a:cubicBezTo>
                  <a:cubicBezTo>
                    <a:pt x="466127" y="123450"/>
                    <a:pt x="460688" y="128889"/>
                    <a:pt x="457968" y="137048"/>
                  </a:cubicBezTo>
                  <a:cubicBezTo>
                    <a:pt x="447089" y="156086"/>
                    <a:pt x="438930" y="175123"/>
                    <a:pt x="430771" y="194161"/>
                  </a:cubicBezTo>
                  <a:cubicBezTo>
                    <a:pt x="419893" y="215918"/>
                    <a:pt x="411734" y="240395"/>
                    <a:pt x="400855" y="262152"/>
                  </a:cubicBezTo>
                  <a:cubicBezTo>
                    <a:pt x="387257" y="289349"/>
                    <a:pt x="373659" y="311106"/>
                    <a:pt x="360060" y="332863"/>
                  </a:cubicBezTo>
                </a:path>
              </a:pathLst>
            </a:custGeom>
            <a:grpFill/>
            <a:ln w="27168" cap="flat">
              <a:noFill/>
              <a:prstDash val="solid"/>
              <a:miter/>
            </a:ln>
          </p:spPr>
          <p:txBody>
            <a:bodyPr rtlCol="0" anchor="ctr"/>
            <a:lstStyle/>
            <a:p>
              <a:endParaRPr>
                <a:solidFill>
                  <a:srgbClr val="FFFFFF"/>
                </a:solidFill>
              </a:endParaRPr>
            </a:p>
          </p:txBody>
        </p:sp>
        <p:sp>
          <p:nvSpPr>
            <p:cNvPr id="40" name="Freeform: Shape 39">
              <a:extLst>
                <a:ext uri="{FF2B5EF4-FFF2-40B4-BE49-F238E27FC236}">
                  <a16:creationId xmlns:a16="http://schemas.microsoft.com/office/drawing/2014/main" id="{5C916629-4CAD-4AF4-9647-09F37B1F9C13}"/>
                </a:ext>
              </a:extLst>
            </p:cNvPr>
            <p:cNvSpPr/>
            <p:nvPr/>
          </p:nvSpPr>
          <p:spPr>
            <a:xfrm>
              <a:off x="4335316" y="4186718"/>
              <a:ext cx="353556" cy="761503"/>
            </a:xfrm>
            <a:custGeom>
              <a:avLst/>
              <a:gdLst>
                <a:gd name="connsiteX0" fmla="*/ 283910 w 353555"/>
                <a:gd name="connsiteY0" fmla="*/ 672820 h 761503"/>
                <a:gd name="connsiteX1" fmla="*/ 321985 w 353555"/>
                <a:gd name="connsiteY1" fmla="*/ 689138 h 761503"/>
                <a:gd name="connsiteX2" fmla="*/ 316546 w 353555"/>
                <a:gd name="connsiteY2" fmla="*/ 705456 h 761503"/>
                <a:gd name="connsiteX3" fmla="*/ 300228 w 353555"/>
                <a:gd name="connsiteY3" fmla="*/ 713615 h 761503"/>
                <a:gd name="connsiteX4" fmla="*/ 278471 w 353555"/>
                <a:gd name="connsiteY4" fmla="*/ 716335 h 761503"/>
                <a:gd name="connsiteX5" fmla="*/ 237676 w 353555"/>
                <a:gd name="connsiteY5" fmla="*/ 716335 h 761503"/>
                <a:gd name="connsiteX6" fmla="*/ 180563 w 353555"/>
                <a:gd name="connsiteY6" fmla="*/ 719054 h 761503"/>
                <a:gd name="connsiteX7" fmla="*/ 126170 w 353555"/>
                <a:gd name="connsiteY7" fmla="*/ 719054 h 761503"/>
                <a:gd name="connsiteX8" fmla="*/ 101693 w 353555"/>
                <a:gd name="connsiteY8" fmla="*/ 719054 h 761503"/>
                <a:gd name="connsiteX9" fmla="*/ 74496 w 353555"/>
                <a:gd name="connsiteY9" fmla="*/ 713615 h 761503"/>
                <a:gd name="connsiteX10" fmla="*/ 58178 w 353555"/>
                <a:gd name="connsiteY10" fmla="*/ 697297 h 761503"/>
                <a:gd name="connsiteX11" fmla="*/ 63617 w 353555"/>
                <a:gd name="connsiteY11" fmla="*/ 689138 h 761503"/>
                <a:gd name="connsiteX12" fmla="*/ 85375 w 353555"/>
                <a:gd name="connsiteY12" fmla="*/ 680979 h 761503"/>
                <a:gd name="connsiteX13" fmla="*/ 131609 w 353555"/>
                <a:gd name="connsiteY13" fmla="*/ 675540 h 761503"/>
                <a:gd name="connsiteX14" fmla="*/ 142488 w 353555"/>
                <a:gd name="connsiteY14" fmla="*/ 675540 h 761503"/>
                <a:gd name="connsiteX15" fmla="*/ 131609 w 353555"/>
                <a:gd name="connsiteY15" fmla="*/ 653783 h 761503"/>
                <a:gd name="connsiteX16" fmla="*/ 128889 w 353555"/>
                <a:gd name="connsiteY16" fmla="*/ 640184 h 761503"/>
                <a:gd name="connsiteX17" fmla="*/ 128889 w 353555"/>
                <a:gd name="connsiteY17" fmla="*/ 629306 h 761503"/>
                <a:gd name="connsiteX18" fmla="*/ 128889 w 353555"/>
                <a:gd name="connsiteY18" fmla="*/ 621147 h 761503"/>
                <a:gd name="connsiteX19" fmla="*/ 128889 w 353555"/>
                <a:gd name="connsiteY19" fmla="*/ 593950 h 761503"/>
                <a:gd name="connsiteX20" fmla="*/ 128889 w 353555"/>
                <a:gd name="connsiteY20" fmla="*/ 583072 h 761503"/>
                <a:gd name="connsiteX21" fmla="*/ 128889 w 353555"/>
                <a:gd name="connsiteY21" fmla="*/ 436210 h 761503"/>
                <a:gd name="connsiteX22" fmla="*/ 128889 w 353555"/>
                <a:gd name="connsiteY22" fmla="*/ 357340 h 761503"/>
                <a:gd name="connsiteX23" fmla="*/ 131609 w 353555"/>
                <a:gd name="connsiteY23" fmla="*/ 289349 h 761503"/>
                <a:gd name="connsiteX24" fmla="*/ 131609 w 353555"/>
                <a:gd name="connsiteY24" fmla="*/ 251274 h 761503"/>
                <a:gd name="connsiteX25" fmla="*/ 131609 w 353555"/>
                <a:gd name="connsiteY25" fmla="*/ 205040 h 761503"/>
                <a:gd name="connsiteX26" fmla="*/ 131609 w 353555"/>
                <a:gd name="connsiteY26" fmla="*/ 139768 h 761503"/>
                <a:gd name="connsiteX27" fmla="*/ 131609 w 353555"/>
                <a:gd name="connsiteY27" fmla="*/ 128889 h 761503"/>
                <a:gd name="connsiteX28" fmla="*/ 126170 w 353555"/>
                <a:gd name="connsiteY28" fmla="*/ 128889 h 761503"/>
                <a:gd name="connsiteX29" fmla="*/ 101693 w 353555"/>
                <a:gd name="connsiteY29" fmla="*/ 128889 h 761503"/>
                <a:gd name="connsiteX30" fmla="*/ 74496 w 353555"/>
                <a:gd name="connsiteY30" fmla="*/ 123450 h 761503"/>
                <a:gd name="connsiteX31" fmla="*/ 58178 w 353555"/>
                <a:gd name="connsiteY31" fmla="*/ 107132 h 761503"/>
                <a:gd name="connsiteX32" fmla="*/ 60898 w 353555"/>
                <a:gd name="connsiteY32" fmla="*/ 98973 h 761503"/>
                <a:gd name="connsiteX33" fmla="*/ 82655 w 353555"/>
                <a:gd name="connsiteY33" fmla="*/ 93534 h 761503"/>
                <a:gd name="connsiteX34" fmla="*/ 131609 w 353555"/>
                <a:gd name="connsiteY34" fmla="*/ 88094 h 761503"/>
                <a:gd name="connsiteX35" fmla="*/ 131609 w 353555"/>
                <a:gd name="connsiteY35" fmla="*/ 82655 h 761503"/>
                <a:gd name="connsiteX36" fmla="*/ 134329 w 353555"/>
                <a:gd name="connsiteY36" fmla="*/ 71776 h 761503"/>
                <a:gd name="connsiteX37" fmla="*/ 147927 w 353555"/>
                <a:gd name="connsiteY37" fmla="*/ 63617 h 761503"/>
                <a:gd name="connsiteX38" fmla="*/ 164245 w 353555"/>
                <a:gd name="connsiteY38" fmla="*/ 58178 h 761503"/>
                <a:gd name="connsiteX39" fmla="*/ 177843 w 353555"/>
                <a:gd name="connsiteY39" fmla="*/ 58178 h 761503"/>
                <a:gd name="connsiteX40" fmla="*/ 196881 w 353555"/>
                <a:gd name="connsiteY40" fmla="*/ 60898 h 761503"/>
                <a:gd name="connsiteX41" fmla="*/ 232236 w 353555"/>
                <a:gd name="connsiteY41" fmla="*/ 88094 h 761503"/>
                <a:gd name="connsiteX42" fmla="*/ 278471 w 353555"/>
                <a:gd name="connsiteY42" fmla="*/ 88094 h 761503"/>
                <a:gd name="connsiteX43" fmla="*/ 316546 w 353555"/>
                <a:gd name="connsiteY43" fmla="*/ 104412 h 761503"/>
                <a:gd name="connsiteX44" fmla="*/ 311106 w 353555"/>
                <a:gd name="connsiteY44" fmla="*/ 120730 h 761503"/>
                <a:gd name="connsiteX45" fmla="*/ 294788 w 353555"/>
                <a:gd name="connsiteY45" fmla="*/ 128889 h 761503"/>
                <a:gd name="connsiteX46" fmla="*/ 273031 w 353555"/>
                <a:gd name="connsiteY46" fmla="*/ 131609 h 761503"/>
                <a:gd name="connsiteX47" fmla="*/ 243115 w 353555"/>
                <a:gd name="connsiteY47" fmla="*/ 131609 h 761503"/>
                <a:gd name="connsiteX48" fmla="*/ 243115 w 353555"/>
                <a:gd name="connsiteY48" fmla="*/ 134329 h 761503"/>
                <a:gd name="connsiteX49" fmla="*/ 248554 w 353555"/>
                <a:gd name="connsiteY49" fmla="*/ 169684 h 761503"/>
                <a:gd name="connsiteX50" fmla="*/ 251274 w 353555"/>
                <a:gd name="connsiteY50" fmla="*/ 205040 h 761503"/>
                <a:gd name="connsiteX51" fmla="*/ 251274 w 353555"/>
                <a:gd name="connsiteY51" fmla="*/ 240395 h 761503"/>
                <a:gd name="connsiteX52" fmla="*/ 251274 w 353555"/>
                <a:gd name="connsiteY52" fmla="*/ 256713 h 761503"/>
                <a:gd name="connsiteX53" fmla="*/ 253994 w 353555"/>
                <a:gd name="connsiteY53" fmla="*/ 270311 h 761503"/>
                <a:gd name="connsiteX54" fmla="*/ 259433 w 353555"/>
                <a:gd name="connsiteY54" fmla="*/ 343742 h 761503"/>
                <a:gd name="connsiteX55" fmla="*/ 262153 w 353555"/>
                <a:gd name="connsiteY55" fmla="*/ 425332 h 761503"/>
                <a:gd name="connsiteX56" fmla="*/ 264872 w 353555"/>
                <a:gd name="connsiteY56" fmla="*/ 490603 h 761503"/>
                <a:gd name="connsiteX57" fmla="*/ 270312 w 353555"/>
                <a:gd name="connsiteY57" fmla="*/ 564034 h 761503"/>
                <a:gd name="connsiteX58" fmla="*/ 270312 w 353555"/>
                <a:gd name="connsiteY58" fmla="*/ 599390 h 761503"/>
                <a:gd name="connsiteX59" fmla="*/ 270312 w 353555"/>
                <a:gd name="connsiteY59" fmla="*/ 637465 h 761503"/>
                <a:gd name="connsiteX60" fmla="*/ 264872 w 353555"/>
                <a:gd name="connsiteY60" fmla="*/ 670101 h 761503"/>
                <a:gd name="connsiteX61" fmla="*/ 283910 w 353555"/>
                <a:gd name="connsiteY61" fmla="*/ 672820 h 761503"/>
                <a:gd name="connsiteX62" fmla="*/ 283910 w 353555"/>
                <a:gd name="connsiteY62" fmla="*/ 672820 h 76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53555" h="761503">
                  <a:moveTo>
                    <a:pt x="283910" y="672820"/>
                  </a:moveTo>
                  <a:cubicBezTo>
                    <a:pt x="297508" y="672820"/>
                    <a:pt x="321985" y="672820"/>
                    <a:pt x="321985" y="689138"/>
                  </a:cubicBezTo>
                  <a:cubicBezTo>
                    <a:pt x="321985" y="697297"/>
                    <a:pt x="319265" y="697297"/>
                    <a:pt x="316546" y="705456"/>
                  </a:cubicBezTo>
                  <a:cubicBezTo>
                    <a:pt x="311106" y="710895"/>
                    <a:pt x="305667" y="713615"/>
                    <a:pt x="300228" y="713615"/>
                  </a:cubicBezTo>
                  <a:cubicBezTo>
                    <a:pt x="292069" y="716335"/>
                    <a:pt x="283910" y="716335"/>
                    <a:pt x="278471" y="716335"/>
                  </a:cubicBezTo>
                  <a:cubicBezTo>
                    <a:pt x="275751" y="716335"/>
                    <a:pt x="256713" y="716335"/>
                    <a:pt x="237676" y="716335"/>
                  </a:cubicBezTo>
                  <a:cubicBezTo>
                    <a:pt x="213199" y="716335"/>
                    <a:pt x="186002" y="719054"/>
                    <a:pt x="180563" y="719054"/>
                  </a:cubicBezTo>
                  <a:cubicBezTo>
                    <a:pt x="166965" y="719054"/>
                    <a:pt x="142488" y="719054"/>
                    <a:pt x="126170" y="719054"/>
                  </a:cubicBezTo>
                  <a:cubicBezTo>
                    <a:pt x="118011" y="719054"/>
                    <a:pt x="109852" y="719054"/>
                    <a:pt x="101693" y="719054"/>
                  </a:cubicBezTo>
                  <a:cubicBezTo>
                    <a:pt x="93534" y="719054"/>
                    <a:pt x="82655" y="719054"/>
                    <a:pt x="74496" y="713615"/>
                  </a:cubicBezTo>
                  <a:cubicBezTo>
                    <a:pt x="66337" y="710895"/>
                    <a:pt x="58178" y="702736"/>
                    <a:pt x="58178" y="697297"/>
                  </a:cubicBezTo>
                  <a:cubicBezTo>
                    <a:pt x="58178" y="694578"/>
                    <a:pt x="58178" y="691858"/>
                    <a:pt x="63617" y="689138"/>
                  </a:cubicBezTo>
                  <a:cubicBezTo>
                    <a:pt x="69057" y="686418"/>
                    <a:pt x="79935" y="683699"/>
                    <a:pt x="85375" y="680979"/>
                  </a:cubicBezTo>
                  <a:cubicBezTo>
                    <a:pt x="104412" y="678260"/>
                    <a:pt x="123450" y="675540"/>
                    <a:pt x="131609" y="675540"/>
                  </a:cubicBezTo>
                  <a:cubicBezTo>
                    <a:pt x="134329" y="675540"/>
                    <a:pt x="137048" y="675540"/>
                    <a:pt x="142488" y="675540"/>
                  </a:cubicBezTo>
                  <a:cubicBezTo>
                    <a:pt x="134329" y="670101"/>
                    <a:pt x="131609" y="661942"/>
                    <a:pt x="131609" y="653783"/>
                  </a:cubicBezTo>
                  <a:cubicBezTo>
                    <a:pt x="131609" y="648343"/>
                    <a:pt x="131609" y="642904"/>
                    <a:pt x="128889" y="640184"/>
                  </a:cubicBezTo>
                  <a:cubicBezTo>
                    <a:pt x="128889" y="637465"/>
                    <a:pt x="128889" y="634745"/>
                    <a:pt x="128889" y="629306"/>
                  </a:cubicBezTo>
                  <a:cubicBezTo>
                    <a:pt x="128889" y="626586"/>
                    <a:pt x="128889" y="623867"/>
                    <a:pt x="128889" y="621147"/>
                  </a:cubicBezTo>
                  <a:cubicBezTo>
                    <a:pt x="128889" y="612988"/>
                    <a:pt x="128889" y="604829"/>
                    <a:pt x="128889" y="593950"/>
                  </a:cubicBezTo>
                  <a:cubicBezTo>
                    <a:pt x="128889" y="591231"/>
                    <a:pt x="128889" y="585791"/>
                    <a:pt x="128889" y="583072"/>
                  </a:cubicBezTo>
                  <a:cubicBezTo>
                    <a:pt x="128889" y="534118"/>
                    <a:pt x="131609" y="485164"/>
                    <a:pt x="128889" y="436210"/>
                  </a:cubicBezTo>
                  <a:cubicBezTo>
                    <a:pt x="128889" y="409014"/>
                    <a:pt x="128889" y="384537"/>
                    <a:pt x="128889" y="357340"/>
                  </a:cubicBezTo>
                  <a:cubicBezTo>
                    <a:pt x="128889" y="335583"/>
                    <a:pt x="131609" y="313826"/>
                    <a:pt x="131609" y="289349"/>
                  </a:cubicBezTo>
                  <a:cubicBezTo>
                    <a:pt x="131609" y="275751"/>
                    <a:pt x="131609" y="264872"/>
                    <a:pt x="131609" y="251274"/>
                  </a:cubicBezTo>
                  <a:cubicBezTo>
                    <a:pt x="131609" y="234956"/>
                    <a:pt x="131609" y="221357"/>
                    <a:pt x="131609" y="205040"/>
                  </a:cubicBezTo>
                  <a:cubicBezTo>
                    <a:pt x="131609" y="183282"/>
                    <a:pt x="131609" y="161525"/>
                    <a:pt x="131609" y="139768"/>
                  </a:cubicBezTo>
                  <a:cubicBezTo>
                    <a:pt x="131609" y="137048"/>
                    <a:pt x="131609" y="134329"/>
                    <a:pt x="131609" y="128889"/>
                  </a:cubicBezTo>
                  <a:cubicBezTo>
                    <a:pt x="128889" y="128889"/>
                    <a:pt x="126170" y="128889"/>
                    <a:pt x="126170" y="128889"/>
                  </a:cubicBezTo>
                  <a:cubicBezTo>
                    <a:pt x="118011" y="128889"/>
                    <a:pt x="109852" y="128889"/>
                    <a:pt x="101693" y="128889"/>
                  </a:cubicBezTo>
                  <a:cubicBezTo>
                    <a:pt x="93534" y="128889"/>
                    <a:pt x="82655" y="128889"/>
                    <a:pt x="74496" y="123450"/>
                  </a:cubicBezTo>
                  <a:cubicBezTo>
                    <a:pt x="66337" y="120730"/>
                    <a:pt x="58178" y="112571"/>
                    <a:pt x="58178" y="107132"/>
                  </a:cubicBezTo>
                  <a:cubicBezTo>
                    <a:pt x="58178" y="104412"/>
                    <a:pt x="58178" y="101693"/>
                    <a:pt x="60898" y="98973"/>
                  </a:cubicBezTo>
                  <a:cubicBezTo>
                    <a:pt x="63617" y="96253"/>
                    <a:pt x="77216" y="93534"/>
                    <a:pt x="82655" y="93534"/>
                  </a:cubicBezTo>
                  <a:cubicBezTo>
                    <a:pt x="98973" y="90814"/>
                    <a:pt x="123450" y="88094"/>
                    <a:pt x="131609" y="88094"/>
                  </a:cubicBezTo>
                  <a:cubicBezTo>
                    <a:pt x="131609" y="85375"/>
                    <a:pt x="131609" y="85375"/>
                    <a:pt x="131609" y="82655"/>
                  </a:cubicBezTo>
                  <a:cubicBezTo>
                    <a:pt x="131609" y="77216"/>
                    <a:pt x="131609" y="74496"/>
                    <a:pt x="134329" y="71776"/>
                  </a:cubicBezTo>
                  <a:cubicBezTo>
                    <a:pt x="137048" y="69057"/>
                    <a:pt x="145207" y="66337"/>
                    <a:pt x="147927" y="63617"/>
                  </a:cubicBezTo>
                  <a:cubicBezTo>
                    <a:pt x="153366" y="60898"/>
                    <a:pt x="158806" y="58178"/>
                    <a:pt x="164245" y="58178"/>
                  </a:cubicBezTo>
                  <a:cubicBezTo>
                    <a:pt x="169684" y="58178"/>
                    <a:pt x="175123" y="58178"/>
                    <a:pt x="177843" y="58178"/>
                  </a:cubicBezTo>
                  <a:cubicBezTo>
                    <a:pt x="183283" y="58178"/>
                    <a:pt x="191442" y="58178"/>
                    <a:pt x="196881" y="60898"/>
                  </a:cubicBezTo>
                  <a:cubicBezTo>
                    <a:pt x="213199" y="63617"/>
                    <a:pt x="224077" y="74496"/>
                    <a:pt x="232236" y="88094"/>
                  </a:cubicBezTo>
                  <a:cubicBezTo>
                    <a:pt x="253994" y="88094"/>
                    <a:pt x="270312" y="88094"/>
                    <a:pt x="278471" y="88094"/>
                  </a:cubicBezTo>
                  <a:cubicBezTo>
                    <a:pt x="292069" y="88094"/>
                    <a:pt x="316546" y="88094"/>
                    <a:pt x="316546" y="104412"/>
                  </a:cubicBezTo>
                  <a:cubicBezTo>
                    <a:pt x="316546" y="112571"/>
                    <a:pt x="313826" y="112571"/>
                    <a:pt x="311106" y="120730"/>
                  </a:cubicBezTo>
                  <a:cubicBezTo>
                    <a:pt x="305667" y="126170"/>
                    <a:pt x="300228" y="128889"/>
                    <a:pt x="294788" y="128889"/>
                  </a:cubicBezTo>
                  <a:cubicBezTo>
                    <a:pt x="286630" y="131609"/>
                    <a:pt x="278471" y="131609"/>
                    <a:pt x="273031" y="131609"/>
                  </a:cubicBezTo>
                  <a:cubicBezTo>
                    <a:pt x="270312" y="131609"/>
                    <a:pt x="259433" y="131609"/>
                    <a:pt x="243115" y="131609"/>
                  </a:cubicBezTo>
                  <a:lnTo>
                    <a:pt x="243115" y="134329"/>
                  </a:lnTo>
                  <a:cubicBezTo>
                    <a:pt x="245835" y="145207"/>
                    <a:pt x="245835" y="158805"/>
                    <a:pt x="248554" y="169684"/>
                  </a:cubicBezTo>
                  <a:cubicBezTo>
                    <a:pt x="251274" y="180563"/>
                    <a:pt x="251274" y="194161"/>
                    <a:pt x="251274" y="205040"/>
                  </a:cubicBezTo>
                  <a:cubicBezTo>
                    <a:pt x="251274" y="215918"/>
                    <a:pt x="251274" y="226797"/>
                    <a:pt x="251274" y="240395"/>
                  </a:cubicBezTo>
                  <a:cubicBezTo>
                    <a:pt x="251274" y="245834"/>
                    <a:pt x="251274" y="251274"/>
                    <a:pt x="251274" y="256713"/>
                  </a:cubicBezTo>
                  <a:cubicBezTo>
                    <a:pt x="251274" y="262152"/>
                    <a:pt x="251274" y="267592"/>
                    <a:pt x="253994" y="270311"/>
                  </a:cubicBezTo>
                  <a:cubicBezTo>
                    <a:pt x="256713" y="294788"/>
                    <a:pt x="256713" y="319265"/>
                    <a:pt x="259433" y="343742"/>
                  </a:cubicBezTo>
                  <a:cubicBezTo>
                    <a:pt x="259433" y="370939"/>
                    <a:pt x="262153" y="398135"/>
                    <a:pt x="262153" y="425332"/>
                  </a:cubicBezTo>
                  <a:cubicBezTo>
                    <a:pt x="262153" y="447089"/>
                    <a:pt x="262153" y="468846"/>
                    <a:pt x="264872" y="490603"/>
                  </a:cubicBezTo>
                  <a:cubicBezTo>
                    <a:pt x="264872" y="515080"/>
                    <a:pt x="270312" y="539557"/>
                    <a:pt x="270312" y="564034"/>
                  </a:cubicBezTo>
                  <a:cubicBezTo>
                    <a:pt x="270312" y="574913"/>
                    <a:pt x="270312" y="588511"/>
                    <a:pt x="270312" y="599390"/>
                  </a:cubicBezTo>
                  <a:cubicBezTo>
                    <a:pt x="270312" y="612988"/>
                    <a:pt x="270312" y="623867"/>
                    <a:pt x="270312" y="637465"/>
                  </a:cubicBezTo>
                  <a:cubicBezTo>
                    <a:pt x="270312" y="648343"/>
                    <a:pt x="270312" y="661942"/>
                    <a:pt x="264872" y="670101"/>
                  </a:cubicBezTo>
                  <a:cubicBezTo>
                    <a:pt x="273031" y="672820"/>
                    <a:pt x="278471" y="672820"/>
                    <a:pt x="283910" y="672820"/>
                  </a:cubicBezTo>
                  <a:lnTo>
                    <a:pt x="283910" y="672820"/>
                  </a:lnTo>
                  <a:close/>
                </a:path>
              </a:pathLst>
            </a:custGeom>
            <a:grpFill/>
            <a:ln w="27168" cap="flat">
              <a:noFill/>
              <a:prstDash val="solid"/>
              <a:miter/>
            </a:ln>
          </p:spPr>
          <p:txBody>
            <a:bodyPr rtlCol="0" anchor="ctr"/>
            <a:lstStyle/>
            <a:p>
              <a:endParaRPr>
                <a:solidFill>
                  <a:srgbClr val="FFFFFF"/>
                </a:solidFill>
              </a:endParaRPr>
            </a:p>
          </p:txBody>
        </p:sp>
        <p:sp>
          <p:nvSpPr>
            <p:cNvPr id="41" name="Freeform: Shape 40">
              <a:extLst>
                <a:ext uri="{FF2B5EF4-FFF2-40B4-BE49-F238E27FC236}">
                  <a16:creationId xmlns:a16="http://schemas.microsoft.com/office/drawing/2014/main" id="{A634B62B-26FD-4099-9C72-DED3E7F20DC3}"/>
                </a:ext>
              </a:extLst>
            </p:cNvPr>
            <p:cNvSpPr/>
            <p:nvPr/>
          </p:nvSpPr>
          <p:spPr>
            <a:xfrm>
              <a:off x="4620880" y="4194877"/>
              <a:ext cx="598325" cy="761503"/>
            </a:xfrm>
            <a:custGeom>
              <a:avLst/>
              <a:gdLst>
                <a:gd name="connsiteX0" fmla="*/ 515081 w 598324"/>
                <a:gd name="connsiteY0" fmla="*/ 79935 h 761503"/>
                <a:gd name="connsiteX1" fmla="*/ 542277 w 598324"/>
                <a:gd name="connsiteY1" fmla="*/ 96253 h 761503"/>
                <a:gd name="connsiteX2" fmla="*/ 536838 w 598324"/>
                <a:gd name="connsiteY2" fmla="*/ 112571 h 761503"/>
                <a:gd name="connsiteX3" fmla="*/ 523240 w 598324"/>
                <a:gd name="connsiteY3" fmla="*/ 120730 h 761503"/>
                <a:gd name="connsiteX4" fmla="*/ 506922 w 598324"/>
                <a:gd name="connsiteY4" fmla="*/ 123450 h 761503"/>
                <a:gd name="connsiteX5" fmla="*/ 477006 w 598324"/>
                <a:gd name="connsiteY5" fmla="*/ 123450 h 761503"/>
                <a:gd name="connsiteX6" fmla="*/ 479725 w 598324"/>
                <a:gd name="connsiteY6" fmla="*/ 145207 h 761503"/>
                <a:gd name="connsiteX7" fmla="*/ 477006 w 598324"/>
                <a:gd name="connsiteY7" fmla="*/ 180563 h 761503"/>
                <a:gd name="connsiteX8" fmla="*/ 482445 w 598324"/>
                <a:gd name="connsiteY8" fmla="*/ 232236 h 761503"/>
                <a:gd name="connsiteX9" fmla="*/ 485165 w 598324"/>
                <a:gd name="connsiteY9" fmla="*/ 283909 h 761503"/>
                <a:gd name="connsiteX10" fmla="*/ 485165 w 598324"/>
                <a:gd name="connsiteY10" fmla="*/ 327424 h 761503"/>
                <a:gd name="connsiteX11" fmla="*/ 487884 w 598324"/>
                <a:gd name="connsiteY11" fmla="*/ 373658 h 761503"/>
                <a:gd name="connsiteX12" fmla="*/ 485165 w 598324"/>
                <a:gd name="connsiteY12" fmla="*/ 419892 h 761503"/>
                <a:gd name="connsiteX13" fmla="*/ 485165 w 598324"/>
                <a:gd name="connsiteY13" fmla="*/ 463407 h 761503"/>
                <a:gd name="connsiteX14" fmla="*/ 482445 w 598324"/>
                <a:gd name="connsiteY14" fmla="*/ 515080 h 761503"/>
                <a:gd name="connsiteX15" fmla="*/ 482445 w 598324"/>
                <a:gd name="connsiteY15" fmla="*/ 558595 h 761503"/>
                <a:gd name="connsiteX16" fmla="*/ 479725 w 598324"/>
                <a:gd name="connsiteY16" fmla="*/ 602109 h 761503"/>
                <a:gd name="connsiteX17" fmla="*/ 485165 w 598324"/>
                <a:gd name="connsiteY17" fmla="*/ 648343 h 761503"/>
                <a:gd name="connsiteX18" fmla="*/ 474286 w 598324"/>
                <a:gd name="connsiteY18" fmla="*/ 675540 h 761503"/>
                <a:gd name="connsiteX19" fmla="*/ 428052 w 598324"/>
                <a:gd name="connsiteY19" fmla="*/ 691858 h 761503"/>
                <a:gd name="connsiteX20" fmla="*/ 387257 w 598324"/>
                <a:gd name="connsiteY20" fmla="*/ 683699 h 761503"/>
                <a:gd name="connsiteX21" fmla="*/ 351901 w 598324"/>
                <a:gd name="connsiteY21" fmla="*/ 664661 h 761503"/>
                <a:gd name="connsiteX22" fmla="*/ 305667 w 598324"/>
                <a:gd name="connsiteY22" fmla="*/ 596670 h 761503"/>
                <a:gd name="connsiteX23" fmla="*/ 270312 w 598324"/>
                <a:gd name="connsiteY23" fmla="*/ 509641 h 761503"/>
                <a:gd name="connsiteX24" fmla="*/ 251274 w 598324"/>
                <a:gd name="connsiteY24" fmla="*/ 460687 h 761503"/>
                <a:gd name="connsiteX25" fmla="*/ 224077 w 598324"/>
                <a:gd name="connsiteY25" fmla="*/ 381817 h 761503"/>
                <a:gd name="connsiteX26" fmla="*/ 207759 w 598324"/>
                <a:gd name="connsiteY26" fmla="*/ 330144 h 761503"/>
                <a:gd name="connsiteX27" fmla="*/ 191442 w 598324"/>
                <a:gd name="connsiteY27" fmla="*/ 286629 h 761503"/>
                <a:gd name="connsiteX28" fmla="*/ 183283 w 598324"/>
                <a:gd name="connsiteY28" fmla="*/ 278470 h 761503"/>
                <a:gd name="connsiteX29" fmla="*/ 180563 w 598324"/>
                <a:gd name="connsiteY29" fmla="*/ 292068 h 761503"/>
                <a:gd name="connsiteX30" fmla="*/ 180563 w 598324"/>
                <a:gd name="connsiteY30" fmla="*/ 305667 h 761503"/>
                <a:gd name="connsiteX31" fmla="*/ 183283 w 598324"/>
                <a:gd name="connsiteY31" fmla="*/ 354620 h 761503"/>
                <a:gd name="connsiteX32" fmla="*/ 188722 w 598324"/>
                <a:gd name="connsiteY32" fmla="*/ 449808 h 761503"/>
                <a:gd name="connsiteX33" fmla="*/ 188722 w 598324"/>
                <a:gd name="connsiteY33" fmla="*/ 479725 h 761503"/>
                <a:gd name="connsiteX34" fmla="*/ 188722 w 598324"/>
                <a:gd name="connsiteY34" fmla="*/ 542277 h 761503"/>
                <a:gd name="connsiteX35" fmla="*/ 186002 w 598324"/>
                <a:gd name="connsiteY35" fmla="*/ 615708 h 761503"/>
                <a:gd name="connsiteX36" fmla="*/ 186002 w 598324"/>
                <a:gd name="connsiteY36" fmla="*/ 637465 h 761503"/>
                <a:gd name="connsiteX37" fmla="*/ 183283 w 598324"/>
                <a:gd name="connsiteY37" fmla="*/ 664661 h 761503"/>
                <a:gd name="connsiteX38" fmla="*/ 226797 w 598324"/>
                <a:gd name="connsiteY38" fmla="*/ 664661 h 761503"/>
                <a:gd name="connsiteX39" fmla="*/ 253994 w 598324"/>
                <a:gd name="connsiteY39" fmla="*/ 680979 h 761503"/>
                <a:gd name="connsiteX40" fmla="*/ 248554 w 598324"/>
                <a:gd name="connsiteY40" fmla="*/ 697297 h 761503"/>
                <a:gd name="connsiteX41" fmla="*/ 234956 w 598324"/>
                <a:gd name="connsiteY41" fmla="*/ 705456 h 761503"/>
                <a:gd name="connsiteX42" fmla="*/ 218638 w 598324"/>
                <a:gd name="connsiteY42" fmla="*/ 708176 h 761503"/>
                <a:gd name="connsiteX43" fmla="*/ 183283 w 598324"/>
                <a:gd name="connsiteY43" fmla="*/ 708176 h 761503"/>
                <a:gd name="connsiteX44" fmla="*/ 150647 w 598324"/>
                <a:gd name="connsiteY44" fmla="*/ 708176 h 761503"/>
                <a:gd name="connsiteX45" fmla="*/ 107132 w 598324"/>
                <a:gd name="connsiteY45" fmla="*/ 708176 h 761503"/>
                <a:gd name="connsiteX46" fmla="*/ 88094 w 598324"/>
                <a:gd name="connsiteY46" fmla="*/ 708176 h 761503"/>
                <a:gd name="connsiteX47" fmla="*/ 69057 w 598324"/>
                <a:gd name="connsiteY47" fmla="*/ 702736 h 761503"/>
                <a:gd name="connsiteX48" fmla="*/ 58178 w 598324"/>
                <a:gd name="connsiteY48" fmla="*/ 686418 h 761503"/>
                <a:gd name="connsiteX49" fmla="*/ 60898 w 598324"/>
                <a:gd name="connsiteY49" fmla="*/ 678259 h 761503"/>
                <a:gd name="connsiteX50" fmla="*/ 77216 w 598324"/>
                <a:gd name="connsiteY50" fmla="*/ 670101 h 761503"/>
                <a:gd name="connsiteX51" fmla="*/ 120730 w 598324"/>
                <a:gd name="connsiteY51" fmla="*/ 664661 h 761503"/>
                <a:gd name="connsiteX52" fmla="*/ 131609 w 598324"/>
                <a:gd name="connsiteY52" fmla="*/ 664661 h 761503"/>
                <a:gd name="connsiteX53" fmla="*/ 134329 w 598324"/>
                <a:gd name="connsiteY53" fmla="*/ 539557 h 761503"/>
                <a:gd name="connsiteX54" fmla="*/ 134329 w 598324"/>
                <a:gd name="connsiteY54" fmla="*/ 504201 h 761503"/>
                <a:gd name="connsiteX55" fmla="*/ 131609 w 598324"/>
                <a:gd name="connsiteY55" fmla="*/ 376378 h 761503"/>
                <a:gd name="connsiteX56" fmla="*/ 131609 w 598324"/>
                <a:gd name="connsiteY56" fmla="*/ 302947 h 761503"/>
                <a:gd name="connsiteX57" fmla="*/ 134329 w 598324"/>
                <a:gd name="connsiteY57" fmla="*/ 221357 h 761503"/>
                <a:gd name="connsiteX58" fmla="*/ 137048 w 598324"/>
                <a:gd name="connsiteY58" fmla="*/ 123450 h 761503"/>
                <a:gd name="connsiteX59" fmla="*/ 107132 w 598324"/>
                <a:gd name="connsiteY59" fmla="*/ 123450 h 761503"/>
                <a:gd name="connsiteX60" fmla="*/ 88094 w 598324"/>
                <a:gd name="connsiteY60" fmla="*/ 123450 h 761503"/>
                <a:gd name="connsiteX61" fmla="*/ 69057 w 598324"/>
                <a:gd name="connsiteY61" fmla="*/ 118011 h 761503"/>
                <a:gd name="connsiteX62" fmla="*/ 58178 w 598324"/>
                <a:gd name="connsiteY62" fmla="*/ 101693 h 761503"/>
                <a:gd name="connsiteX63" fmla="*/ 60898 w 598324"/>
                <a:gd name="connsiteY63" fmla="*/ 93534 h 761503"/>
                <a:gd name="connsiteX64" fmla="*/ 77216 w 598324"/>
                <a:gd name="connsiteY64" fmla="*/ 85375 h 761503"/>
                <a:gd name="connsiteX65" fmla="*/ 131609 w 598324"/>
                <a:gd name="connsiteY65" fmla="*/ 79935 h 761503"/>
                <a:gd name="connsiteX66" fmla="*/ 161525 w 598324"/>
                <a:gd name="connsiteY66" fmla="*/ 79935 h 761503"/>
                <a:gd name="connsiteX67" fmla="*/ 177843 w 598324"/>
                <a:gd name="connsiteY67" fmla="*/ 66337 h 761503"/>
                <a:gd name="connsiteX68" fmla="*/ 202320 w 598324"/>
                <a:gd name="connsiteY68" fmla="*/ 58178 h 761503"/>
                <a:gd name="connsiteX69" fmla="*/ 234956 w 598324"/>
                <a:gd name="connsiteY69" fmla="*/ 77216 h 761503"/>
                <a:gd name="connsiteX70" fmla="*/ 251274 w 598324"/>
                <a:gd name="connsiteY70" fmla="*/ 107132 h 761503"/>
                <a:gd name="connsiteX71" fmla="*/ 267592 w 598324"/>
                <a:gd name="connsiteY71" fmla="*/ 147927 h 761503"/>
                <a:gd name="connsiteX72" fmla="*/ 281190 w 598324"/>
                <a:gd name="connsiteY72" fmla="*/ 183282 h 761503"/>
                <a:gd name="connsiteX73" fmla="*/ 297508 w 598324"/>
                <a:gd name="connsiteY73" fmla="*/ 224077 h 761503"/>
                <a:gd name="connsiteX74" fmla="*/ 308387 w 598324"/>
                <a:gd name="connsiteY74" fmla="*/ 264872 h 761503"/>
                <a:gd name="connsiteX75" fmla="*/ 319265 w 598324"/>
                <a:gd name="connsiteY75" fmla="*/ 300227 h 761503"/>
                <a:gd name="connsiteX76" fmla="*/ 351901 w 598324"/>
                <a:gd name="connsiteY76" fmla="*/ 379097 h 761503"/>
                <a:gd name="connsiteX77" fmla="*/ 365500 w 598324"/>
                <a:gd name="connsiteY77" fmla="*/ 417173 h 761503"/>
                <a:gd name="connsiteX78" fmla="*/ 379098 w 598324"/>
                <a:gd name="connsiteY78" fmla="*/ 457967 h 761503"/>
                <a:gd name="connsiteX79" fmla="*/ 395416 w 598324"/>
                <a:gd name="connsiteY79" fmla="*/ 496043 h 761503"/>
                <a:gd name="connsiteX80" fmla="*/ 406294 w 598324"/>
                <a:gd name="connsiteY80" fmla="*/ 512361 h 761503"/>
                <a:gd name="connsiteX81" fmla="*/ 411734 w 598324"/>
                <a:gd name="connsiteY81" fmla="*/ 531398 h 761503"/>
                <a:gd name="connsiteX82" fmla="*/ 419893 w 598324"/>
                <a:gd name="connsiteY82" fmla="*/ 558595 h 761503"/>
                <a:gd name="connsiteX83" fmla="*/ 425332 w 598324"/>
                <a:gd name="connsiteY83" fmla="*/ 564034 h 761503"/>
                <a:gd name="connsiteX84" fmla="*/ 430771 w 598324"/>
                <a:gd name="connsiteY84" fmla="*/ 558595 h 761503"/>
                <a:gd name="connsiteX85" fmla="*/ 430771 w 598324"/>
                <a:gd name="connsiteY85" fmla="*/ 550436 h 761503"/>
                <a:gd name="connsiteX86" fmla="*/ 430771 w 598324"/>
                <a:gd name="connsiteY86" fmla="*/ 501482 h 761503"/>
                <a:gd name="connsiteX87" fmla="*/ 430771 w 598324"/>
                <a:gd name="connsiteY87" fmla="*/ 403574 h 761503"/>
                <a:gd name="connsiteX88" fmla="*/ 425332 w 598324"/>
                <a:gd name="connsiteY88" fmla="*/ 313826 h 761503"/>
                <a:gd name="connsiteX89" fmla="*/ 425332 w 598324"/>
                <a:gd name="connsiteY89" fmla="*/ 248554 h 761503"/>
                <a:gd name="connsiteX90" fmla="*/ 425332 w 598324"/>
                <a:gd name="connsiteY90" fmla="*/ 210479 h 761503"/>
                <a:gd name="connsiteX91" fmla="*/ 422613 w 598324"/>
                <a:gd name="connsiteY91" fmla="*/ 153366 h 761503"/>
                <a:gd name="connsiteX92" fmla="*/ 425332 w 598324"/>
                <a:gd name="connsiteY92" fmla="*/ 123450 h 761503"/>
                <a:gd name="connsiteX93" fmla="*/ 398136 w 598324"/>
                <a:gd name="connsiteY93" fmla="*/ 123450 h 761503"/>
                <a:gd name="connsiteX94" fmla="*/ 379098 w 598324"/>
                <a:gd name="connsiteY94" fmla="*/ 123450 h 761503"/>
                <a:gd name="connsiteX95" fmla="*/ 360060 w 598324"/>
                <a:gd name="connsiteY95" fmla="*/ 118011 h 761503"/>
                <a:gd name="connsiteX96" fmla="*/ 349182 w 598324"/>
                <a:gd name="connsiteY96" fmla="*/ 101693 h 761503"/>
                <a:gd name="connsiteX97" fmla="*/ 351901 w 598324"/>
                <a:gd name="connsiteY97" fmla="*/ 93534 h 761503"/>
                <a:gd name="connsiteX98" fmla="*/ 368219 w 598324"/>
                <a:gd name="connsiteY98" fmla="*/ 85375 h 761503"/>
                <a:gd name="connsiteX99" fmla="*/ 422613 w 598324"/>
                <a:gd name="connsiteY99" fmla="*/ 79935 h 761503"/>
                <a:gd name="connsiteX100" fmla="*/ 444370 w 598324"/>
                <a:gd name="connsiteY100" fmla="*/ 79935 h 761503"/>
                <a:gd name="connsiteX101" fmla="*/ 463407 w 598324"/>
                <a:gd name="connsiteY101" fmla="*/ 71776 h 761503"/>
                <a:gd name="connsiteX102" fmla="*/ 477006 w 598324"/>
                <a:gd name="connsiteY102" fmla="*/ 79935 h 761503"/>
                <a:gd name="connsiteX103" fmla="*/ 515081 w 598324"/>
                <a:gd name="connsiteY103" fmla="*/ 79935 h 761503"/>
                <a:gd name="connsiteX104" fmla="*/ 515081 w 598324"/>
                <a:gd name="connsiteY104" fmla="*/ 79935 h 76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598324" h="761503">
                  <a:moveTo>
                    <a:pt x="515081" y="79935"/>
                  </a:moveTo>
                  <a:cubicBezTo>
                    <a:pt x="523240" y="79935"/>
                    <a:pt x="542277" y="79935"/>
                    <a:pt x="542277" y="96253"/>
                  </a:cubicBezTo>
                  <a:cubicBezTo>
                    <a:pt x="542277" y="104412"/>
                    <a:pt x="542277" y="107132"/>
                    <a:pt x="536838" y="112571"/>
                  </a:cubicBezTo>
                  <a:cubicBezTo>
                    <a:pt x="534119" y="118011"/>
                    <a:pt x="528679" y="120730"/>
                    <a:pt x="523240" y="120730"/>
                  </a:cubicBezTo>
                  <a:cubicBezTo>
                    <a:pt x="515081" y="123450"/>
                    <a:pt x="512361" y="123450"/>
                    <a:pt x="506922" y="123450"/>
                  </a:cubicBezTo>
                  <a:cubicBezTo>
                    <a:pt x="504202" y="123450"/>
                    <a:pt x="490604" y="123450"/>
                    <a:pt x="477006" y="123450"/>
                  </a:cubicBezTo>
                  <a:cubicBezTo>
                    <a:pt x="477006" y="131609"/>
                    <a:pt x="479725" y="137048"/>
                    <a:pt x="479725" y="145207"/>
                  </a:cubicBezTo>
                  <a:cubicBezTo>
                    <a:pt x="479725" y="156086"/>
                    <a:pt x="477006" y="166964"/>
                    <a:pt x="477006" y="180563"/>
                  </a:cubicBezTo>
                  <a:cubicBezTo>
                    <a:pt x="477006" y="196881"/>
                    <a:pt x="479725" y="215918"/>
                    <a:pt x="482445" y="232236"/>
                  </a:cubicBezTo>
                  <a:cubicBezTo>
                    <a:pt x="485165" y="248554"/>
                    <a:pt x="485165" y="267592"/>
                    <a:pt x="485165" y="283909"/>
                  </a:cubicBezTo>
                  <a:cubicBezTo>
                    <a:pt x="485165" y="297508"/>
                    <a:pt x="485165" y="313826"/>
                    <a:pt x="485165" y="327424"/>
                  </a:cubicBezTo>
                  <a:cubicBezTo>
                    <a:pt x="485165" y="343742"/>
                    <a:pt x="487884" y="357340"/>
                    <a:pt x="487884" y="373658"/>
                  </a:cubicBezTo>
                  <a:cubicBezTo>
                    <a:pt x="487884" y="389976"/>
                    <a:pt x="485165" y="403574"/>
                    <a:pt x="485165" y="419892"/>
                  </a:cubicBezTo>
                  <a:cubicBezTo>
                    <a:pt x="485165" y="436210"/>
                    <a:pt x="485165" y="449808"/>
                    <a:pt x="485165" y="463407"/>
                  </a:cubicBezTo>
                  <a:cubicBezTo>
                    <a:pt x="485165" y="479725"/>
                    <a:pt x="485165" y="498762"/>
                    <a:pt x="482445" y="515080"/>
                  </a:cubicBezTo>
                  <a:cubicBezTo>
                    <a:pt x="482445" y="528678"/>
                    <a:pt x="482445" y="542277"/>
                    <a:pt x="482445" y="558595"/>
                  </a:cubicBezTo>
                  <a:cubicBezTo>
                    <a:pt x="482445" y="572193"/>
                    <a:pt x="479725" y="588511"/>
                    <a:pt x="479725" y="602109"/>
                  </a:cubicBezTo>
                  <a:cubicBezTo>
                    <a:pt x="479725" y="615708"/>
                    <a:pt x="485165" y="632025"/>
                    <a:pt x="485165" y="648343"/>
                  </a:cubicBezTo>
                  <a:cubicBezTo>
                    <a:pt x="485165" y="659222"/>
                    <a:pt x="482445" y="670101"/>
                    <a:pt x="474286" y="675540"/>
                  </a:cubicBezTo>
                  <a:cubicBezTo>
                    <a:pt x="460688" y="686418"/>
                    <a:pt x="444370" y="691858"/>
                    <a:pt x="428052" y="691858"/>
                  </a:cubicBezTo>
                  <a:cubicBezTo>
                    <a:pt x="414453" y="691858"/>
                    <a:pt x="400855" y="689138"/>
                    <a:pt x="387257" y="683699"/>
                  </a:cubicBezTo>
                  <a:cubicBezTo>
                    <a:pt x="373659" y="678259"/>
                    <a:pt x="360060" y="672820"/>
                    <a:pt x="351901" y="664661"/>
                  </a:cubicBezTo>
                  <a:cubicBezTo>
                    <a:pt x="330144" y="645624"/>
                    <a:pt x="316546" y="621147"/>
                    <a:pt x="305667" y="596670"/>
                  </a:cubicBezTo>
                  <a:cubicBezTo>
                    <a:pt x="292069" y="569473"/>
                    <a:pt x="281190" y="539557"/>
                    <a:pt x="270312" y="509641"/>
                  </a:cubicBezTo>
                  <a:cubicBezTo>
                    <a:pt x="264872" y="493323"/>
                    <a:pt x="256713" y="477005"/>
                    <a:pt x="251274" y="460687"/>
                  </a:cubicBezTo>
                  <a:cubicBezTo>
                    <a:pt x="240395" y="433490"/>
                    <a:pt x="232236" y="409014"/>
                    <a:pt x="224077" y="381817"/>
                  </a:cubicBezTo>
                  <a:cubicBezTo>
                    <a:pt x="218638" y="365499"/>
                    <a:pt x="213199" y="346462"/>
                    <a:pt x="207759" y="330144"/>
                  </a:cubicBezTo>
                  <a:cubicBezTo>
                    <a:pt x="202320" y="316545"/>
                    <a:pt x="196881" y="300227"/>
                    <a:pt x="191442" y="286629"/>
                  </a:cubicBezTo>
                  <a:cubicBezTo>
                    <a:pt x="188722" y="281190"/>
                    <a:pt x="186002" y="278470"/>
                    <a:pt x="183283" y="278470"/>
                  </a:cubicBezTo>
                  <a:cubicBezTo>
                    <a:pt x="180563" y="278470"/>
                    <a:pt x="180563" y="286629"/>
                    <a:pt x="180563" y="292068"/>
                  </a:cubicBezTo>
                  <a:cubicBezTo>
                    <a:pt x="180563" y="297508"/>
                    <a:pt x="180563" y="302947"/>
                    <a:pt x="180563" y="305667"/>
                  </a:cubicBezTo>
                  <a:cubicBezTo>
                    <a:pt x="180563" y="321985"/>
                    <a:pt x="183283" y="338303"/>
                    <a:pt x="183283" y="354620"/>
                  </a:cubicBezTo>
                  <a:cubicBezTo>
                    <a:pt x="183283" y="387256"/>
                    <a:pt x="186002" y="417173"/>
                    <a:pt x="188722" y="449808"/>
                  </a:cubicBezTo>
                  <a:cubicBezTo>
                    <a:pt x="188722" y="460687"/>
                    <a:pt x="188722" y="468846"/>
                    <a:pt x="188722" y="479725"/>
                  </a:cubicBezTo>
                  <a:cubicBezTo>
                    <a:pt x="188722" y="501482"/>
                    <a:pt x="188722" y="523239"/>
                    <a:pt x="188722" y="542277"/>
                  </a:cubicBezTo>
                  <a:cubicBezTo>
                    <a:pt x="188722" y="566754"/>
                    <a:pt x="186002" y="591231"/>
                    <a:pt x="186002" y="615708"/>
                  </a:cubicBezTo>
                  <a:cubicBezTo>
                    <a:pt x="186002" y="623866"/>
                    <a:pt x="186002" y="632025"/>
                    <a:pt x="186002" y="637465"/>
                  </a:cubicBezTo>
                  <a:cubicBezTo>
                    <a:pt x="186002" y="645624"/>
                    <a:pt x="183283" y="656502"/>
                    <a:pt x="183283" y="664661"/>
                  </a:cubicBezTo>
                  <a:cubicBezTo>
                    <a:pt x="202320" y="664661"/>
                    <a:pt x="218638" y="664661"/>
                    <a:pt x="226797" y="664661"/>
                  </a:cubicBezTo>
                  <a:cubicBezTo>
                    <a:pt x="234956" y="664661"/>
                    <a:pt x="253994" y="664661"/>
                    <a:pt x="253994" y="680979"/>
                  </a:cubicBezTo>
                  <a:cubicBezTo>
                    <a:pt x="253994" y="689138"/>
                    <a:pt x="253994" y="691858"/>
                    <a:pt x="248554" y="697297"/>
                  </a:cubicBezTo>
                  <a:cubicBezTo>
                    <a:pt x="245835" y="702736"/>
                    <a:pt x="240395" y="705456"/>
                    <a:pt x="234956" y="705456"/>
                  </a:cubicBezTo>
                  <a:cubicBezTo>
                    <a:pt x="226797" y="708176"/>
                    <a:pt x="224077" y="708176"/>
                    <a:pt x="218638" y="708176"/>
                  </a:cubicBezTo>
                  <a:cubicBezTo>
                    <a:pt x="215918" y="708176"/>
                    <a:pt x="199600" y="708176"/>
                    <a:pt x="183283" y="708176"/>
                  </a:cubicBezTo>
                  <a:cubicBezTo>
                    <a:pt x="166965" y="708176"/>
                    <a:pt x="153366" y="708176"/>
                    <a:pt x="150647" y="708176"/>
                  </a:cubicBezTo>
                  <a:cubicBezTo>
                    <a:pt x="139768" y="708176"/>
                    <a:pt x="120730" y="708176"/>
                    <a:pt x="107132" y="708176"/>
                  </a:cubicBezTo>
                  <a:cubicBezTo>
                    <a:pt x="101693" y="708176"/>
                    <a:pt x="96254" y="708176"/>
                    <a:pt x="88094" y="708176"/>
                  </a:cubicBezTo>
                  <a:cubicBezTo>
                    <a:pt x="82655" y="708176"/>
                    <a:pt x="74496" y="708176"/>
                    <a:pt x="69057" y="702736"/>
                  </a:cubicBezTo>
                  <a:cubicBezTo>
                    <a:pt x="63617" y="700017"/>
                    <a:pt x="58178" y="691858"/>
                    <a:pt x="58178" y="686418"/>
                  </a:cubicBezTo>
                  <a:cubicBezTo>
                    <a:pt x="58178" y="683699"/>
                    <a:pt x="58178" y="680979"/>
                    <a:pt x="60898" y="678259"/>
                  </a:cubicBezTo>
                  <a:cubicBezTo>
                    <a:pt x="63617" y="675540"/>
                    <a:pt x="71777" y="672820"/>
                    <a:pt x="77216" y="670101"/>
                  </a:cubicBezTo>
                  <a:cubicBezTo>
                    <a:pt x="90814" y="667381"/>
                    <a:pt x="115291" y="664661"/>
                    <a:pt x="120730" y="664661"/>
                  </a:cubicBezTo>
                  <a:cubicBezTo>
                    <a:pt x="123450" y="664661"/>
                    <a:pt x="126170" y="664661"/>
                    <a:pt x="131609" y="664661"/>
                  </a:cubicBezTo>
                  <a:cubicBezTo>
                    <a:pt x="131609" y="623866"/>
                    <a:pt x="134329" y="583072"/>
                    <a:pt x="134329" y="539557"/>
                  </a:cubicBezTo>
                  <a:cubicBezTo>
                    <a:pt x="134329" y="528678"/>
                    <a:pt x="134329" y="515080"/>
                    <a:pt x="134329" y="504201"/>
                  </a:cubicBezTo>
                  <a:cubicBezTo>
                    <a:pt x="131609" y="460687"/>
                    <a:pt x="131609" y="417173"/>
                    <a:pt x="131609" y="376378"/>
                  </a:cubicBezTo>
                  <a:cubicBezTo>
                    <a:pt x="131609" y="351901"/>
                    <a:pt x="131609" y="327424"/>
                    <a:pt x="131609" y="302947"/>
                  </a:cubicBezTo>
                  <a:cubicBezTo>
                    <a:pt x="131609" y="275751"/>
                    <a:pt x="131609" y="248554"/>
                    <a:pt x="134329" y="221357"/>
                  </a:cubicBezTo>
                  <a:cubicBezTo>
                    <a:pt x="134329" y="188722"/>
                    <a:pt x="137048" y="156086"/>
                    <a:pt x="137048" y="123450"/>
                  </a:cubicBezTo>
                  <a:cubicBezTo>
                    <a:pt x="126170" y="123450"/>
                    <a:pt x="115291" y="123450"/>
                    <a:pt x="107132" y="123450"/>
                  </a:cubicBezTo>
                  <a:cubicBezTo>
                    <a:pt x="101693" y="123450"/>
                    <a:pt x="96254" y="123450"/>
                    <a:pt x="88094" y="123450"/>
                  </a:cubicBezTo>
                  <a:cubicBezTo>
                    <a:pt x="82655" y="123450"/>
                    <a:pt x="74496" y="120730"/>
                    <a:pt x="69057" y="118011"/>
                  </a:cubicBezTo>
                  <a:cubicBezTo>
                    <a:pt x="63617" y="115291"/>
                    <a:pt x="58178" y="107132"/>
                    <a:pt x="58178" y="101693"/>
                  </a:cubicBezTo>
                  <a:cubicBezTo>
                    <a:pt x="58178" y="98973"/>
                    <a:pt x="58178" y="96253"/>
                    <a:pt x="60898" y="93534"/>
                  </a:cubicBezTo>
                  <a:cubicBezTo>
                    <a:pt x="63617" y="90814"/>
                    <a:pt x="71777" y="88094"/>
                    <a:pt x="77216" y="85375"/>
                  </a:cubicBezTo>
                  <a:cubicBezTo>
                    <a:pt x="90814" y="82655"/>
                    <a:pt x="126170" y="79935"/>
                    <a:pt x="131609" y="79935"/>
                  </a:cubicBezTo>
                  <a:cubicBezTo>
                    <a:pt x="137048" y="79935"/>
                    <a:pt x="147927" y="79935"/>
                    <a:pt x="161525" y="79935"/>
                  </a:cubicBezTo>
                  <a:cubicBezTo>
                    <a:pt x="166965" y="74496"/>
                    <a:pt x="172404" y="71776"/>
                    <a:pt x="177843" y="66337"/>
                  </a:cubicBezTo>
                  <a:cubicBezTo>
                    <a:pt x="186002" y="60898"/>
                    <a:pt x="194161" y="58178"/>
                    <a:pt x="202320" y="58178"/>
                  </a:cubicBezTo>
                  <a:cubicBezTo>
                    <a:pt x="215918" y="58178"/>
                    <a:pt x="226797" y="63617"/>
                    <a:pt x="234956" y="77216"/>
                  </a:cubicBezTo>
                  <a:cubicBezTo>
                    <a:pt x="240395" y="88094"/>
                    <a:pt x="248554" y="96253"/>
                    <a:pt x="251274" y="107132"/>
                  </a:cubicBezTo>
                  <a:cubicBezTo>
                    <a:pt x="256713" y="120730"/>
                    <a:pt x="259433" y="134328"/>
                    <a:pt x="267592" y="147927"/>
                  </a:cubicBezTo>
                  <a:cubicBezTo>
                    <a:pt x="273031" y="158805"/>
                    <a:pt x="275751" y="172404"/>
                    <a:pt x="281190" y="183282"/>
                  </a:cubicBezTo>
                  <a:cubicBezTo>
                    <a:pt x="286630" y="196881"/>
                    <a:pt x="292069" y="210479"/>
                    <a:pt x="297508" y="224077"/>
                  </a:cubicBezTo>
                  <a:cubicBezTo>
                    <a:pt x="300228" y="237675"/>
                    <a:pt x="305667" y="251274"/>
                    <a:pt x="308387" y="264872"/>
                  </a:cubicBezTo>
                  <a:cubicBezTo>
                    <a:pt x="311106" y="278470"/>
                    <a:pt x="311106" y="289349"/>
                    <a:pt x="319265" y="300227"/>
                  </a:cubicBezTo>
                  <a:cubicBezTo>
                    <a:pt x="332864" y="324704"/>
                    <a:pt x="346462" y="351901"/>
                    <a:pt x="351901" y="379097"/>
                  </a:cubicBezTo>
                  <a:cubicBezTo>
                    <a:pt x="354621" y="392696"/>
                    <a:pt x="360060" y="403574"/>
                    <a:pt x="365500" y="417173"/>
                  </a:cubicBezTo>
                  <a:cubicBezTo>
                    <a:pt x="373659" y="430771"/>
                    <a:pt x="373659" y="444369"/>
                    <a:pt x="379098" y="457967"/>
                  </a:cubicBezTo>
                  <a:cubicBezTo>
                    <a:pt x="381818" y="471566"/>
                    <a:pt x="387257" y="482444"/>
                    <a:pt x="395416" y="496043"/>
                  </a:cubicBezTo>
                  <a:cubicBezTo>
                    <a:pt x="398136" y="501482"/>
                    <a:pt x="403575" y="506921"/>
                    <a:pt x="406294" y="512361"/>
                  </a:cubicBezTo>
                  <a:cubicBezTo>
                    <a:pt x="409014" y="517800"/>
                    <a:pt x="409014" y="525959"/>
                    <a:pt x="411734" y="531398"/>
                  </a:cubicBezTo>
                  <a:cubicBezTo>
                    <a:pt x="414453" y="539557"/>
                    <a:pt x="417173" y="550436"/>
                    <a:pt x="419893" y="558595"/>
                  </a:cubicBezTo>
                  <a:cubicBezTo>
                    <a:pt x="422613" y="561314"/>
                    <a:pt x="422613" y="564034"/>
                    <a:pt x="425332" y="564034"/>
                  </a:cubicBezTo>
                  <a:cubicBezTo>
                    <a:pt x="428052" y="564034"/>
                    <a:pt x="428052" y="561314"/>
                    <a:pt x="430771" y="558595"/>
                  </a:cubicBezTo>
                  <a:cubicBezTo>
                    <a:pt x="430771" y="555875"/>
                    <a:pt x="430771" y="553155"/>
                    <a:pt x="430771" y="550436"/>
                  </a:cubicBezTo>
                  <a:cubicBezTo>
                    <a:pt x="430771" y="534118"/>
                    <a:pt x="430771" y="517800"/>
                    <a:pt x="430771" y="501482"/>
                  </a:cubicBezTo>
                  <a:cubicBezTo>
                    <a:pt x="430771" y="468846"/>
                    <a:pt x="433491" y="436210"/>
                    <a:pt x="430771" y="403574"/>
                  </a:cubicBezTo>
                  <a:cubicBezTo>
                    <a:pt x="430771" y="373658"/>
                    <a:pt x="425332" y="343742"/>
                    <a:pt x="425332" y="313826"/>
                  </a:cubicBezTo>
                  <a:cubicBezTo>
                    <a:pt x="425332" y="292068"/>
                    <a:pt x="425332" y="270311"/>
                    <a:pt x="425332" y="248554"/>
                  </a:cubicBezTo>
                  <a:cubicBezTo>
                    <a:pt x="425332" y="234956"/>
                    <a:pt x="425332" y="224077"/>
                    <a:pt x="425332" y="210479"/>
                  </a:cubicBezTo>
                  <a:cubicBezTo>
                    <a:pt x="425332" y="191441"/>
                    <a:pt x="422613" y="172404"/>
                    <a:pt x="422613" y="153366"/>
                  </a:cubicBezTo>
                  <a:cubicBezTo>
                    <a:pt x="422613" y="142487"/>
                    <a:pt x="422613" y="134328"/>
                    <a:pt x="425332" y="123450"/>
                  </a:cubicBezTo>
                  <a:cubicBezTo>
                    <a:pt x="417173" y="123450"/>
                    <a:pt x="406294" y="123450"/>
                    <a:pt x="398136" y="123450"/>
                  </a:cubicBezTo>
                  <a:cubicBezTo>
                    <a:pt x="392696" y="123450"/>
                    <a:pt x="387257" y="123450"/>
                    <a:pt x="379098" y="123450"/>
                  </a:cubicBezTo>
                  <a:cubicBezTo>
                    <a:pt x="373659" y="123450"/>
                    <a:pt x="365500" y="120730"/>
                    <a:pt x="360060" y="118011"/>
                  </a:cubicBezTo>
                  <a:cubicBezTo>
                    <a:pt x="354621" y="115291"/>
                    <a:pt x="349182" y="107132"/>
                    <a:pt x="349182" y="101693"/>
                  </a:cubicBezTo>
                  <a:cubicBezTo>
                    <a:pt x="349182" y="98973"/>
                    <a:pt x="349182" y="96253"/>
                    <a:pt x="351901" y="93534"/>
                  </a:cubicBezTo>
                  <a:cubicBezTo>
                    <a:pt x="354621" y="90814"/>
                    <a:pt x="362780" y="88094"/>
                    <a:pt x="368219" y="85375"/>
                  </a:cubicBezTo>
                  <a:cubicBezTo>
                    <a:pt x="381818" y="82655"/>
                    <a:pt x="417173" y="79935"/>
                    <a:pt x="422613" y="79935"/>
                  </a:cubicBezTo>
                  <a:cubicBezTo>
                    <a:pt x="428052" y="79935"/>
                    <a:pt x="433491" y="79935"/>
                    <a:pt x="444370" y="79935"/>
                  </a:cubicBezTo>
                  <a:cubicBezTo>
                    <a:pt x="449809" y="74496"/>
                    <a:pt x="455248" y="71776"/>
                    <a:pt x="463407" y="71776"/>
                  </a:cubicBezTo>
                  <a:cubicBezTo>
                    <a:pt x="471566" y="71776"/>
                    <a:pt x="477006" y="74496"/>
                    <a:pt x="477006" y="79935"/>
                  </a:cubicBezTo>
                  <a:cubicBezTo>
                    <a:pt x="493324" y="79935"/>
                    <a:pt x="506922" y="79935"/>
                    <a:pt x="515081" y="79935"/>
                  </a:cubicBezTo>
                  <a:lnTo>
                    <a:pt x="515081" y="79935"/>
                  </a:lnTo>
                  <a:close/>
                </a:path>
              </a:pathLst>
            </a:custGeom>
            <a:grpFill/>
            <a:ln w="27168" cap="flat">
              <a:noFill/>
              <a:prstDash val="solid"/>
              <a:miter/>
            </a:ln>
          </p:spPr>
          <p:txBody>
            <a:bodyPr rtlCol="0" anchor="ctr"/>
            <a:lstStyle/>
            <a:p>
              <a:endParaRPr>
                <a:solidFill>
                  <a:srgbClr val="FFFFFF"/>
                </a:solidFill>
              </a:endParaRPr>
            </a:p>
          </p:txBody>
        </p:sp>
        <p:sp>
          <p:nvSpPr>
            <p:cNvPr id="42" name="Freeform: Shape 41">
              <a:extLst>
                <a:ext uri="{FF2B5EF4-FFF2-40B4-BE49-F238E27FC236}">
                  <a16:creationId xmlns:a16="http://schemas.microsoft.com/office/drawing/2014/main" id="{25DE5C31-EDDF-4BF1-8681-14E1D78A16D0}"/>
                </a:ext>
              </a:extLst>
            </p:cNvPr>
            <p:cNvSpPr/>
            <p:nvPr/>
          </p:nvSpPr>
          <p:spPr>
            <a:xfrm>
              <a:off x="5139126" y="4192158"/>
              <a:ext cx="516735" cy="788700"/>
            </a:xfrm>
            <a:custGeom>
              <a:avLst/>
              <a:gdLst>
                <a:gd name="connsiteX0" fmla="*/ 464616 w 516735"/>
                <a:gd name="connsiteY0" fmla="*/ 436210 h 788699"/>
                <a:gd name="connsiteX1" fmla="*/ 445578 w 516735"/>
                <a:gd name="connsiteY1" fmla="*/ 455248 h 788699"/>
                <a:gd name="connsiteX2" fmla="*/ 404784 w 516735"/>
                <a:gd name="connsiteY2" fmla="*/ 466126 h 788699"/>
                <a:gd name="connsiteX3" fmla="*/ 385746 w 516735"/>
                <a:gd name="connsiteY3" fmla="*/ 479725 h 788699"/>
                <a:gd name="connsiteX4" fmla="*/ 388466 w 516735"/>
                <a:gd name="connsiteY4" fmla="*/ 512361 h 788699"/>
                <a:gd name="connsiteX5" fmla="*/ 388466 w 516735"/>
                <a:gd name="connsiteY5" fmla="*/ 544997 h 788699"/>
                <a:gd name="connsiteX6" fmla="*/ 388466 w 516735"/>
                <a:gd name="connsiteY6" fmla="*/ 566754 h 788699"/>
                <a:gd name="connsiteX7" fmla="*/ 391185 w 516735"/>
                <a:gd name="connsiteY7" fmla="*/ 632026 h 788699"/>
                <a:gd name="connsiteX8" fmla="*/ 393905 w 516735"/>
                <a:gd name="connsiteY8" fmla="*/ 683699 h 788699"/>
                <a:gd name="connsiteX9" fmla="*/ 377587 w 516735"/>
                <a:gd name="connsiteY9" fmla="*/ 724494 h 788699"/>
                <a:gd name="connsiteX10" fmla="*/ 361269 w 516735"/>
                <a:gd name="connsiteY10" fmla="*/ 719054 h 788699"/>
                <a:gd name="connsiteX11" fmla="*/ 353110 w 516735"/>
                <a:gd name="connsiteY11" fmla="*/ 702737 h 788699"/>
                <a:gd name="connsiteX12" fmla="*/ 350390 w 516735"/>
                <a:gd name="connsiteY12" fmla="*/ 686419 h 788699"/>
                <a:gd name="connsiteX13" fmla="*/ 353110 w 516735"/>
                <a:gd name="connsiteY13" fmla="*/ 659222 h 788699"/>
                <a:gd name="connsiteX14" fmla="*/ 353110 w 516735"/>
                <a:gd name="connsiteY14" fmla="*/ 656502 h 788699"/>
                <a:gd name="connsiteX15" fmla="*/ 317755 w 516735"/>
                <a:gd name="connsiteY15" fmla="*/ 708176 h 788699"/>
                <a:gd name="connsiteX16" fmla="*/ 241604 w 516735"/>
                <a:gd name="connsiteY16" fmla="*/ 735372 h 788699"/>
                <a:gd name="connsiteX17" fmla="*/ 187211 w 516735"/>
                <a:gd name="connsiteY17" fmla="*/ 727214 h 788699"/>
                <a:gd name="connsiteX18" fmla="*/ 135538 w 516735"/>
                <a:gd name="connsiteY18" fmla="*/ 694578 h 788699"/>
                <a:gd name="connsiteX19" fmla="*/ 86584 w 516735"/>
                <a:gd name="connsiteY19" fmla="*/ 621147 h 788699"/>
                <a:gd name="connsiteX20" fmla="*/ 67546 w 516735"/>
                <a:gd name="connsiteY20" fmla="*/ 555875 h 788699"/>
                <a:gd name="connsiteX21" fmla="*/ 59387 w 516735"/>
                <a:gd name="connsiteY21" fmla="*/ 509641 h 788699"/>
                <a:gd name="connsiteX22" fmla="*/ 59387 w 516735"/>
                <a:gd name="connsiteY22" fmla="*/ 468846 h 788699"/>
                <a:gd name="connsiteX23" fmla="*/ 86584 w 516735"/>
                <a:gd name="connsiteY23" fmla="*/ 302947 h 788699"/>
                <a:gd name="connsiteX24" fmla="*/ 108341 w 516735"/>
                <a:gd name="connsiteY24" fmla="*/ 224077 h 788699"/>
                <a:gd name="connsiteX25" fmla="*/ 146416 w 516735"/>
                <a:gd name="connsiteY25" fmla="*/ 145207 h 788699"/>
                <a:gd name="connsiteX26" fmla="*/ 198090 w 516735"/>
                <a:gd name="connsiteY26" fmla="*/ 85375 h 788699"/>
                <a:gd name="connsiteX27" fmla="*/ 228006 w 516735"/>
                <a:gd name="connsiteY27" fmla="*/ 69057 h 788699"/>
                <a:gd name="connsiteX28" fmla="*/ 268801 w 516735"/>
                <a:gd name="connsiteY28" fmla="*/ 58178 h 788699"/>
                <a:gd name="connsiteX29" fmla="*/ 274240 w 516735"/>
                <a:gd name="connsiteY29" fmla="*/ 58178 h 788699"/>
                <a:gd name="connsiteX30" fmla="*/ 295997 w 516735"/>
                <a:gd name="connsiteY30" fmla="*/ 60898 h 788699"/>
                <a:gd name="connsiteX31" fmla="*/ 331353 w 516735"/>
                <a:gd name="connsiteY31" fmla="*/ 71776 h 788699"/>
                <a:gd name="connsiteX32" fmla="*/ 350390 w 516735"/>
                <a:gd name="connsiteY32" fmla="*/ 93534 h 788699"/>
                <a:gd name="connsiteX33" fmla="*/ 353110 w 516735"/>
                <a:gd name="connsiteY33" fmla="*/ 74496 h 788699"/>
                <a:gd name="connsiteX34" fmla="*/ 358549 w 516735"/>
                <a:gd name="connsiteY34" fmla="*/ 63618 h 788699"/>
                <a:gd name="connsiteX35" fmla="*/ 366708 w 516735"/>
                <a:gd name="connsiteY35" fmla="*/ 58178 h 788699"/>
                <a:gd name="connsiteX36" fmla="*/ 374867 w 516735"/>
                <a:gd name="connsiteY36" fmla="*/ 63618 h 788699"/>
                <a:gd name="connsiteX37" fmla="*/ 383026 w 516735"/>
                <a:gd name="connsiteY37" fmla="*/ 82655 h 788699"/>
                <a:gd name="connsiteX38" fmla="*/ 385746 w 516735"/>
                <a:gd name="connsiteY38" fmla="*/ 126170 h 788699"/>
                <a:gd name="connsiteX39" fmla="*/ 388466 w 516735"/>
                <a:gd name="connsiteY39" fmla="*/ 186002 h 788699"/>
                <a:gd name="connsiteX40" fmla="*/ 391185 w 516735"/>
                <a:gd name="connsiteY40" fmla="*/ 237676 h 788699"/>
                <a:gd name="connsiteX41" fmla="*/ 374867 w 516735"/>
                <a:gd name="connsiteY41" fmla="*/ 278470 h 788699"/>
                <a:gd name="connsiteX42" fmla="*/ 358549 w 516735"/>
                <a:gd name="connsiteY42" fmla="*/ 273031 h 788699"/>
                <a:gd name="connsiteX43" fmla="*/ 350390 w 516735"/>
                <a:gd name="connsiteY43" fmla="*/ 256713 h 788699"/>
                <a:gd name="connsiteX44" fmla="*/ 347671 w 516735"/>
                <a:gd name="connsiteY44" fmla="*/ 240395 h 788699"/>
                <a:gd name="connsiteX45" fmla="*/ 347671 w 516735"/>
                <a:gd name="connsiteY45" fmla="*/ 213199 h 788699"/>
                <a:gd name="connsiteX46" fmla="*/ 344951 w 516735"/>
                <a:gd name="connsiteY46" fmla="*/ 194161 h 788699"/>
                <a:gd name="connsiteX47" fmla="*/ 339512 w 516735"/>
                <a:gd name="connsiteY47" fmla="*/ 150647 h 788699"/>
                <a:gd name="connsiteX48" fmla="*/ 323194 w 516735"/>
                <a:gd name="connsiteY48" fmla="*/ 112571 h 788699"/>
                <a:gd name="connsiteX49" fmla="*/ 293278 w 516735"/>
                <a:gd name="connsiteY49" fmla="*/ 101693 h 788699"/>
                <a:gd name="connsiteX50" fmla="*/ 263361 w 516735"/>
                <a:gd name="connsiteY50" fmla="*/ 120730 h 788699"/>
                <a:gd name="connsiteX51" fmla="*/ 241604 w 516735"/>
                <a:gd name="connsiteY51" fmla="*/ 153366 h 788699"/>
                <a:gd name="connsiteX52" fmla="*/ 233445 w 516735"/>
                <a:gd name="connsiteY52" fmla="*/ 194161 h 788699"/>
                <a:gd name="connsiteX53" fmla="*/ 225286 w 516735"/>
                <a:gd name="connsiteY53" fmla="*/ 232236 h 788699"/>
                <a:gd name="connsiteX54" fmla="*/ 217127 w 516735"/>
                <a:gd name="connsiteY54" fmla="*/ 275751 h 788699"/>
                <a:gd name="connsiteX55" fmla="*/ 211688 w 516735"/>
                <a:gd name="connsiteY55" fmla="*/ 316545 h 788699"/>
                <a:gd name="connsiteX56" fmla="*/ 206249 w 516735"/>
                <a:gd name="connsiteY56" fmla="*/ 354621 h 788699"/>
                <a:gd name="connsiteX57" fmla="*/ 200809 w 516735"/>
                <a:gd name="connsiteY57" fmla="*/ 398135 h 788699"/>
                <a:gd name="connsiteX58" fmla="*/ 195370 w 516735"/>
                <a:gd name="connsiteY58" fmla="*/ 438930 h 788699"/>
                <a:gd name="connsiteX59" fmla="*/ 192650 w 516735"/>
                <a:gd name="connsiteY59" fmla="*/ 474286 h 788699"/>
                <a:gd name="connsiteX60" fmla="*/ 195370 w 516735"/>
                <a:gd name="connsiteY60" fmla="*/ 525959 h 788699"/>
                <a:gd name="connsiteX61" fmla="*/ 208968 w 516735"/>
                <a:gd name="connsiteY61" fmla="*/ 596670 h 788699"/>
                <a:gd name="connsiteX62" fmla="*/ 214407 w 516735"/>
                <a:gd name="connsiteY62" fmla="*/ 623867 h 788699"/>
                <a:gd name="connsiteX63" fmla="*/ 228006 w 516735"/>
                <a:gd name="connsiteY63" fmla="*/ 656502 h 788699"/>
                <a:gd name="connsiteX64" fmla="*/ 271520 w 516735"/>
                <a:gd name="connsiteY64" fmla="*/ 689138 h 788699"/>
                <a:gd name="connsiteX65" fmla="*/ 306876 w 516735"/>
                <a:gd name="connsiteY65" fmla="*/ 664661 h 788699"/>
                <a:gd name="connsiteX66" fmla="*/ 331353 w 516735"/>
                <a:gd name="connsiteY66" fmla="*/ 602109 h 788699"/>
                <a:gd name="connsiteX67" fmla="*/ 336792 w 516735"/>
                <a:gd name="connsiteY67" fmla="*/ 544997 h 788699"/>
                <a:gd name="connsiteX68" fmla="*/ 336792 w 516735"/>
                <a:gd name="connsiteY68" fmla="*/ 498762 h 788699"/>
                <a:gd name="connsiteX69" fmla="*/ 336792 w 516735"/>
                <a:gd name="connsiteY69" fmla="*/ 490603 h 788699"/>
                <a:gd name="connsiteX70" fmla="*/ 320474 w 516735"/>
                <a:gd name="connsiteY70" fmla="*/ 477005 h 788699"/>
                <a:gd name="connsiteX71" fmla="*/ 282399 w 516735"/>
                <a:gd name="connsiteY71" fmla="*/ 479725 h 788699"/>
                <a:gd name="connsiteX72" fmla="*/ 252483 w 516735"/>
                <a:gd name="connsiteY72" fmla="*/ 474286 h 788699"/>
                <a:gd name="connsiteX73" fmla="*/ 247043 w 516735"/>
                <a:gd name="connsiteY73" fmla="*/ 466126 h 788699"/>
                <a:gd name="connsiteX74" fmla="*/ 249763 w 516735"/>
                <a:gd name="connsiteY74" fmla="*/ 457968 h 788699"/>
                <a:gd name="connsiteX75" fmla="*/ 268801 w 516735"/>
                <a:gd name="connsiteY75" fmla="*/ 447089 h 788699"/>
                <a:gd name="connsiteX76" fmla="*/ 312315 w 516735"/>
                <a:gd name="connsiteY76" fmla="*/ 436210 h 788699"/>
                <a:gd name="connsiteX77" fmla="*/ 353110 w 516735"/>
                <a:gd name="connsiteY77" fmla="*/ 430771 h 788699"/>
                <a:gd name="connsiteX78" fmla="*/ 385746 w 516735"/>
                <a:gd name="connsiteY78" fmla="*/ 430771 h 788699"/>
                <a:gd name="connsiteX79" fmla="*/ 437420 w 516735"/>
                <a:gd name="connsiteY79" fmla="*/ 428051 h 788699"/>
                <a:gd name="connsiteX80" fmla="*/ 464616 w 516735"/>
                <a:gd name="connsiteY80" fmla="*/ 436210 h 78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516735" h="788699">
                  <a:moveTo>
                    <a:pt x="464616" y="436210"/>
                  </a:moveTo>
                  <a:cubicBezTo>
                    <a:pt x="464616" y="447089"/>
                    <a:pt x="453737" y="452528"/>
                    <a:pt x="445578" y="455248"/>
                  </a:cubicBezTo>
                  <a:cubicBezTo>
                    <a:pt x="434700" y="460687"/>
                    <a:pt x="415662" y="463407"/>
                    <a:pt x="404784" y="466126"/>
                  </a:cubicBezTo>
                  <a:cubicBezTo>
                    <a:pt x="393905" y="466126"/>
                    <a:pt x="385746" y="468846"/>
                    <a:pt x="385746" y="479725"/>
                  </a:cubicBezTo>
                  <a:cubicBezTo>
                    <a:pt x="385746" y="487884"/>
                    <a:pt x="388466" y="506921"/>
                    <a:pt x="388466" y="512361"/>
                  </a:cubicBezTo>
                  <a:cubicBezTo>
                    <a:pt x="388466" y="515080"/>
                    <a:pt x="388466" y="539557"/>
                    <a:pt x="388466" y="544997"/>
                  </a:cubicBezTo>
                  <a:cubicBezTo>
                    <a:pt x="388466" y="550436"/>
                    <a:pt x="388466" y="558595"/>
                    <a:pt x="388466" y="566754"/>
                  </a:cubicBezTo>
                  <a:cubicBezTo>
                    <a:pt x="388466" y="591231"/>
                    <a:pt x="388466" y="621147"/>
                    <a:pt x="391185" y="632026"/>
                  </a:cubicBezTo>
                  <a:cubicBezTo>
                    <a:pt x="393905" y="653783"/>
                    <a:pt x="393905" y="661942"/>
                    <a:pt x="393905" y="683699"/>
                  </a:cubicBezTo>
                  <a:cubicBezTo>
                    <a:pt x="393905" y="694578"/>
                    <a:pt x="393905" y="724494"/>
                    <a:pt x="377587" y="724494"/>
                  </a:cubicBezTo>
                  <a:cubicBezTo>
                    <a:pt x="369428" y="724494"/>
                    <a:pt x="366708" y="721774"/>
                    <a:pt x="361269" y="719054"/>
                  </a:cubicBezTo>
                  <a:cubicBezTo>
                    <a:pt x="355830" y="716335"/>
                    <a:pt x="353110" y="708176"/>
                    <a:pt x="353110" y="702737"/>
                  </a:cubicBezTo>
                  <a:cubicBezTo>
                    <a:pt x="350390" y="694578"/>
                    <a:pt x="350390" y="689138"/>
                    <a:pt x="350390" y="686419"/>
                  </a:cubicBezTo>
                  <a:cubicBezTo>
                    <a:pt x="350390" y="678260"/>
                    <a:pt x="353110" y="672820"/>
                    <a:pt x="353110" y="659222"/>
                  </a:cubicBezTo>
                  <a:lnTo>
                    <a:pt x="353110" y="656502"/>
                  </a:lnTo>
                  <a:cubicBezTo>
                    <a:pt x="347671" y="675540"/>
                    <a:pt x="334072" y="694578"/>
                    <a:pt x="317755" y="708176"/>
                  </a:cubicBezTo>
                  <a:cubicBezTo>
                    <a:pt x="293278" y="727214"/>
                    <a:pt x="274240" y="735372"/>
                    <a:pt x="241604" y="735372"/>
                  </a:cubicBezTo>
                  <a:cubicBezTo>
                    <a:pt x="222566" y="735372"/>
                    <a:pt x="203529" y="732653"/>
                    <a:pt x="187211" y="727214"/>
                  </a:cubicBezTo>
                  <a:cubicBezTo>
                    <a:pt x="165454" y="719054"/>
                    <a:pt x="149136" y="708176"/>
                    <a:pt x="135538" y="694578"/>
                  </a:cubicBezTo>
                  <a:cubicBezTo>
                    <a:pt x="113780" y="672820"/>
                    <a:pt x="100182" y="648343"/>
                    <a:pt x="86584" y="621147"/>
                  </a:cubicBezTo>
                  <a:cubicBezTo>
                    <a:pt x="75705" y="599390"/>
                    <a:pt x="70266" y="580352"/>
                    <a:pt x="67546" y="555875"/>
                  </a:cubicBezTo>
                  <a:cubicBezTo>
                    <a:pt x="64826" y="539557"/>
                    <a:pt x="62107" y="525959"/>
                    <a:pt x="59387" y="509641"/>
                  </a:cubicBezTo>
                  <a:cubicBezTo>
                    <a:pt x="56667" y="493323"/>
                    <a:pt x="59387" y="485164"/>
                    <a:pt x="59387" y="468846"/>
                  </a:cubicBezTo>
                  <a:cubicBezTo>
                    <a:pt x="59387" y="414453"/>
                    <a:pt x="72985" y="362780"/>
                    <a:pt x="86584" y="302947"/>
                  </a:cubicBezTo>
                  <a:cubicBezTo>
                    <a:pt x="92023" y="275751"/>
                    <a:pt x="100182" y="248554"/>
                    <a:pt x="108341" y="224077"/>
                  </a:cubicBezTo>
                  <a:cubicBezTo>
                    <a:pt x="116500" y="196881"/>
                    <a:pt x="130098" y="169684"/>
                    <a:pt x="146416" y="145207"/>
                  </a:cubicBezTo>
                  <a:cubicBezTo>
                    <a:pt x="160014" y="123450"/>
                    <a:pt x="176332" y="101693"/>
                    <a:pt x="198090" y="85375"/>
                  </a:cubicBezTo>
                  <a:cubicBezTo>
                    <a:pt x="206249" y="77216"/>
                    <a:pt x="217127" y="71776"/>
                    <a:pt x="228006" y="69057"/>
                  </a:cubicBezTo>
                  <a:cubicBezTo>
                    <a:pt x="241604" y="63618"/>
                    <a:pt x="255202" y="58178"/>
                    <a:pt x="268801" y="58178"/>
                  </a:cubicBezTo>
                  <a:cubicBezTo>
                    <a:pt x="271520" y="58178"/>
                    <a:pt x="274240" y="58178"/>
                    <a:pt x="274240" y="58178"/>
                  </a:cubicBezTo>
                  <a:cubicBezTo>
                    <a:pt x="279679" y="58178"/>
                    <a:pt x="285119" y="58178"/>
                    <a:pt x="295997" y="60898"/>
                  </a:cubicBezTo>
                  <a:cubicBezTo>
                    <a:pt x="309595" y="63618"/>
                    <a:pt x="320474" y="66337"/>
                    <a:pt x="331353" y="71776"/>
                  </a:cubicBezTo>
                  <a:cubicBezTo>
                    <a:pt x="339512" y="77216"/>
                    <a:pt x="347671" y="85375"/>
                    <a:pt x="350390" y="93534"/>
                  </a:cubicBezTo>
                  <a:cubicBezTo>
                    <a:pt x="350390" y="88095"/>
                    <a:pt x="353110" y="79936"/>
                    <a:pt x="353110" y="74496"/>
                  </a:cubicBezTo>
                  <a:cubicBezTo>
                    <a:pt x="355830" y="71776"/>
                    <a:pt x="355830" y="69057"/>
                    <a:pt x="358549" y="63618"/>
                  </a:cubicBezTo>
                  <a:cubicBezTo>
                    <a:pt x="361269" y="60898"/>
                    <a:pt x="363989" y="58178"/>
                    <a:pt x="366708" y="58178"/>
                  </a:cubicBezTo>
                  <a:cubicBezTo>
                    <a:pt x="369428" y="58178"/>
                    <a:pt x="372148" y="60898"/>
                    <a:pt x="374867" y="63618"/>
                  </a:cubicBezTo>
                  <a:cubicBezTo>
                    <a:pt x="377587" y="69057"/>
                    <a:pt x="380307" y="77216"/>
                    <a:pt x="383026" y="82655"/>
                  </a:cubicBezTo>
                  <a:cubicBezTo>
                    <a:pt x="383026" y="90814"/>
                    <a:pt x="385746" y="107132"/>
                    <a:pt x="385746" y="126170"/>
                  </a:cubicBezTo>
                  <a:cubicBezTo>
                    <a:pt x="385746" y="150647"/>
                    <a:pt x="385746" y="177843"/>
                    <a:pt x="388466" y="186002"/>
                  </a:cubicBezTo>
                  <a:cubicBezTo>
                    <a:pt x="391185" y="207759"/>
                    <a:pt x="391185" y="215918"/>
                    <a:pt x="391185" y="237676"/>
                  </a:cubicBezTo>
                  <a:cubicBezTo>
                    <a:pt x="391185" y="248554"/>
                    <a:pt x="391185" y="278470"/>
                    <a:pt x="374867" y="278470"/>
                  </a:cubicBezTo>
                  <a:cubicBezTo>
                    <a:pt x="366708" y="278470"/>
                    <a:pt x="363989" y="275751"/>
                    <a:pt x="358549" y="273031"/>
                  </a:cubicBezTo>
                  <a:cubicBezTo>
                    <a:pt x="353110" y="270311"/>
                    <a:pt x="350390" y="262152"/>
                    <a:pt x="350390" y="256713"/>
                  </a:cubicBezTo>
                  <a:cubicBezTo>
                    <a:pt x="350390" y="251274"/>
                    <a:pt x="347671" y="245834"/>
                    <a:pt x="347671" y="240395"/>
                  </a:cubicBezTo>
                  <a:cubicBezTo>
                    <a:pt x="347671" y="232236"/>
                    <a:pt x="347671" y="224077"/>
                    <a:pt x="347671" y="213199"/>
                  </a:cubicBezTo>
                  <a:cubicBezTo>
                    <a:pt x="347671" y="207759"/>
                    <a:pt x="347671" y="199600"/>
                    <a:pt x="344951" y="194161"/>
                  </a:cubicBezTo>
                  <a:cubicBezTo>
                    <a:pt x="342232" y="180563"/>
                    <a:pt x="342232" y="164245"/>
                    <a:pt x="339512" y="150647"/>
                  </a:cubicBezTo>
                  <a:cubicBezTo>
                    <a:pt x="336792" y="137048"/>
                    <a:pt x="331353" y="123450"/>
                    <a:pt x="323194" y="112571"/>
                  </a:cubicBezTo>
                  <a:cubicBezTo>
                    <a:pt x="317755" y="104412"/>
                    <a:pt x="304156" y="101693"/>
                    <a:pt x="293278" y="101693"/>
                  </a:cubicBezTo>
                  <a:cubicBezTo>
                    <a:pt x="279679" y="101693"/>
                    <a:pt x="271520" y="109852"/>
                    <a:pt x="263361" y="120730"/>
                  </a:cubicBezTo>
                  <a:cubicBezTo>
                    <a:pt x="257922" y="131609"/>
                    <a:pt x="247043" y="139768"/>
                    <a:pt x="241604" y="153366"/>
                  </a:cubicBezTo>
                  <a:cubicBezTo>
                    <a:pt x="236165" y="166964"/>
                    <a:pt x="233445" y="180563"/>
                    <a:pt x="233445" y="194161"/>
                  </a:cubicBezTo>
                  <a:cubicBezTo>
                    <a:pt x="233445" y="207759"/>
                    <a:pt x="230726" y="218638"/>
                    <a:pt x="225286" y="232236"/>
                  </a:cubicBezTo>
                  <a:cubicBezTo>
                    <a:pt x="219847" y="245834"/>
                    <a:pt x="219847" y="262152"/>
                    <a:pt x="217127" y="275751"/>
                  </a:cubicBezTo>
                  <a:cubicBezTo>
                    <a:pt x="214407" y="289349"/>
                    <a:pt x="214407" y="302947"/>
                    <a:pt x="211688" y="316545"/>
                  </a:cubicBezTo>
                  <a:cubicBezTo>
                    <a:pt x="211688" y="330144"/>
                    <a:pt x="206249" y="341022"/>
                    <a:pt x="206249" y="354621"/>
                  </a:cubicBezTo>
                  <a:cubicBezTo>
                    <a:pt x="203529" y="368219"/>
                    <a:pt x="203529" y="381817"/>
                    <a:pt x="200809" y="398135"/>
                  </a:cubicBezTo>
                  <a:cubicBezTo>
                    <a:pt x="198090" y="411733"/>
                    <a:pt x="198090" y="425332"/>
                    <a:pt x="195370" y="438930"/>
                  </a:cubicBezTo>
                  <a:cubicBezTo>
                    <a:pt x="195370" y="449809"/>
                    <a:pt x="192650" y="463407"/>
                    <a:pt x="192650" y="474286"/>
                  </a:cubicBezTo>
                  <a:cubicBezTo>
                    <a:pt x="192650" y="490603"/>
                    <a:pt x="195370" y="509641"/>
                    <a:pt x="195370" y="525959"/>
                  </a:cubicBezTo>
                  <a:cubicBezTo>
                    <a:pt x="195370" y="550436"/>
                    <a:pt x="203529" y="572193"/>
                    <a:pt x="208968" y="596670"/>
                  </a:cubicBezTo>
                  <a:cubicBezTo>
                    <a:pt x="211688" y="604829"/>
                    <a:pt x="211688" y="615708"/>
                    <a:pt x="214407" y="623867"/>
                  </a:cubicBezTo>
                  <a:cubicBezTo>
                    <a:pt x="217127" y="634745"/>
                    <a:pt x="222566" y="645624"/>
                    <a:pt x="228006" y="656502"/>
                  </a:cubicBezTo>
                  <a:cubicBezTo>
                    <a:pt x="236165" y="670101"/>
                    <a:pt x="252483" y="689138"/>
                    <a:pt x="271520" y="689138"/>
                  </a:cubicBezTo>
                  <a:cubicBezTo>
                    <a:pt x="287838" y="689138"/>
                    <a:pt x="298717" y="675540"/>
                    <a:pt x="306876" y="664661"/>
                  </a:cubicBezTo>
                  <a:cubicBezTo>
                    <a:pt x="320474" y="645624"/>
                    <a:pt x="325914" y="623867"/>
                    <a:pt x="331353" y="602109"/>
                  </a:cubicBezTo>
                  <a:cubicBezTo>
                    <a:pt x="334072" y="583072"/>
                    <a:pt x="336792" y="564034"/>
                    <a:pt x="336792" y="544997"/>
                  </a:cubicBezTo>
                  <a:cubicBezTo>
                    <a:pt x="336792" y="531398"/>
                    <a:pt x="336792" y="512361"/>
                    <a:pt x="336792" y="498762"/>
                  </a:cubicBezTo>
                  <a:cubicBezTo>
                    <a:pt x="336792" y="496043"/>
                    <a:pt x="336792" y="493323"/>
                    <a:pt x="336792" y="490603"/>
                  </a:cubicBezTo>
                  <a:cubicBezTo>
                    <a:pt x="336792" y="479725"/>
                    <a:pt x="336792" y="477005"/>
                    <a:pt x="320474" y="477005"/>
                  </a:cubicBezTo>
                  <a:cubicBezTo>
                    <a:pt x="309595" y="477005"/>
                    <a:pt x="295997" y="479725"/>
                    <a:pt x="282399" y="479725"/>
                  </a:cubicBezTo>
                  <a:cubicBezTo>
                    <a:pt x="271520" y="479725"/>
                    <a:pt x="260642" y="479725"/>
                    <a:pt x="252483" y="474286"/>
                  </a:cubicBezTo>
                  <a:cubicBezTo>
                    <a:pt x="249763" y="471566"/>
                    <a:pt x="247043" y="468846"/>
                    <a:pt x="247043" y="466126"/>
                  </a:cubicBezTo>
                  <a:cubicBezTo>
                    <a:pt x="247043" y="463407"/>
                    <a:pt x="247043" y="460687"/>
                    <a:pt x="249763" y="457968"/>
                  </a:cubicBezTo>
                  <a:cubicBezTo>
                    <a:pt x="255202" y="452528"/>
                    <a:pt x="260642" y="449809"/>
                    <a:pt x="268801" y="447089"/>
                  </a:cubicBezTo>
                  <a:cubicBezTo>
                    <a:pt x="282399" y="441650"/>
                    <a:pt x="295997" y="438930"/>
                    <a:pt x="312315" y="436210"/>
                  </a:cubicBezTo>
                  <a:cubicBezTo>
                    <a:pt x="325914" y="433491"/>
                    <a:pt x="339512" y="433491"/>
                    <a:pt x="353110" y="430771"/>
                  </a:cubicBezTo>
                  <a:cubicBezTo>
                    <a:pt x="363989" y="430771"/>
                    <a:pt x="374867" y="430771"/>
                    <a:pt x="385746" y="430771"/>
                  </a:cubicBezTo>
                  <a:cubicBezTo>
                    <a:pt x="402064" y="430771"/>
                    <a:pt x="426541" y="428051"/>
                    <a:pt x="437420" y="428051"/>
                  </a:cubicBezTo>
                  <a:cubicBezTo>
                    <a:pt x="451018" y="419892"/>
                    <a:pt x="464616" y="425332"/>
                    <a:pt x="464616" y="436210"/>
                  </a:cubicBezTo>
                </a:path>
              </a:pathLst>
            </a:custGeom>
            <a:grpFill/>
            <a:ln w="27168" cap="flat">
              <a:noFill/>
              <a:prstDash val="solid"/>
              <a:miter/>
            </a:ln>
          </p:spPr>
          <p:txBody>
            <a:bodyPr rtlCol="0" anchor="ctr"/>
            <a:lstStyle/>
            <a:p>
              <a:endParaRPr>
                <a:solidFill>
                  <a:srgbClr val="FFFFFF"/>
                </a:solidFill>
              </a:endParaRPr>
            </a:p>
          </p:txBody>
        </p:sp>
        <p:sp>
          <p:nvSpPr>
            <p:cNvPr id="43" name="Freeform: Shape 42">
              <a:extLst>
                <a:ext uri="{FF2B5EF4-FFF2-40B4-BE49-F238E27FC236}">
                  <a16:creationId xmlns:a16="http://schemas.microsoft.com/office/drawing/2014/main" id="{AA123048-4C12-46AC-9243-BF2263C43BE6}"/>
                </a:ext>
              </a:extLst>
            </p:cNvPr>
            <p:cNvSpPr/>
            <p:nvPr/>
          </p:nvSpPr>
          <p:spPr>
            <a:xfrm>
              <a:off x="5651630" y="4181279"/>
              <a:ext cx="734308" cy="788700"/>
            </a:xfrm>
            <a:custGeom>
              <a:avLst/>
              <a:gdLst>
                <a:gd name="connsiteX0" fmla="*/ 653783 w 734307"/>
                <a:gd name="connsiteY0" fmla="*/ 678259 h 788699"/>
                <a:gd name="connsiteX1" fmla="*/ 691859 w 734307"/>
                <a:gd name="connsiteY1" fmla="*/ 694577 h 788699"/>
                <a:gd name="connsiteX2" fmla="*/ 686419 w 734307"/>
                <a:gd name="connsiteY2" fmla="*/ 710895 h 788699"/>
                <a:gd name="connsiteX3" fmla="*/ 670101 w 734307"/>
                <a:gd name="connsiteY3" fmla="*/ 719054 h 788699"/>
                <a:gd name="connsiteX4" fmla="*/ 648344 w 734307"/>
                <a:gd name="connsiteY4" fmla="*/ 721774 h 788699"/>
                <a:gd name="connsiteX5" fmla="*/ 618428 w 734307"/>
                <a:gd name="connsiteY5" fmla="*/ 721774 h 788699"/>
                <a:gd name="connsiteX6" fmla="*/ 572194 w 734307"/>
                <a:gd name="connsiteY6" fmla="*/ 735372 h 788699"/>
                <a:gd name="connsiteX7" fmla="*/ 544997 w 734307"/>
                <a:gd name="connsiteY7" fmla="*/ 729933 h 788699"/>
                <a:gd name="connsiteX8" fmla="*/ 534119 w 734307"/>
                <a:gd name="connsiteY8" fmla="*/ 721774 h 788699"/>
                <a:gd name="connsiteX9" fmla="*/ 496043 w 734307"/>
                <a:gd name="connsiteY9" fmla="*/ 721774 h 788699"/>
                <a:gd name="connsiteX10" fmla="*/ 471566 w 734307"/>
                <a:gd name="connsiteY10" fmla="*/ 721774 h 788699"/>
                <a:gd name="connsiteX11" fmla="*/ 444370 w 734307"/>
                <a:gd name="connsiteY11" fmla="*/ 716335 h 788699"/>
                <a:gd name="connsiteX12" fmla="*/ 428052 w 734307"/>
                <a:gd name="connsiteY12" fmla="*/ 700017 h 788699"/>
                <a:gd name="connsiteX13" fmla="*/ 433491 w 734307"/>
                <a:gd name="connsiteY13" fmla="*/ 691858 h 788699"/>
                <a:gd name="connsiteX14" fmla="*/ 455248 w 734307"/>
                <a:gd name="connsiteY14" fmla="*/ 683699 h 788699"/>
                <a:gd name="connsiteX15" fmla="*/ 506922 w 734307"/>
                <a:gd name="connsiteY15" fmla="*/ 678259 h 788699"/>
                <a:gd name="connsiteX16" fmla="*/ 509641 w 734307"/>
                <a:gd name="connsiteY16" fmla="*/ 678259 h 788699"/>
                <a:gd name="connsiteX17" fmla="*/ 506922 w 734307"/>
                <a:gd name="connsiteY17" fmla="*/ 664661 h 788699"/>
                <a:gd name="connsiteX18" fmla="*/ 498763 w 734307"/>
                <a:gd name="connsiteY18" fmla="*/ 580352 h 788699"/>
                <a:gd name="connsiteX19" fmla="*/ 496043 w 734307"/>
                <a:gd name="connsiteY19" fmla="*/ 479725 h 788699"/>
                <a:gd name="connsiteX20" fmla="*/ 493324 w 734307"/>
                <a:gd name="connsiteY20" fmla="*/ 389976 h 788699"/>
                <a:gd name="connsiteX21" fmla="*/ 490604 w 734307"/>
                <a:gd name="connsiteY21" fmla="*/ 302947 h 788699"/>
                <a:gd name="connsiteX22" fmla="*/ 487884 w 734307"/>
                <a:gd name="connsiteY22" fmla="*/ 229516 h 788699"/>
                <a:gd name="connsiteX23" fmla="*/ 485165 w 734307"/>
                <a:gd name="connsiteY23" fmla="*/ 221357 h 788699"/>
                <a:gd name="connsiteX24" fmla="*/ 482445 w 734307"/>
                <a:gd name="connsiteY24" fmla="*/ 226797 h 788699"/>
                <a:gd name="connsiteX25" fmla="*/ 477006 w 734307"/>
                <a:gd name="connsiteY25" fmla="*/ 262152 h 788699"/>
                <a:gd name="connsiteX26" fmla="*/ 460688 w 734307"/>
                <a:gd name="connsiteY26" fmla="*/ 341022 h 788699"/>
                <a:gd name="connsiteX27" fmla="*/ 444370 w 734307"/>
                <a:gd name="connsiteY27" fmla="*/ 417173 h 788699"/>
                <a:gd name="connsiteX28" fmla="*/ 436211 w 734307"/>
                <a:gd name="connsiteY28" fmla="*/ 455248 h 788699"/>
                <a:gd name="connsiteX29" fmla="*/ 425332 w 734307"/>
                <a:gd name="connsiteY29" fmla="*/ 493323 h 788699"/>
                <a:gd name="connsiteX30" fmla="*/ 411734 w 734307"/>
                <a:gd name="connsiteY30" fmla="*/ 531398 h 788699"/>
                <a:gd name="connsiteX31" fmla="*/ 376378 w 734307"/>
                <a:gd name="connsiteY31" fmla="*/ 547716 h 788699"/>
                <a:gd name="connsiteX32" fmla="*/ 319265 w 734307"/>
                <a:gd name="connsiteY32" fmla="*/ 525959 h 788699"/>
                <a:gd name="connsiteX33" fmla="*/ 289349 w 734307"/>
                <a:gd name="connsiteY33" fmla="*/ 455248 h 788699"/>
                <a:gd name="connsiteX34" fmla="*/ 273031 w 734307"/>
                <a:gd name="connsiteY34" fmla="*/ 373658 h 788699"/>
                <a:gd name="connsiteX35" fmla="*/ 262153 w 734307"/>
                <a:gd name="connsiteY35" fmla="*/ 316545 h 788699"/>
                <a:gd name="connsiteX36" fmla="*/ 245835 w 734307"/>
                <a:gd name="connsiteY36" fmla="*/ 237675 h 788699"/>
                <a:gd name="connsiteX37" fmla="*/ 234956 w 734307"/>
                <a:gd name="connsiteY37" fmla="*/ 196881 h 788699"/>
                <a:gd name="connsiteX38" fmla="*/ 232236 w 734307"/>
                <a:gd name="connsiteY38" fmla="*/ 191441 h 788699"/>
                <a:gd name="connsiteX39" fmla="*/ 226797 w 734307"/>
                <a:gd name="connsiteY39" fmla="*/ 207759 h 788699"/>
                <a:gd name="connsiteX40" fmla="*/ 226797 w 734307"/>
                <a:gd name="connsiteY40" fmla="*/ 232236 h 788699"/>
                <a:gd name="connsiteX41" fmla="*/ 224077 w 734307"/>
                <a:gd name="connsiteY41" fmla="*/ 267592 h 788699"/>
                <a:gd name="connsiteX42" fmla="*/ 221358 w 734307"/>
                <a:gd name="connsiteY42" fmla="*/ 311106 h 788699"/>
                <a:gd name="connsiteX43" fmla="*/ 218638 w 734307"/>
                <a:gd name="connsiteY43" fmla="*/ 360060 h 788699"/>
                <a:gd name="connsiteX44" fmla="*/ 215919 w 734307"/>
                <a:gd name="connsiteY44" fmla="*/ 398135 h 788699"/>
                <a:gd name="connsiteX45" fmla="*/ 213199 w 734307"/>
                <a:gd name="connsiteY45" fmla="*/ 430771 h 788699"/>
                <a:gd name="connsiteX46" fmla="*/ 213199 w 734307"/>
                <a:gd name="connsiteY46" fmla="*/ 455248 h 788699"/>
                <a:gd name="connsiteX47" fmla="*/ 213199 w 734307"/>
                <a:gd name="connsiteY47" fmla="*/ 477005 h 788699"/>
                <a:gd name="connsiteX48" fmla="*/ 207759 w 734307"/>
                <a:gd name="connsiteY48" fmla="*/ 520520 h 788699"/>
                <a:gd name="connsiteX49" fmla="*/ 196881 w 734307"/>
                <a:gd name="connsiteY49" fmla="*/ 610268 h 788699"/>
                <a:gd name="connsiteX50" fmla="*/ 194161 w 734307"/>
                <a:gd name="connsiteY50" fmla="*/ 653783 h 788699"/>
                <a:gd name="connsiteX51" fmla="*/ 191441 w 734307"/>
                <a:gd name="connsiteY51" fmla="*/ 667381 h 788699"/>
                <a:gd name="connsiteX52" fmla="*/ 243115 w 734307"/>
                <a:gd name="connsiteY52" fmla="*/ 667381 h 788699"/>
                <a:gd name="connsiteX53" fmla="*/ 273031 w 734307"/>
                <a:gd name="connsiteY53" fmla="*/ 683699 h 788699"/>
                <a:gd name="connsiteX54" fmla="*/ 262153 w 734307"/>
                <a:gd name="connsiteY54" fmla="*/ 697297 h 788699"/>
                <a:gd name="connsiteX55" fmla="*/ 248554 w 734307"/>
                <a:gd name="connsiteY55" fmla="*/ 705456 h 788699"/>
                <a:gd name="connsiteX56" fmla="*/ 232236 w 734307"/>
                <a:gd name="connsiteY56" fmla="*/ 708176 h 788699"/>
                <a:gd name="connsiteX57" fmla="*/ 166965 w 734307"/>
                <a:gd name="connsiteY57" fmla="*/ 708176 h 788699"/>
                <a:gd name="connsiteX58" fmla="*/ 109852 w 734307"/>
                <a:gd name="connsiteY58" fmla="*/ 708176 h 788699"/>
                <a:gd name="connsiteX59" fmla="*/ 90814 w 734307"/>
                <a:gd name="connsiteY59" fmla="*/ 708176 h 788699"/>
                <a:gd name="connsiteX60" fmla="*/ 69057 w 734307"/>
                <a:gd name="connsiteY60" fmla="*/ 702736 h 788699"/>
                <a:gd name="connsiteX61" fmla="*/ 58178 w 734307"/>
                <a:gd name="connsiteY61" fmla="*/ 686418 h 788699"/>
                <a:gd name="connsiteX62" fmla="*/ 60898 w 734307"/>
                <a:gd name="connsiteY62" fmla="*/ 678259 h 788699"/>
                <a:gd name="connsiteX63" fmla="*/ 77216 w 734307"/>
                <a:gd name="connsiteY63" fmla="*/ 670101 h 788699"/>
                <a:gd name="connsiteX64" fmla="*/ 126170 w 734307"/>
                <a:gd name="connsiteY64" fmla="*/ 664661 h 788699"/>
                <a:gd name="connsiteX65" fmla="*/ 142487 w 734307"/>
                <a:gd name="connsiteY65" fmla="*/ 664661 h 788699"/>
                <a:gd name="connsiteX66" fmla="*/ 147927 w 734307"/>
                <a:gd name="connsiteY66" fmla="*/ 588511 h 788699"/>
                <a:gd name="connsiteX67" fmla="*/ 153366 w 734307"/>
                <a:gd name="connsiteY67" fmla="*/ 493323 h 788699"/>
                <a:gd name="connsiteX68" fmla="*/ 156086 w 734307"/>
                <a:gd name="connsiteY68" fmla="*/ 411733 h 788699"/>
                <a:gd name="connsiteX69" fmla="*/ 161525 w 734307"/>
                <a:gd name="connsiteY69" fmla="*/ 297508 h 788699"/>
                <a:gd name="connsiteX70" fmla="*/ 166965 w 734307"/>
                <a:gd name="connsiteY70" fmla="*/ 240395 h 788699"/>
                <a:gd name="connsiteX71" fmla="*/ 177843 w 734307"/>
                <a:gd name="connsiteY71" fmla="*/ 161525 h 788699"/>
                <a:gd name="connsiteX72" fmla="*/ 183282 w 734307"/>
                <a:gd name="connsiteY72" fmla="*/ 118011 h 788699"/>
                <a:gd name="connsiteX73" fmla="*/ 183282 w 734307"/>
                <a:gd name="connsiteY73" fmla="*/ 115291 h 788699"/>
                <a:gd name="connsiteX74" fmla="*/ 161525 w 734307"/>
                <a:gd name="connsiteY74" fmla="*/ 115291 h 788699"/>
                <a:gd name="connsiteX75" fmla="*/ 137048 w 734307"/>
                <a:gd name="connsiteY75" fmla="*/ 115291 h 788699"/>
                <a:gd name="connsiteX76" fmla="*/ 109852 w 734307"/>
                <a:gd name="connsiteY76" fmla="*/ 109851 h 788699"/>
                <a:gd name="connsiteX77" fmla="*/ 93534 w 734307"/>
                <a:gd name="connsiteY77" fmla="*/ 93534 h 788699"/>
                <a:gd name="connsiteX78" fmla="*/ 98973 w 734307"/>
                <a:gd name="connsiteY78" fmla="*/ 85375 h 788699"/>
                <a:gd name="connsiteX79" fmla="*/ 120730 w 734307"/>
                <a:gd name="connsiteY79" fmla="*/ 77216 h 788699"/>
                <a:gd name="connsiteX80" fmla="*/ 172404 w 734307"/>
                <a:gd name="connsiteY80" fmla="*/ 71776 h 788699"/>
                <a:gd name="connsiteX81" fmla="*/ 234956 w 734307"/>
                <a:gd name="connsiteY81" fmla="*/ 69057 h 788699"/>
                <a:gd name="connsiteX82" fmla="*/ 243115 w 734307"/>
                <a:gd name="connsiteY82" fmla="*/ 69057 h 788699"/>
                <a:gd name="connsiteX83" fmla="*/ 270312 w 734307"/>
                <a:gd name="connsiteY83" fmla="*/ 74496 h 788699"/>
                <a:gd name="connsiteX84" fmla="*/ 308387 w 734307"/>
                <a:gd name="connsiteY84" fmla="*/ 123450 h 788699"/>
                <a:gd name="connsiteX85" fmla="*/ 332864 w 734307"/>
                <a:gd name="connsiteY85" fmla="*/ 202320 h 788699"/>
                <a:gd name="connsiteX86" fmla="*/ 338303 w 734307"/>
                <a:gd name="connsiteY86" fmla="*/ 237675 h 788699"/>
                <a:gd name="connsiteX87" fmla="*/ 349182 w 734307"/>
                <a:gd name="connsiteY87" fmla="*/ 281190 h 788699"/>
                <a:gd name="connsiteX88" fmla="*/ 357341 w 734307"/>
                <a:gd name="connsiteY88" fmla="*/ 316545 h 788699"/>
                <a:gd name="connsiteX89" fmla="*/ 365500 w 734307"/>
                <a:gd name="connsiteY89" fmla="*/ 351901 h 788699"/>
                <a:gd name="connsiteX90" fmla="*/ 376378 w 734307"/>
                <a:gd name="connsiteY90" fmla="*/ 389976 h 788699"/>
                <a:gd name="connsiteX91" fmla="*/ 387257 w 734307"/>
                <a:gd name="connsiteY91" fmla="*/ 414453 h 788699"/>
                <a:gd name="connsiteX92" fmla="*/ 398136 w 734307"/>
                <a:gd name="connsiteY92" fmla="*/ 376378 h 788699"/>
                <a:gd name="connsiteX93" fmla="*/ 406295 w 734307"/>
                <a:gd name="connsiteY93" fmla="*/ 332863 h 788699"/>
                <a:gd name="connsiteX94" fmla="*/ 425332 w 734307"/>
                <a:gd name="connsiteY94" fmla="*/ 243115 h 788699"/>
                <a:gd name="connsiteX95" fmla="*/ 444370 w 734307"/>
                <a:gd name="connsiteY95" fmla="*/ 150646 h 788699"/>
                <a:gd name="connsiteX96" fmla="*/ 477006 w 734307"/>
                <a:gd name="connsiteY96" fmla="*/ 79935 h 788699"/>
                <a:gd name="connsiteX97" fmla="*/ 523240 w 734307"/>
                <a:gd name="connsiteY97" fmla="*/ 58178 h 788699"/>
                <a:gd name="connsiteX98" fmla="*/ 544997 w 734307"/>
                <a:gd name="connsiteY98" fmla="*/ 63617 h 788699"/>
                <a:gd name="connsiteX99" fmla="*/ 612988 w 734307"/>
                <a:gd name="connsiteY99" fmla="*/ 63617 h 788699"/>
                <a:gd name="connsiteX100" fmla="*/ 651064 w 734307"/>
                <a:gd name="connsiteY100" fmla="*/ 79935 h 788699"/>
                <a:gd name="connsiteX101" fmla="*/ 645624 w 734307"/>
                <a:gd name="connsiteY101" fmla="*/ 96253 h 788699"/>
                <a:gd name="connsiteX102" fmla="*/ 629307 w 734307"/>
                <a:gd name="connsiteY102" fmla="*/ 104412 h 788699"/>
                <a:gd name="connsiteX103" fmla="*/ 607549 w 734307"/>
                <a:gd name="connsiteY103" fmla="*/ 107132 h 788699"/>
                <a:gd name="connsiteX104" fmla="*/ 580353 w 734307"/>
                <a:gd name="connsiteY104" fmla="*/ 107132 h 788699"/>
                <a:gd name="connsiteX105" fmla="*/ 583072 w 734307"/>
                <a:gd name="connsiteY105" fmla="*/ 115291 h 788699"/>
                <a:gd name="connsiteX106" fmla="*/ 588512 w 734307"/>
                <a:gd name="connsiteY106" fmla="*/ 156086 h 788699"/>
                <a:gd name="connsiteX107" fmla="*/ 593951 w 734307"/>
                <a:gd name="connsiteY107" fmla="*/ 196881 h 788699"/>
                <a:gd name="connsiteX108" fmla="*/ 599390 w 734307"/>
                <a:gd name="connsiteY108" fmla="*/ 226797 h 788699"/>
                <a:gd name="connsiteX109" fmla="*/ 599390 w 734307"/>
                <a:gd name="connsiteY109" fmla="*/ 232236 h 788699"/>
                <a:gd name="connsiteX110" fmla="*/ 599390 w 734307"/>
                <a:gd name="connsiteY110" fmla="*/ 240395 h 788699"/>
                <a:gd name="connsiteX111" fmla="*/ 602110 w 734307"/>
                <a:gd name="connsiteY111" fmla="*/ 270311 h 788699"/>
                <a:gd name="connsiteX112" fmla="*/ 607549 w 734307"/>
                <a:gd name="connsiteY112" fmla="*/ 308386 h 788699"/>
                <a:gd name="connsiteX113" fmla="*/ 607549 w 734307"/>
                <a:gd name="connsiteY113" fmla="*/ 319265 h 788699"/>
                <a:gd name="connsiteX114" fmla="*/ 612988 w 734307"/>
                <a:gd name="connsiteY114" fmla="*/ 335583 h 788699"/>
                <a:gd name="connsiteX115" fmla="*/ 612988 w 734307"/>
                <a:gd name="connsiteY115" fmla="*/ 346462 h 788699"/>
                <a:gd name="connsiteX116" fmla="*/ 612988 w 734307"/>
                <a:gd name="connsiteY116" fmla="*/ 370939 h 788699"/>
                <a:gd name="connsiteX117" fmla="*/ 612988 w 734307"/>
                <a:gd name="connsiteY117" fmla="*/ 395415 h 788699"/>
                <a:gd name="connsiteX118" fmla="*/ 615708 w 734307"/>
                <a:gd name="connsiteY118" fmla="*/ 422612 h 788699"/>
                <a:gd name="connsiteX119" fmla="*/ 618428 w 734307"/>
                <a:gd name="connsiteY119" fmla="*/ 441650 h 788699"/>
                <a:gd name="connsiteX120" fmla="*/ 618428 w 734307"/>
                <a:gd name="connsiteY120" fmla="*/ 455248 h 788699"/>
                <a:gd name="connsiteX121" fmla="*/ 621147 w 734307"/>
                <a:gd name="connsiteY121" fmla="*/ 463407 h 788699"/>
                <a:gd name="connsiteX122" fmla="*/ 626587 w 734307"/>
                <a:gd name="connsiteY122" fmla="*/ 482444 h 788699"/>
                <a:gd name="connsiteX123" fmla="*/ 629307 w 734307"/>
                <a:gd name="connsiteY123" fmla="*/ 517800 h 788699"/>
                <a:gd name="connsiteX124" fmla="*/ 634746 w 734307"/>
                <a:gd name="connsiteY124" fmla="*/ 561314 h 788699"/>
                <a:gd name="connsiteX125" fmla="*/ 634746 w 734307"/>
                <a:gd name="connsiteY125" fmla="*/ 566754 h 788699"/>
                <a:gd name="connsiteX126" fmla="*/ 634746 w 734307"/>
                <a:gd name="connsiteY126" fmla="*/ 583072 h 788699"/>
                <a:gd name="connsiteX127" fmla="*/ 637466 w 734307"/>
                <a:gd name="connsiteY127" fmla="*/ 607548 h 788699"/>
                <a:gd name="connsiteX128" fmla="*/ 640185 w 734307"/>
                <a:gd name="connsiteY128" fmla="*/ 618427 h 788699"/>
                <a:gd name="connsiteX129" fmla="*/ 640185 w 734307"/>
                <a:gd name="connsiteY129" fmla="*/ 632025 h 788699"/>
                <a:gd name="connsiteX130" fmla="*/ 640185 w 734307"/>
                <a:gd name="connsiteY130" fmla="*/ 640184 h 788699"/>
                <a:gd name="connsiteX131" fmla="*/ 642905 w 734307"/>
                <a:gd name="connsiteY131" fmla="*/ 659222 h 788699"/>
                <a:gd name="connsiteX132" fmla="*/ 642905 w 734307"/>
                <a:gd name="connsiteY132" fmla="*/ 664661 h 788699"/>
                <a:gd name="connsiteX133" fmla="*/ 653783 w 734307"/>
                <a:gd name="connsiteY133" fmla="*/ 678259 h 788699"/>
                <a:gd name="connsiteX134" fmla="*/ 653783 w 734307"/>
                <a:gd name="connsiteY134" fmla="*/ 678259 h 78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Lst>
              <a:rect l="l" t="t" r="r" b="b"/>
              <a:pathLst>
                <a:path w="734307" h="788699">
                  <a:moveTo>
                    <a:pt x="653783" y="678259"/>
                  </a:moveTo>
                  <a:cubicBezTo>
                    <a:pt x="667382" y="678259"/>
                    <a:pt x="691859" y="678259"/>
                    <a:pt x="691859" y="694577"/>
                  </a:cubicBezTo>
                  <a:cubicBezTo>
                    <a:pt x="691859" y="702736"/>
                    <a:pt x="689139" y="705456"/>
                    <a:pt x="686419" y="710895"/>
                  </a:cubicBezTo>
                  <a:cubicBezTo>
                    <a:pt x="683700" y="716335"/>
                    <a:pt x="675541" y="719054"/>
                    <a:pt x="670101" y="719054"/>
                  </a:cubicBezTo>
                  <a:cubicBezTo>
                    <a:pt x="661942" y="721774"/>
                    <a:pt x="653783" y="721774"/>
                    <a:pt x="648344" y="721774"/>
                  </a:cubicBezTo>
                  <a:cubicBezTo>
                    <a:pt x="645624" y="721774"/>
                    <a:pt x="634746" y="721774"/>
                    <a:pt x="618428" y="721774"/>
                  </a:cubicBezTo>
                  <a:cubicBezTo>
                    <a:pt x="604829" y="729933"/>
                    <a:pt x="588512" y="735372"/>
                    <a:pt x="572194" y="735372"/>
                  </a:cubicBezTo>
                  <a:cubicBezTo>
                    <a:pt x="564035" y="735372"/>
                    <a:pt x="553156" y="732653"/>
                    <a:pt x="544997" y="729933"/>
                  </a:cubicBezTo>
                  <a:cubicBezTo>
                    <a:pt x="539558" y="727213"/>
                    <a:pt x="536838" y="724494"/>
                    <a:pt x="534119" y="721774"/>
                  </a:cubicBezTo>
                  <a:cubicBezTo>
                    <a:pt x="520520" y="721774"/>
                    <a:pt x="509641" y="721774"/>
                    <a:pt x="496043" y="721774"/>
                  </a:cubicBezTo>
                  <a:cubicBezTo>
                    <a:pt x="487884" y="721774"/>
                    <a:pt x="479725" y="721774"/>
                    <a:pt x="471566" y="721774"/>
                  </a:cubicBezTo>
                  <a:cubicBezTo>
                    <a:pt x="463407" y="721774"/>
                    <a:pt x="452529" y="721774"/>
                    <a:pt x="444370" y="716335"/>
                  </a:cubicBezTo>
                  <a:cubicBezTo>
                    <a:pt x="436211" y="713615"/>
                    <a:pt x="428052" y="705456"/>
                    <a:pt x="428052" y="700017"/>
                  </a:cubicBezTo>
                  <a:cubicBezTo>
                    <a:pt x="428052" y="697297"/>
                    <a:pt x="428052" y="694577"/>
                    <a:pt x="433491" y="691858"/>
                  </a:cubicBezTo>
                  <a:cubicBezTo>
                    <a:pt x="438930" y="689138"/>
                    <a:pt x="449809" y="686418"/>
                    <a:pt x="455248" y="683699"/>
                  </a:cubicBezTo>
                  <a:cubicBezTo>
                    <a:pt x="474286" y="680979"/>
                    <a:pt x="498763" y="678259"/>
                    <a:pt x="506922" y="678259"/>
                  </a:cubicBezTo>
                  <a:cubicBezTo>
                    <a:pt x="506922" y="678259"/>
                    <a:pt x="509641" y="678259"/>
                    <a:pt x="509641" y="678259"/>
                  </a:cubicBezTo>
                  <a:cubicBezTo>
                    <a:pt x="509641" y="672820"/>
                    <a:pt x="506922" y="670101"/>
                    <a:pt x="506922" y="664661"/>
                  </a:cubicBezTo>
                  <a:cubicBezTo>
                    <a:pt x="501483" y="640184"/>
                    <a:pt x="501483" y="612988"/>
                    <a:pt x="498763" y="580352"/>
                  </a:cubicBezTo>
                  <a:cubicBezTo>
                    <a:pt x="496043" y="547716"/>
                    <a:pt x="498763" y="512361"/>
                    <a:pt x="496043" y="479725"/>
                  </a:cubicBezTo>
                  <a:cubicBezTo>
                    <a:pt x="493324" y="449808"/>
                    <a:pt x="493324" y="419892"/>
                    <a:pt x="493324" y="389976"/>
                  </a:cubicBezTo>
                  <a:cubicBezTo>
                    <a:pt x="493324" y="360060"/>
                    <a:pt x="490604" y="332863"/>
                    <a:pt x="490604" y="302947"/>
                  </a:cubicBezTo>
                  <a:cubicBezTo>
                    <a:pt x="487884" y="275751"/>
                    <a:pt x="487884" y="240395"/>
                    <a:pt x="487884" y="229516"/>
                  </a:cubicBezTo>
                  <a:cubicBezTo>
                    <a:pt x="487884" y="224077"/>
                    <a:pt x="487884" y="221357"/>
                    <a:pt x="485165" y="221357"/>
                  </a:cubicBezTo>
                  <a:cubicBezTo>
                    <a:pt x="485165" y="221357"/>
                    <a:pt x="482445" y="224077"/>
                    <a:pt x="482445" y="226797"/>
                  </a:cubicBezTo>
                  <a:cubicBezTo>
                    <a:pt x="479725" y="237675"/>
                    <a:pt x="479725" y="251274"/>
                    <a:pt x="477006" y="262152"/>
                  </a:cubicBezTo>
                  <a:cubicBezTo>
                    <a:pt x="471566" y="289349"/>
                    <a:pt x="466127" y="316545"/>
                    <a:pt x="460688" y="341022"/>
                  </a:cubicBezTo>
                  <a:cubicBezTo>
                    <a:pt x="455248" y="365499"/>
                    <a:pt x="447090" y="392696"/>
                    <a:pt x="444370" y="417173"/>
                  </a:cubicBezTo>
                  <a:cubicBezTo>
                    <a:pt x="441650" y="430771"/>
                    <a:pt x="438930" y="441650"/>
                    <a:pt x="436211" y="455248"/>
                  </a:cubicBezTo>
                  <a:cubicBezTo>
                    <a:pt x="433491" y="468846"/>
                    <a:pt x="428052" y="479725"/>
                    <a:pt x="425332" y="493323"/>
                  </a:cubicBezTo>
                  <a:cubicBezTo>
                    <a:pt x="422612" y="506921"/>
                    <a:pt x="419893" y="520520"/>
                    <a:pt x="411734" y="531398"/>
                  </a:cubicBezTo>
                  <a:cubicBezTo>
                    <a:pt x="406295" y="539557"/>
                    <a:pt x="395416" y="547716"/>
                    <a:pt x="376378" y="547716"/>
                  </a:cubicBezTo>
                  <a:cubicBezTo>
                    <a:pt x="357341" y="547716"/>
                    <a:pt x="335583" y="539557"/>
                    <a:pt x="319265" y="525959"/>
                  </a:cubicBezTo>
                  <a:cubicBezTo>
                    <a:pt x="300228" y="506921"/>
                    <a:pt x="294788" y="479725"/>
                    <a:pt x="289349" y="455248"/>
                  </a:cubicBezTo>
                  <a:cubicBezTo>
                    <a:pt x="283910" y="428051"/>
                    <a:pt x="278470" y="400855"/>
                    <a:pt x="273031" y="373658"/>
                  </a:cubicBezTo>
                  <a:cubicBezTo>
                    <a:pt x="273031" y="368219"/>
                    <a:pt x="267592" y="346462"/>
                    <a:pt x="262153" y="316545"/>
                  </a:cubicBezTo>
                  <a:cubicBezTo>
                    <a:pt x="256713" y="292068"/>
                    <a:pt x="251274" y="262152"/>
                    <a:pt x="245835" y="237675"/>
                  </a:cubicBezTo>
                  <a:cubicBezTo>
                    <a:pt x="240395" y="218638"/>
                    <a:pt x="237675" y="205039"/>
                    <a:pt x="234956" y="196881"/>
                  </a:cubicBezTo>
                  <a:cubicBezTo>
                    <a:pt x="232236" y="191441"/>
                    <a:pt x="232236" y="191441"/>
                    <a:pt x="232236" y="191441"/>
                  </a:cubicBezTo>
                  <a:cubicBezTo>
                    <a:pt x="229517" y="191441"/>
                    <a:pt x="229517" y="196881"/>
                    <a:pt x="226797" y="207759"/>
                  </a:cubicBezTo>
                  <a:cubicBezTo>
                    <a:pt x="226797" y="215918"/>
                    <a:pt x="226797" y="229516"/>
                    <a:pt x="226797" y="232236"/>
                  </a:cubicBezTo>
                  <a:cubicBezTo>
                    <a:pt x="226797" y="243115"/>
                    <a:pt x="224077" y="256713"/>
                    <a:pt x="224077" y="267592"/>
                  </a:cubicBezTo>
                  <a:cubicBezTo>
                    <a:pt x="224077" y="278470"/>
                    <a:pt x="224077" y="294788"/>
                    <a:pt x="221358" y="311106"/>
                  </a:cubicBezTo>
                  <a:cubicBezTo>
                    <a:pt x="221358" y="327424"/>
                    <a:pt x="218638" y="343742"/>
                    <a:pt x="218638" y="360060"/>
                  </a:cubicBezTo>
                  <a:cubicBezTo>
                    <a:pt x="218638" y="373658"/>
                    <a:pt x="215919" y="384537"/>
                    <a:pt x="215919" y="398135"/>
                  </a:cubicBezTo>
                  <a:cubicBezTo>
                    <a:pt x="215919" y="409014"/>
                    <a:pt x="213199" y="419892"/>
                    <a:pt x="213199" y="430771"/>
                  </a:cubicBezTo>
                  <a:cubicBezTo>
                    <a:pt x="213199" y="438930"/>
                    <a:pt x="213199" y="447089"/>
                    <a:pt x="213199" y="455248"/>
                  </a:cubicBezTo>
                  <a:cubicBezTo>
                    <a:pt x="213199" y="463407"/>
                    <a:pt x="213199" y="471566"/>
                    <a:pt x="213199" y="477005"/>
                  </a:cubicBezTo>
                  <a:cubicBezTo>
                    <a:pt x="210479" y="490603"/>
                    <a:pt x="207759" y="506921"/>
                    <a:pt x="207759" y="520520"/>
                  </a:cubicBezTo>
                  <a:cubicBezTo>
                    <a:pt x="202320" y="550436"/>
                    <a:pt x="199600" y="580352"/>
                    <a:pt x="196881" y="610268"/>
                  </a:cubicBezTo>
                  <a:cubicBezTo>
                    <a:pt x="196881" y="623866"/>
                    <a:pt x="196881" y="640184"/>
                    <a:pt x="194161" y="653783"/>
                  </a:cubicBezTo>
                  <a:cubicBezTo>
                    <a:pt x="194161" y="659222"/>
                    <a:pt x="194161" y="661942"/>
                    <a:pt x="191441" y="667381"/>
                  </a:cubicBezTo>
                  <a:cubicBezTo>
                    <a:pt x="213199" y="667381"/>
                    <a:pt x="232236" y="667381"/>
                    <a:pt x="243115" y="667381"/>
                  </a:cubicBezTo>
                  <a:cubicBezTo>
                    <a:pt x="253994" y="667381"/>
                    <a:pt x="273031" y="670101"/>
                    <a:pt x="273031" y="683699"/>
                  </a:cubicBezTo>
                  <a:cubicBezTo>
                    <a:pt x="273031" y="691858"/>
                    <a:pt x="267592" y="691858"/>
                    <a:pt x="262153" y="697297"/>
                  </a:cubicBezTo>
                  <a:cubicBezTo>
                    <a:pt x="259433" y="702736"/>
                    <a:pt x="253994" y="705456"/>
                    <a:pt x="248554" y="705456"/>
                  </a:cubicBezTo>
                  <a:cubicBezTo>
                    <a:pt x="240395" y="708176"/>
                    <a:pt x="234956" y="708176"/>
                    <a:pt x="232236" y="708176"/>
                  </a:cubicBezTo>
                  <a:cubicBezTo>
                    <a:pt x="226797" y="708176"/>
                    <a:pt x="175124" y="708176"/>
                    <a:pt x="166965" y="708176"/>
                  </a:cubicBezTo>
                  <a:cubicBezTo>
                    <a:pt x="156086" y="708176"/>
                    <a:pt x="120730" y="708176"/>
                    <a:pt x="109852" y="708176"/>
                  </a:cubicBezTo>
                  <a:cubicBezTo>
                    <a:pt x="104412" y="708176"/>
                    <a:pt x="96253" y="708176"/>
                    <a:pt x="90814" y="708176"/>
                  </a:cubicBezTo>
                  <a:cubicBezTo>
                    <a:pt x="85375" y="708176"/>
                    <a:pt x="77216" y="705456"/>
                    <a:pt x="69057" y="702736"/>
                  </a:cubicBezTo>
                  <a:cubicBezTo>
                    <a:pt x="63617" y="700017"/>
                    <a:pt x="58178" y="691858"/>
                    <a:pt x="58178" y="686418"/>
                  </a:cubicBezTo>
                  <a:cubicBezTo>
                    <a:pt x="58178" y="683699"/>
                    <a:pt x="58178" y="680979"/>
                    <a:pt x="60898" y="678259"/>
                  </a:cubicBezTo>
                  <a:cubicBezTo>
                    <a:pt x="63617" y="675540"/>
                    <a:pt x="71777" y="672820"/>
                    <a:pt x="77216" y="670101"/>
                  </a:cubicBezTo>
                  <a:cubicBezTo>
                    <a:pt x="90814" y="667381"/>
                    <a:pt x="120730" y="664661"/>
                    <a:pt x="126170" y="664661"/>
                  </a:cubicBezTo>
                  <a:cubicBezTo>
                    <a:pt x="128889" y="664661"/>
                    <a:pt x="134329" y="664661"/>
                    <a:pt x="142487" y="664661"/>
                  </a:cubicBezTo>
                  <a:cubicBezTo>
                    <a:pt x="142487" y="640184"/>
                    <a:pt x="147927" y="612988"/>
                    <a:pt x="147927" y="588511"/>
                  </a:cubicBezTo>
                  <a:cubicBezTo>
                    <a:pt x="150646" y="555875"/>
                    <a:pt x="153366" y="523239"/>
                    <a:pt x="153366" y="493323"/>
                  </a:cubicBezTo>
                  <a:cubicBezTo>
                    <a:pt x="153366" y="466126"/>
                    <a:pt x="156086" y="438930"/>
                    <a:pt x="156086" y="411733"/>
                  </a:cubicBezTo>
                  <a:cubicBezTo>
                    <a:pt x="158806" y="373658"/>
                    <a:pt x="158806" y="335583"/>
                    <a:pt x="161525" y="297508"/>
                  </a:cubicBezTo>
                  <a:cubicBezTo>
                    <a:pt x="161525" y="278470"/>
                    <a:pt x="164245" y="259433"/>
                    <a:pt x="166965" y="240395"/>
                  </a:cubicBezTo>
                  <a:cubicBezTo>
                    <a:pt x="169684" y="210479"/>
                    <a:pt x="172404" y="191441"/>
                    <a:pt x="177843" y="161525"/>
                  </a:cubicBezTo>
                  <a:cubicBezTo>
                    <a:pt x="180563" y="147927"/>
                    <a:pt x="180563" y="131609"/>
                    <a:pt x="183282" y="118011"/>
                  </a:cubicBezTo>
                  <a:cubicBezTo>
                    <a:pt x="183282" y="118011"/>
                    <a:pt x="183282" y="115291"/>
                    <a:pt x="183282" y="115291"/>
                  </a:cubicBezTo>
                  <a:cubicBezTo>
                    <a:pt x="177843" y="115291"/>
                    <a:pt x="172404" y="115291"/>
                    <a:pt x="161525" y="115291"/>
                  </a:cubicBezTo>
                  <a:cubicBezTo>
                    <a:pt x="153366" y="115291"/>
                    <a:pt x="145207" y="115291"/>
                    <a:pt x="137048" y="115291"/>
                  </a:cubicBezTo>
                  <a:cubicBezTo>
                    <a:pt x="128889" y="115291"/>
                    <a:pt x="118011" y="115291"/>
                    <a:pt x="109852" y="109851"/>
                  </a:cubicBezTo>
                  <a:cubicBezTo>
                    <a:pt x="101693" y="107132"/>
                    <a:pt x="93534" y="98973"/>
                    <a:pt x="93534" y="93534"/>
                  </a:cubicBezTo>
                  <a:cubicBezTo>
                    <a:pt x="93534" y="90814"/>
                    <a:pt x="93534" y="88094"/>
                    <a:pt x="98973" y="85375"/>
                  </a:cubicBezTo>
                  <a:cubicBezTo>
                    <a:pt x="104412" y="82655"/>
                    <a:pt x="115291" y="79935"/>
                    <a:pt x="120730" y="77216"/>
                  </a:cubicBezTo>
                  <a:cubicBezTo>
                    <a:pt x="139768" y="74496"/>
                    <a:pt x="164245" y="71776"/>
                    <a:pt x="172404" y="71776"/>
                  </a:cubicBezTo>
                  <a:cubicBezTo>
                    <a:pt x="194161" y="71776"/>
                    <a:pt x="210479" y="69057"/>
                    <a:pt x="234956" y="69057"/>
                  </a:cubicBezTo>
                  <a:cubicBezTo>
                    <a:pt x="237675" y="69057"/>
                    <a:pt x="240395" y="69057"/>
                    <a:pt x="243115" y="69057"/>
                  </a:cubicBezTo>
                  <a:cubicBezTo>
                    <a:pt x="251274" y="69057"/>
                    <a:pt x="262153" y="69057"/>
                    <a:pt x="270312" y="74496"/>
                  </a:cubicBezTo>
                  <a:cubicBezTo>
                    <a:pt x="283910" y="82655"/>
                    <a:pt x="300228" y="96253"/>
                    <a:pt x="308387" y="123450"/>
                  </a:cubicBezTo>
                  <a:cubicBezTo>
                    <a:pt x="316546" y="147927"/>
                    <a:pt x="327424" y="175123"/>
                    <a:pt x="332864" y="202320"/>
                  </a:cubicBezTo>
                  <a:cubicBezTo>
                    <a:pt x="335583" y="213198"/>
                    <a:pt x="335583" y="226797"/>
                    <a:pt x="338303" y="237675"/>
                  </a:cubicBezTo>
                  <a:cubicBezTo>
                    <a:pt x="343742" y="251274"/>
                    <a:pt x="346462" y="264872"/>
                    <a:pt x="349182" y="281190"/>
                  </a:cubicBezTo>
                  <a:cubicBezTo>
                    <a:pt x="351901" y="292068"/>
                    <a:pt x="351901" y="305667"/>
                    <a:pt x="357341" y="316545"/>
                  </a:cubicBezTo>
                  <a:cubicBezTo>
                    <a:pt x="362780" y="327424"/>
                    <a:pt x="362780" y="338303"/>
                    <a:pt x="365500" y="351901"/>
                  </a:cubicBezTo>
                  <a:cubicBezTo>
                    <a:pt x="365500" y="357340"/>
                    <a:pt x="373658" y="373658"/>
                    <a:pt x="376378" y="389976"/>
                  </a:cubicBezTo>
                  <a:cubicBezTo>
                    <a:pt x="381817" y="403574"/>
                    <a:pt x="384537" y="414453"/>
                    <a:pt x="387257" y="414453"/>
                  </a:cubicBezTo>
                  <a:cubicBezTo>
                    <a:pt x="392696" y="414453"/>
                    <a:pt x="395416" y="381817"/>
                    <a:pt x="398136" y="376378"/>
                  </a:cubicBezTo>
                  <a:cubicBezTo>
                    <a:pt x="400855" y="362779"/>
                    <a:pt x="403575" y="346462"/>
                    <a:pt x="406295" y="332863"/>
                  </a:cubicBezTo>
                  <a:cubicBezTo>
                    <a:pt x="411734" y="302947"/>
                    <a:pt x="417173" y="273031"/>
                    <a:pt x="425332" y="243115"/>
                  </a:cubicBezTo>
                  <a:cubicBezTo>
                    <a:pt x="430771" y="213198"/>
                    <a:pt x="436211" y="180563"/>
                    <a:pt x="444370" y="150646"/>
                  </a:cubicBezTo>
                  <a:cubicBezTo>
                    <a:pt x="449809" y="126170"/>
                    <a:pt x="460688" y="98973"/>
                    <a:pt x="477006" y="79935"/>
                  </a:cubicBezTo>
                  <a:cubicBezTo>
                    <a:pt x="487884" y="66337"/>
                    <a:pt x="506922" y="58178"/>
                    <a:pt x="523240" y="58178"/>
                  </a:cubicBezTo>
                  <a:cubicBezTo>
                    <a:pt x="528679" y="58178"/>
                    <a:pt x="539558" y="58178"/>
                    <a:pt x="544997" y="63617"/>
                  </a:cubicBezTo>
                  <a:lnTo>
                    <a:pt x="612988" y="63617"/>
                  </a:lnTo>
                  <a:cubicBezTo>
                    <a:pt x="626587" y="63617"/>
                    <a:pt x="651064" y="63617"/>
                    <a:pt x="651064" y="79935"/>
                  </a:cubicBezTo>
                  <a:cubicBezTo>
                    <a:pt x="651064" y="88094"/>
                    <a:pt x="648344" y="88094"/>
                    <a:pt x="645624" y="96253"/>
                  </a:cubicBezTo>
                  <a:cubicBezTo>
                    <a:pt x="640185" y="101693"/>
                    <a:pt x="634746" y="104412"/>
                    <a:pt x="629307" y="104412"/>
                  </a:cubicBezTo>
                  <a:cubicBezTo>
                    <a:pt x="621147" y="107132"/>
                    <a:pt x="612988" y="107132"/>
                    <a:pt x="607549" y="107132"/>
                  </a:cubicBezTo>
                  <a:cubicBezTo>
                    <a:pt x="604829" y="107132"/>
                    <a:pt x="591231" y="107132"/>
                    <a:pt x="580353" y="107132"/>
                  </a:cubicBezTo>
                  <a:cubicBezTo>
                    <a:pt x="580353" y="109851"/>
                    <a:pt x="583072" y="112571"/>
                    <a:pt x="583072" y="115291"/>
                  </a:cubicBezTo>
                  <a:cubicBezTo>
                    <a:pt x="585792" y="128889"/>
                    <a:pt x="585792" y="142487"/>
                    <a:pt x="588512" y="156086"/>
                  </a:cubicBezTo>
                  <a:cubicBezTo>
                    <a:pt x="591231" y="169684"/>
                    <a:pt x="591231" y="183282"/>
                    <a:pt x="593951" y="196881"/>
                  </a:cubicBezTo>
                  <a:cubicBezTo>
                    <a:pt x="593951" y="207759"/>
                    <a:pt x="599390" y="215918"/>
                    <a:pt x="599390" y="226797"/>
                  </a:cubicBezTo>
                  <a:cubicBezTo>
                    <a:pt x="599390" y="229516"/>
                    <a:pt x="599390" y="229516"/>
                    <a:pt x="599390" y="232236"/>
                  </a:cubicBezTo>
                  <a:cubicBezTo>
                    <a:pt x="599390" y="234956"/>
                    <a:pt x="599390" y="237675"/>
                    <a:pt x="599390" y="240395"/>
                  </a:cubicBezTo>
                  <a:cubicBezTo>
                    <a:pt x="599390" y="251274"/>
                    <a:pt x="599390" y="259433"/>
                    <a:pt x="602110" y="270311"/>
                  </a:cubicBezTo>
                  <a:cubicBezTo>
                    <a:pt x="604829" y="283909"/>
                    <a:pt x="607549" y="294788"/>
                    <a:pt x="607549" y="308386"/>
                  </a:cubicBezTo>
                  <a:cubicBezTo>
                    <a:pt x="607549" y="311106"/>
                    <a:pt x="607549" y="316545"/>
                    <a:pt x="607549" y="319265"/>
                  </a:cubicBezTo>
                  <a:cubicBezTo>
                    <a:pt x="607549" y="324704"/>
                    <a:pt x="610269" y="330144"/>
                    <a:pt x="612988" y="335583"/>
                  </a:cubicBezTo>
                  <a:cubicBezTo>
                    <a:pt x="612988" y="338303"/>
                    <a:pt x="612988" y="343742"/>
                    <a:pt x="612988" y="346462"/>
                  </a:cubicBezTo>
                  <a:cubicBezTo>
                    <a:pt x="612988" y="354620"/>
                    <a:pt x="612988" y="362779"/>
                    <a:pt x="612988" y="370939"/>
                  </a:cubicBezTo>
                  <a:cubicBezTo>
                    <a:pt x="612988" y="379097"/>
                    <a:pt x="612988" y="387256"/>
                    <a:pt x="612988" y="395415"/>
                  </a:cubicBezTo>
                  <a:cubicBezTo>
                    <a:pt x="612988" y="403574"/>
                    <a:pt x="615708" y="414453"/>
                    <a:pt x="615708" y="422612"/>
                  </a:cubicBezTo>
                  <a:cubicBezTo>
                    <a:pt x="618428" y="430771"/>
                    <a:pt x="618428" y="436210"/>
                    <a:pt x="618428" y="441650"/>
                  </a:cubicBezTo>
                  <a:cubicBezTo>
                    <a:pt x="618428" y="444369"/>
                    <a:pt x="618428" y="449808"/>
                    <a:pt x="618428" y="455248"/>
                  </a:cubicBezTo>
                  <a:cubicBezTo>
                    <a:pt x="618428" y="460687"/>
                    <a:pt x="618428" y="460687"/>
                    <a:pt x="621147" y="463407"/>
                  </a:cubicBezTo>
                  <a:cubicBezTo>
                    <a:pt x="623867" y="471566"/>
                    <a:pt x="623867" y="477005"/>
                    <a:pt x="626587" y="482444"/>
                  </a:cubicBezTo>
                  <a:cubicBezTo>
                    <a:pt x="629307" y="493323"/>
                    <a:pt x="629307" y="506921"/>
                    <a:pt x="629307" y="517800"/>
                  </a:cubicBezTo>
                  <a:cubicBezTo>
                    <a:pt x="632026" y="534118"/>
                    <a:pt x="632026" y="547716"/>
                    <a:pt x="634746" y="561314"/>
                  </a:cubicBezTo>
                  <a:cubicBezTo>
                    <a:pt x="634746" y="564034"/>
                    <a:pt x="634746" y="564034"/>
                    <a:pt x="634746" y="566754"/>
                  </a:cubicBezTo>
                  <a:cubicBezTo>
                    <a:pt x="634746" y="572193"/>
                    <a:pt x="634746" y="577632"/>
                    <a:pt x="634746" y="583072"/>
                  </a:cubicBezTo>
                  <a:cubicBezTo>
                    <a:pt x="634746" y="596670"/>
                    <a:pt x="637466" y="602109"/>
                    <a:pt x="637466" y="607548"/>
                  </a:cubicBezTo>
                  <a:cubicBezTo>
                    <a:pt x="637466" y="610268"/>
                    <a:pt x="640185" y="615708"/>
                    <a:pt x="640185" y="618427"/>
                  </a:cubicBezTo>
                  <a:cubicBezTo>
                    <a:pt x="640185" y="623866"/>
                    <a:pt x="640185" y="629306"/>
                    <a:pt x="640185" y="632025"/>
                  </a:cubicBezTo>
                  <a:cubicBezTo>
                    <a:pt x="640185" y="634745"/>
                    <a:pt x="640185" y="637465"/>
                    <a:pt x="640185" y="640184"/>
                  </a:cubicBezTo>
                  <a:cubicBezTo>
                    <a:pt x="640185" y="645624"/>
                    <a:pt x="642905" y="653783"/>
                    <a:pt x="642905" y="659222"/>
                  </a:cubicBezTo>
                  <a:cubicBezTo>
                    <a:pt x="642905" y="661942"/>
                    <a:pt x="642905" y="661942"/>
                    <a:pt x="642905" y="664661"/>
                  </a:cubicBezTo>
                  <a:cubicBezTo>
                    <a:pt x="645624" y="678259"/>
                    <a:pt x="651064" y="678259"/>
                    <a:pt x="653783" y="678259"/>
                  </a:cubicBezTo>
                  <a:lnTo>
                    <a:pt x="653783" y="678259"/>
                  </a:lnTo>
                  <a:close/>
                </a:path>
              </a:pathLst>
            </a:custGeom>
            <a:grpFill/>
            <a:ln w="27168" cap="flat">
              <a:noFill/>
              <a:prstDash val="solid"/>
              <a:miter/>
            </a:ln>
          </p:spPr>
          <p:txBody>
            <a:bodyPr rtlCol="0" anchor="ctr"/>
            <a:lstStyle/>
            <a:p>
              <a:endParaRPr>
                <a:solidFill>
                  <a:srgbClr val="FFFFFF"/>
                </a:solidFill>
              </a:endParaRPr>
            </a:p>
          </p:txBody>
        </p:sp>
        <p:sp>
          <p:nvSpPr>
            <p:cNvPr id="44" name="Freeform: Shape 43">
              <a:extLst>
                <a:ext uri="{FF2B5EF4-FFF2-40B4-BE49-F238E27FC236}">
                  <a16:creationId xmlns:a16="http://schemas.microsoft.com/office/drawing/2014/main" id="{FD2174A2-CA7D-446C-AD8A-8C4DE990DD26}"/>
                </a:ext>
              </a:extLst>
            </p:cNvPr>
            <p:cNvSpPr/>
            <p:nvPr/>
          </p:nvSpPr>
          <p:spPr>
            <a:xfrm>
              <a:off x="6362526" y="4242177"/>
              <a:ext cx="492259" cy="674476"/>
            </a:xfrm>
            <a:custGeom>
              <a:avLst/>
              <a:gdLst>
                <a:gd name="connsiteX0" fmla="*/ 225733 w 492259"/>
                <a:gd name="connsiteY0" fmla="*/ 97907 h 674476"/>
                <a:gd name="connsiteX1" fmla="*/ 209415 w 492259"/>
                <a:gd name="connsiteY1" fmla="*/ 119665 h 674476"/>
                <a:gd name="connsiteX2" fmla="*/ 201256 w 492259"/>
                <a:gd name="connsiteY2" fmla="*/ 152300 h 674476"/>
                <a:gd name="connsiteX3" fmla="*/ 198536 w 492259"/>
                <a:gd name="connsiteY3" fmla="*/ 168618 h 674476"/>
                <a:gd name="connsiteX4" fmla="*/ 195817 w 492259"/>
                <a:gd name="connsiteY4" fmla="*/ 184936 h 674476"/>
                <a:gd name="connsiteX5" fmla="*/ 187658 w 492259"/>
                <a:gd name="connsiteY5" fmla="*/ 220292 h 674476"/>
                <a:gd name="connsiteX6" fmla="*/ 168620 w 492259"/>
                <a:gd name="connsiteY6" fmla="*/ 291003 h 674476"/>
                <a:gd name="connsiteX7" fmla="*/ 160461 w 492259"/>
                <a:gd name="connsiteY7" fmla="*/ 323639 h 674476"/>
                <a:gd name="connsiteX8" fmla="*/ 149582 w 492259"/>
                <a:gd name="connsiteY8" fmla="*/ 361714 h 674476"/>
                <a:gd name="connsiteX9" fmla="*/ 144143 w 492259"/>
                <a:gd name="connsiteY9" fmla="*/ 388910 h 674476"/>
                <a:gd name="connsiteX10" fmla="*/ 149582 w 492259"/>
                <a:gd name="connsiteY10" fmla="*/ 391630 h 674476"/>
                <a:gd name="connsiteX11" fmla="*/ 171340 w 492259"/>
                <a:gd name="connsiteY11" fmla="*/ 391630 h 674476"/>
                <a:gd name="connsiteX12" fmla="*/ 193097 w 492259"/>
                <a:gd name="connsiteY12" fmla="*/ 388910 h 674476"/>
                <a:gd name="connsiteX13" fmla="*/ 212135 w 492259"/>
                <a:gd name="connsiteY13" fmla="*/ 388910 h 674476"/>
                <a:gd name="connsiteX14" fmla="*/ 236611 w 492259"/>
                <a:gd name="connsiteY14" fmla="*/ 388910 h 674476"/>
                <a:gd name="connsiteX15" fmla="*/ 250210 w 492259"/>
                <a:gd name="connsiteY15" fmla="*/ 386191 h 674476"/>
                <a:gd name="connsiteX16" fmla="*/ 258369 w 492259"/>
                <a:gd name="connsiteY16" fmla="*/ 386191 h 674476"/>
                <a:gd name="connsiteX17" fmla="*/ 255649 w 492259"/>
                <a:gd name="connsiteY17" fmla="*/ 367153 h 674476"/>
                <a:gd name="connsiteX18" fmla="*/ 250210 w 492259"/>
                <a:gd name="connsiteY18" fmla="*/ 331797 h 674476"/>
                <a:gd name="connsiteX19" fmla="*/ 247490 w 492259"/>
                <a:gd name="connsiteY19" fmla="*/ 244769 h 674476"/>
                <a:gd name="connsiteX20" fmla="*/ 242051 w 492259"/>
                <a:gd name="connsiteY20" fmla="*/ 203974 h 674476"/>
                <a:gd name="connsiteX21" fmla="*/ 236611 w 492259"/>
                <a:gd name="connsiteY21" fmla="*/ 157740 h 674476"/>
                <a:gd name="connsiteX22" fmla="*/ 233892 w 492259"/>
                <a:gd name="connsiteY22" fmla="*/ 119665 h 674476"/>
                <a:gd name="connsiteX23" fmla="*/ 225733 w 492259"/>
                <a:gd name="connsiteY23" fmla="*/ 97907 h 674476"/>
                <a:gd name="connsiteX24" fmla="*/ 274687 w 492259"/>
                <a:gd name="connsiteY24" fmla="*/ 0 h 674476"/>
                <a:gd name="connsiteX25" fmla="*/ 304603 w 492259"/>
                <a:gd name="connsiteY25" fmla="*/ 5439 h 674476"/>
                <a:gd name="connsiteX26" fmla="*/ 320921 w 492259"/>
                <a:gd name="connsiteY26" fmla="*/ 24477 h 674476"/>
                <a:gd name="connsiteX27" fmla="*/ 334519 w 492259"/>
                <a:gd name="connsiteY27" fmla="*/ 43515 h 674476"/>
                <a:gd name="connsiteX28" fmla="*/ 339959 w 492259"/>
                <a:gd name="connsiteY28" fmla="*/ 65272 h 674476"/>
                <a:gd name="connsiteX29" fmla="*/ 348118 w 492259"/>
                <a:gd name="connsiteY29" fmla="*/ 114226 h 674476"/>
                <a:gd name="connsiteX30" fmla="*/ 361716 w 492259"/>
                <a:gd name="connsiteY30" fmla="*/ 163180 h 674476"/>
                <a:gd name="connsiteX31" fmla="*/ 369875 w 492259"/>
                <a:gd name="connsiteY31" fmla="*/ 220293 h 674476"/>
                <a:gd name="connsiteX32" fmla="*/ 378034 w 492259"/>
                <a:gd name="connsiteY32" fmla="*/ 274686 h 674476"/>
                <a:gd name="connsiteX33" fmla="*/ 383473 w 492259"/>
                <a:gd name="connsiteY33" fmla="*/ 301883 h 674476"/>
                <a:gd name="connsiteX34" fmla="*/ 391632 w 492259"/>
                <a:gd name="connsiteY34" fmla="*/ 337238 h 674476"/>
                <a:gd name="connsiteX35" fmla="*/ 397071 w 492259"/>
                <a:gd name="connsiteY35" fmla="*/ 364435 h 674476"/>
                <a:gd name="connsiteX36" fmla="*/ 405230 w 492259"/>
                <a:gd name="connsiteY36" fmla="*/ 383473 h 674476"/>
                <a:gd name="connsiteX37" fmla="*/ 416109 w 492259"/>
                <a:gd name="connsiteY37" fmla="*/ 386192 h 674476"/>
                <a:gd name="connsiteX38" fmla="*/ 426988 w 492259"/>
                <a:gd name="connsiteY38" fmla="*/ 386192 h 674476"/>
                <a:gd name="connsiteX39" fmla="*/ 454184 w 492259"/>
                <a:gd name="connsiteY39" fmla="*/ 397071 h 674476"/>
                <a:gd name="connsiteX40" fmla="*/ 456904 w 492259"/>
                <a:gd name="connsiteY40" fmla="*/ 405230 h 674476"/>
                <a:gd name="connsiteX41" fmla="*/ 451464 w 492259"/>
                <a:gd name="connsiteY41" fmla="*/ 416108 h 674476"/>
                <a:gd name="connsiteX42" fmla="*/ 432427 w 492259"/>
                <a:gd name="connsiteY42" fmla="*/ 429707 h 674476"/>
                <a:gd name="connsiteX43" fmla="*/ 421548 w 492259"/>
                <a:gd name="connsiteY43" fmla="*/ 432426 h 674476"/>
                <a:gd name="connsiteX44" fmla="*/ 413389 w 492259"/>
                <a:gd name="connsiteY44" fmla="*/ 435146 h 674476"/>
                <a:gd name="connsiteX45" fmla="*/ 413389 w 492259"/>
                <a:gd name="connsiteY45" fmla="*/ 440585 h 674476"/>
                <a:gd name="connsiteX46" fmla="*/ 416109 w 492259"/>
                <a:gd name="connsiteY46" fmla="*/ 451464 h 674476"/>
                <a:gd name="connsiteX47" fmla="*/ 418829 w 492259"/>
                <a:gd name="connsiteY47" fmla="*/ 465062 h 674476"/>
                <a:gd name="connsiteX48" fmla="*/ 418829 w 492259"/>
                <a:gd name="connsiteY48" fmla="*/ 475941 h 674476"/>
                <a:gd name="connsiteX49" fmla="*/ 418829 w 492259"/>
                <a:gd name="connsiteY49" fmla="*/ 486820 h 674476"/>
                <a:gd name="connsiteX50" fmla="*/ 426988 w 492259"/>
                <a:gd name="connsiteY50" fmla="*/ 516736 h 674476"/>
                <a:gd name="connsiteX51" fmla="*/ 432427 w 492259"/>
                <a:gd name="connsiteY51" fmla="*/ 543932 h 674476"/>
                <a:gd name="connsiteX52" fmla="*/ 437866 w 492259"/>
                <a:gd name="connsiteY52" fmla="*/ 573848 h 674476"/>
                <a:gd name="connsiteX53" fmla="*/ 443306 w 492259"/>
                <a:gd name="connsiteY53" fmla="*/ 606484 h 674476"/>
                <a:gd name="connsiteX54" fmla="*/ 446025 w 492259"/>
                <a:gd name="connsiteY54" fmla="*/ 617363 h 674476"/>
                <a:gd name="connsiteX55" fmla="*/ 470502 w 492259"/>
                <a:gd name="connsiteY55" fmla="*/ 617363 h 674476"/>
                <a:gd name="connsiteX56" fmla="*/ 492259 w 492259"/>
                <a:gd name="connsiteY56" fmla="*/ 641840 h 674476"/>
                <a:gd name="connsiteX57" fmla="*/ 484101 w 492259"/>
                <a:gd name="connsiteY57" fmla="*/ 655438 h 674476"/>
                <a:gd name="connsiteX58" fmla="*/ 467782 w 492259"/>
                <a:gd name="connsiteY58" fmla="*/ 663597 h 674476"/>
                <a:gd name="connsiteX59" fmla="*/ 443306 w 492259"/>
                <a:gd name="connsiteY59" fmla="*/ 666317 h 674476"/>
                <a:gd name="connsiteX60" fmla="*/ 421548 w 492259"/>
                <a:gd name="connsiteY60" fmla="*/ 666317 h 674476"/>
                <a:gd name="connsiteX61" fmla="*/ 413389 w 492259"/>
                <a:gd name="connsiteY61" fmla="*/ 666317 h 674476"/>
                <a:gd name="connsiteX62" fmla="*/ 399791 w 492259"/>
                <a:gd name="connsiteY62" fmla="*/ 671756 h 674476"/>
                <a:gd name="connsiteX63" fmla="*/ 383473 w 492259"/>
                <a:gd name="connsiteY63" fmla="*/ 674476 h 674476"/>
                <a:gd name="connsiteX64" fmla="*/ 348118 w 492259"/>
                <a:gd name="connsiteY64" fmla="*/ 669036 h 674476"/>
                <a:gd name="connsiteX65" fmla="*/ 326360 w 492259"/>
                <a:gd name="connsiteY65" fmla="*/ 669036 h 674476"/>
                <a:gd name="connsiteX66" fmla="*/ 277406 w 492259"/>
                <a:gd name="connsiteY66" fmla="*/ 669036 h 674476"/>
                <a:gd name="connsiteX67" fmla="*/ 252930 w 492259"/>
                <a:gd name="connsiteY67" fmla="*/ 663597 h 674476"/>
                <a:gd name="connsiteX68" fmla="*/ 236611 w 492259"/>
                <a:gd name="connsiteY68" fmla="*/ 647279 h 674476"/>
                <a:gd name="connsiteX69" fmla="*/ 261088 w 492259"/>
                <a:gd name="connsiteY69" fmla="*/ 630961 h 674476"/>
                <a:gd name="connsiteX70" fmla="*/ 288285 w 492259"/>
                <a:gd name="connsiteY70" fmla="*/ 628241 h 674476"/>
                <a:gd name="connsiteX71" fmla="*/ 285565 w 492259"/>
                <a:gd name="connsiteY71" fmla="*/ 609204 h 674476"/>
                <a:gd name="connsiteX72" fmla="*/ 282846 w 492259"/>
                <a:gd name="connsiteY72" fmla="*/ 582007 h 674476"/>
                <a:gd name="connsiteX73" fmla="*/ 280126 w 492259"/>
                <a:gd name="connsiteY73" fmla="*/ 568409 h 674476"/>
                <a:gd name="connsiteX74" fmla="*/ 282846 w 492259"/>
                <a:gd name="connsiteY74" fmla="*/ 554811 h 674476"/>
                <a:gd name="connsiteX75" fmla="*/ 277406 w 492259"/>
                <a:gd name="connsiteY75" fmla="*/ 538493 h 674476"/>
                <a:gd name="connsiteX76" fmla="*/ 271967 w 492259"/>
                <a:gd name="connsiteY76" fmla="*/ 505857 h 674476"/>
                <a:gd name="connsiteX77" fmla="*/ 269247 w 492259"/>
                <a:gd name="connsiteY77" fmla="*/ 478660 h 674476"/>
                <a:gd name="connsiteX78" fmla="*/ 266528 w 492259"/>
                <a:gd name="connsiteY78" fmla="*/ 446025 h 674476"/>
                <a:gd name="connsiteX79" fmla="*/ 261088 w 492259"/>
                <a:gd name="connsiteY79" fmla="*/ 437866 h 674476"/>
                <a:gd name="connsiteX80" fmla="*/ 250210 w 492259"/>
                <a:gd name="connsiteY80" fmla="*/ 437866 h 674476"/>
                <a:gd name="connsiteX81" fmla="*/ 220293 w 492259"/>
                <a:gd name="connsiteY81" fmla="*/ 440585 h 674476"/>
                <a:gd name="connsiteX82" fmla="*/ 190377 w 492259"/>
                <a:gd name="connsiteY82" fmla="*/ 443305 h 674476"/>
                <a:gd name="connsiteX83" fmla="*/ 165900 w 492259"/>
                <a:gd name="connsiteY83" fmla="*/ 443305 h 674476"/>
                <a:gd name="connsiteX84" fmla="*/ 144143 w 492259"/>
                <a:gd name="connsiteY84" fmla="*/ 440585 h 674476"/>
                <a:gd name="connsiteX85" fmla="*/ 135984 w 492259"/>
                <a:gd name="connsiteY85" fmla="*/ 454184 h 674476"/>
                <a:gd name="connsiteX86" fmla="*/ 130545 w 492259"/>
                <a:gd name="connsiteY86" fmla="*/ 486820 h 674476"/>
                <a:gd name="connsiteX87" fmla="*/ 119666 w 492259"/>
                <a:gd name="connsiteY87" fmla="*/ 541213 h 674476"/>
                <a:gd name="connsiteX88" fmla="*/ 103348 w 492259"/>
                <a:gd name="connsiteY88" fmla="*/ 614643 h 674476"/>
                <a:gd name="connsiteX89" fmla="*/ 133264 w 492259"/>
                <a:gd name="connsiteY89" fmla="*/ 614643 h 674476"/>
                <a:gd name="connsiteX90" fmla="*/ 168620 w 492259"/>
                <a:gd name="connsiteY90" fmla="*/ 630961 h 674476"/>
                <a:gd name="connsiteX91" fmla="*/ 163181 w 492259"/>
                <a:gd name="connsiteY91" fmla="*/ 647279 h 674476"/>
                <a:gd name="connsiteX92" fmla="*/ 146863 w 492259"/>
                <a:gd name="connsiteY92" fmla="*/ 655438 h 674476"/>
                <a:gd name="connsiteX93" fmla="*/ 127825 w 492259"/>
                <a:gd name="connsiteY93" fmla="*/ 658158 h 674476"/>
                <a:gd name="connsiteX94" fmla="*/ 106068 w 492259"/>
                <a:gd name="connsiteY94" fmla="*/ 658158 h 674476"/>
                <a:gd name="connsiteX95" fmla="*/ 62552 w 492259"/>
                <a:gd name="connsiteY95" fmla="*/ 658158 h 674476"/>
                <a:gd name="connsiteX96" fmla="*/ 40795 w 492259"/>
                <a:gd name="connsiteY96" fmla="*/ 658158 h 674476"/>
                <a:gd name="connsiteX97" fmla="*/ 16318 w 492259"/>
                <a:gd name="connsiteY97" fmla="*/ 652718 h 674476"/>
                <a:gd name="connsiteX98" fmla="*/ 0 w 492259"/>
                <a:gd name="connsiteY98" fmla="*/ 636401 h 674476"/>
                <a:gd name="connsiteX99" fmla="*/ 2720 w 492259"/>
                <a:gd name="connsiteY99" fmla="*/ 628241 h 674476"/>
                <a:gd name="connsiteX100" fmla="*/ 24477 w 492259"/>
                <a:gd name="connsiteY100" fmla="*/ 620082 h 674476"/>
                <a:gd name="connsiteX101" fmla="*/ 62552 w 492259"/>
                <a:gd name="connsiteY101" fmla="*/ 617363 h 674476"/>
                <a:gd name="connsiteX102" fmla="*/ 62552 w 492259"/>
                <a:gd name="connsiteY102" fmla="*/ 614643 h 674476"/>
                <a:gd name="connsiteX103" fmla="*/ 65272 w 492259"/>
                <a:gd name="connsiteY103" fmla="*/ 587447 h 674476"/>
                <a:gd name="connsiteX104" fmla="*/ 76151 w 492259"/>
                <a:gd name="connsiteY104" fmla="*/ 522175 h 674476"/>
                <a:gd name="connsiteX105" fmla="*/ 87029 w 492259"/>
                <a:gd name="connsiteY105" fmla="*/ 470501 h 674476"/>
                <a:gd name="connsiteX106" fmla="*/ 92468 w 492259"/>
                <a:gd name="connsiteY106" fmla="*/ 446025 h 674476"/>
                <a:gd name="connsiteX107" fmla="*/ 65272 w 492259"/>
                <a:gd name="connsiteY107" fmla="*/ 432426 h 674476"/>
                <a:gd name="connsiteX108" fmla="*/ 54393 w 492259"/>
                <a:gd name="connsiteY108" fmla="*/ 421548 h 674476"/>
                <a:gd name="connsiteX109" fmla="*/ 73431 w 492259"/>
                <a:gd name="connsiteY109" fmla="*/ 407949 h 674476"/>
                <a:gd name="connsiteX110" fmla="*/ 100629 w 492259"/>
                <a:gd name="connsiteY110" fmla="*/ 399790 h 674476"/>
                <a:gd name="connsiteX111" fmla="*/ 108788 w 492259"/>
                <a:gd name="connsiteY111" fmla="*/ 369874 h 674476"/>
                <a:gd name="connsiteX112" fmla="*/ 125105 w 492259"/>
                <a:gd name="connsiteY112" fmla="*/ 307322 h 674476"/>
                <a:gd name="connsiteX113" fmla="*/ 141423 w 492259"/>
                <a:gd name="connsiteY113" fmla="*/ 242051 h 674476"/>
                <a:gd name="connsiteX114" fmla="*/ 155022 w 492259"/>
                <a:gd name="connsiteY114" fmla="*/ 179498 h 674476"/>
                <a:gd name="connsiteX115" fmla="*/ 168620 w 492259"/>
                <a:gd name="connsiteY115" fmla="*/ 119665 h 674476"/>
                <a:gd name="connsiteX116" fmla="*/ 193097 w 492259"/>
                <a:gd name="connsiteY116" fmla="*/ 57113 h 674476"/>
                <a:gd name="connsiteX117" fmla="*/ 201256 w 492259"/>
                <a:gd name="connsiteY117" fmla="*/ 38075 h 674476"/>
                <a:gd name="connsiteX118" fmla="*/ 217574 w 492259"/>
                <a:gd name="connsiteY118" fmla="*/ 13598 h 674476"/>
                <a:gd name="connsiteX119" fmla="*/ 274687 w 492259"/>
                <a:gd name="connsiteY119" fmla="*/ 0 h 674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92259" h="674476">
                  <a:moveTo>
                    <a:pt x="225733" y="97907"/>
                  </a:moveTo>
                  <a:cubicBezTo>
                    <a:pt x="217574" y="97907"/>
                    <a:pt x="209415" y="114225"/>
                    <a:pt x="209415" y="119665"/>
                  </a:cubicBezTo>
                  <a:cubicBezTo>
                    <a:pt x="206695" y="130543"/>
                    <a:pt x="203976" y="144141"/>
                    <a:pt x="201256" y="152300"/>
                  </a:cubicBezTo>
                  <a:cubicBezTo>
                    <a:pt x="198536" y="157740"/>
                    <a:pt x="198536" y="163179"/>
                    <a:pt x="198536" y="168618"/>
                  </a:cubicBezTo>
                  <a:cubicBezTo>
                    <a:pt x="198536" y="174058"/>
                    <a:pt x="195817" y="179497"/>
                    <a:pt x="195817" y="184936"/>
                  </a:cubicBezTo>
                  <a:cubicBezTo>
                    <a:pt x="193097" y="195815"/>
                    <a:pt x="190377" y="209413"/>
                    <a:pt x="187658" y="220292"/>
                  </a:cubicBezTo>
                  <a:cubicBezTo>
                    <a:pt x="184938" y="244769"/>
                    <a:pt x="176779" y="269246"/>
                    <a:pt x="168620" y="291003"/>
                  </a:cubicBezTo>
                  <a:cubicBezTo>
                    <a:pt x="165900" y="301881"/>
                    <a:pt x="163181" y="312760"/>
                    <a:pt x="160461" y="323639"/>
                  </a:cubicBezTo>
                  <a:cubicBezTo>
                    <a:pt x="157742" y="337237"/>
                    <a:pt x="155022" y="348115"/>
                    <a:pt x="149582" y="361714"/>
                  </a:cubicBezTo>
                  <a:cubicBezTo>
                    <a:pt x="146863" y="367153"/>
                    <a:pt x="144143" y="383471"/>
                    <a:pt x="144143" y="388910"/>
                  </a:cubicBezTo>
                  <a:cubicBezTo>
                    <a:pt x="144143" y="391630"/>
                    <a:pt x="146863" y="391630"/>
                    <a:pt x="149582" y="391630"/>
                  </a:cubicBezTo>
                  <a:cubicBezTo>
                    <a:pt x="155022" y="391630"/>
                    <a:pt x="168620" y="391630"/>
                    <a:pt x="171340" y="391630"/>
                  </a:cubicBezTo>
                  <a:cubicBezTo>
                    <a:pt x="179498" y="391630"/>
                    <a:pt x="187658" y="391630"/>
                    <a:pt x="193097" y="388910"/>
                  </a:cubicBezTo>
                  <a:cubicBezTo>
                    <a:pt x="198536" y="388910"/>
                    <a:pt x="203976" y="388910"/>
                    <a:pt x="212135" y="388910"/>
                  </a:cubicBezTo>
                  <a:cubicBezTo>
                    <a:pt x="217574" y="388910"/>
                    <a:pt x="225733" y="388910"/>
                    <a:pt x="236611" y="388910"/>
                  </a:cubicBezTo>
                  <a:cubicBezTo>
                    <a:pt x="242051" y="388910"/>
                    <a:pt x="247490" y="388910"/>
                    <a:pt x="250210" y="386191"/>
                  </a:cubicBezTo>
                  <a:cubicBezTo>
                    <a:pt x="255649" y="391630"/>
                    <a:pt x="258369" y="388910"/>
                    <a:pt x="258369" y="386191"/>
                  </a:cubicBezTo>
                  <a:cubicBezTo>
                    <a:pt x="258369" y="380751"/>
                    <a:pt x="255649" y="372592"/>
                    <a:pt x="255649" y="367153"/>
                  </a:cubicBezTo>
                  <a:cubicBezTo>
                    <a:pt x="252930" y="353555"/>
                    <a:pt x="250210" y="342676"/>
                    <a:pt x="250210" y="331797"/>
                  </a:cubicBezTo>
                  <a:cubicBezTo>
                    <a:pt x="250210" y="301881"/>
                    <a:pt x="250210" y="274685"/>
                    <a:pt x="247490" y="244769"/>
                  </a:cubicBezTo>
                  <a:cubicBezTo>
                    <a:pt x="247490" y="231170"/>
                    <a:pt x="244771" y="217572"/>
                    <a:pt x="242051" y="203974"/>
                  </a:cubicBezTo>
                  <a:cubicBezTo>
                    <a:pt x="239331" y="187656"/>
                    <a:pt x="236611" y="174058"/>
                    <a:pt x="236611" y="157740"/>
                  </a:cubicBezTo>
                  <a:cubicBezTo>
                    <a:pt x="236611" y="152300"/>
                    <a:pt x="236611" y="133263"/>
                    <a:pt x="233892" y="119665"/>
                  </a:cubicBezTo>
                  <a:cubicBezTo>
                    <a:pt x="233892" y="106066"/>
                    <a:pt x="231172" y="97907"/>
                    <a:pt x="225733" y="97907"/>
                  </a:cubicBezTo>
                  <a:close/>
                  <a:moveTo>
                    <a:pt x="274687" y="0"/>
                  </a:moveTo>
                  <a:cubicBezTo>
                    <a:pt x="288285" y="0"/>
                    <a:pt x="293724" y="2720"/>
                    <a:pt x="304603" y="5439"/>
                  </a:cubicBezTo>
                  <a:cubicBezTo>
                    <a:pt x="315481" y="10879"/>
                    <a:pt x="315481" y="16318"/>
                    <a:pt x="320921" y="24477"/>
                  </a:cubicBezTo>
                  <a:cubicBezTo>
                    <a:pt x="326360" y="29916"/>
                    <a:pt x="331800" y="35356"/>
                    <a:pt x="334519" y="43515"/>
                  </a:cubicBezTo>
                  <a:cubicBezTo>
                    <a:pt x="337239" y="51674"/>
                    <a:pt x="337239" y="57113"/>
                    <a:pt x="339959" y="65272"/>
                  </a:cubicBezTo>
                  <a:cubicBezTo>
                    <a:pt x="345398" y="78870"/>
                    <a:pt x="342678" y="97908"/>
                    <a:pt x="348118" y="114226"/>
                  </a:cubicBezTo>
                  <a:cubicBezTo>
                    <a:pt x="350837" y="130544"/>
                    <a:pt x="358996" y="146863"/>
                    <a:pt x="361716" y="163180"/>
                  </a:cubicBezTo>
                  <a:cubicBezTo>
                    <a:pt x="364435" y="182218"/>
                    <a:pt x="364435" y="201256"/>
                    <a:pt x="369875" y="220293"/>
                  </a:cubicBezTo>
                  <a:cubicBezTo>
                    <a:pt x="375314" y="239331"/>
                    <a:pt x="378034" y="255649"/>
                    <a:pt x="378034" y="274686"/>
                  </a:cubicBezTo>
                  <a:cubicBezTo>
                    <a:pt x="378034" y="282845"/>
                    <a:pt x="380753" y="293724"/>
                    <a:pt x="383473" y="301883"/>
                  </a:cubicBezTo>
                  <a:cubicBezTo>
                    <a:pt x="386193" y="312762"/>
                    <a:pt x="388913" y="326360"/>
                    <a:pt x="391632" y="337238"/>
                  </a:cubicBezTo>
                  <a:cubicBezTo>
                    <a:pt x="391632" y="342678"/>
                    <a:pt x="394352" y="353556"/>
                    <a:pt x="397071" y="364435"/>
                  </a:cubicBezTo>
                  <a:cubicBezTo>
                    <a:pt x="399791" y="372594"/>
                    <a:pt x="402511" y="380753"/>
                    <a:pt x="405230" y="383473"/>
                  </a:cubicBezTo>
                  <a:cubicBezTo>
                    <a:pt x="407950" y="386192"/>
                    <a:pt x="413389" y="386192"/>
                    <a:pt x="416109" y="386192"/>
                  </a:cubicBezTo>
                  <a:cubicBezTo>
                    <a:pt x="418829" y="386192"/>
                    <a:pt x="424268" y="386192"/>
                    <a:pt x="426988" y="386192"/>
                  </a:cubicBezTo>
                  <a:cubicBezTo>
                    <a:pt x="437866" y="386192"/>
                    <a:pt x="448745" y="388912"/>
                    <a:pt x="454184" y="397071"/>
                  </a:cubicBezTo>
                  <a:cubicBezTo>
                    <a:pt x="456904" y="399790"/>
                    <a:pt x="456904" y="402510"/>
                    <a:pt x="456904" y="405230"/>
                  </a:cubicBezTo>
                  <a:cubicBezTo>
                    <a:pt x="456904" y="407949"/>
                    <a:pt x="454184" y="410669"/>
                    <a:pt x="451464" y="416108"/>
                  </a:cubicBezTo>
                  <a:cubicBezTo>
                    <a:pt x="446025" y="421548"/>
                    <a:pt x="440586" y="426987"/>
                    <a:pt x="432427" y="429707"/>
                  </a:cubicBezTo>
                  <a:cubicBezTo>
                    <a:pt x="429707" y="429707"/>
                    <a:pt x="426988" y="432426"/>
                    <a:pt x="421548" y="432426"/>
                  </a:cubicBezTo>
                  <a:cubicBezTo>
                    <a:pt x="418829" y="432426"/>
                    <a:pt x="416109" y="432426"/>
                    <a:pt x="413389" y="435146"/>
                  </a:cubicBezTo>
                  <a:cubicBezTo>
                    <a:pt x="413389" y="435146"/>
                    <a:pt x="413389" y="437866"/>
                    <a:pt x="413389" y="440585"/>
                  </a:cubicBezTo>
                  <a:cubicBezTo>
                    <a:pt x="413389" y="443305"/>
                    <a:pt x="413389" y="448744"/>
                    <a:pt x="416109" y="451464"/>
                  </a:cubicBezTo>
                  <a:cubicBezTo>
                    <a:pt x="416109" y="456903"/>
                    <a:pt x="418829" y="462343"/>
                    <a:pt x="418829" y="465062"/>
                  </a:cubicBezTo>
                  <a:lnTo>
                    <a:pt x="418829" y="475941"/>
                  </a:lnTo>
                  <a:cubicBezTo>
                    <a:pt x="418829" y="481380"/>
                    <a:pt x="418829" y="484100"/>
                    <a:pt x="418829" y="486820"/>
                  </a:cubicBezTo>
                  <a:cubicBezTo>
                    <a:pt x="421548" y="497698"/>
                    <a:pt x="424268" y="505857"/>
                    <a:pt x="426988" y="516736"/>
                  </a:cubicBezTo>
                  <a:cubicBezTo>
                    <a:pt x="426988" y="524895"/>
                    <a:pt x="429707" y="535773"/>
                    <a:pt x="432427" y="543932"/>
                  </a:cubicBezTo>
                  <a:cubicBezTo>
                    <a:pt x="435147" y="554811"/>
                    <a:pt x="437866" y="562970"/>
                    <a:pt x="437866" y="573848"/>
                  </a:cubicBezTo>
                  <a:cubicBezTo>
                    <a:pt x="437866" y="587447"/>
                    <a:pt x="440586" y="595606"/>
                    <a:pt x="443306" y="606484"/>
                  </a:cubicBezTo>
                  <a:cubicBezTo>
                    <a:pt x="443306" y="609204"/>
                    <a:pt x="446025" y="614643"/>
                    <a:pt x="446025" y="617363"/>
                  </a:cubicBezTo>
                  <a:cubicBezTo>
                    <a:pt x="454184" y="617363"/>
                    <a:pt x="462343" y="617363"/>
                    <a:pt x="470502" y="617363"/>
                  </a:cubicBezTo>
                  <a:cubicBezTo>
                    <a:pt x="475942" y="625522"/>
                    <a:pt x="492259" y="630961"/>
                    <a:pt x="492259" y="641840"/>
                  </a:cubicBezTo>
                  <a:cubicBezTo>
                    <a:pt x="492259" y="647279"/>
                    <a:pt x="486820" y="649999"/>
                    <a:pt x="484101" y="655438"/>
                  </a:cubicBezTo>
                  <a:cubicBezTo>
                    <a:pt x="481381" y="660877"/>
                    <a:pt x="473222" y="663597"/>
                    <a:pt x="467782" y="663597"/>
                  </a:cubicBezTo>
                  <a:cubicBezTo>
                    <a:pt x="456904" y="666317"/>
                    <a:pt x="451464" y="666317"/>
                    <a:pt x="443306" y="666317"/>
                  </a:cubicBezTo>
                  <a:cubicBezTo>
                    <a:pt x="437866" y="666317"/>
                    <a:pt x="429707" y="666317"/>
                    <a:pt x="421548" y="666317"/>
                  </a:cubicBezTo>
                  <a:cubicBezTo>
                    <a:pt x="418829" y="666317"/>
                    <a:pt x="416109" y="666317"/>
                    <a:pt x="413389" y="666317"/>
                  </a:cubicBezTo>
                  <a:cubicBezTo>
                    <a:pt x="407950" y="669036"/>
                    <a:pt x="405230" y="669036"/>
                    <a:pt x="399791" y="671756"/>
                  </a:cubicBezTo>
                  <a:cubicBezTo>
                    <a:pt x="394352" y="671756"/>
                    <a:pt x="388913" y="674476"/>
                    <a:pt x="383473" y="674476"/>
                  </a:cubicBezTo>
                  <a:cubicBezTo>
                    <a:pt x="372594" y="674476"/>
                    <a:pt x="358996" y="671756"/>
                    <a:pt x="348118" y="669036"/>
                  </a:cubicBezTo>
                  <a:cubicBezTo>
                    <a:pt x="339959" y="669036"/>
                    <a:pt x="331800" y="669036"/>
                    <a:pt x="326360" y="669036"/>
                  </a:cubicBezTo>
                  <a:cubicBezTo>
                    <a:pt x="304603" y="669036"/>
                    <a:pt x="285565" y="669036"/>
                    <a:pt x="277406" y="669036"/>
                  </a:cubicBezTo>
                  <a:cubicBezTo>
                    <a:pt x="269247" y="669036"/>
                    <a:pt x="258369" y="669036"/>
                    <a:pt x="252930" y="663597"/>
                  </a:cubicBezTo>
                  <a:cubicBezTo>
                    <a:pt x="247490" y="660877"/>
                    <a:pt x="236611" y="655438"/>
                    <a:pt x="236611" y="647279"/>
                  </a:cubicBezTo>
                  <a:cubicBezTo>
                    <a:pt x="236611" y="636401"/>
                    <a:pt x="252930" y="633681"/>
                    <a:pt x="261088" y="630961"/>
                  </a:cubicBezTo>
                  <a:cubicBezTo>
                    <a:pt x="266528" y="630961"/>
                    <a:pt x="274687" y="630961"/>
                    <a:pt x="288285" y="628241"/>
                  </a:cubicBezTo>
                  <a:cubicBezTo>
                    <a:pt x="288285" y="620082"/>
                    <a:pt x="288285" y="614643"/>
                    <a:pt x="285565" y="609204"/>
                  </a:cubicBezTo>
                  <a:cubicBezTo>
                    <a:pt x="285565" y="601045"/>
                    <a:pt x="282846" y="590166"/>
                    <a:pt x="282846" y="582007"/>
                  </a:cubicBezTo>
                  <a:cubicBezTo>
                    <a:pt x="282846" y="576568"/>
                    <a:pt x="280126" y="573848"/>
                    <a:pt x="280126" y="568409"/>
                  </a:cubicBezTo>
                  <a:cubicBezTo>
                    <a:pt x="280126" y="562970"/>
                    <a:pt x="282846" y="557531"/>
                    <a:pt x="282846" y="554811"/>
                  </a:cubicBezTo>
                  <a:cubicBezTo>
                    <a:pt x="282846" y="549371"/>
                    <a:pt x="280126" y="546652"/>
                    <a:pt x="277406" y="538493"/>
                  </a:cubicBezTo>
                  <a:cubicBezTo>
                    <a:pt x="277406" y="527614"/>
                    <a:pt x="271967" y="516736"/>
                    <a:pt x="271967" y="505857"/>
                  </a:cubicBezTo>
                  <a:cubicBezTo>
                    <a:pt x="271967" y="494978"/>
                    <a:pt x="271967" y="486820"/>
                    <a:pt x="269247" y="478660"/>
                  </a:cubicBezTo>
                  <a:cubicBezTo>
                    <a:pt x="266528" y="467782"/>
                    <a:pt x="266528" y="456903"/>
                    <a:pt x="266528" y="446025"/>
                  </a:cubicBezTo>
                  <a:cubicBezTo>
                    <a:pt x="266528" y="440585"/>
                    <a:pt x="263808" y="437866"/>
                    <a:pt x="261088" y="437866"/>
                  </a:cubicBezTo>
                  <a:cubicBezTo>
                    <a:pt x="258369" y="437866"/>
                    <a:pt x="255649" y="437866"/>
                    <a:pt x="250210" y="437866"/>
                  </a:cubicBezTo>
                  <a:cubicBezTo>
                    <a:pt x="239331" y="437866"/>
                    <a:pt x="228452" y="437866"/>
                    <a:pt x="220293" y="440585"/>
                  </a:cubicBezTo>
                  <a:cubicBezTo>
                    <a:pt x="209415" y="440585"/>
                    <a:pt x="201256" y="443305"/>
                    <a:pt x="190377" y="443305"/>
                  </a:cubicBezTo>
                  <a:cubicBezTo>
                    <a:pt x="182218" y="443305"/>
                    <a:pt x="174059" y="443305"/>
                    <a:pt x="165900" y="443305"/>
                  </a:cubicBezTo>
                  <a:cubicBezTo>
                    <a:pt x="163181" y="443305"/>
                    <a:pt x="152302" y="440585"/>
                    <a:pt x="144143" y="440585"/>
                  </a:cubicBezTo>
                  <a:cubicBezTo>
                    <a:pt x="135984" y="440585"/>
                    <a:pt x="135984" y="448744"/>
                    <a:pt x="135984" y="454184"/>
                  </a:cubicBezTo>
                  <a:cubicBezTo>
                    <a:pt x="135984" y="465062"/>
                    <a:pt x="133264" y="475941"/>
                    <a:pt x="130545" y="486820"/>
                  </a:cubicBezTo>
                  <a:cubicBezTo>
                    <a:pt x="127825" y="505857"/>
                    <a:pt x="122386" y="522175"/>
                    <a:pt x="119666" y="541213"/>
                  </a:cubicBezTo>
                  <a:cubicBezTo>
                    <a:pt x="116947" y="560250"/>
                    <a:pt x="108788" y="595606"/>
                    <a:pt x="103348" y="614643"/>
                  </a:cubicBezTo>
                  <a:cubicBezTo>
                    <a:pt x="111507" y="614643"/>
                    <a:pt x="122386" y="614643"/>
                    <a:pt x="133264" y="614643"/>
                  </a:cubicBezTo>
                  <a:cubicBezTo>
                    <a:pt x="146863" y="614643"/>
                    <a:pt x="168620" y="614643"/>
                    <a:pt x="168620" y="630961"/>
                  </a:cubicBezTo>
                  <a:cubicBezTo>
                    <a:pt x="168620" y="639120"/>
                    <a:pt x="165900" y="639120"/>
                    <a:pt x="163181" y="647279"/>
                  </a:cubicBezTo>
                  <a:cubicBezTo>
                    <a:pt x="160461" y="652718"/>
                    <a:pt x="152302" y="655438"/>
                    <a:pt x="146863" y="655438"/>
                  </a:cubicBezTo>
                  <a:cubicBezTo>
                    <a:pt x="138704" y="658158"/>
                    <a:pt x="133264" y="658158"/>
                    <a:pt x="127825" y="658158"/>
                  </a:cubicBezTo>
                  <a:cubicBezTo>
                    <a:pt x="122386" y="658158"/>
                    <a:pt x="116947" y="658158"/>
                    <a:pt x="106068" y="658158"/>
                  </a:cubicBezTo>
                  <a:cubicBezTo>
                    <a:pt x="92468" y="658158"/>
                    <a:pt x="78870" y="658158"/>
                    <a:pt x="62552" y="658158"/>
                  </a:cubicBezTo>
                  <a:cubicBezTo>
                    <a:pt x="54393" y="658158"/>
                    <a:pt x="46234" y="658158"/>
                    <a:pt x="40795" y="658158"/>
                  </a:cubicBezTo>
                  <a:cubicBezTo>
                    <a:pt x="32636" y="658158"/>
                    <a:pt x="21758" y="658158"/>
                    <a:pt x="16318" y="652718"/>
                  </a:cubicBezTo>
                  <a:cubicBezTo>
                    <a:pt x="8159" y="649999"/>
                    <a:pt x="0" y="641840"/>
                    <a:pt x="0" y="636401"/>
                  </a:cubicBezTo>
                  <a:cubicBezTo>
                    <a:pt x="0" y="633681"/>
                    <a:pt x="0" y="630961"/>
                    <a:pt x="2720" y="628241"/>
                  </a:cubicBezTo>
                  <a:cubicBezTo>
                    <a:pt x="8159" y="625522"/>
                    <a:pt x="16318" y="622802"/>
                    <a:pt x="24477" y="620082"/>
                  </a:cubicBezTo>
                  <a:cubicBezTo>
                    <a:pt x="38075" y="617363"/>
                    <a:pt x="48954" y="617363"/>
                    <a:pt x="62552" y="617363"/>
                  </a:cubicBezTo>
                  <a:cubicBezTo>
                    <a:pt x="62552" y="617363"/>
                    <a:pt x="62552" y="614643"/>
                    <a:pt x="62552" y="614643"/>
                  </a:cubicBezTo>
                  <a:cubicBezTo>
                    <a:pt x="62552" y="603765"/>
                    <a:pt x="65272" y="590166"/>
                    <a:pt x="65272" y="587447"/>
                  </a:cubicBezTo>
                  <a:cubicBezTo>
                    <a:pt x="67992" y="565689"/>
                    <a:pt x="73431" y="543932"/>
                    <a:pt x="76151" y="522175"/>
                  </a:cubicBezTo>
                  <a:cubicBezTo>
                    <a:pt x="78870" y="505857"/>
                    <a:pt x="81590" y="486820"/>
                    <a:pt x="87029" y="470501"/>
                  </a:cubicBezTo>
                  <a:cubicBezTo>
                    <a:pt x="87029" y="465062"/>
                    <a:pt x="92468" y="451464"/>
                    <a:pt x="92468" y="446025"/>
                  </a:cubicBezTo>
                  <a:cubicBezTo>
                    <a:pt x="92468" y="437866"/>
                    <a:pt x="73431" y="437866"/>
                    <a:pt x="65272" y="432426"/>
                  </a:cubicBezTo>
                  <a:cubicBezTo>
                    <a:pt x="59833" y="429707"/>
                    <a:pt x="54393" y="426987"/>
                    <a:pt x="54393" y="421548"/>
                  </a:cubicBezTo>
                  <a:cubicBezTo>
                    <a:pt x="54393" y="413389"/>
                    <a:pt x="62552" y="410669"/>
                    <a:pt x="73431" y="407949"/>
                  </a:cubicBezTo>
                  <a:cubicBezTo>
                    <a:pt x="78870" y="407949"/>
                    <a:pt x="92468" y="405230"/>
                    <a:pt x="100629" y="399790"/>
                  </a:cubicBezTo>
                  <a:cubicBezTo>
                    <a:pt x="106068" y="394351"/>
                    <a:pt x="106068" y="378033"/>
                    <a:pt x="108788" y="369874"/>
                  </a:cubicBezTo>
                  <a:cubicBezTo>
                    <a:pt x="114227" y="348117"/>
                    <a:pt x="119666" y="326360"/>
                    <a:pt x="125105" y="307322"/>
                  </a:cubicBezTo>
                  <a:cubicBezTo>
                    <a:pt x="130545" y="285565"/>
                    <a:pt x="135984" y="263808"/>
                    <a:pt x="141423" y="242051"/>
                  </a:cubicBezTo>
                  <a:cubicBezTo>
                    <a:pt x="146863" y="220293"/>
                    <a:pt x="152302" y="198536"/>
                    <a:pt x="155022" y="179498"/>
                  </a:cubicBezTo>
                  <a:cubicBezTo>
                    <a:pt x="157742" y="160461"/>
                    <a:pt x="163181" y="138703"/>
                    <a:pt x="168620" y="119665"/>
                  </a:cubicBezTo>
                  <a:cubicBezTo>
                    <a:pt x="176779" y="100627"/>
                    <a:pt x="182218" y="76150"/>
                    <a:pt x="193097" y="57113"/>
                  </a:cubicBezTo>
                  <a:lnTo>
                    <a:pt x="201256" y="38075"/>
                  </a:lnTo>
                  <a:cubicBezTo>
                    <a:pt x="206695" y="29916"/>
                    <a:pt x="209415" y="19038"/>
                    <a:pt x="217574" y="13598"/>
                  </a:cubicBezTo>
                  <a:cubicBezTo>
                    <a:pt x="231172" y="2720"/>
                    <a:pt x="255649" y="0"/>
                    <a:pt x="274687" y="0"/>
                  </a:cubicBezTo>
                  <a:close/>
                </a:path>
              </a:pathLst>
            </a:custGeom>
            <a:grpFill/>
            <a:ln w="27168" cap="flat">
              <a:noFill/>
              <a:prstDash val="solid"/>
              <a:miter/>
            </a:ln>
          </p:spPr>
          <p:txBody>
            <a:bodyPr rtlCol="0" anchor="ctr"/>
            <a:lstStyle/>
            <a:p>
              <a:endParaRPr>
                <a:solidFill>
                  <a:srgbClr val="FFFFFF"/>
                </a:solidFill>
              </a:endParaRPr>
            </a:p>
          </p:txBody>
        </p:sp>
        <p:sp>
          <p:nvSpPr>
            <p:cNvPr id="45" name="Freeform: Shape 44">
              <a:extLst>
                <a:ext uri="{FF2B5EF4-FFF2-40B4-BE49-F238E27FC236}">
                  <a16:creationId xmlns:a16="http://schemas.microsoft.com/office/drawing/2014/main" id="{6A074F1E-F61E-4BB1-A6F8-4B878375C02B}"/>
                </a:ext>
              </a:extLst>
            </p:cNvPr>
            <p:cNvSpPr/>
            <p:nvPr/>
          </p:nvSpPr>
          <p:spPr>
            <a:xfrm>
              <a:off x="6876542" y="4244897"/>
              <a:ext cx="462342" cy="677195"/>
            </a:xfrm>
            <a:custGeom>
              <a:avLst/>
              <a:gdLst>
                <a:gd name="connsiteX0" fmla="*/ 214853 w 462342"/>
                <a:gd name="connsiteY0" fmla="*/ 65272 h 677195"/>
                <a:gd name="connsiteX1" fmla="*/ 195815 w 462342"/>
                <a:gd name="connsiteY1" fmla="*/ 73431 h 677195"/>
                <a:gd name="connsiteX2" fmla="*/ 193096 w 462342"/>
                <a:gd name="connsiteY2" fmla="*/ 125105 h 677195"/>
                <a:gd name="connsiteX3" fmla="*/ 190376 w 462342"/>
                <a:gd name="connsiteY3" fmla="*/ 280125 h 677195"/>
                <a:gd name="connsiteX4" fmla="*/ 190376 w 462342"/>
                <a:gd name="connsiteY4" fmla="*/ 301882 h 677195"/>
                <a:gd name="connsiteX5" fmla="*/ 193096 w 462342"/>
                <a:gd name="connsiteY5" fmla="*/ 342677 h 677195"/>
                <a:gd name="connsiteX6" fmla="*/ 195815 w 462342"/>
                <a:gd name="connsiteY6" fmla="*/ 397070 h 677195"/>
                <a:gd name="connsiteX7" fmla="*/ 195815 w 462342"/>
                <a:gd name="connsiteY7" fmla="*/ 443304 h 677195"/>
                <a:gd name="connsiteX8" fmla="*/ 195815 w 462342"/>
                <a:gd name="connsiteY8" fmla="*/ 530333 h 677195"/>
                <a:gd name="connsiteX9" fmla="*/ 193096 w 462342"/>
                <a:gd name="connsiteY9" fmla="*/ 554810 h 677195"/>
                <a:gd name="connsiteX10" fmla="*/ 190376 w 462342"/>
                <a:gd name="connsiteY10" fmla="*/ 603764 h 677195"/>
                <a:gd name="connsiteX11" fmla="*/ 198535 w 462342"/>
                <a:gd name="connsiteY11" fmla="*/ 611923 h 677195"/>
                <a:gd name="connsiteX12" fmla="*/ 214853 w 462342"/>
                <a:gd name="connsiteY12" fmla="*/ 611923 h 677195"/>
                <a:gd name="connsiteX13" fmla="*/ 236610 w 462342"/>
                <a:gd name="connsiteY13" fmla="*/ 611923 h 677195"/>
                <a:gd name="connsiteX14" fmla="*/ 263807 w 462342"/>
                <a:gd name="connsiteY14" fmla="*/ 598325 h 677195"/>
                <a:gd name="connsiteX15" fmla="*/ 277405 w 462342"/>
                <a:gd name="connsiteY15" fmla="*/ 592885 h 677195"/>
                <a:gd name="connsiteX16" fmla="*/ 291004 w 462342"/>
                <a:gd name="connsiteY16" fmla="*/ 573848 h 677195"/>
                <a:gd name="connsiteX17" fmla="*/ 307322 w 462342"/>
                <a:gd name="connsiteY17" fmla="*/ 543931 h 677195"/>
                <a:gd name="connsiteX18" fmla="*/ 326359 w 462342"/>
                <a:gd name="connsiteY18" fmla="*/ 481379 h 677195"/>
                <a:gd name="connsiteX19" fmla="*/ 337238 w 462342"/>
                <a:gd name="connsiteY19" fmla="*/ 413388 h 677195"/>
                <a:gd name="connsiteX20" fmla="*/ 337238 w 462342"/>
                <a:gd name="connsiteY20" fmla="*/ 350836 h 677195"/>
                <a:gd name="connsiteX21" fmla="*/ 334518 w 462342"/>
                <a:gd name="connsiteY21" fmla="*/ 296443 h 677195"/>
                <a:gd name="connsiteX22" fmla="*/ 329079 w 462342"/>
                <a:gd name="connsiteY22" fmla="*/ 244769 h 677195"/>
                <a:gd name="connsiteX23" fmla="*/ 307322 w 462342"/>
                <a:gd name="connsiteY23" fmla="*/ 135983 h 677195"/>
                <a:gd name="connsiteX24" fmla="*/ 271966 w 462342"/>
                <a:gd name="connsiteY24" fmla="*/ 78870 h 677195"/>
                <a:gd name="connsiteX25" fmla="*/ 214853 w 462342"/>
                <a:gd name="connsiteY25" fmla="*/ 65272 h 677195"/>
                <a:gd name="connsiteX26" fmla="*/ 114226 w 462342"/>
                <a:gd name="connsiteY26" fmla="*/ 0 h 677195"/>
                <a:gd name="connsiteX27" fmla="*/ 127824 w 462342"/>
                <a:gd name="connsiteY27" fmla="*/ 0 h 677195"/>
                <a:gd name="connsiteX28" fmla="*/ 146862 w 462342"/>
                <a:gd name="connsiteY28" fmla="*/ 2720 h 677195"/>
                <a:gd name="connsiteX29" fmla="*/ 174059 w 462342"/>
                <a:gd name="connsiteY29" fmla="*/ 21758 h 677195"/>
                <a:gd name="connsiteX30" fmla="*/ 193096 w 462342"/>
                <a:gd name="connsiteY30" fmla="*/ 21758 h 677195"/>
                <a:gd name="connsiteX31" fmla="*/ 261088 w 462342"/>
                <a:gd name="connsiteY31" fmla="*/ 27197 h 677195"/>
                <a:gd name="connsiteX32" fmla="*/ 310042 w 462342"/>
                <a:gd name="connsiteY32" fmla="*/ 35356 h 677195"/>
                <a:gd name="connsiteX33" fmla="*/ 334518 w 462342"/>
                <a:gd name="connsiteY33" fmla="*/ 40795 h 677195"/>
                <a:gd name="connsiteX34" fmla="*/ 356276 w 462342"/>
                <a:gd name="connsiteY34" fmla="*/ 59833 h 677195"/>
                <a:gd name="connsiteX35" fmla="*/ 372593 w 462342"/>
                <a:gd name="connsiteY35" fmla="*/ 76151 h 677195"/>
                <a:gd name="connsiteX36" fmla="*/ 380752 w 462342"/>
                <a:gd name="connsiteY36" fmla="*/ 95188 h 677195"/>
                <a:gd name="connsiteX37" fmla="*/ 405230 w 462342"/>
                <a:gd name="connsiteY37" fmla="*/ 114226 h 677195"/>
                <a:gd name="connsiteX38" fmla="*/ 416108 w 462342"/>
                <a:gd name="connsiteY38" fmla="*/ 141422 h 677195"/>
                <a:gd name="connsiteX39" fmla="*/ 451464 w 462342"/>
                <a:gd name="connsiteY39" fmla="*/ 201256 h 677195"/>
                <a:gd name="connsiteX40" fmla="*/ 456903 w 462342"/>
                <a:gd name="connsiteY40" fmla="*/ 252929 h 677195"/>
                <a:gd name="connsiteX41" fmla="*/ 456903 w 462342"/>
                <a:gd name="connsiteY41" fmla="*/ 291004 h 677195"/>
                <a:gd name="connsiteX42" fmla="*/ 459623 w 462342"/>
                <a:gd name="connsiteY42" fmla="*/ 318201 h 677195"/>
                <a:gd name="connsiteX43" fmla="*/ 459623 w 462342"/>
                <a:gd name="connsiteY43" fmla="*/ 326360 h 677195"/>
                <a:gd name="connsiteX44" fmla="*/ 459623 w 462342"/>
                <a:gd name="connsiteY44" fmla="*/ 348117 h 677195"/>
                <a:gd name="connsiteX45" fmla="*/ 462342 w 462342"/>
                <a:gd name="connsiteY45" fmla="*/ 367155 h 677195"/>
                <a:gd name="connsiteX46" fmla="*/ 456903 w 462342"/>
                <a:gd name="connsiteY46" fmla="*/ 391632 h 677195"/>
                <a:gd name="connsiteX47" fmla="*/ 456903 w 462342"/>
                <a:gd name="connsiteY47" fmla="*/ 418828 h 677195"/>
                <a:gd name="connsiteX48" fmla="*/ 451464 w 462342"/>
                <a:gd name="connsiteY48" fmla="*/ 437866 h 677195"/>
                <a:gd name="connsiteX49" fmla="*/ 446025 w 462342"/>
                <a:gd name="connsiteY49" fmla="*/ 454184 h 677195"/>
                <a:gd name="connsiteX50" fmla="*/ 440585 w 462342"/>
                <a:gd name="connsiteY50" fmla="*/ 481380 h 677195"/>
                <a:gd name="connsiteX51" fmla="*/ 432426 w 462342"/>
                <a:gd name="connsiteY51" fmla="*/ 508577 h 677195"/>
                <a:gd name="connsiteX52" fmla="*/ 418828 w 462342"/>
                <a:gd name="connsiteY52" fmla="*/ 530334 h 677195"/>
                <a:gd name="connsiteX53" fmla="*/ 410669 w 462342"/>
                <a:gd name="connsiteY53" fmla="*/ 549371 h 677195"/>
                <a:gd name="connsiteX54" fmla="*/ 391631 w 462342"/>
                <a:gd name="connsiteY54" fmla="*/ 579288 h 677195"/>
                <a:gd name="connsiteX55" fmla="*/ 337238 w 462342"/>
                <a:gd name="connsiteY55" fmla="*/ 630961 h 677195"/>
                <a:gd name="connsiteX56" fmla="*/ 301883 w 462342"/>
                <a:gd name="connsiteY56" fmla="*/ 647279 h 677195"/>
                <a:gd name="connsiteX57" fmla="*/ 263807 w 462342"/>
                <a:gd name="connsiteY57" fmla="*/ 652718 h 677195"/>
                <a:gd name="connsiteX58" fmla="*/ 233891 w 462342"/>
                <a:gd name="connsiteY58" fmla="*/ 649999 h 677195"/>
                <a:gd name="connsiteX59" fmla="*/ 187657 w 462342"/>
                <a:gd name="connsiteY59" fmla="*/ 652718 h 677195"/>
                <a:gd name="connsiteX60" fmla="*/ 171339 w 462342"/>
                <a:gd name="connsiteY60" fmla="*/ 669036 h 677195"/>
                <a:gd name="connsiteX61" fmla="*/ 155021 w 462342"/>
                <a:gd name="connsiteY61" fmla="*/ 671756 h 677195"/>
                <a:gd name="connsiteX62" fmla="*/ 138703 w 462342"/>
                <a:gd name="connsiteY62" fmla="*/ 674476 h 677195"/>
                <a:gd name="connsiteX63" fmla="*/ 125105 w 462342"/>
                <a:gd name="connsiteY63" fmla="*/ 677195 h 677195"/>
                <a:gd name="connsiteX64" fmla="*/ 106067 w 462342"/>
                <a:gd name="connsiteY64" fmla="*/ 671756 h 677195"/>
                <a:gd name="connsiteX65" fmla="*/ 87029 w 462342"/>
                <a:gd name="connsiteY65" fmla="*/ 658158 h 677195"/>
                <a:gd name="connsiteX66" fmla="*/ 81590 w 462342"/>
                <a:gd name="connsiteY66" fmla="*/ 652718 h 677195"/>
                <a:gd name="connsiteX67" fmla="*/ 67992 w 462342"/>
                <a:gd name="connsiteY67" fmla="*/ 652718 h 677195"/>
                <a:gd name="connsiteX68" fmla="*/ 43515 w 462342"/>
                <a:gd name="connsiteY68" fmla="*/ 652718 h 677195"/>
                <a:gd name="connsiteX69" fmla="*/ 16318 w 462342"/>
                <a:gd name="connsiteY69" fmla="*/ 647279 h 677195"/>
                <a:gd name="connsiteX70" fmla="*/ 0 w 462342"/>
                <a:gd name="connsiteY70" fmla="*/ 630961 h 677195"/>
                <a:gd name="connsiteX71" fmla="*/ 5439 w 462342"/>
                <a:gd name="connsiteY71" fmla="*/ 620083 h 677195"/>
                <a:gd name="connsiteX72" fmla="*/ 27197 w 462342"/>
                <a:gd name="connsiteY72" fmla="*/ 611924 h 677195"/>
                <a:gd name="connsiteX73" fmla="*/ 65272 w 462342"/>
                <a:gd name="connsiteY73" fmla="*/ 609204 h 677195"/>
                <a:gd name="connsiteX74" fmla="*/ 65272 w 462342"/>
                <a:gd name="connsiteY74" fmla="*/ 584727 h 677195"/>
                <a:gd name="connsiteX75" fmla="*/ 62552 w 462342"/>
                <a:gd name="connsiteY75" fmla="*/ 456903 h 677195"/>
                <a:gd name="connsiteX76" fmla="*/ 65272 w 462342"/>
                <a:gd name="connsiteY76" fmla="*/ 337238 h 677195"/>
                <a:gd name="connsiteX77" fmla="*/ 67992 w 462342"/>
                <a:gd name="connsiteY77" fmla="*/ 203975 h 677195"/>
                <a:gd name="connsiteX78" fmla="*/ 70712 w 462342"/>
                <a:gd name="connsiteY78" fmla="*/ 119665 h 677195"/>
                <a:gd name="connsiteX79" fmla="*/ 73431 w 462342"/>
                <a:gd name="connsiteY79" fmla="*/ 67992 h 677195"/>
                <a:gd name="connsiteX80" fmla="*/ 67992 w 462342"/>
                <a:gd name="connsiteY80" fmla="*/ 67992 h 677195"/>
                <a:gd name="connsiteX81" fmla="*/ 43515 w 462342"/>
                <a:gd name="connsiteY81" fmla="*/ 67992 h 677195"/>
                <a:gd name="connsiteX82" fmla="*/ 16318 w 462342"/>
                <a:gd name="connsiteY82" fmla="*/ 62552 h 677195"/>
                <a:gd name="connsiteX83" fmla="*/ 0 w 462342"/>
                <a:gd name="connsiteY83" fmla="*/ 46234 h 677195"/>
                <a:gd name="connsiteX84" fmla="*/ 5439 w 462342"/>
                <a:gd name="connsiteY84" fmla="*/ 35356 h 677195"/>
                <a:gd name="connsiteX85" fmla="*/ 27197 w 462342"/>
                <a:gd name="connsiteY85" fmla="*/ 27197 h 677195"/>
                <a:gd name="connsiteX86" fmla="*/ 76151 w 462342"/>
                <a:gd name="connsiteY86" fmla="*/ 21758 h 677195"/>
                <a:gd name="connsiteX87" fmla="*/ 81590 w 462342"/>
                <a:gd name="connsiteY87" fmla="*/ 13598 h 677195"/>
                <a:gd name="connsiteX88" fmla="*/ 97908 w 462342"/>
                <a:gd name="connsiteY88" fmla="*/ 5439 h 677195"/>
                <a:gd name="connsiteX89" fmla="*/ 114226 w 462342"/>
                <a:gd name="connsiteY89" fmla="*/ 0 h 677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462342" h="677195">
                  <a:moveTo>
                    <a:pt x="214853" y="65272"/>
                  </a:moveTo>
                  <a:cubicBezTo>
                    <a:pt x="203975" y="65272"/>
                    <a:pt x="195815" y="67992"/>
                    <a:pt x="195815" y="73431"/>
                  </a:cubicBezTo>
                  <a:cubicBezTo>
                    <a:pt x="193096" y="78870"/>
                    <a:pt x="193096" y="100628"/>
                    <a:pt x="193096" y="125105"/>
                  </a:cubicBezTo>
                  <a:cubicBezTo>
                    <a:pt x="193096" y="182217"/>
                    <a:pt x="193096" y="266527"/>
                    <a:pt x="190376" y="280125"/>
                  </a:cubicBezTo>
                  <a:cubicBezTo>
                    <a:pt x="190376" y="288284"/>
                    <a:pt x="190376" y="293723"/>
                    <a:pt x="190376" y="301882"/>
                  </a:cubicBezTo>
                  <a:cubicBezTo>
                    <a:pt x="190376" y="315480"/>
                    <a:pt x="190376" y="329079"/>
                    <a:pt x="193096" y="342677"/>
                  </a:cubicBezTo>
                  <a:cubicBezTo>
                    <a:pt x="193096" y="361715"/>
                    <a:pt x="193096" y="378033"/>
                    <a:pt x="195815" y="397070"/>
                  </a:cubicBezTo>
                  <a:cubicBezTo>
                    <a:pt x="195815" y="413388"/>
                    <a:pt x="195815" y="426986"/>
                    <a:pt x="195815" y="443304"/>
                  </a:cubicBezTo>
                  <a:cubicBezTo>
                    <a:pt x="195815" y="465061"/>
                    <a:pt x="198535" y="508576"/>
                    <a:pt x="195815" y="530333"/>
                  </a:cubicBezTo>
                  <a:cubicBezTo>
                    <a:pt x="195815" y="538492"/>
                    <a:pt x="193096" y="546651"/>
                    <a:pt x="193096" y="554810"/>
                  </a:cubicBezTo>
                  <a:cubicBezTo>
                    <a:pt x="193096" y="560249"/>
                    <a:pt x="190376" y="590166"/>
                    <a:pt x="190376" y="603764"/>
                  </a:cubicBezTo>
                  <a:cubicBezTo>
                    <a:pt x="190376" y="609203"/>
                    <a:pt x="190376" y="611923"/>
                    <a:pt x="198535" y="611923"/>
                  </a:cubicBezTo>
                  <a:cubicBezTo>
                    <a:pt x="206694" y="611923"/>
                    <a:pt x="209414" y="611923"/>
                    <a:pt x="214853" y="611923"/>
                  </a:cubicBezTo>
                  <a:cubicBezTo>
                    <a:pt x="223012" y="611923"/>
                    <a:pt x="220293" y="611923"/>
                    <a:pt x="236610" y="611923"/>
                  </a:cubicBezTo>
                  <a:cubicBezTo>
                    <a:pt x="242050" y="611923"/>
                    <a:pt x="258368" y="601044"/>
                    <a:pt x="263807" y="598325"/>
                  </a:cubicBezTo>
                  <a:cubicBezTo>
                    <a:pt x="266527" y="598325"/>
                    <a:pt x="274686" y="592885"/>
                    <a:pt x="277405" y="592885"/>
                  </a:cubicBezTo>
                  <a:cubicBezTo>
                    <a:pt x="285564" y="587446"/>
                    <a:pt x="288284" y="579287"/>
                    <a:pt x="291004" y="573848"/>
                  </a:cubicBezTo>
                  <a:cubicBezTo>
                    <a:pt x="296443" y="562969"/>
                    <a:pt x="301882" y="554810"/>
                    <a:pt x="307322" y="543931"/>
                  </a:cubicBezTo>
                  <a:cubicBezTo>
                    <a:pt x="315481" y="524894"/>
                    <a:pt x="320920" y="524894"/>
                    <a:pt x="326359" y="481379"/>
                  </a:cubicBezTo>
                  <a:cubicBezTo>
                    <a:pt x="329079" y="456903"/>
                    <a:pt x="334518" y="435145"/>
                    <a:pt x="337238" y="413388"/>
                  </a:cubicBezTo>
                  <a:cubicBezTo>
                    <a:pt x="337238" y="391631"/>
                    <a:pt x="337238" y="369873"/>
                    <a:pt x="337238" y="350836"/>
                  </a:cubicBezTo>
                  <a:cubicBezTo>
                    <a:pt x="337238" y="339957"/>
                    <a:pt x="337238" y="320920"/>
                    <a:pt x="334518" y="296443"/>
                  </a:cubicBezTo>
                  <a:cubicBezTo>
                    <a:pt x="331798" y="269246"/>
                    <a:pt x="329079" y="250209"/>
                    <a:pt x="329079" y="244769"/>
                  </a:cubicBezTo>
                  <a:cubicBezTo>
                    <a:pt x="323640" y="206694"/>
                    <a:pt x="318200" y="174058"/>
                    <a:pt x="307322" y="135983"/>
                  </a:cubicBezTo>
                  <a:cubicBezTo>
                    <a:pt x="304602" y="125105"/>
                    <a:pt x="304602" y="108787"/>
                    <a:pt x="271966" y="78870"/>
                  </a:cubicBezTo>
                  <a:cubicBezTo>
                    <a:pt x="263807" y="73431"/>
                    <a:pt x="233891" y="65272"/>
                    <a:pt x="214853" y="65272"/>
                  </a:cubicBezTo>
                  <a:close/>
                  <a:moveTo>
                    <a:pt x="114226" y="0"/>
                  </a:moveTo>
                  <a:cubicBezTo>
                    <a:pt x="119665" y="0"/>
                    <a:pt x="125105" y="0"/>
                    <a:pt x="127824" y="0"/>
                  </a:cubicBezTo>
                  <a:cubicBezTo>
                    <a:pt x="133264" y="0"/>
                    <a:pt x="141422" y="0"/>
                    <a:pt x="146862" y="2720"/>
                  </a:cubicBezTo>
                  <a:cubicBezTo>
                    <a:pt x="157741" y="5439"/>
                    <a:pt x="165900" y="13598"/>
                    <a:pt x="174059" y="21758"/>
                  </a:cubicBezTo>
                  <a:cubicBezTo>
                    <a:pt x="179498" y="21758"/>
                    <a:pt x="187657" y="21758"/>
                    <a:pt x="193096" y="21758"/>
                  </a:cubicBezTo>
                  <a:cubicBezTo>
                    <a:pt x="212134" y="21758"/>
                    <a:pt x="228452" y="27197"/>
                    <a:pt x="261088" y="27197"/>
                  </a:cubicBezTo>
                  <a:cubicBezTo>
                    <a:pt x="277405" y="27197"/>
                    <a:pt x="293723" y="35356"/>
                    <a:pt x="310042" y="35356"/>
                  </a:cubicBezTo>
                  <a:cubicBezTo>
                    <a:pt x="318200" y="35356"/>
                    <a:pt x="329079" y="35356"/>
                    <a:pt x="334518" y="40795"/>
                  </a:cubicBezTo>
                  <a:cubicBezTo>
                    <a:pt x="342677" y="46234"/>
                    <a:pt x="348117" y="54393"/>
                    <a:pt x="356276" y="59833"/>
                  </a:cubicBezTo>
                  <a:cubicBezTo>
                    <a:pt x="361715" y="65272"/>
                    <a:pt x="369874" y="67992"/>
                    <a:pt x="372593" y="76151"/>
                  </a:cubicBezTo>
                  <a:cubicBezTo>
                    <a:pt x="375313" y="81590"/>
                    <a:pt x="378033" y="89749"/>
                    <a:pt x="380752" y="95188"/>
                  </a:cubicBezTo>
                  <a:cubicBezTo>
                    <a:pt x="386192" y="103347"/>
                    <a:pt x="391631" y="106067"/>
                    <a:pt x="405230" y="114226"/>
                  </a:cubicBezTo>
                  <a:cubicBezTo>
                    <a:pt x="413388" y="119665"/>
                    <a:pt x="410669" y="133263"/>
                    <a:pt x="416108" y="141422"/>
                  </a:cubicBezTo>
                  <a:cubicBezTo>
                    <a:pt x="426987" y="160461"/>
                    <a:pt x="446025" y="182218"/>
                    <a:pt x="451464" y="201256"/>
                  </a:cubicBezTo>
                  <a:cubicBezTo>
                    <a:pt x="456903" y="220293"/>
                    <a:pt x="456903" y="236611"/>
                    <a:pt x="456903" y="252929"/>
                  </a:cubicBezTo>
                  <a:cubicBezTo>
                    <a:pt x="456903" y="266527"/>
                    <a:pt x="456903" y="277406"/>
                    <a:pt x="456903" y="291004"/>
                  </a:cubicBezTo>
                  <a:cubicBezTo>
                    <a:pt x="456903" y="299163"/>
                    <a:pt x="456903" y="307322"/>
                    <a:pt x="459623" y="318201"/>
                  </a:cubicBezTo>
                  <a:cubicBezTo>
                    <a:pt x="459623" y="320921"/>
                    <a:pt x="459623" y="323640"/>
                    <a:pt x="459623" y="326360"/>
                  </a:cubicBezTo>
                  <a:cubicBezTo>
                    <a:pt x="462342" y="331799"/>
                    <a:pt x="459623" y="337238"/>
                    <a:pt x="459623" y="348117"/>
                  </a:cubicBezTo>
                  <a:cubicBezTo>
                    <a:pt x="459623" y="350837"/>
                    <a:pt x="462342" y="361715"/>
                    <a:pt x="462342" y="367155"/>
                  </a:cubicBezTo>
                  <a:cubicBezTo>
                    <a:pt x="462342" y="375314"/>
                    <a:pt x="456903" y="383473"/>
                    <a:pt x="456903" y="391632"/>
                  </a:cubicBezTo>
                  <a:cubicBezTo>
                    <a:pt x="456903" y="399790"/>
                    <a:pt x="456903" y="410669"/>
                    <a:pt x="456903" y="418828"/>
                  </a:cubicBezTo>
                  <a:cubicBezTo>
                    <a:pt x="456903" y="421548"/>
                    <a:pt x="454183" y="429707"/>
                    <a:pt x="451464" y="437866"/>
                  </a:cubicBezTo>
                  <a:cubicBezTo>
                    <a:pt x="448744" y="443305"/>
                    <a:pt x="448744" y="451464"/>
                    <a:pt x="446025" y="454184"/>
                  </a:cubicBezTo>
                  <a:cubicBezTo>
                    <a:pt x="443305" y="462343"/>
                    <a:pt x="440585" y="473221"/>
                    <a:pt x="440585" y="481380"/>
                  </a:cubicBezTo>
                  <a:cubicBezTo>
                    <a:pt x="437865" y="489539"/>
                    <a:pt x="437865" y="500418"/>
                    <a:pt x="432426" y="508577"/>
                  </a:cubicBezTo>
                  <a:cubicBezTo>
                    <a:pt x="429706" y="516736"/>
                    <a:pt x="424267" y="522175"/>
                    <a:pt x="418828" y="530334"/>
                  </a:cubicBezTo>
                  <a:cubicBezTo>
                    <a:pt x="416108" y="535773"/>
                    <a:pt x="413388" y="543932"/>
                    <a:pt x="410669" y="549371"/>
                  </a:cubicBezTo>
                  <a:cubicBezTo>
                    <a:pt x="405230" y="557531"/>
                    <a:pt x="397071" y="573848"/>
                    <a:pt x="391631" y="579288"/>
                  </a:cubicBezTo>
                  <a:cubicBezTo>
                    <a:pt x="369874" y="609204"/>
                    <a:pt x="350836" y="620083"/>
                    <a:pt x="337238" y="630961"/>
                  </a:cubicBezTo>
                  <a:cubicBezTo>
                    <a:pt x="326359" y="639120"/>
                    <a:pt x="315481" y="641840"/>
                    <a:pt x="301883" y="647279"/>
                  </a:cubicBezTo>
                  <a:cubicBezTo>
                    <a:pt x="291004" y="649999"/>
                    <a:pt x="277405" y="652718"/>
                    <a:pt x="263807" y="652718"/>
                  </a:cubicBezTo>
                  <a:cubicBezTo>
                    <a:pt x="252929" y="652718"/>
                    <a:pt x="244770" y="649999"/>
                    <a:pt x="233891" y="649999"/>
                  </a:cubicBezTo>
                  <a:cubicBezTo>
                    <a:pt x="206694" y="649999"/>
                    <a:pt x="217573" y="652718"/>
                    <a:pt x="187657" y="652718"/>
                  </a:cubicBezTo>
                  <a:cubicBezTo>
                    <a:pt x="184937" y="660877"/>
                    <a:pt x="179498" y="666317"/>
                    <a:pt x="171339" y="669036"/>
                  </a:cubicBezTo>
                  <a:cubicBezTo>
                    <a:pt x="165900" y="671756"/>
                    <a:pt x="160460" y="671756"/>
                    <a:pt x="155021" y="671756"/>
                  </a:cubicBezTo>
                  <a:cubicBezTo>
                    <a:pt x="149581" y="671756"/>
                    <a:pt x="144142" y="674476"/>
                    <a:pt x="138703" y="674476"/>
                  </a:cubicBezTo>
                  <a:cubicBezTo>
                    <a:pt x="135983" y="674476"/>
                    <a:pt x="127824" y="677195"/>
                    <a:pt x="125105" y="677195"/>
                  </a:cubicBezTo>
                  <a:cubicBezTo>
                    <a:pt x="116946" y="677195"/>
                    <a:pt x="108787" y="671756"/>
                    <a:pt x="106067" y="671756"/>
                  </a:cubicBezTo>
                  <a:cubicBezTo>
                    <a:pt x="100628" y="669036"/>
                    <a:pt x="95188" y="663597"/>
                    <a:pt x="87029" y="658158"/>
                  </a:cubicBezTo>
                  <a:cubicBezTo>
                    <a:pt x="84310" y="655438"/>
                    <a:pt x="81590" y="655438"/>
                    <a:pt x="81590" y="652718"/>
                  </a:cubicBezTo>
                  <a:cubicBezTo>
                    <a:pt x="73431" y="652718"/>
                    <a:pt x="81590" y="652718"/>
                    <a:pt x="67992" y="652718"/>
                  </a:cubicBezTo>
                  <a:cubicBezTo>
                    <a:pt x="59833" y="652718"/>
                    <a:pt x="51674" y="652718"/>
                    <a:pt x="43515" y="652718"/>
                  </a:cubicBezTo>
                  <a:cubicBezTo>
                    <a:pt x="35356" y="652718"/>
                    <a:pt x="24477" y="652718"/>
                    <a:pt x="16318" y="647279"/>
                  </a:cubicBezTo>
                  <a:cubicBezTo>
                    <a:pt x="8159" y="644559"/>
                    <a:pt x="0" y="636401"/>
                    <a:pt x="0" y="630961"/>
                  </a:cubicBezTo>
                  <a:cubicBezTo>
                    <a:pt x="0" y="625522"/>
                    <a:pt x="0" y="622802"/>
                    <a:pt x="5439" y="620083"/>
                  </a:cubicBezTo>
                  <a:cubicBezTo>
                    <a:pt x="10879" y="617363"/>
                    <a:pt x="21758" y="614643"/>
                    <a:pt x="27197" y="611924"/>
                  </a:cubicBezTo>
                  <a:cubicBezTo>
                    <a:pt x="38076" y="609204"/>
                    <a:pt x="54393" y="609204"/>
                    <a:pt x="65272" y="609204"/>
                  </a:cubicBezTo>
                  <a:cubicBezTo>
                    <a:pt x="65272" y="601045"/>
                    <a:pt x="65272" y="592886"/>
                    <a:pt x="65272" y="584727"/>
                  </a:cubicBezTo>
                  <a:cubicBezTo>
                    <a:pt x="65272" y="541213"/>
                    <a:pt x="62552" y="500418"/>
                    <a:pt x="62552" y="456903"/>
                  </a:cubicBezTo>
                  <a:cubicBezTo>
                    <a:pt x="62552" y="440585"/>
                    <a:pt x="65272" y="397071"/>
                    <a:pt x="65272" y="337238"/>
                  </a:cubicBezTo>
                  <a:cubicBezTo>
                    <a:pt x="65272" y="293724"/>
                    <a:pt x="67992" y="247490"/>
                    <a:pt x="67992" y="203975"/>
                  </a:cubicBezTo>
                  <a:cubicBezTo>
                    <a:pt x="67992" y="179498"/>
                    <a:pt x="67992" y="149582"/>
                    <a:pt x="70712" y="119665"/>
                  </a:cubicBezTo>
                  <a:cubicBezTo>
                    <a:pt x="70712" y="103347"/>
                    <a:pt x="73431" y="84309"/>
                    <a:pt x="73431" y="67992"/>
                  </a:cubicBezTo>
                  <a:cubicBezTo>
                    <a:pt x="73431" y="67992"/>
                    <a:pt x="70712" y="67992"/>
                    <a:pt x="67992" y="67992"/>
                  </a:cubicBezTo>
                  <a:cubicBezTo>
                    <a:pt x="59833" y="67992"/>
                    <a:pt x="51674" y="67992"/>
                    <a:pt x="43515" y="67992"/>
                  </a:cubicBezTo>
                  <a:cubicBezTo>
                    <a:pt x="35356" y="67992"/>
                    <a:pt x="24477" y="67992"/>
                    <a:pt x="16318" y="62552"/>
                  </a:cubicBezTo>
                  <a:cubicBezTo>
                    <a:pt x="8159" y="59833"/>
                    <a:pt x="0" y="51674"/>
                    <a:pt x="0" y="46234"/>
                  </a:cubicBezTo>
                  <a:cubicBezTo>
                    <a:pt x="0" y="43515"/>
                    <a:pt x="0" y="38075"/>
                    <a:pt x="5439" y="35356"/>
                  </a:cubicBezTo>
                  <a:cubicBezTo>
                    <a:pt x="10879" y="32636"/>
                    <a:pt x="21758" y="29916"/>
                    <a:pt x="27197" y="27197"/>
                  </a:cubicBezTo>
                  <a:cubicBezTo>
                    <a:pt x="46234" y="24477"/>
                    <a:pt x="65272" y="21758"/>
                    <a:pt x="76151" y="21758"/>
                  </a:cubicBezTo>
                  <a:cubicBezTo>
                    <a:pt x="76151" y="19038"/>
                    <a:pt x="78871" y="16318"/>
                    <a:pt x="81590" y="13598"/>
                  </a:cubicBezTo>
                  <a:cubicBezTo>
                    <a:pt x="84310" y="10879"/>
                    <a:pt x="92469" y="5439"/>
                    <a:pt x="97908" y="5439"/>
                  </a:cubicBezTo>
                  <a:cubicBezTo>
                    <a:pt x="103347" y="2720"/>
                    <a:pt x="108787" y="0"/>
                    <a:pt x="114226" y="0"/>
                  </a:cubicBezTo>
                  <a:close/>
                </a:path>
              </a:pathLst>
            </a:custGeom>
            <a:grpFill/>
            <a:ln w="27168" cap="flat">
              <a:noFill/>
              <a:prstDash val="solid"/>
              <a:miter/>
            </a:ln>
          </p:spPr>
          <p:txBody>
            <a:bodyPr rtlCol="0" anchor="ctr"/>
            <a:lstStyle/>
            <a:p>
              <a:endParaRPr>
                <a:solidFill>
                  <a:srgbClr val="FFFFFF"/>
                </a:solidFill>
              </a:endParaRPr>
            </a:p>
          </p:txBody>
        </p:sp>
        <p:sp>
          <p:nvSpPr>
            <p:cNvPr id="46" name="Freeform: Shape 45">
              <a:extLst>
                <a:ext uri="{FF2B5EF4-FFF2-40B4-BE49-F238E27FC236}">
                  <a16:creationId xmlns:a16="http://schemas.microsoft.com/office/drawing/2014/main" id="{A7E978CE-B7FC-4134-A0E0-BB1C5A9FD982}"/>
                </a:ext>
              </a:extLst>
            </p:cNvPr>
            <p:cNvSpPr/>
            <p:nvPr/>
          </p:nvSpPr>
          <p:spPr>
            <a:xfrm>
              <a:off x="7310622" y="4197597"/>
              <a:ext cx="489539" cy="761503"/>
            </a:xfrm>
            <a:custGeom>
              <a:avLst/>
              <a:gdLst>
                <a:gd name="connsiteX0" fmla="*/ 433491 w 489538"/>
                <a:gd name="connsiteY0" fmla="*/ 651063 h 761503"/>
                <a:gd name="connsiteX1" fmla="*/ 438930 w 489538"/>
                <a:gd name="connsiteY1" fmla="*/ 661942 h 761503"/>
                <a:gd name="connsiteX2" fmla="*/ 425332 w 489538"/>
                <a:gd name="connsiteY2" fmla="*/ 683699 h 761503"/>
                <a:gd name="connsiteX3" fmla="*/ 400855 w 489538"/>
                <a:gd name="connsiteY3" fmla="*/ 691858 h 761503"/>
                <a:gd name="connsiteX4" fmla="*/ 343742 w 489538"/>
                <a:gd name="connsiteY4" fmla="*/ 700017 h 761503"/>
                <a:gd name="connsiteX5" fmla="*/ 316546 w 489538"/>
                <a:gd name="connsiteY5" fmla="*/ 705456 h 761503"/>
                <a:gd name="connsiteX6" fmla="*/ 275751 w 489538"/>
                <a:gd name="connsiteY6" fmla="*/ 705456 h 761503"/>
                <a:gd name="connsiteX7" fmla="*/ 264872 w 489538"/>
                <a:gd name="connsiteY7" fmla="*/ 708176 h 761503"/>
                <a:gd name="connsiteX8" fmla="*/ 253994 w 489538"/>
                <a:gd name="connsiteY8" fmla="*/ 708176 h 761503"/>
                <a:gd name="connsiteX9" fmla="*/ 240395 w 489538"/>
                <a:gd name="connsiteY9" fmla="*/ 719054 h 761503"/>
                <a:gd name="connsiteX10" fmla="*/ 224077 w 489538"/>
                <a:gd name="connsiteY10" fmla="*/ 721774 h 761503"/>
                <a:gd name="connsiteX11" fmla="*/ 205040 w 489538"/>
                <a:gd name="connsiteY11" fmla="*/ 724494 h 761503"/>
                <a:gd name="connsiteX12" fmla="*/ 191441 w 489538"/>
                <a:gd name="connsiteY12" fmla="*/ 727213 h 761503"/>
                <a:gd name="connsiteX13" fmla="*/ 169684 w 489538"/>
                <a:gd name="connsiteY13" fmla="*/ 721774 h 761503"/>
                <a:gd name="connsiteX14" fmla="*/ 150646 w 489538"/>
                <a:gd name="connsiteY14" fmla="*/ 708176 h 761503"/>
                <a:gd name="connsiteX15" fmla="*/ 139768 w 489538"/>
                <a:gd name="connsiteY15" fmla="*/ 708176 h 761503"/>
                <a:gd name="connsiteX16" fmla="*/ 120730 w 489538"/>
                <a:gd name="connsiteY16" fmla="*/ 708176 h 761503"/>
                <a:gd name="connsiteX17" fmla="*/ 98973 w 489538"/>
                <a:gd name="connsiteY17" fmla="*/ 708176 h 761503"/>
                <a:gd name="connsiteX18" fmla="*/ 74496 w 489538"/>
                <a:gd name="connsiteY18" fmla="*/ 702736 h 761503"/>
                <a:gd name="connsiteX19" fmla="*/ 58178 w 489538"/>
                <a:gd name="connsiteY19" fmla="*/ 683699 h 761503"/>
                <a:gd name="connsiteX20" fmla="*/ 63617 w 489538"/>
                <a:gd name="connsiteY20" fmla="*/ 675540 h 761503"/>
                <a:gd name="connsiteX21" fmla="*/ 85375 w 489538"/>
                <a:gd name="connsiteY21" fmla="*/ 667381 h 761503"/>
                <a:gd name="connsiteX22" fmla="*/ 128889 w 489538"/>
                <a:gd name="connsiteY22" fmla="*/ 661942 h 761503"/>
                <a:gd name="connsiteX23" fmla="*/ 128889 w 489538"/>
                <a:gd name="connsiteY23" fmla="*/ 602109 h 761503"/>
                <a:gd name="connsiteX24" fmla="*/ 126170 w 489538"/>
                <a:gd name="connsiteY24" fmla="*/ 523239 h 761503"/>
                <a:gd name="connsiteX25" fmla="*/ 126170 w 489538"/>
                <a:gd name="connsiteY25" fmla="*/ 468846 h 761503"/>
                <a:gd name="connsiteX26" fmla="*/ 123450 w 489538"/>
                <a:gd name="connsiteY26" fmla="*/ 409014 h 761503"/>
                <a:gd name="connsiteX27" fmla="*/ 123450 w 489538"/>
                <a:gd name="connsiteY27" fmla="*/ 384537 h 761503"/>
                <a:gd name="connsiteX28" fmla="*/ 126170 w 489538"/>
                <a:gd name="connsiteY28" fmla="*/ 349181 h 761503"/>
                <a:gd name="connsiteX29" fmla="*/ 126170 w 489538"/>
                <a:gd name="connsiteY29" fmla="*/ 324704 h 761503"/>
                <a:gd name="connsiteX30" fmla="*/ 128889 w 489538"/>
                <a:gd name="connsiteY30" fmla="*/ 292068 h 761503"/>
                <a:gd name="connsiteX31" fmla="*/ 134329 w 489538"/>
                <a:gd name="connsiteY31" fmla="*/ 234956 h 761503"/>
                <a:gd name="connsiteX32" fmla="*/ 134329 w 489538"/>
                <a:gd name="connsiteY32" fmla="*/ 172404 h 761503"/>
                <a:gd name="connsiteX33" fmla="*/ 137048 w 489538"/>
                <a:gd name="connsiteY33" fmla="*/ 123450 h 761503"/>
                <a:gd name="connsiteX34" fmla="*/ 123450 w 489538"/>
                <a:gd name="connsiteY34" fmla="*/ 123450 h 761503"/>
                <a:gd name="connsiteX35" fmla="*/ 101693 w 489538"/>
                <a:gd name="connsiteY35" fmla="*/ 123450 h 761503"/>
                <a:gd name="connsiteX36" fmla="*/ 77216 w 489538"/>
                <a:gd name="connsiteY36" fmla="*/ 118011 h 761503"/>
                <a:gd name="connsiteX37" fmla="*/ 60898 w 489538"/>
                <a:gd name="connsiteY37" fmla="*/ 98973 h 761503"/>
                <a:gd name="connsiteX38" fmla="*/ 66337 w 489538"/>
                <a:gd name="connsiteY38" fmla="*/ 90814 h 761503"/>
                <a:gd name="connsiteX39" fmla="*/ 88094 w 489538"/>
                <a:gd name="connsiteY39" fmla="*/ 82655 h 761503"/>
                <a:gd name="connsiteX40" fmla="*/ 145207 w 489538"/>
                <a:gd name="connsiteY40" fmla="*/ 77216 h 761503"/>
                <a:gd name="connsiteX41" fmla="*/ 145207 w 489538"/>
                <a:gd name="connsiteY41" fmla="*/ 77216 h 761503"/>
                <a:gd name="connsiteX42" fmla="*/ 153366 w 489538"/>
                <a:gd name="connsiteY42" fmla="*/ 69057 h 761503"/>
                <a:gd name="connsiteX43" fmla="*/ 177843 w 489538"/>
                <a:gd name="connsiteY43" fmla="*/ 60898 h 761503"/>
                <a:gd name="connsiteX44" fmla="*/ 196881 w 489538"/>
                <a:gd name="connsiteY44" fmla="*/ 58178 h 761503"/>
                <a:gd name="connsiteX45" fmla="*/ 205040 w 489538"/>
                <a:gd name="connsiteY45" fmla="*/ 58178 h 761503"/>
                <a:gd name="connsiteX46" fmla="*/ 215919 w 489538"/>
                <a:gd name="connsiteY46" fmla="*/ 63617 h 761503"/>
                <a:gd name="connsiteX47" fmla="*/ 229517 w 489538"/>
                <a:gd name="connsiteY47" fmla="*/ 69057 h 761503"/>
                <a:gd name="connsiteX48" fmla="*/ 256713 w 489538"/>
                <a:gd name="connsiteY48" fmla="*/ 77216 h 761503"/>
                <a:gd name="connsiteX49" fmla="*/ 264872 w 489538"/>
                <a:gd name="connsiteY49" fmla="*/ 77216 h 761503"/>
                <a:gd name="connsiteX50" fmla="*/ 281190 w 489538"/>
                <a:gd name="connsiteY50" fmla="*/ 77216 h 761503"/>
                <a:gd name="connsiteX51" fmla="*/ 330144 w 489538"/>
                <a:gd name="connsiteY51" fmla="*/ 77216 h 761503"/>
                <a:gd name="connsiteX52" fmla="*/ 357341 w 489538"/>
                <a:gd name="connsiteY52" fmla="*/ 79935 h 761503"/>
                <a:gd name="connsiteX53" fmla="*/ 387257 w 489538"/>
                <a:gd name="connsiteY53" fmla="*/ 82655 h 761503"/>
                <a:gd name="connsiteX54" fmla="*/ 406295 w 489538"/>
                <a:gd name="connsiteY54" fmla="*/ 85375 h 761503"/>
                <a:gd name="connsiteX55" fmla="*/ 417173 w 489538"/>
                <a:gd name="connsiteY55" fmla="*/ 79935 h 761503"/>
                <a:gd name="connsiteX56" fmla="*/ 425332 w 489538"/>
                <a:gd name="connsiteY56" fmla="*/ 85375 h 761503"/>
                <a:gd name="connsiteX57" fmla="*/ 433491 w 489538"/>
                <a:gd name="connsiteY57" fmla="*/ 104412 h 761503"/>
                <a:gd name="connsiteX58" fmla="*/ 436211 w 489538"/>
                <a:gd name="connsiteY58" fmla="*/ 137048 h 761503"/>
                <a:gd name="connsiteX59" fmla="*/ 438930 w 489538"/>
                <a:gd name="connsiteY59" fmla="*/ 183282 h 761503"/>
                <a:gd name="connsiteX60" fmla="*/ 422612 w 489538"/>
                <a:gd name="connsiteY60" fmla="*/ 218638 h 761503"/>
                <a:gd name="connsiteX61" fmla="*/ 406295 w 489538"/>
                <a:gd name="connsiteY61" fmla="*/ 213198 h 761503"/>
                <a:gd name="connsiteX62" fmla="*/ 398136 w 489538"/>
                <a:gd name="connsiteY62" fmla="*/ 196881 h 761503"/>
                <a:gd name="connsiteX63" fmla="*/ 395416 w 489538"/>
                <a:gd name="connsiteY63" fmla="*/ 175123 h 761503"/>
                <a:gd name="connsiteX64" fmla="*/ 395416 w 489538"/>
                <a:gd name="connsiteY64" fmla="*/ 153366 h 761503"/>
                <a:gd name="connsiteX65" fmla="*/ 395416 w 489538"/>
                <a:gd name="connsiteY65" fmla="*/ 126170 h 761503"/>
                <a:gd name="connsiteX66" fmla="*/ 370939 w 489538"/>
                <a:gd name="connsiteY66" fmla="*/ 128889 h 761503"/>
                <a:gd name="connsiteX67" fmla="*/ 338303 w 489538"/>
                <a:gd name="connsiteY67" fmla="*/ 131609 h 761503"/>
                <a:gd name="connsiteX68" fmla="*/ 286629 w 489538"/>
                <a:gd name="connsiteY68" fmla="*/ 134328 h 761503"/>
                <a:gd name="connsiteX69" fmla="*/ 273031 w 489538"/>
                <a:gd name="connsiteY69" fmla="*/ 137048 h 761503"/>
                <a:gd name="connsiteX70" fmla="*/ 262153 w 489538"/>
                <a:gd name="connsiteY70" fmla="*/ 142487 h 761503"/>
                <a:gd name="connsiteX71" fmla="*/ 259433 w 489538"/>
                <a:gd name="connsiteY71" fmla="*/ 153366 h 761503"/>
                <a:gd name="connsiteX72" fmla="*/ 262153 w 489538"/>
                <a:gd name="connsiteY72" fmla="*/ 166964 h 761503"/>
                <a:gd name="connsiteX73" fmla="*/ 262153 w 489538"/>
                <a:gd name="connsiteY73" fmla="*/ 196881 h 761503"/>
                <a:gd name="connsiteX74" fmla="*/ 262153 w 489538"/>
                <a:gd name="connsiteY74" fmla="*/ 215918 h 761503"/>
                <a:gd name="connsiteX75" fmla="*/ 262153 w 489538"/>
                <a:gd name="connsiteY75" fmla="*/ 251274 h 761503"/>
                <a:gd name="connsiteX76" fmla="*/ 259433 w 489538"/>
                <a:gd name="connsiteY76" fmla="*/ 278470 h 761503"/>
                <a:gd name="connsiteX77" fmla="*/ 259433 w 489538"/>
                <a:gd name="connsiteY77" fmla="*/ 308386 h 761503"/>
                <a:gd name="connsiteX78" fmla="*/ 259433 w 489538"/>
                <a:gd name="connsiteY78" fmla="*/ 321985 h 761503"/>
                <a:gd name="connsiteX79" fmla="*/ 259433 w 489538"/>
                <a:gd name="connsiteY79" fmla="*/ 332863 h 761503"/>
                <a:gd name="connsiteX80" fmla="*/ 267592 w 489538"/>
                <a:gd name="connsiteY80" fmla="*/ 335583 h 761503"/>
                <a:gd name="connsiteX81" fmla="*/ 281190 w 489538"/>
                <a:gd name="connsiteY81" fmla="*/ 335583 h 761503"/>
                <a:gd name="connsiteX82" fmla="*/ 327424 w 489538"/>
                <a:gd name="connsiteY82" fmla="*/ 338303 h 761503"/>
                <a:gd name="connsiteX83" fmla="*/ 351901 w 489538"/>
                <a:gd name="connsiteY83" fmla="*/ 341022 h 761503"/>
                <a:gd name="connsiteX84" fmla="*/ 351901 w 489538"/>
                <a:gd name="connsiteY84" fmla="*/ 335583 h 761503"/>
                <a:gd name="connsiteX85" fmla="*/ 351901 w 489538"/>
                <a:gd name="connsiteY85" fmla="*/ 313826 h 761503"/>
                <a:gd name="connsiteX86" fmla="*/ 357341 w 489538"/>
                <a:gd name="connsiteY86" fmla="*/ 289349 h 761503"/>
                <a:gd name="connsiteX87" fmla="*/ 373658 w 489538"/>
                <a:gd name="connsiteY87" fmla="*/ 273031 h 761503"/>
                <a:gd name="connsiteX88" fmla="*/ 381817 w 489538"/>
                <a:gd name="connsiteY88" fmla="*/ 278470 h 761503"/>
                <a:gd name="connsiteX89" fmla="*/ 389977 w 489538"/>
                <a:gd name="connsiteY89" fmla="*/ 300228 h 761503"/>
                <a:gd name="connsiteX90" fmla="*/ 395416 w 489538"/>
                <a:gd name="connsiteY90" fmla="*/ 351901 h 761503"/>
                <a:gd name="connsiteX91" fmla="*/ 398136 w 489538"/>
                <a:gd name="connsiteY91" fmla="*/ 409014 h 761503"/>
                <a:gd name="connsiteX92" fmla="*/ 381817 w 489538"/>
                <a:gd name="connsiteY92" fmla="*/ 444369 h 761503"/>
                <a:gd name="connsiteX93" fmla="*/ 365500 w 489538"/>
                <a:gd name="connsiteY93" fmla="*/ 438930 h 761503"/>
                <a:gd name="connsiteX94" fmla="*/ 357341 w 489538"/>
                <a:gd name="connsiteY94" fmla="*/ 422612 h 761503"/>
                <a:gd name="connsiteX95" fmla="*/ 354621 w 489538"/>
                <a:gd name="connsiteY95" fmla="*/ 400855 h 761503"/>
                <a:gd name="connsiteX96" fmla="*/ 354621 w 489538"/>
                <a:gd name="connsiteY96" fmla="*/ 381817 h 761503"/>
                <a:gd name="connsiteX97" fmla="*/ 270312 w 489538"/>
                <a:gd name="connsiteY97" fmla="*/ 381817 h 761503"/>
                <a:gd name="connsiteX98" fmla="*/ 256713 w 489538"/>
                <a:gd name="connsiteY98" fmla="*/ 395415 h 761503"/>
                <a:gd name="connsiteX99" fmla="*/ 253994 w 489538"/>
                <a:gd name="connsiteY99" fmla="*/ 422612 h 761503"/>
                <a:gd name="connsiteX100" fmla="*/ 253994 w 489538"/>
                <a:gd name="connsiteY100" fmla="*/ 433490 h 761503"/>
                <a:gd name="connsiteX101" fmla="*/ 253994 w 489538"/>
                <a:gd name="connsiteY101" fmla="*/ 449809 h 761503"/>
                <a:gd name="connsiteX102" fmla="*/ 256713 w 489538"/>
                <a:gd name="connsiteY102" fmla="*/ 474285 h 761503"/>
                <a:gd name="connsiteX103" fmla="*/ 256713 w 489538"/>
                <a:gd name="connsiteY103" fmla="*/ 496043 h 761503"/>
                <a:gd name="connsiteX104" fmla="*/ 259433 w 489538"/>
                <a:gd name="connsiteY104" fmla="*/ 534118 h 761503"/>
                <a:gd name="connsiteX105" fmla="*/ 259433 w 489538"/>
                <a:gd name="connsiteY105" fmla="*/ 591231 h 761503"/>
                <a:gd name="connsiteX106" fmla="*/ 262153 w 489538"/>
                <a:gd name="connsiteY106" fmla="*/ 618427 h 761503"/>
                <a:gd name="connsiteX107" fmla="*/ 267592 w 489538"/>
                <a:gd name="connsiteY107" fmla="*/ 648343 h 761503"/>
                <a:gd name="connsiteX108" fmla="*/ 292069 w 489538"/>
                <a:gd name="connsiteY108" fmla="*/ 651063 h 761503"/>
                <a:gd name="connsiteX109" fmla="*/ 327424 w 489538"/>
                <a:gd name="connsiteY109" fmla="*/ 651063 h 761503"/>
                <a:gd name="connsiteX110" fmla="*/ 362780 w 489538"/>
                <a:gd name="connsiteY110" fmla="*/ 653783 h 761503"/>
                <a:gd name="connsiteX111" fmla="*/ 395416 w 489538"/>
                <a:gd name="connsiteY111" fmla="*/ 648343 h 761503"/>
                <a:gd name="connsiteX112" fmla="*/ 395416 w 489538"/>
                <a:gd name="connsiteY112" fmla="*/ 618427 h 761503"/>
                <a:gd name="connsiteX113" fmla="*/ 395416 w 489538"/>
                <a:gd name="connsiteY113" fmla="*/ 596670 h 761503"/>
                <a:gd name="connsiteX114" fmla="*/ 398136 w 489538"/>
                <a:gd name="connsiteY114" fmla="*/ 574913 h 761503"/>
                <a:gd name="connsiteX115" fmla="*/ 406295 w 489538"/>
                <a:gd name="connsiteY115" fmla="*/ 558595 h 761503"/>
                <a:gd name="connsiteX116" fmla="*/ 422612 w 489538"/>
                <a:gd name="connsiteY116" fmla="*/ 553155 h 761503"/>
                <a:gd name="connsiteX117" fmla="*/ 438930 w 489538"/>
                <a:gd name="connsiteY117" fmla="*/ 588511 h 761503"/>
                <a:gd name="connsiteX118" fmla="*/ 436211 w 489538"/>
                <a:gd name="connsiteY118" fmla="*/ 645624 h 761503"/>
                <a:gd name="connsiteX119" fmla="*/ 433491 w 489538"/>
                <a:gd name="connsiteY119" fmla="*/ 651063 h 761503"/>
                <a:gd name="connsiteX120" fmla="*/ 433491 w 489538"/>
                <a:gd name="connsiteY120" fmla="*/ 651063 h 76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489538" h="761503">
                  <a:moveTo>
                    <a:pt x="433491" y="651063"/>
                  </a:moveTo>
                  <a:cubicBezTo>
                    <a:pt x="436211" y="653783"/>
                    <a:pt x="438930" y="656502"/>
                    <a:pt x="438930" y="661942"/>
                  </a:cubicBezTo>
                  <a:cubicBezTo>
                    <a:pt x="438930" y="670101"/>
                    <a:pt x="433491" y="678259"/>
                    <a:pt x="425332" y="683699"/>
                  </a:cubicBezTo>
                  <a:cubicBezTo>
                    <a:pt x="417173" y="689138"/>
                    <a:pt x="409014" y="689138"/>
                    <a:pt x="400855" y="691858"/>
                  </a:cubicBezTo>
                  <a:cubicBezTo>
                    <a:pt x="381817" y="694578"/>
                    <a:pt x="362780" y="694578"/>
                    <a:pt x="343742" y="700017"/>
                  </a:cubicBezTo>
                  <a:cubicBezTo>
                    <a:pt x="335583" y="702736"/>
                    <a:pt x="324705" y="702736"/>
                    <a:pt x="316546" y="705456"/>
                  </a:cubicBezTo>
                  <a:cubicBezTo>
                    <a:pt x="308387" y="705456"/>
                    <a:pt x="289349" y="705456"/>
                    <a:pt x="275751" y="705456"/>
                  </a:cubicBezTo>
                  <a:cubicBezTo>
                    <a:pt x="270312" y="705456"/>
                    <a:pt x="267592" y="708176"/>
                    <a:pt x="264872" y="708176"/>
                  </a:cubicBezTo>
                  <a:cubicBezTo>
                    <a:pt x="264872" y="708176"/>
                    <a:pt x="259433" y="708176"/>
                    <a:pt x="253994" y="708176"/>
                  </a:cubicBezTo>
                  <a:cubicBezTo>
                    <a:pt x="251274" y="713615"/>
                    <a:pt x="245835" y="716335"/>
                    <a:pt x="240395" y="719054"/>
                  </a:cubicBezTo>
                  <a:cubicBezTo>
                    <a:pt x="234956" y="721774"/>
                    <a:pt x="229517" y="721774"/>
                    <a:pt x="224077" y="721774"/>
                  </a:cubicBezTo>
                  <a:cubicBezTo>
                    <a:pt x="218638" y="721774"/>
                    <a:pt x="213199" y="724494"/>
                    <a:pt x="205040" y="724494"/>
                  </a:cubicBezTo>
                  <a:cubicBezTo>
                    <a:pt x="202320" y="724494"/>
                    <a:pt x="194161" y="727213"/>
                    <a:pt x="191441" y="727213"/>
                  </a:cubicBezTo>
                  <a:cubicBezTo>
                    <a:pt x="183282" y="727213"/>
                    <a:pt x="172404" y="721774"/>
                    <a:pt x="169684" y="721774"/>
                  </a:cubicBezTo>
                  <a:cubicBezTo>
                    <a:pt x="164245" y="719054"/>
                    <a:pt x="156086" y="713615"/>
                    <a:pt x="150646" y="708176"/>
                  </a:cubicBezTo>
                  <a:cubicBezTo>
                    <a:pt x="145207" y="708176"/>
                    <a:pt x="139768" y="708176"/>
                    <a:pt x="139768" y="708176"/>
                  </a:cubicBezTo>
                  <a:cubicBezTo>
                    <a:pt x="126170" y="708176"/>
                    <a:pt x="137048" y="708176"/>
                    <a:pt x="120730" y="708176"/>
                  </a:cubicBezTo>
                  <a:cubicBezTo>
                    <a:pt x="112571" y="708176"/>
                    <a:pt x="104412" y="708176"/>
                    <a:pt x="98973" y="708176"/>
                  </a:cubicBezTo>
                  <a:cubicBezTo>
                    <a:pt x="90814" y="708176"/>
                    <a:pt x="79936" y="708176"/>
                    <a:pt x="74496" y="702736"/>
                  </a:cubicBezTo>
                  <a:cubicBezTo>
                    <a:pt x="66337" y="700017"/>
                    <a:pt x="58178" y="689138"/>
                    <a:pt x="58178" y="683699"/>
                  </a:cubicBezTo>
                  <a:cubicBezTo>
                    <a:pt x="58178" y="680979"/>
                    <a:pt x="58178" y="678259"/>
                    <a:pt x="63617" y="675540"/>
                  </a:cubicBezTo>
                  <a:cubicBezTo>
                    <a:pt x="69057" y="672820"/>
                    <a:pt x="77216" y="670101"/>
                    <a:pt x="85375" y="667381"/>
                  </a:cubicBezTo>
                  <a:cubicBezTo>
                    <a:pt x="98973" y="664661"/>
                    <a:pt x="115291" y="664661"/>
                    <a:pt x="128889" y="661942"/>
                  </a:cubicBezTo>
                  <a:cubicBezTo>
                    <a:pt x="128889" y="645624"/>
                    <a:pt x="128889" y="623866"/>
                    <a:pt x="128889" y="602109"/>
                  </a:cubicBezTo>
                  <a:cubicBezTo>
                    <a:pt x="128889" y="566754"/>
                    <a:pt x="128889" y="531398"/>
                    <a:pt x="126170" y="523239"/>
                  </a:cubicBezTo>
                  <a:cubicBezTo>
                    <a:pt x="126170" y="517800"/>
                    <a:pt x="126170" y="487884"/>
                    <a:pt x="126170" y="468846"/>
                  </a:cubicBezTo>
                  <a:cubicBezTo>
                    <a:pt x="126170" y="449809"/>
                    <a:pt x="123450" y="430771"/>
                    <a:pt x="123450" y="409014"/>
                  </a:cubicBezTo>
                  <a:cubicBezTo>
                    <a:pt x="123450" y="400855"/>
                    <a:pt x="123450" y="392696"/>
                    <a:pt x="123450" y="384537"/>
                  </a:cubicBezTo>
                  <a:cubicBezTo>
                    <a:pt x="123450" y="373658"/>
                    <a:pt x="126170" y="360060"/>
                    <a:pt x="126170" y="349181"/>
                  </a:cubicBezTo>
                  <a:cubicBezTo>
                    <a:pt x="126170" y="341022"/>
                    <a:pt x="126170" y="332863"/>
                    <a:pt x="126170" y="324704"/>
                  </a:cubicBezTo>
                  <a:cubicBezTo>
                    <a:pt x="126170" y="313826"/>
                    <a:pt x="126170" y="302947"/>
                    <a:pt x="128889" y="292068"/>
                  </a:cubicBezTo>
                  <a:cubicBezTo>
                    <a:pt x="131609" y="273031"/>
                    <a:pt x="134329" y="253993"/>
                    <a:pt x="134329" y="234956"/>
                  </a:cubicBezTo>
                  <a:cubicBezTo>
                    <a:pt x="134329" y="213198"/>
                    <a:pt x="134329" y="191441"/>
                    <a:pt x="134329" y="172404"/>
                  </a:cubicBezTo>
                  <a:cubicBezTo>
                    <a:pt x="134329" y="156086"/>
                    <a:pt x="134329" y="139768"/>
                    <a:pt x="137048" y="123450"/>
                  </a:cubicBezTo>
                  <a:cubicBezTo>
                    <a:pt x="131609" y="123450"/>
                    <a:pt x="134329" y="123450"/>
                    <a:pt x="123450" y="123450"/>
                  </a:cubicBezTo>
                  <a:cubicBezTo>
                    <a:pt x="115291" y="123450"/>
                    <a:pt x="107132" y="123450"/>
                    <a:pt x="101693" y="123450"/>
                  </a:cubicBezTo>
                  <a:cubicBezTo>
                    <a:pt x="93534" y="123450"/>
                    <a:pt x="82655" y="123450"/>
                    <a:pt x="77216" y="118011"/>
                  </a:cubicBezTo>
                  <a:cubicBezTo>
                    <a:pt x="69057" y="115291"/>
                    <a:pt x="60898" y="101693"/>
                    <a:pt x="60898" y="98973"/>
                  </a:cubicBezTo>
                  <a:cubicBezTo>
                    <a:pt x="60898" y="96253"/>
                    <a:pt x="60898" y="93534"/>
                    <a:pt x="66337" y="90814"/>
                  </a:cubicBezTo>
                  <a:cubicBezTo>
                    <a:pt x="71777" y="88094"/>
                    <a:pt x="79936" y="85375"/>
                    <a:pt x="88094" y="82655"/>
                  </a:cubicBezTo>
                  <a:cubicBezTo>
                    <a:pt x="104412" y="79935"/>
                    <a:pt x="131609" y="77216"/>
                    <a:pt x="145207" y="77216"/>
                  </a:cubicBezTo>
                  <a:cubicBezTo>
                    <a:pt x="145207" y="77216"/>
                    <a:pt x="145207" y="77216"/>
                    <a:pt x="145207" y="77216"/>
                  </a:cubicBezTo>
                  <a:cubicBezTo>
                    <a:pt x="145207" y="74496"/>
                    <a:pt x="150646" y="71776"/>
                    <a:pt x="153366" y="69057"/>
                  </a:cubicBezTo>
                  <a:cubicBezTo>
                    <a:pt x="161525" y="63617"/>
                    <a:pt x="169684" y="63617"/>
                    <a:pt x="177843" y="60898"/>
                  </a:cubicBezTo>
                  <a:cubicBezTo>
                    <a:pt x="183282" y="58178"/>
                    <a:pt x="191441" y="58178"/>
                    <a:pt x="196881" y="58178"/>
                  </a:cubicBezTo>
                  <a:cubicBezTo>
                    <a:pt x="199600" y="58178"/>
                    <a:pt x="202320" y="58178"/>
                    <a:pt x="205040" y="58178"/>
                  </a:cubicBezTo>
                  <a:cubicBezTo>
                    <a:pt x="207759" y="58178"/>
                    <a:pt x="213199" y="60898"/>
                    <a:pt x="215919" y="63617"/>
                  </a:cubicBezTo>
                  <a:cubicBezTo>
                    <a:pt x="221358" y="66337"/>
                    <a:pt x="224077" y="66337"/>
                    <a:pt x="229517" y="69057"/>
                  </a:cubicBezTo>
                  <a:cubicBezTo>
                    <a:pt x="237675" y="71776"/>
                    <a:pt x="245835" y="77216"/>
                    <a:pt x="256713" y="77216"/>
                  </a:cubicBezTo>
                  <a:cubicBezTo>
                    <a:pt x="259433" y="77216"/>
                    <a:pt x="262153" y="77216"/>
                    <a:pt x="264872" y="77216"/>
                  </a:cubicBezTo>
                  <a:cubicBezTo>
                    <a:pt x="270312" y="77216"/>
                    <a:pt x="275751" y="77216"/>
                    <a:pt x="281190" y="77216"/>
                  </a:cubicBezTo>
                  <a:cubicBezTo>
                    <a:pt x="292069" y="77216"/>
                    <a:pt x="321985" y="77216"/>
                    <a:pt x="330144" y="77216"/>
                  </a:cubicBezTo>
                  <a:cubicBezTo>
                    <a:pt x="338303" y="77216"/>
                    <a:pt x="349182" y="77216"/>
                    <a:pt x="357341" y="79935"/>
                  </a:cubicBezTo>
                  <a:cubicBezTo>
                    <a:pt x="368219" y="79935"/>
                    <a:pt x="379098" y="82655"/>
                    <a:pt x="387257" y="82655"/>
                  </a:cubicBezTo>
                  <a:cubicBezTo>
                    <a:pt x="392696" y="82655"/>
                    <a:pt x="400855" y="85375"/>
                    <a:pt x="406295" y="85375"/>
                  </a:cubicBezTo>
                  <a:cubicBezTo>
                    <a:pt x="409014" y="82655"/>
                    <a:pt x="414453" y="79935"/>
                    <a:pt x="417173" y="79935"/>
                  </a:cubicBezTo>
                  <a:cubicBezTo>
                    <a:pt x="419893" y="79935"/>
                    <a:pt x="422612" y="79935"/>
                    <a:pt x="425332" y="85375"/>
                  </a:cubicBezTo>
                  <a:cubicBezTo>
                    <a:pt x="428052" y="90814"/>
                    <a:pt x="433491" y="98973"/>
                    <a:pt x="433491" y="104412"/>
                  </a:cubicBezTo>
                  <a:cubicBezTo>
                    <a:pt x="436211" y="131609"/>
                    <a:pt x="436211" y="120730"/>
                    <a:pt x="436211" y="137048"/>
                  </a:cubicBezTo>
                  <a:cubicBezTo>
                    <a:pt x="438930" y="158805"/>
                    <a:pt x="438930" y="158805"/>
                    <a:pt x="438930" y="183282"/>
                  </a:cubicBezTo>
                  <a:cubicBezTo>
                    <a:pt x="438930" y="194161"/>
                    <a:pt x="438930" y="218638"/>
                    <a:pt x="422612" y="218638"/>
                  </a:cubicBezTo>
                  <a:cubicBezTo>
                    <a:pt x="414453" y="218638"/>
                    <a:pt x="411734" y="215918"/>
                    <a:pt x="406295" y="213198"/>
                  </a:cubicBezTo>
                  <a:cubicBezTo>
                    <a:pt x="400855" y="210479"/>
                    <a:pt x="398136" y="202320"/>
                    <a:pt x="398136" y="196881"/>
                  </a:cubicBezTo>
                  <a:cubicBezTo>
                    <a:pt x="395416" y="188722"/>
                    <a:pt x="395416" y="183282"/>
                    <a:pt x="395416" y="175123"/>
                  </a:cubicBezTo>
                  <a:cubicBezTo>
                    <a:pt x="395416" y="169684"/>
                    <a:pt x="395416" y="164245"/>
                    <a:pt x="395416" y="153366"/>
                  </a:cubicBezTo>
                  <a:cubicBezTo>
                    <a:pt x="395416" y="145207"/>
                    <a:pt x="395416" y="134328"/>
                    <a:pt x="395416" y="126170"/>
                  </a:cubicBezTo>
                  <a:cubicBezTo>
                    <a:pt x="387257" y="128889"/>
                    <a:pt x="379098" y="128889"/>
                    <a:pt x="370939" y="128889"/>
                  </a:cubicBezTo>
                  <a:cubicBezTo>
                    <a:pt x="360060" y="128889"/>
                    <a:pt x="349182" y="128889"/>
                    <a:pt x="338303" y="131609"/>
                  </a:cubicBezTo>
                  <a:cubicBezTo>
                    <a:pt x="327424" y="131609"/>
                    <a:pt x="319265" y="134328"/>
                    <a:pt x="286629" y="134328"/>
                  </a:cubicBezTo>
                  <a:cubicBezTo>
                    <a:pt x="281190" y="134328"/>
                    <a:pt x="278470" y="134328"/>
                    <a:pt x="273031" y="137048"/>
                  </a:cubicBezTo>
                  <a:cubicBezTo>
                    <a:pt x="270312" y="137048"/>
                    <a:pt x="264872" y="137048"/>
                    <a:pt x="262153" y="142487"/>
                  </a:cubicBezTo>
                  <a:cubicBezTo>
                    <a:pt x="259433" y="145207"/>
                    <a:pt x="259433" y="150647"/>
                    <a:pt x="259433" y="153366"/>
                  </a:cubicBezTo>
                  <a:cubicBezTo>
                    <a:pt x="259433" y="158805"/>
                    <a:pt x="259433" y="164245"/>
                    <a:pt x="262153" y="166964"/>
                  </a:cubicBezTo>
                  <a:cubicBezTo>
                    <a:pt x="262153" y="177843"/>
                    <a:pt x="262153" y="186002"/>
                    <a:pt x="262153" y="196881"/>
                  </a:cubicBezTo>
                  <a:cubicBezTo>
                    <a:pt x="262153" y="202320"/>
                    <a:pt x="262153" y="210479"/>
                    <a:pt x="262153" y="215918"/>
                  </a:cubicBezTo>
                  <a:cubicBezTo>
                    <a:pt x="262153" y="229516"/>
                    <a:pt x="262153" y="240395"/>
                    <a:pt x="262153" y="251274"/>
                  </a:cubicBezTo>
                  <a:cubicBezTo>
                    <a:pt x="262153" y="259433"/>
                    <a:pt x="259433" y="270311"/>
                    <a:pt x="259433" y="278470"/>
                  </a:cubicBezTo>
                  <a:cubicBezTo>
                    <a:pt x="259433" y="289349"/>
                    <a:pt x="259433" y="297508"/>
                    <a:pt x="259433" y="308386"/>
                  </a:cubicBezTo>
                  <a:cubicBezTo>
                    <a:pt x="259433" y="313826"/>
                    <a:pt x="259433" y="319265"/>
                    <a:pt x="259433" y="321985"/>
                  </a:cubicBezTo>
                  <a:cubicBezTo>
                    <a:pt x="259433" y="324704"/>
                    <a:pt x="259433" y="330144"/>
                    <a:pt x="259433" y="332863"/>
                  </a:cubicBezTo>
                  <a:cubicBezTo>
                    <a:pt x="262153" y="335583"/>
                    <a:pt x="264872" y="335583"/>
                    <a:pt x="267592" y="335583"/>
                  </a:cubicBezTo>
                  <a:cubicBezTo>
                    <a:pt x="273031" y="335583"/>
                    <a:pt x="275751" y="335583"/>
                    <a:pt x="281190" y="335583"/>
                  </a:cubicBezTo>
                  <a:cubicBezTo>
                    <a:pt x="311107" y="335583"/>
                    <a:pt x="319265" y="335583"/>
                    <a:pt x="327424" y="338303"/>
                  </a:cubicBezTo>
                  <a:cubicBezTo>
                    <a:pt x="335583" y="341022"/>
                    <a:pt x="343742" y="341022"/>
                    <a:pt x="351901" y="341022"/>
                  </a:cubicBezTo>
                  <a:cubicBezTo>
                    <a:pt x="351901" y="338303"/>
                    <a:pt x="351901" y="338303"/>
                    <a:pt x="351901" y="335583"/>
                  </a:cubicBezTo>
                  <a:cubicBezTo>
                    <a:pt x="351901" y="327424"/>
                    <a:pt x="351901" y="319265"/>
                    <a:pt x="351901" y="313826"/>
                  </a:cubicBezTo>
                  <a:cubicBezTo>
                    <a:pt x="351901" y="305667"/>
                    <a:pt x="351901" y="294788"/>
                    <a:pt x="357341" y="289349"/>
                  </a:cubicBezTo>
                  <a:cubicBezTo>
                    <a:pt x="360060" y="281190"/>
                    <a:pt x="368219" y="273031"/>
                    <a:pt x="373658" y="273031"/>
                  </a:cubicBezTo>
                  <a:cubicBezTo>
                    <a:pt x="376378" y="273031"/>
                    <a:pt x="379098" y="273031"/>
                    <a:pt x="381817" y="278470"/>
                  </a:cubicBezTo>
                  <a:cubicBezTo>
                    <a:pt x="384537" y="283909"/>
                    <a:pt x="387257" y="292068"/>
                    <a:pt x="389977" y="300228"/>
                  </a:cubicBezTo>
                  <a:cubicBezTo>
                    <a:pt x="392696" y="316545"/>
                    <a:pt x="392696" y="335583"/>
                    <a:pt x="395416" y="351901"/>
                  </a:cubicBezTo>
                  <a:cubicBezTo>
                    <a:pt x="398136" y="373658"/>
                    <a:pt x="398136" y="384537"/>
                    <a:pt x="398136" y="409014"/>
                  </a:cubicBezTo>
                  <a:cubicBezTo>
                    <a:pt x="398136" y="422612"/>
                    <a:pt x="398136" y="444369"/>
                    <a:pt x="381817" y="444369"/>
                  </a:cubicBezTo>
                  <a:cubicBezTo>
                    <a:pt x="373658" y="444369"/>
                    <a:pt x="370939" y="441650"/>
                    <a:pt x="365500" y="438930"/>
                  </a:cubicBezTo>
                  <a:cubicBezTo>
                    <a:pt x="360060" y="436210"/>
                    <a:pt x="357341" y="428051"/>
                    <a:pt x="357341" y="422612"/>
                  </a:cubicBezTo>
                  <a:cubicBezTo>
                    <a:pt x="354621" y="414453"/>
                    <a:pt x="354621" y="409014"/>
                    <a:pt x="354621" y="400855"/>
                  </a:cubicBezTo>
                  <a:cubicBezTo>
                    <a:pt x="354621" y="395415"/>
                    <a:pt x="354621" y="389976"/>
                    <a:pt x="354621" y="381817"/>
                  </a:cubicBezTo>
                  <a:cubicBezTo>
                    <a:pt x="335583" y="381817"/>
                    <a:pt x="308387" y="384537"/>
                    <a:pt x="270312" y="381817"/>
                  </a:cubicBezTo>
                  <a:cubicBezTo>
                    <a:pt x="262153" y="381817"/>
                    <a:pt x="256713" y="387256"/>
                    <a:pt x="256713" y="395415"/>
                  </a:cubicBezTo>
                  <a:cubicBezTo>
                    <a:pt x="256713" y="403574"/>
                    <a:pt x="256713" y="414453"/>
                    <a:pt x="253994" y="422612"/>
                  </a:cubicBezTo>
                  <a:cubicBezTo>
                    <a:pt x="253994" y="425332"/>
                    <a:pt x="253994" y="430771"/>
                    <a:pt x="253994" y="433490"/>
                  </a:cubicBezTo>
                  <a:cubicBezTo>
                    <a:pt x="253994" y="438930"/>
                    <a:pt x="253994" y="444369"/>
                    <a:pt x="253994" y="449809"/>
                  </a:cubicBezTo>
                  <a:cubicBezTo>
                    <a:pt x="253994" y="457967"/>
                    <a:pt x="256713" y="466126"/>
                    <a:pt x="256713" y="474285"/>
                  </a:cubicBezTo>
                  <a:cubicBezTo>
                    <a:pt x="256713" y="482444"/>
                    <a:pt x="256713" y="490603"/>
                    <a:pt x="256713" y="496043"/>
                  </a:cubicBezTo>
                  <a:cubicBezTo>
                    <a:pt x="256713" y="509641"/>
                    <a:pt x="259433" y="520520"/>
                    <a:pt x="259433" y="534118"/>
                  </a:cubicBezTo>
                  <a:cubicBezTo>
                    <a:pt x="259433" y="553155"/>
                    <a:pt x="259433" y="572193"/>
                    <a:pt x="259433" y="591231"/>
                  </a:cubicBezTo>
                  <a:cubicBezTo>
                    <a:pt x="259433" y="602109"/>
                    <a:pt x="262153" y="610268"/>
                    <a:pt x="262153" y="618427"/>
                  </a:cubicBezTo>
                  <a:cubicBezTo>
                    <a:pt x="264872" y="626586"/>
                    <a:pt x="262153" y="642904"/>
                    <a:pt x="267592" y="648343"/>
                  </a:cubicBezTo>
                  <a:cubicBezTo>
                    <a:pt x="270312" y="651063"/>
                    <a:pt x="275751" y="651063"/>
                    <a:pt x="292069" y="651063"/>
                  </a:cubicBezTo>
                  <a:cubicBezTo>
                    <a:pt x="305667" y="651063"/>
                    <a:pt x="319265" y="651063"/>
                    <a:pt x="327424" y="651063"/>
                  </a:cubicBezTo>
                  <a:cubicBezTo>
                    <a:pt x="338303" y="651063"/>
                    <a:pt x="351901" y="653783"/>
                    <a:pt x="362780" y="653783"/>
                  </a:cubicBezTo>
                  <a:cubicBezTo>
                    <a:pt x="376378" y="653783"/>
                    <a:pt x="384537" y="651063"/>
                    <a:pt x="395416" y="648343"/>
                  </a:cubicBezTo>
                  <a:cubicBezTo>
                    <a:pt x="395416" y="637465"/>
                    <a:pt x="395416" y="629306"/>
                    <a:pt x="395416" y="618427"/>
                  </a:cubicBezTo>
                  <a:cubicBezTo>
                    <a:pt x="395416" y="610268"/>
                    <a:pt x="395416" y="602109"/>
                    <a:pt x="395416" y="596670"/>
                  </a:cubicBezTo>
                  <a:cubicBezTo>
                    <a:pt x="395416" y="591231"/>
                    <a:pt x="395416" y="585791"/>
                    <a:pt x="398136" y="574913"/>
                  </a:cubicBezTo>
                  <a:cubicBezTo>
                    <a:pt x="400855" y="569473"/>
                    <a:pt x="400855" y="564034"/>
                    <a:pt x="406295" y="558595"/>
                  </a:cubicBezTo>
                  <a:cubicBezTo>
                    <a:pt x="411734" y="553155"/>
                    <a:pt x="414453" y="553155"/>
                    <a:pt x="422612" y="553155"/>
                  </a:cubicBezTo>
                  <a:cubicBezTo>
                    <a:pt x="436211" y="553155"/>
                    <a:pt x="438930" y="577632"/>
                    <a:pt x="438930" y="588511"/>
                  </a:cubicBezTo>
                  <a:cubicBezTo>
                    <a:pt x="438930" y="612988"/>
                    <a:pt x="438930" y="623866"/>
                    <a:pt x="436211" y="645624"/>
                  </a:cubicBezTo>
                  <a:cubicBezTo>
                    <a:pt x="433491" y="648343"/>
                    <a:pt x="433491" y="648343"/>
                    <a:pt x="433491" y="651063"/>
                  </a:cubicBezTo>
                  <a:lnTo>
                    <a:pt x="433491" y="651063"/>
                  </a:lnTo>
                  <a:close/>
                </a:path>
              </a:pathLst>
            </a:custGeom>
            <a:grpFill/>
            <a:ln w="27168" cap="flat">
              <a:noFill/>
              <a:prstDash val="solid"/>
              <a:miter/>
            </a:ln>
          </p:spPr>
          <p:txBody>
            <a:bodyPr rtlCol="0" anchor="ctr"/>
            <a:lstStyle/>
            <a:p>
              <a:endParaRPr>
                <a:solidFill>
                  <a:srgbClr val="FFFFFF"/>
                </a:solidFill>
              </a:endParaRPr>
            </a:p>
          </p:txBody>
        </p:sp>
        <p:sp>
          <p:nvSpPr>
            <p:cNvPr id="47" name="Freeform: Shape 46">
              <a:extLst>
                <a:ext uri="{FF2B5EF4-FFF2-40B4-BE49-F238E27FC236}">
                  <a16:creationId xmlns:a16="http://schemas.microsoft.com/office/drawing/2014/main" id="{8D2DE57F-1699-43AB-8646-668F794713B2}"/>
                </a:ext>
              </a:extLst>
            </p:cNvPr>
            <p:cNvSpPr/>
            <p:nvPr/>
          </p:nvSpPr>
          <p:spPr>
            <a:xfrm>
              <a:off x="7912732" y="4250336"/>
              <a:ext cx="465062" cy="658157"/>
            </a:xfrm>
            <a:custGeom>
              <a:avLst/>
              <a:gdLst>
                <a:gd name="connsiteX0" fmla="*/ 193096 w 465062"/>
                <a:gd name="connsiteY0" fmla="*/ 59832 h 658157"/>
                <a:gd name="connsiteX1" fmla="*/ 193096 w 465062"/>
                <a:gd name="connsiteY1" fmla="*/ 114226 h 658157"/>
                <a:gd name="connsiteX2" fmla="*/ 198536 w 465062"/>
                <a:gd name="connsiteY2" fmla="*/ 209414 h 658157"/>
                <a:gd name="connsiteX3" fmla="*/ 201255 w 465062"/>
                <a:gd name="connsiteY3" fmla="*/ 282845 h 658157"/>
                <a:gd name="connsiteX4" fmla="*/ 203975 w 465062"/>
                <a:gd name="connsiteY4" fmla="*/ 315481 h 658157"/>
                <a:gd name="connsiteX5" fmla="*/ 203975 w 465062"/>
                <a:gd name="connsiteY5" fmla="*/ 320920 h 658157"/>
                <a:gd name="connsiteX6" fmla="*/ 212134 w 465062"/>
                <a:gd name="connsiteY6" fmla="*/ 329079 h 658157"/>
                <a:gd name="connsiteX7" fmla="*/ 223013 w 465062"/>
                <a:gd name="connsiteY7" fmla="*/ 329079 h 658157"/>
                <a:gd name="connsiteX8" fmla="*/ 239331 w 465062"/>
                <a:gd name="connsiteY8" fmla="*/ 329079 h 658157"/>
                <a:gd name="connsiteX9" fmla="*/ 280126 w 465062"/>
                <a:gd name="connsiteY9" fmla="*/ 312761 h 658157"/>
                <a:gd name="connsiteX10" fmla="*/ 296443 w 465062"/>
                <a:gd name="connsiteY10" fmla="*/ 288284 h 658157"/>
                <a:gd name="connsiteX11" fmla="*/ 304602 w 465062"/>
                <a:gd name="connsiteY11" fmla="*/ 258368 h 658157"/>
                <a:gd name="connsiteX12" fmla="*/ 312761 w 465062"/>
                <a:gd name="connsiteY12" fmla="*/ 225732 h 658157"/>
                <a:gd name="connsiteX13" fmla="*/ 315481 w 465062"/>
                <a:gd name="connsiteY13" fmla="*/ 195816 h 658157"/>
                <a:gd name="connsiteX14" fmla="*/ 318201 w 465062"/>
                <a:gd name="connsiteY14" fmla="*/ 168619 h 658157"/>
                <a:gd name="connsiteX15" fmla="*/ 312761 w 465062"/>
                <a:gd name="connsiteY15" fmla="*/ 135983 h 658157"/>
                <a:gd name="connsiteX16" fmla="*/ 312761 w 465062"/>
                <a:gd name="connsiteY16" fmla="*/ 122385 h 658157"/>
                <a:gd name="connsiteX17" fmla="*/ 293724 w 465062"/>
                <a:gd name="connsiteY17" fmla="*/ 84309 h 658157"/>
                <a:gd name="connsiteX18" fmla="*/ 280126 w 465062"/>
                <a:gd name="connsiteY18" fmla="*/ 73430 h 658157"/>
                <a:gd name="connsiteX19" fmla="*/ 258368 w 465062"/>
                <a:gd name="connsiteY19" fmla="*/ 62552 h 658157"/>
                <a:gd name="connsiteX20" fmla="*/ 217573 w 465062"/>
                <a:gd name="connsiteY20" fmla="*/ 59832 h 658157"/>
                <a:gd name="connsiteX21" fmla="*/ 111506 w 465062"/>
                <a:gd name="connsiteY21" fmla="*/ 0 h 658157"/>
                <a:gd name="connsiteX22" fmla="*/ 127824 w 465062"/>
                <a:gd name="connsiteY22" fmla="*/ 0 h 658157"/>
                <a:gd name="connsiteX23" fmla="*/ 157741 w 465062"/>
                <a:gd name="connsiteY23" fmla="*/ 5440 h 658157"/>
                <a:gd name="connsiteX24" fmla="*/ 179497 w 465062"/>
                <a:gd name="connsiteY24" fmla="*/ 16318 h 658157"/>
                <a:gd name="connsiteX25" fmla="*/ 209414 w 465062"/>
                <a:gd name="connsiteY25" fmla="*/ 16318 h 658157"/>
                <a:gd name="connsiteX26" fmla="*/ 247489 w 465062"/>
                <a:gd name="connsiteY26" fmla="*/ 16318 h 658157"/>
                <a:gd name="connsiteX27" fmla="*/ 266527 w 465062"/>
                <a:gd name="connsiteY27" fmla="*/ 16318 h 658157"/>
                <a:gd name="connsiteX28" fmla="*/ 312761 w 465062"/>
                <a:gd name="connsiteY28" fmla="*/ 27197 h 658157"/>
                <a:gd name="connsiteX29" fmla="*/ 337238 w 465062"/>
                <a:gd name="connsiteY29" fmla="*/ 38075 h 658157"/>
                <a:gd name="connsiteX30" fmla="*/ 364434 w 465062"/>
                <a:gd name="connsiteY30" fmla="*/ 54393 h 658157"/>
                <a:gd name="connsiteX31" fmla="*/ 386192 w 465062"/>
                <a:gd name="connsiteY31" fmla="*/ 73431 h 658157"/>
                <a:gd name="connsiteX32" fmla="*/ 407949 w 465062"/>
                <a:gd name="connsiteY32" fmla="*/ 103347 h 658157"/>
                <a:gd name="connsiteX33" fmla="*/ 416108 w 465062"/>
                <a:gd name="connsiteY33" fmla="*/ 141422 h 658157"/>
                <a:gd name="connsiteX34" fmla="*/ 418828 w 465062"/>
                <a:gd name="connsiteY34" fmla="*/ 163179 h 658157"/>
                <a:gd name="connsiteX35" fmla="*/ 418828 w 465062"/>
                <a:gd name="connsiteY35" fmla="*/ 171339 h 658157"/>
                <a:gd name="connsiteX36" fmla="*/ 421547 w 465062"/>
                <a:gd name="connsiteY36" fmla="*/ 187656 h 658157"/>
                <a:gd name="connsiteX37" fmla="*/ 418828 w 465062"/>
                <a:gd name="connsiteY37" fmla="*/ 206694 h 658157"/>
                <a:gd name="connsiteX38" fmla="*/ 416108 w 465062"/>
                <a:gd name="connsiteY38" fmla="*/ 233891 h 658157"/>
                <a:gd name="connsiteX39" fmla="*/ 405229 w 465062"/>
                <a:gd name="connsiteY39" fmla="*/ 263807 h 658157"/>
                <a:gd name="connsiteX40" fmla="*/ 394351 w 465062"/>
                <a:gd name="connsiteY40" fmla="*/ 274686 h 658157"/>
                <a:gd name="connsiteX41" fmla="*/ 388912 w 465062"/>
                <a:gd name="connsiteY41" fmla="*/ 285564 h 658157"/>
                <a:gd name="connsiteX42" fmla="*/ 369874 w 465062"/>
                <a:gd name="connsiteY42" fmla="*/ 304602 h 658157"/>
                <a:gd name="connsiteX43" fmla="*/ 358995 w 465062"/>
                <a:gd name="connsiteY43" fmla="*/ 310041 h 658157"/>
                <a:gd name="connsiteX44" fmla="*/ 348117 w 465062"/>
                <a:gd name="connsiteY44" fmla="*/ 320920 h 658157"/>
                <a:gd name="connsiteX45" fmla="*/ 326359 w 465062"/>
                <a:gd name="connsiteY45" fmla="*/ 339957 h 658157"/>
                <a:gd name="connsiteX46" fmla="*/ 312761 w 465062"/>
                <a:gd name="connsiteY46" fmla="*/ 353555 h 658157"/>
                <a:gd name="connsiteX47" fmla="*/ 337238 w 465062"/>
                <a:gd name="connsiteY47" fmla="*/ 380752 h 658157"/>
                <a:gd name="connsiteX48" fmla="*/ 358995 w 465062"/>
                <a:gd name="connsiteY48" fmla="*/ 421547 h 658157"/>
                <a:gd name="connsiteX49" fmla="*/ 372593 w 465062"/>
                <a:gd name="connsiteY49" fmla="*/ 459622 h 658157"/>
                <a:gd name="connsiteX50" fmla="*/ 386192 w 465062"/>
                <a:gd name="connsiteY50" fmla="*/ 514015 h 658157"/>
                <a:gd name="connsiteX51" fmla="*/ 407949 w 465062"/>
                <a:gd name="connsiteY51" fmla="*/ 568408 h 658157"/>
                <a:gd name="connsiteX52" fmla="*/ 421547 w 465062"/>
                <a:gd name="connsiteY52" fmla="*/ 598324 h 658157"/>
                <a:gd name="connsiteX53" fmla="*/ 451463 w 465062"/>
                <a:gd name="connsiteY53" fmla="*/ 628241 h 658157"/>
                <a:gd name="connsiteX54" fmla="*/ 465062 w 465062"/>
                <a:gd name="connsiteY54" fmla="*/ 644559 h 658157"/>
                <a:gd name="connsiteX55" fmla="*/ 462342 w 465062"/>
                <a:gd name="connsiteY55" fmla="*/ 649998 h 658157"/>
                <a:gd name="connsiteX56" fmla="*/ 437865 w 465062"/>
                <a:gd name="connsiteY56" fmla="*/ 658157 h 658157"/>
                <a:gd name="connsiteX57" fmla="*/ 361715 w 465062"/>
                <a:gd name="connsiteY57" fmla="*/ 622801 h 658157"/>
                <a:gd name="connsiteX58" fmla="*/ 320920 w 465062"/>
                <a:gd name="connsiteY58" fmla="*/ 565689 h 658157"/>
                <a:gd name="connsiteX59" fmla="*/ 304602 w 465062"/>
                <a:gd name="connsiteY59" fmla="*/ 530333 h 658157"/>
                <a:gd name="connsiteX60" fmla="*/ 293723 w 465062"/>
                <a:gd name="connsiteY60" fmla="*/ 497697 h 658157"/>
                <a:gd name="connsiteX61" fmla="*/ 282845 w 465062"/>
                <a:gd name="connsiteY61" fmla="*/ 462342 h 658157"/>
                <a:gd name="connsiteX62" fmla="*/ 269246 w 465062"/>
                <a:gd name="connsiteY62" fmla="*/ 424267 h 658157"/>
                <a:gd name="connsiteX63" fmla="*/ 255648 w 465062"/>
                <a:gd name="connsiteY63" fmla="*/ 391631 h 658157"/>
                <a:gd name="connsiteX64" fmla="*/ 236610 w 465062"/>
                <a:gd name="connsiteY64" fmla="*/ 367154 h 658157"/>
                <a:gd name="connsiteX65" fmla="*/ 217573 w 465062"/>
                <a:gd name="connsiteY65" fmla="*/ 361714 h 658157"/>
                <a:gd name="connsiteX66" fmla="*/ 201255 w 465062"/>
                <a:gd name="connsiteY66" fmla="*/ 361714 h 658157"/>
                <a:gd name="connsiteX67" fmla="*/ 198535 w 465062"/>
                <a:gd name="connsiteY67" fmla="*/ 367154 h 658157"/>
                <a:gd name="connsiteX68" fmla="*/ 201255 w 465062"/>
                <a:gd name="connsiteY68" fmla="*/ 388911 h 658157"/>
                <a:gd name="connsiteX69" fmla="*/ 198535 w 465062"/>
                <a:gd name="connsiteY69" fmla="*/ 426986 h 658157"/>
                <a:gd name="connsiteX70" fmla="*/ 203975 w 465062"/>
                <a:gd name="connsiteY70" fmla="*/ 478660 h 658157"/>
                <a:gd name="connsiteX71" fmla="*/ 198535 w 465062"/>
                <a:gd name="connsiteY71" fmla="*/ 552090 h 658157"/>
                <a:gd name="connsiteX72" fmla="*/ 195816 w 465062"/>
                <a:gd name="connsiteY72" fmla="*/ 576567 h 658157"/>
                <a:gd name="connsiteX73" fmla="*/ 198535 w 465062"/>
                <a:gd name="connsiteY73" fmla="*/ 592885 h 658157"/>
                <a:gd name="connsiteX74" fmla="*/ 233891 w 465062"/>
                <a:gd name="connsiteY74" fmla="*/ 592885 h 658157"/>
                <a:gd name="connsiteX75" fmla="*/ 271966 w 465062"/>
                <a:gd name="connsiteY75" fmla="*/ 611923 h 658157"/>
                <a:gd name="connsiteX76" fmla="*/ 266527 w 465062"/>
                <a:gd name="connsiteY76" fmla="*/ 628241 h 658157"/>
                <a:gd name="connsiteX77" fmla="*/ 250209 w 465062"/>
                <a:gd name="connsiteY77" fmla="*/ 636400 h 658157"/>
                <a:gd name="connsiteX78" fmla="*/ 228451 w 465062"/>
                <a:gd name="connsiteY78" fmla="*/ 639119 h 658157"/>
                <a:gd name="connsiteX79" fmla="*/ 187657 w 465062"/>
                <a:gd name="connsiteY79" fmla="*/ 639119 h 658157"/>
                <a:gd name="connsiteX80" fmla="*/ 152301 w 465062"/>
                <a:gd name="connsiteY80" fmla="*/ 652717 h 658157"/>
                <a:gd name="connsiteX81" fmla="*/ 133263 w 465062"/>
                <a:gd name="connsiteY81" fmla="*/ 655437 h 658157"/>
                <a:gd name="connsiteX82" fmla="*/ 122385 w 465062"/>
                <a:gd name="connsiteY82" fmla="*/ 652717 h 658157"/>
                <a:gd name="connsiteX83" fmla="*/ 97908 w 465062"/>
                <a:gd name="connsiteY83" fmla="*/ 639119 h 658157"/>
                <a:gd name="connsiteX84" fmla="*/ 70711 w 465062"/>
                <a:gd name="connsiteY84" fmla="*/ 639119 h 658157"/>
                <a:gd name="connsiteX85" fmla="*/ 46234 w 465062"/>
                <a:gd name="connsiteY85" fmla="*/ 639119 h 658157"/>
                <a:gd name="connsiteX86" fmla="*/ 19038 w 465062"/>
                <a:gd name="connsiteY86" fmla="*/ 630960 h 658157"/>
                <a:gd name="connsiteX87" fmla="*/ 2720 w 465062"/>
                <a:gd name="connsiteY87" fmla="*/ 614642 h 658157"/>
                <a:gd name="connsiteX88" fmla="*/ 8159 w 465062"/>
                <a:gd name="connsiteY88" fmla="*/ 606483 h 658157"/>
                <a:gd name="connsiteX89" fmla="*/ 29916 w 465062"/>
                <a:gd name="connsiteY89" fmla="*/ 598324 h 658157"/>
                <a:gd name="connsiteX90" fmla="*/ 76151 w 465062"/>
                <a:gd name="connsiteY90" fmla="*/ 592885 h 658157"/>
                <a:gd name="connsiteX91" fmla="*/ 73431 w 465062"/>
                <a:gd name="connsiteY91" fmla="*/ 573848 h 658157"/>
                <a:gd name="connsiteX92" fmla="*/ 70711 w 465062"/>
                <a:gd name="connsiteY92" fmla="*/ 500417 h 658157"/>
                <a:gd name="connsiteX93" fmla="*/ 73431 w 465062"/>
                <a:gd name="connsiteY93" fmla="*/ 437865 h 658157"/>
                <a:gd name="connsiteX94" fmla="*/ 70711 w 465062"/>
                <a:gd name="connsiteY94" fmla="*/ 369873 h 658157"/>
                <a:gd name="connsiteX95" fmla="*/ 70711 w 465062"/>
                <a:gd name="connsiteY95" fmla="*/ 293723 h 658157"/>
                <a:gd name="connsiteX96" fmla="*/ 73431 w 465062"/>
                <a:gd name="connsiteY96" fmla="*/ 212133 h 658157"/>
                <a:gd name="connsiteX97" fmla="*/ 76151 w 465062"/>
                <a:gd name="connsiteY97" fmla="*/ 155021 h 658157"/>
                <a:gd name="connsiteX98" fmla="*/ 76151 w 465062"/>
                <a:gd name="connsiteY98" fmla="*/ 119665 h 658157"/>
                <a:gd name="connsiteX99" fmla="*/ 78870 w 465062"/>
                <a:gd name="connsiteY99" fmla="*/ 84310 h 658157"/>
                <a:gd name="connsiteX100" fmla="*/ 76151 w 465062"/>
                <a:gd name="connsiteY100" fmla="*/ 62552 h 658157"/>
                <a:gd name="connsiteX101" fmla="*/ 67992 w 465062"/>
                <a:gd name="connsiteY101" fmla="*/ 62552 h 658157"/>
                <a:gd name="connsiteX102" fmla="*/ 43515 w 465062"/>
                <a:gd name="connsiteY102" fmla="*/ 62552 h 658157"/>
                <a:gd name="connsiteX103" fmla="*/ 16318 w 465062"/>
                <a:gd name="connsiteY103" fmla="*/ 57113 h 658157"/>
                <a:gd name="connsiteX104" fmla="*/ 0 w 465062"/>
                <a:gd name="connsiteY104" fmla="*/ 40795 h 658157"/>
                <a:gd name="connsiteX105" fmla="*/ 5439 w 465062"/>
                <a:gd name="connsiteY105" fmla="*/ 32636 h 658157"/>
                <a:gd name="connsiteX106" fmla="*/ 27197 w 465062"/>
                <a:gd name="connsiteY106" fmla="*/ 24477 h 658157"/>
                <a:gd name="connsiteX107" fmla="*/ 76151 w 465062"/>
                <a:gd name="connsiteY107" fmla="*/ 19038 h 658157"/>
                <a:gd name="connsiteX108" fmla="*/ 78870 w 465062"/>
                <a:gd name="connsiteY108" fmla="*/ 13598 h 658157"/>
                <a:gd name="connsiteX109" fmla="*/ 95188 w 465062"/>
                <a:gd name="connsiteY109" fmla="*/ 5440 h 658157"/>
                <a:gd name="connsiteX110" fmla="*/ 111506 w 465062"/>
                <a:gd name="connsiteY110" fmla="*/ 0 h 658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465062" h="658157">
                  <a:moveTo>
                    <a:pt x="193096" y="59832"/>
                  </a:moveTo>
                  <a:cubicBezTo>
                    <a:pt x="193096" y="73430"/>
                    <a:pt x="193096" y="89748"/>
                    <a:pt x="193096" y="114226"/>
                  </a:cubicBezTo>
                  <a:cubicBezTo>
                    <a:pt x="193096" y="144142"/>
                    <a:pt x="195816" y="176778"/>
                    <a:pt x="198536" y="209414"/>
                  </a:cubicBezTo>
                  <a:cubicBezTo>
                    <a:pt x="198536" y="247489"/>
                    <a:pt x="201255" y="277406"/>
                    <a:pt x="201255" y="282845"/>
                  </a:cubicBezTo>
                  <a:cubicBezTo>
                    <a:pt x="201255" y="293723"/>
                    <a:pt x="203975" y="304602"/>
                    <a:pt x="203975" y="315481"/>
                  </a:cubicBezTo>
                  <a:cubicBezTo>
                    <a:pt x="203975" y="318200"/>
                    <a:pt x="203975" y="318200"/>
                    <a:pt x="203975" y="320920"/>
                  </a:cubicBezTo>
                  <a:cubicBezTo>
                    <a:pt x="203975" y="326359"/>
                    <a:pt x="206695" y="329079"/>
                    <a:pt x="212134" y="329079"/>
                  </a:cubicBezTo>
                  <a:cubicBezTo>
                    <a:pt x="214854" y="329079"/>
                    <a:pt x="220293" y="329079"/>
                    <a:pt x="223013" y="329079"/>
                  </a:cubicBezTo>
                  <a:cubicBezTo>
                    <a:pt x="228452" y="329079"/>
                    <a:pt x="233891" y="329079"/>
                    <a:pt x="239331" y="329079"/>
                  </a:cubicBezTo>
                  <a:cubicBezTo>
                    <a:pt x="252929" y="329079"/>
                    <a:pt x="271967" y="323640"/>
                    <a:pt x="280126" y="312761"/>
                  </a:cubicBezTo>
                  <a:cubicBezTo>
                    <a:pt x="288284" y="304602"/>
                    <a:pt x="291004" y="299163"/>
                    <a:pt x="296443" y="288284"/>
                  </a:cubicBezTo>
                  <a:cubicBezTo>
                    <a:pt x="299163" y="277406"/>
                    <a:pt x="301883" y="269247"/>
                    <a:pt x="304602" y="258368"/>
                  </a:cubicBezTo>
                  <a:cubicBezTo>
                    <a:pt x="307322" y="244770"/>
                    <a:pt x="310042" y="239330"/>
                    <a:pt x="312761" y="225732"/>
                  </a:cubicBezTo>
                  <a:cubicBezTo>
                    <a:pt x="315481" y="212134"/>
                    <a:pt x="315481" y="209414"/>
                    <a:pt x="315481" y="195816"/>
                  </a:cubicBezTo>
                  <a:cubicBezTo>
                    <a:pt x="315481" y="179498"/>
                    <a:pt x="315481" y="184937"/>
                    <a:pt x="318201" y="168619"/>
                  </a:cubicBezTo>
                  <a:cubicBezTo>
                    <a:pt x="312761" y="152302"/>
                    <a:pt x="312761" y="149582"/>
                    <a:pt x="312761" y="135983"/>
                  </a:cubicBezTo>
                  <a:cubicBezTo>
                    <a:pt x="312761" y="133264"/>
                    <a:pt x="312761" y="127825"/>
                    <a:pt x="312761" y="122385"/>
                  </a:cubicBezTo>
                  <a:cubicBezTo>
                    <a:pt x="312761" y="111507"/>
                    <a:pt x="301883" y="95188"/>
                    <a:pt x="293724" y="84309"/>
                  </a:cubicBezTo>
                  <a:cubicBezTo>
                    <a:pt x="288284" y="78870"/>
                    <a:pt x="285565" y="76150"/>
                    <a:pt x="280126" y="73430"/>
                  </a:cubicBezTo>
                  <a:cubicBezTo>
                    <a:pt x="271967" y="67991"/>
                    <a:pt x="266527" y="65271"/>
                    <a:pt x="258368" y="62552"/>
                  </a:cubicBezTo>
                  <a:cubicBezTo>
                    <a:pt x="244770" y="59832"/>
                    <a:pt x="228452" y="59832"/>
                    <a:pt x="217573" y="59832"/>
                  </a:cubicBezTo>
                  <a:close/>
                  <a:moveTo>
                    <a:pt x="111506" y="0"/>
                  </a:moveTo>
                  <a:cubicBezTo>
                    <a:pt x="114226" y="0"/>
                    <a:pt x="122385" y="0"/>
                    <a:pt x="127824" y="0"/>
                  </a:cubicBezTo>
                  <a:cubicBezTo>
                    <a:pt x="135983" y="0"/>
                    <a:pt x="146862" y="2720"/>
                    <a:pt x="157741" y="5440"/>
                  </a:cubicBezTo>
                  <a:cubicBezTo>
                    <a:pt x="168619" y="8159"/>
                    <a:pt x="176778" y="10879"/>
                    <a:pt x="179497" y="16318"/>
                  </a:cubicBezTo>
                  <a:cubicBezTo>
                    <a:pt x="193096" y="16318"/>
                    <a:pt x="201255" y="16318"/>
                    <a:pt x="209414" y="16318"/>
                  </a:cubicBezTo>
                  <a:cubicBezTo>
                    <a:pt x="220292" y="16318"/>
                    <a:pt x="231171" y="16318"/>
                    <a:pt x="247489" y="16318"/>
                  </a:cubicBezTo>
                  <a:cubicBezTo>
                    <a:pt x="250209" y="16318"/>
                    <a:pt x="258368" y="16318"/>
                    <a:pt x="266527" y="16318"/>
                  </a:cubicBezTo>
                  <a:cubicBezTo>
                    <a:pt x="277405" y="16318"/>
                    <a:pt x="291004" y="21758"/>
                    <a:pt x="312761" y="27197"/>
                  </a:cubicBezTo>
                  <a:cubicBezTo>
                    <a:pt x="320920" y="29917"/>
                    <a:pt x="329079" y="35356"/>
                    <a:pt x="337238" y="38075"/>
                  </a:cubicBezTo>
                  <a:cubicBezTo>
                    <a:pt x="342677" y="40795"/>
                    <a:pt x="353556" y="48954"/>
                    <a:pt x="364434" y="54393"/>
                  </a:cubicBezTo>
                  <a:cubicBezTo>
                    <a:pt x="375313" y="62552"/>
                    <a:pt x="386192" y="67992"/>
                    <a:pt x="386192" y="73431"/>
                  </a:cubicBezTo>
                  <a:cubicBezTo>
                    <a:pt x="391631" y="84310"/>
                    <a:pt x="402510" y="92469"/>
                    <a:pt x="407949" y="103347"/>
                  </a:cubicBezTo>
                  <a:cubicBezTo>
                    <a:pt x="413388" y="116945"/>
                    <a:pt x="416108" y="130544"/>
                    <a:pt x="416108" y="141422"/>
                  </a:cubicBezTo>
                  <a:cubicBezTo>
                    <a:pt x="416108" y="152301"/>
                    <a:pt x="418828" y="157740"/>
                    <a:pt x="418828" y="163179"/>
                  </a:cubicBezTo>
                  <a:cubicBezTo>
                    <a:pt x="418828" y="165899"/>
                    <a:pt x="418828" y="168619"/>
                    <a:pt x="418828" y="171339"/>
                  </a:cubicBezTo>
                  <a:cubicBezTo>
                    <a:pt x="418828" y="174058"/>
                    <a:pt x="421547" y="182217"/>
                    <a:pt x="421547" y="187656"/>
                  </a:cubicBezTo>
                  <a:cubicBezTo>
                    <a:pt x="421547" y="193096"/>
                    <a:pt x="418828" y="201255"/>
                    <a:pt x="418828" y="206694"/>
                  </a:cubicBezTo>
                  <a:cubicBezTo>
                    <a:pt x="418828" y="217573"/>
                    <a:pt x="418828" y="223012"/>
                    <a:pt x="416108" y="233891"/>
                  </a:cubicBezTo>
                  <a:cubicBezTo>
                    <a:pt x="413388" y="244769"/>
                    <a:pt x="410668" y="255648"/>
                    <a:pt x="405229" y="263807"/>
                  </a:cubicBezTo>
                  <a:cubicBezTo>
                    <a:pt x="402510" y="269246"/>
                    <a:pt x="397070" y="269246"/>
                    <a:pt x="394351" y="274686"/>
                  </a:cubicBezTo>
                  <a:cubicBezTo>
                    <a:pt x="391631" y="277405"/>
                    <a:pt x="391631" y="282844"/>
                    <a:pt x="388912" y="285564"/>
                  </a:cubicBezTo>
                  <a:cubicBezTo>
                    <a:pt x="383472" y="291003"/>
                    <a:pt x="375313" y="301882"/>
                    <a:pt x="369874" y="304602"/>
                  </a:cubicBezTo>
                  <a:cubicBezTo>
                    <a:pt x="367154" y="307321"/>
                    <a:pt x="361715" y="307321"/>
                    <a:pt x="358995" y="310041"/>
                  </a:cubicBezTo>
                  <a:cubicBezTo>
                    <a:pt x="356275" y="312761"/>
                    <a:pt x="350836" y="318200"/>
                    <a:pt x="348117" y="320920"/>
                  </a:cubicBezTo>
                  <a:cubicBezTo>
                    <a:pt x="339958" y="326359"/>
                    <a:pt x="334518" y="334518"/>
                    <a:pt x="326359" y="339957"/>
                  </a:cubicBezTo>
                  <a:cubicBezTo>
                    <a:pt x="320920" y="342677"/>
                    <a:pt x="312761" y="342677"/>
                    <a:pt x="312761" y="353555"/>
                  </a:cubicBezTo>
                  <a:cubicBezTo>
                    <a:pt x="312761" y="361714"/>
                    <a:pt x="334518" y="372593"/>
                    <a:pt x="337238" y="380752"/>
                  </a:cubicBezTo>
                  <a:cubicBezTo>
                    <a:pt x="345397" y="394350"/>
                    <a:pt x="353556" y="407948"/>
                    <a:pt x="358995" y="421547"/>
                  </a:cubicBezTo>
                  <a:cubicBezTo>
                    <a:pt x="364434" y="435145"/>
                    <a:pt x="367154" y="446024"/>
                    <a:pt x="372593" y="459622"/>
                  </a:cubicBezTo>
                  <a:cubicBezTo>
                    <a:pt x="378033" y="478660"/>
                    <a:pt x="383472" y="494978"/>
                    <a:pt x="386192" y="514015"/>
                  </a:cubicBezTo>
                  <a:cubicBezTo>
                    <a:pt x="391631" y="533053"/>
                    <a:pt x="402510" y="549371"/>
                    <a:pt x="407949" y="568408"/>
                  </a:cubicBezTo>
                  <a:cubicBezTo>
                    <a:pt x="410668" y="579287"/>
                    <a:pt x="416108" y="590165"/>
                    <a:pt x="421547" y="598324"/>
                  </a:cubicBezTo>
                  <a:cubicBezTo>
                    <a:pt x="435146" y="614642"/>
                    <a:pt x="443305" y="622801"/>
                    <a:pt x="451463" y="628241"/>
                  </a:cubicBezTo>
                  <a:cubicBezTo>
                    <a:pt x="456903" y="630960"/>
                    <a:pt x="465062" y="636400"/>
                    <a:pt x="465062" y="644559"/>
                  </a:cubicBezTo>
                  <a:cubicBezTo>
                    <a:pt x="465062" y="647278"/>
                    <a:pt x="465062" y="647278"/>
                    <a:pt x="462342" y="649998"/>
                  </a:cubicBezTo>
                  <a:cubicBezTo>
                    <a:pt x="456903" y="655437"/>
                    <a:pt x="446024" y="658157"/>
                    <a:pt x="437865" y="658157"/>
                  </a:cubicBezTo>
                  <a:cubicBezTo>
                    <a:pt x="413388" y="658157"/>
                    <a:pt x="378033" y="641839"/>
                    <a:pt x="361715" y="622801"/>
                  </a:cubicBezTo>
                  <a:cubicBezTo>
                    <a:pt x="345397" y="606483"/>
                    <a:pt x="334518" y="584726"/>
                    <a:pt x="320920" y="565689"/>
                  </a:cubicBezTo>
                  <a:cubicBezTo>
                    <a:pt x="315480" y="554810"/>
                    <a:pt x="310041" y="543931"/>
                    <a:pt x="304602" y="530333"/>
                  </a:cubicBezTo>
                  <a:cubicBezTo>
                    <a:pt x="299163" y="519454"/>
                    <a:pt x="296443" y="508576"/>
                    <a:pt x="293723" y="497697"/>
                  </a:cubicBezTo>
                  <a:cubicBezTo>
                    <a:pt x="291004" y="486819"/>
                    <a:pt x="288284" y="473220"/>
                    <a:pt x="282845" y="462342"/>
                  </a:cubicBezTo>
                  <a:cubicBezTo>
                    <a:pt x="280125" y="448743"/>
                    <a:pt x="274686" y="437865"/>
                    <a:pt x="269246" y="424267"/>
                  </a:cubicBezTo>
                  <a:cubicBezTo>
                    <a:pt x="266527" y="416108"/>
                    <a:pt x="261087" y="402509"/>
                    <a:pt x="255648" y="391631"/>
                  </a:cubicBezTo>
                  <a:cubicBezTo>
                    <a:pt x="250209" y="380752"/>
                    <a:pt x="244770" y="375313"/>
                    <a:pt x="236610" y="367154"/>
                  </a:cubicBezTo>
                  <a:cubicBezTo>
                    <a:pt x="231171" y="361714"/>
                    <a:pt x="223012" y="361714"/>
                    <a:pt x="217573" y="361714"/>
                  </a:cubicBezTo>
                  <a:cubicBezTo>
                    <a:pt x="212134" y="361714"/>
                    <a:pt x="206694" y="361714"/>
                    <a:pt x="201255" y="361714"/>
                  </a:cubicBezTo>
                  <a:cubicBezTo>
                    <a:pt x="198535" y="361714"/>
                    <a:pt x="198535" y="364434"/>
                    <a:pt x="198535" y="367154"/>
                  </a:cubicBezTo>
                  <a:cubicBezTo>
                    <a:pt x="198535" y="375313"/>
                    <a:pt x="201255" y="386191"/>
                    <a:pt x="201255" y="388911"/>
                  </a:cubicBezTo>
                  <a:cubicBezTo>
                    <a:pt x="201255" y="402509"/>
                    <a:pt x="198535" y="413388"/>
                    <a:pt x="198535" y="426986"/>
                  </a:cubicBezTo>
                  <a:cubicBezTo>
                    <a:pt x="198535" y="446024"/>
                    <a:pt x="203975" y="456902"/>
                    <a:pt x="203975" y="478660"/>
                  </a:cubicBezTo>
                  <a:cubicBezTo>
                    <a:pt x="203975" y="503136"/>
                    <a:pt x="201255" y="527613"/>
                    <a:pt x="198535" y="552090"/>
                  </a:cubicBezTo>
                  <a:cubicBezTo>
                    <a:pt x="198535" y="560249"/>
                    <a:pt x="195816" y="568408"/>
                    <a:pt x="195816" y="576567"/>
                  </a:cubicBezTo>
                  <a:cubicBezTo>
                    <a:pt x="195816" y="582006"/>
                    <a:pt x="195816" y="587446"/>
                    <a:pt x="198535" y="592885"/>
                  </a:cubicBezTo>
                  <a:cubicBezTo>
                    <a:pt x="212134" y="592885"/>
                    <a:pt x="225732" y="592885"/>
                    <a:pt x="233891" y="592885"/>
                  </a:cubicBezTo>
                  <a:cubicBezTo>
                    <a:pt x="247489" y="592885"/>
                    <a:pt x="271966" y="592885"/>
                    <a:pt x="271966" y="611923"/>
                  </a:cubicBezTo>
                  <a:cubicBezTo>
                    <a:pt x="271966" y="620082"/>
                    <a:pt x="269246" y="622801"/>
                    <a:pt x="266527" y="628241"/>
                  </a:cubicBezTo>
                  <a:cubicBezTo>
                    <a:pt x="261087" y="633680"/>
                    <a:pt x="255648" y="636400"/>
                    <a:pt x="250209" y="636400"/>
                  </a:cubicBezTo>
                  <a:cubicBezTo>
                    <a:pt x="239330" y="639119"/>
                    <a:pt x="233891" y="639119"/>
                    <a:pt x="228451" y="639119"/>
                  </a:cubicBezTo>
                  <a:cubicBezTo>
                    <a:pt x="223012" y="639119"/>
                    <a:pt x="206694" y="639119"/>
                    <a:pt x="187657" y="639119"/>
                  </a:cubicBezTo>
                  <a:cubicBezTo>
                    <a:pt x="176778" y="647278"/>
                    <a:pt x="163180" y="649998"/>
                    <a:pt x="152301" y="652717"/>
                  </a:cubicBezTo>
                  <a:cubicBezTo>
                    <a:pt x="146862" y="652717"/>
                    <a:pt x="138703" y="655437"/>
                    <a:pt x="133263" y="655437"/>
                  </a:cubicBezTo>
                  <a:cubicBezTo>
                    <a:pt x="130544" y="655437"/>
                    <a:pt x="125104" y="655437"/>
                    <a:pt x="122385" y="652717"/>
                  </a:cubicBezTo>
                  <a:cubicBezTo>
                    <a:pt x="114226" y="649998"/>
                    <a:pt x="103347" y="644559"/>
                    <a:pt x="97908" y="639119"/>
                  </a:cubicBezTo>
                  <a:cubicBezTo>
                    <a:pt x="87029" y="639119"/>
                    <a:pt x="78870" y="639119"/>
                    <a:pt x="70711" y="639119"/>
                  </a:cubicBezTo>
                  <a:cubicBezTo>
                    <a:pt x="62552" y="639119"/>
                    <a:pt x="54393" y="639119"/>
                    <a:pt x="46234" y="639119"/>
                  </a:cubicBezTo>
                  <a:cubicBezTo>
                    <a:pt x="38075" y="639119"/>
                    <a:pt x="27197" y="633680"/>
                    <a:pt x="19038" y="630960"/>
                  </a:cubicBezTo>
                  <a:cubicBezTo>
                    <a:pt x="10879" y="628241"/>
                    <a:pt x="2720" y="620082"/>
                    <a:pt x="2720" y="614642"/>
                  </a:cubicBezTo>
                  <a:cubicBezTo>
                    <a:pt x="2720" y="611923"/>
                    <a:pt x="2720" y="609203"/>
                    <a:pt x="8159" y="606483"/>
                  </a:cubicBezTo>
                  <a:cubicBezTo>
                    <a:pt x="13599" y="603764"/>
                    <a:pt x="24477" y="601044"/>
                    <a:pt x="29916" y="598324"/>
                  </a:cubicBezTo>
                  <a:cubicBezTo>
                    <a:pt x="43515" y="595605"/>
                    <a:pt x="62552" y="595605"/>
                    <a:pt x="76151" y="592885"/>
                  </a:cubicBezTo>
                  <a:cubicBezTo>
                    <a:pt x="76151" y="587446"/>
                    <a:pt x="73431" y="582006"/>
                    <a:pt x="73431" y="573848"/>
                  </a:cubicBezTo>
                  <a:cubicBezTo>
                    <a:pt x="73431" y="565689"/>
                    <a:pt x="70711" y="516735"/>
                    <a:pt x="70711" y="500417"/>
                  </a:cubicBezTo>
                  <a:cubicBezTo>
                    <a:pt x="70711" y="481379"/>
                    <a:pt x="73431" y="456902"/>
                    <a:pt x="73431" y="437865"/>
                  </a:cubicBezTo>
                  <a:cubicBezTo>
                    <a:pt x="73431" y="416108"/>
                    <a:pt x="70711" y="391631"/>
                    <a:pt x="70711" y="369873"/>
                  </a:cubicBezTo>
                  <a:cubicBezTo>
                    <a:pt x="70711" y="345397"/>
                    <a:pt x="70711" y="318200"/>
                    <a:pt x="70711" y="293723"/>
                  </a:cubicBezTo>
                  <a:cubicBezTo>
                    <a:pt x="70711" y="266526"/>
                    <a:pt x="73431" y="239330"/>
                    <a:pt x="73431" y="212133"/>
                  </a:cubicBezTo>
                  <a:cubicBezTo>
                    <a:pt x="73431" y="187656"/>
                    <a:pt x="76151" y="179498"/>
                    <a:pt x="76151" y="155021"/>
                  </a:cubicBezTo>
                  <a:cubicBezTo>
                    <a:pt x="76151" y="144142"/>
                    <a:pt x="76151" y="130544"/>
                    <a:pt x="76151" y="119665"/>
                  </a:cubicBezTo>
                  <a:cubicBezTo>
                    <a:pt x="76151" y="106067"/>
                    <a:pt x="78870" y="95188"/>
                    <a:pt x="78870" y="84310"/>
                  </a:cubicBezTo>
                  <a:cubicBezTo>
                    <a:pt x="78870" y="78870"/>
                    <a:pt x="78870" y="70711"/>
                    <a:pt x="76151" y="62552"/>
                  </a:cubicBezTo>
                  <a:cubicBezTo>
                    <a:pt x="76151" y="62552"/>
                    <a:pt x="73431" y="62552"/>
                    <a:pt x="67992" y="62552"/>
                  </a:cubicBezTo>
                  <a:cubicBezTo>
                    <a:pt x="59833" y="62552"/>
                    <a:pt x="51674" y="62552"/>
                    <a:pt x="43515" y="62552"/>
                  </a:cubicBezTo>
                  <a:cubicBezTo>
                    <a:pt x="35356" y="62552"/>
                    <a:pt x="24477" y="59833"/>
                    <a:pt x="16318" y="57113"/>
                  </a:cubicBezTo>
                  <a:cubicBezTo>
                    <a:pt x="8159" y="54393"/>
                    <a:pt x="0" y="43515"/>
                    <a:pt x="0" y="40795"/>
                  </a:cubicBezTo>
                  <a:cubicBezTo>
                    <a:pt x="0" y="38075"/>
                    <a:pt x="0" y="35356"/>
                    <a:pt x="5439" y="32636"/>
                  </a:cubicBezTo>
                  <a:cubicBezTo>
                    <a:pt x="10879" y="29917"/>
                    <a:pt x="21758" y="27197"/>
                    <a:pt x="27197" y="24477"/>
                  </a:cubicBezTo>
                  <a:cubicBezTo>
                    <a:pt x="46234" y="21758"/>
                    <a:pt x="62552" y="19038"/>
                    <a:pt x="76151" y="19038"/>
                  </a:cubicBezTo>
                  <a:cubicBezTo>
                    <a:pt x="76151" y="16318"/>
                    <a:pt x="78870" y="16318"/>
                    <a:pt x="78870" y="13598"/>
                  </a:cubicBezTo>
                  <a:cubicBezTo>
                    <a:pt x="84309" y="10879"/>
                    <a:pt x="89749" y="8159"/>
                    <a:pt x="95188" y="5440"/>
                  </a:cubicBezTo>
                  <a:cubicBezTo>
                    <a:pt x="100628" y="2720"/>
                    <a:pt x="106067" y="0"/>
                    <a:pt x="111506" y="0"/>
                  </a:cubicBezTo>
                  <a:close/>
                </a:path>
              </a:pathLst>
            </a:custGeom>
            <a:grpFill/>
            <a:ln w="27168" cap="flat">
              <a:noFill/>
              <a:prstDash val="solid"/>
              <a:miter/>
            </a:ln>
          </p:spPr>
          <p:txBody>
            <a:bodyPr rtlCol="0" anchor="ctr"/>
            <a:lstStyle/>
            <a:p>
              <a:endParaRPr>
                <a:solidFill>
                  <a:srgbClr val="FFFFFF"/>
                </a:solidFill>
              </a:endParaRPr>
            </a:p>
          </p:txBody>
        </p:sp>
        <p:sp>
          <p:nvSpPr>
            <p:cNvPr id="48" name="Freeform: Shape 47">
              <a:extLst>
                <a:ext uri="{FF2B5EF4-FFF2-40B4-BE49-F238E27FC236}">
                  <a16:creationId xmlns:a16="http://schemas.microsoft.com/office/drawing/2014/main" id="{F8E0DB68-7257-4198-9DF3-32DE34D75DCC}"/>
                </a:ext>
              </a:extLst>
            </p:cNvPr>
            <p:cNvSpPr/>
            <p:nvPr/>
          </p:nvSpPr>
          <p:spPr>
            <a:xfrm>
              <a:off x="8346812" y="4186718"/>
              <a:ext cx="353556" cy="761503"/>
            </a:xfrm>
            <a:custGeom>
              <a:avLst/>
              <a:gdLst>
                <a:gd name="connsiteX0" fmla="*/ 283910 w 353555"/>
                <a:gd name="connsiteY0" fmla="*/ 672820 h 761503"/>
                <a:gd name="connsiteX1" fmla="*/ 321985 w 353555"/>
                <a:gd name="connsiteY1" fmla="*/ 689138 h 761503"/>
                <a:gd name="connsiteX2" fmla="*/ 316546 w 353555"/>
                <a:gd name="connsiteY2" fmla="*/ 705456 h 761503"/>
                <a:gd name="connsiteX3" fmla="*/ 300228 w 353555"/>
                <a:gd name="connsiteY3" fmla="*/ 713615 h 761503"/>
                <a:gd name="connsiteX4" fmla="*/ 278471 w 353555"/>
                <a:gd name="connsiteY4" fmla="*/ 716335 h 761503"/>
                <a:gd name="connsiteX5" fmla="*/ 237676 w 353555"/>
                <a:gd name="connsiteY5" fmla="*/ 716335 h 761503"/>
                <a:gd name="connsiteX6" fmla="*/ 180563 w 353555"/>
                <a:gd name="connsiteY6" fmla="*/ 719054 h 761503"/>
                <a:gd name="connsiteX7" fmla="*/ 126170 w 353555"/>
                <a:gd name="connsiteY7" fmla="*/ 719054 h 761503"/>
                <a:gd name="connsiteX8" fmla="*/ 101693 w 353555"/>
                <a:gd name="connsiteY8" fmla="*/ 719054 h 761503"/>
                <a:gd name="connsiteX9" fmla="*/ 74496 w 353555"/>
                <a:gd name="connsiteY9" fmla="*/ 713615 h 761503"/>
                <a:gd name="connsiteX10" fmla="*/ 58178 w 353555"/>
                <a:gd name="connsiteY10" fmla="*/ 697297 h 761503"/>
                <a:gd name="connsiteX11" fmla="*/ 63618 w 353555"/>
                <a:gd name="connsiteY11" fmla="*/ 689138 h 761503"/>
                <a:gd name="connsiteX12" fmla="*/ 85375 w 353555"/>
                <a:gd name="connsiteY12" fmla="*/ 680979 h 761503"/>
                <a:gd name="connsiteX13" fmla="*/ 131609 w 353555"/>
                <a:gd name="connsiteY13" fmla="*/ 675540 h 761503"/>
                <a:gd name="connsiteX14" fmla="*/ 142488 w 353555"/>
                <a:gd name="connsiteY14" fmla="*/ 675540 h 761503"/>
                <a:gd name="connsiteX15" fmla="*/ 131609 w 353555"/>
                <a:gd name="connsiteY15" fmla="*/ 653783 h 761503"/>
                <a:gd name="connsiteX16" fmla="*/ 128890 w 353555"/>
                <a:gd name="connsiteY16" fmla="*/ 640184 h 761503"/>
                <a:gd name="connsiteX17" fmla="*/ 128890 w 353555"/>
                <a:gd name="connsiteY17" fmla="*/ 629306 h 761503"/>
                <a:gd name="connsiteX18" fmla="*/ 128890 w 353555"/>
                <a:gd name="connsiteY18" fmla="*/ 621147 h 761503"/>
                <a:gd name="connsiteX19" fmla="*/ 128890 w 353555"/>
                <a:gd name="connsiteY19" fmla="*/ 593950 h 761503"/>
                <a:gd name="connsiteX20" fmla="*/ 128890 w 353555"/>
                <a:gd name="connsiteY20" fmla="*/ 583072 h 761503"/>
                <a:gd name="connsiteX21" fmla="*/ 128890 w 353555"/>
                <a:gd name="connsiteY21" fmla="*/ 436210 h 761503"/>
                <a:gd name="connsiteX22" fmla="*/ 128890 w 353555"/>
                <a:gd name="connsiteY22" fmla="*/ 357340 h 761503"/>
                <a:gd name="connsiteX23" fmla="*/ 131609 w 353555"/>
                <a:gd name="connsiteY23" fmla="*/ 289349 h 761503"/>
                <a:gd name="connsiteX24" fmla="*/ 131609 w 353555"/>
                <a:gd name="connsiteY24" fmla="*/ 251274 h 761503"/>
                <a:gd name="connsiteX25" fmla="*/ 131609 w 353555"/>
                <a:gd name="connsiteY25" fmla="*/ 205040 h 761503"/>
                <a:gd name="connsiteX26" fmla="*/ 131609 w 353555"/>
                <a:gd name="connsiteY26" fmla="*/ 139768 h 761503"/>
                <a:gd name="connsiteX27" fmla="*/ 131609 w 353555"/>
                <a:gd name="connsiteY27" fmla="*/ 128889 h 761503"/>
                <a:gd name="connsiteX28" fmla="*/ 126170 w 353555"/>
                <a:gd name="connsiteY28" fmla="*/ 128889 h 761503"/>
                <a:gd name="connsiteX29" fmla="*/ 101693 w 353555"/>
                <a:gd name="connsiteY29" fmla="*/ 128889 h 761503"/>
                <a:gd name="connsiteX30" fmla="*/ 74496 w 353555"/>
                <a:gd name="connsiteY30" fmla="*/ 123450 h 761503"/>
                <a:gd name="connsiteX31" fmla="*/ 58178 w 353555"/>
                <a:gd name="connsiteY31" fmla="*/ 107132 h 761503"/>
                <a:gd name="connsiteX32" fmla="*/ 60898 w 353555"/>
                <a:gd name="connsiteY32" fmla="*/ 98973 h 761503"/>
                <a:gd name="connsiteX33" fmla="*/ 82655 w 353555"/>
                <a:gd name="connsiteY33" fmla="*/ 93534 h 761503"/>
                <a:gd name="connsiteX34" fmla="*/ 131609 w 353555"/>
                <a:gd name="connsiteY34" fmla="*/ 88094 h 761503"/>
                <a:gd name="connsiteX35" fmla="*/ 131609 w 353555"/>
                <a:gd name="connsiteY35" fmla="*/ 82655 h 761503"/>
                <a:gd name="connsiteX36" fmla="*/ 134329 w 353555"/>
                <a:gd name="connsiteY36" fmla="*/ 71776 h 761503"/>
                <a:gd name="connsiteX37" fmla="*/ 147927 w 353555"/>
                <a:gd name="connsiteY37" fmla="*/ 63617 h 761503"/>
                <a:gd name="connsiteX38" fmla="*/ 164245 w 353555"/>
                <a:gd name="connsiteY38" fmla="*/ 58178 h 761503"/>
                <a:gd name="connsiteX39" fmla="*/ 177843 w 353555"/>
                <a:gd name="connsiteY39" fmla="*/ 58178 h 761503"/>
                <a:gd name="connsiteX40" fmla="*/ 196881 w 353555"/>
                <a:gd name="connsiteY40" fmla="*/ 60898 h 761503"/>
                <a:gd name="connsiteX41" fmla="*/ 232237 w 353555"/>
                <a:gd name="connsiteY41" fmla="*/ 88094 h 761503"/>
                <a:gd name="connsiteX42" fmla="*/ 278471 w 353555"/>
                <a:gd name="connsiteY42" fmla="*/ 88094 h 761503"/>
                <a:gd name="connsiteX43" fmla="*/ 316546 w 353555"/>
                <a:gd name="connsiteY43" fmla="*/ 104412 h 761503"/>
                <a:gd name="connsiteX44" fmla="*/ 311107 w 353555"/>
                <a:gd name="connsiteY44" fmla="*/ 120730 h 761503"/>
                <a:gd name="connsiteX45" fmla="*/ 294789 w 353555"/>
                <a:gd name="connsiteY45" fmla="*/ 128889 h 761503"/>
                <a:gd name="connsiteX46" fmla="*/ 273032 w 353555"/>
                <a:gd name="connsiteY46" fmla="*/ 131609 h 761503"/>
                <a:gd name="connsiteX47" fmla="*/ 243115 w 353555"/>
                <a:gd name="connsiteY47" fmla="*/ 131609 h 761503"/>
                <a:gd name="connsiteX48" fmla="*/ 243115 w 353555"/>
                <a:gd name="connsiteY48" fmla="*/ 134329 h 761503"/>
                <a:gd name="connsiteX49" fmla="*/ 248554 w 353555"/>
                <a:gd name="connsiteY49" fmla="*/ 169684 h 761503"/>
                <a:gd name="connsiteX50" fmla="*/ 251274 w 353555"/>
                <a:gd name="connsiteY50" fmla="*/ 205040 h 761503"/>
                <a:gd name="connsiteX51" fmla="*/ 251274 w 353555"/>
                <a:gd name="connsiteY51" fmla="*/ 240395 h 761503"/>
                <a:gd name="connsiteX52" fmla="*/ 251274 w 353555"/>
                <a:gd name="connsiteY52" fmla="*/ 256713 h 761503"/>
                <a:gd name="connsiteX53" fmla="*/ 253994 w 353555"/>
                <a:gd name="connsiteY53" fmla="*/ 270311 h 761503"/>
                <a:gd name="connsiteX54" fmla="*/ 259433 w 353555"/>
                <a:gd name="connsiteY54" fmla="*/ 343742 h 761503"/>
                <a:gd name="connsiteX55" fmla="*/ 262153 w 353555"/>
                <a:gd name="connsiteY55" fmla="*/ 425332 h 761503"/>
                <a:gd name="connsiteX56" fmla="*/ 264872 w 353555"/>
                <a:gd name="connsiteY56" fmla="*/ 490603 h 761503"/>
                <a:gd name="connsiteX57" fmla="*/ 270312 w 353555"/>
                <a:gd name="connsiteY57" fmla="*/ 564034 h 761503"/>
                <a:gd name="connsiteX58" fmla="*/ 270312 w 353555"/>
                <a:gd name="connsiteY58" fmla="*/ 599390 h 761503"/>
                <a:gd name="connsiteX59" fmla="*/ 270312 w 353555"/>
                <a:gd name="connsiteY59" fmla="*/ 637465 h 761503"/>
                <a:gd name="connsiteX60" fmla="*/ 264872 w 353555"/>
                <a:gd name="connsiteY60" fmla="*/ 670101 h 761503"/>
                <a:gd name="connsiteX61" fmla="*/ 283910 w 353555"/>
                <a:gd name="connsiteY61" fmla="*/ 672820 h 761503"/>
                <a:gd name="connsiteX62" fmla="*/ 283910 w 353555"/>
                <a:gd name="connsiteY62" fmla="*/ 672820 h 76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53555" h="761503">
                  <a:moveTo>
                    <a:pt x="283910" y="672820"/>
                  </a:moveTo>
                  <a:cubicBezTo>
                    <a:pt x="297508" y="672820"/>
                    <a:pt x="321985" y="672820"/>
                    <a:pt x="321985" y="689138"/>
                  </a:cubicBezTo>
                  <a:cubicBezTo>
                    <a:pt x="321985" y="697297"/>
                    <a:pt x="319266" y="697297"/>
                    <a:pt x="316546" y="705456"/>
                  </a:cubicBezTo>
                  <a:cubicBezTo>
                    <a:pt x="311107" y="710895"/>
                    <a:pt x="305667" y="713615"/>
                    <a:pt x="300228" y="713615"/>
                  </a:cubicBezTo>
                  <a:cubicBezTo>
                    <a:pt x="292069" y="716335"/>
                    <a:pt x="283910" y="716335"/>
                    <a:pt x="278471" y="716335"/>
                  </a:cubicBezTo>
                  <a:cubicBezTo>
                    <a:pt x="275751" y="716335"/>
                    <a:pt x="256713" y="716335"/>
                    <a:pt x="237676" y="716335"/>
                  </a:cubicBezTo>
                  <a:cubicBezTo>
                    <a:pt x="213199" y="716335"/>
                    <a:pt x="186003" y="719054"/>
                    <a:pt x="180563" y="719054"/>
                  </a:cubicBezTo>
                  <a:cubicBezTo>
                    <a:pt x="166965" y="719054"/>
                    <a:pt x="142488" y="719054"/>
                    <a:pt x="126170" y="719054"/>
                  </a:cubicBezTo>
                  <a:cubicBezTo>
                    <a:pt x="118011" y="719054"/>
                    <a:pt x="109852" y="719054"/>
                    <a:pt x="101693" y="719054"/>
                  </a:cubicBezTo>
                  <a:cubicBezTo>
                    <a:pt x="93534" y="719054"/>
                    <a:pt x="82655" y="719054"/>
                    <a:pt x="74496" y="713615"/>
                  </a:cubicBezTo>
                  <a:cubicBezTo>
                    <a:pt x="66337" y="710895"/>
                    <a:pt x="58178" y="702736"/>
                    <a:pt x="58178" y="697297"/>
                  </a:cubicBezTo>
                  <a:cubicBezTo>
                    <a:pt x="58178" y="694578"/>
                    <a:pt x="58178" y="691858"/>
                    <a:pt x="63618" y="689138"/>
                  </a:cubicBezTo>
                  <a:cubicBezTo>
                    <a:pt x="69057" y="686418"/>
                    <a:pt x="79936" y="683699"/>
                    <a:pt x="85375" y="680979"/>
                  </a:cubicBezTo>
                  <a:cubicBezTo>
                    <a:pt x="104413" y="678260"/>
                    <a:pt x="123450" y="675540"/>
                    <a:pt x="131609" y="675540"/>
                  </a:cubicBezTo>
                  <a:cubicBezTo>
                    <a:pt x="134329" y="675540"/>
                    <a:pt x="137049" y="675540"/>
                    <a:pt x="142488" y="675540"/>
                  </a:cubicBezTo>
                  <a:cubicBezTo>
                    <a:pt x="134329" y="670101"/>
                    <a:pt x="131609" y="661942"/>
                    <a:pt x="131609" y="653783"/>
                  </a:cubicBezTo>
                  <a:cubicBezTo>
                    <a:pt x="131609" y="648343"/>
                    <a:pt x="131609" y="642904"/>
                    <a:pt x="128890" y="640184"/>
                  </a:cubicBezTo>
                  <a:cubicBezTo>
                    <a:pt x="128890" y="637465"/>
                    <a:pt x="128890" y="634745"/>
                    <a:pt x="128890" y="629306"/>
                  </a:cubicBezTo>
                  <a:cubicBezTo>
                    <a:pt x="128890" y="626586"/>
                    <a:pt x="128890" y="623867"/>
                    <a:pt x="128890" y="621147"/>
                  </a:cubicBezTo>
                  <a:cubicBezTo>
                    <a:pt x="128890" y="612988"/>
                    <a:pt x="128890" y="604829"/>
                    <a:pt x="128890" y="593950"/>
                  </a:cubicBezTo>
                  <a:cubicBezTo>
                    <a:pt x="128890" y="591231"/>
                    <a:pt x="128890" y="585791"/>
                    <a:pt x="128890" y="583072"/>
                  </a:cubicBezTo>
                  <a:cubicBezTo>
                    <a:pt x="128890" y="534118"/>
                    <a:pt x="131609" y="485164"/>
                    <a:pt x="128890" y="436210"/>
                  </a:cubicBezTo>
                  <a:cubicBezTo>
                    <a:pt x="128890" y="409014"/>
                    <a:pt x="128890" y="384537"/>
                    <a:pt x="128890" y="357340"/>
                  </a:cubicBezTo>
                  <a:cubicBezTo>
                    <a:pt x="128890" y="335583"/>
                    <a:pt x="131609" y="313826"/>
                    <a:pt x="131609" y="289349"/>
                  </a:cubicBezTo>
                  <a:cubicBezTo>
                    <a:pt x="131609" y="275751"/>
                    <a:pt x="131609" y="264872"/>
                    <a:pt x="131609" y="251274"/>
                  </a:cubicBezTo>
                  <a:cubicBezTo>
                    <a:pt x="131609" y="234956"/>
                    <a:pt x="131609" y="221357"/>
                    <a:pt x="131609" y="205040"/>
                  </a:cubicBezTo>
                  <a:cubicBezTo>
                    <a:pt x="131609" y="183282"/>
                    <a:pt x="131609" y="161525"/>
                    <a:pt x="131609" y="139768"/>
                  </a:cubicBezTo>
                  <a:cubicBezTo>
                    <a:pt x="131609" y="137048"/>
                    <a:pt x="131609" y="134329"/>
                    <a:pt x="131609" y="128889"/>
                  </a:cubicBezTo>
                  <a:cubicBezTo>
                    <a:pt x="128890" y="128889"/>
                    <a:pt x="126170" y="128889"/>
                    <a:pt x="126170" y="128889"/>
                  </a:cubicBezTo>
                  <a:cubicBezTo>
                    <a:pt x="118011" y="128889"/>
                    <a:pt x="109852" y="128889"/>
                    <a:pt x="101693" y="128889"/>
                  </a:cubicBezTo>
                  <a:cubicBezTo>
                    <a:pt x="93534" y="128889"/>
                    <a:pt x="82655" y="128889"/>
                    <a:pt x="74496" y="123450"/>
                  </a:cubicBezTo>
                  <a:cubicBezTo>
                    <a:pt x="66337" y="120730"/>
                    <a:pt x="58178" y="112571"/>
                    <a:pt x="58178" y="107132"/>
                  </a:cubicBezTo>
                  <a:cubicBezTo>
                    <a:pt x="58178" y="104412"/>
                    <a:pt x="58178" y="101693"/>
                    <a:pt x="60898" y="98973"/>
                  </a:cubicBezTo>
                  <a:cubicBezTo>
                    <a:pt x="63618" y="96253"/>
                    <a:pt x="77216" y="93534"/>
                    <a:pt x="82655" y="93534"/>
                  </a:cubicBezTo>
                  <a:cubicBezTo>
                    <a:pt x="98973" y="90814"/>
                    <a:pt x="123450" y="88094"/>
                    <a:pt x="131609" y="88094"/>
                  </a:cubicBezTo>
                  <a:cubicBezTo>
                    <a:pt x="131609" y="85375"/>
                    <a:pt x="131609" y="85375"/>
                    <a:pt x="131609" y="82655"/>
                  </a:cubicBezTo>
                  <a:cubicBezTo>
                    <a:pt x="131609" y="77216"/>
                    <a:pt x="131609" y="74496"/>
                    <a:pt x="134329" y="71776"/>
                  </a:cubicBezTo>
                  <a:cubicBezTo>
                    <a:pt x="137049" y="69057"/>
                    <a:pt x="145208" y="66337"/>
                    <a:pt x="147927" y="63617"/>
                  </a:cubicBezTo>
                  <a:cubicBezTo>
                    <a:pt x="153366" y="60898"/>
                    <a:pt x="158806" y="58178"/>
                    <a:pt x="164245" y="58178"/>
                  </a:cubicBezTo>
                  <a:cubicBezTo>
                    <a:pt x="169684" y="58178"/>
                    <a:pt x="175124" y="58178"/>
                    <a:pt x="177843" y="58178"/>
                  </a:cubicBezTo>
                  <a:cubicBezTo>
                    <a:pt x="183283" y="58178"/>
                    <a:pt x="191442" y="58178"/>
                    <a:pt x="196881" y="60898"/>
                  </a:cubicBezTo>
                  <a:cubicBezTo>
                    <a:pt x="213199" y="63617"/>
                    <a:pt x="224078" y="74496"/>
                    <a:pt x="232237" y="88094"/>
                  </a:cubicBezTo>
                  <a:cubicBezTo>
                    <a:pt x="253994" y="88094"/>
                    <a:pt x="270312" y="88094"/>
                    <a:pt x="278471" y="88094"/>
                  </a:cubicBezTo>
                  <a:cubicBezTo>
                    <a:pt x="292069" y="88094"/>
                    <a:pt x="316546" y="88094"/>
                    <a:pt x="316546" y="104412"/>
                  </a:cubicBezTo>
                  <a:cubicBezTo>
                    <a:pt x="316546" y="112571"/>
                    <a:pt x="313826" y="112571"/>
                    <a:pt x="311107" y="120730"/>
                  </a:cubicBezTo>
                  <a:cubicBezTo>
                    <a:pt x="305667" y="126170"/>
                    <a:pt x="300228" y="128889"/>
                    <a:pt x="294789" y="128889"/>
                  </a:cubicBezTo>
                  <a:cubicBezTo>
                    <a:pt x="286630" y="131609"/>
                    <a:pt x="278471" y="131609"/>
                    <a:pt x="273032" y="131609"/>
                  </a:cubicBezTo>
                  <a:cubicBezTo>
                    <a:pt x="270312" y="131609"/>
                    <a:pt x="259433" y="131609"/>
                    <a:pt x="243115" y="131609"/>
                  </a:cubicBezTo>
                  <a:lnTo>
                    <a:pt x="243115" y="134329"/>
                  </a:lnTo>
                  <a:cubicBezTo>
                    <a:pt x="245835" y="145207"/>
                    <a:pt x="245835" y="158805"/>
                    <a:pt x="248554" y="169684"/>
                  </a:cubicBezTo>
                  <a:cubicBezTo>
                    <a:pt x="251274" y="180563"/>
                    <a:pt x="251274" y="194161"/>
                    <a:pt x="251274" y="205040"/>
                  </a:cubicBezTo>
                  <a:cubicBezTo>
                    <a:pt x="251274" y="215918"/>
                    <a:pt x="251274" y="226797"/>
                    <a:pt x="251274" y="240395"/>
                  </a:cubicBezTo>
                  <a:cubicBezTo>
                    <a:pt x="251274" y="245834"/>
                    <a:pt x="251274" y="251274"/>
                    <a:pt x="251274" y="256713"/>
                  </a:cubicBezTo>
                  <a:cubicBezTo>
                    <a:pt x="251274" y="262152"/>
                    <a:pt x="251274" y="267592"/>
                    <a:pt x="253994" y="270311"/>
                  </a:cubicBezTo>
                  <a:cubicBezTo>
                    <a:pt x="256713" y="294788"/>
                    <a:pt x="256713" y="319265"/>
                    <a:pt x="259433" y="343742"/>
                  </a:cubicBezTo>
                  <a:cubicBezTo>
                    <a:pt x="259433" y="370939"/>
                    <a:pt x="262153" y="398135"/>
                    <a:pt x="262153" y="425332"/>
                  </a:cubicBezTo>
                  <a:cubicBezTo>
                    <a:pt x="262153" y="447089"/>
                    <a:pt x="262153" y="468846"/>
                    <a:pt x="264872" y="490603"/>
                  </a:cubicBezTo>
                  <a:cubicBezTo>
                    <a:pt x="264872" y="515080"/>
                    <a:pt x="270312" y="539557"/>
                    <a:pt x="270312" y="564034"/>
                  </a:cubicBezTo>
                  <a:cubicBezTo>
                    <a:pt x="270312" y="574913"/>
                    <a:pt x="270312" y="588511"/>
                    <a:pt x="270312" y="599390"/>
                  </a:cubicBezTo>
                  <a:cubicBezTo>
                    <a:pt x="270312" y="612988"/>
                    <a:pt x="270312" y="623867"/>
                    <a:pt x="270312" y="637465"/>
                  </a:cubicBezTo>
                  <a:cubicBezTo>
                    <a:pt x="270312" y="648343"/>
                    <a:pt x="270312" y="661942"/>
                    <a:pt x="264872" y="670101"/>
                  </a:cubicBezTo>
                  <a:cubicBezTo>
                    <a:pt x="273032" y="672820"/>
                    <a:pt x="278471" y="672820"/>
                    <a:pt x="283910" y="672820"/>
                  </a:cubicBezTo>
                  <a:lnTo>
                    <a:pt x="283910" y="672820"/>
                  </a:lnTo>
                  <a:close/>
                </a:path>
              </a:pathLst>
            </a:custGeom>
            <a:grpFill/>
            <a:ln w="27168" cap="flat">
              <a:noFill/>
              <a:prstDash val="solid"/>
              <a:miter/>
            </a:ln>
          </p:spPr>
          <p:txBody>
            <a:bodyPr rtlCol="0" anchor="ctr"/>
            <a:lstStyle/>
            <a:p>
              <a:endParaRPr>
                <a:solidFill>
                  <a:srgbClr val="FFFFFF"/>
                </a:solidFill>
              </a:endParaRPr>
            </a:p>
          </p:txBody>
        </p:sp>
        <p:sp>
          <p:nvSpPr>
            <p:cNvPr id="49" name="Freeform: Shape 48">
              <a:extLst>
                <a:ext uri="{FF2B5EF4-FFF2-40B4-BE49-F238E27FC236}">
                  <a16:creationId xmlns:a16="http://schemas.microsoft.com/office/drawing/2014/main" id="{57C41A0D-C2E3-4D53-84BE-98D0A1FDB835}"/>
                </a:ext>
              </a:extLst>
            </p:cNvPr>
            <p:cNvSpPr/>
            <p:nvPr/>
          </p:nvSpPr>
          <p:spPr>
            <a:xfrm>
              <a:off x="8652924" y="4192158"/>
              <a:ext cx="516735" cy="788700"/>
            </a:xfrm>
            <a:custGeom>
              <a:avLst/>
              <a:gdLst>
                <a:gd name="connsiteX0" fmla="*/ 464616 w 516735"/>
                <a:gd name="connsiteY0" fmla="*/ 436210 h 788699"/>
                <a:gd name="connsiteX1" fmla="*/ 445578 w 516735"/>
                <a:gd name="connsiteY1" fmla="*/ 455248 h 788699"/>
                <a:gd name="connsiteX2" fmla="*/ 404783 w 516735"/>
                <a:gd name="connsiteY2" fmla="*/ 466126 h 788699"/>
                <a:gd name="connsiteX3" fmla="*/ 385746 w 516735"/>
                <a:gd name="connsiteY3" fmla="*/ 479725 h 788699"/>
                <a:gd name="connsiteX4" fmla="*/ 388466 w 516735"/>
                <a:gd name="connsiteY4" fmla="*/ 512361 h 788699"/>
                <a:gd name="connsiteX5" fmla="*/ 388466 w 516735"/>
                <a:gd name="connsiteY5" fmla="*/ 544997 h 788699"/>
                <a:gd name="connsiteX6" fmla="*/ 388466 w 516735"/>
                <a:gd name="connsiteY6" fmla="*/ 566754 h 788699"/>
                <a:gd name="connsiteX7" fmla="*/ 391185 w 516735"/>
                <a:gd name="connsiteY7" fmla="*/ 632026 h 788699"/>
                <a:gd name="connsiteX8" fmla="*/ 393905 w 516735"/>
                <a:gd name="connsiteY8" fmla="*/ 683699 h 788699"/>
                <a:gd name="connsiteX9" fmla="*/ 377587 w 516735"/>
                <a:gd name="connsiteY9" fmla="*/ 724494 h 788699"/>
                <a:gd name="connsiteX10" fmla="*/ 361269 w 516735"/>
                <a:gd name="connsiteY10" fmla="*/ 719054 h 788699"/>
                <a:gd name="connsiteX11" fmla="*/ 353110 w 516735"/>
                <a:gd name="connsiteY11" fmla="*/ 702737 h 788699"/>
                <a:gd name="connsiteX12" fmla="*/ 350390 w 516735"/>
                <a:gd name="connsiteY12" fmla="*/ 686419 h 788699"/>
                <a:gd name="connsiteX13" fmla="*/ 353110 w 516735"/>
                <a:gd name="connsiteY13" fmla="*/ 659222 h 788699"/>
                <a:gd name="connsiteX14" fmla="*/ 353110 w 516735"/>
                <a:gd name="connsiteY14" fmla="*/ 656502 h 788699"/>
                <a:gd name="connsiteX15" fmla="*/ 317754 w 516735"/>
                <a:gd name="connsiteY15" fmla="*/ 708176 h 788699"/>
                <a:gd name="connsiteX16" fmla="*/ 241604 w 516735"/>
                <a:gd name="connsiteY16" fmla="*/ 735372 h 788699"/>
                <a:gd name="connsiteX17" fmla="*/ 187211 w 516735"/>
                <a:gd name="connsiteY17" fmla="*/ 727214 h 788699"/>
                <a:gd name="connsiteX18" fmla="*/ 135537 w 516735"/>
                <a:gd name="connsiteY18" fmla="*/ 694578 h 788699"/>
                <a:gd name="connsiteX19" fmla="*/ 86583 w 516735"/>
                <a:gd name="connsiteY19" fmla="*/ 621147 h 788699"/>
                <a:gd name="connsiteX20" fmla="*/ 67546 w 516735"/>
                <a:gd name="connsiteY20" fmla="*/ 555875 h 788699"/>
                <a:gd name="connsiteX21" fmla="*/ 59387 w 516735"/>
                <a:gd name="connsiteY21" fmla="*/ 509641 h 788699"/>
                <a:gd name="connsiteX22" fmla="*/ 59387 w 516735"/>
                <a:gd name="connsiteY22" fmla="*/ 468846 h 788699"/>
                <a:gd name="connsiteX23" fmla="*/ 86583 w 516735"/>
                <a:gd name="connsiteY23" fmla="*/ 302947 h 788699"/>
                <a:gd name="connsiteX24" fmla="*/ 108341 w 516735"/>
                <a:gd name="connsiteY24" fmla="*/ 224077 h 788699"/>
                <a:gd name="connsiteX25" fmla="*/ 146416 w 516735"/>
                <a:gd name="connsiteY25" fmla="*/ 145207 h 788699"/>
                <a:gd name="connsiteX26" fmla="*/ 198090 w 516735"/>
                <a:gd name="connsiteY26" fmla="*/ 85375 h 788699"/>
                <a:gd name="connsiteX27" fmla="*/ 228006 w 516735"/>
                <a:gd name="connsiteY27" fmla="*/ 69057 h 788699"/>
                <a:gd name="connsiteX28" fmla="*/ 268801 w 516735"/>
                <a:gd name="connsiteY28" fmla="*/ 58178 h 788699"/>
                <a:gd name="connsiteX29" fmla="*/ 274240 w 516735"/>
                <a:gd name="connsiteY29" fmla="*/ 58178 h 788699"/>
                <a:gd name="connsiteX30" fmla="*/ 295997 w 516735"/>
                <a:gd name="connsiteY30" fmla="*/ 60898 h 788699"/>
                <a:gd name="connsiteX31" fmla="*/ 331353 w 516735"/>
                <a:gd name="connsiteY31" fmla="*/ 71776 h 788699"/>
                <a:gd name="connsiteX32" fmla="*/ 350390 w 516735"/>
                <a:gd name="connsiteY32" fmla="*/ 93534 h 788699"/>
                <a:gd name="connsiteX33" fmla="*/ 353110 w 516735"/>
                <a:gd name="connsiteY33" fmla="*/ 74496 h 788699"/>
                <a:gd name="connsiteX34" fmla="*/ 358549 w 516735"/>
                <a:gd name="connsiteY34" fmla="*/ 63618 h 788699"/>
                <a:gd name="connsiteX35" fmla="*/ 366708 w 516735"/>
                <a:gd name="connsiteY35" fmla="*/ 58178 h 788699"/>
                <a:gd name="connsiteX36" fmla="*/ 374867 w 516735"/>
                <a:gd name="connsiteY36" fmla="*/ 63618 h 788699"/>
                <a:gd name="connsiteX37" fmla="*/ 383027 w 516735"/>
                <a:gd name="connsiteY37" fmla="*/ 82655 h 788699"/>
                <a:gd name="connsiteX38" fmla="*/ 385746 w 516735"/>
                <a:gd name="connsiteY38" fmla="*/ 126170 h 788699"/>
                <a:gd name="connsiteX39" fmla="*/ 388466 w 516735"/>
                <a:gd name="connsiteY39" fmla="*/ 186002 h 788699"/>
                <a:gd name="connsiteX40" fmla="*/ 391185 w 516735"/>
                <a:gd name="connsiteY40" fmla="*/ 237676 h 788699"/>
                <a:gd name="connsiteX41" fmla="*/ 374867 w 516735"/>
                <a:gd name="connsiteY41" fmla="*/ 278470 h 788699"/>
                <a:gd name="connsiteX42" fmla="*/ 358549 w 516735"/>
                <a:gd name="connsiteY42" fmla="*/ 273031 h 788699"/>
                <a:gd name="connsiteX43" fmla="*/ 350390 w 516735"/>
                <a:gd name="connsiteY43" fmla="*/ 256713 h 788699"/>
                <a:gd name="connsiteX44" fmla="*/ 347671 w 516735"/>
                <a:gd name="connsiteY44" fmla="*/ 240395 h 788699"/>
                <a:gd name="connsiteX45" fmla="*/ 347671 w 516735"/>
                <a:gd name="connsiteY45" fmla="*/ 213199 h 788699"/>
                <a:gd name="connsiteX46" fmla="*/ 344951 w 516735"/>
                <a:gd name="connsiteY46" fmla="*/ 194161 h 788699"/>
                <a:gd name="connsiteX47" fmla="*/ 339512 w 516735"/>
                <a:gd name="connsiteY47" fmla="*/ 150647 h 788699"/>
                <a:gd name="connsiteX48" fmla="*/ 323194 w 516735"/>
                <a:gd name="connsiteY48" fmla="*/ 112571 h 788699"/>
                <a:gd name="connsiteX49" fmla="*/ 293278 w 516735"/>
                <a:gd name="connsiteY49" fmla="*/ 101693 h 788699"/>
                <a:gd name="connsiteX50" fmla="*/ 263361 w 516735"/>
                <a:gd name="connsiteY50" fmla="*/ 120730 h 788699"/>
                <a:gd name="connsiteX51" fmla="*/ 241604 w 516735"/>
                <a:gd name="connsiteY51" fmla="*/ 153366 h 788699"/>
                <a:gd name="connsiteX52" fmla="*/ 233445 w 516735"/>
                <a:gd name="connsiteY52" fmla="*/ 194161 h 788699"/>
                <a:gd name="connsiteX53" fmla="*/ 225286 w 516735"/>
                <a:gd name="connsiteY53" fmla="*/ 232236 h 788699"/>
                <a:gd name="connsiteX54" fmla="*/ 217127 w 516735"/>
                <a:gd name="connsiteY54" fmla="*/ 275751 h 788699"/>
                <a:gd name="connsiteX55" fmla="*/ 211688 w 516735"/>
                <a:gd name="connsiteY55" fmla="*/ 316545 h 788699"/>
                <a:gd name="connsiteX56" fmla="*/ 206249 w 516735"/>
                <a:gd name="connsiteY56" fmla="*/ 354621 h 788699"/>
                <a:gd name="connsiteX57" fmla="*/ 200809 w 516735"/>
                <a:gd name="connsiteY57" fmla="*/ 398135 h 788699"/>
                <a:gd name="connsiteX58" fmla="*/ 195370 w 516735"/>
                <a:gd name="connsiteY58" fmla="*/ 438930 h 788699"/>
                <a:gd name="connsiteX59" fmla="*/ 192650 w 516735"/>
                <a:gd name="connsiteY59" fmla="*/ 474286 h 788699"/>
                <a:gd name="connsiteX60" fmla="*/ 195370 w 516735"/>
                <a:gd name="connsiteY60" fmla="*/ 525959 h 788699"/>
                <a:gd name="connsiteX61" fmla="*/ 208968 w 516735"/>
                <a:gd name="connsiteY61" fmla="*/ 596670 h 788699"/>
                <a:gd name="connsiteX62" fmla="*/ 214407 w 516735"/>
                <a:gd name="connsiteY62" fmla="*/ 623867 h 788699"/>
                <a:gd name="connsiteX63" fmla="*/ 228006 w 516735"/>
                <a:gd name="connsiteY63" fmla="*/ 656502 h 788699"/>
                <a:gd name="connsiteX64" fmla="*/ 271520 w 516735"/>
                <a:gd name="connsiteY64" fmla="*/ 689138 h 788699"/>
                <a:gd name="connsiteX65" fmla="*/ 306876 w 516735"/>
                <a:gd name="connsiteY65" fmla="*/ 664661 h 788699"/>
                <a:gd name="connsiteX66" fmla="*/ 331353 w 516735"/>
                <a:gd name="connsiteY66" fmla="*/ 602109 h 788699"/>
                <a:gd name="connsiteX67" fmla="*/ 336792 w 516735"/>
                <a:gd name="connsiteY67" fmla="*/ 544997 h 788699"/>
                <a:gd name="connsiteX68" fmla="*/ 336792 w 516735"/>
                <a:gd name="connsiteY68" fmla="*/ 498762 h 788699"/>
                <a:gd name="connsiteX69" fmla="*/ 336792 w 516735"/>
                <a:gd name="connsiteY69" fmla="*/ 490603 h 788699"/>
                <a:gd name="connsiteX70" fmla="*/ 320474 w 516735"/>
                <a:gd name="connsiteY70" fmla="*/ 477005 h 788699"/>
                <a:gd name="connsiteX71" fmla="*/ 282399 w 516735"/>
                <a:gd name="connsiteY71" fmla="*/ 479725 h 788699"/>
                <a:gd name="connsiteX72" fmla="*/ 252483 w 516735"/>
                <a:gd name="connsiteY72" fmla="*/ 474286 h 788699"/>
                <a:gd name="connsiteX73" fmla="*/ 247044 w 516735"/>
                <a:gd name="connsiteY73" fmla="*/ 466126 h 788699"/>
                <a:gd name="connsiteX74" fmla="*/ 249763 w 516735"/>
                <a:gd name="connsiteY74" fmla="*/ 457968 h 788699"/>
                <a:gd name="connsiteX75" fmla="*/ 268801 w 516735"/>
                <a:gd name="connsiteY75" fmla="*/ 447089 h 788699"/>
                <a:gd name="connsiteX76" fmla="*/ 312315 w 516735"/>
                <a:gd name="connsiteY76" fmla="*/ 436210 h 788699"/>
                <a:gd name="connsiteX77" fmla="*/ 353110 w 516735"/>
                <a:gd name="connsiteY77" fmla="*/ 430771 h 788699"/>
                <a:gd name="connsiteX78" fmla="*/ 385746 w 516735"/>
                <a:gd name="connsiteY78" fmla="*/ 430771 h 788699"/>
                <a:gd name="connsiteX79" fmla="*/ 437420 w 516735"/>
                <a:gd name="connsiteY79" fmla="*/ 428051 h 788699"/>
                <a:gd name="connsiteX80" fmla="*/ 464616 w 516735"/>
                <a:gd name="connsiteY80" fmla="*/ 436210 h 78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516735" h="788699">
                  <a:moveTo>
                    <a:pt x="464616" y="436210"/>
                  </a:moveTo>
                  <a:cubicBezTo>
                    <a:pt x="464616" y="447089"/>
                    <a:pt x="453738" y="452528"/>
                    <a:pt x="445578" y="455248"/>
                  </a:cubicBezTo>
                  <a:cubicBezTo>
                    <a:pt x="434700" y="460687"/>
                    <a:pt x="415662" y="463407"/>
                    <a:pt x="404783" y="466126"/>
                  </a:cubicBezTo>
                  <a:cubicBezTo>
                    <a:pt x="393905" y="466126"/>
                    <a:pt x="385746" y="468846"/>
                    <a:pt x="385746" y="479725"/>
                  </a:cubicBezTo>
                  <a:cubicBezTo>
                    <a:pt x="385746" y="487884"/>
                    <a:pt x="388466" y="506921"/>
                    <a:pt x="388466" y="512361"/>
                  </a:cubicBezTo>
                  <a:cubicBezTo>
                    <a:pt x="388466" y="515080"/>
                    <a:pt x="388466" y="539557"/>
                    <a:pt x="388466" y="544997"/>
                  </a:cubicBezTo>
                  <a:cubicBezTo>
                    <a:pt x="388466" y="550436"/>
                    <a:pt x="388466" y="558595"/>
                    <a:pt x="388466" y="566754"/>
                  </a:cubicBezTo>
                  <a:cubicBezTo>
                    <a:pt x="388466" y="591231"/>
                    <a:pt x="388466" y="621147"/>
                    <a:pt x="391185" y="632026"/>
                  </a:cubicBezTo>
                  <a:cubicBezTo>
                    <a:pt x="393905" y="653783"/>
                    <a:pt x="393905" y="661942"/>
                    <a:pt x="393905" y="683699"/>
                  </a:cubicBezTo>
                  <a:cubicBezTo>
                    <a:pt x="393905" y="694578"/>
                    <a:pt x="393905" y="724494"/>
                    <a:pt x="377587" y="724494"/>
                  </a:cubicBezTo>
                  <a:cubicBezTo>
                    <a:pt x="369428" y="724494"/>
                    <a:pt x="366708" y="721774"/>
                    <a:pt x="361269" y="719054"/>
                  </a:cubicBezTo>
                  <a:cubicBezTo>
                    <a:pt x="355830" y="716335"/>
                    <a:pt x="353110" y="708176"/>
                    <a:pt x="353110" y="702737"/>
                  </a:cubicBezTo>
                  <a:cubicBezTo>
                    <a:pt x="350390" y="694578"/>
                    <a:pt x="350390" y="689138"/>
                    <a:pt x="350390" y="686419"/>
                  </a:cubicBezTo>
                  <a:cubicBezTo>
                    <a:pt x="350390" y="678260"/>
                    <a:pt x="353110" y="672820"/>
                    <a:pt x="353110" y="659222"/>
                  </a:cubicBezTo>
                  <a:lnTo>
                    <a:pt x="353110" y="656502"/>
                  </a:lnTo>
                  <a:cubicBezTo>
                    <a:pt x="347671" y="675540"/>
                    <a:pt x="334073" y="694578"/>
                    <a:pt x="317754" y="708176"/>
                  </a:cubicBezTo>
                  <a:cubicBezTo>
                    <a:pt x="293278" y="727214"/>
                    <a:pt x="274240" y="735372"/>
                    <a:pt x="241604" y="735372"/>
                  </a:cubicBezTo>
                  <a:cubicBezTo>
                    <a:pt x="222566" y="735372"/>
                    <a:pt x="203529" y="732653"/>
                    <a:pt x="187211" y="727214"/>
                  </a:cubicBezTo>
                  <a:cubicBezTo>
                    <a:pt x="165454" y="719054"/>
                    <a:pt x="149136" y="708176"/>
                    <a:pt x="135537" y="694578"/>
                  </a:cubicBezTo>
                  <a:cubicBezTo>
                    <a:pt x="113780" y="672820"/>
                    <a:pt x="100182" y="648343"/>
                    <a:pt x="86583" y="621147"/>
                  </a:cubicBezTo>
                  <a:cubicBezTo>
                    <a:pt x="75705" y="599390"/>
                    <a:pt x="70266" y="580352"/>
                    <a:pt x="67546" y="555875"/>
                  </a:cubicBezTo>
                  <a:cubicBezTo>
                    <a:pt x="64826" y="539557"/>
                    <a:pt x="62107" y="525959"/>
                    <a:pt x="59387" y="509641"/>
                  </a:cubicBezTo>
                  <a:cubicBezTo>
                    <a:pt x="56667" y="493323"/>
                    <a:pt x="59387" y="485164"/>
                    <a:pt x="59387" y="468846"/>
                  </a:cubicBezTo>
                  <a:cubicBezTo>
                    <a:pt x="59387" y="414453"/>
                    <a:pt x="72985" y="362780"/>
                    <a:pt x="86583" y="302947"/>
                  </a:cubicBezTo>
                  <a:cubicBezTo>
                    <a:pt x="92023" y="275751"/>
                    <a:pt x="100182" y="248554"/>
                    <a:pt x="108341" y="224077"/>
                  </a:cubicBezTo>
                  <a:cubicBezTo>
                    <a:pt x="116500" y="196881"/>
                    <a:pt x="130098" y="169684"/>
                    <a:pt x="146416" y="145207"/>
                  </a:cubicBezTo>
                  <a:cubicBezTo>
                    <a:pt x="160014" y="123450"/>
                    <a:pt x="176332" y="101693"/>
                    <a:pt x="198090" y="85375"/>
                  </a:cubicBezTo>
                  <a:cubicBezTo>
                    <a:pt x="206249" y="77216"/>
                    <a:pt x="217127" y="71776"/>
                    <a:pt x="228006" y="69057"/>
                  </a:cubicBezTo>
                  <a:cubicBezTo>
                    <a:pt x="241604" y="63618"/>
                    <a:pt x="255202" y="58178"/>
                    <a:pt x="268801" y="58178"/>
                  </a:cubicBezTo>
                  <a:cubicBezTo>
                    <a:pt x="271520" y="58178"/>
                    <a:pt x="274240" y="58178"/>
                    <a:pt x="274240" y="58178"/>
                  </a:cubicBezTo>
                  <a:cubicBezTo>
                    <a:pt x="279679" y="58178"/>
                    <a:pt x="285119" y="58178"/>
                    <a:pt x="295997" y="60898"/>
                  </a:cubicBezTo>
                  <a:cubicBezTo>
                    <a:pt x="309595" y="63618"/>
                    <a:pt x="320474" y="66337"/>
                    <a:pt x="331353" y="71776"/>
                  </a:cubicBezTo>
                  <a:cubicBezTo>
                    <a:pt x="339512" y="77216"/>
                    <a:pt x="347671" y="85375"/>
                    <a:pt x="350390" y="93534"/>
                  </a:cubicBezTo>
                  <a:cubicBezTo>
                    <a:pt x="350390" y="88095"/>
                    <a:pt x="353110" y="79936"/>
                    <a:pt x="353110" y="74496"/>
                  </a:cubicBezTo>
                  <a:cubicBezTo>
                    <a:pt x="355830" y="71776"/>
                    <a:pt x="355830" y="69057"/>
                    <a:pt x="358549" y="63618"/>
                  </a:cubicBezTo>
                  <a:cubicBezTo>
                    <a:pt x="361269" y="60898"/>
                    <a:pt x="363989" y="58178"/>
                    <a:pt x="366708" y="58178"/>
                  </a:cubicBezTo>
                  <a:cubicBezTo>
                    <a:pt x="369428" y="58178"/>
                    <a:pt x="372148" y="60898"/>
                    <a:pt x="374867" y="63618"/>
                  </a:cubicBezTo>
                  <a:cubicBezTo>
                    <a:pt x="377587" y="69057"/>
                    <a:pt x="380307" y="77216"/>
                    <a:pt x="383027" y="82655"/>
                  </a:cubicBezTo>
                  <a:cubicBezTo>
                    <a:pt x="383027" y="90814"/>
                    <a:pt x="385746" y="107132"/>
                    <a:pt x="385746" y="126170"/>
                  </a:cubicBezTo>
                  <a:cubicBezTo>
                    <a:pt x="385746" y="150647"/>
                    <a:pt x="385746" y="177843"/>
                    <a:pt x="388466" y="186002"/>
                  </a:cubicBezTo>
                  <a:cubicBezTo>
                    <a:pt x="391185" y="207759"/>
                    <a:pt x="391185" y="215918"/>
                    <a:pt x="391185" y="237676"/>
                  </a:cubicBezTo>
                  <a:cubicBezTo>
                    <a:pt x="391185" y="248554"/>
                    <a:pt x="391185" y="278470"/>
                    <a:pt x="374867" y="278470"/>
                  </a:cubicBezTo>
                  <a:cubicBezTo>
                    <a:pt x="366708" y="278470"/>
                    <a:pt x="363989" y="275751"/>
                    <a:pt x="358549" y="273031"/>
                  </a:cubicBezTo>
                  <a:cubicBezTo>
                    <a:pt x="353110" y="270311"/>
                    <a:pt x="350390" y="262152"/>
                    <a:pt x="350390" y="256713"/>
                  </a:cubicBezTo>
                  <a:cubicBezTo>
                    <a:pt x="350390" y="251274"/>
                    <a:pt x="347671" y="245834"/>
                    <a:pt x="347671" y="240395"/>
                  </a:cubicBezTo>
                  <a:cubicBezTo>
                    <a:pt x="347671" y="232236"/>
                    <a:pt x="347671" y="224077"/>
                    <a:pt x="347671" y="213199"/>
                  </a:cubicBezTo>
                  <a:cubicBezTo>
                    <a:pt x="347671" y="207759"/>
                    <a:pt x="347671" y="199600"/>
                    <a:pt x="344951" y="194161"/>
                  </a:cubicBezTo>
                  <a:cubicBezTo>
                    <a:pt x="342232" y="180563"/>
                    <a:pt x="342232" y="164245"/>
                    <a:pt x="339512" y="150647"/>
                  </a:cubicBezTo>
                  <a:cubicBezTo>
                    <a:pt x="336792" y="137048"/>
                    <a:pt x="331353" y="123450"/>
                    <a:pt x="323194" y="112571"/>
                  </a:cubicBezTo>
                  <a:cubicBezTo>
                    <a:pt x="317754" y="104412"/>
                    <a:pt x="304156" y="101693"/>
                    <a:pt x="293278" y="101693"/>
                  </a:cubicBezTo>
                  <a:cubicBezTo>
                    <a:pt x="279679" y="101693"/>
                    <a:pt x="271520" y="109852"/>
                    <a:pt x="263361" y="120730"/>
                  </a:cubicBezTo>
                  <a:cubicBezTo>
                    <a:pt x="257922" y="131609"/>
                    <a:pt x="247044" y="139768"/>
                    <a:pt x="241604" y="153366"/>
                  </a:cubicBezTo>
                  <a:cubicBezTo>
                    <a:pt x="236165" y="166964"/>
                    <a:pt x="233445" y="180563"/>
                    <a:pt x="233445" y="194161"/>
                  </a:cubicBezTo>
                  <a:cubicBezTo>
                    <a:pt x="233445" y="207759"/>
                    <a:pt x="230725" y="218638"/>
                    <a:pt x="225286" y="232236"/>
                  </a:cubicBezTo>
                  <a:cubicBezTo>
                    <a:pt x="219847" y="245834"/>
                    <a:pt x="219847" y="262152"/>
                    <a:pt x="217127" y="275751"/>
                  </a:cubicBezTo>
                  <a:cubicBezTo>
                    <a:pt x="214407" y="289349"/>
                    <a:pt x="214407" y="302947"/>
                    <a:pt x="211688" y="316545"/>
                  </a:cubicBezTo>
                  <a:cubicBezTo>
                    <a:pt x="211688" y="330144"/>
                    <a:pt x="206249" y="341022"/>
                    <a:pt x="206249" y="354621"/>
                  </a:cubicBezTo>
                  <a:cubicBezTo>
                    <a:pt x="203529" y="368219"/>
                    <a:pt x="203529" y="381817"/>
                    <a:pt x="200809" y="398135"/>
                  </a:cubicBezTo>
                  <a:cubicBezTo>
                    <a:pt x="198090" y="411733"/>
                    <a:pt x="198090" y="425332"/>
                    <a:pt x="195370" y="438930"/>
                  </a:cubicBezTo>
                  <a:cubicBezTo>
                    <a:pt x="195370" y="449809"/>
                    <a:pt x="192650" y="463407"/>
                    <a:pt x="192650" y="474286"/>
                  </a:cubicBezTo>
                  <a:cubicBezTo>
                    <a:pt x="192650" y="490603"/>
                    <a:pt x="195370" y="509641"/>
                    <a:pt x="195370" y="525959"/>
                  </a:cubicBezTo>
                  <a:cubicBezTo>
                    <a:pt x="195370" y="550436"/>
                    <a:pt x="203529" y="572193"/>
                    <a:pt x="208968" y="596670"/>
                  </a:cubicBezTo>
                  <a:cubicBezTo>
                    <a:pt x="211688" y="604829"/>
                    <a:pt x="211688" y="615708"/>
                    <a:pt x="214407" y="623867"/>
                  </a:cubicBezTo>
                  <a:cubicBezTo>
                    <a:pt x="217127" y="634745"/>
                    <a:pt x="222566" y="645624"/>
                    <a:pt x="228006" y="656502"/>
                  </a:cubicBezTo>
                  <a:cubicBezTo>
                    <a:pt x="236165" y="670101"/>
                    <a:pt x="252483" y="689138"/>
                    <a:pt x="271520" y="689138"/>
                  </a:cubicBezTo>
                  <a:cubicBezTo>
                    <a:pt x="287838" y="689138"/>
                    <a:pt x="298717" y="675540"/>
                    <a:pt x="306876" y="664661"/>
                  </a:cubicBezTo>
                  <a:cubicBezTo>
                    <a:pt x="320474" y="645624"/>
                    <a:pt x="325914" y="623867"/>
                    <a:pt x="331353" y="602109"/>
                  </a:cubicBezTo>
                  <a:cubicBezTo>
                    <a:pt x="334073" y="583072"/>
                    <a:pt x="336792" y="564034"/>
                    <a:pt x="336792" y="544997"/>
                  </a:cubicBezTo>
                  <a:cubicBezTo>
                    <a:pt x="336792" y="531398"/>
                    <a:pt x="336792" y="512361"/>
                    <a:pt x="336792" y="498762"/>
                  </a:cubicBezTo>
                  <a:cubicBezTo>
                    <a:pt x="336792" y="496043"/>
                    <a:pt x="336792" y="493323"/>
                    <a:pt x="336792" y="490603"/>
                  </a:cubicBezTo>
                  <a:cubicBezTo>
                    <a:pt x="336792" y="479725"/>
                    <a:pt x="336792" y="477005"/>
                    <a:pt x="320474" y="477005"/>
                  </a:cubicBezTo>
                  <a:cubicBezTo>
                    <a:pt x="309595" y="477005"/>
                    <a:pt x="295997" y="479725"/>
                    <a:pt x="282399" y="479725"/>
                  </a:cubicBezTo>
                  <a:cubicBezTo>
                    <a:pt x="271520" y="479725"/>
                    <a:pt x="260642" y="479725"/>
                    <a:pt x="252483" y="474286"/>
                  </a:cubicBezTo>
                  <a:cubicBezTo>
                    <a:pt x="249763" y="471566"/>
                    <a:pt x="247044" y="468846"/>
                    <a:pt x="247044" y="466126"/>
                  </a:cubicBezTo>
                  <a:cubicBezTo>
                    <a:pt x="247044" y="463407"/>
                    <a:pt x="247044" y="460687"/>
                    <a:pt x="249763" y="457968"/>
                  </a:cubicBezTo>
                  <a:cubicBezTo>
                    <a:pt x="255202" y="452528"/>
                    <a:pt x="260642" y="449809"/>
                    <a:pt x="268801" y="447089"/>
                  </a:cubicBezTo>
                  <a:cubicBezTo>
                    <a:pt x="282399" y="441650"/>
                    <a:pt x="295997" y="438930"/>
                    <a:pt x="312315" y="436210"/>
                  </a:cubicBezTo>
                  <a:cubicBezTo>
                    <a:pt x="325914" y="433491"/>
                    <a:pt x="339512" y="433491"/>
                    <a:pt x="353110" y="430771"/>
                  </a:cubicBezTo>
                  <a:cubicBezTo>
                    <a:pt x="363989" y="430771"/>
                    <a:pt x="374867" y="430771"/>
                    <a:pt x="385746" y="430771"/>
                  </a:cubicBezTo>
                  <a:cubicBezTo>
                    <a:pt x="402064" y="430771"/>
                    <a:pt x="426541" y="428051"/>
                    <a:pt x="437420" y="428051"/>
                  </a:cubicBezTo>
                  <a:cubicBezTo>
                    <a:pt x="451018" y="422612"/>
                    <a:pt x="464616" y="425332"/>
                    <a:pt x="464616" y="436210"/>
                  </a:cubicBezTo>
                </a:path>
              </a:pathLst>
            </a:custGeom>
            <a:grpFill/>
            <a:ln w="27168" cap="flat">
              <a:noFill/>
              <a:prstDash val="solid"/>
              <a:miter/>
            </a:ln>
          </p:spPr>
          <p:txBody>
            <a:bodyPr rtlCol="0" anchor="ctr"/>
            <a:lstStyle/>
            <a:p>
              <a:endParaRPr>
                <a:solidFill>
                  <a:srgbClr val="FFFFFF"/>
                </a:solidFill>
              </a:endParaRPr>
            </a:p>
          </p:txBody>
        </p:sp>
        <p:sp>
          <p:nvSpPr>
            <p:cNvPr id="50" name="Freeform: Shape 49">
              <a:extLst>
                <a:ext uri="{FF2B5EF4-FFF2-40B4-BE49-F238E27FC236}">
                  <a16:creationId xmlns:a16="http://schemas.microsoft.com/office/drawing/2014/main" id="{F0CBCB5D-8273-445A-953A-CC3C6A32C121}"/>
                </a:ext>
              </a:extLst>
            </p:cNvPr>
            <p:cNvSpPr/>
            <p:nvPr/>
          </p:nvSpPr>
          <p:spPr>
            <a:xfrm>
              <a:off x="9053923" y="4178559"/>
              <a:ext cx="625521" cy="788700"/>
            </a:xfrm>
            <a:custGeom>
              <a:avLst/>
              <a:gdLst>
                <a:gd name="connsiteX0" fmla="*/ 536838 w 625521"/>
                <a:gd name="connsiteY0" fmla="*/ 680979 h 788699"/>
                <a:gd name="connsiteX1" fmla="*/ 574913 w 625521"/>
                <a:gd name="connsiteY1" fmla="*/ 697297 h 788699"/>
                <a:gd name="connsiteX2" fmla="*/ 566755 w 625521"/>
                <a:gd name="connsiteY2" fmla="*/ 713615 h 788699"/>
                <a:gd name="connsiteX3" fmla="*/ 550437 w 625521"/>
                <a:gd name="connsiteY3" fmla="*/ 721774 h 788699"/>
                <a:gd name="connsiteX4" fmla="*/ 528680 w 625521"/>
                <a:gd name="connsiteY4" fmla="*/ 724494 h 788699"/>
                <a:gd name="connsiteX5" fmla="*/ 417174 w 625521"/>
                <a:gd name="connsiteY5" fmla="*/ 724494 h 788699"/>
                <a:gd name="connsiteX6" fmla="*/ 398136 w 625521"/>
                <a:gd name="connsiteY6" fmla="*/ 724494 h 788699"/>
                <a:gd name="connsiteX7" fmla="*/ 373659 w 625521"/>
                <a:gd name="connsiteY7" fmla="*/ 724494 h 788699"/>
                <a:gd name="connsiteX8" fmla="*/ 346462 w 625521"/>
                <a:gd name="connsiteY8" fmla="*/ 719054 h 788699"/>
                <a:gd name="connsiteX9" fmla="*/ 330144 w 625521"/>
                <a:gd name="connsiteY9" fmla="*/ 702737 h 788699"/>
                <a:gd name="connsiteX10" fmla="*/ 335584 w 625521"/>
                <a:gd name="connsiteY10" fmla="*/ 694578 h 788699"/>
                <a:gd name="connsiteX11" fmla="*/ 357341 w 625521"/>
                <a:gd name="connsiteY11" fmla="*/ 686419 h 788699"/>
                <a:gd name="connsiteX12" fmla="*/ 395416 w 625521"/>
                <a:gd name="connsiteY12" fmla="*/ 680979 h 788699"/>
                <a:gd name="connsiteX13" fmla="*/ 381817 w 625521"/>
                <a:gd name="connsiteY13" fmla="*/ 656502 h 788699"/>
                <a:gd name="connsiteX14" fmla="*/ 379098 w 625521"/>
                <a:gd name="connsiteY14" fmla="*/ 585791 h 788699"/>
                <a:gd name="connsiteX15" fmla="*/ 379098 w 625521"/>
                <a:gd name="connsiteY15" fmla="*/ 517800 h 788699"/>
                <a:gd name="connsiteX16" fmla="*/ 379098 w 625521"/>
                <a:gd name="connsiteY16" fmla="*/ 474286 h 788699"/>
                <a:gd name="connsiteX17" fmla="*/ 379098 w 625521"/>
                <a:gd name="connsiteY17" fmla="*/ 430771 h 788699"/>
                <a:gd name="connsiteX18" fmla="*/ 381817 w 625521"/>
                <a:gd name="connsiteY18" fmla="*/ 411733 h 788699"/>
                <a:gd name="connsiteX19" fmla="*/ 379098 w 625521"/>
                <a:gd name="connsiteY19" fmla="*/ 400855 h 788699"/>
                <a:gd name="connsiteX20" fmla="*/ 370939 w 625521"/>
                <a:gd name="connsiteY20" fmla="*/ 398135 h 788699"/>
                <a:gd name="connsiteX21" fmla="*/ 338304 w 625521"/>
                <a:gd name="connsiteY21" fmla="*/ 400855 h 788699"/>
                <a:gd name="connsiteX22" fmla="*/ 289349 w 625521"/>
                <a:gd name="connsiteY22" fmla="*/ 403575 h 788699"/>
                <a:gd name="connsiteX23" fmla="*/ 264872 w 625521"/>
                <a:gd name="connsiteY23" fmla="*/ 400855 h 788699"/>
                <a:gd name="connsiteX24" fmla="*/ 259433 w 625521"/>
                <a:gd name="connsiteY24" fmla="*/ 406294 h 788699"/>
                <a:gd name="connsiteX25" fmla="*/ 259433 w 625521"/>
                <a:gd name="connsiteY25" fmla="*/ 425332 h 788699"/>
                <a:gd name="connsiteX26" fmla="*/ 259433 w 625521"/>
                <a:gd name="connsiteY26" fmla="*/ 449809 h 788699"/>
                <a:gd name="connsiteX27" fmla="*/ 259433 w 625521"/>
                <a:gd name="connsiteY27" fmla="*/ 471566 h 788699"/>
                <a:gd name="connsiteX28" fmla="*/ 259433 w 625521"/>
                <a:gd name="connsiteY28" fmla="*/ 504202 h 788699"/>
                <a:gd name="connsiteX29" fmla="*/ 259433 w 625521"/>
                <a:gd name="connsiteY29" fmla="*/ 509641 h 788699"/>
                <a:gd name="connsiteX30" fmla="*/ 256714 w 625521"/>
                <a:gd name="connsiteY30" fmla="*/ 542277 h 788699"/>
                <a:gd name="connsiteX31" fmla="*/ 256714 w 625521"/>
                <a:gd name="connsiteY31" fmla="*/ 577632 h 788699"/>
                <a:gd name="connsiteX32" fmla="*/ 256714 w 625521"/>
                <a:gd name="connsiteY32" fmla="*/ 612988 h 788699"/>
                <a:gd name="connsiteX33" fmla="*/ 253994 w 625521"/>
                <a:gd name="connsiteY33" fmla="*/ 656502 h 788699"/>
                <a:gd name="connsiteX34" fmla="*/ 256714 w 625521"/>
                <a:gd name="connsiteY34" fmla="*/ 678260 h 788699"/>
                <a:gd name="connsiteX35" fmla="*/ 286629 w 625521"/>
                <a:gd name="connsiteY35" fmla="*/ 694578 h 788699"/>
                <a:gd name="connsiteX36" fmla="*/ 281191 w 625521"/>
                <a:gd name="connsiteY36" fmla="*/ 710895 h 788699"/>
                <a:gd name="connsiteX37" fmla="*/ 264872 w 625521"/>
                <a:gd name="connsiteY37" fmla="*/ 719054 h 788699"/>
                <a:gd name="connsiteX38" fmla="*/ 243116 w 625521"/>
                <a:gd name="connsiteY38" fmla="*/ 721774 h 788699"/>
                <a:gd name="connsiteX39" fmla="*/ 243116 w 625521"/>
                <a:gd name="connsiteY39" fmla="*/ 721774 h 788699"/>
                <a:gd name="connsiteX40" fmla="*/ 232236 w 625521"/>
                <a:gd name="connsiteY40" fmla="*/ 727214 h 788699"/>
                <a:gd name="connsiteX41" fmla="*/ 224078 w 625521"/>
                <a:gd name="connsiteY41" fmla="*/ 735372 h 788699"/>
                <a:gd name="connsiteX42" fmla="*/ 213199 w 625521"/>
                <a:gd name="connsiteY42" fmla="*/ 738092 h 788699"/>
                <a:gd name="connsiteX43" fmla="*/ 183283 w 625521"/>
                <a:gd name="connsiteY43" fmla="*/ 727214 h 788699"/>
                <a:gd name="connsiteX44" fmla="*/ 175124 w 625521"/>
                <a:gd name="connsiteY44" fmla="*/ 719054 h 788699"/>
                <a:gd name="connsiteX45" fmla="*/ 145208 w 625521"/>
                <a:gd name="connsiteY45" fmla="*/ 719054 h 788699"/>
                <a:gd name="connsiteX46" fmla="*/ 126170 w 625521"/>
                <a:gd name="connsiteY46" fmla="*/ 719054 h 788699"/>
                <a:gd name="connsiteX47" fmla="*/ 101693 w 625521"/>
                <a:gd name="connsiteY47" fmla="*/ 719054 h 788699"/>
                <a:gd name="connsiteX48" fmla="*/ 74496 w 625521"/>
                <a:gd name="connsiteY48" fmla="*/ 713615 h 788699"/>
                <a:gd name="connsiteX49" fmla="*/ 58178 w 625521"/>
                <a:gd name="connsiteY49" fmla="*/ 697297 h 788699"/>
                <a:gd name="connsiteX50" fmla="*/ 63618 w 625521"/>
                <a:gd name="connsiteY50" fmla="*/ 689138 h 788699"/>
                <a:gd name="connsiteX51" fmla="*/ 85375 w 625521"/>
                <a:gd name="connsiteY51" fmla="*/ 680979 h 788699"/>
                <a:gd name="connsiteX52" fmla="*/ 131609 w 625521"/>
                <a:gd name="connsiteY52" fmla="*/ 675540 h 788699"/>
                <a:gd name="connsiteX53" fmla="*/ 131609 w 625521"/>
                <a:gd name="connsiteY53" fmla="*/ 667381 h 788699"/>
                <a:gd name="connsiteX54" fmla="*/ 131609 w 625521"/>
                <a:gd name="connsiteY54" fmla="*/ 651063 h 788699"/>
                <a:gd name="connsiteX55" fmla="*/ 131609 w 625521"/>
                <a:gd name="connsiteY55" fmla="*/ 618427 h 788699"/>
                <a:gd name="connsiteX56" fmla="*/ 131609 w 625521"/>
                <a:gd name="connsiteY56" fmla="*/ 580352 h 788699"/>
                <a:gd name="connsiteX57" fmla="*/ 131609 w 625521"/>
                <a:gd name="connsiteY57" fmla="*/ 531398 h 788699"/>
                <a:gd name="connsiteX58" fmla="*/ 131609 w 625521"/>
                <a:gd name="connsiteY58" fmla="*/ 466126 h 788699"/>
                <a:gd name="connsiteX59" fmla="*/ 131609 w 625521"/>
                <a:gd name="connsiteY59" fmla="*/ 422612 h 788699"/>
                <a:gd name="connsiteX60" fmla="*/ 131609 w 625521"/>
                <a:gd name="connsiteY60" fmla="*/ 411733 h 788699"/>
                <a:gd name="connsiteX61" fmla="*/ 131609 w 625521"/>
                <a:gd name="connsiteY61" fmla="*/ 398135 h 788699"/>
                <a:gd name="connsiteX62" fmla="*/ 126170 w 625521"/>
                <a:gd name="connsiteY62" fmla="*/ 389976 h 788699"/>
                <a:gd name="connsiteX63" fmla="*/ 101693 w 625521"/>
                <a:gd name="connsiteY63" fmla="*/ 387257 h 788699"/>
                <a:gd name="connsiteX64" fmla="*/ 77216 w 625521"/>
                <a:gd name="connsiteY64" fmla="*/ 376378 h 788699"/>
                <a:gd name="connsiteX65" fmla="*/ 82655 w 625521"/>
                <a:gd name="connsiteY65" fmla="*/ 368219 h 788699"/>
                <a:gd name="connsiteX66" fmla="*/ 98973 w 625521"/>
                <a:gd name="connsiteY66" fmla="*/ 360060 h 788699"/>
                <a:gd name="connsiteX67" fmla="*/ 118011 w 625521"/>
                <a:gd name="connsiteY67" fmla="*/ 357340 h 788699"/>
                <a:gd name="connsiteX68" fmla="*/ 131609 w 625521"/>
                <a:gd name="connsiteY68" fmla="*/ 351901 h 788699"/>
                <a:gd name="connsiteX69" fmla="*/ 131609 w 625521"/>
                <a:gd name="connsiteY69" fmla="*/ 343742 h 788699"/>
                <a:gd name="connsiteX70" fmla="*/ 131609 w 625521"/>
                <a:gd name="connsiteY70" fmla="*/ 270311 h 788699"/>
                <a:gd name="connsiteX71" fmla="*/ 137048 w 625521"/>
                <a:gd name="connsiteY71" fmla="*/ 145207 h 788699"/>
                <a:gd name="connsiteX72" fmla="*/ 139768 w 625521"/>
                <a:gd name="connsiteY72" fmla="*/ 123450 h 788699"/>
                <a:gd name="connsiteX73" fmla="*/ 123450 w 625521"/>
                <a:gd name="connsiteY73" fmla="*/ 123450 h 788699"/>
                <a:gd name="connsiteX74" fmla="*/ 118011 w 625521"/>
                <a:gd name="connsiteY74" fmla="*/ 123450 h 788699"/>
                <a:gd name="connsiteX75" fmla="*/ 101693 w 625521"/>
                <a:gd name="connsiteY75" fmla="*/ 123450 h 788699"/>
                <a:gd name="connsiteX76" fmla="*/ 74496 w 625521"/>
                <a:gd name="connsiteY76" fmla="*/ 118011 h 788699"/>
                <a:gd name="connsiteX77" fmla="*/ 58178 w 625521"/>
                <a:gd name="connsiteY77" fmla="*/ 101693 h 788699"/>
                <a:gd name="connsiteX78" fmla="*/ 63618 w 625521"/>
                <a:gd name="connsiteY78" fmla="*/ 93534 h 788699"/>
                <a:gd name="connsiteX79" fmla="*/ 85375 w 625521"/>
                <a:gd name="connsiteY79" fmla="*/ 85375 h 788699"/>
                <a:gd name="connsiteX80" fmla="*/ 137048 w 625521"/>
                <a:gd name="connsiteY80" fmla="*/ 82655 h 788699"/>
                <a:gd name="connsiteX81" fmla="*/ 147927 w 625521"/>
                <a:gd name="connsiteY81" fmla="*/ 82655 h 788699"/>
                <a:gd name="connsiteX82" fmla="*/ 186003 w 625521"/>
                <a:gd name="connsiteY82" fmla="*/ 58178 h 788699"/>
                <a:gd name="connsiteX83" fmla="*/ 226797 w 625521"/>
                <a:gd name="connsiteY83" fmla="*/ 79936 h 788699"/>
                <a:gd name="connsiteX84" fmla="*/ 253994 w 625521"/>
                <a:gd name="connsiteY84" fmla="*/ 79936 h 788699"/>
                <a:gd name="connsiteX85" fmla="*/ 294789 w 625521"/>
                <a:gd name="connsiteY85" fmla="*/ 96253 h 788699"/>
                <a:gd name="connsiteX86" fmla="*/ 283910 w 625521"/>
                <a:gd name="connsiteY86" fmla="*/ 112571 h 788699"/>
                <a:gd name="connsiteX87" fmla="*/ 267592 w 625521"/>
                <a:gd name="connsiteY87" fmla="*/ 120730 h 788699"/>
                <a:gd name="connsiteX88" fmla="*/ 245835 w 625521"/>
                <a:gd name="connsiteY88" fmla="*/ 123450 h 788699"/>
                <a:gd name="connsiteX89" fmla="*/ 237676 w 625521"/>
                <a:gd name="connsiteY89" fmla="*/ 123450 h 788699"/>
                <a:gd name="connsiteX90" fmla="*/ 240396 w 625521"/>
                <a:gd name="connsiteY90" fmla="*/ 128889 h 788699"/>
                <a:gd name="connsiteX91" fmla="*/ 251274 w 625521"/>
                <a:gd name="connsiteY91" fmla="*/ 177843 h 788699"/>
                <a:gd name="connsiteX92" fmla="*/ 256714 w 625521"/>
                <a:gd name="connsiteY92" fmla="*/ 226797 h 788699"/>
                <a:gd name="connsiteX93" fmla="*/ 262153 w 625521"/>
                <a:gd name="connsiteY93" fmla="*/ 273031 h 788699"/>
                <a:gd name="connsiteX94" fmla="*/ 262153 w 625521"/>
                <a:gd name="connsiteY94" fmla="*/ 289349 h 788699"/>
                <a:gd name="connsiteX95" fmla="*/ 262153 w 625521"/>
                <a:gd name="connsiteY95" fmla="*/ 297508 h 788699"/>
                <a:gd name="connsiteX96" fmla="*/ 264872 w 625521"/>
                <a:gd name="connsiteY96" fmla="*/ 321985 h 788699"/>
                <a:gd name="connsiteX97" fmla="*/ 270312 w 625521"/>
                <a:gd name="connsiteY97" fmla="*/ 335583 h 788699"/>
                <a:gd name="connsiteX98" fmla="*/ 270312 w 625521"/>
                <a:gd name="connsiteY98" fmla="*/ 338303 h 788699"/>
                <a:gd name="connsiteX99" fmla="*/ 270312 w 625521"/>
                <a:gd name="connsiteY99" fmla="*/ 346462 h 788699"/>
                <a:gd name="connsiteX100" fmla="*/ 278471 w 625521"/>
                <a:gd name="connsiteY100" fmla="*/ 354621 h 788699"/>
                <a:gd name="connsiteX101" fmla="*/ 338304 w 625521"/>
                <a:gd name="connsiteY101" fmla="*/ 349181 h 788699"/>
                <a:gd name="connsiteX102" fmla="*/ 365500 w 625521"/>
                <a:gd name="connsiteY102" fmla="*/ 349181 h 788699"/>
                <a:gd name="connsiteX103" fmla="*/ 381817 w 625521"/>
                <a:gd name="connsiteY103" fmla="*/ 349181 h 788699"/>
                <a:gd name="connsiteX104" fmla="*/ 392697 w 625521"/>
                <a:gd name="connsiteY104" fmla="*/ 338303 h 788699"/>
                <a:gd name="connsiteX105" fmla="*/ 389977 w 625521"/>
                <a:gd name="connsiteY105" fmla="*/ 313826 h 788699"/>
                <a:gd name="connsiteX106" fmla="*/ 392697 w 625521"/>
                <a:gd name="connsiteY106" fmla="*/ 262152 h 788699"/>
                <a:gd name="connsiteX107" fmla="*/ 395416 w 625521"/>
                <a:gd name="connsiteY107" fmla="*/ 224077 h 788699"/>
                <a:gd name="connsiteX108" fmla="*/ 398136 w 625521"/>
                <a:gd name="connsiteY108" fmla="*/ 177843 h 788699"/>
                <a:gd name="connsiteX109" fmla="*/ 395416 w 625521"/>
                <a:gd name="connsiteY109" fmla="*/ 153366 h 788699"/>
                <a:gd name="connsiteX110" fmla="*/ 395416 w 625521"/>
                <a:gd name="connsiteY110" fmla="*/ 137048 h 788699"/>
                <a:gd name="connsiteX111" fmla="*/ 379098 w 625521"/>
                <a:gd name="connsiteY111" fmla="*/ 137048 h 788699"/>
                <a:gd name="connsiteX112" fmla="*/ 351902 w 625521"/>
                <a:gd name="connsiteY112" fmla="*/ 131609 h 788699"/>
                <a:gd name="connsiteX113" fmla="*/ 338304 w 625521"/>
                <a:gd name="connsiteY113" fmla="*/ 115291 h 788699"/>
                <a:gd name="connsiteX114" fmla="*/ 343742 w 625521"/>
                <a:gd name="connsiteY114" fmla="*/ 107132 h 788699"/>
                <a:gd name="connsiteX115" fmla="*/ 362780 w 625521"/>
                <a:gd name="connsiteY115" fmla="*/ 98973 h 788699"/>
                <a:gd name="connsiteX116" fmla="*/ 395416 w 625521"/>
                <a:gd name="connsiteY116" fmla="*/ 96253 h 788699"/>
                <a:gd name="connsiteX117" fmla="*/ 403575 w 625521"/>
                <a:gd name="connsiteY117" fmla="*/ 90814 h 788699"/>
                <a:gd name="connsiteX118" fmla="*/ 422612 w 625521"/>
                <a:gd name="connsiteY118" fmla="*/ 88095 h 788699"/>
                <a:gd name="connsiteX119" fmla="*/ 428052 w 625521"/>
                <a:gd name="connsiteY119" fmla="*/ 88095 h 788699"/>
                <a:gd name="connsiteX120" fmla="*/ 447090 w 625521"/>
                <a:gd name="connsiteY120" fmla="*/ 90814 h 788699"/>
                <a:gd name="connsiteX121" fmla="*/ 455249 w 625521"/>
                <a:gd name="connsiteY121" fmla="*/ 96253 h 788699"/>
                <a:gd name="connsiteX122" fmla="*/ 525960 w 625521"/>
                <a:gd name="connsiteY122" fmla="*/ 93534 h 788699"/>
                <a:gd name="connsiteX123" fmla="*/ 561315 w 625521"/>
                <a:gd name="connsiteY123" fmla="*/ 109852 h 788699"/>
                <a:gd name="connsiteX124" fmla="*/ 555876 w 625521"/>
                <a:gd name="connsiteY124" fmla="*/ 126170 h 788699"/>
                <a:gd name="connsiteX125" fmla="*/ 539558 w 625521"/>
                <a:gd name="connsiteY125" fmla="*/ 134329 h 788699"/>
                <a:gd name="connsiteX126" fmla="*/ 517800 w 625521"/>
                <a:gd name="connsiteY126" fmla="*/ 137048 h 788699"/>
                <a:gd name="connsiteX127" fmla="*/ 477006 w 625521"/>
                <a:gd name="connsiteY127" fmla="*/ 137048 h 788699"/>
                <a:gd name="connsiteX128" fmla="*/ 485165 w 625521"/>
                <a:gd name="connsiteY128" fmla="*/ 161525 h 788699"/>
                <a:gd name="connsiteX129" fmla="*/ 496043 w 625521"/>
                <a:gd name="connsiteY129" fmla="*/ 210479 h 788699"/>
                <a:gd name="connsiteX130" fmla="*/ 501483 w 625521"/>
                <a:gd name="connsiteY130" fmla="*/ 251274 h 788699"/>
                <a:gd name="connsiteX131" fmla="*/ 506922 w 625521"/>
                <a:gd name="connsiteY131" fmla="*/ 292069 h 788699"/>
                <a:gd name="connsiteX132" fmla="*/ 506922 w 625521"/>
                <a:gd name="connsiteY132" fmla="*/ 321985 h 788699"/>
                <a:gd name="connsiteX133" fmla="*/ 509642 w 625521"/>
                <a:gd name="connsiteY133" fmla="*/ 341022 h 788699"/>
                <a:gd name="connsiteX134" fmla="*/ 509642 w 625521"/>
                <a:gd name="connsiteY134" fmla="*/ 343742 h 788699"/>
                <a:gd name="connsiteX135" fmla="*/ 517800 w 625521"/>
                <a:gd name="connsiteY135" fmla="*/ 349181 h 788699"/>
                <a:gd name="connsiteX136" fmla="*/ 528680 w 625521"/>
                <a:gd name="connsiteY136" fmla="*/ 349181 h 788699"/>
                <a:gd name="connsiteX137" fmla="*/ 550437 w 625521"/>
                <a:gd name="connsiteY137" fmla="*/ 357340 h 788699"/>
                <a:gd name="connsiteX138" fmla="*/ 550437 w 625521"/>
                <a:gd name="connsiteY138" fmla="*/ 362780 h 788699"/>
                <a:gd name="connsiteX139" fmla="*/ 534119 w 625521"/>
                <a:gd name="connsiteY139" fmla="*/ 384537 h 788699"/>
                <a:gd name="connsiteX140" fmla="*/ 520520 w 625521"/>
                <a:gd name="connsiteY140" fmla="*/ 389976 h 788699"/>
                <a:gd name="connsiteX141" fmla="*/ 512362 w 625521"/>
                <a:gd name="connsiteY141" fmla="*/ 395415 h 788699"/>
                <a:gd name="connsiteX142" fmla="*/ 512362 w 625521"/>
                <a:gd name="connsiteY142" fmla="*/ 398135 h 788699"/>
                <a:gd name="connsiteX143" fmla="*/ 512362 w 625521"/>
                <a:gd name="connsiteY143" fmla="*/ 409014 h 788699"/>
                <a:gd name="connsiteX144" fmla="*/ 512362 w 625521"/>
                <a:gd name="connsiteY144" fmla="*/ 414453 h 788699"/>
                <a:gd name="connsiteX145" fmla="*/ 512362 w 625521"/>
                <a:gd name="connsiteY145" fmla="*/ 438930 h 788699"/>
                <a:gd name="connsiteX146" fmla="*/ 515081 w 625521"/>
                <a:gd name="connsiteY146" fmla="*/ 504202 h 788699"/>
                <a:gd name="connsiteX147" fmla="*/ 520520 w 625521"/>
                <a:gd name="connsiteY147" fmla="*/ 572193 h 788699"/>
                <a:gd name="connsiteX148" fmla="*/ 517800 w 625521"/>
                <a:gd name="connsiteY148" fmla="*/ 604829 h 788699"/>
                <a:gd name="connsiteX149" fmla="*/ 512362 w 625521"/>
                <a:gd name="connsiteY149" fmla="*/ 661942 h 788699"/>
                <a:gd name="connsiteX150" fmla="*/ 509642 w 625521"/>
                <a:gd name="connsiteY150" fmla="*/ 670101 h 788699"/>
                <a:gd name="connsiteX151" fmla="*/ 512362 w 625521"/>
                <a:gd name="connsiteY151" fmla="*/ 680979 h 788699"/>
                <a:gd name="connsiteX152" fmla="*/ 512362 w 625521"/>
                <a:gd name="connsiteY152" fmla="*/ 686419 h 788699"/>
                <a:gd name="connsiteX153" fmla="*/ 536838 w 625521"/>
                <a:gd name="connsiteY153" fmla="*/ 680979 h 788699"/>
                <a:gd name="connsiteX154" fmla="*/ 536838 w 625521"/>
                <a:gd name="connsiteY154" fmla="*/ 680979 h 78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Lst>
              <a:rect l="l" t="t" r="r" b="b"/>
              <a:pathLst>
                <a:path w="625521" h="788699">
                  <a:moveTo>
                    <a:pt x="536838" y="680979"/>
                  </a:moveTo>
                  <a:cubicBezTo>
                    <a:pt x="550437" y="680979"/>
                    <a:pt x="574913" y="680979"/>
                    <a:pt x="574913" y="697297"/>
                  </a:cubicBezTo>
                  <a:cubicBezTo>
                    <a:pt x="574913" y="705456"/>
                    <a:pt x="572194" y="708176"/>
                    <a:pt x="566755" y="713615"/>
                  </a:cubicBezTo>
                  <a:cubicBezTo>
                    <a:pt x="561315" y="719054"/>
                    <a:pt x="555876" y="721774"/>
                    <a:pt x="550437" y="721774"/>
                  </a:cubicBezTo>
                  <a:cubicBezTo>
                    <a:pt x="539558" y="724494"/>
                    <a:pt x="534119" y="724494"/>
                    <a:pt x="528680" y="724494"/>
                  </a:cubicBezTo>
                  <a:cubicBezTo>
                    <a:pt x="517800" y="724494"/>
                    <a:pt x="428052" y="724494"/>
                    <a:pt x="417174" y="724494"/>
                  </a:cubicBezTo>
                  <a:cubicBezTo>
                    <a:pt x="403575" y="724494"/>
                    <a:pt x="414454" y="724494"/>
                    <a:pt x="398136" y="724494"/>
                  </a:cubicBezTo>
                  <a:cubicBezTo>
                    <a:pt x="389977" y="724494"/>
                    <a:pt x="381817" y="724494"/>
                    <a:pt x="373659" y="724494"/>
                  </a:cubicBezTo>
                  <a:cubicBezTo>
                    <a:pt x="365500" y="724494"/>
                    <a:pt x="354621" y="721774"/>
                    <a:pt x="346462" y="719054"/>
                  </a:cubicBezTo>
                  <a:cubicBezTo>
                    <a:pt x="338304" y="716335"/>
                    <a:pt x="330144" y="708176"/>
                    <a:pt x="330144" y="702737"/>
                  </a:cubicBezTo>
                  <a:cubicBezTo>
                    <a:pt x="330144" y="700017"/>
                    <a:pt x="330144" y="697297"/>
                    <a:pt x="335584" y="694578"/>
                  </a:cubicBezTo>
                  <a:cubicBezTo>
                    <a:pt x="341023" y="691858"/>
                    <a:pt x="351902" y="689138"/>
                    <a:pt x="357341" y="686419"/>
                  </a:cubicBezTo>
                  <a:cubicBezTo>
                    <a:pt x="373659" y="683699"/>
                    <a:pt x="387257" y="680979"/>
                    <a:pt x="395416" y="680979"/>
                  </a:cubicBezTo>
                  <a:cubicBezTo>
                    <a:pt x="387257" y="675540"/>
                    <a:pt x="384537" y="670101"/>
                    <a:pt x="381817" y="656502"/>
                  </a:cubicBezTo>
                  <a:cubicBezTo>
                    <a:pt x="379098" y="632026"/>
                    <a:pt x="379098" y="610268"/>
                    <a:pt x="379098" y="585791"/>
                  </a:cubicBezTo>
                  <a:cubicBezTo>
                    <a:pt x="379098" y="564034"/>
                    <a:pt x="379098" y="542277"/>
                    <a:pt x="379098" y="517800"/>
                  </a:cubicBezTo>
                  <a:cubicBezTo>
                    <a:pt x="379098" y="504202"/>
                    <a:pt x="379098" y="487884"/>
                    <a:pt x="379098" y="474286"/>
                  </a:cubicBezTo>
                  <a:cubicBezTo>
                    <a:pt x="379098" y="457968"/>
                    <a:pt x="376379" y="444369"/>
                    <a:pt x="379098" y="430771"/>
                  </a:cubicBezTo>
                  <a:cubicBezTo>
                    <a:pt x="379098" y="425332"/>
                    <a:pt x="381817" y="417173"/>
                    <a:pt x="381817" y="411733"/>
                  </a:cubicBezTo>
                  <a:cubicBezTo>
                    <a:pt x="381817" y="406294"/>
                    <a:pt x="381817" y="403575"/>
                    <a:pt x="379098" y="400855"/>
                  </a:cubicBezTo>
                  <a:cubicBezTo>
                    <a:pt x="376379" y="400855"/>
                    <a:pt x="373659" y="398135"/>
                    <a:pt x="370939" y="398135"/>
                  </a:cubicBezTo>
                  <a:cubicBezTo>
                    <a:pt x="360061" y="398135"/>
                    <a:pt x="343742" y="400855"/>
                    <a:pt x="338304" y="400855"/>
                  </a:cubicBezTo>
                  <a:cubicBezTo>
                    <a:pt x="330144" y="400855"/>
                    <a:pt x="319266" y="403575"/>
                    <a:pt x="289349" y="403575"/>
                  </a:cubicBezTo>
                  <a:cubicBezTo>
                    <a:pt x="275751" y="403575"/>
                    <a:pt x="267592" y="400855"/>
                    <a:pt x="264872" y="400855"/>
                  </a:cubicBezTo>
                  <a:cubicBezTo>
                    <a:pt x="262153" y="400855"/>
                    <a:pt x="259433" y="400855"/>
                    <a:pt x="259433" y="406294"/>
                  </a:cubicBezTo>
                  <a:cubicBezTo>
                    <a:pt x="259433" y="414453"/>
                    <a:pt x="259433" y="419892"/>
                    <a:pt x="259433" y="425332"/>
                  </a:cubicBezTo>
                  <a:cubicBezTo>
                    <a:pt x="259433" y="433491"/>
                    <a:pt x="259433" y="441650"/>
                    <a:pt x="259433" y="449809"/>
                  </a:cubicBezTo>
                  <a:cubicBezTo>
                    <a:pt x="259433" y="457968"/>
                    <a:pt x="259433" y="463407"/>
                    <a:pt x="259433" y="471566"/>
                  </a:cubicBezTo>
                  <a:cubicBezTo>
                    <a:pt x="259433" y="482445"/>
                    <a:pt x="259433" y="493323"/>
                    <a:pt x="259433" y="504202"/>
                  </a:cubicBezTo>
                  <a:cubicBezTo>
                    <a:pt x="259433" y="506921"/>
                    <a:pt x="259433" y="506921"/>
                    <a:pt x="259433" y="509641"/>
                  </a:cubicBezTo>
                  <a:cubicBezTo>
                    <a:pt x="259433" y="520520"/>
                    <a:pt x="256714" y="531398"/>
                    <a:pt x="256714" y="542277"/>
                  </a:cubicBezTo>
                  <a:cubicBezTo>
                    <a:pt x="256714" y="553156"/>
                    <a:pt x="256714" y="566754"/>
                    <a:pt x="256714" y="577632"/>
                  </a:cubicBezTo>
                  <a:cubicBezTo>
                    <a:pt x="256714" y="588511"/>
                    <a:pt x="256714" y="599390"/>
                    <a:pt x="256714" y="612988"/>
                  </a:cubicBezTo>
                  <a:cubicBezTo>
                    <a:pt x="256714" y="629306"/>
                    <a:pt x="253994" y="642904"/>
                    <a:pt x="253994" y="656502"/>
                  </a:cubicBezTo>
                  <a:cubicBezTo>
                    <a:pt x="253994" y="664661"/>
                    <a:pt x="256714" y="672820"/>
                    <a:pt x="256714" y="678260"/>
                  </a:cubicBezTo>
                  <a:cubicBezTo>
                    <a:pt x="270312" y="678260"/>
                    <a:pt x="286629" y="680979"/>
                    <a:pt x="286629" y="694578"/>
                  </a:cubicBezTo>
                  <a:cubicBezTo>
                    <a:pt x="286629" y="702737"/>
                    <a:pt x="283910" y="705456"/>
                    <a:pt x="281191" y="710895"/>
                  </a:cubicBezTo>
                  <a:cubicBezTo>
                    <a:pt x="275751" y="716335"/>
                    <a:pt x="270312" y="719054"/>
                    <a:pt x="264872" y="719054"/>
                  </a:cubicBezTo>
                  <a:cubicBezTo>
                    <a:pt x="256714" y="721774"/>
                    <a:pt x="248554" y="721774"/>
                    <a:pt x="243116" y="721774"/>
                  </a:cubicBezTo>
                  <a:cubicBezTo>
                    <a:pt x="243116" y="721774"/>
                    <a:pt x="243116" y="721774"/>
                    <a:pt x="243116" y="721774"/>
                  </a:cubicBezTo>
                  <a:cubicBezTo>
                    <a:pt x="237676" y="724494"/>
                    <a:pt x="237676" y="724494"/>
                    <a:pt x="232236" y="727214"/>
                  </a:cubicBezTo>
                  <a:cubicBezTo>
                    <a:pt x="229517" y="729933"/>
                    <a:pt x="229517" y="732653"/>
                    <a:pt x="224078" y="735372"/>
                  </a:cubicBezTo>
                  <a:cubicBezTo>
                    <a:pt x="221358" y="738092"/>
                    <a:pt x="215919" y="738092"/>
                    <a:pt x="213199" y="738092"/>
                  </a:cubicBezTo>
                  <a:cubicBezTo>
                    <a:pt x="199601" y="738092"/>
                    <a:pt x="188722" y="735372"/>
                    <a:pt x="183283" y="727214"/>
                  </a:cubicBezTo>
                  <a:cubicBezTo>
                    <a:pt x="180563" y="724494"/>
                    <a:pt x="177843" y="721774"/>
                    <a:pt x="175124" y="719054"/>
                  </a:cubicBezTo>
                  <a:cubicBezTo>
                    <a:pt x="161526" y="719054"/>
                    <a:pt x="150646" y="719054"/>
                    <a:pt x="145208" y="719054"/>
                  </a:cubicBezTo>
                  <a:cubicBezTo>
                    <a:pt x="131609" y="719054"/>
                    <a:pt x="142488" y="719054"/>
                    <a:pt x="126170" y="719054"/>
                  </a:cubicBezTo>
                  <a:cubicBezTo>
                    <a:pt x="118011" y="719054"/>
                    <a:pt x="109852" y="719054"/>
                    <a:pt x="101693" y="719054"/>
                  </a:cubicBezTo>
                  <a:cubicBezTo>
                    <a:pt x="93534" y="719054"/>
                    <a:pt x="82655" y="719054"/>
                    <a:pt x="74496" y="713615"/>
                  </a:cubicBezTo>
                  <a:cubicBezTo>
                    <a:pt x="66338" y="710895"/>
                    <a:pt x="58178" y="702737"/>
                    <a:pt x="58178" y="697297"/>
                  </a:cubicBezTo>
                  <a:cubicBezTo>
                    <a:pt x="58178" y="694578"/>
                    <a:pt x="58178" y="691858"/>
                    <a:pt x="63618" y="689138"/>
                  </a:cubicBezTo>
                  <a:cubicBezTo>
                    <a:pt x="69057" y="686419"/>
                    <a:pt x="79936" y="683699"/>
                    <a:pt x="85375" y="680979"/>
                  </a:cubicBezTo>
                  <a:cubicBezTo>
                    <a:pt x="98973" y="678260"/>
                    <a:pt x="118011" y="678260"/>
                    <a:pt x="131609" y="675540"/>
                  </a:cubicBezTo>
                  <a:cubicBezTo>
                    <a:pt x="131609" y="672820"/>
                    <a:pt x="131609" y="670101"/>
                    <a:pt x="131609" y="667381"/>
                  </a:cubicBezTo>
                  <a:cubicBezTo>
                    <a:pt x="131609" y="661942"/>
                    <a:pt x="131609" y="656502"/>
                    <a:pt x="131609" y="651063"/>
                  </a:cubicBezTo>
                  <a:cubicBezTo>
                    <a:pt x="131609" y="640184"/>
                    <a:pt x="131609" y="629306"/>
                    <a:pt x="131609" y="618427"/>
                  </a:cubicBezTo>
                  <a:cubicBezTo>
                    <a:pt x="131609" y="604829"/>
                    <a:pt x="131609" y="593950"/>
                    <a:pt x="131609" y="580352"/>
                  </a:cubicBezTo>
                  <a:cubicBezTo>
                    <a:pt x="131609" y="564034"/>
                    <a:pt x="131609" y="547716"/>
                    <a:pt x="131609" y="531398"/>
                  </a:cubicBezTo>
                  <a:cubicBezTo>
                    <a:pt x="131609" y="509641"/>
                    <a:pt x="131609" y="487884"/>
                    <a:pt x="131609" y="466126"/>
                  </a:cubicBezTo>
                  <a:cubicBezTo>
                    <a:pt x="131609" y="452528"/>
                    <a:pt x="131609" y="436210"/>
                    <a:pt x="131609" y="422612"/>
                  </a:cubicBezTo>
                  <a:cubicBezTo>
                    <a:pt x="131609" y="419892"/>
                    <a:pt x="131609" y="414453"/>
                    <a:pt x="131609" y="411733"/>
                  </a:cubicBezTo>
                  <a:cubicBezTo>
                    <a:pt x="131609" y="409014"/>
                    <a:pt x="131609" y="400855"/>
                    <a:pt x="131609" y="398135"/>
                  </a:cubicBezTo>
                  <a:cubicBezTo>
                    <a:pt x="131609" y="392696"/>
                    <a:pt x="131609" y="392696"/>
                    <a:pt x="126170" y="389976"/>
                  </a:cubicBezTo>
                  <a:cubicBezTo>
                    <a:pt x="123450" y="389976"/>
                    <a:pt x="109852" y="387257"/>
                    <a:pt x="101693" y="387257"/>
                  </a:cubicBezTo>
                  <a:cubicBezTo>
                    <a:pt x="90814" y="384537"/>
                    <a:pt x="77216" y="381817"/>
                    <a:pt x="77216" y="376378"/>
                  </a:cubicBezTo>
                  <a:cubicBezTo>
                    <a:pt x="77216" y="373658"/>
                    <a:pt x="79936" y="370939"/>
                    <a:pt x="82655" y="368219"/>
                  </a:cubicBezTo>
                  <a:cubicBezTo>
                    <a:pt x="88095" y="365499"/>
                    <a:pt x="93534" y="362780"/>
                    <a:pt x="98973" y="360060"/>
                  </a:cubicBezTo>
                  <a:cubicBezTo>
                    <a:pt x="104413" y="360060"/>
                    <a:pt x="112571" y="357340"/>
                    <a:pt x="118011" y="357340"/>
                  </a:cubicBezTo>
                  <a:cubicBezTo>
                    <a:pt x="126170" y="354621"/>
                    <a:pt x="128890" y="357340"/>
                    <a:pt x="131609" y="351901"/>
                  </a:cubicBezTo>
                  <a:cubicBezTo>
                    <a:pt x="131609" y="349181"/>
                    <a:pt x="131609" y="346462"/>
                    <a:pt x="131609" y="343742"/>
                  </a:cubicBezTo>
                  <a:cubicBezTo>
                    <a:pt x="131609" y="319265"/>
                    <a:pt x="131609" y="294788"/>
                    <a:pt x="131609" y="270311"/>
                  </a:cubicBezTo>
                  <a:cubicBezTo>
                    <a:pt x="131609" y="226797"/>
                    <a:pt x="131609" y="186002"/>
                    <a:pt x="137048" y="145207"/>
                  </a:cubicBezTo>
                  <a:cubicBezTo>
                    <a:pt x="137048" y="139768"/>
                    <a:pt x="137048" y="131609"/>
                    <a:pt x="139768" y="123450"/>
                  </a:cubicBezTo>
                  <a:cubicBezTo>
                    <a:pt x="134329" y="123450"/>
                    <a:pt x="137048" y="123450"/>
                    <a:pt x="123450" y="123450"/>
                  </a:cubicBezTo>
                  <a:cubicBezTo>
                    <a:pt x="120731" y="123450"/>
                    <a:pt x="120731" y="123450"/>
                    <a:pt x="118011" y="123450"/>
                  </a:cubicBezTo>
                  <a:cubicBezTo>
                    <a:pt x="112571" y="123450"/>
                    <a:pt x="107133" y="123450"/>
                    <a:pt x="101693" y="123450"/>
                  </a:cubicBezTo>
                  <a:cubicBezTo>
                    <a:pt x="93534" y="123450"/>
                    <a:pt x="82655" y="120730"/>
                    <a:pt x="74496" y="118011"/>
                  </a:cubicBezTo>
                  <a:cubicBezTo>
                    <a:pt x="66338" y="115291"/>
                    <a:pt x="58178" y="107132"/>
                    <a:pt x="58178" y="101693"/>
                  </a:cubicBezTo>
                  <a:cubicBezTo>
                    <a:pt x="58178" y="98973"/>
                    <a:pt x="58178" y="96253"/>
                    <a:pt x="63618" y="93534"/>
                  </a:cubicBezTo>
                  <a:cubicBezTo>
                    <a:pt x="66338" y="90814"/>
                    <a:pt x="77216" y="88095"/>
                    <a:pt x="85375" y="85375"/>
                  </a:cubicBezTo>
                  <a:cubicBezTo>
                    <a:pt x="104413" y="82655"/>
                    <a:pt x="128890" y="82655"/>
                    <a:pt x="137048" y="82655"/>
                  </a:cubicBezTo>
                  <a:cubicBezTo>
                    <a:pt x="139768" y="82655"/>
                    <a:pt x="142488" y="82655"/>
                    <a:pt x="147927" y="82655"/>
                  </a:cubicBezTo>
                  <a:cubicBezTo>
                    <a:pt x="153366" y="69057"/>
                    <a:pt x="164245" y="58178"/>
                    <a:pt x="186003" y="58178"/>
                  </a:cubicBezTo>
                  <a:cubicBezTo>
                    <a:pt x="202321" y="58178"/>
                    <a:pt x="215919" y="66337"/>
                    <a:pt x="226797" y="79936"/>
                  </a:cubicBezTo>
                  <a:cubicBezTo>
                    <a:pt x="237676" y="79936"/>
                    <a:pt x="248554" y="79936"/>
                    <a:pt x="253994" y="79936"/>
                  </a:cubicBezTo>
                  <a:cubicBezTo>
                    <a:pt x="267592" y="79936"/>
                    <a:pt x="294789" y="79936"/>
                    <a:pt x="294789" y="96253"/>
                  </a:cubicBezTo>
                  <a:cubicBezTo>
                    <a:pt x="294789" y="104412"/>
                    <a:pt x="289349" y="107132"/>
                    <a:pt x="283910" y="112571"/>
                  </a:cubicBezTo>
                  <a:cubicBezTo>
                    <a:pt x="278471" y="118011"/>
                    <a:pt x="273031" y="120730"/>
                    <a:pt x="267592" y="120730"/>
                  </a:cubicBezTo>
                  <a:cubicBezTo>
                    <a:pt x="259433" y="123450"/>
                    <a:pt x="251274" y="123450"/>
                    <a:pt x="245835" y="123450"/>
                  </a:cubicBezTo>
                  <a:cubicBezTo>
                    <a:pt x="245835" y="123450"/>
                    <a:pt x="243116" y="123450"/>
                    <a:pt x="237676" y="123450"/>
                  </a:cubicBezTo>
                  <a:cubicBezTo>
                    <a:pt x="237676" y="126170"/>
                    <a:pt x="237676" y="126170"/>
                    <a:pt x="240396" y="128889"/>
                  </a:cubicBezTo>
                  <a:cubicBezTo>
                    <a:pt x="245835" y="145207"/>
                    <a:pt x="248554" y="161525"/>
                    <a:pt x="251274" y="177843"/>
                  </a:cubicBezTo>
                  <a:cubicBezTo>
                    <a:pt x="253994" y="194161"/>
                    <a:pt x="253994" y="210479"/>
                    <a:pt x="256714" y="226797"/>
                  </a:cubicBezTo>
                  <a:cubicBezTo>
                    <a:pt x="259433" y="243115"/>
                    <a:pt x="262153" y="256713"/>
                    <a:pt x="262153" y="273031"/>
                  </a:cubicBezTo>
                  <a:cubicBezTo>
                    <a:pt x="262153" y="278470"/>
                    <a:pt x="262153" y="283910"/>
                    <a:pt x="262153" y="289349"/>
                  </a:cubicBezTo>
                  <a:lnTo>
                    <a:pt x="262153" y="297508"/>
                  </a:lnTo>
                  <a:cubicBezTo>
                    <a:pt x="262153" y="305667"/>
                    <a:pt x="262153" y="313826"/>
                    <a:pt x="264872" y="321985"/>
                  </a:cubicBezTo>
                  <a:cubicBezTo>
                    <a:pt x="264872" y="327424"/>
                    <a:pt x="270312" y="330144"/>
                    <a:pt x="270312" y="335583"/>
                  </a:cubicBezTo>
                  <a:cubicBezTo>
                    <a:pt x="270312" y="335583"/>
                    <a:pt x="270312" y="338303"/>
                    <a:pt x="270312" y="338303"/>
                  </a:cubicBezTo>
                  <a:cubicBezTo>
                    <a:pt x="270312" y="341022"/>
                    <a:pt x="270312" y="343742"/>
                    <a:pt x="270312" y="346462"/>
                  </a:cubicBezTo>
                  <a:cubicBezTo>
                    <a:pt x="270312" y="351901"/>
                    <a:pt x="273031" y="354621"/>
                    <a:pt x="278471" y="354621"/>
                  </a:cubicBezTo>
                  <a:cubicBezTo>
                    <a:pt x="289349" y="354621"/>
                    <a:pt x="335584" y="351901"/>
                    <a:pt x="338304" y="349181"/>
                  </a:cubicBezTo>
                  <a:cubicBezTo>
                    <a:pt x="346462" y="349181"/>
                    <a:pt x="357341" y="349181"/>
                    <a:pt x="365500" y="349181"/>
                  </a:cubicBezTo>
                  <a:cubicBezTo>
                    <a:pt x="370939" y="349181"/>
                    <a:pt x="376379" y="349181"/>
                    <a:pt x="381817" y="349181"/>
                  </a:cubicBezTo>
                  <a:cubicBezTo>
                    <a:pt x="387257" y="349181"/>
                    <a:pt x="392697" y="346462"/>
                    <a:pt x="392697" y="338303"/>
                  </a:cubicBezTo>
                  <a:cubicBezTo>
                    <a:pt x="392697" y="330144"/>
                    <a:pt x="389977" y="316545"/>
                    <a:pt x="389977" y="313826"/>
                  </a:cubicBezTo>
                  <a:cubicBezTo>
                    <a:pt x="389977" y="294788"/>
                    <a:pt x="389977" y="278470"/>
                    <a:pt x="392697" y="262152"/>
                  </a:cubicBezTo>
                  <a:cubicBezTo>
                    <a:pt x="392697" y="259433"/>
                    <a:pt x="395416" y="243115"/>
                    <a:pt x="395416" y="224077"/>
                  </a:cubicBezTo>
                  <a:cubicBezTo>
                    <a:pt x="395416" y="207759"/>
                    <a:pt x="398136" y="188722"/>
                    <a:pt x="398136" y="177843"/>
                  </a:cubicBezTo>
                  <a:cubicBezTo>
                    <a:pt x="398136" y="169684"/>
                    <a:pt x="395416" y="158806"/>
                    <a:pt x="395416" y="153366"/>
                  </a:cubicBezTo>
                  <a:cubicBezTo>
                    <a:pt x="395416" y="145207"/>
                    <a:pt x="395416" y="142488"/>
                    <a:pt x="395416" y="137048"/>
                  </a:cubicBezTo>
                  <a:cubicBezTo>
                    <a:pt x="389977" y="137048"/>
                    <a:pt x="384537" y="137048"/>
                    <a:pt x="379098" y="137048"/>
                  </a:cubicBezTo>
                  <a:cubicBezTo>
                    <a:pt x="370939" y="137048"/>
                    <a:pt x="360061" y="134329"/>
                    <a:pt x="351902" y="131609"/>
                  </a:cubicBezTo>
                  <a:cubicBezTo>
                    <a:pt x="343742" y="128889"/>
                    <a:pt x="338304" y="120730"/>
                    <a:pt x="338304" y="115291"/>
                  </a:cubicBezTo>
                  <a:cubicBezTo>
                    <a:pt x="338304" y="112571"/>
                    <a:pt x="338304" y="109852"/>
                    <a:pt x="343742" y="107132"/>
                  </a:cubicBezTo>
                  <a:cubicBezTo>
                    <a:pt x="349182" y="104412"/>
                    <a:pt x="357341" y="101693"/>
                    <a:pt x="362780" y="98973"/>
                  </a:cubicBezTo>
                  <a:cubicBezTo>
                    <a:pt x="373659" y="96253"/>
                    <a:pt x="387257" y="96253"/>
                    <a:pt x="395416" y="96253"/>
                  </a:cubicBezTo>
                  <a:cubicBezTo>
                    <a:pt x="398136" y="93534"/>
                    <a:pt x="400855" y="90814"/>
                    <a:pt x="403575" y="90814"/>
                  </a:cubicBezTo>
                  <a:cubicBezTo>
                    <a:pt x="411734" y="90814"/>
                    <a:pt x="419893" y="88095"/>
                    <a:pt x="422612" y="88095"/>
                  </a:cubicBezTo>
                  <a:cubicBezTo>
                    <a:pt x="425332" y="88095"/>
                    <a:pt x="425332" y="88095"/>
                    <a:pt x="428052" y="88095"/>
                  </a:cubicBezTo>
                  <a:cubicBezTo>
                    <a:pt x="433492" y="88095"/>
                    <a:pt x="441650" y="88095"/>
                    <a:pt x="447090" y="90814"/>
                  </a:cubicBezTo>
                  <a:cubicBezTo>
                    <a:pt x="449809" y="90814"/>
                    <a:pt x="452529" y="93534"/>
                    <a:pt x="455249" y="96253"/>
                  </a:cubicBezTo>
                  <a:cubicBezTo>
                    <a:pt x="482445" y="96253"/>
                    <a:pt x="509642" y="93534"/>
                    <a:pt x="525960" y="93534"/>
                  </a:cubicBezTo>
                  <a:cubicBezTo>
                    <a:pt x="539558" y="93534"/>
                    <a:pt x="561315" y="93534"/>
                    <a:pt x="561315" y="109852"/>
                  </a:cubicBezTo>
                  <a:cubicBezTo>
                    <a:pt x="561315" y="118011"/>
                    <a:pt x="561315" y="120730"/>
                    <a:pt x="555876" y="126170"/>
                  </a:cubicBezTo>
                  <a:cubicBezTo>
                    <a:pt x="550437" y="131609"/>
                    <a:pt x="544997" y="134329"/>
                    <a:pt x="539558" y="134329"/>
                  </a:cubicBezTo>
                  <a:cubicBezTo>
                    <a:pt x="531399" y="137048"/>
                    <a:pt x="523240" y="137048"/>
                    <a:pt x="517800" y="137048"/>
                  </a:cubicBezTo>
                  <a:cubicBezTo>
                    <a:pt x="515081" y="137048"/>
                    <a:pt x="498763" y="137048"/>
                    <a:pt x="477006" y="137048"/>
                  </a:cubicBezTo>
                  <a:cubicBezTo>
                    <a:pt x="479725" y="145207"/>
                    <a:pt x="485165" y="153366"/>
                    <a:pt x="485165" y="161525"/>
                  </a:cubicBezTo>
                  <a:cubicBezTo>
                    <a:pt x="487885" y="177843"/>
                    <a:pt x="493324" y="194161"/>
                    <a:pt x="496043" y="210479"/>
                  </a:cubicBezTo>
                  <a:cubicBezTo>
                    <a:pt x="498763" y="224077"/>
                    <a:pt x="498763" y="237676"/>
                    <a:pt x="501483" y="251274"/>
                  </a:cubicBezTo>
                  <a:cubicBezTo>
                    <a:pt x="504202" y="264872"/>
                    <a:pt x="506922" y="275751"/>
                    <a:pt x="506922" y="292069"/>
                  </a:cubicBezTo>
                  <a:cubicBezTo>
                    <a:pt x="506922" y="302947"/>
                    <a:pt x="506922" y="311106"/>
                    <a:pt x="506922" y="321985"/>
                  </a:cubicBezTo>
                  <a:cubicBezTo>
                    <a:pt x="506922" y="327424"/>
                    <a:pt x="509642" y="335583"/>
                    <a:pt x="509642" y="341022"/>
                  </a:cubicBezTo>
                  <a:cubicBezTo>
                    <a:pt x="509642" y="343742"/>
                    <a:pt x="509642" y="343742"/>
                    <a:pt x="509642" y="343742"/>
                  </a:cubicBezTo>
                  <a:cubicBezTo>
                    <a:pt x="509642" y="349181"/>
                    <a:pt x="515081" y="349181"/>
                    <a:pt x="517800" y="349181"/>
                  </a:cubicBezTo>
                  <a:cubicBezTo>
                    <a:pt x="520520" y="349181"/>
                    <a:pt x="523240" y="349181"/>
                    <a:pt x="528680" y="349181"/>
                  </a:cubicBezTo>
                  <a:cubicBezTo>
                    <a:pt x="536838" y="349181"/>
                    <a:pt x="547717" y="349181"/>
                    <a:pt x="550437" y="357340"/>
                  </a:cubicBezTo>
                  <a:cubicBezTo>
                    <a:pt x="550437" y="360060"/>
                    <a:pt x="550437" y="360060"/>
                    <a:pt x="550437" y="362780"/>
                  </a:cubicBezTo>
                  <a:cubicBezTo>
                    <a:pt x="550437" y="370939"/>
                    <a:pt x="539558" y="381817"/>
                    <a:pt x="534119" y="384537"/>
                  </a:cubicBezTo>
                  <a:cubicBezTo>
                    <a:pt x="531399" y="387257"/>
                    <a:pt x="523240" y="387257"/>
                    <a:pt x="520520" y="389976"/>
                  </a:cubicBezTo>
                  <a:cubicBezTo>
                    <a:pt x="515081" y="389976"/>
                    <a:pt x="512362" y="392696"/>
                    <a:pt x="512362" y="395415"/>
                  </a:cubicBezTo>
                  <a:cubicBezTo>
                    <a:pt x="512362" y="395415"/>
                    <a:pt x="512362" y="398135"/>
                    <a:pt x="512362" y="398135"/>
                  </a:cubicBezTo>
                  <a:cubicBezTo>
                    <a:pt x="512362" y="400855"/>
                    <a:pt x="512362" y="406294"/>
                    <a:pt x="512362" y="409014"/>
                  </a:cubicBezTo>
                  <a:cubicBezTo>
                    <a:pt x="512362" y="411733"/>
                    <a:pt x="512362" y="411733"/>
                    <a:pt x="512362" y="414453"/>
                  </a:cubicBezTo>
                  <a:cubicBezTo>
                    <a:pt x="512362" y="422612"/>
                    <a:pt x="512362" y="430771"/>
                    <a:pt x="512362" y="438930"/>
                  </a:cubicBezTo>
                  <a:cubicBezTo>
                    <a:pt x="512362" y="460687"/>
                    <a:pt x="512362" y="482445"/>
                    <a:pt x="515081" y="504202"/>
                  </a:cubicBezTo>
                  <a:cubicBezTo>
                    <a:pt x="517800" y="525959"/>
                    <a:pt x="520520" y="550436"/>
                    <a:pt x="520520" y="572193"/>
                  </a:cubicBezTo>
                  <a:cubicBezTo>
                    <a:pt x="520520" y="583072"/>
                    <a:pt x="520520" y="593950"/>
                    <a:pt x="517800" y="604829"/>
                  </a:cubicBezTo>
                  <a:cubicBezTo>
                    <a:pt x="515081" y="623867"/>
                    <a:pt x="515081" y="642904"/>
                    <a:pt x="512362" y="661942"/>
                  </a:cubicBezTo>
                  <a:cubicBezTo>
                    <a:pt x="512362" y="664661"/>
                    <a:pt x="509642" y="667381"/>
                    <a:pt x="509642" y="670101"/>
                  </a:cubicBezTo>
                  <a:cubicBezTo>
                    <a:pt x="509642" y="672820"/>
                    <a:pt x="512362" y="678260"/>
                    <a:pt x="512362" y="680979"/>
                  </a:cubicBezTo>
                  <a:cubicBezTo>
                    <a:pt x="512362" y="683699"/>
                    <a:pt x="512362" y="686419"/>
                    <a:pt x="512362" y="686419"/>
                  </a:cubicBezTo>
                  <a:cubicBezTo>
                    <a:pt x="517800" y="680979"/>
                    <a:pt x="528680" y="680979"/>
                    <a:pt x="536838" y="680979"/>
                  </a:cubicBezTo>
                  <a:lnTo>
                    <a:pt x="536838" y="680979"/>
                  </a:lnTo>
                  <a:close/>
                </a:path>
              </a:pathLst>
            </a:custGeom>
            <a:grpFill/>
            <a:ln w="27168" cap="flat">
              <a:noFill/>
              <a:prstDash val="solid"/>
              <a:miter/>
            </a:ln>
          </p:spPr>
          <p:txBody>
            <a:bodyPr rtlCol="0" anchor="ctr"/>
            <a:lstStyle/>
            <a:p>
              <a:endParaRPr>
                <a:solidFill>
                  <a:srgbClr val="FFFFFF"/>
                </a:solidFill>
              </a:endParaRPr>
            </a:p>
          </p:txBody>
        </p:sp>
        <p:sp>
          <p:nvSpPr>
            <p:cNvPr id="51" name="Freeform: Shape 50">
              <a:extLst>
                <a:ext uri="{FF2B5EF4-FFF2-40B4-BE49-F238E27FC236}">
                  <a16:creationId xmlns:a16="http://schemas.microsoft.com/office/drawing/2014/main" id="{13B3252F-B372-453C-853F-96C6D6241684}"/>
                </a:ext>
              </a:extLst>
            </p:cNvPr>
            <p:cNvSpPr/>
            <p:nvPr/>
          </p:nvSpPr>
          <p:spPr>
            <a:xfrm>
              <a:off x="9592416" y="4192158"/>
              <a:ext cx="516735" cy="761503"/>
            </a:xfrm>
            <a:custGeom>
              <a:avLst/>
              <a:gdLst>
                <a:gd name="connsiteX0" fmla="*/ 463407 w 516735"/>
                <a:gd name="connsiteY0" fmla="*/ 194161 h 761503"/>
                <a:gd name="connsiteX1" fmla="*/ 447089 w 516735"/>
                <a:gd name="connsiteY1" fmla="*/ 226797 h 761503"/>
                <a:gd name="connsiteX2" fmla="*/ 430771 w 516735"/>
                <a:gd name="connsiteY2" fmla="*/ 221357 h 761503"/>
                <a:gd name="connsiteX3" fmla="*/ 422612 w 516735"/>
                <a:gd name="connsiteY3" fmla="*/ 207759 h 761503"/>
                <a:gd name="connsiteX4" fmla="*/ 419893 w 516735"/>
                <a:gd name="connsiteY4" fmla="*/ 188722 h 761503"/>
                <a:gd name="connsiteX5" fmla="*/ 419893 w 516735"/>
                <a:gd name="connsiteY5" fmla="*/ 139768 h 761503"/>
                <a:gd name="connsiteX6" fmla="*/ 419893 w 516735"/>
                <a:gd name="connsiteY6" fmla="*/ 120730 h 761503"/>
                <a:gd name="connsiteX7" fmla="*/ 395416 w 516735"/>
                <a:gd name="connsiteY7" fmla="*/ 120730 h 761503"/>
                <a:gd name="connsiteX8" fmla="*/ 370939 w 516735"/>
                <a:gd name="connsiteY8" fmla="*/ 120730 h 761503"/>
                <a:gd name="connsiteX9" fmla="*/ 346461 w 516735"/>
                <a:gd name="connsiteY9" fmla="*/ 123450 h 761503"/>
                <a:gd name="connsiteX10" fmla="*/ 335583 w 516735"/>
                <a:gd name="connsiteY10" fmla="*/ 123450 h 761503"/>
                <a:gd name="connsiteX11" fmla="*/ 335583 w 516735"/>
                <a:gd name="connsiteY11" fmla="*/ 123450 h 761503"/>
                <a:gd name="connsiteX12" fmla="*/ 324704 w 516735"/>
                <a:gd name="connsiteY12" fmla="*/ 128889 h 761503"/>
                <a:gd name="connsiteX13" fmla="*/ 327424 w 516735"/>
                <a:gd name="connsiteY13" fmla="*/ 139768 h 761503"/>
                <a:gd name="connsiteX14" fmla="*/ 330144 w 516735"/>
                <a:gd name="connsiteY14" fmla="*/ 175123 h 761503"/>
                <a:gd name="connsiteX15" fmla="*/ 330144 w 516735"/>
                <a:gd name="connsiteY15" fmla="*/ 199600 h 761503"/>
                <a:gd name="connsiteX16" fmla="*/ 327424 w 516735"/>
                <a:gd name="connsiteY16" fmla="*/ 224077 h 761503"/>
                <a:gd name="connsiteX17" fmla="*/ 330144 w 516735"/>
                <a:gd name="connsiteY17" fmla="*/ 251274 h 761503"/>
                <a:gd name="connsiteX18" fmla="*/ 327424 w 516735"/>
                <a:gd name="connsiteY18" fmla="*/ 278470 h 761503"/>
                <a:gd name="connsiteX19" fmla="*/ 327424 w 516735"/>
                <a:gd name="connsiteY19" fmla="*/ 332864 h 761503"/>
                <a:gd name="connsiteX20" fmla="*/ 330144 w 516735"/>
                <a:gd name="connsiteY20" fmla="*/ 357340 h 761503"/>
                <a:gd name="connsiteX21" fmla="*/ 330144 w 516735"/>
                <a:gd name="connsiteY21" fmla="*/ 368219 h 761503"/>
                <a:gd name="connsiteX22" fmla="*/ 332863 w 516735"/>
                <a:gd name="connsiteY22" fmla="*/ 387257 h 761503"/>
                <a:gd name="connsiteX23" fmla="*/ 332863 w 516735"/>
                <a:gd name="connsiteY23" fmla="*/ 433491 h 761503"/>
                <a:gd name="connsiteX24" fmla="*/ 332863 w 516735"/>
                <a:gd name="connsiteY24" fmla="*/ 487884 h 761503"/>
                <a:gd name="connsiteX25" fmla="*/ 330144 w 516735"/>
                <a:gd name="connsiteY25" fmla="*/ 512361 h 761503"/>
                <a:gd name="connsiteX26" fmla="*/ 330144 w 516735"/>
                <a:gd name="connsiteY26" fmla="*/ 539557 h 761503"/>
                <a:gd name="connsiteX27" fmla="*/ 332863 w 516735"/>
                <a:gd name="connsiteY27" fmla="*/ 593950 h 761503"/>
                <a:gd name="connsiteX28" fmla="*/ 332863 w 516735"/>
                <a:gd name="connsiteY28" fmla="*/ 648343 h 761503"/>
                <a:gd name="connsiteX29" fmla="*/ 332863 w 516735"/>
                <a:gd name="connsiteY29" fmla="*/ 656502 h 761503"/>
                <a:gd name="connsiteX30" fmla="*/ 357341 w 516735"/>
                <a:gd name="connsiteY30" fmla="*/ 656502 h 761503"/>
                <a:gd name="connsiteX31" fmla="*/ 395416 w 516735"/>
                <a:gd name="connsiteY31" fmla="*/ 675540 h 761503"/>
                <a:gd name="connsiteX32" fmla="*/ 389976 w 516735"/>
                <a:gd name="connsiteY32" fmla="*/ 691858 h 761503"/>
                <a:gd name="connsiteX33" fmla="*/ 373658 w 516735"/>
                <a:gd name="connsiteY33" fmla="*/ 700017 h 761503"/>
                <a:gd name="connsiteX34" fmla="*/ 351901 w 516735"/>
                <a:gd name="connsiteY34" fmla="*/ 702737 h 761503"/>
                <a:gd name="connsiteX35" fmla="*/ 319265 w 516735"/>
                <a:gd name="connsiteY35" fmla="*/ 702737 h 761503"/>
                <a:gd name="connsiteX36" fmla="*/ 311106 w 516735"/>
                <a:gd name="connsiteY36" fmla="*/ 708176 h 761503"/>
                <a:gd name="connsiteX37" fmla="*/ 289349 w 516735"/>
                <a:gd name="connsiteY37" fmla="*/ 713615 h 761503"/>
                <a:gd name="connsiteX38" fmla="*/ 270311 w 516735"/>
                <a:gd name="connsiteY38" fmla="*/ 713615 h 761503"/>
                <a:gd name="connsiteX39" fmla="*/ 243115 w 516735"/>
                <a:gd name="connsiteY39" fmla="*/ 705456 h 761503"/>
                <a:gd name="connsiteX40" fmla="*/ 237675 w 516735"/>
                <a:gd name="connsiteY40" fmla="*/ 702737 h 761503"/>
                <a:gd name="connsiteX41" fmla="*/ 199600 w 516735"/>
                <a:gd name="connsiteY41" fmla="*/ 702737 h 761503"/>
                <a:gd name="connsiteX42" fmla="*/ 175123 w 516735"/>
                <a:gd name="connsiteY42" fmla="*/ 702737 h 761503"/>
                <a:gd name="connsiteX43" fmla="*/ 147927 w 516735"/>
                <a:gd name="connsiteY43" fmla="*/ 697297 h 761503"/>
                <a:gd name="connsiteX44" fmla="*/ 131609 w 516735"/>
                <a:gd name="connsiteY44" fmla="*/ 678260 h 761503"/>
                <a:gd name="connsiteX45" fmla="*/ 137048 w 516735"/>
                <a:gd name="connsiteY45" fmla="*/ 670101 h 761503"/>
                <a:gd name="connsiteX46" fmla="*/ 158805 w 516735"/>
                <a:gd name="connsiteY46" fmla="*/ 661942 h 761503"/>
                <a:gd name="connsiteX47" fmla="*/ 199600 w 516735"/>
                <a:gd name="connsiteY47" fmla="*/ 659222 h 761503"/>
                <a:gd name="connsiteX48" fmla="*/ 199600 w 516735"/>
                <a:gd name="connsiteY48" fmla="*/ 659222 h 761503"/>
                <a:gd name="connsiteX49" fmla="*/ 196880 w 516735"/>
                <a:gd name="connsiteY49" fmla="*/ 629306 h 761503"/>
                <a:gd name="connsiteX50" fmla="*/ 199600 w 516735"/>
                <a:gd name="connsiteY50" fmla="*/ 574913 h 761503"/>
                <a:gd name="connsiteX51" fmla="*/ 202320 w 516735"/>
                <a:gd name="connsiteY51" fmla="*/ 523239 h 761503"/>
                <a:gd name="connsiteX52" fmla="*/ 205040 w 516735"/>
                <a:gd name="connsiteY52" fmla="*/ 460687 h 761503"/>
                <a:gd name="connsiteX53" fmla="*/ 205040 w 516735"/>
                <a:gd name="connsiteY53" fmla="*/ 417173 h 761503"/>
                <a:gd name="connsiteX54" fmla="*/ 207759 w 516735"/>
                <a:gd name="connsiteY54" fmla="*/ 392696 h 761503"/>
                <a:gd name="connsiteX55" fmla="*/ 210478 w 516735"/>
                <a:gd name="connsiteY55" fmla="*/ 368219 h 761503"/>
                <a:gd name="connsiteX56" fmla="*/ 210478 w 516735"/>
                <a:gd name="connsiteY56" fmla="*/ 313826 h 761503"/>
                <a:gd name="connsiteX57" fmla="*/ 210478 w 516735"/>
                <a:gd name="connsiteY57" fmla="*/ 259433 h 761503"/>
                <a:gd name="connsiteX58" fmla="*/ 210478 w 516735"/>
                <a:gd name="connsiteY58" fmla="*/ 213199 h 761503"/>
                <a:gd name="connsiteX59" fmla="*/ 210478 w 516735"/>
                <a:gd name="connsiteY59" fmla="*/ 145207 h 761503"/>
                <a:gd name="connsiteX60" fmla="*/ 213198 w 516735"/>
                <a:gd name="connsiteY60" fmla="*/ 131609 h 761503"/>
                <a:gd name="connsiteX61" fmla="*/ 205040 w 516735"/>
                <a:gd name="connsiteY61" fmla="*/ 123450 h 761503"/>
                <a:gd name="connsiteX62" fmla="*/ 161525 w 516735"/>
                <a:gd name="connsiteY62" fmla="*/ 123450 h 761503"/>
                <a:gd name="connsiteX63" fmla="*/ 112571 w 516735"/>
                <a:gd name="connsiteY63" fmla="*/ 120730 h 761503"/>
                <a:gd name="connsiteX64" fmla="*/ 104412 w 516735"/>
                <a:gd name="connsiteY64" fmla="*/ 118011 h 761503"/>
                <a:gd name="connsiteX65" fmla="*/ 107132 w 516735"/>
                <a:gd name="connsiteY65" fmla="*/ 191441 h 761503"/>
                <a:gd name="connsiteX66" fmla="*/ 90814 w 516735"/>
                <a:gd name="connsiteY66" fmla="*/ 224077 h 761503"/>
                <a:gd name="connsiteX67" fmla="*/ 74496 w 516735"/>
                <a:gd name="connsiteY67" fmla="*/ 218638 h 761503"/>
                <a:gd name="connsiteX68" fmla="*/ 66337 w 516735"/>
                <a:gd name="connsiteY68" fmla="*/ 205040 h 761503"/>
                <a:gd name="connsiteX69" fmla="*/ 63617 w 516735"/>
                <a:gd name="connsiteY69" fmla="*/ 186002 h 761503"/>
                <a:gd name="connsiteX70" fmla="*/ 63617 w 516735"/>
                <a:gd name="connsiteY70" fmla="*/ 145207 h 761503"/>
                <a:gd name="connsiteX71" fmla="*/ 63617 w 516735"/>
                <a:gd name="connsiteY71" fmla="*/ 109852 h 761503"/>
                <a:gd name="connsiteX72" fmla="*/ 58178 w 516735"/>
                <a:gd name="connsiteY72" fmla="*/ 96253 h 761503"/>
                <a:gd name="connsiteX73" fmla="*/ 66337 w 516735"/>
                <a:gd name="connsiteY73" fmla="*/ 85375 h 761503"/>
                <a:gd name="connsiteX74" fmla="*/ 93533 w 516735"/>
                <a:gd name="connsiteY74" fmla="*/ 77216 h 761503"/>
                <a:gd name="connsiteX75" fmla="*/ 115290 w 516735"/>
                <a:gd name="connsiteY75" fmla="*/ 77216 h 761503"/>
                <a:gd name="connsiteX76" fmla="*/ 169684 w 516735"/>
                <a:gd name="connsiteY76" fmla="*/ 74496 h 761503"/>
                <a:gd name="connsiteX77" fmla="*/ 194161 w 516735"/>
                <a:gd name="connsiteY77" fmla="*/ 71776 h 761503"/>
                <a:gd name="connsiteX78" fmla="*/ 196880 w 516735"/>
                <a:gd name="connsiteY78" fmla="*/ 71776 h 761503"/>
                <a:gd name="connsiteX79" fmla="*/ 210478 w 516735"/>
                <a:gd name="connsiteY79" fmla="*/ 71776 h 761503"/>
                <a:gd name="connsiteX80" fmla="*/ 218638 w 516735"/>
                <a:gd name="connsiteY80" fmla="*/ 71776 h 761503"/>
                <a:gd name="connsiteX81" fmla="*/ 237675 w 516735"/>
                <a:gd name="connsiteY81" fmla="*/ 60898 h 761503"/>
                <a:gd name="connsiteX82" fmla="*/ 253993 w 516735"/>
                <a:gd name="connsiteY82" fmla="*/ 58178 h 761503"/>
                <a:gd name="connsiteX83" fmla="*/ 283910 w 516735"/>
                <a:gd name="connsiteY83" fmla="*/ 60898 h 761503"/>
                <a:gd name="connsiteX84" fmla="*/ 294788 w 516735"/>
                <a:gd name="connsiteY84" fmla="*/ 66337 h 761503"/>
                <a:gd name="connsiteX85" fmla="*/ 305667 w 516735"/>
                <a:gd name="connsiteY85" fmla="*/ 74496 h 761503"/>
                <a:gd name="connsiteX86" fmla="*/ 313826 w 516735"/>
                <a:gd name="connsiteY86" fmla="*/ 74496 h 761503"/>
                <a:gd name="connsiteX87" fmla="*/ 327424 w 516735"/>
                <a:gd name="connsiteY87" fmla="*/ 74496 h 761503"/>
                <a:gd name="connsiteX88" fmla="*/ 354621 w 516735"/>
                <a:gd name="connsiteY88" fmla="*/ 74496 h 761503"/>
                <a:gd name="connsiteX89" fmla="*/ 422612 w 516735"/>
                <a:gd name="connsiteY89" fmla="*/ 74496 h 761503"/>
                <a:gd name="connsiteX90" fmla="*/ 455248 w 516735"/>
                <a:gd name="connsiteY90" fmla="*/ 79936 h 761503"/>
                <a:gd name="connsiteX91" fmla="*/ 466127 w 516735"/>
                <a:gd name="connsiteY91" fmla="*/ 98973 h 761503"/>
                <a:gd name="connsiteX92" fmla="*/ 463407 w 516735"/>
                <a:gd name="connsiteY92" fmla="*/ 109852 h 761503"/>
                <a:gd name="connsiteX93" fmla="*/ 463407 w 516735"/>
                <a:gd name="connsiteY93" fmla="*/ 120730 h 761503"/>
                <a:gd name="connsiteX94" fmla="*/ 463407 w 516735"/>
                <a:gd name="connsiteY94" fmla="*/ 194161 h 76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516735" h="761503">
                  <a:moveTo>
                    <a:pt x="463407" y="194161"/>
                  </a:moveTo>
                  <a:cubicBezTo>
                    <a:pt x="463407" y="205040"/>
                    <a:pt x="463407" y="226797"/>
                    <a:pt x="447089" y="226797"/>
                  </a:cubicBezTo>
                  <a:cubicBezTo>
                    <a:pt x="438930" y="226797"/>
                    <a:pt x="436211" y="226797"/>
                    <a:pt x="430771" y="221357"/>
                  </a:cubicBezTo>
                  <a:cubicBezTo>
                    <a:pt x="425332" y="218638"/>
                    <a:pt x="422612" y="210479"/>
                    <a:pt x="422612" y="207759"/>
                  </a:cubicBezTo>
                  <a:cubicBezTo>
                    <a:pt x="419893" y="199600"/>
                    <a:pt x="419893" y="194161"/>
                    <a:pt x="419893" y="188722"/>
                  </a:cubicBezTo>
                  <a:cubicBezTo>
                    <a:pt x="419893" y="183282"/>
                    <a:pt x="419893" y="147927"/>
                    <a:pt x="419893" y="139768"/>
                  </a:cubicBezTo>
                  <a:cubicBezTo>
                    <a:pt x="419893" y="134329"/>
                    <a:pt x="419893" y="128889"/>
                    <a:pt x="419893" y="120730"/>
                  </a:cubicBezTo>
                  <a:cubicBezTo>
                    <a:pt x="411734" y="120730"/>
                    <a:pt x="403574" y="120730"/>
                    <a:pt x="395416" y="120730"/>
                  </a:cubicBezTo>
                  <a:cubicBezTo>
                    <a:pt x="387256" y="120730"/>
                    <a:pt x="379098" y="120730"/>
                    <a:pt x="370939" y="120730"/>
                  </a:cubicBezTo>
                  <a:cubicBezTo>
                    <a:pt x="362780" y="120730"/>
                    <a:pt x="354621" y="123450"/>
                    <a:pt x="346461" y="123450"/>
                  </a:cubicBezTo>
                  <a:cubicBezTo>
                    <a:pt x="343742" y="123450"/>
                    <a:pt x="341023" y="123450"/>
                    <a:pt x="335583" y="123450"/>
                  </a:cubicBezTo>
                  <a:cubicBezTo>
                    <a:pt x="335583" y="123450"/>
                    <a:pt x="335583" y="123450"/>
                    <a:pt x="335583" y="123450"/>
                  </a:cubicBezTo>
                  <a:cubicBezTo>
                    <a:pt x="327424" y="123450"/>
                    <a:pt x="324704" y="126170"/>
                    <a:pt x="324704" y="128889"/>
                  </a:cubicBezTo>
                  <a:cubicBezTo>
                    <a:pt x="324704" y="131609"/>
                    <a:pt x="324704" y="137048"/>
                    <a:pt x="327424" y="139768"/>
                  </a:cubicBezTo>
                  <a:cubicBezTo>
                    <a:pt x="330144" y="147927"/>
                    <a:pt x="330144" y="166964"/>
                    <a:pt x="330144" y="175123"/>
                  </a:cubicBezTo>
                  <a:cubicBezTo>
                    <a:pt x="330144" y="183282"/>
                    <a:pt x="330144" y="191441"/>
                    <a:pt x="330144" y="199600"/>
                  </a:cubicBezTo>
                  <a:cubicBezTo>
                    <a:pt x="330144" y="207759"/>
                    <a:pt x="327424" y="215918"/>
                    <a:pt x="327424" y="224077"/>
                  </a:cubicBezTo>
                  <a:cubicBezTo>
                    <a:pt x="327424" y="232236"/>
                    <a:pt x="330144" y="243115"/>
                    <a:pt x="330144" y="251274"/>
                  </a:cubicBezTo>
                  <a:cubicBezTo>
                    <a:pt x="330144" y="259433"/>
                    <a:pt x="330144" y="267592"/>
                    <a:pt x="327424" y="278470"/>
                  </a:cubicBezTo>
                  <a:cubicBezTo>
                    <a:pt x="327424" y="294788"/>
                    <a:pt x="327424" y="313826"/>
                    <a:pt x="327424" y="332864"/>
                  </a:cubicBezTo>
                  <a:cubicBezTo>
                    <a:pt x="327424" y="341022"/>
                    <a:pt x="327424" y="349181"/>
                    <a:pt x="330144" y="357340"/>
                  </a:cubicBezTo>
                  <a:cubicBezTo>
                    <a:pt x="330144" y="360060"/>
                    <a:pt x="330144" y="365499"/>
                    <a:pt x="330144" y="368219"/>
                  </a:cubicBezTo>
                  <a:cubicBezTo>
                    <a:pt x="330144" y="373658"/>
                    <a:pt x="332863" y="384537"/>
                    <a:pt x="332863" y="387257"/>
                  </a:cubicBezTo>
                  <a:cubicBezTo>
                    <a:pt x="332863" y="406294"/>
                    <a:pt x="332863" y="414453"/>
                    <a:pt x="332863" y="433491"/>
                  </a:cubicBezTo>
                  <a:cubicBezTo>
                    <a:pt x="332863" y="452528"/>
                    <a:pt x="335583" y="468846"/>
                    <a:pt x="332863" y="487884"/>
                  </a:cubicBezTo>
                  <a:cubicBezTo>
                    <a:pt x="332863" y="496043"/>
                    <a:pt x="330144" y="504202"/>
                    <a:pt x="330144" y="512361"/>
                  </a:cubicBezTo>
                  <a:cubicBezTo>
                    <a:pt x="330144" y="520520"/>
                    <a:pt x="330144" y="531398"/>
                    <a:pt x="330144" y="539557"/>
                  </a:cubicBezTo>
                  <a:cubicBezTo>
                    <a:pt x="330144" y="558595"/>
                    <a:pt x="330144" y="574913"/>
                    <a:pt x="332863" y="593950"/>
                  </a:cubicBezTo>
                  <a:cubicBezTo>
                    <a:pt x="332863" y="610268"/>
                    <a:pt x="332863" y="632026"/>
                    <a:pt x="332863" y="648343"/>
                  </a:cubicBezTo>
                  <a:cubicBezTo>
                    <a:pt x="332863" y="651063"/>
                    <a:pt x="332863" y="653783"/>
                    <a:pt x="332863" y="656502"/>
                  </a:cubicBezTo>
                  <a:cubicBezTo>
                    <a:pt x="343742" y="656502"/>
                    <a:pt x="351901" y="656502"/>
                    <a:pt x="357341" y="656502"/>
                  </a:cubicBezTo>
                  <a:cubicBezTo>
                    <a:pt x="370939" y="656502"/>
                    <a:pt x="395416" y="659222"/>
                    <a:pt x="395416" y="675540"/>
                  </a:cubicBezTo>
                  <a:cubicBezTo>
                    <a:pt x="395416" y="683699"/>
                    <a:pt x="392696" y="686419"/>
                    <a:pt x="389976" y="691858"/>
                  </a:cubicBezTo>
                  <a:cubicBezTo>
                    <a:pt x="384537" y="697297"/>
                    <a:pt x="379098" y="700017"/>
                    <a:pt x="373658" y="700017"/>
                  </a:cubicBezTo>
                  <a:cubicBezTo>
                    <a:pt x="365499" y="702737"/>
                    <a:pt x="357341" y="702737"/>
                    <a:pt x="351901" y="702737"/>
                  </a:cubicBezTo>
                  <a:cubicBezTo>
                    <a:pt x="349181" y="702737"/>
                    <a:pt x="335583" y="702737"/>
                    <a:pt x="319265" y="702737"/>
                  </a:cubicBezTo>
                  <a:cubicBezTo>
                    <a:pt x="316546" y="705456"/>
                    <a:pt x="313826" y="705456"/>
                    <a:pt x="311106" y="708176"/>
                  </a:cubicBezTo>
                  <a:cubicBezTo>
                    <a:pt x="302948" y="713615"/>
                    <a:pt x="297508" y="713615"/>
                    <a:pt x="289349" y="713615"/>
                  </a:cubicBezTo>
                  <a:cubicBezTo>
                    <a:pt x="283910" y="713615"/>
                    <a:pt x="278470" y="713615"/>
                    <a:pt x="270311" y="713615"/>
                  </a:cubicBezTo>
                  <a:cubicBezTo>
                    <a:pt x="259433" y="713615"/>
                    <a:pt x="251273" y="710895"/>
                    <a:pt x="243115" y="705456"/>
                  </a:cubicBezTo>
                  <a:cubicBezTo>
                    <a:pt x="240395" y="705456"/>
                    <a:pt x="237675" y="702737"/>
                    <a:pt x="237675" y="702737"/>
                  </a:cubicBezTo>
                  <a:cubicBezTo>
                    <a:pt x="224077" y="702737"/>
                    <a:pt x="213198" y="702737"/>
                    <a:pt x="199600" y="702737"/>
                  </a:cubicBezTo>
                  <a:cubicBezTo>
                    <a:pt x="191441" y="702737"/>
                    <a:pt x="183282" y="702737"/>
                    <a:pt x="175123" y="702737"/>
                  </a:cubicBezTo>
                  <a:cubicBezTo>
                    <a:pt x="166965" y="702737"/>
                    <a:pt x="156085" y="702737"/>
                    <a:pt x="147927" y="697297"/>
                  </a:cubicBezTo>
                  <a:cubicBezTo>
                    <a:pt x="139768" y="694578"/>
                    <a:pt x="131609" y="680979"/>
                    <a:pt x="131609" y="678260"/>
                  </a:cubicBezTo>
                  <a:cubicBezTo>
                    <a:pt x="131609" y="675540"/>
                    <a:pt x="131609" y="672820"/>
                    <a:pt x="137048" y="670101"/>
                  </a:cubicBezTo>
                  <a:cubicBezTo>
                    <a:pt x="142487" y="667381"/>
                    <a:pt x="153366" y="664661"/>
                    <a:pt x="158805" y="661942"/>
                  </a:cubicBezTo>
                  <a:cubicBezTo>
                    <a:pt x="175123" y="659222"/>
                    <a:pt x="191441" y="659222"/>
                    <a:pt x="199600" y="659222"/>
                  </a:cubicBezTo>
                  <a:lnTo>
                    <a:pt x="199600" y="659222"/>
                  </a:lnTo>
                  <a:cubicBezTo>
                    <a:pt x="199600" y="648343"/>
                    <a:pt x="196880" y="640184"/>
                    <a:pt x="196880" y="629306"/>
                  </a:cubicBezTo>
                  <a:cubicBezTo>
                    <a:pt x="196880" y="612988"/>
                    <a:pt x="196880" y="591231"/>
                    <a:pt x="199600" y="574913"/>
                  </a:cubicBezTo>
                  <a:cubicBezTo>
                    <a:pt x="199600" y="558595"/>
                    <a:pt x="199600" y="539557"/>
                    <a:pt x="202320" y="523239"/>
                  </a:cubicBezTo>
                  <a:cubicBezTo>
                    <a:pt x="202320" y="501482"/>
                    <a:pt x="205040" y="482445"/>
                    <a:pt x="205040" y="460687"/>
                  </a:cubicBezTo>
                  <a:cubicBezTo>
                    <a:pt x="205040" y="447089"/>
                    <a:pt x="205040" y="430771"/>
                    <a:pt x="205040" y="417173"/>
                  </a:cubicBezTo>
                  <a:cubicBezTo>
                    <a:pt x="205040" y="409014"/>
                    <a:pt x="207759" y="400855"/>
                    <a:pt x="207759" y="392696"/>
                  </a:cubicBezTo>
                  <a:cubicBezTo>
                    <a:pt x="207759" y="384537"/>
                    <a:pt x="210478" y="376378"/>
                    <a:pt x="210478" y="368219"/>
                  </a:cubicBezTo>
                  <a:cubicBezTo>
                    <a:pt x="210478" y="351901"/>
                    <a:pt x="210478" y="332864"/>
                    <a:pt x="210478" y="313826"/>
                  </a:cubicBezTo>
                  <a:cubicBezTo>
                    <a:pt x="210478" y="294788"/>
                    <a:pt x="210478" y="275751"/>
                    <a:pt x="210478" y="259433"/>
                  </a:cubicBezTo>
                  <a:cubicBezTo>
                    <a:pt x="210478" y="243115"/>
                    <a:pt x="210478" y="226797"/>
                    <a:pt x="210478" y="213199"/>
                  </a:cubicBezTo>
                  <a:cubicBezTo>
                    <a:pt x="210478" y="194161"/>
                    <a:pt x="210478" y="164245"/>
                    <a:pt x="210478" y="145207"/>
                  </a:cubicBezTo>
                  <a:cubicBezTo>
                    <a:pt x="210478" y="139768"/>
                    <a:pt x="213198" y="134329"/>
                    <a:pt x="213198" y="131609"/>
                  </a:cubicBezTo>
                  <a:cubicBezTo>
                    <a:pt x="213198" y="126170"/>
                    <a:pt x="207759" y="123450"/>
                    <a:pt x="205040" y="123450"/>
                  </a:cubicBezTo>
                  <a:cubicBezTo>
                    <a:pt x="199600" y="123450"/>
                    <a:pt x="166965" y="123450"/>
                    <a:pt x="161525" y="123450"/>
                  </a:cubicBezTo>
                  <a:cubicBezTo>
                    <a:pt x="145207" y="123450"/>
                    <a:pt x="128889" y="123450"/>
                    <a:pt x="112571" y="120730"/>
                  </a:cubicBezTo>
                  <a:cubicBezTo>
                    <a:pt x="109852" y="120730"/>
                    <a:pt x="107132" y="120730"/>
                    <a:pt x="104412" y="118011"/>
                  </a:cubicBezTo>
                  <a:cubicBezTo>
                    <a:pt x="107132" y="137048"/>
                    <a:pt x="107132" y="172404"/>
                    <a:pt x="107132" y="191441"/>
                  </a:cubicBezTo>
                  <a:cubicBezTo>
                    <a:pt x="107132" y="202320"/>
                    <a:pt x="107132" y="224077"/>
                    <a:pt x="90814" y="224077"/>
                  </a:cubicBezTo>
                  <a:cubicBezTo>
                    <a:pt x="82655" y="224077"/>
                    <a:pt x="79935" y="221357"/>
                    <a:pt x="74496" y="218638"/>
                  </a:cubicBezTo>
                  <a:cubicBezTo>
                    <a:pt x="69057" y="215918"/>
                    <a:pt x="66337" y="210479"/>
                    <a:pt x="66337" y="205040"/>
                  </a:cubicBezTo>
                  <a:cubicBezTo>
                    <a:pt x="63617" y="196881"/>
                    <a:pt x="63617" y="191441"/>
                    <a:pt x="63617" y="186002"/>
                  </a:cubicBezTo>
                  <a:cubicBezTo>
                    <a:pt x="63617" y="180563"/>
                    <a:pt x="63617" y="153366"/>
                    <a:pt x="63617" y="145207"/>
                  </a:cubicBezTo>
                  <a:cubicBezTo>
                    <a:pt x="63617" y="134329"/>
                    <a:pt x="63617" y="120730"/>
                    <a:pt x="63617" y="109852"/>
                  </a:cubicBezTo>
                  <a:cubicBezTo>
                    <a:pt x="60897" y="104412"/>
                    <a:pt x="58178" y="101693"/>
                    <a:pt x="58178" y="96253"/>
                  </a:cubicBezTo>
                  <a:cubicBezTo>
                    <a:pt x="58178" y="93534"/>
                    <a:pt x="60897" y="88095"/>
                    <a:pt x="66337" y="85375"/>
                  </a:cubicBezTo>
                  <a:cubicBezTo>
                    <a:pt x="74496" y="79936"/>
                    <a:pt x="77215" y="77216"/>
                    <a:pt x="93533" y="77216"/>
                  </a:cubicBezTo>
                  <a:cubicBezTo>
                    <a:pt x="101692" y="77216"/>
                    <a:pt x="109852" y="77216"/>
                    <a:pt x="115290" y="77216"/>
                  </a:cubicBezTo>
                  <a:cubicBezTo>
                    <a:pt x="134328" y="77216"/>
                    <a:pt x="150646" y="77216"/>
                    <a:pt x="169684" y="74496"/>
                  </a:cubicBezTo>
                  <a:cubicBezTo>
                    <a:pt x="177843" y="74496"/>
                    <a:pt x="186002" y="71776"/>
                    <a:pt x="194161" y="71776"/>
                  </a:cubicBezTo>
                  <a:cubicBezTo>
                    <a:pt x="194161" y="71776"/>
                    <a:pt x="196880" y="71776"/>
                    <a:pt x="196880" y="71776"/>
                  </a:cubicBezTo>
                  <a:cubicBezTo>
                    <a:pt x="199600" y="71776"/>
                    <a:pt x="205040" y="71776"/>
                    <a:pt x="210478" y="71776"/>
                  </a:cubicBezTo>
                  <a:cubicBezTo>
                    <a:pt x="213198" y="71776"/>
                    <a:pt x="215918" y="71776"/>
                    <a:pt x="218638" y="71776"/>
                  </a:cubicBezTo>
                  <a:cubicBezTo>
                    <a:pt x="224077" y="69057"/>
                    <a:pt x="229516" y="63618"/>
                    <a:pt x="237675" y="60898"/>
                  </a:cubicBezTo>
                  <a:cubicBezTo>
                    <a:pt x="243115" y="58178"/>
                    <a:pt x="248554" y="58178"/>
                    <a:pt x="253993" y="58178"/>
                  </a:cubicBezTo>
                  <a:cubicBezTo>
                    <a:pt x="264872" y="58178"/>
                    <a:pt x="273031" y="58178"/>
                    <a:pt x="283910" y="60898"/>
                  </a:cubicBezTo>
                  <a:cubicBezTo>
                    <a:pt x="286629" y="60898"/>
                    <a:pt x="292068" y="63618"/>
                    <a:pt x="294788" y="66337"/>
                  </a:cubicBezTo>
                  <a:cubicBezTo>
                    <a:pt x="297508" y="69057"/>
                    <a:pt x="302948" y="71776"/>
                    <a:pt x="305667" y="74496"/>
                  </a:cubicBezTo>
                  <a:cubicBezTo>
                    <a:pt x="308386" y="74496"/>
                    <a:pt x="311106" y="74496"/>
                    <a:pt x="313826" y="74496"/>
                  </a:cubicBezTo>
                  <a:cubicBezTo>
                    <a:pt x="319265" y="74496"/>
                    <a:pt x="321985" y="74496"/>
                    <a:pt x="327424" y="74496"/>
                  </a:cubicBezTo>
                  <a:cubicBezTo>
                    <a:pt x="335583" y="74496"/>
                    <a:pt x="346461" y="74496"/>
                    <a:pt x="354621" y="74496"/>
                  </a:cubicBezTo>
                  <a:cubicBezTo>
                    <a:pt x="376378" y="74496"/>
                    <a:pt x="400855" y="74496"/>
                    <a:pt x="422612" y="74496"/>
                  </a:cubicBezTo>
                  <a:cubicBezTo>
                    <a:pt x="433491" y="74496"/>
                    <a:pt x="447089" y="74496"/>
                    <a:pt x="455248" y="79936"/>
                  </a:cubicBezTo>
                  <a:cubicBezTo>
                    <a:pt x="460687" y="82655"/>
                    <a:pt x="466127" y="90814"/>
                    <a:pt x="466127" y="98973"/>
                  </a:cubicBezTo>
                  <a:cubicBezTo>
                    <a:pt x="466127" y="101693"/>
                    <a:pt x="466127" y="107132"/>
                    <a:pt x="463407" y="109852"/>
                  </a:cubicBezTo>
                  <a:cubicBezTo>
                    <a:pt x="463407" y="112571"/>
                    <a:pt x="463407" y="112571"/>
                    <a:pt x="463407" y="120730"/>
                  </a:cubicBezTo>
                  <a:cubicBezTo>
                    <a:pt x="463407" y="142488"/>
                    <a:pt x="463407" y="172404"/>
                    <a:pt x="463407" y="194161"/>
                  </a:cubicBezTo>
                </a:path>
              </a:pathLst>
            </a:custGeom>
            <a:grpFill/>
            <a:ln w="27168" cap="flat">
              <a:noFill/>
              <a:prstDash val="solid"/>
              <a:miter/>
            </a:ln>
          </p:spPr>
          <p:txBody>
            <a:bodyPr rtlCol="0" anchor="ctr"/>
            <a:lstStyle/>
            <a:p>
              <a:endParaRPr>
                <a:solidFill>
                  <a:srgbClr val="FFFFFF"/>
                </a:solidFill>
              </a:endParaRPr>
            </a:p>
          </p:txBody>
        </p:sp>
      </p:grpSp>
      <p:sp>
        <p:nvSpPr>
          <p:cNvPr id="53" name="Text Placeholder 53">
            <a:extLst>
              <a:ext uri="{FF2B5EF4-FFF2-40B4-BE49-F238E27FC236}">
                <a16:creationId xmlns:a16="http://schemas.microsoft.com/office/drawing/2014/main" id="{A06BB12E-B6C0-430E-92B2-14BF00169308}"/>
              </a:ext>
            </a:extLst>
          </p:cNvPr>
          <p:cNvSpPr>
            <a:spLocks noGrp="1"/>
          </p:cNvSpPr>
          <p:nvPr>
            <p:ph type="body" sz="quarter" idx="13" hasCustomPrompt="1"/>
          </p:nvPr>
        </p:nvSpPr>
        <p:spPr>
          <a:xfrm>
            <a:off x="971551" y="1444711"/>
            <a:ext cx="4953908" cy="369332"/>
          </a:xfrm>
        </p:spPr>
        <p:txBody>
          <a:bodyPr/>
          <a:lstStyle>
            <a:lvl1pPr marL="0" indent="0">
              <a:spcBef>
                <a:spcPts val="0"/>
              </a:spcBef>
              <a:buNone/>
              <a:defRPr sz="2400">
                <a:solidFill>
                  <a:schemeClr val="tx1"/>
                </a:solidFill>
              </a:defRPr>
            </a:lvl1pPr>
            <a:lvl2pPr marL="0" indent="0">
              <a:spcBef>
                <a:spcPts val="0"/>
              </a:spcBef>
              <a:buNone/>
              <a:defRPr sz="2400">
                <a:solidFill>
                  <a:schemeClr val="tx1"/>
                </a:solidFill>
              </a:defRPr>
            </a:lvl2pPr>
            <a:lvl3pPr marL="0" indent="0">
              <a:spcBef>
                <a:spcPts val="0"/>
              </a:spcBef>
              <a:buNone/>
              <a:defRPr sz="2400">
                <a:solidFill>
                  <a:schemeClr val="tx1"/>
                </a:solidFill>
              </a:defRPr>
            </a:lvl3pPr>
            <a:lvl4pPr marL="0" indent="0">
              <a:spcBef>
                <a:spcPts val="0"/>
              </a:spcBef>
              <a:buNone/>
              <a:defRPr sz="2400">
                <a:solidFill>
                  <a:schemeClr val="tx1"/>
                </a:solidFill>
              </a:defRPr>
            </a:lvl4pPr>
            <a:lvl5pPr marL="0" indent="0">
              <a:spcBef>
                <a:spcPts val="0"/>
              </a:spcBef>
              <a:buNone/>
              <a:defRPr sz="2400">
                <a:solidFill>
                  <a:schemeClr val="tx1"/>
                </a:solidFill>
              </a:defRPr>
            </a:lvl5pPr>
            <a:lvl6pPr marL="0" indent="0">
              <a:spcBef>
                <a:spcPts val="0"/>
              </a:spcBef>
              <a:buNone/>
              <a:defRPr sz="2400">
                <a:solidFill>
                  <a:schemeClr val="tx1"/>
                </a:solidFill>
              </a:defRPr>
            </a:lvl6pPr>
            <a:lvl7pPr marL="0" indent="0">
              <a:spcBef>
                <a:spcPts val="0"/>
              </a:spcBef>
              <a:buNone/>
              <a:defRPr sz="2400">
                <a:solidFill>
                  <a:schemeClr val="tx1"/>
                </a:solidFill>
              </a:defRPr>
            </a:lvl7pPr>
            <a:lvl8pPr marL="0" indent="0">
              <a:spcBef>
                <a:spcPts val="0"/>
              </a:spcBef>
              <a:buNone/>
              <a:defRPr sz="2400">
                <a:solidFill>
                  <a:schemeClr val="tx1"/>
                </a:solidFill>
              </a:defRPr>
            </a:lvl8pPr>
            <a:lvl9pPr marL="0" indent="0">
              <a:spcBef>
                <a:spcPts val="0"/>
              </a:spcBef>
              <a:buNone/>
              <a:defRPr sz="2400">
                <a:solidFill>
                  <a:schemeClr val="tx1"/>
                </a:solidFill>
              </a:defRPr>
            </a:lvl9pPr>
          </a:lstStyle>
          <a:p>
            <a:pPr lvl="0"/>
            <a:r>
              <a:t>Type first item</a:t>
            </a:r>
          </a:p>
        </p:txBody>
      </p:sp>
      <p:sp>
        <p:nvSpPr>
          <p:cNvPr id="58" name="Text Placeholder 57">
            <a:extLst>
              <a:ext uri="{FF2B5EF4-FFF2-40B4-BE49-F238E27FC236}">
                <a16:creationId xmlns:a16="http://schemas.microsoft.com/office/drawing/2014/main" id="{669D2195-8E5A-403C-9846-2544DFFAF2BD}"/>
              </a:ext>
            </a:extLst>
          </p:cNvPr>
          <p:cNvSpPr>
            <a:spLocks noGrp="1"/>
          </p:cNvSpPr>
          <p:nvPr>
            <p:ph type="body" sz="quarter" idx="14" hasCustomPrompt="1"/>
          </p:nvPr>
        </p:nvSpPr>
        <p:spPr>
          <a:xfrm>
            <a:off x="381001" y="1418375"/>
            <a:ext cx="400736" cy="395668"/>
          </a:xfrm>
          <a:custGeom>
            <a:avLst/>
            <a:gdLst>
              <a:gd name="connsiteX0" fmla="*/ 211632 w 400736"/>
              <a:gd name="connsiteY0" fmla="*/ 4 h 395668"/>
              <a:gd name="connsiteX1" fmla="*/ 251329 w 400736"/>
              <a:gd name="connsiteY1" fmla="*/ 4637 h 395668"/>
              <a:gd name="connsiteX2" fmla="*/ 399960 w 400736"/>
              <a:gd name="connsiteY2" fmla="*/ 224995 h 395668"/>
              <a:gd name="connsiteX3" fmla="*/ 143368 w 400736"/>
              <a:gd name="connsiteY3" fmla="*/ 390633 h 395668"/>
              <a:gd name="connsiteX4" fmla="*/ 5089 w 400736"/>
              <a:gd name="connsiteY4" fmla="*/ 163621 h 395668"/>
              <a:gd name="connsiteX5" fmla="*/ 211632 w 400736"/>
              <a:gd name="connsiteY5" fmla="*/ 4 h 395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0736" h="395668">
                <a:moveTo>
                  <a:pt x="211632" y="4"/>
                </a:moveTo>
                <a:cubicBezTo>
                  <a:pt x="224986" y="85"/>
                  <a:pt x="238296" y="1587"/>
                  <a:pt x="251329" y="4637"/>
                </a:cubicBezTo>
                <a:cubicBezTo>
                  <a:pt x="351896" y="28300"/>
                  <a:pt x="408094" y="126648"/>
                  <a:pt x="399960" y="224995"/>
                </a:cubicBezTo>
                <a:cubicBezTo>
                  <a:pt x="387390" y="388415"/>
                  <a:pt x="196609" y="407641"/>
                  <a:pt x="143368" y="390633"/>
                </a:cubicBezTo>
                <a:cubicBezTo>
                  <a:pt x="-8221" y="341829"/>
                  <a:pt x="-7481" y="233868"/>
                  <a:pt x="5089" y="163621"/>
                </a:cubicBezTo>
                <a:cubicBezTo>
                  <a:pt x="22559" y="68508"/>
                  <a:pt x="118157" y="-561"/>
                  <a:pt x="211632" y="4"/>
                </a:cubicBezTo>
                <a:close/>
              </a:path>
            </a:pathLst>
          </a:custGeom>
          <a:solidFill>
            <a:schemeClr val="accent2"/>
          </a:solidFill>
        </p:spPr>
        <p:txBody>
          <a:bodyPr wrap="none" anchor="ctr">
            <a:noAutofit/>
          </a:bodyPr>
          <a:lstStyle>
            <a:lvl1pPr marL="0" indent="0" algn="ctr">
              <a:lnSpc>
                <a:spcPct val="100000"/>
              </a:lnSpc>
              <a:spcBef>
                <a:spcPts val="0"/>
              </a:spcBef>
              <a:buNone/>
              <a:defRPr sz="1800">
                <a:solidFill>
                  <a:schemeClr val="bg1"/>
                </a:solidFill>
              </a:defRPr>
            </a:lvl1pPr>
            <a:lvl2pPr marL="0" indent="0" algn="ctr">
              <a:spcBef>
                <a:spcPts val="0"/>
              </a:spcBef>
              <a:buNone/>
              <a:defRPr sz="1800">
                <a:solidFill>
                  <a:schemeClr val="bg1"/>
                </a:solidFill>
              </a:defRPr>
            </a:lvl2pPr>
            <a:lvl3pPr marL="0" indent="0" algn="ctr">
              <a:spcBef>
                <a:spcPts val="0"/>
              </a:spcBef>
              <a:buNone/>
              <a:defRPr sz="1800">
                <a:solidFill>
                  <a:schemeClr val="bg1"/>
                </a:solidFill>
              </a:defRPr>
            </a:lvl3pPr>
            <a:lvl4pPr marL="0" indent="0" algn="ctr">
              <a:spcBef>
                <a:spcPts val="0"/>
              </a:spcBef>
              <a:buNone/>
              <a:defRPr sz="1800">
                <a:solidFill>
                  <a:schemeClr val="bg1"/>
                </a:solidFill>
              </a:defRPr>
            </a:lvl4pPr>
            <a:lvl5pPr marL="0" indent="0" algn="ctr">
              <a:spcBef>
                <a:spcPts val="0"/>
              </a:spcBef>
              <a:buNone/>
              <a:defRPr sz="1800">
                <a:solidFill>
                  <a:schemeClr val="bg1"/>
                </a:solidFill>
              </a:defRPr>
            </a:lvl5pPr>
            <a:lvl6pPr marL="0" indent="0" algn="ctr">
              <a:spcBef>
                <a:spcPts val="0"/>
              </a:spcBef>
              <a:buNone/>
              <a:defRPr sz="1800">
                <a:solidFill>
                  <a:schemeClr val="bg1"/>
                </a:solidFill>
              </a:defRPr>
            </a:lvl6pPr>
            <a:lvl7pPr marL="0" indent="0" algn="ctr">
              <a:spcBef>
                <a:spcPts val="0"/>
              </a:spcBef>
              <a:buNone/>
              <a:defRPr sz="1800">
                <a:solidFill>
                  <a:schemeClr val="bg1"/>
                </a:solidFill>
              </a:defRPr>
            </a:lvl7pPr>
            <a:lvl8pPr marL="0" indent="0" algn="ctr">
              <a:spcBef>
                <a:spcPts val="0"/>
              </a:spcBef>
              <a:buNone/>
              <a:defRPr sz="1800">
                <a:solidFill>
                  <a:schemeClr val="bg1"/>
                </a:solidFill>
              </a:defRPr>
            </a:lvl8pPr>
            <a:lvl9pPr marL="0" indent="0" algn="ctr">
              <a:spcBef>
                <a:spcPts val="0"/>
              </a:spcBef>
              <a:buNone/>
              <a:defRPr sz="1800">
                <a:solidFill>
                  <a:schemeClr val="bg1"/>
                </a:solidFill>
              </a:defRPr>
            </a:lvl9pPr>
          </a:lstStyle>
          <a:p>
            <a:pPr lvl="0"/>
            <a:r>
              <a:t>#</a:t>
            </a:r>
          </a:p>
        </p:txBody>
      </p:sp>
      <p:sp>
        <p:nvSpPr>
          <p:cNvPr id="59" name="Text Placeholder 53">
            <a:extLst>
              <a:ext uri="{FF2B5EF4-FFF2-40B4-BE49-F238E27FC236}">
                <a16:creationId xmlns:a16="http://schemas.microsoft.com/office/drawing/2014/main" id="{A7B5E7A9-B9DF-45F8-A739-FC8A9096C720}"/>
              </a:ext>
            </a:extLst>
          </p:cNvPr>
          <p:cNvSpPr>
            <a:spLocks noGrp="1"/>
          </p:cNvSpPr>
          <p:nvPr>
            <p:ph type="body" sz="quarter" idx="15" hasCustomPrompt="1"/>
          </p:nvPr>
        </p:nvSpPr>
        <p:spPr>
          <a:xfrm>
            <a:off x="971551" y="2107168"/>
            <a:ext cx="4953908" cy="369332"/>
          </a:xfrm>
        </p:spPr>
        <p:txBody>
          <a:bodyPr/>
          <a:lstStyle>
            <a:lvl1pPr marL="0" indent="0">
              <a:spcBef>
                <a:spcPts val="0"/>
              </a:spcBef>
              <a:buNone/>
              <a:defRPr sz="2400">
                <a:solidFill>
                  <a:schemeClr val="tx1"/>
                </a:solidFill>
              </a:defRPr>
            </a:lvl1pPr>
            <a:lvl2pPr marL="0" indent="0">
              <a:spcBef>
                <a:spcPts val="0"/>
              </a:spcBef>
              <a:buNone/>
              <a:defRPr sz="2400">
                <a:solidFill>
                  <a:schemeClr val="tx1"/>
                </a:solidFill>
              </a:defRPr>
            </a:lvl2pPr>
            <a:lvl3pPr marL="0" indent="0">
              <a:spcBef>
                <a:spcPts val="0"/>
              </a:spcBef>
              <a:buNone/>
              <a:defRPr sz="2400">
                <a:solidFill>
                  <a:schemeClr val="tx1"/>
                </a:solidFill>
              </a:defRPr>
            </a:lvl3pPr>
            <a:lvl4pPr marL="0" indent="0">
              <a:spcBef>
                <a:spcPts val="0"/>
              </a:spcBef>
              <a:buNone/>
              <a:defRPr sz="2400">
                <a:solidFill>
                  <a:schemeClr val="tx1"/>
                </a:solidFill>
              </a:defRPr>
            </a:lvl4pPr>
            <a:lvl5pPr marL="0" indent="0">
              <a:spcBef>
                <a:spcPts val="0"/>
              </a:spcBef>
              <a:buNone/>
              <a:defRPr sz="2400">
                <a:solidFill>
                  <a:schemeClr val="tx1"/>
                </a:solidFill>
              </a:defRPr>
            </a:lvl5pPr>
            <a:lvl6pPr marL="0" indent="0">
              <a:spcBef>
                <a:spcPts val="0"/>
              </a:spcBef>
              <a:buNone/>
              <a:defRPr sz="2400">
                <a:solidFill>
                  <a:schemeClr val="tx1"/>
                </a:solidFill>
              </a:defRPr>
            </a:lvl6pPr>
            <a:lvl7pPr marL="0" indent="0">
              <a:spcBef>
                <a:spcPts val="0"/>
              </a:spcBef>
              <a:buNone/>
              <a:defRPr sz="2400">
                <a:solidFill>
                  <a:schemeClr val="tx1"/>
                </a:solidFill>
              </a:defRPr>
            </a:lvl7pPr>
            <a:lvl8pPr marL="0" indent="0">
              <a:spcBef>
                <a:spcPts val="0"/>
              </a:spcBef>
              <a:buNone/>
              <a:defRPr sz="2400">
                <a:solidFill>
                  <a:schemeClr val="tx1"/>
                </a:solidFill>
              </a:defRPr>
            </a:lvl8pPr>
            <a:lvl9pPr marL="0" indent="0">
              <a:spcBef>
                <a:spcPts val="0"/>
              </a:spcBef>
              <a:buNone/>
              <a:defRPr sz="2400">
                <a:solidFill>
                  <a:schemeClr val="tx1"/>
                </a:solidFill>
              </a:defRPr>
            </a:lvl9pPr>
          </a:lstStyle>
          <a:p>
            <a:pPr lvl="0"/>
            <a:r>
              <a:t>Type next item</a:t>
            </a:r>
          </a:p>
        </p:txBody>
      </p:sp>
      <p:sp>
        <p:nvSpPr>
          <p:cNvPr id="60" name="Text Placeholder 59">
            <a:extLst>
              <a:ext uri="{FF2B5EF4-FFF2-40B4-BE49-F238E27FC236}">
                <a16:creationId xmlns:a16="http://schemas.microsoft.com/office/drawing/2014/main" id="{A21D3DEF-A031-45FE-89E2-41EF0AF9C968}"/>
              </a:ext>
            </a:extLst>
          </p:cNvPr>
          <p:cNvSpPr>
            <a:spLocks noGrp="1"/>
          </p:cNvSpPr>
          <p:nvPr>
            <p:ph type="body" sz="quarter" idx="16" hasCustomPrompt="1"/>
          </p:nvPr>
        </p:nvSpPr>
        <p:spPr>
          <a:xfrm>
            <a:off x="381001" y="2080832"/>
            <a:ext cx="400736" cy="395668"/>
          </a:xfrm>
          <a:custGeom>
            <a:avLst/>
            <a:gdLst>
              <a:gd name="connsiteX0" fmla="*/ 211632 w 400736"/>
              <a:gd name="connsiteY0" fmla="*/ 4 h 395668"/>
              <a:gd name="connsiteX1" fmla="*/ 251329 w 400736"/>
              <a:gd name="connsiteY1" fmla="*/ 4637 h 395668"/>
              <a:gd name="connsiteX2" fmla="*/ 399960 w 400736"/>
              <a:gd name="connsiteY2" fmla="*/ 224995 h 395668"/>
              <a:gd name="connsiteX3" fmla="*/ 143368 w 400736"/>
              <a:gd name="connsiteY3" fmla="*/ 390633 h 395668"/>
              <a:gd name="connsiteX4" fmla="*/ 5089 w 400736"/>
              <a:gd name="connsiteY4" fmla="*/ 163621 h 395668"/>
              <a:gd name="connsiteX5" fmla="*/ 211632 w 400736"/>
              <a:gd name="connsiteY5" fmla="*/ 4 h 395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0736" h="395668">
                <a:moveTo>
                  <a:pt x="211632" y="4"/>
                </a:moveTo>
                <a:cubicBezTo>
                  <a:pt x="224986" y="85"/>
                  <a:pt x="238296" y="1587"/>
                  <a:pt x="251329" y="4637"/>
                </a:cubicBezTo>
                <a:cubicBezTo>
                  <a:pt x="351896" y="28300"/>
                  <a:pt x="408094" y="126648"/>
                  <a:pt x="399960" y="224995"/>
                </a:cubicBezTo>
                <a:cubicBezTo>
                  <a:pt x="387390" y="388415"/>
                  <a:pt x="196609" y="407641"/>
                  <a:pt x="143368" y="390633"/>
                </a:cubicBezTo>
                <a:cubicBezTo>
                  <a:pt x="-8221" y="341829"/>
                  <a:pt x="-7481" y="233868"/>
                  <a:pt x="5089" y="163621"/>
                </a:cubicBezTo>
                <a:cubicBezTo>
                  <a:pt x="22559" y="68508"/>
                  <a:pt x="118157" y="-561"/>
                  <a:pt x="211632" y="4"/>
                </a:cubicBezTo>
                <a:close/>
              </a:path>
            </a:pathLst>
          </a:custGeom>
          <a:solidFill>
            <a:schemeClr val="accent2"/>
          </a:solidFill>
        </p:spPr>
        <p:txBody>
          <a:bodyPr wrap="none" anchor="ctr">
            <a:noAutofit/>
          </a:bodyPr>
          <a:lstStyle>
            <a:lvl1pPr marL="0" indent="0" algn="ctr">
              <a:lnSpc>
                <a:spcPct val="100000"/>
              </a:lnSpc>
              <a:spcBef>
                <a:spcPts val="0"/>
              </a:spcBef>
              <a:buNone/>
              <a:defRPr sz="1800">
                <a:solidFill>
                  <a:schemeClr val="bg1"/>
                </a:solidFill>
              </a:defRPr>
            </a:lvl1pPr>
            <a:lvl2pPr marL="0" indent="0" algn="ctr">
              <a:spcBef>
                <a:spcPts val="0"/>
              </a:spcBef>
              <a:buNone/>
              <a:defRPr sz="1800">
                <a:solidFill>
                  <a:schemeClr val="bg1"/>
                </a:solidFill>
              </a:defRPr>
            </a:lvl2pPr>
            <a:lvl3pPr marL="0" indent="0" algn="ctr">
              <a:spcBef>
                <a:spcPts val="0"/>
              </a:spcBef>
              <a:buNone/>
              <a:defRPr sz="1800">
                <a:solidFill>
                  <a:schemeClr val="bg1"/>
                </a:solidFill>
              </a:defRPr>
            </a:lvl3pPr>
            <a:lvl4pPr marL="0" indent="0" algn="ctr">
              <a:spcBef>
                <a:spcPts val="0"/>
              </a:spcBef>
              <a:buNone/>
              <a:defRPr sz="1800">
                <a:solidFill>
                  <a:schemeClr val="bg1"/>
                </a:solidFill>
              </a:defRPr>
            </a:lvl4pPr>
            <a:lvl5pPr marL="0" indent="0" algn="ctr">
              <a:spcBef>
                <a:spcPts val="0"/>
              </a:spcBef>
              <a:buNone/>
              <a:defRPr sz="1800">
                <a:solidFill>
                  <a:schemeClr val="bg1"/>
                </a:solidFill>
              </a:defRPr>
            </a:lvl5pPr>
            <a:lvl6pPr marL="0" indent="0" algn="ctr">
              <a:spcBef>
                <a:spcPts val="0"/>
              </a:spcBef>
              <a:buNone/>
              <a:defRPr sz="1800">
                <a:solidFill>
                  <a:schemeClr val="bg1"/>
                </a:solidFill>
              </a:defRPr>
            </a:lvl6pPr>
            <a:lvl7pPr marL="0" indent="0" algn="ctr">
              <a:spcBef>
                <a:spcPts val="0"/>
              </a:spcBef>
              <a:buNone/>
              <a:defRPr sz="1800">
                <a:solidFill>
                  <a:schemeClr val="bg1"/>
                </a:solidFill>
              </a:defRPr>
            </a:lvl7pPr>
            <a:lvl8pPr marL="0" indent="0" algn="ctr">
              <a:spcBef>
                <a:spcPts val="0"/>
              </a:spcBef>
              <a:buNone/>
              <a:defRPr sz="1800">
                <a:solidFill>
                  <a:schemeClr val="bg1"/>
                </a:solidFill>
              </a:defRPr>
            </a:lvl8pPr>
            <a:lvl9pPr marL="0" indent="0" algn="ctr">
              <a:spcBef>
                <a:spcPts val="0"/>
              </a:spcBef>
              <a:buNone/>
              <a:defRPr sz="1800">
                <a:solidFill>
                  <a:schemeClr val="bg1"/>
                </a:solidFill>
              </a:defRPr>
            </a:lvl9pPr>
          </a:lstStyle>
          <a:p>
            <a:pPr lvl="0"/>
            <a:r>
              <a:t>#</a:t>
            </a:r>
          </a:p>
        </p:txBody>
      </p:sp>
      <p:sp>
        <p:nvSpPr>
          <p:cNvPr id="61" name="Text Placeholder 53">
            <a:extLst>
              <a:ext uri="{FF2B5EF4-FFF2-40B4-BE49-F238E27FC236}">
                <a16:creationId xmlns:a16="http://schemas.microsoft.com/office/drawing/2014/main" id="{843991E2-821D-4ADE-B4B2-D73D36D98AD5}"/>
              </a:ext>
            </a:extLst>
          </p:cNvPr>
          <p:cNvSpPr>
            <a:spLocks noGrp="1"/>
          </p:cNvSpPr>
          <p:nvPr>
            <p:ph type="body" sz="quarter" idx="17" hasCustomPrompt="1"/>
          </p:nvPr>
        </p:nvSpPr>
        <p:spPr>
          <a:xfrm>
            <a:off x="971551" y="2774943"/>
            <a:ext cx="4953908" cy="369332"/>
          </a:xfrm>
        </p:spPr>
        <p:txBody>
          <a:bodyPr/>
          <a:lstStyle>
            <a:lvl1pPr marL="0" indent="0">
              <a:spcBef>
                <a:spcPts val="0"/>
              </a:spcBef>
              <a:buNone/>
              <a:defRPr sz="2400">
                <a:solidFill>
                  <a:schemeClr val="tx1"/>
                </a:solidFill>
              </a:defRPr>
            </a:lvl1pPr>
            <a:lvl2pPr marL="0" indent="0">
              <a:spcBef>
                <a:spcPts val="0"/>
              </a:spcBef>
              <a:buNone/>
              <a:defRPr sz="2400">
                <a:solidFill>
                  <a:schemeClr val="tx1"/>
                </a:solidFill>
              </a:defRPr>
            </a:lvl2pPr>
            <a:lvl3pPr marL="0" indent="0">
              <a:spcBef>
                <a:spcPts val="0"/>
              </a:spcBef>
              <a:buNone/>
              <a:defRPr sz="2400">
                <a:solidFill>
                  <a:schemeClr val="tx1"/>
                </a:solidFill>
              </a:defRPr>
            </a:lvl3pPr>
            <a:lvl4pPr marL="0" indent="0">
              <a:spcBef>
                <a:spcPts val="0"/>
              </a:spcBef>
              <a:buNone/>
              <a:defRPr sz="2400">
                <a:solidFill>
                  <a:schemeClr val="tx1"/>
                </a:solidFill>
              </a:defRPr>
            </a:lvl4pPr>
            <a:lvl5pPr marL="0" indent="0">
              <a:spcBef>
                <a:spcPts val="0"/>
              </a:spcBef>
              <a:buNone/>
              <a:defRPr sz="2400">
                <a:solidFill>
                  <a:schemeClr val="tx1"/>
                </a:solidFill>
              </a:defRPr>
            </a:lvl5pPr>
            <a:lvl6pPr marL="0" indent="0">
              <a:spcBef>
                <a:spcPts val="0"/>
              </a:spcBef>
              <a:buNone/>
              <a:defRPr sz="2400">
                <a:solidFill>
                  <a:schemeClr val="tx1"/>
                </a:solidFill>
              </a:defRPr>
            </a:lvl6pPr>
            <a:lvl7pPr marL="0" indent="0">
              <a:spcBef>
                <a:spcPts val="0"/>
              </a:spcBef>
              <a:buNone/>
              <a:defRPr sz="2400">
                <a:solidFill>
                  <a:schemeClr val="tx1"/>
                </a:solidFill>
              </a:defRPr>
            </a:lvl7pPr>
            <a:lvl8pPr marL="0" indent="0">
              <a:spcBef>
                <a:spcPts val="0"/>
              </a:spcBef>
              <a:buNone/>
              <a:defRPr sz="2400">
                <a:solidFill>
                  <a:schemeClr val="tx1"/>
                </a:solidFill>
              </a:defRPr>
            </a:lvl8pPr>
            <a:lvl9pPr marL="0" indent="0">
              <a:spcBef>
                <a:spcPts val="0"/>
              </a:spcBef>
              <a:buNone/>
              <a:defRPr sz="2400">
                <a:solidFill>
                  <a:schemeClr val="tx1"/>
                </a:solidFill>
              </a:defRPr>
            </a:lvl9pPr>
          </a:lstStyle>
          <a:p>
            <a:pPr lvl="0"/>
            <a:r>
              <a:t>Type next item</a:t>
            </a:r>
          </a:p>
        </p:txBody>
      </p:sp>
      <p:sp>
        <p:nvSpPr>
          <p:cNvPr id="62" name="Text Placeholder 61">
            <a:extLst>
              <a:ext uri="{FF2B5EF4-FFF2-40B4-BE49-F238E27FC236}">
                <a16:creationId xmlns:a16="http://schemas.microsoft.com/office/drawing/2014/main" id="{CCF9AAF0-8A4F-48C4-AC54-27C04E20141A}"/>
              </a:ext>
            </a:extLst>
          </p:cNvPr>
          <p:cNvSpPr>
            <a:spLocks noGrp="1"/>
          </p:cNvSpPr>
          <p:nvPr>
            <p:ph type="body" sz="quarter" idx="18" hasCustomPrompt="1"/>
          </p:nvPr>
        </p:nvSpPr>
        <p:spPr>
          <a:xfrm>
            <a:off x="381001" y="2748607"/>
            <a:ext cx="400736" cy="395668"/>
          </a:xfrm>
          <a:custGeom>
            <a:avLst/>
            <a:gdLst>
              <a:gd name="connsiteX0" fmla="*/ 211632 w 400736"/>
              <a:gd name="connsiteY0" fmla="*/ 4 h 395668"/>
              <a:gd name="connsiteX1" fmla="*/ 251329 w 400736"/>
              <a:gd name="connsiteY1" fmla="*/ 4637 h 395668"/>
              <a:gd name="connsiteX2" fmla="*/ 399960 w 400736"/>
              <a:gd name="connsiteY2" fmla="*/ 224995 h 395668"/>
              <a:gd name="connsiteX3" fmla="*/ 143368 w 400736"/>
              <a:gd name="connsiteY3" fmla="*/ 390633 h 395668"/>
              <a:gd name="connsiteX4" fmla="*/ 5089 w 400736"/>
              <a:gd name="connsiteY4" fmla="*/ 163621 h 395668"/>
              <a:gd name="connsiteX5" fmla="*/ 211632 w 400736"/>
              <a:gd name="connsiteY5" fmla="*/ 4 h 395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0736" h="395668">
                <a:moveTo>
                  <a:pt x="211632" y="4"/>
                </a:moveTo>
                <a:cubicBezTo>
                  <a:pt x="224986" y="85"/>
                  <a:pt x="238296" y="1587"/>
                  <a:pt x="251329" y="4637"/>
                </a:cubicBezTo>
                <a:cubicBezTo>
                  <a:pt x="351896" y="28300"/>
                  <a:pt x="408094" y="126648"/>
                  <a:pt x="399960" y="224995"/>
                </a:cubicBezTo>
                <a:cubicBezTo>
                  <a:pt x="387390" y="388415"/>
                  <a:pt x="196609" y="407641"/>
                  <a:pt x="143368" y="390633"/>
                </a:cubicBezTo>
                <a:cubicBezTo>
                  <a:pt x="-8221" y="341829"/>
                  <a:pt x="-7481" y="233868"/>
                  <a:pt x="5089" y="163621"/>
                </a:cubicBezTo>
                <a:cubicBezTo>
                  <a:pt x="22559" y="68508"/>
                  <a:pt x="118157" y="-561"/>
                  <a:pt x="211632" y="4"/>
                </a:cubicBezTo>
                <a:close/>
              </a:path>
            </a:pathLst>
          </a:custGeom>
          <a:solidFill>
            <a:schemeClr val="accent2"/>
          </a:solidFill>
        </p:spPr>
        <p:txBody>
          <a:bodyPr wrap="none" anchor="ctr">
            <a:noAutofit/>
          </a:bodyPr>
          <a:lstStyle>
            <a:lvl1pPr marL="0" indent="0" algn="ctr">
              <a:lnSpc>
                <a:spcPct val="100000"/>
              </a:lnSpc>
              <a:spcBef>
                <a:spcPts val="0"/>
              </a:spcBef>
              <a:buNone/>
              <a:defRPr sz="1800">
                <a:solidFill>
                  <a:schemeClr val="bg1"/>
                </a:solidFill>
              </a:defRPr>
            </a:lvl1pPr>
            <a:lvl2pPr marL="0" indent="0" algn="ctr">
              <a:spcBef>
                <a:spcPts val="0"/>
              </a:spcBef>
              <a:buNone/>
              <a:defRPr sz="1800">
                <a:solidFill>
                  <a:schemeClr val="bg1"/>
                </a:solidFill>
              </a:defRPr>
            </a:lvl2pPr>
            <a:lvl3pPr marL="0" indent="0" algn="ctr">
              <a:spcBef>
                <a:spcPts val="0"/>
              </a:spcBef>
              <a:buNone/>
              <a:defRPr sz="1800">
                <a:solidFill>
                  <a:schemeClr val="bg1"/>
                </a:solidFill>
              </a:defRPr>
            </a:lvl3pPr>
            <a:lvl4pPr marL="0" indent="0" algn="ctr">
              <a:spcBef>
                <a:spcPts val="0"/>
              </a:spcBef>
              <a:buNone/>
              <a:defRPr sz="1800">
                <a:solidFill>
                  <a:schemeClr val="bg1"/>
                </a:solidFill>
              </a:defRPr>
            </a:lvl4pPr>
            <a:lvl5pPr marL="0" indent="0" algn="ctr">
              <a:spcBef>
                <a:spcPts val="0"/>
              </a:spcBef>
              <a:buNone/>
              <a:defRPr sz="1800">
                <a:solidFill>
                  <a:schemeClr val="bg1"/>
                </a:solidFill>
              </a:defRPr>
            </a:lvl5pPr>
            <a:lvl6pPr marL="0" indent="0" algn="ctr">
              <a:spcBef>
                <a:spcPts val="0"/>
              </a:spcBef>
              <a:buNone/>
              <a:defRPr sz="1800">
                <a:solidFill>
                  <a:schemeClr val="bg1"/>
                </a:solidFill>
              </a:defRPr>
            </a:lvl6pPr>
            <a:lvl7pPr marL="0" indent="0" algn="ctr">
              <a:spcBef>
                <a:spcPts val="0"/>
              </a:spcBef>
              <a:buNone/>
              <a:defRPr sz="1800">
                <a:solidFill>
                  <a:schemeClr val="bg1"/>
                </a:solidFill>
              </a:defRPr>
            </a:lvl7pPr>
            <a:lvl8pPr marL="0" indent="0" algn="ctr">
              <a:spcBef>
                <a:spcPts val="0"/>
              </a:spcBef>
              <a:buNone/>
              <a:defRPr sz="1800">
                <a:solidFill>
                  <a:schemeClr val="bg1"/>
                </a:solidFill>
              </a:defRPr>
            </a:lvl8pPr>
            <a:lvl9pPr marL="0" indent="0" algn="ctr">
              <a:spcBef>
                <a:spcPts val="0"/>
              </a:spcBef>
              <a:buNone/>
              <a:defRPr sz="1800">
                <a:solidFill>
                  <a:schemeClr val="bg1"/>
                </a:solidFill>
              </a:defRPr>
            </a:lvl9pPr>
          </a:lstStyle>
          <a:p>
            <a:pPr lvl="0"/>
            <a:r>
              <a:t>#</a:t>
            </a:r>
          </a:p>
        </p:txBody>
      </p:sp>
      <p:sp>
        <p:nvSpPr>
          <p:cNvPr id="63" name="Text Placeholder 53">
            <a:extLst>
              <a:ext uri="{FF2B5EF4-FFF2-40B4-BE49-F238E27FC236}">
                <a16:creationId xmlns:a16="http://schemas.microsoft.com/office/drawing/2014/main" id="{5235ED59-3C41-47EE-B906-51D1E578E399}"/>
              </a:ext>
            </a:extLst>
          </p:cNvPr>
          <p:cNvSpPr>
            <a:spLocks noGrp="1"/>
          </p:cNvSpPr>
          <p:nvPr>
            <p:ph type="body" sz="quarter" idx="19" hasCustomPrompt="1"/>
          </p:nvPr>
        </p:nvSpPr>
        <p:spPr>
          <a:xfrm>
            <a:off x="971551" y="3469143"/>
            <a:ext cx="4953908" cy="369332"/>
          </a:xfrm>
        </p:spPr>
        <p:txBody>
          <a:bodyPr/>
          <a:lstStyle>
            <a:lvl1pPr marL="0" indent="0">
              <a:spcBef>
                <a:spcPts val="0"/>
              </a:spcBef>
              <a:buNone/>
              <a:defRPr sz="2400">
                <a:solidFill>
                  <a:schemeClr val="tx1"/>
                </a:solidFill>
              </a:defRPr>
            </a:lvl1pPr>
            <a:lvl2pPr marL="0" indent="0">
              <a:spcBef>
                <a:spcPts val="0"/>
              </a:spcBef>
              <a:buNone/>
              <a:defRPr sz="2400">
                <a:solidFill>
                  <a:schemeClr val="tx1"/>
                </a:solidFill>
              </a:defRPr>
            </a:lvl2pPr>
            <a:lvl3pPr marL="0" indent="0">
              <a:spcBef>
                <a:spcPts val="0"/>
              </a:spcBef>
              <a:buNone/>
              <a:defRPr sz="2400">
                <a:solidFill>
                  <a:schemeClr val="tx1"/>
                </a:solidFill>
              </a:defRPr>
            </a:lvl3pPr>
            <a:lvl4pPr marL="0" indent="0">
              <a:spcBef>
                <a:spcPts val="0"/>
              </a:spcBef>
              <a:buNone/>
              <a:defRPr sz="2400">
                <a:solidFill>
                  <a:schemeClr val="tx1"/>
                </a:solidFill>
              </a:defRPr>
            </a:lvl4pPr>
            <a:lvl5pPr marL="0" indent="0">
              <a:spcBef>
                <a:spcPts val="0"/>
              </a:spcBef>
              <a:buNone/>
              <a:defRPr sz="2400">
                <a:solidFill>
                  <a:schemeClr val="tx1"/>
                </a:solidFill>
              </a:defRPr>
            </a:lvl5pPr>
            <a:lvl6pPr marL="0" indent="0">
              <a:spcBef>
                <a:spcPts val="0"/>
              </a:spcBef>
              <a:buNone/>
              <a:defRPr sz="2400">
                <a:solidFill>
                  <a:schemeClr val="tx1"/>
                </a:solidFill>
              </a:defRPr>
            </a:lvl6pPr>
            <a:lvl7pPr marL="0" indent="0">
              <a:spcBef>
                <a:spcPts val="0"/>
              </a:spcBef>
              <a:buNone/>
              <a:defRPr sz="2400">
                <a:solidFill>
                  <a:schemeClr val="tx1"/>
                </a:solidFill>
              </a:defRPr>
            </a:lvl7pPr>
            <a:lvl8pPr marL="0" indent="0">
              <a:spcBef>
                <a:spcPts val="0"/>
              </a:spcBef>
              <a:buNone/>
              <a:defRPr sz="2400">
                <a:solidFill>
                  <a:schemeClr val="tx1"/>
                </a:solidFill>
              </a:defRPr>
            </a:lvl8pPr>
            <a:lvl9pPr marL="0" indent="0">
              <a:spcBef>
                <a:spcPts val="0"/>
              </a:spcBef>
              <a:buNone/>
              <a:defRPr sz="2400">
                <a:solidFill>
                  <a:schemeClr val="tx1"/>
                </a:solidFill>
              </a:defRPr>
            </a:lvl9pPr>
          </a:lstStyle>
          <a:p>
            <a:pPr lvl="0"/>
            <a:r>
              <a:t>Type next item</a:t>
            </a:r>
          </a:p>
        </p:txBody>
      </p:sp>
      <p:sp>
        <p:nvSpPr>
          <p:cNvPr id="64" name="Text Placeholder 63">
            <a:extLst>
              <a:ext uri="{FF2B5EF4-FFF2-40B4-BE49-F238E27FC236}">
                <a16:creationId xmlns:a16="http://schemas.microsoft.com/office/drawing/2014/main" id="{4280E422-A0A9-40DF-9122-00AD1444FB54}"/>
              </a:ext>
            </a:extLst>
          </p:cNvPr>
          <p:cNvSpPr>
            <a:spLocks noGrp="1"/>
          </p:cNvSpPr>
          <p:nvPr>
            <p:ph type="body" sz="quarter" idx="20" hasCustomPrompt="1"/>
          </p:nvPr>
        </p:nvSpPr>
        <p:spPr>
          <a:xfrm>
            <a:off x="381001" y="3442807"/>
            <a:ext cx="400736" cy="395668"/>
          </a:xfrm>
          <a:custGeom>
            <a:avLst/>
            <a:gdLst>
              <a:gd name="connsiteX0" fmla="*/ 211632 w 400736"/>
              <a:gd name="connsiteY0" fmla="*/ 4 h 395668"/>
              <a:gd name="connsiteX1" fmla="*/ 251329 w 400736"/>
              <a:gd name="connsiteY1" fmla="*/ 4637 h 395668"/>
              <a:gd name="connsiteX2" fmla="*/ 399960 w 400736"/>
              <a:gd name="connsiteY2" fmla="*/ 224995 h 395668"/>
              <a:gd name="connsiteX3" fmla="*/ 143368 w 400736"/>
              <a:gd name="connsiteY3" fmla="*/ 390633 h 395668"/>
              <a:gd name="connsiteX4" fmla="*/ 5089 w 400736"/>
              <a:gd name="connsiteY4" fmla="*/ 163621 h 395668"/>
              <a:gd name="connsiteX5" fmla="*/ 211632 w 400736"/>
              <a:gd name="connsiteY5" fmla="*/ 4 h 395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0736" h="395668">
                <a:moveTo>
                  <a:pt x="211632" y="4"/>
                </a:moveTo>
                <a:cubicBezTo>
                  <a:pt x="224986" y="85"/>
                  <a:pt x="238296" y="1587"/>
                  <a:pt x="251329" y="4637"/>
                </a:cubicBezTo>
                <a:cubicBezTo>
                  <a:pt x="351896" y="28300"/>
                  <a:pt x="408094" y="126648"/>
                  <a:pt x="399960" y="224995"/>
                </a:cubicBezTo>
                <a:cubicBezTo>
                  <a:pt x="387390" y="388415"/>
                  <a:pt x="196609" y="407641"/>
                  <a:pt x="143368" y="390633"/>
                </a:cubicBezTo>
                <a:cubicBezTo>
                  <a:pt x="-8221" y="341829"/>
                  <a:pt x="-7481" y="233868"/>
                  <a:pt x="5089" y="163621"/>
                </a:cubicBezTo>
                <a:cubicBezTo>
                  <a:pt x="22559" y="68508"/>
                  <a:pt x="118157" y="-561"/>
                  <a:pt x="211632" y="4"/>
                </a:cubicBezTo>
                <a:close/>
              </a:path>
            </a:pathLst>
          </a:custGeom>
          <a:solidFill>
            <a:schemeClr val="accent2"/>
          </a:solidFill>
        </p:spPr>
        <p:txBody>
          <a:bodyPr wrap="none" anchor="ctr">
            <a:noAutofit/>
          </a:bodyPr>
          <a:lstStyle>
            <a:lvl1pPr marL="0" indent="0" algn="ctr">
              <a:lnSpc>
                <a:spcPct val="100000"/>
              </a:lnSpc>
              <a:spcBef>
                <a:spcPts val="0"/>
              </a:spcBef>
              <a:buNone/>
              <a:defRPr sz="1800">
                <a:solidFill>
                  <a:schemeClr val="bg1"/>
                </a:solidFill>
              </a:defRPr>
            </a:lvl1pPr>
            <a:lvl2pPr marL="0" indent="0" algn="ctr">
              <a:spcBef>
                <a:spcPts val="0"/>
              </a:spcBef>
              <a:buNone/>
              <a:defRPr sz="1800">
                <a:solidFill>
                  <a:schemeClr val="bg1"/>
                </a:solidFill>
              </a:defRPr>
            </a:lvl2pPr>
            <a:lvl3pPr marL="0" indent="0" algn="ctr">
              <a:spcBef>
                <a:spcPts val="0"/>
              </a:spcBef>
              <a:buNone/>
              <a:defRPr sz="1800">
                <a:solidFill>
                  <a:schemeClr val="bg1"/>
                </a:solidFill>
              </a:defRPr>
            </a:lvl3pPr>
            <a:lvl4pPr marL="0" indent="0" algn="ctr">
              <a:spcBef>
                <a:spcPts val="0"/>
              </a:spcBef>
              <a:buNone/>
              <a:defRPr sz="1800">
                <a:solidFill>
                  <a:schemeClr val="bg1"/>
                </a:solidFill>
              </a:defRPr>
            </a:lvl4pPr>
            <a:lvl5pPr marL="0" indent="0" algn="ctr">
              <a:spcBef>
                <a:spcPts val="0"/>
              </a:spcBef>
              <a:buNone/>
              <a:defRPr sz="1800">
                <a:solidFill>
                  <a:schemeClr val="bg1"/>
                </a:solidFill>
              </a:defRPr>
            </a:lvl5pPr>
            <a:lvl6pPr marL="0" indent="0" algn="ctr">
              <a:spcBef>
                <a:spcPts val="0"/>
              </a:spcBef>
              <a:buNone/>
              <a:defRPr sz="1800">
                <a:solidFill>
                  <a:schemeClr val="bg1"/>
                </a:solidFill>
              </a:defRPr>
            </a:lvl6pPr>
            <a:lvl7pPr marL="0" indent="0" algn="ctr">
              <a:spcBef>
                <a:spcPts val="0"/>
              </a:spcBef>
              <a:buNone/>
              <a:defRPr sz="1800">
                <a:solidFill>
                  <a:schemeClr val="bg1"/>
                </a:solidFill>
              </a:defRPr>
            </a:lvl7pPr>
            <a:lvl8pPr marL="0" indent="0" algn="ctr">
              <a:spcBef>
                <a:spcPts val="0"/>
              </a:spcBef>
              <a:buNone/>
              <a:defRPr sz="1800">
                <a:solidFill>
                  <a:schemeClr val="bg1"/>
                </a:solidFill>
              </a:defRPr>
            </a:lvl8pPr>
            <a:lvl9pPr marL="0" indent="0" algn="ctr">
              <a:spcBef>
                <a:spcPts val="0"/>
              </a:spcBef>
              <a:buNone/>
              <a:defRPr sz="1800">
                <a:solidFill>
                  <a:schemeClr val="bg1"/>
                </a:solidFill>
              </a:defRPr>
            </a:lvl9pPr>
          </a:lstStyle>
          <a:p>
            <a:pPr lvl="0"/>
            <a:r>
              <a:t>#</a:t>
            </a:r>
          </a:p>
        </p:txBody>
      </p:sp>
      <p:sp>
        <p:nvSpPr>
          <p:cNvPr id="65" name="Text Placeholder 53">
            <a:extLst>
              <a:ext uri="{FF2B5EF4-FFF2-40B4-BE49-F238E27FC236}">
                <a16:creationId xmlns:a16="http://schemas.microsoft.com/office/drawing/2014/main" id="{AECA80CA-9F74-4096-9C45-C057913B5886}"/>
              </a:ext>
            </a:extLst>
          </p:cNvPr>
          <p:cNvSpPr>
            <a:spLocks noGrp="1"/>
          </p:cNvSpPr>
          <p:nvPr>
            <p:ph type="body" sz="quarter" idx="21" hasCustomPrompt="1"/>
          </p:nvPr>
        </p:nvSpPr>
        <p:spPr>
          <a:xfrm>
            <a:off x="971551" y="4126468"/>
            <a:ext cx="4953908" cy="369332"/>
          </a:xfrm>
        </p:spPr>
        <p:txBody>
          <a:bodyPr/>
          <a:lstStyle>
            <a:lvl1pPr marL="0" indent="0">
              <a:spcBef>
                <a:spcPts val="0"/>
              </a:spcBef>
              <a:buNone/>
              <a:defRPr sz="2400">
                <a:solidFill>
                  <a:schemeClr val="tx1"/>
                </a:solidFill>
              </a:defRPr>
            </a:lvl1pPr>
            <a:lvl2pPr marL="0" indent="0">
              <a:spcBef>
                <a:spcPts val="0"/>
              </a:spcBef>
              <a:buNone/>
              <a:defRPr sz="2400">
                <a:solidFill>
                  <a:schemeClr val="tx1"/>
                </a:solidFill>
              </a:defRPr>
            </a:lvl2pPr>
            <a:lvl3pPr marL="0" indent="0">
              <a:spcBef>
                <a:spcPts val="0"/>
              </a:spcBef>
              <a:buNone/>
              <a:defRPr sz="2400">
                <a:solidFill>
                  <a:schemeClr val="tx1"/>
                </a:solidFill>
              </a:defRPr>
            </a:lvl3pPr>
            <a:lvl4pPr marL="0" indent="0">
              <a:spcBef>
                <a:spcPts val="0"/>
              </a:spcBef>
              <a:buNone/>
              <a:defRPr sz="2400">
                <a:solidFill>
                  <a:schemeClr val="tx1"/>
                </a:solidFill>
              </a:defRPr>
            </a:lvl4pPr>
            <a:lvl5pPr marL="0" indent="0">
              <a:spcBef>
                <a:spcPts val="0"/>
              </a:spcBef>
              <a:buNone/>
              <a:defRPr sz="2400">
                <a:solidFill>
                  <a:schemeClr val="tx1"/>
                </a:solidFill>
              </a:defRPr>
            </a:lvl5pPr>
            <a:lvl6pPr marL="0" indent="0">
              <a:spcBef>
                <a:spcPts val="0"/>
              </a:spcBef>
              <a:buNone/>
              <a:defRPr sz="2400">
                <a:solidFill>
                  <a:schemeClr val="tx1"/>
                </a:solidFill>
              </a:defRPr>
            </a:lvl6pPr>
            <a:lvl7pPr marL="0" indent="0">
              <a:spcBef>
                <a:spcPts val="0"/>
              </a:spcBef>
              <a:buNone/>
              <a:defRPr sz="2400">
                <a:solidFill>
                  <a:schemeClr val="tx1"/>
                </a:solidFill>
              </a:defRPr>
            </a:lvl7pPr>
            <a:lvl8pPr marL="0" indent="0">
              <a:spcBef>
                <a:spcPts val="0"/>
              </a:spcBef>
              <a:buNone/>
              <a:defRPr sz="2400">
                <a:solidFill>
                  <a:schemeClr val="tx1"/>
                </a:solidFill>
              </a:defRPr>
            </a:lvl8pPr>
            <a:lvl9pPr marL="0" indent="0">
              <a:spcBef>
                <a:spcPts val="0"/>
              </a:spcBef>
              <a:buNone/>
              <a:defRPr sz="2400">
                <a:solidFill>
                  <a:schemeClr val="tx1"/>
                </a:solidFill>
              </a:defRPr>
            </a:lvl9pPr>
          </a:lstStyle>
          <a:p>
            <a:pPr lvl="0"/>
            <a:r>
              <a:t>Type next item</a:t>
            </a:r>
          </a:p>
        </p:txBody>
      </p:sp>
      <p:sp>
        <p:nvSpPr>
          <p:cNvPr id="66" name="Text Placeholder 65">
            <a:extLst>
              <a:ext uri="{FF2B5EF4-FFF2-40B4-BE49-F238E27FC236}">
                <a16:creationId xmlns:a16="http://schemas.microsoft.com/office/drawing/2014/main" id="{B6CAD1F9-5950-4D84-A97B-25108B127726}"/>
              </a:ext>
            </a:extLst>
          </p:cNvPr>
          <p:cNvSpPr>
            <a:spLocks noGrp="1"/>
          </p:cNvSpPr>
          <p:nvPr>
            <p:ph type="body" sz="quarter" idx="22" hasCustomPrompt="1"/>
          </p:nvPr>
        </p:nvSpPr>
        <p:spPr>
          <a:xfrm>
            <a:off x="381001" y="4100132"/>
            <a:ext cx="400736" cy="395668"/>
          </a:xfrm>
          <a:custGeom>
            <a:avLst/>
            <a:gdLst>
              <a:gd name="connsiteX0" fmla="*/ 211632 w 400736"/>
              <a:gd name="connsiteY0" fmla="*/ 4 h 395668"/>
              <a:gd name="connsiteX1" fmla="*/ 251329 w 400736"/>
              <a:gd name="connsiteY1" fmla="*/ 4637 h 395668"/>
              <a:gd name="connsiteX2" fmla="*/ 399960 w 400736"/>
              <a:gd name="connsiteY2" fmla="*/ 224995 h 395668"/>
              <a:gd name="connsiteX3" fmla="*/ 143368 w 400736"/>
              <a:gd name="connsiteY3" fmla="*/ 390633 h 395668"/>
              <a:gd name="connsiteX4" fmla="*/ 5089 w 400736"/>
              <a:gd name="connsiteY4" fmla="*/ 163621 h 395668"/>
              <a:gd name="connsiteX5" fmla="*/ 211632 w 400736"/>
              <a:gd name="connsiteY5" fmla="*/ 4 h 395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0736" h="395668">
                <a:moveTo>
                  <a:pt x="211632" y="4"/>
                </a:moveTo>
                <a:cubicBezTo>
                  <a:pt x="224986" y="85"/>
                  <a:pt x="238296" y="1587"/>
                  <a:pt x="251329" y="4637"/>
                </a:cubicBezTo>
                <a:cubicBezTo>
                  <a:pt x="351896" y="28300"/>
                  <a:pt x="408094" y="126648"/>
                  <a:pt x="399960" y="224995"/>
                </a:cubicBezTo>
                <a:cubicBezTo>
                  <a:pt x="387390" y="388415"/>
                  <a:pt x="196609" y="407641"/>
                  <a:pt x="143368" y="390633"/>
                </a:cubicBezTo>
                <a:cubicBezTo>
                  <a:pt x="-8221" y="341829"/>
                  <a:pt x="-7481" y="233868"/>
                  <a:pt x="5089" y="163621"/>
                </a:cubicBezTo>
                <a:cubicBezTo>
                  <a:pt x="22559" y="68508"/>
                  <a:pt x="118157" y="-561"/>
                  <a:pt x="211632" y="4"/>
                </a:cubicBezTo>
                <a:close/>
              </a:path>
            </a:pathLst>
          </a:custGeom>
          <a:solidFill>
            <a:schemeClr val="accent2"/>
          </a:solidFill>
        </p:spPr>
        <p:txBody>
          <a:bodyPr wrap="none" anchor="ctr">
            <a:noAutofit/>
          </a:bodyPr>
          <a:lstStyle>
            <a:lvl1pPr marL="0" indent="0" algn="ctr">
              <a:lnSpc>
                <a:spcPct val="100000"/>
              </a:lnSpc>
              <a:spcBef>
                <a:spcPts val="0"/>
              </a:spcBef>
              <a:buNone/>
              <a:defRPr sz="1800">
                <a:solidFill>
                  <a:schemeClr val="bg1"/>
                </a:solidFill>
              </a:defRPr>
            </a:lvl1pPr>
            <a:lvl2pPr marL="0" indent="0" algn="ctr">
              <a:spcBef>
                <a:spcPts val="0"/>
              </a:spcBef>
              <a:buNone/>
              <a:defRPr sz="1800">
                <a:solidFill>
                  <a:schemeClr val="bg1"/>
                </a:solidFill>
              </a:defRPr>
            </a:lvl2pPr>
            <a:lvl3pPr marL="0" indent="0" algn="ctr">
              <a:spcBef>
                <a:spcPts val="0"/>
              </a:spcBef>
              <a:buNone/>
              <a:defRPr sz="1800">
                <a:solidFill>
                  <a:schemeClr val="bg1"/>
                </a:solidFill>
              </a:defRPr>
            </a:lvl3pPr>
            <a:lvl4pPr marL="0" indent="0" algn="ctr">
              <a:spcBef>
                <a:spcPts val="0"/>
              </a:spcBef>
              <a:buNone/>
              <a:defRPr sz="1800">
                <a:solidFill>
                  <a:schemeClr val="bg1"/>
                </a:solidFill>
              </a:defRPr>
            </a:lvl4pPr>
            <a:lvl5pPr marL="0" indent="0" algn="ctr">
              <a:spcBef>
                <a:spcPts val="0"/>
              </a:spcBef>
              <a:buNone/>
              <a:defRPr sz="1800">
                <a:solidFill>
                  <a:schemeClr val="bg1"/>
                </a:solidFill>
              </a:defRPr>
            </a:lvl5pPr>
            <a:lvl6pPr marL="0" indent="0" algn="ctr">
              <a:spcBef>
                <a:spcPts val="0"/>
              </a:spcBef>
              <a:buNone/>
              <a:defRPr sz="1800">
                <a:solidFill>
                  <a:schemeClr val="bg1"/>
                </a:solidFill>
              </a:defRPr>
            </a:lvl6pPr>
            <a:lvl7pPr marL="0" indent="0" algn="ctr">
              <a:spcBef>
                <a:spcPts val="0"/>
              </a:spcBef>
              <a:buNone/>
              <a:defRPr sz="1800">
                <a:solidFill>
                  <a:schemeClr val="bg1"/>
                </a:solidFill>
              </a:defRPr>
            </a:lvl7pPr>
            <a:lvl8pPr marL="0" indent="0" algn="ctr">
              <a:spcBef>
                <a:spcPts val="0"/>
              </a:spcBef>
              <a:buNone/>
              <a:defRPr sz="1800">
                <a:solidFill>
                  <a:schemeClr val="bg1"/>
                </a:solidFill>
              </a:defRPr>
            </a:lvl8pPr>
            <a:lvl9pPr marL="0" indent="0" algn="ctr">
              <a:spcBef>
                <a:spcPts val="0"/>
              </a:spcBef>
              <a:buNone/>
              <a:defRPr sz="1800">
                <a:solidFill>
                  <a:schemeClr val="bg1"/>
                </a:solidFill>
              </a:defRPr>
            </a:lvl9pPr>
          </a:lstStyle>
          <a:p>
            <a:pPr lvl="0"/>
            <a:r>
              <a:t>#</a:t>
            </a:r>
          </a:p>
        </p:txBody>
      </p:sp>
      <p:sp>
        <p:nvSpPr>
          <p:cNvPr id="67" name="Text Placeholder 53">
            <a:extLst>
              <a:ext uri="{FF2B5EF4-FFF2-40B4-BE49-F238E27FC236}">
                <a16:creationId xmlns:a16="http://schemas.microsoft.com/office/drawing/2014/main" id="{A4C226B7-27E7-48B6-9ACD-14E208CD4471}"/>
              </a:ext>
            </a:extLst>
          </p:cNvPr>
          <p:cNvSpPr>
            <a:spLocks noGrp="1"/>
          </p:cNvSpPr>
          <p:nvPr>
            <p:ph type="body" sz="quarter" idx="23" hasCustomPrompt="1"/>
          </p:nvPr>
        </p:nvSpPr>
        <p:spPr>
          <a:xfrm>
            <a:off x="971551" y="4792261"/>
            <a:ext cx="4953908" cy="369332"/>
          </a:xfrm>
        </p:spPr>
        <p:txBody>
          <a:bodyPr/>
          <a:lstStyle>
            <a:lvl1pPr marL="0" indent="0">
              <a:spcBef>
                <a:spcPts val="0"/>
              </a:spcBef>
              <a:buNone/>
              <a:defRPr sz="2400">
                <a:solidFill>
                  <a:schemeClr val="tx1"/>
                </a:solidFill>
              </a:defRPr>
            </a:lvl1pPr>
            <a:lvl2pPr marL="0" indent="0">
              <a:spcBef>
                <a:spcPts val="0"/>
              </a:spcBef>
              <a:buNone/>
              <a:defRPr sz="2400">
                <a:solidFill>
                  <a:schemeClr val="tx1"/>
                </a:solidFill>
              </a:defRPr>
            </a:lvl2pPr>
            <a:lvl3pPr marL="0" indent="0">
              <a:spcBef>
                <a:spcPts val="0"/>
              </a:spcBef>
              <a:buNone/>
              <a:defRPr sz="2400">
                <a:solidFill>
                  <a:schemeClr val="tx1"/>
                </a:solidFill>
              </a:defRPr>
            </a:lvl3pPr>
            <a:lvl4pPr marL="0" indent="0">
              <a:spcBef>
                <a:spcPts val="0"/>
              </a:spcBef>
              <a:buNone/>
              <a:defRPr sz="2400">
                <a:solidFill>
                  <a:schemeClr val="tx1"/>
                </a:solidFill>
              </a:defRPr>
            </a:lvl4pPr>
            <a:lvl5pPr marL="0" indent="0">
              <a:spcBef>
                <a:spcPts val="0"/>
              </a:spcBef>
              <a:buNone/>
              <a:defRPr sz="2400">
                <a:solidFill>
                  <a:schemeClr val="tx1"/>
                </a:solidFill>
              </a:defRPr>
            </a:lvl5pPr>
            <a:lvl6pPr marL="0" indent="0">
              <a:spcBef>
                <a:spcPts val="0"/>
              </a:spcBef>
              <a:buNone/>
              <a:defRPr sz="2400">
                <a:solidFill>
                  <a:schemeClr val="tx1"/>
                </a:solidFill>
              </a:defRPr>
            </a:lvl6pPr>
            <a:lvl7pPr marL="0" indent="0">
              <a:spcBef>
                <a:spcPts val="0"/>
              </a:spcBef>
              <a:buNone/>
              <a:defRPr sz="2400">
                <a:solidFill>
                  <a:schemeClr val="tx1"/>
                </a:solidFill>
              </a:defRPr>
            </a:lvl7pPr>
            <a:lvl8pPr marL="0" indent="0">
              <a:spcBef>
                <a:spcPts val="0"/>
              </a:spcBef>
              <a:buNone/>
              <a:defRPr sz="2400">
                <a:solidFill>
                  <a:schemeClr val="tx1"/>
                </a:solidFill>
              </a:defRPr>
            </a:lvl8pPr>
            <a:lvl9pPr marL="0" indent="0">
              <a:spcBef>
                <a:spcPts val="0"/>
              </a:spcBef>
              <a:buNone/>
              <a:defRPr sz="2400">
                <a:solidFill>
                  <a:schemeClr val="tx1"/>
                </a:solidFill>
              </a:defRPr>
            </a:lvl9pPr>
          </a:lstStyle>
          <a:p>
            <a:pPr lvl="0"/>
            <a:r>
              <a:t>Type next item</a:t>
            </a:r>
          </a:p>
        </p:txBody>
      </p:sp>
      <p:sp>
        <p:nvSpPr>
          <p:cNvPr id="68" name="Text Placeholder 67">
            <a:extLst>
              <a:ext uri="{FF2B5EF4-FFF2-40B4-BE49-F238E27FC236}">
                <a16:creationId xmlns:a16="http://schemas.microsoft.com/office/drawing/2014/main" id="{D0EA1119-3409-4D86-8187-1CFFEF0DF14C}"/>
              </a:ext>
            </a:extLst>
          </p:cNvPr>
          <p:cNvSpPr>
            <a:spLocks noGrp="1"/>
          </p:cNvSpPr>
          <p:nvPr>
            <p:ph type="body" sz="quarter" idx="24" hasCustomPrompt="1"/>
          </p:nvPr>
        </p:nvSpPr>
        <p:spPr>
          <a:xfrm>
            <a:off x="381001" y="4765925"/>
            <a:ext cx="400736" cy="395668"/>
          </a:xfrm>
          <a:custGeom>
            <a:avLst/>
            <a:gdLst>
              <a:gd name="connsiteX0" fmla="*/ 211632 w 400736"/>
              <a:gd name="connsiteY0" fmla="*/ 4 h 395668"/>
              <a:gd name="connsiteX1" fmla="*/ 251329 w 400736"/>
              <a:gd name="connsiteY1" fmla="*/ 4637 h 395668"/>
              <a:gd name="connsiteX2" fmla="*/ 399960 w 400736"/>
              <a:gd name="connsiteY2" fmla="*/ 224995 h 395668"/>
              <a:gd name="connsiteX3" fmla="*/ 143368 w 400736"/>
              <a:gd name="connsiteY3" fmla="*/ 390633 h 395668"/>
              <a:gd name="connsiteX4" fmla="*/ 5089 w 400736"/>
              <a:gd name="connsiteY4" fmla="*/ 163621 h 395668"/>
              <a:gd name="connsiteX5" fmla="*/ 211632 w 400736"/>
              <a:gd name="connsiteY5" fmla="*/ 4 h 395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0736" h="395668">
                <a:moveTo>
                  <a:pt x="211632" y="4"/>
                </a:moveTo>
                <a:cubicBezTo>
                  <a:pt x="224986" y="85"/>
                  <a:pt x="238296" y="1587"/>
                  <a:pt x="251329" y="4637"/>
                </a:cubicBezTo>
                <a:cubicBezTo>
                  <a:pt x="351896" y="28300"/>
                  <a:pt x="408094" y="126648"/>
                  <a:pt x="399960" y="224995"/>
                </a:cubicBezTo>
                <a:cubicBezTo>
                  <a:pt x="387390" y="388415"/>
                  <a:pt x="196609" y="407641"/>
                  <a:pt x="143368" y="390633"/>
                </a:cubicBezTo>
                <a:cubicBezTo>
                  <a:pt x="-8221" y="341829"/>
                  <a:pt x="-7481" y="233868"/>
                  <a:pt x="5089" y="163621"/>
                </a:cubicBezTo>
                <a:cubicBezTo>
                  <a:pt x="22559" y="68508"/>
                  <a:pt x="118157" y="-561"/>
                  <a:pt x="211632" y="4"/>
                </a:cubicBezTo>
                <a:close/>
              </a:path>
            </a:pathLst>
          </a:custGeom>
          <a:solidFill>
            <a:schemeClr val="accent2"/>
          </a:solidFill>
        </p:spPr>
        <p:txBody>
          <a:bodyPr wrap="none" anchor="ctr">
            <a:noAutofit/>
          </a:bodyPr>
          <a:lstStyle>
            <a:lvl1pPr marL="0" indent="0" algn="ctr">
              <a:lnSpc>
                <a:spcPct val="100000"/>
              </a:lnSpc>
              <a:spcBef>
                <a:spcPts val="0"/>
              </a:spcBef>
              <a:buNone/>
              <a:defRPr sz="1800">
                <a:solidFill>
                  <a:schemeClr val="bg1"/>
                </a:solidFill>
              </a:defRPr>
            </a:lvl1pPr>
            <a:lvl2pPr marL="0" indent="0" algn="ctr">
              <a:spcBef>
                <a:spcPts val="0"/>
              </a:spcBef>
              <a:buNone/>
              <a:defRPr sz="1800">
                <a:solidFill>
                  <a:schemeClr val="bg1"/>
                </a:solidFill>
              </a:defRPr>
            </a:lvl2pPr>
            <a:lvl3pPr marL="0" indent="0" algn="ctr">
              <a:spcBef>
                <a:spcPts val="0"/>
              </a:spcBef>
              <a:buNone/>
              <a:defRPr sz="1800">
                <a:solidFill>
                  <a:schemeClr val="bg1"/>
                </a:solidFill>
              </a:defRPr>
            </a:lvl3pPr>
            <a:lvl4pPr marL="0" indent="0" algn="ctr">
              <a:spcBef>
                <a:spcPts val="0"/>
              </a:spcBef>
              <a:buNone/>
              <a:defRPr sz="1800">
                <a:solidFill>
                  <a:schemeClr val="bg1"/>
                </a:solidFill>
              </a:defRPr>
            </a:lvl4pPr>
            <a:lvl5pPr marL="0" indent="0" algn="ctr">
              <a:spcBef>
                <a:spcPts val="0"/>
              </a:spcBef>
              <a:buNone/>
              <a:defRPr sz="1800">
                <a:solidFill>
                  <a:schemeClr val="bg1"/>
                </a:solidFill>
              </a:defRPr>
            </a:lvl5pPr>
            <a:lvl6pPr marL="0" indent="0" algn="ctr">
              <a:spcBef>
                <a:spcPts val="0"/>
              </a:spcBef>
              <a:buNone/>
              <a:defRPr sz="1800">
                <a:solidFill>
                  <a:schemeClr val="bg1"/>
                </a:solidFill>
              </a:defRPr>
            </a:lvl6pPr>
            <a:lvl7pPr marL="0" indent="0" algn="ctr">
              <a:spcBef>
                <a:spcPts val="0"/>
              </a:spcBef>
              <a:buNone/>
              <a:defRPr sz="1800">
                <a:solidFill>
                  <a:schemeClr val="bg1"/>
                </a:solidFill>
              </a:defRPr>
            </a:lvl7pPr>
            <a:lvl8pPr marL="0" indent="0" algn="ctr">
              <a:spcBef>
                <a:spcPts val="0"/>
              </a:spcBef>
              <a:buNone/>
              <a:defRPr sz="1800">
                <a:solidFill>
                  <a:schemeClr val="bg1"/>
                </a:solidFill>
              </a:defRPr>
            </a:lvl8pPr>
            <a:lvl9pPr marL="0" indent="0" algn="ctr">
              <a:spcBef>
                <a:spcPts val="0"/>
              </a:spcBef>
              <a:buNone/>
              <a:defRPr sz="1800">
                <a:solidFill>
                  <a:schemeClr val="bg1"/>
                </a:solidFill>
              </a:defRPr>
            </a:lvl9pPr>
          </a:lstStyle>
          <a:p>
            <a:pPr lvl="0"/>
            <a:r>
              <a:t>#</a:t>
            </a:r>
          </a:p>
        </p:txBody>
      </p:sp>
      <p:sp>
        <p:nvSpPr>
          <p:cNvPr id="69" name="Text Placeholder 53">
            <a:extLst>
              <a:ext uri="{FF2B5EF4-FFF2-40B4-BE49-F238E27FC236}">
                <a16:creationId xmlns:a16="http://schemas.microsoft.com/office/drawing/2014/main" id="{DF220140-A17A-47FD-96A9-63441622845B}"/>
              </a:ext>
            </a:extLst>
          </p:cNvPr>
          <p:cNvSpPr>
            <a:spLocks noGrp="1"/>
          </p:cNvSpPr>
          <p:nvPr>
            <p:ph type="body" sz="quarter" idx="25" hasCustomPrompt="1"/>
          </p:nvPr>
        </p:nvSpPr>
        <p:spPr>
          <a:xfrm>
            <a:off x="6845301" y="1444711"/>
            <a:ext cx="4953908" cy="369332"/>
          </a:xfrm>
        </p:spPr>
        <p:txBody>
          <a:bodyPr/>
          <a:lstStyle>
            <a:lvl1pPr marL="0" indent="0">
              <a:spcBef>
                <a:spcPts val="0"/>
              </a:spcBef>
              <a:buNone/>
              <a:defRPr sz="2400">
                <a:solidFill>
                  <a:schemeClr val="tx1"/>
                </a:solidFill>
              </a:defRPr>
            </a:lvl1pPr>
            <a:lvl2pPr marL="0" indent="0">
              <a:spcBef>
                <a:spcPts val="0"/>
              </a:spcBef>
              <a:buNone/>
              <a:defRPr sz="2400">
                <a:solidFill>
                  <a:schemeClr val="tx1"/>
                </a:solidFill>
              </a:defRPr>
            </a:lvl2pPr>
            <a:lvl3pPr marL="0" indent="0">
              <a:spcBef>
                <a:spcPts val="0"/>
              </a:spcBef>
              <a:buNone/>
              <a:defRPr sz="2400">
                <a:solidFill>
                  <a:schemeClr val="tx1"/>
                </a:solidFill>
              </a:defRPr>
            </a:lvl3pPr>
            <a:lvl4pPr marL="0" indent="0">
              <a:spcBef>
                <a:spcPts val="0"/>
              </a:spcBef>
              <a:buNone/>
              <a:defRPr sz="2400">
                <a:solidFill>
                  <a:schemeClr val="tx1"/>
                </a:solidFill>
              </a:defRPr>
            </a:lvl4pPr>
            <a:lvl5pPr marL="0" indent="0">
              <a:spcBef>
                <a:spcPts val="0"/>
              </a:spcBef>
              <a:buNone/>
              <a:defRPr sz="2400">
                <a:solidFill>
                  <a:schemeClr val="tx1"/>
                </a:solidFill>
              </a:defRPr>
            </a:lvl5pPr>
            <a:lvl6pPr marL="0" indent="0">
              <a:spcBef>
                <a:spcPts val="0"/>
              </a:spcBef>
              <a:buNone/>
              <a:defRPr sz="2400">
                <a:solidFill>
                  <a:schemeClr val="tx1"/>
                </a:solidFill>
              </a:defRPr>
            </a:lvl6pPr>
            <a:lvl7pPr marL="0" indent="0">
              <a:spcBef>
                <a:spcPts val="0"/>
              </a:spcBef>
              <a:buNone/>
              <a:defRPr sz="2400">
                <a:solidFill>
                  <a:schemeClr val="tx1"/>
                </a:solidFill>
              </a:defRPr>
            </a:lvl7pPr>
            <a:lvl8pPr marL="0" indent="0">
              <a:spcBef>
                <a:spcPts val="0"/>
              </a:spcBef>
              <a:buNone/>
              <a:defRPr sz="2400">
                <a:solidFill>
                  <a:schemeClr val="tx1"/>
                </a:solidFill>
              </a:defRPr>
            </a:lvl8pPr>
            <a:lvl9pPr marL="0" indent="0">
              <a:spcBef>
                <a:spcPts val="0"/>
              </a:spcBef>
              <a:buNone/>
              <a:defRPr sz="2400">
                <a:solidFill>
                  <a:schemeClr val="tx1"/>
                </a:solidFill>
              </a:defRPr>
            </a:lvl9pPr>
          </a:lstStyle>
          <a:p>
            <a:pPr lvl="0"/>
            <a:r>
              <a:t>Circle fill color can be changed</a:t>
            </a:r>
          </a:p>
        </p:txBody>
      </p:sp>
      <p:sp>
        <p:nvSpPr>
          <p:cNvPr id="70" name="Text Placeholder 69">
            <a:extLst>
              <a:ext uri="{FF2B5EF4-FFF2-40B4-BE49-F238E27FC236}">
                <a16:creationId xmlns:a16="http://schemas.microsoft.com/office/drawing/2014/main" id="{D5C5A157-E82E-413B-BB5A-5BB8F6F13C73}"/>
              </a:ext>
            </a:extLst>
          </p:cNvPr>
          <p:cNvSpPr>
            <a:spLocks noGrp="1"/>
          </p:cNvSpPr>
          <p:nvPr>
            <p:ph type="body" sz="quarter" idx="26" hasCustomPrompt="1"/>
          </p:nvPr>
        </p:nvSpPr>
        <p:spPr>
          <a:xfrm>
            <a:off x="6254751" y="1418375"/>
            <a:ext cx="400736" cy="395668"/>
          </a:xfrm>
          <a:custGeom>
            <a:avLst/>
            <a:gdLst>
              <a:gd name="connsiteX0" fmla="*/ 211632 w 400736"/>
              <a:gd name="connsiteY0" fmla="*/ 4 h 395668"/>
              <a:gd name="connsiteX1" fmla="*/ 251329 w 400736"/>
              <a:gd name="connsiteY1" fmla="*/ 4637 h 395668"/>
              <a:gd name="connsiteX2" fmla="*/ 399960 w 400736"/>
              <a:gd name="connsiteY2" fmla="*/ 224995 h 395668"/>
              <a:gd name="connsiteX3" fmla="*/ 143368 w 400736"/>
              <a:gd name="connsiteY3" fmla="*/ 390633 h 395668"/>
              <a:gd name="connsiteX4" fmla="*/ 5089 w 400736"/>
              <a:gd name="connsiteY4" fmla="*/ 163621 h 395668"/>
              <a:gd name="connsiteX5" fmla="*/ 211632 w 400736"/>
              <a:gd name="connsiteY5" fmla="*/ 4 h 395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0736" h="395668">
                <a:moveTo>
                  <a:pt x="211632" y="4"/>
                </a:moveTo>
                <a:cubicBezTo>
                  <a:pt x="224986" y="85"/>
                  <a:pt x="238296" y="1587"/>
                  <a:pt x="251329" y="4637"/>
                </a:cubicBezTo>
                <a:cubicBezTo>
                  <a:pt x="351896" y="28300"/>
                  <a:pt x="408094" y="126648"/>
                  <a:pt x="399960" y="224995"/>
                </a:cubicBezTo>
                <a:cubicBezTo>
                  <a:pt x="387390" y="388415"/>
                  <a:pt x="196609" y="407641"/>
                  <a:pt x="143368" y="390633"/>
                </a:cubicBezTo>
                <a:cubicBezTo>
                  <a:pt x="-8221" y="341829"/>
                  <a:pt x="-7481" y="233868"/>
                  <a:pt x="5089" y="163621"/>
                </a:cubicBezTo>
                <a:cubicBezTo>
                  <a:pt x="22559" y="68508"/>
                  <a:pt x="118157" y="-561"/>
                  <a:pt x="211632" y="4"/>
                </a:cubicBezTo>
                <a:close/>
              </a:path>
            </a:pathLst>
          </a:custGeom>
          <a:solidFill>
            <a:schemeClr val="accent2"/>
          </a:solidFill>
        </p:spPr>
        <p:txBody>
          <a:bodyPr wrap="none" anchor="ctr">
            <a:noAutofit/>
          </a:bodyPr>
          <a:lstStyle>
            <a:lvl1pPr marL="0" indent="0" algn="ctr">
              <a:lnSpc>
                <a:spcPct val="100000"/>
              </a:lnSpc>
              <a:spcBef>
                <a:spcPts val="0"/>
              </a:spcBef>
              <a:buNone/>
              <a:defRPr sz="1800">
                <a:solidFill>
                  <a:schemeClr val="bg1"/>
                </a:solidFill>
              </a:defRPr>
            </a:lvl1pPr>
            <a:lvl2pPr marL="0" indent="0" algn="ctr">
              <a:spcBef>
                <a:spcPts val="0"/>
              </a:spcBef>
              <a:buNone/>
              <a:defRPr sz="1800">
                <a:solidFill>
                  <a:schemeClr val="bg1"/>
                </a:solidFill>
              </a:defRPr>
            </a:lvl2pPr>
            <a:lvl3pPr marL="0" indent="0" algn="ctr">
              <a:spcBef>
                <a:spcPts val="0"/>
              </a:spcBef>
              <a:buNone/>
              <a:defRPr sz="1800">
                <a:solidFill>
                  <a:schemeClr val="bg1"/>
                </a:solidFill>
              </a:defRPr>
            </a:lvl3pPr>
            <a:lvl4pPr marL="0" indent="0" algn="ctr">
              <a:spcBef>
                <a:spcPts val="0"/>
              </a:spcBef>
              <a:buNone/>
              <a:defRPr sz="1800">
                <a:solidFill>
                  <a:schemeClr val="bg1"/>
                </a:solidFill>
              </a:defRPr>
            </a:lvl4pPr>
            <a:lvl5pPr marL="0" indent="0" algn="ctr">
              <a:spcBef>
                <a:spcPts val="0"/>
              </a:spcBef>
              <a:buNone/>
              <a:defRPr sz="1800">
                <a:solidFill>
                  <a:schemeClr val="bg1"/>
                </a:solidFill>
              </a:defRPr>
            </a:lvl5pPr>
            <a:lvl6pPr marL="0" indent="0" algn="ctr">
              <a:spcBef>
                <a:spcPts val="0"/>
              </a:spcBef>
              <a:buNone/>
              <a:defRPr sz="1800">
                <a:solidFill>
                  <a:schemeClr val="bg1"/>
                </a:solidFill>
              </a:defRPr>
            </a:lvl6pPr>
            <a:lvl7pPr marL="0" indent="0" algn="ctr">
              <a:spcBef>
                <a:spcPts val="0"/>
              </a:spcBef>
              <a:buNone/>
              <a:defRPr sz="1800">
                <a:solidFill>
                  <a:schemeClr val="bg1"/>
                </a:solidFill>
              </a:defRPr>
            </a:lvl7pPr>
            <a:lvl8pPr marL="0" indent="0" algn="ctr">
              <a:spcBef>
                <a:spcPts val="0"/>
              </a:spcBef>
              <a:buNone/>
              <a:defRPr sz="1800">
                <a:solidFill>
                  <a:schemeClr val="bg1"/>
                </a:solidFill>
              </a:defRPr>
            </a:lvl8pPr>
            <a:lvl9pPr marL="0" indent="0" algn="ctr">
              <a:spcBef>
                <a:spcPts val="0"/>
              </a:spcBef>
              <a:buNone/>
              <a:defRPr sz="1800">
                <a:solidFill>
                  <a:schemeClr val="bg1"/>
                </a:solidFill>
              </a:defRPr>
            </a:lvl9pPr>
          </a:lstStyle>
          <a:p>
            <a:pPr lvl="0"/>
            <a:r>
              <a:t>#</a:t>
            </a:r>
          </a:p>
        </p:txBody>
      </p:sp>
      <p:sp>
        <p:nvSpPr>
          <p:cNvPr id="71" name="Text Placeholder 53">
            <a:extLst>
              <a:ext uri="{FF2B5EF4-FFF2-40B4-BE49-F238E27FC236}">
                <a16:creationId xmlns:a16="http://schemas.microsoft.com/office/drawing/2014/main" id="{BD21E496-D37E-4761-8172-822F85DCF01A}"/>
              </a:ext>
            </a:extLst>
          </p:cNvPr>
          <p:cNvSpPr>
            <a:spLocks noGrp="1"/>
          </p:cNvSpPr>
          <p:nvPr>
            <p:ph type="body" sz="quarter" idx="27" hasCustomPrompt="1"/>
          </p:nvPr>
        </p:nvSpPr>
        <p:spPr>
          <a:xfrm>
            <a:off x="6845301" y="2107168"/>
            <a:ext cx="4953908" cy="369332"/>
          </a:xfrm>
        </p:spPr>
        <p:txBody>
          <a:bodyPr/>
          <a:lstStyle>
            <a:lvl1pPr marL="0" indent="0">
              <a:spcBef>
                <a:spcPts val="0"/>
              </a:spcBef>
              <a:buNone/>
              <a:defRPr sz="2400">
                <a:solidFill>
                  <a:schemeClr val="tx1"/>
                </a:solidFill>
              </a:defRPr>
            </a:lvl1pPr>
            <a:lvl2pPr marL="0" indent="0">
              <a:spcBef>
                <a:spcPts val="0"/>
              </a:spcBef>
              <a:buNone/>
              <a:defRPr sz="2400">
                <a:solidFill>
                  <a:schemeClr val="tx1"/>
                </a:solidFill>
              </a:defRPr>
            </a:lvl2pPr>
            <a:lvl3pPr marL="0" indent="0">
              <a:spcBef>
                <a:spcPts val="0"/>
              </a:spcBef>
              <a:buNone/>
              <a:defRPr sz="2400">
                <a:solidFill>
                  <a:schemeClr val="tx1"/>
                </a:solidFill>
              </a:defRPr>
            </a:lvl3pPr>
            <a:lvl4pPr marL="0" indent="0">
              <a:spcBef>
                <a:spcPts val="0"/>
              </a:spcBef>
              <a:buNone/>
              <a:defRPr sz="2400">
                <a:solidFill>
                  <a:schemeClr val="tx1"/>
                </a:solidFill>
              </a:defRPr>
            </a:lvl4pPr>
            <a:lvl5pPr marL="0" indent="0">
              <a:spcBef>
                <a:spcPts val="0"/>
              </a:spcBef>
              <a:buNone/>
              <a:defRPr sz="2400">
                <a:solidFill>
                  <a:schemeClr val="tx1"/>
                </a:solidFill>
              </a:defRPr>
            </a:lvl5pPr>
            <a:lvl6pPr marL="0" indent="0">
              <a:spcBef>
                <a:spcPts val="0"/>
              </a:spcBef>
              <a:buNone/>
              <a:defRPr sz="2400">
                <a:solidFill>
                  <a:schemeClr val="tx1"/>
                </a:solidFill>
              </a:defRPr>
            </a:lvl6pPr>
            <a:lvl7pPr marL="0" indent="0">
              <a:spcBef>
                <a:spcPts val="0"/>
              </a:spcBef>
              <a:buNone/>
              <a:defRPr sz="2400">
                <a:solidFill>
                  <a:schemeClr val="tx1"/>
                </a:solidFill>
              </a:defRPr>
            </a:lvl7pPr>
            <a:lvl8pPr marL="0" indent="0">
              <a:spcBef>
                <a:spcPts val="0"/>
              </a:spcBef>
              <a:buNone/>
              <a:defRPr sz="2400">
                <a:solidFill>
                  <a:schemeClr val="tx1"/>
                </a:solidFill>
              </a:defRPr>
            </a:lvl8pPr>
            <a:lvl9pPr marL="0" indent="0">
              <a:spcBef>
                <a:spcPts val="0"/>
              </a:spcBef>
              <a:buNone/>
              <a:defRPr sz="2400">
                <a:solidFill>
                  <a:schemeClr val="tx1"/>
                </a:solidFill>
              </a:defRPr>
            </a:lvl9pPr>
          </a:lstStyle>
          <a:p>
            <a:pPr lvl="0"/>
            <a:r>
              <a:t>Circle fill color can be changed</a:t>
            </a:r>
          </a:p>
        </p:txBody>
      </p:sp>
      <p:sp>
        <p:nvSpPr>
          <p:cNvPr id="72" name="Text Placeholder 71">
            <a:extLst>
              <a:ext uri="{FF2B5EF4-FFF2-40B4-BE49-F238E27FC236}">
                <a16:creationId xmlns:a16="http://schemas.microsoft.com/office/drawing/2014/main" id="{E0EF41A7-D380-4CC9-9EC8-D362F1F0B13C}"/>
              </a:ext>
            </a:extLst>
          </p:cNvPr>
          <p:cNvSpPr>
            <a:spLocks noGrp="1"/>
          </p:cNvSpPr>
          <p:nvPr>
            <p:ph type="body" sz="quarter" idx="28" hasCustomPrompt="1"/>
          </p:nvPr>
        </p:nvSpPr>
        <p:spPr>
          <a:xfrm>
            <a:off x="6254751" y="2080832"/>
            <a:ext cx="400736" cy="395668"/>
          </a:xfrm>
          <a:custGeom>
            <a:avLst/>
            <a:gdLst>
              <a:gd name="connsiteX0" fmla="*/ 211632 w 400736"/>
              <a:gd name="connsiteY0" fmla="*/ 4 h 395668"/>
              <a:gd name="connsiteX1" fmla="*/ 251329 w 400736"/>
              <a:gd name="connsiteY1" fmla="*/ 4637 h 395668"/>
              <a:gd name="connsiteX2" fmla="*/ 399960 w 400736"/>
              <a:gd name="connsiteY2" fmla="*/ 224995 h 395668"/>
              <a:gd name="connsiteX3" fmla="*/ 143368 w 400736"/>
              <a:gd name="connsiteY3" fmla="*/ 390633 h 395668"/>
              <a:gd name="connsiteX4" fmla="*/ 5089 w 400736"/>
              <a:gd name="connsiteY4" fmla="*/ 163621 h 395668"/>
              <a:gd name="connsiteX5" fmla="*/ 211632 w 400736"/>
              <a:gd name="connsiteY5" fmla="*/ 4 h 395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0736" h="395668">
                <a:moveTo>
                  <a:pt x="211632" y="4"/>
                </a:moveTo>
                <a:cubicBezTo>
                  <a:pt x="224986" y="85"/>
                  <a:pt x="238296" y="1587"/>
                  <a:pt x="251329" y="4637"/>
                </a:cubicBezTo>
                <a:cubicBezTo>
                  <a:pt x="351896" y="28300"/>
                  <a:pt x="408094" y="126648"/>
                  <a:pt x="399960" y="224995"/>
                </a:cubicBezTo>
                <a:cubicBezTo>
                  <a:pt x="387390" y="388415"/>
                  <a:pt x="196609" y="407641"/>
                  <a:pt x="143368" y="390633"/>
                </a:cubicBezTo>
                <a:cubicBezTo>
                  <a:pt x="-8221" y="341829"/>
                  <a:pt x="-7481" y="233868"/>
                  <a:pt x="5089" y="163621"/>
                </a:cubicBezTo>
                <a:cubicBezTo>
                  <a:pt x="22559" y="68508"/>
                  <a:pt x="118157" y="-561"/>
                  <a:pt x="211632" y="4"/>
                </a:cubicBezTo>
                <a:close/>
              </a:path>
            </a:pathLst>
          </a:custGeom>
          <a:solidFill>
            <a:schemeClr val="accent2"/>
          </a:solidFill>
        </p:spPr>
        <p:txBody>
          <a:bodyPr wrap="none" anchor="ctr">
            <a:noAutofit/>
          </a:bodyPr>
          <a:lstStyle>
            <a:lvl1pPr marL="0" indent="0" algn="ctr">
              <a:lnSpc>
                <a:spcPct val="100000"/>
              </a:lnSpc>
              <a:spcBef>
                <a:spcPts val="0"/>
              </a:spcBef>
              <a:buNone/>
              <a:defRPr sz="1800">
                <a:solidFill>
                  <a:schemeClr val="bg1"/>
                </a:solidFill>
              </a:defRPr>
            </a:lvl1pPr>
            <a:lvl2pPr marL="0" indent="0" algn="ctr">
              <a:spcBef>
                <a:spcPts val="0"/>
              </a:spcBef>
              <a:buNone/>
              <a:defRPr sz="1800">
                <a:solidFill>
                  <a:schemeClr val="bg1"/>
                </a:solidFill>
              </a:defRPr>
            </a:lvl2pPr>
            <a:lvl3pPr marL="0" indent="0" algn="ctr">
              <a:spcBef>
                <a:spcPts val="0"/>
              </a:spcBef>
              <a:buNone/>
              <a:defRPr sz="1800">
                <a:solidFill>
                  <a:schemeClr val="bg1"/>
                </a:solidFill>
              </a:defRPr>
            </a:lvl3pPr>
            <a:lvl4pPr marL="0" indent="0" algn="ctr">
              <a:spcBef>
                <a:spcPts val="0"/>
              </a:spcBef>
              <a:buNone/>
              <a:defRPr sz="1800">
                <a:solidFill>
                  <a:schemeClr val="bg1"/>
                </a:solidFill>
              </a:defRPr>
            </a:lvl4pPr>
            <a:lvl5pPr marL="0" indent="0" algn="ctr">
              <a:spcBef>
                <a:spcPts val="0"/>
              </a:spcBef>
              <a:buNone/>
              <a:defRPr sz="1800">
                <a:solidFill>
                  <a:schemeClr val="bg1"/>
                </a:solidFill>
              </a:defRPr>
            </a:lvl5pPr>
            <a:lvl6pPr marL="0" indent="0" algn="ctr">
              <a:spcBef>
                <a:spcPts val="0"/>
              </a:spcBef>
              <a:buNone/>
              <a:defRPr sz="1800">
                <a:solidFill>
                  <a:schemeClr val="bg1"/>
                </a:solidFill>
              </a:defRPr>
            </a:lvl6pPr>
            <a:lvl7pPr marL="0" indent="0" algn="ctr">
              <a:spcBef>
                <a:spcPts val="0"/>
              </a:spcBef>
              <a:buNone/>
              <a:defRPr sz="1800">
                <a:solidFill>
                  <a:schemeClr val="bg1"/>
                </a:solidFill>
              </a:defRPr>
            </a:lvl7pPr>
            <a:lvl8pPr marL="0" indent="0" algn="ctr">
              <a:spcBef>
                <a:spcPts val="0"/>
              </a:spcBef>
              <a:buNone/>
              <a:defRPr sz="1800">
                <a:solidFill>
                  <a:schemeClr val="bg1"/>
                </a:solidFill>
              </a:defRPr>
            </a:lvl8pPr>
            <a:lvl9pPr marL="0" indent="0" algn="ctr">
              <a:spcBef>
                <a:spcPts val="0"/>
              </a:spcBef>
              <a:buNone/>
              <a:defRPr sz="1800">
                <a:solidFill>
                  <a:schemeClr val="bg1"/>
                </a:solidFill>
              </a:defRPr>
            </a:lvl9pPr>
          </a:lstStyle>
          <a:p>
            <a:pPr lvl="0"/>
            <a:r>
              <a:t>#</a:t>
            </a:r>
          </a:p>
        </p:txBody>
      </p:sp>
      <p:sp>
        <p:nvSpPr>
          <p:cNvPr id="73" name="Text Placeholder 53">
            <a:extLst>
              <a:ext uri="{FF2B5EF4-FFF2-40B4-BE49-F238E27FC236}">
                <a16:creationId xmlns:a16="http://schemas.microsoft.com/office/drawing/2014/main" id="{4F469721-F9C8-4264-985A-69119F52CAC2}"/>
              </a:ext>
            </a:extLst>
          </p:cNvPr>
          <p:cNvSpPr>
            <a:spLocks noGrp="1"/>
          </p:cNvSpPr>
          <p:nvPr>
            <p:ph type="body" sz="quarter" idx="29" hasCustomPrompt="1"/>
          </p:nvPr>
        </p:nvSpPr>
        <p:spPr>
          <a:xfrm>
            <a:off x="6845301" y="2774943"/>
            <a:ext cx="4953908" cy="369332"/>
          </a:xfrm>
        </p:spPr>
        <p:txBody>
          <a:bodyPr/>
          <a:lstStyle>
            <a:lvl1pPr marL="0" indent="0">
              <a:spcBef>
                <a:spcPts val="0"/>
              </a:spcBef>
              <a:buNone/>
              <a:defRPr sz="2400">
                <a:solidFill>
                  <a:schemeClr val="tx1"/>
                </a:solidFill>
              </a:defRPr>
            </a:lvl1pPr>
            <a:lvl2pPr marL="0" indent="0">
              <a:spcBef>
                <a:spcPts val="0"/>
              </a:spcBef>
              <a:buNone/>
              <a:defRPr sz="2400">
                <a:solidFill>
                  <a:schemeClr val="tx1"/>
                </a:solidFill>
              </a:defRPr>
            </a:lvl2pPr>
            <a:lvl3pPr marL="0" indent="0">
              <a:spcBef>
                <a:spcPts val="0"/>
              </a:spcBef>
              <a:buNone/>
              <a:defRPr sz="2400">
                <a:solidFill>
                  <a:schemeClr val="tx1"/>
                </a:solidFill>
              </a:defRPr>
            </a:lvl3pPr>
            <a:lvl4pPr marL="0" indent="0">
              <a:spcBef>
                <a:spcPts val="0"/>
              </a:spcBef>
              <a:buNone/>
              <a:defRPr sz="2400">
                <a:solidFill>
                  <a:schemeClr val="tx1"/>
                </a:solidFill>
              </a:defRPr>
            </a:lvl4pPr>
            <a:lvl5pPr marL="0" indent="0">
              <a:spcBef>
                <a:spcPts val="0"/>
              </a:spcBef>
              <a:buNone/>
              <a:defRPr sz="2400">
                <a:solidFill>
                  <a:schemeClr val="tx1"/>
                </a:solidFill>
              </a:defRPr>
            </a:lvl5pPr>
            <a:lvl6pPr marL="0" indent="0">
              <a:spcBef>
                <a:spcPts val="0"/>
              </a:spcBef>
              <a:buNone/>
              <a:defRPr sz="2400">
                <a:solidFill>
                  <a:schemeClr val="tx1"/>
                </a:solidFill>
              </a:defRPr>
            </a:lvl6pPr>
            <a:lvl7pPr marL="0" indent="0">
              <a:spcBef>
                <a:spcPts val="0"/>
              </a:spcBef>
              <a:buNone/>
              <a:defRPr sz="2400">
                <a:solidFill>
                  <a:schemeClr val="tx1"/>
                </a:solidFill>
              </a:defRPr>
            </a:lvl7pPr>
            <a:lvl8pPr marL="0" indent="0">
              <a:spcBef>
                <a:spcPts val="0"/>
              </a:spcBef>
              <a:buNone/>
              <a:defRPr sz="2400">
                <a:solidFill>
                  <a:schemeClr val="tx1"/>
                </a:solidFill>
              </a:defRPr>
            </a:lvl8pPr>
            <a:lvl9pPr marL="0" indent="0">
              <a:spcBef>
                <a:spcPts val="0"/>
              </a:spcBef>
              <a:buNone/>
              <a:defRPr sz="2400">
                <a:solidFill>
                  <a:schemeClr val="tx1"/>
                </a:solidFill>
              </a:defRPr>
            </a:lvl9pPr>
          </a:lstStyle>
          <a:p>
            <a:pPr lvl="0"/>
            <a:r>
              <a:t>Circle fill color can be changed</a:t>
            </a:r>
          </a:p>
        </p:txBody>
      </p:sp>
      <p:sp>
        <p:nvSpPr>
          <p:cNvPr id="74" name="Text Placeholder 73">
            <a:extLst>
              <a:ext uri="{FF2B5EF4-FFF2-40B4-BE49-F238E27FC236}">
                <a16:creationId xmlns:a16="http://schemas.microsoft.com/office/drawing/2014/main" id="{FECC6C45-1A8B-4F2F-B1E3-9FE603D3F2B9}"/>
              </a:ext>
            </a:extLst>
          </p:cNvPr>
          <p:cNvSpPr>
            <a:spLocks noGrp="1"/>
          </p:cNvSpPr>
          <p:nvPr>
            <p:ph type="body" sz="quarter" idx="30" hasCustomPrompt="1"/>
          </p:nvPr>
        </p:nvSpPr>
        <p:spPr>
          <a:xfrm>
            <a:off x="6254751" y="2748607"/>
            <a:ext cx="400736" cy="395668"/>
          </a:xfrm>
          <a:custGeom>
            <a:avLst/>
            <a:gdLst>
              <a:gd name="connsiteX0" fmla="*/ 211632 w 400736"/>
              <a:gd name="connsiteY0" fmla="*/ 4 h 395668"/>
              <a:gd name="connsiteX1" fmla="*/ 251329 w 400736"/>
              <a:gd name="connsiteY1" fmla="*/ 4637 h 395668"/>
              <a:gd name="connsiteX2" fmla="*/ 399960 w 400736"/>
              <a:gd name="connsiteY2" fmla="*/ 224995 h 395668"/>
              <a:gd name="connsiteX3" fmla="*/ 143368 w 400736"/>
              <a:gd name="connsiteY3" fmla="*/ 390633 h 395668"/>
              <a:gd name="connsiteX4" fmla="*/ 5089 w 400736"/>
              <a:gd name="connsiteY4" fmla="*/ 163621 h 395668"/>
              <a:gd name="connsiteX5" fmla="*/ 211632 w 400736"/>
              <a:gd name="connsiteY5" fmla="*/ 4 h 395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0736" h="395668">
                <a:moveTo>
                  <a:pt x="211632" y="4"/>
                </a:moveTo>
                <a:cubicBezTo>
                  <a:pt x="224986" y="85"/>
                  <a:pt x="238296" y="1587"/>
                  <a:pt x="251329" y="4637"/>
                </a:cubicBezTo>
                <a:cubicBezTo>
                  <a:pt x="351896" y="28300"/>
                  <a:pt x="408094" y="126648"/>
                  <a:pt x="399960" y="224995"/>
                </a:cubicBezTo>
                <a:cubicBezTo>
                  <a:pt x="387390" y="388415"/>
                  <a:pt x="196609" y="407641"/>
                  <a:pt x="143368" y="390633"/>
                </a:cubicBezTo>
                <a:cubicBezTo>
                  <a:pt x="-8221" y="341829"/>
                  <a:pt x="-7481" y="233868"/>
                  <a:pt x="5089" y="163621"/>
                </a:cubicBezTo>
                <a:cubicBezTo>
                  <a:pt x="22559" y="68508"/>
                  <a:pt x="118157" y="-561"/>
                  <a:pt x="211632" y="4"/>
                </a:cubicBezTo>
                <a:close/>
              </a:path>
            </a:pathLst>
          </a:custGeom>
          <a:solidFill>
            <a:schemeClr val="accent2"/>
          </a:solidFill>
        </p:spPr>
        <p:txBody>
          <a:bodyPr wrap="none" anchor="ctr">
            <a:noAutofit/>
          </a:bodyPr>
          <a:lstStyle>
            <a:lvl1pPr marL="0" indent="0" algn="ctr">
              <a:lnSpc>
                <a:spcPct val="100000"/>
              </a:lnSpc>
              <a:spcBef>
                <a:spcPts val="0"/>
              </a:spcBef>
              <a:buNone/>
              <a:defRPr sz="1800">
                <a:solidFill>
                  <a:schemeClr val="bg1"/>
                </a:solidFill>
              </a:defRPr>
            </a:lvl1pPr>
            <a:lvl2pPr marL="0" indent="0" algn="ctr">
              <a:spcBef>
                <a:spcPts val="0"/>
              </a:spcBef>
              <a:buNone/>
              <a:defRPr sz="1800">
                <a:solidFill>
                  <a:schemeClr val="bg1"/>
                </a:solidFill>
              </a:defRPr>
            </a:lvl2pPr>
            <a:lvl3pPr marL="0" indent="0" algn="ctr">
              <a:spcBef>
                <a:spcPts val="0"/>
              </a:spcBef>
              <a:buNone/>
              <a:defRPr sz="1800">
                <a:solidFill>
                  <a:schemeClr val="bg1"/>
                </a:solidFill>
              </a:defRPr>
            </a:lvl3pPr>
            <a:lvl4pPr marL="0" indent="0" algn="ctr">
              <a:spcBef>
                <a:spcPts val="0"/>
              </a:spcBef>
              <a:buNone/>
              <a:defRPr sz="1800">
                <a:solidFill>
                  <a:schemeClr val="bg1"/>
                </a:solidFill>
              </a:defRPr>
            </a:lvl4pPr>
            <a:lvl5pPr marL="0" indent="0" algn="ctr">
              <a:spcBef>
                <a:spcPts val="0"/>
              </a:spcBef>
              <a:buNone/>
              <a:defRPr sz="1800">
                <a:solidFill>
                  <a:schemeClr val="bg1"/>
                </a:solidFill>
              </a:defRPr>
            </a:lvl5pPr>
            <a:lvl6pPr marL="0" indent="0" algn="ctr">
              <a:spcBef>
                <a:spcPts val="0"/>
              </a:spcBef>
              <a:buNone/>
              <a:defRPr sz="1800">
                <a:solidFill>
                  <a:schemeClr val="bg1"/>
                </a:solidFill>
              </a:defRPr>
            </a:lvl6pPr>
            <a:lvl7pPr marL="0" indent="0" algn="ctr">
              <a:spcBef>
                <a:spcPts val="0"/>
              </a:spcBef>
              <a:buNone/>
              <a:defRPr sz="1800">
                <a:solidFill>
                  <a:schemeClr val="bg1"/>
                </a:solidFill>
              </a:defRPr>
            </a:lvl7pPr>
            <a:lvl8pPr marL="0" indent="0" algn="ctr">
              <a:spcBef>
                <a:spcPts val="0"/>
              </a:spcBef>
              <a:buNone/>
              <a:defRPr sz="1800">
                <a:solidFill>
                  <a:schemeClr val="bg1"/>
                </a:solidFill>
              </a:defRPr>
            </a:lvl8pPr>
            <a:lvl9pPr marL="0" indent="0" algn="ctr">
              <a:spcBef>
                <a:spcPts val="0"/>
              </a:spcBef>
              <a:buNone/>
              <a:defRPr sz="1800">
                <a:solidFill>
                  <a:schemeClr val="bg1"/>
                </a:solidFill>
              </a:defRPr>
            </a:lvl9pPr>
          </a:lstStyle>
          <a:p>
            <a:pPr lvl="0"/>
            <a:r>
              <a:t>#</a:t>
            </a:r>
          </a:p>
        </p:txBody>
      </p:sp>
      <p:sp>
        <p:nvSpPr>
          <p:cNvPr id="75" name="Text Placeholder 53">
            <a:extLst>
              <a:ext uri="{FF2B5EF4-FFF2-40B4-BE49-F238E27FC236}">
                <a16:creationId xmlns:a16="http://schemas.microsoft.com/office/drawing/2014/main" id="{9C294EA6-0710-4E2B-9FE5-E2AA43EB7455}"/>
              </a:ext>
            </a:extLst>
          </p:cNvPr>
          <p:cNvSpPr>
            <a:spLocks noGrp="1"/>
          </p:cNvSpPr>
          <p:nvPr>
            <p:ph type="body" sz="quarter" idx="31" hasCustomPrompt="1"/>
          </p:nvPr>
        </p:nvSpPr>
        <p:spPr>
          <a:xfrm>
            <a:off x="6845301" y="3469143"/>
            <a:ext cx="4953908" cy="369332"/>
          </a:xfrm>
        </p:spPr>
        <p:txBody>
          <a:bodyPr/>
          <a:lstStyle>
            <a:lvl1pPr marL="0" indent="0">
              <a:spcBef>
                <a:spcPts val="0"/>
              </a:spcBef>
              <a:buNone/>
              <a:defRPr sz="2400">
                <a:solidFill>
                  <a:schemeClr val="tx1"/>
                </a:solidFill>
              </a:defRPr>
            </a:lvl1pPr>
            <a:lvl2pPr marL="0" indent="0">
              <a:spcBef>
                <a:spcPts val="0"/>
              </a:spcBef>
              <a:buNone/>
              <a:defRPr sz="2400">
                <a:solidFill>
                  <a:schemeClr val="tx1"/>
                </a:solidFill>
              </a:defRPr>
            </a:lvl2pPr>
            <a:lvl3pPr marL="0" indent="0">
              <a:spcBef>
                <a:spcPts val="0"/>
              </a:spcBef>
              <a:buNone/>
              <a:defRPr sz="2400">
                <a:solidFill>
                  <a:schemeClr val="tx1"/>
                </a:solidFill>
              </a:defRPr>
            </a:lvl3pPr>
            <a:lvl4pPr marL="0" indent="0">
              <a:spcBef>
                <a:spcPts val="0"/>
              </a:spcBef>
              <a:buNone/>
              <a:defRPr sz="2400">
                <a:solidFill>
                  <a:schemeClr val="tx1"/>
                </a:solidFill>
              </a:defRPr>
            </a:lvl4pPr>
            <a:lvl5pPr marL="0" indent="0">
              <a:spcBef>
                <a:spcPts val="0"/>
              </a:spcBef>
              <a:buNone/>
              <a:defRPr sz="2400">
                <a:solidFill>
                  <a:schemeClr val="tx1"/>
                </a:solidFill>
              </a:defRPr>
            </a:lvl5pPr>
            <a:lvl6pPr marL="0" indent="0">
              <a:spcBef>
                <a:spcPts val="0"/>
              </a:spcBef>
              <a:buNone/>
              <a:defRPr sz="2400">
                <a:solidFill>
                  <a:schemeClr val="tx1"/>
                </a:solidFill>
              </a:defRPr>
            </a:lvl6pPr>
            <a:lvl7pPr marL="0" indent="0">
              <a:spcBef>
                <a:spcPts val="0"/>
              </a:spcBef>
              <a:buNone/>
              <a:defRPr sz="2400">
                <a:solidFill>
                  <a:schemeClr val="tx1"/>
                </a:solidFill>
              </a:defRPr>
            </a:lvl7pPr>
            <a:lvl8pPr marL="0" indent="0">
              <a:spcBef>
                <a:spcPts val="0"/>
              </a:spcBef>
              <a:buNone/>
              <a:defRPr sz="2400">
                <a:solidFill>
                  <a:schemeClr val="tx1"/>
                </a:solidFill>
              </a:defRPr>
            </a:lvl8pPr>
            <a:lvl9pPr marL="0" indent="0">
              <a:spcBef>
                <a:spcPts val="0"/>
              </a:spcBef>
              <a:buNone/>
              <a:defRPr sz="2400">
                <a:solidFill>
                  <a:schemeClr val="tx1"/>
                </a:solidFill>
              </a:defRPr>
            </a:lvl9pPr>
          </a:lstStyle>
          <a:p>
            <a:pPr lvl="0"/>
            <a:r>
              <a:t>Delete all unused placeholders</a:t>
            </a:r>
          </a:p>
        </p:txBody>
      </p:sp>
      <p:sp>
        <p:nvSpPr>
          <p:cNvPr id="76" name="Text Placeholder 75">
            <a:extLst>
              <a:ext uri="{FF2B5EF4-FFF2-40B4-BE49-F238E27FC236}">
                <a16:creationId xmlns:a16="http://schemas.microsoft.com/office/drawing/2014/main" id="{C167E3BD-01BA-46B0-8C56-C2139417F9BA}"/>
              </a:ext>
            </a:extLst>
          </p:cNvPr>
          <p:cNvSpPr>
            <a:spLocks noGrp="1"/>
          </p:cNvSpPr>
          <p:nvPr>
            <p:ph type="body" sz="quarter" idx="32" hasCustomPrompt="1"/>
          </p:nvPr>
        </p:nvSpPr>
        <p:spPr>
          <a:xfrm>
            <a:off x="6254751" y="3442807"/>
            <a:ext cx="400736" cy="395668"/>
          </a:xfrm>
          <a:custGeom>
            <a:avLst/>
            <a:gdLst>
              <a:gd name="connsiteX0" fmla="*/ 211632 w 400736"/>
              <a:gd name="connsiteY0" fmla="*/ 4 h 395668"/>
              <a:gd name="connsiteX1" fmla="*/ 251329 w 400736"/>
              <a:gd name="connsiteY1" fmla="*/ 4637 h 395668"/>
              <a:gd name="connsiteX2" fmla="*/ 399960 w 400736"/>
              <a:gd name="connsiteY2" fmla="*/ 224995 h 395668"/>
              <a:gd name="connsiteX3" fmla="*/ 143368 w 400736"/>
              <a:gd name="connsiteY3" fmla="*/ 390633 h 395668"/>
              <a:gd name="connsiteX4" fmla="*/ 5089 w 400736"/>
              <a:gd name="connsiteY4" fmla="*/ 163621 h 395668"/>
              <a:gd name="connsiteX5" fmla="*/ 211632 w 400736"/>
              <a:gd name="connsiteY5" fmla="*/ 4 h 395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0736" h="395668">
                <a:moveTo>
                  <a:pt x="211632" y="4"/>
                </a:moveTo>
                <a:cubicBezTo>
                  <a:pt x="224986" y="85"/>
                  <a:pt x="238296" y="1587"/>
                  <a:pt x="251329" y="4637"/>
                </a:cubicBezTo>
                <a:cubicBezTo>
                  <a:pt x="351896" y="28300"/>
                  <a:pt x="408094" y="126648"/>
                  <a:pt x="399960" y="224995"/>
                </a:cubicBezTo>
                <a:cubicBezTo>
                  <a:pt x="387390" y="388415"/>
                  <a:pt x="196609" y="407641"/>
                  <a:pt x="143368" y="390633"/>
                </a:cubicBezTo>
                <a:cubicBezTo>
                  <a:pt x="-8221" y="341829"/>
                  <a:pt x="-7481" y="233868"/>
                  <a:pt x="5089" y="163621"/>
                </a:cubicBezTo>
                <a:cubicBezTo>
                  <a:pt x="22559" y="68508"/>
                  <a:pt x="118157" y="-561"/>
                  <a:pt x="211632" y="4"/>
                </a:cubicBezTo>
                <a:close/>
              </a:path>
            </a:pathLst>
          </a:custGeom>
          <a:solidFill>
            <a:schemeClr val="accent2"/>
          </a:solidFill>
        </p:spPr>
        <p:txBody>
          <a:bodyPr wrap="none" anchor="ctr">
            <a:noAutofit/>
          </a:bodyPr>
          <a:lstStyle>
            <a:lvl1pPr marL="0" indent="0" algn="ctr">
              <a:lnSpc>
                <a:spcPct val="100000"/>
              </a:lnSpc>
              <a:spcBef>
                <a:spcPts val="0"/>
              </a:spcBef>
              <a:buNone/>
              <a:defRPr sz="1800">
                <a:solidFill>
                  <a:schemeClr val="bg1"/>
                </a:solidFill>
              </a:defRPr>
            </a:lvl1pPr>
            <a:lvl2pPr marL="0" indent="0" algn="ctr">
              <a:spcBef>
                <a:spcPts val="0"/>
              </a:spcBef>
              <a:buNone/>
              <a:defRPr sz="1800">
                <a:solidFill>
                  <a:schemeClr val="bg1"/>
                </a:solidFill>
              </a:defRPr>
            </a:lvl2pPr>
            <a:lvl3pPr marL="0" indent="0" algn="ctr">
              <a:spcBef>
                <a:spcPts val="0"/>
              </a:spcBef>
              <a:buNone/>
              <a:defRPr sz="1800">
                <a:solidFill>
                  <a:schemeClr val="bg1"/>
                </a:solidFill>
              </a:defRPr>
            </a:lvl3pPr>
            <a:lvl4pPr marL="0" indent="0" algn="ctr">
              <a:spcBef>
                <a:spcPts val="0"/>
              </a:spcBef>
              <a:buNone/>
              <a:defRPr sz="1800">
                <a:solidFill>
                  <a:schemeClr val="bg1"/>
                </a:solidFill>
              </a:defRPr>
            </a:lvl4pPr>
            <a:lvl5pPr marL="0" indent="0" algn="ctr">
              <a:spcBef>
                <a:spcPts val="0"/>
              </a:spcBef>
              <a:buNone/>
              <a:defRPr sz="1800">
                <a:solidFill>
                  <a:schemeClr val="bg1"/>
                </a:solidFill>
              </a:defRPr>
            </a:lvl5pPr>
            <a:lvl6pPr marL="0" indent="0" algn="ctr">
              <a:spcBef>
                <a:spcPts val="0"/>
              </a:spcBef>
              <a:buNone/>
              <a:defRPr sz="1800">
                <a:solidFill>
                  <a:schemeClr val="bg1"/>
                </a:solidFill>
              </a:defRPr>
            </a:lvl6pPr>
            <a:lvl7pPr marL="0" indent="0" algn="ctr">
              <a:spcBef>
                <a:spcPts val="0"/>
              </a:spcBef>
              <a:buNone/>
              <a:defRPr sz="1800">
                <a:solidFill>
                  <a:schemeClr val="bg1"/>
                </a:solidFill>
              </a:defRPr>
            </a:lvl7pPr>
            <a:lvl8pPr marL="0" indent="0" algn="ctr">
              <a:spcBef>
                <a:spcPts val="0"/>
              </a:spcBef>
              <a:buNone/>
              <a:defRPr sz="1800">
                <a:solidFill>
                  <a:schemeClr val="bg1"/>
                </a:solidFill>
              </a:defRPr>
            </a:lvl8pPr>
            <a:lvl9pPr marL="0" indent="0" algn="ctr">
              <a:spcBef>
                <a:spcPts val="0"/>
              </a:spcBef>
              <a:buNone/>
              <a:defRPr sz="1800">
                <a:solidFill>
                  <a:schemeClr val="bg1"/>
                </a:solidFill>
              </a:defRPr>
            </a:lvl9pPr>
          </a:lstStyle>
          <a:p>
            <a:pPr lvl="0"/>
            <a:r>
              <a:t>#</a:t>
            </a:r>
          </a:p>
        </p:txBody>
      </p:sp>
      <p:sp>
        <p:nvSpPr>
          <p:cNvPr id="77" name="Text Placeholder 53">
            <a:extLst>
              <a:ext uri="{FF2B5EF4-FFF2-40B4-BE49-F238E27FC236}">
                <a16:creationId xmlns:a16="http://schemas.microsoft.com/office/drawing/2014/main" id="{CC08D11D-1C9F-4E62-B3A8-39C8892D7678}"/>
              </a:ext>
            </a:extLst>
          </p:cNvPr>
          <p:cNvSpPr>
            <a:spLocks noGrp="1"/>
          </p:cNvSpPr>
          <p:nvPr>
            <p:ph type="body" sz="quarter" idx="33" hasCustomPrompt="1"/>
          </p:nvPr>
        </p:nvSpPr>
        <p:spPr>
          <a:xfrm>
            <a:off x="6845301" y="4126468"/>
            <a:ext cx="4953908" cy="369332"/>
          </a:xfrm>
        </p:spPr>
        <p:txBody>
          <a:bodyPr/>
          <a:lstStyle>
            <a:lvl1pPr marL="0" indent="0">
              <a:spcBef>
                <a:spcPts val="0"/>
              </a:spcBef>
              <a:buNone/>
              <a:defRPr sz="2400">
                <a:solidFill>
                  <a:schemeClr val="tx1"/>
                </a:solidFill>
              </a:defRPr>
            </a:lvl1pPr>
            <a:lvl2pPr marL="0" indent="0">
              <a:spcBef>
                <a:spcPts val="0"/>
              </a:spcBef>
              <a:buNone/>
              <a:defRPr sz="2400">
                <a:solidFill>
                  <a:schemeClr val="tx1"/>
                </a:solidFill>
              </a:defRPr>
            </a:lvl2pPr>
            <a:lvl3pPr marL="0" indent="0">
              <a:spcBef>
                <a:spcPts val="0"/>
              </a:spcBef>
              <a:buNone/>
              <a:defRPr sz="2400">
                <a:solidFill>
                  <a:schemeClr val="tx1"/>
                </a:solidFill>
              </a:defRPr>
            </a:lvl3pPr>
            <a:lvl4pPr marL="0" indent="0">
              <a:spcBef>
                <a:spcPts val="0"/>
              </a:spcBef>
              <a:buNone/>
              <a:defRPr sz="2400">
                <a:solidFill>
                  <a:schemeClr val="tx1"/>
                </a:solidFill>
              </a:defRPr>
            </a:lvl4pPr>
            <a:lvl5pPr marL="0" indent="0">
              <a:spcBef>
                <a:spcPts val="0"/>
              </a:spcBef>
              <a:buNone/>
              <a:defRPr sz="2400">
                <a:solidFill>
                  <a:schemeClr val="tx1"/>
                </a:solidFill>
              </a:defRPr>
            </a:lvl5pPr>
            <a:lvl6pPr marL="0" indent="0">
              <a:spcBef>
                <a:spcPts val="0"/>
              </a:spcBef>
              <a:buNone/>
              <a:defRPr sz="2400">
                <a:solidFill>
                  <a:schemeClr val="tx1"/>
                </a:solidFill>
              </a:defRPr>
            </a:lvl6pPr>
            <a:lvl7pPr marL="0" indent="0">
              <a:spcBef>
                <a:spcPts val="0"/>
              </a:spcBef>
              <a:buNone/>
              <a:defRPr sz="2400">
                <a:solidFill>
                  <a:schemeClr val="tx1"/>
                </a:solidFill>
              </a:defRPr>
            </a:lvl7pPr>
            <a:lvl8pPr marL="0" indent="0">
              <a:spcBef>
                <a:spcPts val="0"/>
              </a:spcBef>
              <a:buNone/>
              <a:defRPr sz="2400">
                <a:solidFill>
                  <a:schemeClr val="tx1"/>
                </a:solidFill>
              </a:defRPr>
            </a:lvl8pPr>
            <a:lvl9pPr marL="0" indent="0">
              <a:spcBef>
                <a:spcPts val="0"/>
              </a:spcBef>
              <a:buNone/>
              <a:defRPr sz="2400">
                <a:solidFill>
                  <a:schemeClr val="tx1"/>
                </a:solidFill>
              </a:defRPr>
            </a:lvl9pPr>
          </a:lstStyle>
          <a:p>
            <a:pPr lvl="0"/>
            <a:r>
              <a:t>Delete all unused placeholders</a:t>
            </a:r>
          </a:p>
        </p:txBody>
      </p:sp>
      <p:sp>
        <p:nvSpPr>
          <p:cNvPr id="78" name="Text Placeholder 77">
            <a:extLst>
              <a:ext uri="{FF2B5EF4-FFF2-40B4-BE49-F238E27FC236}">
                <a16:creationId xmlns:a16="http://schemas.microsoft.com/office/drawing/2014/main" id="{E99AB11B-9D32-4DF8-80A4-930B735446CA}"/>
              </a:ext>
            </a:extLst>
          </p:cNvPr>
          <p:cNvSpPr>
            <a:spLocks noGrp="1"/>
          </p:cNvSpPr>
          <p:nvPr>
            <p:ph type="body" sz="quarter" idx="34" hasCustomPrompt="1"/>
          </p:nvPr>
        </p:nvSpPr>
        <p:spPr>
          <a:xfrm>
            <a:off x="6254751" y="4100132"/>
            <a:ext cx="400736" cy="395668"/>
          </a:xfrm>
          <a:custGeom>
            <a:avLst/>
            <a:gdLst>
              <a:gd name="connsiteX0" fmla="*/ 211632 w 400736"/>
              <a:gd name="connsiteY0" fmla="*/ 4 h 395668"/>
              <a:gd name="connsiteX1" fmla="*/ 251329 w 400736"/>
              <a:gd name="connsiteY1" fmla="*/ 4637 h 395668"/>
              <a:gd name="connsiteX2" fmla="*/ 399960 w 400736"/>
              <a:gd name="connsiteY2" fmla="*/ 224995 h 395668"/>
              <a:gd name="connsiteX3" fmla="*/ 143368 w 400736"/>
              <a:gd name="connsiteY3" fmla="*/ 390633 h 395668"/>
              <a:gd name="connsiteX4" fmla="*/ 5089 w 400736"/>
              <a:gd name="connsiteY4" fmla="*/ 163621 h 395668"/>
              <a:gd name="connsiteX5" fmla="*/ 211632 w 400736"/>
              <a:gd name="connsiteY5" fmla="*/ 4 h 395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0736" h="395668">
                <a:moveTo>
                  <a:pt x="211632" y="4"/>
                </a:moveTo>
                <a:cubicBezTo>
                  <a:pt x="224986" y="85"/>
                  <a:pt x="238296" y="1587"/>
                  <a:pt x="251329" y="4637"/>
                </a:cubicBezTo>
                <a:cubicBezTo>
                  <a:pt x="351896" y="28300"/>
                  <a:pt x="408094" y="126648"/>
                  <a:pt x="399960" y="224995"/>
                </a:cubicBezTo>
                <a:cubicBezTo>
                  <a:pt x="387390" y="388415"/>
                  <a:pt x="196609" y="407641"/>
                  <a:pt x="143368" y="390633"/>
                </a:cubicBezTo>
                <a:cubicBezTo>
                  <a:pt x="-8221" y="341829"/>
                  <a:pt x="-7481" y="233868"/>
                  <a:pt x="5089" y="163621"/>
                </a:cubicBezTo>
                <a:cubicBezTo>
                  <a:pt x="22559" y="68508"/>
                  <a:pt x="118157" y="-561"/>
                  <a:pt x="211632" y="4"/>
                </a:cubicBezTo>
                <a:close/>
              </a:path>
            </a:pathLst>
          </a:custGeom>
          <a:solidFill>
            <a:schemeClr val="accent2"/>
          </a:solidFill>
        </p:spPr>
        <p:txBody>
          <a:bodyPr wrap="none" anchor="ctr">
            <a:noAutofit/>
          </a:bodyPr>
          <a:lstStyle>
            <a:lvl1pPr marL="0" indent="0" algn="ctr">
              <a:lnSpc>
                <a:spcPct val="100000"/>
              </a:lnSpc>
              <a:spcBef>
                <a:spcPts val="0"/>
              </a:spcBef>
              <a:buNone/>
              <a:defRPr sz="1800">
                <a:solidFill>
                  <a:schemeClr val="bg1"/>
                </a:solidFill>
              </a:defRPr>
            </a:lvl1pPr>
            <a:lvl2pPr marL="0" indent="0" algn="ctr">
              <a:spcBef>
                <a:spcPts val="0"/>
              </a:spcBef>
              <a:buNone/>
              <a:defRPr sz="1800">
                <a:solidFill>
                  <a:schemeClr val="bg1"/>
                </a:solidFill>
              </a:defRPr>
            </a:lvl2pPr>
            <a:lvl3pPr marL="0" indent="0" algn="ctr">
              <a:spcBef>
                <a:spcPts val="0"/>
              </a:spcBef>
              <a:buNone/>
              <a:defRPr sz="1800">
                <a:solidFill>
                  <a:schemeClr val="bg1"/>
                </a:solidFill>
              </a:defRPr>
            </a:lvl3pPr>
            <a:lvl4pPr marL="0" indent="0" algn="ctr">
              <a:spcBef>
                <a:spcPts val="0"/>
              </a:spcBef>
              <a:buNone/>
              <a:defRPr sz="1800">
                <a:solidFill>
                  <a:schemeClr val="bg1"/>
                </a:solidFill>
              </a:defRPr>
            </a:lvl4pPr>
            <a:lvl5pPr marL="0" indent="0" algn="ctr">
              <a:spcBef>
                <a:spcPts val="0"/>
              </a:spcBef>
              <a:buNone/>
              <a:defRPr sz="1800">
                <a:solidFill>
                  <a:schemeClr val="bg1"/>
                </a:solidFill>
              </a:defRPr>
            </a:lvl5pPr>
            <a:lvl6pPr marL="0" indent="0" algn="ctr">
              <a:spcBef>
                <a:spcPts val="0"/>
              </a:spcBef>
              <a:buNone/>
              <a:defRPr sz="1800">
                <a:solidFill>
                  <a:schemeClr val="bg1"/>
                </a:solidFill>
              </a:defRPr>
            </a:lvl6pPr>
            <a:lvl7pPr marL="0" indent="0" algn="ctr">
              <a:spcBef>
                <a:spcPts val="0"/>
              </a:spcBef>
              <a:buNone/>
              <a:defRPr sz="1800">
                <a:solidFill>
                  <a:schemeClr val="bg1"/>
                </a:solidFill>
              </a:defRPr>
            </a:lvl7pPr>
            <a:lvl8pPr marL="0" indent="0" algn="ctr">
              <a:spcBef>
                <a:spcPts val="0"/>
              </a:spcBef>
              <a:buNone/>
              <a:defRPr sz="1800">
                <a:solidFill>
                  <a:schemeClr val="bg1"/>
                </a:solidFill>
              </a:defRPr>
            </a:lvl8pPr>
            <a:lvl9pPr marL="0" indent="0" algn="ctr">
              <a:spcBef>
                <a:spcPts val="0"/>
              </a:spcBef>
              <a:buNone/>
              <a:defRPr sz="1800">
                <a:solidFill>
                  <a:schemeClr val="bg1"/>
                </a:solidFill>
              </a:defRPr>
            </a:lvl9pPr>
          </a:lstStyle>
          <a:p>
            <a:pPr lvl="0"/>
            <a:r>
              <a:t>#</a:t>
            </a:r>
          </a:p>
        </p:txBody>
      </p:sp>
      <p:sp>
        <p:nvSpPr>
          <p:cNvPr id="79" name="Text Placeholder 53">
            <a:extLst>
              <a:ext uri="{FF2B5EF4-FFF2-40B4-BE49-F238E27FC236}">
                <a16:creationId xmlns:a16="http://schemas.microsoft.com/office/drawing/2014/main" id="{F8CCC2D7-D1BC-4EB8-BB66-1CCA97A45B63}"/>
              </a:ext>
            </a:extLst>
          </p:cNvPr>
          <p:cNvSpPr>
            <a:spLocks noGrp="1"/>
          </p:cNvSpPr>
          <p:nvPr>
            <p:ph type="body" sz="quarter" idx="35" hasCustomPrompt="1"/>
          </p:nvPr>
        </p:nvSpPr>
        <p:spPr>
          <a:xfrm>
            <a:off x="6845301" y="4792261"/>
            <a:ext cx="4953908" cy="369332"/>
          </a:xfrm>
        </p:spPr>
        <p:txBody>
          <a:bodyPr/>
          <a:lstStyle>
            <a:lvl1pPr marL="0" indent="0">
              <a:spcBef>
                <a:spcPts val="0"/>
              </a:spcBef>
              <a:buNone/>
              <a:defRPr sz="2400">
                <a:solidFill>
                  <a:schemeClr val="tx1"/>
                </a:solidFill>
              </a:defRPr>
            </a:lvl1pPr>
            <a:lvl2pPr marL="0" indent="0">
              <a:spcBef>
                <a:spcPts val="0"/>
              </a:spcBef>
              <a:buNone/>
              <a:defRPr sz="2400">
                <a:solidFill>
                  <a:schemeClr val="tx1"/>
                </a:solidFill>
              </a:defRPr>
            </a:lvl2pPr>
            <a:lvl3pPr marL="0" indent="0">
              <a:spcBef>
                <a:spcPts val="0"/>
              </a:spcBef>
              <a:buNone/>
              <a:defRPr sz="2400">
                <a:solidFill>
                  <a:schemeClr val="tx1"/>
                </a:solidFill>
              </a:defRPr>
            </a:lvl3pPr>
            <a:lvl4pPr marL="0" indent="0">
              <a:spcBef>
                <a:spcPts val="0"/>
              </a:spcBef>
              <a:buNone/>
              <a:defRPr sz="2400">
                <a:solidFill>
                  <a:schemeClr val="tx1"/>
                </a:solidFill>
              </a:defRPr>
            </a:lvl4pPr>
            <a:lvl5pPr marL="0" indent="0">
              <a:spcBef>
                <a:spcPts val="0"/>
              </a:spcBef>
              <a:buNone/>
              <a:defRPr sz="2400">
                <a:solidFill>
                  <a:schemeClr val="tx1"/>
                </a:solidFill>
              </a:defRPr>
            </a:lvl5pPr>
            <a:lvl6pPr marL="0" indent="0">
              <a:spcBef>
                <a:spcPts val="0"/>
              </a:spcBef>
              <a:buNone/>
              <a:defRPr sz="2400">
                <a:solidFill>
                  <a:schemeClr val="tx1"/>
                </a:solidFill>
              </a:defRPr>
            </a:lvl6pPr>
            <a:lvl7pPr marL="0" indent="0">
              <a:spcBef>
                <a:spcPts val="0"/>
              </a:spcBef>
              <a:buNone/>
              <a:defRPr sz="2400">
                <a:solidFill>
                  <a:schemeClr val="tx1"/>
                </a:solidFill>
              </a:defRPr>
            </a:lvl7pPr>
            <a:lvl8pPr marL="0" indent="0">
              <a:spcBef>
                <a:spcPts val="0"/>
              </a:spcBef>
              <a:buNone/>
              <a:defRPr sz="2400">
                <a:solidFill>
                  <a:schemeClr val="tx1"/>
                </a:solidFill>
              </a:defRPr>
            </a:lvl8pPr>
            <a:lvl9pPr marL="0" indent="0">
              <a:spcBef>
                <a:spcPts val="0"/>
              </a:spcBef>
              <a:buNone/>
              <a:defRPr sz="2400">
                <a:solidFill>
                  <a:schemeClr val="tx1"/>
                </a:solidFill>
              </a:defRPr>
            </a:lvl9pPr>
          </a:lstStyle>
          <a:p>
            <a:pPr lvl="0"/>
            <a:r>
              <a:t>Delete all unused placeholders</a:t>
            </a:r>
          </a:p>
        </p:txBody>
      </p:sp>
      <p:sp>
        <p:nvSpPr>
          <p:cNvPr id="80" name="Text Placeholder 79">
            <a:extLst>
              <a:ext uri="{FF2B5EF4-FFF2-40B4-BE49-F238E27FC236}">
                <a16:creationId xmlns:a16="http://schemas.microsoft.com/office/drawing/2014/main" id="{8C487161-30FF-4175-B33D-D4EFB0DD4EAE}"/>
              </a:ext>
            </a:extLst>
          </p:cNvPr>
          <p:cNvSpPr>
            <a:spLocks noGrp="1"/>
          </p:cNvSpPr>
          <p:nvPr>
            <p:ph type="body" sz="quarter" idx="36" hasCustomPrompt="1"/>
          </p:nvPr>
        </p:nvSpPr>
        <p:spPr>
          <a:xfrm>
            <a:off x="6254751" y="4765925"/>
            <a:ext cx="400736" cy="395668"/>
          </a:xfrm>
          <a:custGeom>
            <a:avLst/>
            <a:gdLst>
              <a:gd name="connsiteX0" fmla="*/ 211632 w 400736"/>
              <a:gd name="connsiteY0" fmla="*/ 4 h 395668"/>
              <a:gd name="connsiteX1" fmla="*/ 251329 w 400736"/>
              <a:gd name="connsiteY1" fmla="*/ 4637 h 395668"/>
              <a:gd name="connsiteX2" fmla="*/ 399960 w 400736"/>
              <a:gd name="connsiteY2" fmla="*/ 224995 h 395668"/>
              <a:gd name="connsiteX3" fmla="*/ 143368 w 400736"/>
              <a:gd name="connsiteY3" fmla="*/ 390633 h 395668"/>
              <a:gd name="connsiteX4" fmla="*/ 5089 w 400736"/>
              <a:gd name="connsiteY4" fmla="*/ 163621 h 395668"/>
              <a:gd name="connsiteX5" fmla="*/ 211632 w 400736"/>
              <a:gd name="connsiteY5" fmla="*/ 4 h 395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0736" h="395668">
                <a:moveTo>
                  <a:pt x="211632" y="4"/>
                </a:moveTo>
                <a:cubicBezTo>
                  <a:pt x="224986" y="85"/>
                  <a:pt x="238296" y="1587"/>
                  <a:pt x="251329" y="4637"/>
                </a:cubicBezTo>
                <a:cubicBezTo>
                  <a:pt x="351896" y="28300"/>
                  <a:pt x="408094" y="126648"/>
                  <a:pt x="399960" y="224995"/>
                </a:cubicBezTo>
                <a:cubicBezTo>
                  <a:pt x="387390" y="388415"/>
                  <a:pt x="196609" y="407641"/>
                  <a:pt x="143368" y="390633"/>
                </a:cubicBezTo>
                <a:cubicBezTo>
                  <a:pt x="-8221" y="341829"/>
                  <a:pt x="-7481" y="233868"/>
                  <a:pt x="5089" y="163621"/>
                </a:cubicBezTo>
                <a:cubicBezTo>
                  <a:pt x="22559" y="68508"/>
                  <a:pt x="118157" y="-561"/>
                  <a:pt x="211632" y="4"/>
                </a:cubicBezTo>
                <a:close/>
              </a:path>
            </a:pathLst>
          </a:custGeom>
          <a:solidFill>
            <a:schemeClr val="accent2"/>
          </a:solidFill>
        </p:spPr>
        <p:txBody>
          <a:bodyPr wrap="none" anchor="ctr">
            <a:noAutofit/>
          </a:bodyPr>
          <a:lstStyle>
            <a:lvl1pPr marL="0" indent="0" algn="ctr">
              <a:lnSpc>
                <a:spcPct val="100000"/>
              </a:lnSpc>
              <a:spcBef>
                <a:spcPts val="0"/>
              </a:spcBef>
              <a:buNone/>
              <a:defRPr sz="1800">
                <a:solidFill>
                  <a:schemeClr val="bg1"/>
                </a:solidFill>
              </a:defRPr>
            </a:lvl1pPr>
            <a:lvl2pPr marL="0" indent="0" algn="ctr">
              <a:spcBef>
                <a:spcPts val="0"/>
              </a:spcBef>
              <a:buNone/>
              <a:defRPr sz="1800">
                <a:solidFill>
                  <a:schemeClr val="bg1"/>
                </a:solidFill>
              </a:defRPr>
            </a:lvl2pPr>
            <a:lvl3pPr marL="0" indent="0" algn="ctr">
              <a:spcBef>
                <a:spcPts val="0"/>
              </a:spcBef>
              <a:buNone/>
              <a:defRPr sz="1800">
                <a:solidFill>
                  <a:schemeClr val="bg1"/>
                </a:solidFill>
              </a:defRPr>
            </a:lvl3pPr>
            <a:lvl4pPr marL="0" indent="0" algn="ctr">
              <a:spcBef>
                <a:spcPts val="0"/>
              </a:spcBef>
              <a:buNone/>
              <a:defRPr sz="1800">
                <a:solidFill>
                  <a:schemeClr val="bg1"/>
                </a:solidFill>
              </a:defRPr>
            </a:lvl4pPr>
            <a:lvl5pPr marL="0" indent="0" algn="ctr">
              <a:spcBef>
                <a:spcPts val="0"/>
              </a:spcBef>
              <a:buNone/>
              <a:defRPr sz="1800">
                <a:solidFill>
                  <a:schemeClr val="bg1"/>
                </a:solidFill>
              </a:defRPr>
            </a:lvl5pPr>
            <a:lvl6pPr marL="0" indent="0" algn="ctr">
              <a:spcBef>
                <a:spcPts val="0"/>
              </a:spcBef>
              <a:buNone/>
              <a:defRPr sz="1800">
                <a:solidFill>
                  <a:schemeClr val="bg1"/>
                </a:solidFill>
              </a:defRPr>
            </a:lvl6pPr>
            <a:lvl7pPr marL="0" indent="0" algn="ctr">
              <a:spcBef>
                <a:spcPts val="0"/>
              </a:spcBef>
              <a:buNone/>
              <a:defRPr sz="1800">
                <a:solidFill>
                  <a:schemeClr val="bg1"/>
                </a:solidFill>
              </a:defRPr>
            </a:lvl7pPr>
            <a:lvl8pPr marL="0" indent="0" algn="ctr">
              <a:spcBef>
                <a:spcPts val="0"/>
              </a:spcBef>
              <a:buNone/>
              <a:defRPr sz="1800">
                <a:solidFill>
                  <a:schemeClr val="bg1"/>
                </a:solidFill>
              </a:defRPr>
            </a:lvl8pPr>
            <a:lvl9pPr marL="0" indent="0" algn="ctr">
              <a:spcBef>
                <a:spcPts val="0"/>
              </a:spcBef>
              <a:buNone/>
              <a:defRPr sz="1800">
                <a:solidFill>
                  <a:schemeClr val="bg1"/>
                </a:solidFill>
              </a:defRPr>
            </a:lvl9pPr>
          </a:lstStyle>
          <a:p>
            <a:pPr lvl="0"/>
            <a:r>
              <a:t>#</a:t>
            </a:r>
          </a:p>
        </p:txBody>
      </p:sp>
    </p:spTree>
    <p:extLst>
      <p:ext uri="{BB962C8B-B14F-4D97-AF65-F5344CB8AC3E}">
        <p14:creationId xmlns:p14="http://schemas.microsoft.com/office/powerpoint/2010/main" val="3005141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rrow with Text">
    <p:bg>
      <p:bgPr>
        <a:solidFill>
          <a:schemeClr val="tx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967A9474-DCF8-444C-9F9E-D4D5FF840D78}"/>
              </a:ext>
            </a:extLst>
          </p:cNvPr>
          <p:cNvSpPr/>
          <p:nvPr/>
        </p:nvSpPr>
        <p:spPr>
          <a:xfrm>
            <a:off x="0" y="308486"/>
            <a:ext cx="4118657" cy="3661435"/>
          </a:xfrm>
          <a:custGeom>
            <a:avLst/>
            <a:gdLst>
              <a:gd name="connsiteX0" fmla="*/ 2315158 w 4118657"/>
              <a:gd name="connsiteY0" fmla="*/ 0 h 3661435"/>
              <a:gd name="connsiteX1" fmla="*/ 2321167 w 4118657"/>
              <a:gd name="connsiteY1" fmla="*/ 0 h 3661435"/>
              <a:gd name="connsiteX2" fmla="*/ 3782138 w 4118657"/>
              <a:gd name="connsiteY2" fmla="*/ 1376794 h 3661435"/>
              <a:gd name="connsiteX3" fmla="*/ 4106797 w 4118657"/>
              <a:gd name="connsiteY3" fmla="*/ 2026113 h 3661435"/>
              <a:gd name="connsiteX4" fmla="*/ 3896366 w 4118657"/>
              <a:gd name="connsiteY4" fmla="*/ 2338748 h 3661435"/>
              <a:gd name="connsiteX5" fmla="*/ 2567671 w 4118657"/>
              <a:gd name="connsiteY5" fmla="*/ 3438986 h 3661435"/>
              <a:gd name="connsiteX6" fmla="*/ 2321167 w 4118657"/>
              <a:gd name="connsiteY6" fmla="*/ 3619352 h 3661435"/>
              <a:gd name="connsiteX7" fmla="*/ 2255036 w 4118657"/>
              <a:gd name="connsiteY7" fmla="*/ 3661435 h 3661435"/>
              <a:gd name="connsiteX8" fmla="*/ 2243012 w 4118657"/>
              <a:gd name="connsiteY8" fmla="*/ 3661435 h 3661435"/>
              <a:gd name="connsiteX9" fmla="*/ 2146817 w 4118657"/>
              <a:gd name="connsiteY9" fmla="*/ 3475059 h 3661435"/>
              <a:gd name="connsiteX10" fmla="*/ 2140801 w 4118657"/>
              <a:gd name="connsiteY10" fmla="*/ 3270644 h 3661435"/>
              <a:gd name="connsiteX11" fmla="*/ 2146817 w 4118657"/>
              <a:gd name="connsiteY11" fmla="*/ 2909911 h 3661435"/>
              <a:gd name="connsiteX12" fmla="*/ 2146817 w 4118657"/>
              <a:gd name="connsiteY12" fmla="*/ 2765618 h 3661435"/>
              <a:gd name="connsiteX13" fmla="*/ 0 w 4118657"/>
              <a:gd name="connsiteY13" fmla="*/ 2765618 h 3661435"/>
              <a:gd name="connsiteX14" fmla="*/ 0 w 4118657"/>
              <a:gd name="connsiteY14" fmla="*/ 893100 h 3661435"/>
              <a:gd name="connsiteX15" fmla="*/ 36528 w 4118657"/>
              <a:gd name="connsiteY15" fmla="*/ 889808 h 3661435"/>
              <a:gd name="connsiteX16" fmla="*/ 2212948 w 4118657"/>
              <a:gd name="connsiteY16" fmla="*/ 889808 h 3661435"/>
              <a:gd name="connsiteX17" fmla="*/ 2297119 w 4118657"/>
              <a:gd name="connsiteY17" fmla="*/ 12025 h 3661435"/>
              <a:gd name="connsiteX18" fmla="*/ 2303134 w 4118657"/>
              <a:gd name="connsiteY18" fmla="*/ 6009 h 3661435"/>
              <a:gd name="connsiteX19" fmla="*/ 2315158 w 4118657"/>
              <a:gd name="connsiteY19" fmla="*/ 0 h 366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18657" h="3661435">
                <a:moveTo>
                  <a:pt x="2315158" y="0"/>
                </a:moveTo>
                <a:lnTo>
                  <a:pt x="2321167" y="0"/>
                </a:lnTo>
                <a:cubicBezTo>
                  <a:pt x="2477485" y="0"/>
                  <a:pt x="3649869" y="1232501"/>
                  <a:pt x="3782138" y="1376794"/>
                </a:cubicBezTo>
                <a:cubicBezTo>
                  <a:pt x="3800171" y="1394834"/>
                  <a:pt x="4190968" y="1833722"/>
                  <a:pt x="4106797" y="2026113"/>
                </a:cubicBezTo>
                <a:cubicBezTo>
                  <a:pt x="4076733" y="2104275"/>
                  <a:pt x="3902382" y="2326724"/>
                  <a:pt x="3896366" y="2338748"/>
                </a:cubicBezTo>
                <a:cubicBezTo>
                  <a:pt x="3493551" y="2801692"/>
                  <a:pt x="2892331" y="3216531"/>
                  <a:pt x="2567671" y="3438986"/>
                </a:cubicBezTo>
                <a:cubicBezTo>
                  <a:pt x="2435403" y="3529166"/>
                  <a:pt x="2345216" y="3595304"/>
                  <a:pt x="2321167" y="3619352"/>
                </a:cubicBezTo>
                <a:cubicBezTo>
                  <a:pt x="2297119" y="3649410"/>
                  <a:pt x="2273070" y="3661435"/>
                  <a:pt x="2255036" y="3661435"/>
                </a:cubicBezTo>
                <a:cubicBezTo>
                  <a:pt x="2249021" y="3661435"/>
                  <a:pt x="2249021" y="3661435"/>
                  <a:pt x="2243012" y="3661435"/>
                </a:cubicBezTo>
                <a:cubicBezTo>
                  <a:pt x="2194914" y="3649410"/>
                  <a:pt x="2164850" y="3559230"/>
                  <a:pt x="2146817" y="3475059"/>
                </a:cubicBezTo>
                <a:cubicBezTo>
                  <a:pt x="2128777" y="3408922"/>
                  <a:pt x="2134792" y="3354815"/>
                  <a:pt x="2140801" y="3270644"/>
                </a:cubicBezTo>
                <a:cubicBezTo>
                  <a:pt x="2146817" y="3186473"/>
                  <a:pt x="2152826" y="3078253"/>
                  <a:pt x="2146817" y="2909911"/>
                </a:cubicBezTo>
                <a:cubicBezTo>
                  <a:pt x="2146817" y="2867823"/>
                  <a:pt x="2146817" y="2819725"/>
                  <a:pt x="2146817" y="2765618"/>
                </a:cubicBezTo>
                <a:lnTo>
                  <a:pt x="0" y="2765618"/>
                </a:lnTo>
                <a:lnTo>
                  <a:pt x="0" y="893100"/>
                </a:lnTo>
                <a:lnTo>
                  <a:pt x="36528" y="889808"/>
                </a:lnTo>
                <a:lnTo>
                  <a:pt x="2212948" y="889808"/>
                </a:lnTo>
                <a:cubicBezTo>
                  <a:pt x="2212948" y="162327"/>
                  <a:pt x="2273070" y="30058"/>
                  <a:pt x="2297119" y="12025"/>
                </a:cubicBezTo>
                <a:lnTo>
                  <a:pt x="2303134" y="6009"/>
                </a:lnTo>
                <a:cubicBezTo>
                  <a:pt x="2303134" y="6009"/>
                  <a:pt x="2309143" y="0"/>
                  <a:pt x="2315158" y="0"/>
                </a:cubicBezTo>
                <a:close/>
              </a:path>
            </a:pathLst>
          </a:custGeom>
          <a:solidFill>
            <a:schemeClr val="accent2"/>
          </a:solidFill>
          <a:ln w="9525" cap="flat">
            <a:noFill/>
            <a:prstDash val="solid"/>
            <a:miter/>
          </a:ln>
        </p:spPr>
        <p:txBody>
          <a:bodyPr wrap="square" rtlCol="0" anchor="ctr">
            <a:noAutofit/>
          </a:bodyPr>
          <a:lstStyle/>
          <a:p>
            <a:pPr>
              <a:lnSpc>
                <a:spcPct val="90000"/>
              </a:lnSpc>
            </a:pPr>
            <a:endParaRPr>
              <a:solidFill>
                <a:schemeClr val="bg1"/>
              </a:solidFill>
            </a:endParaRPr>
          </a:p>
        </p:txBody>
      </p:sp>
      <p:sp>
        <p:nvSpPr>
          <p:cNvPr id="6" name="Freeform: Shape 5">
            <a:extLst>
              <a:ext uri="{FF2B5EF4-FFF2-40B4-BE49-F238E27FC236}">
                <a16:creationId xmlns:a16="http://schemas.microsoft.com/office/drawing/2014/main" id="{3117BFFA-728A-45B4-855F-C65538E196D8}"/>
              </a:ext>
            </a:extLst>
          </p:cNvPr>
          <p:cNvSpPr/>
          <p:nvPr/>
        </p:nvSpPr>
        <p:spPr bwMode="ltGray">
          <a:xfrm>
            <a:off x="4252974" y="0"/>
            <a:ext cx="7564605" cy="6019800"/>
          </a:xfrm>
          <a:custGeom>
            <a:avLst/>
            <a:gdLst>
              <a:gd name="connsiteX0" fmla="*/ 49779 w 7564605"/>
              <a:gd name="connsiteY0" fmla="*/ 0 h 5823600"/>
              <a:gd name="connsiteX1" fmla="*/ 7531204 w 7564605"/>
              <a:gd name="connsiteY1" fmla="*/ 0 h 5823600"/>
              <a:gd name="connsiteX2" fmla="*/ 7531733 w 7564605"/>
              <a:gd name="connsiteY2" fmla="*/ 14515 h 5823600"/>
              <a:gd name="connsiteX3" fmla="*/ 7528259 w 7564605"/>
              <a:gd name="connsiteY3" fmla="*/ 318689 h 5823600"/>
              <a:gd name="connsiteX4" fmla="*/ 7544134 w 7564605"/>
              <a:gd name="connsiteY4" fmla="*/ 2096896 h 5823600"/>
              <a:gd name="connsiteX5" fmla="*/ 7560025 w 7564605"/>
              <a:gd name="connsiteY5" fmla="*/ 3437194 h 5823600"/>
              <a:gd name="connsiteX6" fmla="*/ 7560025 w 7564605"/>
              <a:gd name="connsiteY6" fmla="*/ 4366108 h 5823600"/>
              <a:gd name="connsiteX7" fmla="*/ 7512369 w 7564605"/>
              <a:gd name="connsiteY7" fmla="*/ 5520609 h 5823600"/>
              <a:gd name="connsiteX8" fmla="*/ 6972367 w 7564605"/>
              <a:gd name="connsiteY8" fmla="*/ 5732932 h 5823600"/>
              <a:gd name="connsiteX9" fmla="*/ 6416491 w 7564605"/>
              <a:gd name="connsiteY9" fmla="*/ 5746210 h 5823600"/>
              <a:gd name="connsiteX10" fmla="*/ 5844725 w 7564605"/>
              <a:gd name="connsiteY10" fmla="*/ 5812554 h 5823600"/>
              <a:gd name="connsiteX11" fmla="*/ 1556476 w 7564605"/>
              <a:gd name="connsiteY11" fmla="*/ 5759473 h 5823600"/>
              <a:gd name="connsiteX12" fmla="*/ 762356 w 7564605"/>
              <a:gd name="connsiteY12" fmla="*/ 5693129 h 5823600"/>
              <a:gd name="connsiteX13" fmla="*/ 127060 w 7564605"/>
              <a:gd name="connsiteY13" fmla="*/ 5401184 h 5823600"/>
              <a:gd name="connsiteX14" fmla="*/ 63530 w 7564605"/>
              <a:gd name="connsiteY14" fmla="*/ 4074164 h 5823600"/>
              <a:gd name="connsiteX15" fmla="*/ 31766 w 7564605"/>
              <a:gd name="connsiteY15" fmla="*/ 2083633 h 5823600"/>
              <a:gd name="connsiteX16" fmla="*/ 0 w 7564605"/>
              <a:gd name="connsiteY16" fmla="*/ 1420123 h 5823600"/>
              <a:gd name="connsiteX17" fmla="*/ 31766 w 7564605"/>
              <a:gd name="connsiteY17" fmla="*/ 385047 h 5823600"/>
              <a:gd name="connsiteX18" fmla="*/ 47640 w 7564605"/>
              <a:gd name="connsiteY18" fmla="*/ 53285 h 5823600"/>
              <a:gd name="connsiteX19" fmla="*/ 49066 w 7564605"/>
              <a:gd name="connsiteY19" fmla="*/ 10986 h 582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564605" h="5823600">
                <a:moveTo>
                  <a:pt x="49779" y="0"/>
                </a:moveTo>
                <a:lnTo>
                  <a:pt x="7531204" y="0"/>
                </a:lnTo>
                <a:lnTo>
                  <a:pt x="7531733" y="14515"/>
                </a:lnTo>
                <a:cubicBezTo>
                  <a:pt x="7532230" y="112174"/>
                  <a:pt x="7528259" y="215847"/>
                  <a:pt x="7528259" y="318689"/>
                </a:cubicBezTo>
                <a:cubicBezTo>
                  <a:pt x="7512369" y="915855"/>
                  <a:pt x="7575899" y="1499744"/>
                  <a:pt x="7544134" y="2096896"/>
                </a:cubicBezTo>
                <a:cubicBezTo>
                  <a:pt x="7528259" y="2534820"/>
                  <a:pt x="7575899" y="2999270"/>
                  <a:pt x="7560025" y="3437194"/>
                </a:cubicBezTo>
                <a:cubicBezTo>
                  <a:pt x="7544134" y="3742402"/>
                  <a:pt x="7575899" y="4060887"/>
                  <a:pt x="7560025" y="4366108"/>
                </a:cubicBezTo>
                <a:cubicBezTo>
                  <a:pt x="7544134" y="4671316"/>
                  <a:pt x="7575899" y="5122503"/>
                  <a:pt x="7512369" y="5520609"/>
                </a:cubicBezTo>
                <a:cubicBezTo>
                  <a:pt x="7480604" y="5679852"/>
                  <a:pt x="7194721" y="5706392"/>
                  <a:pt x="6972367" y="5732932"/>
                </a:cubicBezTo>
                <a:cubicBezTo>
                  <a:pt x="6845308" y="5746210"/>
                  <a:pt x="6607081" y="5719669"/>
                  <a:pt x="6416491" y="5746210"/>
                </a:cubicBezTo>
                <a:cubicBezTo>
                  <a:pt x="6273541" y="5772750"/>
                  <a:pt x="6003549" y="5812554"/>
                  <a:pt x="5844725" y="5812554"/>
                </a:cubicBezTo>
                <a:cubicBezTo>
                  <a:pt x="4224719" y="5852371"/>
                  <a:pt x="3430600" y="5772750"/>
                  <a:pt x="1556476" y="5759473"/>
                </a:cubicBezTo>
                <a:cubicBezTo>
                  <a:pt x="1381761" y="5759473"/>
                  <a:pt x="1143534" y="5759473"/>
                  <a:pt x="762356" y="5693129"/>
                </a:cubicBezTo>
                <a:cubicBezTo>
                  <a:pt x="412943" y="5640048"/>
                  <a:pt x="238228" y="5693129"/>
                  <a:pt x="127060" y="5401184"/>
                </a:cubicBezTo>
                <a:cubicBezTo>
                  <a:pt x="31766" y="5162321"/>
                  <a:pt x="79404" y="4379372"/>
                  <a:pt x="63530" y="4074164"/>
                </a:cubicBezTo>
                <a:cubicBezTo>
                  <a:pt x="31766" y="3384113"/>
                  <a:pt x="31766" y="2906386"/>
                  <a:pt x="31766" y="2083633"/>
                </a:cubicBezTo>
                <a:lnTo>
                  <a:pt x="0" y="1420123"/>
                </a:lnTo>
                <a:cubicBezTo>
                  <a:pt x="79404" y="1048557"/>
                  <a:pt x="-47655" y="769876"/>
                  <a:pt x="31766" y="385047"/>
                </a:cubicBezTo>
                <a:cubicBezTo>
                  <a:pt x="47640" y="252345"/>
                  <a:pt x="47640" y="265608"/>
                  <a:pt x="47640" y="53285"/>
                </a:cubicBezTo>
                <a:cubicBezTo>
                  <a:pt x="47640" y="43332"/>
                  <a:pt x="48136" y="28818"/>
                  <a:pt x="49066" y="10986"/>
                </a:cubicBezTo>
                <a:close/>
              </a:path>
            </a:pathLst>
          </a:custGeom>
          <a:solidFill>
            <a:schemeClr val="accent1"/>
          </a:solidFill>
          <a:ln w="9525" cap="flat">
            <a:noFill/>
            <a:prstDash val="solid"/>
            <a:miter/>
          </a:ln>
        </p:spPr>
        <p:txBody>
          <a:bodyPr wrap="square" rtlCol="0" anchor="ctr">
            <a:noAutofit/>
          </a:bodyPr>
          <a:lstStyle/>
          <a:p>
            <a:pPr>
              <a:lnSpc>
                <a:spcPct val="90000"/>
              </a:lnSpc>
            </a:pPr>
            <a:endParaRPr>
              <a:solidFill>
                <a:schemeClr val="bg1"/>
              </a:solidFill>
            </a:endParaRPr>
          </a:p>
        </p:txBody>
      </p:sp>
      <p:sp>
        <p:nvSpPr>
          <p:cNvPr id="2" name="Title 1">
            <a:extLst>
              <a:ext uri="{FF2B5EF4-FFF2-40B4-BE49-F238E27FC236}">
                <a16:creationId xmlns:a16="http://schemas.microsoft.com/office/drawing/2014/main" id="{17EAB047-7709-4466-A961-418CD41D0EAF}"/>
              </a:ext>
            </a:extLst>
          </p:cNvPr>
          <p:cNvSpPr>
            <a:spLocks noGrp="1"/>
          </p:cNvSpPr>
          <p:nvPr>
            <p:ph type="title" hasCustomPrompt="1"/>
          </p:nvPr>
        </p:nvSpPr>
        <p:spPr>
          <a:xfrm>
            <a:off x="381001" y="1555130"/>
            <a:ext cx="3111499" cy="921370"/>
          </a:xfrm>
        </p:spPr>
        <p:txBody>
          <a:bodyPr/>
          <a:lstStyle>
            <a:lvl1pPr>
              <a:defRPr sz="6600" baseline="0">
                <a:solidFill>
                  <a:schemeClr val="tx1"/>
                </a:solidFill>
              </a:defRPr>
            </a:lvl1pPr>
          </a:lstStyle>
          <a:p>
            <a:r>
              <a:t>TITLE</a:t>
            </a:r>
          </a:p>
        </p:txBody>
      </p:sp>
      <p:sp>
        <p:nvSpPr>
          <p:cNvPr id="3" name="Date Placeholder 2">
            <a:extLst>
              <a:ext uri="{FF2B5EF4-FFF2-40B4-BE49-F238E27FC236}">
                <a16:creationId xmlns:a16="http://schemas.microsoft.com/office/drawing/2014/main" id="{278109F1-DB54-40AC-9EFE-BD170DCF93B3}"/>
              </a:ext>
            </a:extLst>
          </p:cNvPr>
          <p:cNvSpPr>
            <a:spLocks noGrp="1"/>
          </p:cNvSpPr>
          <p:nvPr>
            <p:ph type="dt" sz="half" idx="10"/>
          </p:nvPr>
        </p:nvSpPr>
        <p:spPr/>
        <p:txBody>
          <a:bodyPr/>
          <a:lstStyle>
            <a:lvl1pPr>
              <a:defRPr>
                <a:solidFill>
                  <a:schemeClr val="bg1"/>
                </a:solidFill>
              </a:defRPr>
            </a:lvl1pPr>
          </a:lstStyle>
          <a:p>
            <a:fld id="{2EB1475D-EF5B-48A6-8CCB-3BD08F726926}" type="datetimeFigureOut">
              <a:rPr lang="en-US"/>
              <a:pPr/>
              <a:t>8/19/2024</a:t>
            </a:fld>
            <a:endParaRPr/>
          </a:p>
        </p:txBody>
      </p:sp>
      <p:sp>
        <p:nvSpPr>
          <p:cNvPr id="4" name="Footer Placeholder 3">
            <a:extLst>
              <a:ext uri="{FF2B5EF4-FFF2-40B4-BE49-F238E27FC236}">
                <a16:creationId xmlns:a16="http://schemas.microsoft.com/office/drawing/2014/main" id="{058632F8-B1D4-42C3-A25F-51F06753F5F5}"/>
              </a:ext>
            </a:extLst>
          </p:cNvPr>
          <p:cNvSpPr>
            <a:spLocks noGrp="1"/>
          </p:cNvSpPr>
          <p:nvPr>
            <p:ph type="ftr" sz="quarter" idx="11"/>
          </p:nvPr>
        </p:nvSpPr>
        <p:spPr/>
        <p:txBody>
          <a:bodyPr/>
          <a:lstStyle>
            <a:lvl1pPr>
              <a:defRPr>
                <a:solidFill>
                  <a:schemeClr val="bg1"/>
                </a:solidFill>
              </a:defRPr>
            </a:lvl1pPr>
          </a:lstStyle>
          <a:p>
            <a:endParaRPr/>
          </a:p>
        </p:txBody>
      </p:sp>
      <p:sp>
        <p:nvSpPr>
          <p:cNvPr id="5" name="Slide Number Placeholder 4">
            <a:extLst>
              <a:ext uri="{FF2B5EF4-FFF2-40B4-BE49-F238E27FC236}">
                <a16:creationId xmlns:a16="http://schemas.microsoft.com/office/drawing/2014/main" id="{1CD40013-3360-45D5-A8EF-FE748E71205C}"/>
              </a:ext>
            </a:extLst>
          </p:cNvPr>
          <p:cNvSpPr>
            <a:spLocks noGrp="1"/>
          </p:cNvSpPr>
          <p:nvPr>
            <p:ph type="sldNum" sz="quarter" idx="12"/>
          </p:nvPr>
        </p:nvSpPr>
        <p:spPr/>
        <p:txBody>
          <a:bodyPr/>
          <a:lstStyle>
            <a:lvl1pPr>
              <a:defRPr>
                <a:solidFill>
                  <a:schemeClr val="bg1"/>
                </a:solidFill>
              </a:defRPr>
            </a:lvl1pPr>
          </a:lstStyle>
          <a:p>
            <a:fld id="{565A54F4-DB31-4FC5-B748-3F06867349C3}" type="slidenum">
              <a:rPr/>
              <a:pPr/>
              <a:t>‹#›</a:t>
            </a:fld>
            <a:endParaRPr/>
          </a:p>
        </p:txBody>
      </p:sp>
      <p:sp>
        <p:nvSpPr>
          <p:cNvPr id="9" name="Text Placeholder 8">
            <a:extLst>
              <a:ext uri="{FF2B5EF4-FFF2-40B4-BE49-F238E27FC236}">
                <a16:creationId xmlns:a16="http://schemas.microsoft.com/office/drawing/2014/main" id="{BBCEFFE7-67B4-45E7-A42F-DB170DD4AE20}"/>
              </a:ext>
            </a:extLst>
          </p:cNvPr>
          <p:cNvSpPr>
            <a:spLocks noGrp="1"/>
          </p:cNvSpPr>
          <p:nvPr>
            <p:ph type="body" sz="quarter" idx="13" hasCustomPrompt="1"/>
          </p:nvPr>
        </p:nvSpPr>
        <p:spPr>
          <a:xfrm>
            <a:off x="4730750" y="914400"/>
            <a:ext cx="6705600" cy="4572000"/>
          </a:xfrm>
        </p:spPr>
        <p:txBody>
          <a:bodyPr/>
          <a:lstStyle>
            <a:lvl1pPr>
              <a:defRPr/>
            </a:lvl1pPr>
          </a:lstStyle>
          <a:p>
            <a:pPr lvl="0"/>
            <a:r>
              <a:t>Click to add text (change to numbered list on Home tab)</a:t>
            </a:r>
          </a:p>
          <a:p>
            <a:pPr lvl="1"/>
            <a:r>
              <a:t>Second level</a:t>
            </a:r>
          </a:p>
          <a:p>
            <a:pPr lvl="2"/>
            <a:r>
              <a:t>Third level</a:t>
            </a:r>
          </a:p>
          <a:p>
            <a:pPr lvl="3"/>
            <a:r>
              <a:t>Fourth level</a:t>
            </a:r>
          </a:p>
          <a:p>
            <a:pPr lvl="4"/>
            <a:r>
              <a:t>Fifth level</a:t>
            </a:r>
          </a:p>
        </p:txBody>
      </p:sp>
    </p:spTree>
    <p:extLst>
      <p:ext uri="{BB962C8B-B14F-4D97-AF65-F5344CB8AC3E}">
        <p14:creationId xmlns:p14="http://schemas.microsoft.com/office/powerpoint/2010/main" val="354886160"/>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ontent Orange">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90A67651-30FC-482C-8BD7-415FEAC5C2F3}"/>
              </a:ext>
            </a:extLst>
          </p:cNvPr>
          <p:cNvSpPr/>
          <p:nvPr/>
        </p:nvSpPr>
        <p:spPr>
          <a:xfrm>
            <a:off x="0" y="0"/>
            <a:ext cx="12192000" cy="6874379"/>
          </a:xfrm>
          <a:custGeom>
            <a:avLst/>
            <a:gdLst>
              <a:gd name="connsiteX0" fmla="*/ 0 w 12192000"/>
              <a:gd name="connsiteY0" fmla="*/ 0 h 6874379"/>
              <a:gd name="connsiteX1" fmla="*/ 12192000 w 12192000"/>
              <a:gd name="connsiteY1" fmla="*/ 0 h 6874379"/>
              <a:gd name="connsiteX2" fmla="*/ 12192000 w 12192000"/>
              <a:gd name="connsiteY2" fmla="*/ 190329 h 6874379"/>
              <a:gd name="connsiteX3" fmla="*/ 12097817 w 12192000"/>
              <a:gd name="connsiteY3" fmla="*/ 160025 h 6874379"/>
              <a:gd name="connsiteX4" fmla="*/ 11807295 w 12192000"/>
              <a:gd name="connsiteY4" fmla="*/ 132559 h 6874379"/>
              <a:gd name="connsiteX5" fmla="*/ 11803273 w 12192000"/>
              <a:gd name="connsiteY5" fmla="*/ 132651 h 6874379"/>
              <a:gd name="connsiteX6" fmla="*/ 11801114 w 12192000"/>
              <a:gd name="connsiteY6" fmla="*/ 132559 h 6874379"/>
              <a:gd name="connsiteX7" fmla="*/ 9648247 w 12192000"/>
              <a:gd name="connsiteY7" fmla="*/ 283191 h 6874379"/>
              <a:gd name="connsiteX8" fmla="*/ 9289437 w 12192000"/>
              <a:gd name="connsiteY8" fmla="*/ 298139 h 6874379"/>
              <a:gd name="connsiteX9" fmla="*/ 8937897 w 12192000"/>
              <a:gd name="connsiteY9" fmla="*/ 297353 h 6874379"/>
              <a:gd name="connsiteX10" fmla="*/ 7958013 w 12192000"/>
              <a:gd name="connsiteY10" fmla="*/ 284263 h 6874379"/>
              <a:gd name="connsiteX11" fmla="*/ 7948375 w 12192000"/>
              <a:gd name="connsiteY11" fmla="*/ 284273 h 6874379"/>
              <a:gd name="connsiteX12" fmla="*/ 7947582 w 12192000"/>
              <a:gd name="connsiteY12" fmla="*/ 284263 h 6874379"/>
              <a:gd name="connsiteX13" fmla="*/ 5026488 w 12192000"/>
              <a:gd name="connsiteY13" fmla="*/ 324819 h 6874379"/>
              <a:gd name="connsiteX14" fmla="*/ 5003554 w 12192000"/>
              <a:gd name="connsiteY14" fmla="*/ 325295 h 6874379"/>
              <a:gd name="connsiteX15" fmla="*/ 4543566 w 12192000"/>
              <a:gd name="connsiteY15" fmla="*/ 331280 h 6874379"/>
              <a:gd name="connsiteX16" fmla="*/ 1280017 w 12192000"/>
              <a:gd name="connsiteY16" fmla="*/ 176856 h 6874379"/>
              <a:gd name="connsiteX17" fmla="*/ 405208 w 12192000"/>
              <a:gd name="connsiteY17" fmla="*/ 314184 h 6874379"/>
              <a:gd name="connsiteX18" fmla="*/ 282764 w 12192000"/>
              <a:gd name="connsiteY18" fmla="*/ 671391 h 6874379"/>
              <a:gd name="connsiteX19" fmla="*/ 248165 w 12192000"/>
              <a:gd name="connsiteY19" fmla="*/ 1871382 h 6874379"/>
              <a:gd name="connsiteX20" fmla="*/ 256012 w 12192000"/>
              <a:gd name="connsiteY20" fmla="*/ 2213101 h 6874379"/>
              <a:gd name="connsiteX21" fmla="*/ 252706 w 12192000"/>
              <a:gd name="connsiteY21" fmla="*/ 2453832 h 6874379"/>
              <a:gd name="connsiteX22" fmla="*/ 244400 w 12192000"/>
              <a:gd name="connsiteY22" fmla="*/ 3071384 h 6874379"/>
              <a:gd name="connsiteX23" fmla="*/ 177982 w 12192000"/>
              <a:gd name="connsiteY23" fmla="*/ 3854148 h 6874379"/>
              <a:gd name="connsiteX24" fmla="*/ 144773 w 12192000"/>
              <a:gd name="connsiteY24" fmla="*/ 6202469 h 6874379"/>
              <a:gd name="connsiteX25" fmla="*/ 676116 w 12192000"/>
              <a:gd name="connsiteY25" fmla="*/ 6710576 h 6874379"/>
              <a:gd name="connsiteX26" fmla="*/ 739810 w 12192000"/>
              <a:gd name="connsiteY26" fmla="*/ 6711571 h 6874379"/>
              <a:gd name="connsiteX27" fmla="*/ 742537 w 12192000"/>
              <a:gd name="connsiteY27" fmla="*/ 6711326 h 6874379"/>
              <a:gd name="connsiteX28" fmla="*/ 758188 w 12192000"/>
              <a:gd name="connsiteY28" fmla="*/ 6711571 h 6874379"/>
              <a:gd name="connsiteX29" fmla="*/ 1161699 w 12192000"/>
              <a:gd name="connsiteY29" fmla="*/ 6645433 h 6874379"/>
              <a:gd name="connsiteX30" fmla="*/ 1223129 w 12192000"/>
              <a:gd name="connsiteY30" fmla="*/ 6642040 h 6874379"/>
              <a:gd name="connsiteX31" fmla="*/ 1249749 w 12192000"/>
              <a:gd name="connsiteY31" fmla="*/ 6642246 h 6874379"/>
              <a:gd name="connsiteX32" fmla="*/ 2021087 w 12192000"/>
              <a:gd name="connsiteY32" fmla="*/ 6683110 h 6874379"/>
              <a:gd name="connsiteX33" fmla="*/ 7012994 w 12192000"/>
              <a:gd name="connsiteY33" fmla="*/ 6716069 h 6874379"/>
              <a:gd name="connsiteX34" fmla="*/ 7016698 w 12192000"/>
              <a:gd name="connsiteY34" fmla="*/ 6716018 h 6874379"/>
              <a:gd name="connsiteX35" fmla="*/ 7024455 w 12192000"/>
              <a:gd name="connsiteY35" fmla="*/ 6716069 h 6874379"/>
              <a:gd name="connsiteX36" fmla="*/ 7963164 w 12192000"/>
              <a:gd name="connsiteY36" fmla="*/ 6700185 h 6874379"/>
              <a:gd name="connsiteX37" fmla="*/ 8424990 w 12192000"/>
              <a:gd name="connsiteY37" fmla="*/ 6696610 h 6874379"/>
              <a:gd name="connsiteX38" fmla="*/ 8891818 w 12192000"/>
              <a:gd name="connsiteY38" fmla="*/ 6707289 h 6874379"/>
              <a:gd name="connsiteX39" fmla="*/ 11120508 w 12192000"/>
              <a:gd name="connsiteY39" fmla="*/ 6749147 h 6874379"/>
              <a:gd name="connsiteX40" fmla="*/ 11123244 w 12192000"/>
              <a:gd name="connsiteY40" fmla="*/ 6749138 h 6874379"/>
              <a:gd name="connsiteX41" fmla="*/ 11127440 w 12192000"/>
              <a:gd name="connsiteY41" fmla="*/ 6749147 h 6874379"/>
              <a:gd name="connsiteX42" fmla="*/ 11659021 w 12192000"/>
              <a:gd name="connsiteY42" fmla="*/ 6746289 h 6874379"/>
              <a:gd name="connsiteX43" fmla="*/ 12146815 w 12192000"/>
              <a:gd name="connsiteY43" fmla="*/ 6741361 h 6874379"/>
              <a:gd name="connsiteX44" fmla="*/ 12192000 w 12192000"/>
              <a:gd name="connsiteY44" fmla="*/ 6734754 h 6874379"/>
              <a:gd name="connsiteX45" fmla="*/ 12192000 w 12192000"/>
              <a:gd name="connsiteY45" fmla="*/ 6874379 h 6874379"/>
              <a:gd name="connsiteX46" fmla="*/ 0 w 12192000"/>
              <a:gd name="connsiteY46" fmla="*/ 6874379 h 6874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2192000" h="6874379">
                <a:moveTo>
                  <a:pt x="0" y="0"/>
                </a:moveTo>
                <a:lnTo>
                  <a:pt x="12192000" y="0"/>
                </a:lnTo>
                <a:lnTo>
                  <a:pt x="12192000" y="190329"/>
                </a:lnTo>
                <a:lnTo>
                  <a:pt x="12097817" y="160025"/>
                </a:lnTo>
                <a:cubicBezTo>
                  <a:pt x="12015663" y="141142"/>
                  <a:pt x="11919254" y="132559"/>
                  <a:pt x="11807295" y="132559"/>
                </a:cubicBezTo>
                <a:lnTo>
                  <a:pt x="11803273" y="132651"/>
                </a:lnTo>
                <a:lnTo>
                  <a:pt x="11801114" y="132559"/>
                </a:lnTo>
                <a:cubicBezTo>
                  <a:pt x="11078819" y="132559"/>
                  <a:pt x="10365869" y="240705"/>
                  <a:pt x="9648247" y="283191"/>
                </a:cubicBezTo>
                <a:lnTo>
                  <a:pt x="9289437" y="298139"/>
                </a:lnTo>
                <a:lnTo>
                  <a:pt x="8937897" y="297353"/>
                </a:lnTo>
                <a:cubicBezTo>
                  <a:pt x="8610318" y="290487"/>
                  <a:pt x="8283777" y="286195"/>
                  <a:pt x="7958013" y="284263"/>
                </a:cubicBezTo>
                <a:lnTo>
                  <a:pt x="7948375" y="284273"/>
                </a:lnTo>
                <a:lnTo>
                  <a:pt x="7947582" y="284263"/>
                </a:lnTo>
                <a:cubicBezTo>
                  <a:pt x="6969212" y="278468"/>
                  <a:pt x="5997850" y="293915"/>
                  <a:pt x="5026488" y="324819"/>
                </a:cubicBezTo>
                <a:lnTo>
                  <a:pt x="5003554" y="325295"/>
                </a:lnTo>
                <a:lnTo>
                  <a:pt x="4543566" y="331280"/>
                </a:lnTo>
                <a:cubicBezTo>
                  <a:pt x="3349959" y="326969"/>
                  <a:pt x="1955605" y="198024"/>
                  <a:pt x="1280017" y="176856"/>
                </a:cubicBezTo>
                <a:cubicBezTo>
                  <a:pt x="615478" y="156034"/>
                  <a:pt x="571070" y="163116"/>
                  <a:pt x="405208" y="314184"/>
                </a:cubicBezTo>
                <a:cubicBezTo>
                  <a:pt x="322286" y="396581"/>
                  <a:pt x="299341" y="575254"/>
                  <a:pt x="282764" y="671391"/>
                </a:cubicBezTo>
                <a:cubicBezTo>
                  <a:pt x="241294" y="1090239"/>
                  <a:pt x="240583" y="1480809"/>
                  <a:pt x="248165" y="1871382"/>
                </a:cubicBezTo>
                <a:lnTo>
                  <a:pt x="256012" y="2213101"/>
                </a:lnTo>
                <a:lnTo>
                  <a:pt x="252706" y="2453832"/>
                </a:lnTo>
                <a:cubicBezTo>
                  <a:pt x="250630" y="2656821"/>
                  <a:pt x="248553" y="2861957"/>
                  <a:pt x="244400" y="3071384"/>
                </a:cubicBezTo>
                <a:cubicBezTo>
                  <a:pt x="244400" y="3277369"/>
                  <a:pt x="211191" y="3552026"/>
                  <a:pt x="177982" y="3854148"/>
                </a:cubicBezTo>
                <a:cubicBezTo>
                  <a:pt x="94968" y="4623186"/>
                  <a:pt x="177982" y="5419690"/>
                  <a:pt x="144773" y="6202469"/>
                </a:cubicBezTo>
                <a:cubicBezTo>
                  <a:pt x="128177" y="6477125"/>
                  <a:pt x="227804" y="6683110"/>
                  <a:pt x="676116" y="6710576"/>
                </a:cubicBezTo>
                <a:cubicBezTo>
                  <a:pt x="696872" y="6712294"/>
                  <a:pt x="718146" y="6712509"/>
                  <a:pt x="739810" y="6711571"/>
                </a:cubicBezTo>
                <a:lnTo>
                  <a:pt x="742537" y="6711326"/>
                </a:lnTo>
                <a:lnTo>
                  <a:pt x="758188" y="6711571"/>
                </a:lnTo>
                <a:cubicBezTo>
                  <a:pt x="888027" y="6705943"/>
                  <a:pt x="1031860" y="6658790"/>
                  <a:pt x="1161699" y="6645433"/>
                </a:cubicBezTo>
                <a:lnTo>
                  <a:pt x="1223129" y="6642040"/>
                </a:lnTo>
                <a:lnTo>
                  <a:pt x="1249749" y="6642246"/>
                </a:lnTo>
                <a:cubicBezTo>
                  <a:pt x="1426096" y="6645459"/>
                  <a:pt x="1113971" y="6671527"/>
                  <a:pt x="2021087" y="6683110"/>
                </a:cubicBezTo>
                <a:lnTo>
                  <a:pt x="7012994" y="6716069"/>
                </a:lnTo>
                <a:lnTo>
                  <a:pt x="7016698" y="6716018"/>
                </a:lnTo>
                <a:lnTo>
                  <a:pt x="7024455" y="6716069"/>
                </a:lnTo>
                <a:cubicBezTo>
                  <a:pt x="7337250" y="6714606"/>
                  <a:pt x="7650263" y="6705480"/>
                  <a:pt x="7963164" y="6700185"/>
                </a:cubicBezTo>
                <a:lnTo>
                  <a:pt x="8424990" y="6696610"/>
                </a:lnTo>
                <a:lnTo>
                  <a:pt x="8891818" y="6707289"/>
                </a:lnTo>
                <a:cubicBezTo>
                  <a:pt x="9645805" y="6740724"/>
                  <a:pt x="10498919" y="6749520"/>
                  <a:pt x="11120508" y="6749147"/>
                </a:cubicBezTo>
                <a:lnTo>
                  <a:pt x="11123244" y="6749138"/>
                </a:lnTo>
                <a:lnTo>
                  <a:pt x="11127440" y="6749147"/>
                </a:lnTo>
                <a:cubicBezTo>
                  <a:pt x="11334408" y="6749022"/>
                  <a:pt x="11515679" y="6747879"/>
                  <a:pt x="11659021" y="6746289"/>
                </a:cubicBezTo>
                <a:cubicBezTo>
                  <a:pt x="11945705" y="6743110"/>
                  <a:pt x="12070693" y="6747846"/>
                  <a:pt x="12146815" y="6741361"/>
                </a:cubicBezTo>
                <a:lnTo>
                  <a:pt x="12192000" y="6734754"/>
                </a:lnTo>
                <a:lnTo>
                  <a:pt x="12192000" y="6874379"/>
                </a:lnTo>
                <a:lnTo>
                  <a:pt x="0" y="687437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2" name="Title 1">
            <a:extLst>
              <a:ext uri="{FF2B5EF4-FFF2-40B4-BE49-F238E27FC236}">
                <a16:creationId xmlns:a16="http://schemas.microsoft.com/office/drawing/2014/main" id="{858FEA80-7B9C-47B6-AB26-C4831912993A}"/>
              </a:ext>
            </a:extLst>
          </p:cNvPr>
          <p:cNvSpPr>
            <a:spLocks noGrp="1"/>
          </p:cNvSpPr>
          <p:nvPr>
            <p:ph type="title"/>
          </p:nvPr>
        </p:nvSpPr>
        <p:spPr>
          <a:xfrm>
            <a:off x="628501" y="457200"/>
            <a:ext cx="11182499" cy="485335"/>
          </a:xfrm>
        </p:spPr>
        <p:txBody>
          <a:bodyPr/>
          <a:lstStyle/>
          <a:p>
            <a:r>
              <a:rPr lang="en-US"/>
              <a:t>Click to edit Master title style</a:t>
            </a:r>
            <a:endParaRPr/>
          </a:p>
        </p:txBody>
      </p:sp>
      <p:sp>
        <p:nvSpPr>
          <p:cNvPr id="3" name="Date Placeholder 2">
            <a:extLst>
              <a:ext uri="{FF2B5EF4-FFF2-40B4-BE49-F238E27FC236}">
                <a16:creationId xmlns:a16="http://schemas.microsoft.com/office/drawing/2014/main" id="{AF412722-E6BD-447B-8052-740133E9D43C}"/>
              </a:ext>
            </a:extLst>
          </p:cNvPr>
          <p:cNvSpPr>
            <a:spLocks noGrp="1"/>
          </p:cNvSpPr>
          <p:nvPr>
            <p:ph type="dt" sz="half" idx="10"/>
          </p:nvPr>
        </p:nvSpPr>
        <p:spPr/>
        <p:txBody>
          <a:bodyPr/>
          <a:lstStyle/>
          <a:p>
            <a:fld id="{2EB1475D-EF5B-48A6-8CCB-3BD08F726926}" type="datetimeFigureOut">
              <a:rPr lang="en-US"/>
              <a:pPr/>
              <a:t>8/19/2024</a:t>
            </a:fld>
            <a:endParaRPr/>
          </a:p>
        </p:txBody>
      </p:sp>
      <p:sp>
        <p:nvSpPr>
          <p:cNvPr id="4" name="Footer Placeholder 3">
            <a:extLst>
              <a:ext uri="{FF2B5EF4-FFF2-40B4-BE49-F238E27FC236}">
                <a16:creationId xmlns:a16="http://schemas.microsoft.com/office/drawing/2014/main" id="{C5511FD4-F314-401C-A0EF-CB4185315A9B}"/>
              </a:ext>
            </a:extLst>
          </p:cNvPr>
          <p:cNvSpPr>
            <a:spLocks noGrp="1"/>
          </p:cNvSpPr>
          <p:nvPr>
            <p:ph type="ftr" sz="quarter" idx="11"/>
          </p:nvPr>
        </p:nvSpPr>
        <p:spPr/>
        <p:txBody>
          <a:bodyPr/>
          <a:lstStyle/>
          <a:p>
            <a:endParaRPr/>
          </a:p>
        </p:txBody>
      </p:sp>
      <p:sp>
        <p:nvSpPr>
          <p:cNvPr id="5" name="Slide Number Placeholder 4">
            <a:extLst>
              <a:ext uri="{FF2B5EF4-FFF2-40B4-BE49-F238E27FC236}">
                <a16:creationId xmlns:a16="http://schemas.microsoft.com/office/drawing/2014/main" id="{B440098E-180C-438C-85EA-F6F1FB1B52FF}"/>
              </a:ext>
            </a:extLst>
          </p:cNvPr>
          <p:cNvSpPr>
            <a:spLocks noGrp="1"/>
          </p:cNvSpPr>
          <p:nvPr>
            <p:ph type="sldNum" sz="quarter" idx="12"/>
          </p:nvPr>
        </p:nvSpPr>
        <p:spPr/>
        <p:txBody>
          <a:bodyPr/>
          <a:lstStyle/>
          <a:p>
            <a:fld id="{565A54F4-DB31-4FC5-B748-3F06867349C3}" type="slidenum">
              <a:rPr/>
              <a:pPr/>
              <a:t>‹#›</a:t>
            </a:fld>
            <a:endParaRPr/>
          </a:p>
        </p:txBody>
      </p:sp>
      <p:sp>
        <p:nvSpPr>
          <p:cNvPr id="7" name="Content Placeholder 6">
            <a:extLst>
              <a:ext uri="{FF2B5EF4-FFF2-40B4-BE49-F238E27FC236}">
                <a16:creationId xmlns:a16="http://schemas.microsoft.com/office/drawing/2014/main" id="{4609F077-D81F-4729-9AC7-9C5410D45906}"/>
              </a:ext>
            </a:extLst>
          </p:cNvPr>
          <p:cNvSpPr>
            <a:spLocks noGrp="1"/>
          </p:cNvSpPr>
          <p:nvPr>
            <p:ph sz="quarter" idx="13" hasCustomPrompt="1"/>
          </p:nvPr>
        </p:nvSpPr>
        <p:spPr>
          <a:xfrm>
            <a:off x="628651" y="1664702"/>
            <a:ext cx="11182350" cy="4355097"/>
          </a:xfrm>
        </p:spPr>
        <p:txBody>
          <a:bodyPr/>
          <a:lstStyle>
            <a:lvl1pPr>
              <a:defRPr/>
            </a:lvl1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13" name="Text Placeholder 53">
            <a:extLst>
              <a:ext uri="{FF2B5EF4-FFF2-40B4-BE49-F238E27FC236}">
                <a16:creationId xmlns:a16="http://schemas.microsoft.com/office/drawing/2014/main" id="{DCA8F8B7-60BD-4B53-A658-C77FA4FA67B5}"/>
              </a:ext>
            </a:extLst>
          </p:cNvPr>
          <p:cNvSpPr>
            <a:spLocks noGrp="1"/>
          </p:cNvSpPr>
          <p:nvPr>
            <p:ph type="body" sz="quarter" idx="14" hasCustomPrompt="1"/>
          </p:nvPr>
        </p:nvSpPr>
        <p:spPr>
          <a:xfrm>
            <a:off x="628500" y="1086829"/>
            <a:ext cx="11182499" cy="290515"/>
          </a:xfrm>
        </p:spPr>
        <p:txBody>
          <a:bodyPr/>
          <a:lstStyle>
            <a:lvl1pPr marL="0" indent="0">
              <a:spcBef>
                <a:spcPts val="0"/>
              </a:spcBef>
              <a:buNone/>
              <a:defRPr sz="2000">
                <a:solidFill>
                  <a:srgbClr val="724D8D"/>
                </a:solidFill>
              </a:defRPr>
            </a:lvl1pPr>
            <a:lvl2pPr marL="0" indent="0">
              <a:spcBef>
                <a:spcPts val="0"/>
              </a:spcBef>
              <a:buNone/>
              <a:defRPr sz="2000">
                <a:solidFill>
                  <a:srgbClr val="724D8D"/>
                </a:solidFill>
              </a:defRPr>
            </a:lvl2pPr>
            <a:lvl3pPr marL="0" indent="0">
              <a:spcBef>
                <a:spcPts val="0"/>
              </a:spcBef>
              <a:buNone/>
              <a:defRPr sz="2000">
                <a:solidFill>
                  <a:srgbClr val="724D8D"/>
                </a:solidFill>
              </a:defRPr>
            </a:lvl3pPr>
            <a:lvl4pPr marL="0" indent="0">
              <a:spcBef>
                <a:spcPts val="0"/>
              </a:spcBef>
              <a:buNone/>
              <a:defRPr sz="2000">
                <a:solidFill>
                  <a:srgbClr val="724D8D"/>
                </a:solidFill>
              </a:defRPr>
            </a:lvl4pPr>
            <a:lvl5pPr marL="0" indent="0">
              <a:spcBef>
                <a:spcPts val="0"/>
              </a:spcBef>
              <a:buNone/>
              <a:defRPr sz="2000">
                <a:solidFill>
                  <a:srgbClr val="724D8D"/>
                </a:solidFill>
              </a:defRPr>
            </a:lvl5pPr>
            <a:lvl6pPr marL="0" indent="0">
              <a:spcBef>
                <a:spcPts val="0"/>
              </a:spcBef>
              <a:buNone/>
              <a:defRPr sz="2000">
                <a:solidFill>
                  <a:srgbClr val="724D8D"/>
                </a:solidFill>
              </a:defRPr>
            </a:lvl6pPr>
            <a:lvl7pPr marL="0" indent="0">
              <a:spcBef>
                <a:spcPts val="0"/>
              </a:spcBef>
              <a:buNone/>
              <a:defRPr sz="2000">
                <a:solidFill>
                  <a:srgbClr val="724D8D"/>
                </a:solidFill>
              </a:defRPr>
            </a:lvl7pPr>
            <a:lvl8pPr marL="0" indent="0">
              <a:spcBef>
                <a:spcPts val="0"/>
              </a:spcBef>
              <a:buNone/>
              <a:defRPr sz="2000">
                <a:solidFill>
                  <a:srgbClr val="724D8D"/>
                </a:solidFill>
              </a:defRPr>
            </a:lvl8pPr>
            <a:lvl9pPr marL="0" indent="0">
              <a:spcBef>
                <a:spcPts val="0"/>
              </a:spcBef>
              <a:buNone/>
              <a:defRPr sz="2000">
                <a:solidFill>
                  <a:srgbClr val="724D8D"/>
                </a:solidFill>
              </a:defRPr>
            </a:lvl9pPr>
          </a:lstStyle>
          <a:p>
            <a:pPr lvl="0"/>
            <a:r>
              <a:t>Click to add subtitle</a:t>
            </a:r>
          </a:p>
        </p:txBody>
      </p:sp>
    </p:spTree>
    <p:extLst>
      <p:ext uri="{BB962C8B-B14F-4D97-AF65-F5344CB8AC3E}">
        <p14:creationId xmlns:p14="http://schemas.microsoft.com/office/powerpoint/2010/main" val="35961405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 Purple">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5318214A-2D20-42DC-9E1E-5FE8646C4D6C}"/>
              </a:ext>
            </a:extLst>
          </p:cNvPr>
          <p:cNvSpPr/>
          <p:nvPr/>
        </p:nvSpPr>
        <p:spPr bwMode="ltGray">
          <a:xfrm>
            <a:off x="0" y="0"/>
            <a:ext cx="12192000" cy="6874379"/>
          </a:xfrm>
          <a:custGeom>
            <a:avLst/>
            <a:gdLst>
              <a:gd name="connsiteX0" fmla="*/ 0 w 12192000"/>
              <a:gd name="connsiteY0" fmla="*/ 0 h 6874379"/>
              <a:gd name="connsiteX1" fmla="*/ 12192000 w 12192000"/>
              <a:gd name="connsiteY1" fmla="*/ 0 h 6874379"/>
              <a:gd name="connsiteX2" fmla="*/ 12192000 w 12192000"/>
              <a:gd name="connsiteY2" fmla="*/ 341392 h 6874379"/>
              <a:gd name="connsiteX3" fmla="*/ 12134257 w 12192000"/>
              <a:gd name="connsiteY3" fmla="*/ 320479 h 6874379"/>
              <a:gd name="connsiteX4" fmla="*/ 11462617 w 12192000"/>
              <a:gd name="connsiteY4" fmla="*/ 234532 h 6874379"/>
              <a:gd name="connsiteX5" fmla="*/ 10560397 w 12192000"/>
              <a:gd name="connsiteY5" fmla="*/ 220643 h 6874379"/>
              <a:gd name="connsiteX6" fmla="*/ 9632386 w 12192000"/>
              <a:gd name="connsiteY6" fmla="*/ 151243 h 6874379"/>
              <a:gd name="connsiteX7" fmla="*/ 8274354 w 12192000"/>
              <a:gd name="connsiteY7" fmla="*/ 139710 h 6874379"/>
              <a:gd name="connsiteX8" fmla="*/ 2672303 w 12192000"/>
              <a:gd name="connsiteY8" fmla="*/ 206769 h 6874379"/>
              <a:gd name="connsiteX9" fmla="*/ 1383398 w 12192000"/>
              <a:gd name="connsiteY9" fmla="*/ 276170 h 6874379"/>
              <a:gd name="connsiteX10" fmla="*/ 352275 w 12192000"/>
              <a:gd name="connsiteY10" fmla="*/ 581565 h 6874379"/>
              <a:gd name="connsiteX11" fmla="*/ 249163 w 12192000"/>
              <a:gd name="connsiteY11" fmla="*/ 1969723 h 6874379"/>
              <a:gd name="connsiteX12" fmla="*/ 197606 w 12192000"/>
              <a:gd name="connsiteY12" fmla="*/ 4051960 h 6874379"/>
              <a:gd name="connsiteX13" fmla="*/ 146050 w 12192000"/>
              <a:gd name="connsiteY13" fmla="*/ 4746040 h 6874379"/>
              <a:gd name="connsiteX14" fmla="*/ 197606 w 12192000"/>
              <a:gd name="connsiteY14" fmla="*/ 5828803 h 6874379"/>
              <a:gd name="connsiteX15" fmla="*/ 223371 w 12192000"/>
              <a:gd name="connsiteY15" fmla="*/ 6175850 h 6874379"/>
              <a:gd name="connsiteX16" fmla="*/ 452464 w 12192000"/>
              <a:gd name="connsiteY16" fmla="*/ 6511675 h 6874379"/>
              <a:gd name="connsiteX17" fmla="*/ 5891167 w 12192000"/>
              <a:gd name="connsiteY17" fmla="*/ 6680936 h 6874379"/>
              <a:gd name="connsiteX18" fmla="*/ 9142589 w 12192000"/>
              <a:gd name="connsiteY18" fmla="*/ 6731113 h 6874379"/>
              <a:gd name="connsiteX19" fmla="*/ 12192000 w 12192000"/>
              <a:gd name="connsiteY19" fmla="*/ 6743126 h 6874379"/>
              <a:gd name="connsiteX20" fmla="*/ 12192000 w 12192000"/>
              <a:gd name="connsiteY20" fmla="*/ 6874379 h 6874379"/>
              <a:gd name="connsiteX21" fmla="*/ 0 w 12192000"/>
              <a:gd name="connsiteY21" fmla="*/ 6874379 h 6874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92000" h="6874379">
                <a:moveTo>
                  <a:pt x="0" y="0"/>
                </a:moveTo>
                <a:lnTo>
                  <a:pt x="12192000" y="0"/>
                </a:lnTo>
                <a:lnTo>
                  <a:pt x="12192000" y="341392"/>
                </a:lnTo>
                <a:lnTo>
                  <a:pt x="12134257" y="320479"/>
                </a:lnTo>
                <a:cubicBezTo>
                  <a:pt x="11954012" y="269236"/>
                  <a:pt x="11688175" y="251884"/>
                  <a:pt x="11462617" y="234532"/>
                </a:cubicBezTo>
                <a:cubicBezTo>
                  <a:pt x="11256392" y="220643"/>
                  <a:pt x="10869734" y="248407"/>
                  <a:pt x="10560397" y="220643"/>
                </a:cubicBezTo>
                <a:cubicBezTo>
                  <a:pt x="10328381" y="192880"/>
                  <a:pt x="9890167" y="151243"/>
                  <a:pt x="9632386" y="151243"/>
                </a:cubicBezTo>
                <a:cubicBezTo>
                  <a:pt x="9139380" y="143433"/>
                  <a:pt x="8693500" y="140016"/>
                  <a:pt x="8274354" y="139710"/>
                </a:cubicBezTo>
                <a:cubicBezTo>
                  <a:pt x="6458057" y="138384"/>
                  <a:pt x="5143777" y="195484"/>
                  <a:pt x="2672303" y="206769"/>
                </a:cubicBezTo>
                <a:cubicBezTo>
                  <a:pt x="2388730" y="206769"/>
                  <a:pt x="2002073" y="206769"/>
                  <a:pt x="1383398" y="276170"/>
                </a:cubicBezTo>
                <a:cubicBezTo>
                  <a:pt x="816280" y="331696"/>
                  <a:pt x="532708" y="276170"/>
                  <a:pt x="352275" y="581565"/>
                </a:cubicBezTo>
                <a:cubicBezTo>
                  <a:pt x="197606" y="831433"/>
                  <a:pt x="274927" y="1650454"/>
                  <a:pt x="249163" y="1969723"/>
                </a:cubicBezTo>
                <a:cubicBezTo>
                  <a:pt x="197606" y="2691565"/>
                  <a:pt x="197606" y="3191302"/>
                  <a:pt x="197606" y="4051960"/>
                </a:cubicBezTo>
                <a:lnTo>
                  <a:pt x="146050" y="4746040"/>
                </a:lnTo>
                <a:cubicBezTo>
                  <a:pt x="274927" y="5134724"/>
                  <a:pt x="68702" y="5426244"/>
                  <a:pt x="197606" y="5828803"/>
                </a:cubicBezTo>
                <a:cubicBezTo>
                  <a:pt x="223371" y="5967619"/>
                  <a:pt x="180908" y="6062043"/>
                  <a:pt x="223371" y="6175850"/>
                </a:cubicBezTo>
                <a:cubicBezTo>
                  <a:pt x="265834" y="6289657"/>
                  <a:pt x="263750" y="6295253"/>
                  <a:pt x="452464" y="6511675"/>
                </a:cubicBezTo>
                <a:cubicBezTo>
                  <a:pt x="1044048" y="6836264"/>
                  <a:pt x="4442832" y="6644370"/>
                  <a:pt x="5891167" y="6680936"/>
                </a:cubicBezTo>
                <a:cubicBezTo>
                  <a:pt x="7339503" y="6717501"/>
                  <a:pt x="8163022" y="6744988"/>
                  <a:pt x="9142589" y="6731113"/>
                </a:cubicBezTo>
                <a:lnTo>
                  <a:pt x="12192000" y="6743126"/>
                </a:lnTo>
                <a:lnTo>
                  <a:pt x="12192000" y="6874379"/>
                </a:lnTo>
                <a:lnTo>
                  <a:pt x="0" y="687437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2" name="Title 1">
            <a:extLst>
              <a:ext uri="{FF2B5EF4-FFF2-40B4-BE49-F238E27FC236}">
                <a16:creationId xmlns:a16="http://schemas.microsoft.com/office/drawing/2014/main" id="{2C1DE026-1211-4BB1-B4B5-C2260592AD3B}"/>
              </a:ext>
            </a:extLst>
          </p:cNvPr>
          <p:cNvSpPr>
            <a:spLocks noGrp="1"/>
          </p:cNvSpPr>
          <p:nvPr>
            <p:ph type="title"/>
          </p:nvPr>
        </p:nvSpPr>
        <p:spPr>
          <a:xfrm>
            <a:off x="628501" y="457200"/>
            <a:ext cx="11182499" cy="485335"/>
          </a:xfrm>
        </p:spPr>
        <p:txBody>
          <a:bodyPr/>
          <a:lstStyle/>
          <a:p>
            <a:r>
              <a:rPr lang="en-US"/>
              <a:t>Click to edit Master title style</a:t>
            </a:r>
            <a:endParaRPr/>
          </a:p>
        </p:txBody>
      </p:sp>
      <p:sp>
        <p:nvSpPr>
          <p:cNvPr id="3" name="Date Placeholder 2">
            <a:extLst>
              <a:ext uri="{FF2B5EF4-FFF2-40B4-BE49-F238E27FC236}">
                <a16:creationId xmlns:a16="http://schemas.microsoft.com/office/drawing/2014/main" id="{F717AA9E-D108-4CE2-89FE-7BF9BE02BB50}"/>
              </a:ext>
            </a:extLst>
          </p:cNvPr>
          <p:cNvSpPr>
            <a:spLocks noGrp="1"/>
          </p:cNvSpPr>
          <p:nvPr>
            <p:ph type="dt" sz="half" idx="10"/>
          </p:nvPr>
        </p:nvSpPr>
        <p:spPr/>
        <p:txBody>
          <a:bodyPr/>
          <a:lstStyle/>
          <a:p>
            <a:fld id="{2EB1475D-EF5B-48A6-8CCB-3BD08F726926}" type="datetimeFigureOut">
              <a:rPr lang="en-US"/>
              <a:pPr/>
              <a:t>8/19/2024</a:t>
            </a:fld>
            <a:endParaRPr/>
          </a:p>
        </p:txBody>
      </p:sp>
      <p:sp>
        <p:nvSpPr>
          <p:cNvPr id="4" name="Footer Placeholder 3">
            <a:extLst>
              <a:ext uri="{FF2B5EF4-FFF2-40B4-BE49-F238E27FC236}">
                <a16:creationId xmlns:a16="http://schemas.microsoft.com/office/drawing/2014/main" id="{C3D5D3E2-25F9-4BB3-889E-54F2FFA429D8}"/>
              </a:ext>
            </a:extLst>
          </p:cNvPr>
          <p:cNvSpPr>
            <a:spLocks noGrp="1"/>
          </p:cNvSpPr>
          <p:nvPr>
            <p:ph type="ftr" sz="quarter" idx="11"/>
          </p:nvPr>
        </p:nvSpPr>
        <p:spPr/>
        <p:txBody>
          <a:bodyPr/>
          <a:lstStyle/>
          <a:p>
            <a:endParaRPr/>
          </a:p>
        </p:txBody>
      </p:sp>
      <p:sp>
        <p:nvSpPr>
          <p:cNvPr id="5" name="Slide Number Placeholder 4">
            <a:extLst>
              <a:ext uri="{FF2B5EF4-FFF2-40B4-BE49-F238E27FC236}">
                <a16:creationId xmlns:a16="http://schemas.microsoft.com/office/drawing/2014/main" id="{8FC1D393-2630-4AA7-9044-26C6B46637A9}"/>
              </a:ext>
            </a:extLst>
          </p:cNvPr>
          <p:cNvSpPr>
            <a:spLocks noGrp="1"/>
          </p:cNvSpPr>
          <p:nvPr>
            <p:ph type="sldNum" sz="quarter" idx="12"/>
          </p:nvPr>
        </p:nvSpPr>
        <p:spPr/>
        <p:txBody>
          <a:bodyPr/>
          <a:lstStyle/>
          <a:p>
            <a:fld id="{565A54F4-DB31-4FC5-B748-3F06867349C3}" type="slidenum">
              <a:rPr/>
              <a:pPr/>
              <a:t>‹#›</a:t>
            </a:fld>
            <a:endParaRPr/>
          </a:p>
        </p:txBody>
      </p:sp>
      <p:sp>
        <p:nvSpPr>
          <p:cNvPr id="9" name="Text Placeholder 53">
            <a:extLst>
              <a:ext uri="{FF2B5EF4-FFF2-40B4-BE49-F238E27FC236}">
                <a16:creationId xmlns:a16="http://schemas.microsoft.com/office/drawing/2014/main" id="{9D2C6C6E-901A-4B8F-B000-D207C47F072E}"/>
              </a:ext>
            </a:extLst>
          </p:cNvPr>
          <p:cNvSpPr>
            <a:spLocks noGrp="1"/>
          </p:cNvSpPr>
          <p:nvPr>
            <p:ph type="body" sz="quarter" idx="14" hasCustomPrompt="1"/>
          </p:nvPr>
        </p:nvSpPr>
        <p:spPr>
          <a:xfrm>
            <a:off x="628500" y="1086829"/>
            <a:ext cx="11182499" cy="290515"/>
          </a:xfrm>
        </p:spPr>
        <p:txBody>
          <a:bodyPr/>
          <a:lstStyle>
            <a:lvl1pPr marL="0" indent="0">
              <a:spcBef>
                <a:spcPts val="0"/>
              </a:spcBef>
              <a:buNone/>
              <a:defRPr sz="2000">
                <a:solidFill>
                  <a:srgbClr val="724D8D"/>
                </a:solidFill>
              </a:defRPr>
            </a:lvl1pPr>
            <a:lvl2pPr marL="0" indent="0">
              <a:spcBef>
                <a:spcPts val="0"/>
              </a:spcBef>
              <a:buNone/>
              <a:defRPr sz="2000">
                <a:solidFill>
                  <a:srgbClr val="724D8D"/>
                </a:solidFill>
              </a:defRPr>
            </a:lvl2pPr>
            <a:lvl3pPr marL="0" indent="0">
              <a:spcBef>
                <a:spcPts val="0"/>
              </a:spcBef>
              <a:buNone/>
              <a:defRPr sz="2000">
                <a:solidFill>
                  <a:srgbClr val="724D8D"/>
                </a:solidFill>
              </a:defRPr>
            </a:lvl3pPr>
            <a:lvl4pPr marL="0" indent="0">
              <a:spcBef>
                <a:spcPts val="0"/>
              </a:spcBef>
              <a:buNone/>
              <a:defRPr sz="2000">
                <a:solidFill>
                  <a:srgbClr val="724D8D"/>
                </a:solidFill>
              </a:defRPr>
            </a:lvl4pPr>
            <a:lvl5pPr marL="0" indent="0">
              <a:spcBef>
                <a:spcPts val="0"/>
              </a:spcBef>
              <a:buNone/>
              <a:defRPr sz="2000">
                <a:solidFill>
                  <a:srgbClr val="724D8D"/>
                </a:solidFill>
              </a:defRPr>
            </a:lvl5pPr>
            <a:lvl6pPr marL="0" indent="0">
              <a:spcBef>
                <a:spcPts val="0"/>
              </a:spcBef>
              <a:buNone/>
              <a:defRPr sz="2000">
                <a:solidFill>
                  <a:srgbClr val="724D8D"/>
                </a:solidFill>
              </a:defRPr>
            </a:lvl6pPr>
            <a:lvl7pPr marL="0" indent="0">
              <a:spcBef>
                <a:spcPts val="0"/>
              </a:spcBef>
              <a:buNone/>
              <a:defRPr sz="2000">
                <a:solidFill>
                  <a:srgbClr val="724D8D"/>
                </a:solidFill>
              </a:defRPr>
            </a:lvl7pPr>
            <a:lvl8pPr marL="0" indent="0">
              <a:spcBef>
                <a:spcPts val="0"/>
              </a:spcBef>
              <a:buNone/>
              <a:defRPr sz="2000">
                <a:solidFill>
                  <a:srgbClr val="724D8D"/>
                </a:solidFill>
              </a:defRPr>
            </a:lvl8pPr>
            <a:lvl9pPr marL="0" indent="0">
              <a:spcBef>
                <a:spcPts val="0"/>
              </a:spcBef>
              <a:buNone/>
              <a:defRPr sz="2000">
                <a:solidFill>
                  <a:srgbClr val="724D8D"/>
                </a:solidFill>
              </a:defRPr>
            </a:lvl9pPr>
          </a:lstStyle>
          <a:p>
            <a:pPr lvl="0"/>
            <a:r>
              <a:t>Click to add subtitle</a:t>
            </a:r>
          </a:p>
        </p:txBody>
      </p:sp>
      <p:sp>
        <p:nvSpPr>
          <p:cNvPr id="11" name="Content Placeholder 10">
            <a:extLst>
              <a:ext uri="{FF2B5EF4-FFF2-40B4-BE49-F238E27FC236}">
                <a16:creationId xmlns:a16="http://schemas.microsoft.com/office/drawing/2014/main" id="{A18E98C8-CBF7-4423-80CA-BBA23E400588}"/>
              </a:ext>
            </a:extLst>
          </p:cNvPr>
          <p:cNvSpPr>
            <a:spLocks noGrp="1"/>
          </p:cNvSpPr>
          <p:nvPr>
            <p:ph sz="quarter" idx="16" hasCustomPrompt="1"/>
          </p:nvPr>
        </p:nvSpPr>
        <p:spPr>
          <a:xfrm>
            <a:off x="628649" y="1664702"/>
            <a:ext cx="5486400" cy="4355097"/>
          </a:xfrm>
        </p:spPr>
        <p:txBody>
          <a:bodyPr/>
          <a:lstStyle>
            <a:lvl1pPr>
              <a:defRPr/>
            </a:lvl1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12" name="Content Placeholder 10">
            <a:extLst>
              <a:ext uri="{FF2B5EF4-FFF2-40B4-BE49-F238E27FC236}">
                <a16:creationId xmlns:a16="http://schemas.microsoft.com/office/drawing/2014/main" id="{77318A40-5974-4778-8EA2-5CB8991B7CBA}"/>
              </a:ext>
            </a:extLst>
          </p:cNvPr>
          <p:cNvSpPr>
            <a:spLocks noGrp="1"/>
          </p:cNvSpPr>
          <p:nvPr>
            <p:ph sz="quarter" idx="17" hasCustomPrompt="1"/>
          </p:nvPr>
        </p:nvSpPr>
        <p:spPr>
          <a:xfrm>
            <a:off x="6324599" y="1664702"/>
            <a:ext cx="5486400" cy="4355097"/>
          </a:xfrm>
        </p:spPr>
        <p:txBody>
          <a:bodyPr/>
          <a:lstStyle>
            <a:lvl1pPr>
              <a:defRPr/>
            </a:lvl1pPr>
          </a:lstStyle>
          <a:p>
            <a:pPr lvl="0"/>
            <a:r>
              <a:t>Click to add text or choose an icon below to insert other content</a:t>
            </a:r>
          </a:p>
          <a:p>
            <a:pPr lvl="1"/>
            <a:r>
              <a:t>Second level</a:t>
            </a:r>
          </a:p>
          <a:p>
            <a:pPr lvl="2"/>
            <a:r>
              <a:t>Third level</a:t>
            </a:r>
          </a:p>
          <a:p>
            <a:pPr lvl="3"/>
            <a:r>
              <a:t>Fourth level</a:t>
            </a:r>
          </a:p>
          <a:p>
            <a:pPr lvl="4"/>
            <a:r>
              <a:t>Fifth level</a:t>
            </a:r>
          </a:p>
        </p:txBody>
      </p:sp>
    </p:spTree>
    <p:extLst>
      <p:ext uri="{BB962C8B-B14F-4D97-AF65-F5344CB8AC3E}">
        <p14:creationId xmlns:p14="http://schemas.microsoft.com/office/powerpoint/2010/main" val="10189643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2EC308-A595-4731-81D6-E996B8DA199F}"/>
              </a:ext>
            </a:extLst>
          </p:cNvPr>
          <p:cNvSpPr>
            <a:spLocks noGrp="1"/>
          </p:cNvSpPr>
          <p:nvPr>
            <p:ph idx="1" hasCustomPrompt="1"/>
          </p:nvPr>
        </p:nvSpPr>
        <p:spPr/>
        <p:txBody>
          <a:bodyPr/>
          <a:lstStyle>
            <a:lvl1pPr>
              <a:defRPr/>
            </a:lvl1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4" name="Date Placeholder 3">
            <a:extLst>
              <a:ext uri="{FF2B5EF4-FFF2-40B4-BE49-F238E27FC236}">
                <a16:creationId xmlns:a16="http://schemas.microsoft.com/office/drawing/2014/main" id="{FB204747-4051-4C7A-B674-A1E64ACD02F8}"/>
              </a:ext>
            </a:extLst>
          </p:cNvPr>
          <p:cNvSpPr>
            <a:spLocks noGrp="1"/>
          </p:cNvSpPr>
          <p:nvPr>
            <p:ph type="dt" sz="half" idx="10"/>
          </p:nvPr>
        </p:nvSpPr>
        <p:spPr/>
        <p:txBody>
          <a:bodyPr/>
          <a:lstStyle/>
          <a:p>
            <a:fld id="{2EB1475D-EF5B-48A6-8CCB-3BD08F726926}" type="datetimeFigureOut">
              <a:rPr lang="en-US"/>
              <a:t>8/19/2024</a:t>
            </a:fld>
            <a:endParaRPr/>
          </a:p>
        </p:txBody>
      </p:sp>
      <p:sp>
        <p:nvSpPr>
          <p:cNvPr id="5" name="Footer Placeholder 4">
            <a:extLst>
              <a:ext uri="{FF2B5EF4-FFF2-40B4-BE49-F238E27FC236}">
                <a16:creationId xmlns:a16="http://schemas.microsoft.com/office/drawing/2014/main" id="{79DB6A6F-2612-48E0-B685-EE5FD0A1A4E1}"/>
              </a:ext>
            </a:extLst>
          </p:cNvPr>
          <p:cNvSpPr>
            <a:spLocks noGrp="1"/>
          </p:cNvSpPr>
          <p:nvPr>
            <p:ph type="ftr" sz="quarter" idx="11"/>
          </p:nvPr>
        </p:nvSpPr>
        <p:spPr/>
        <p:txBody>
          <a:bodyPr/>
          <a:lstStyle/>
          <a:p>
            <a:endParaRPr/>
          </a:p>
        </p:txBody>
      </p:sp>
      <p:sp>
        <p:nvSpPr>
          <p:cNvPr id="6" name="Slide Number Placeholder 5">
            <a:extLst>
              <a:ext uri="{FF2B5EF4-FFF2-40B4-BE49-F238E27FC236}">
                <a16:creationId xmlns:a16="http://schemas.microsoft.com/office/drawing/2014/main" id="{1BB2BD39-0025-4E14-A207-974EC0FD86DF}"/>
              </a:ext>
            </a:extLst>
          </p:cNvPr>
          <p:cNvSpPr>
            <a:spLocks noGrp="1"/>
          </p:cNvSpPr>
          <p:nvPr>
            <p:ph type="sldNum" sz="quarter" idx="12"/>
          </p:nvPr>
        </p:nvSpPr>
        <p:spPr/>
        <p:txBody>
          <a:bodyPr/>
          <a:lstStyle/>
          <a:p>
            <a:fld id="{565A54F4-DB31-4FC5-B748-3F06867349C3}" type="slidenum">
              <a:rPr/>
              <a:t>‹#›</a:t>
            </a:fld>
            <a:endParaRPr/>
          </a:p>
        </p:txBody>
      </p:sp>
      <p:sp>
        <p:nvSpPr>
          <p:cNvPr id="7" name="Title 6">
            <a:extLst>
              <a:ext uri="{FF2B5EF4-FFF2-40B4-BE49-F238E27FC236}">
                <a16:creationId xmlns:a16="http://schemas.microsoft.com/office/drawing/2014/main" id="{0A593348-F93D-4FEF-A9B9-1AEA4A21A646}"/>
              </a:ext>
            </a:extLst>
          </p:cNvPr>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25626397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itle, Subtitle and Content">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D7533635-B1C4-457F-B4C4-D0F7EFBF08C3}"/>
              </a:ext>
            </a:extLst>
          </p:cNvPr>
          <p:cNvSpPr/>
          <p:nvPr/>
        </p:nvSpPr>
        <p:spPr bwMode="ltGray">
          <a:xfrm>
            <a:off x="10462371" y="5974804"/>
            <a:ext cx="1585477" cy="883197"/>
          </a:xfrm>
          <a:custGeom>
            <a:avLst/>
            <a:gdLst>
              <a:gd name="connsiteX0" fmla="*/ 838774 w 1585477"/>
              <a:gd name="connsiteY0" fmla="*/ 14 h 883197"/>
              <a:gd name="connsiteX1" fmla="*/ 996107 w 1585477"/>
              <a:gd name="connsiteY1" fmla="*/ 18377 h 883197"/>
              <a:gd name="connsiteX2" fmla="*/ 1585477 w 1585477"/>
              <a:gd name="connsiteY2" fmla="*/ 746145 h 883197"/>
              <a:gd name="connsiteX3" fmla="*/ 1585202 w 1585477"/>
              <a:gd name="connsiteY3" fmla="*/ 883197 h 883197"/>
              <a:gd name="connsiteX4" fmla="*/ 695 w 1585477"/>
              <a:gd name="connsiteY4" fmla="*/ 883197 h 883197"/>
              <a:gd name="connsiteX5" fmla="*/ 294 w 1585477"/>
              <a:gd name="connsiteY5" fmla="*/ 879328 h 883197"/>
              <a:gd name="connsiteX6" fmla="*/ 20167 w 1585477"/>
              <a:gd name="connsiteY6" fmla="*/ 648487 h 883197"/>
              <a:gd name="connsiteX7" fmla="*/ 838774 w 1585477"/>
              <a:gd name="connsiteY7" fmla="*/ 14 h 883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85477" h="883197">
                <a:moveTo>
                  <a:pt x="838774" y="14"/>
                </a:moveTo>
                <a:cubicBezTo>
                  <a:pt x="891699" y="335"/>
                  <a:pt x="944452" y="6288"/>
                  <a:pt x="996107" y="18377"/>
                </a:cubicBezTo>
                <a:cubicBezTo>
                  <a:pt x="1344865" y="100437"/>
                  <a:pt x="1558993" y="409128"/>
                  <a:pt x="1585477" y="746145"/>
                </a:cubicBezTo>
                <a:lnTo>
                  <a:pt x="1585202" y="883197"/>
                </a:lnTo>
                <a:lnTo>
                  <a:pt x="695" y="883197"/>
                </a:lnTo>
                <a:lnTo>
                  <a:pt x="294" y="879328"/>
                </a:lnTo>
                <a:cubicBezTo>
                  <a:pt x="-1813" y="797038"/>
                  <a:pt x="7712" y="718092"/>
                  <a:pt x="20167" y="648487"/>
                </a:cubicBezTo>
                <a:cubicBezTo>
                  <a:pt x="89408" y="271519"/>
                  <a:pt x="468297" y="-2229"/>
                  <a:pt x="838774" y="14"/>
                </a:cubicBezTo>
                <a:close/>
              </a:path>
            </a:pathLst>
          </a:custGeom>
          <a:solidFill>
            <a:srgbClr val="4F2170"/>
          </a:solidFill>
          <a:ln w="9525" cap="flat">
            <a:noFill/>
            <a:prstDash val="solid"/>
            <a:miter/>
          </a:ln>
        </p:spPr>
        <p:txBody>
          <a:bodyPr wrap="square" rtlCol="0" anchor="ctr">
            <a:noAutofit/>
          </a:bodyPr>
          <a:lstStyle/>
          <a:p>
            <a:pPr>
              <a:lnSpc>
                <a:spcPct val="90000"/>
              </a:lnSpc>
            </a:pPr>
            <a:endParaRPr>
              <a:solidFill>
                <a:schemeClr val="bg1"/>
              </a:solidFill>
            </a:endParaRPr>
          </a:p>
        </p:txBody>
      </p:sp>
      <p:sp>
        <p:nvSpPr>
          <p:cNvPr id="2" name="Title 1">
            <a:extLst>
              <a:ext uri="{FF2B5EF4-FFF2-40B4-BE49-F238E27FC236}">
                <a16:creationId xmlns:a16="http://schemas.microsoft.com/office/drawing/2014/main" id="{2B813CEC-1B8A-4FB0-9276-0170AED9E377}"/>
              </a:ext>
            </a:extLst>
          </p:cNvPr>
          <p:cNvSpPr>
            <a:spLocks noGrp="1"/>
          </p:cNvSpPr>
          <p:nvPr>
            <p:ph type="title"/>
          </p:nvPr>
        </p:nvSpPr>
        <p:spPr/>
        <p:txBody>
          <a:bodyPr/>
          <a:lstStyle/>
          <a:p>
            <a:r>
              <a:rPr lang="en-US"/>
              <a:t>Click to edit Master title style</a:t>
            </a:r>
            <a:endParaRPr/>
          </a:p>
        </p:txBody>
      </p:sp>
      <p:sp>
        <p:nvSpPr>
          <p:cNvPr id="3" name="Date Placeholder 2">
            <a:extLst>
              <a:ext uri="{FF2B5EF4-FFF2-40B4-BE49-F238E27FC236}">
                <a16:creationId xmlns:a16="http://schemas.microsoft.com/office/drawing/2014/main" id="{DA994A90-D491-44FB-9802-5BF47DE84FD2}"/>
              </a:ext>
            </a:extLst>
          </p:cNvPr>
          <p:cNvSpPr>
            <a:spLocks noGrp="1"/>
          </p:cNvSpPr>
          <p:nvPr>
            <p:ph type="dt" sz="half" idx="10"/>
          </p:nvPr>
        </p:nvSpPr>
        <p:spPr/>
        <p:txBody>
          <a:bodyPr/>
          <a:lstStyle/>
          <a:p>
            <a:fld id="{2EB1475D-EF5B-48A6-8CCB-3BD08F726926}" type="datetimeFigureOut">
              <a:rPr lang="en-US"/>
              <a:pPr/>
              <a:t>8/19/2024</a:t>
            </a:fld>
            <a:endParaRPr/>
          </a:p>
        </p:txBody>
      </p:sp>
      <p:sp>
        <p:nvSpPr>
          <p:cNvPr id="4" name="Footer Placeholder 3">
            <a:extLst>
              <a:ext uri="{FF2B5EF4-FFF2-40B4-BE49-F238E27FC236}">
                <a16:creationId xmlns:a16="http://schemas.microsoft.com/office/drawing/2014/main" id="{F07A821A-79DC-41C0-A300-2B368D9926E6}"/>
              </a:ext>
            </a:extLst>
          </p:cNvPr>
          <p:cNvSpPr>
            <a:spLocks noGrp="1"/>
          </p:cNvSpPr>
          <p:nvPr>
            <p:ph type="ftr" sz="quarter" idx="11"/>
          </p:nvPr>
        </p:nvSpPr>
        <p:spPr/>
        <p:txBody>
          <a:bodyPr/>
          <a:lstStyle/>
          <a:p>
            <a:endParaRPr/>
          </a:p>
        </p:txBody>
      </p:sp>
      <p:sp>
        <p:nvSpPr>
          <p:cNvPr id="5" name="Slide Number Placeholder 4">
            <a:extLst>
              <a:ext uri="{FF2B5EF4-FFF2-40B4-BE49-F238E27FC236}">
                <a16:creationId xmlns:a16="http://schemas.microsoft.com/office/drawing/2014/main" id="{D49FD507-7645-49CA-AA88-72717BAD31EB}"/>
              </a:ext>
            </a:extLst>
          </p:cNvPr>
          <p:cNvSpPr>
            <a:spLocks noGrp="1"/>
          </p:cNvSpPr>
          <p:nvPr>
            <p:ph type="sldNum" sz="quarter" idx="12"/>
          </p:nvPr>
        </p:nvSpPr>
        <p:spPr/>
        <p:txBody>
          <a:bodyPr/>
          <a:lstStyle/>
          <a:p>
            <a:fld id="{565A54F4-DB31-4FC5-B748-3F06867349C3}" type="slidenum">
              <a:rPr/>
              <a:pPr/>
              <a:t>‹#›</a:t>
            </a:fld>
            <a:endParaRPr/>
          </a:p>
        </p:txBody>
      </p:sp>
      <p:sp>
        <p:nvSpPr>
          <p:cNvPr id="8" name="Text Placeholder 53">
            <a:extLst>
              <a:ext uri="{FF2B5EF4-FFF2-40B4-BE49-F238E27FC236}">
                <a16:creationId xmlns:a16="http://schemas.microsoft.com/office/drawing/2014/main" id="{B420C7EB-E753-4F7B-AEA6-BF83E3F37129}"/>
              </a:ext>
            </a:extLst>
          </p:cNvPr>
          <p:cNvSpPr>
            <a:spLocks noGrp="1"/>
          </p:cNvSpPr>
          <p:nvPr>
            <p:ph type="body" sz="quarter" idx="14" hasCustomPrompt="1"/>
          </p:nvPr>
        </p:nvSpPr>
        <p:spPr>
          <a:xfrm>
            <a:off x="381000" y="731530"/>
            <a:ext cx="11429998" cy="365739"/>
          </a:xfrm>
        </p:spPr>
        <p:txBody>
          <a:bodyPr/>
          <a:lstStyle>
            <a:lvl1pPr marL="0" indent="0">
              <a:spcBef>
                <a:spcPts val="0"/>
              </a:spcBef>
              <a:buNone/>
              <a:defRPr sz="2000">
                <a:solidFill>
                  <a:srgbClr val="724D8D"/>
                </a:solidFill>
              </a:defRPr>
            </a:lvl1pPr>
            <a:lvl2pPr marL="0" indent="0">
              <a:spcBef>
                <a:spcPts val="0"/>
              </a:spcBef>
              <a:buNone/>
              <a:defRPr sz="2000">
                <a:solidFill>
                  <a:srgbClr val="724D8D"/>
                </a:solidFill>
              </a:defRPr>
            </a:lvl2pPr>
            <a:lvl3pPr marL="0" indent="0">
              <a:spcBef>
                <a:spcPts val="0"/>
              </a:spcBef>
              <a:buNone/>
              <a:defRPr sz="2000">
                <a:solidFill>
                  <a:srgbClr val="724D8D"/>
                </a:solidFill>
              </a:defRPr>
            </a:lvl3pPr>
            <a:lvl4pPr marL="0" indent="0">
              <a:spcBef>
                <a:spcPts val="0"/>
              </a:spcBef>
              <a:buNone/>
              <a:defRPr sz="2000">
                <a:solidFill>
                  <a:srgbClr val="724D8D"/>
                </a:solidFill>
              </a:defRPr>
            </a:lvl4pPr>
            <a:lvl5pPr marL="0" indent="0">
              <a:spcBef>
                <a:spcPts val="0"/>
              </a:spcBef>
              <a:buNone/>
              <a:defRPr sz="2000">
                <a:solidFill>
                  <a:srgbClr val="724D8D"/>
                </a:solidFill>
              </a:defRPr>
            </a:lvl5pPr>
            <a:lvl6pPr marL="0" indent="0">
              <a:spcBef>
                <a:spcPts val="0"/>
              </a:spcBef>
              <a:buNone/>
              <a:defRPr sz="2000">
                <a:solidFill>
                  <a:srgbClr val="724D8D"/>
                </a:solidFill>
              </a:defRPr>
            </a:lvl6pPr>
            <a:lvl7pPr marL="0" indent="0">
              <a:spcBef>
                <a:spcPts val="0"/>
              </a:spcBef>
              <a:buNone/>
              <a:defRPr sz="2000">
                <a:solidFill>
                  <a:srgbClr val="724D8D"/>
                </a:solidFill>
              </a:defRPr>
            </a:lvl7pPr>
            <a:lvl8pPr marL="0" indent="0">
              <a:spcBef>
                <a:spcPts val="0"/>
              </a:spcBef>
              <a:buNone/>
              <a:defRPr sz="2000">
                <a:solidFill>
                  <a:srgbClr val="724D8D"/>
                </a:solidFill>
              </a:defRPr>
            </a:lvl8pPr>
            <a:lvl9pPr marL="0" indent="0">
              <a:spcBef>
                <a:spcPts val="0"/>
              </a:spcBef>
              <a:buNone/>
              <a:defRPr sz="2000">
                <a:solidFill>
                  <a:srgbClr val="724D8D"/>
                </a:solidFill>
              </a:defRPr>
            </a:lvl9pPr>
          </a:lstStyle>
          <a:p>
            <a:pPr lvl="0"/>
            <a:r>
              <a:t>Click to add subtitle</a:t>
            </a:r>
          </a:p>
        </p:txBody>
      </p:sp>
      <p:grpSp>
        <p:nvGrpSpPr>
          <p:cNvPr id="11" name="Group 10">
            <a:extLst>
              <a:ext uri="{FF2B5EF4-FFF2-40B4-BE49-F238E27FC236}">
                <a16:creationId xmlns:a16="http://schemas.microsoft.com/office/drawing/2014/main" id="{95A0AFF1-9E54-421B-AC34-EAFAF90112DD}"/>
              </a:ext>
            </a:extLst>
          </p:cNvPr>
          <p:cNvGrpSpPr>
            <a:grpSpLocks noChangeAspect="1"/>
          </p:cNvGrpSpPr>
          <p:nvPr/>
        </p:nvGrpSpPr>
        <p:grpSpPr>
          <a:xfrm>
            <a:off x="10676779" y="6205751"/>
            <a:ext cx="1143000" cy="440144"/>
            <a:chOff x="2078951" y="1888610"/>
            <a:chExt cx="8030200" cy="3092248"/>
          </a:xfrm>
          <a:solidFill>
            <a:srgbClr val="FFFFFF"/>
          </a:solidFill>
        </p:grpSpPr>
        <p:sp>
          <p:nvSpPr>
            <p:cNvPr id="12" name="Freeform: Shape 11">
              <a:extLst>
                <a:ext uri="{FF2B5EF4-FFF2-40B4-BE49-F238E27FC236}">
                  <a16:creationId xmlns:a16="http://schemas.microsoft.com/office/drawing/2014/main" id="{0BFDC3F4-CA3C-4FC2-92DD-3CADF4989447}"/>
                </a:ext>
              </a:extLst>
            </p:cNvPr>
            <p:cNvSpPr/>
            <p:nvPr/>
          </p:nvSpPr>
          <p:spPr>
            <a:xfrm>
              <a:off x="2078951" y="2872694"/>
              <a:ext cx="951880" cy="652717"/>
            </a:xfrm>
            <a:custGeom>
              <a:avLst/>
              <a:gdLst>
                <a:gd name="connsiteX0" fmla="*/ 903041 w 951880"/>
                <a:gd name="connsiteY0" fmla="*/ 330574 h 652717"/>
                <a:gd name="connsiteX1" fmla="*/ 780656 w 951880"/>
                <a:gd name="connsiteY1" fmla="*/ 379528 h 652717"/>
                <a:gd name="connsiteX2" fmla="*/ 598439 w 951880"/>
                <a:gd name="connsiteY2" fmla="*/ 311537 h 652717"/>
                <a:gd name="connsiteX3" fmla="*/ 505970 w 951880"/>
                <a:gd name="connsiteY3" fmla="*/ 164675 h 652717"/>
                <a:gd name="connsiteX4" fmla="*/ 266640 w 951880"/>
                <a:gd name="connsiteY4" fmla="*/ 61329 h 652717"/>
                <a:gd name="connsiteX5" fmla="*/ 103461 w 951880"/>
                <a:gd name="connsiteY5" fmla="*/ 458398 h 652717"/>
                <a:gd name="connsiteX6" fmla="*/ 756179 w 951880"/>
                <a:gd name="connsiteY6" fmla="*/ 485595 h 652717"/>
                <a:gd name="connsiteX7" fmla="*/ 903041 w 951880"/>
                <a:gd name="connsiteY7" fmla="*/ 330574 h 652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1880" h="652717">
                  <a:moveTo>
                    <a:pt x="903041" y="330574"/>
                  </a:moveTo>
                  <a:cubicBezTo>
                    <a:pt x="867685" y="363210"/>
                    <a:pt x="813292" y="374089"/>
                    <a:pt x="780656" y="379528"/>
                  </a:cubicBezTo>
                  <a:cubicBezTo>
                    <a:pt x="712664" y="387687"/>
                    <a:pt x="641953" y="365930"/>
                    <a:pt x="598439" y="311537"/>
                  </a:cubicBezTo>
                  <a:cubicBezTo>
                    <a:pt x="563083" y="268022"/>
                    <a:pt x="544046" y="210910"/>
                    <a:pt x="505970" y="164675"/>
                  </a:cubicBezTo>
                  <a:cubicBezTo>
                    <a:pt x="448858" y="93964"/>
                    <a:pt x="359109" y="45011"/>
                    <a:pt x="266640" y="61329"/>
                  </a:cubicBezTo>
                  <a:cubicBezTo>
                    <a:pt x="81704" y="93964"/>
                    <a:pt x="114" y="308817"/>
                    <a:pt x="103461" y="458398"/>
                  </a:cubicBezTo>
                  <a:cubicBezTo>
                    <a:pt x="253042" y="670531"/>
                    <a:pt x="584840" y="635176"/>
                    <a:pt x="756179" y="485595"/>
                  </a:cubicBezTo>
                  <a:cubicBezTo>
                    <a:pt x="813292" y="442080"/>
                    <a:pt x="862246" y="390407"/>
                    <a:pt x="903041" y="330574"/>
                  </a:cubicBezTo>
                </a:path>
              </a:pathLst>
            </a:custGeom>
            <a:grpFill/>
            <a:ln w="27168" cap="flat">
              <a:noFill/>
              <a:prstDash val="solid"/>
              <a:miter/>
            </a:ln>
          </p:spPr>
          <p:txBody>
            <a:bodyPr rtlCol="0" anchor="ctr"/>
            <a:lstStyle/>
            <a:p>
              <a:endParaRPr/>
            </a:p>
          </p:txBody>
        </p:sp>
        <p:sp>
          <p:nvSpPr>
            <p:cNvPr id="13" name="Freeform: Shape 12">
              <a:extLst>
                <a:ext uri="{FF2B5EF4-FFF2-40B4-BE49-F238E27FC236}">
                  <a16:creationId xmlns:a16="http://schemas.microsoft.com/office/drawing/2014/main" id="{637DBEEE-CF7F-4D1F-849D-928BA82EC93B}"/>
                </a:ext>
              </a:extLst>
            </p:cNvPr>
            <p:cNvSpPr/>
            <p:nvPr/>
          </p:nvSpPr>
          <p:spPr>
            <a:xfrm>
              <a:off x="9151831" y="2872694"/>
              <a:ext cx="951880" cy="652717"/>
            </a:xfrm>
            <a:custGeom>
              <a:avLst/>
              <a:gdLst>
                <a:gd name="connsiteX0" fmla="*/ 58178 w 951880"/>
                <a:gd name="connsiteY0" fmla="*/ 330574 h 652717"/>
                <a:gd name="connsiteX1" fmla="*/ 180563 w 951880"/>
                <a:gd name="connsiteY1" fmla="*/ 379528 h 652717"/>
                <a:gd name="connsiteX2" fmla="*/ 362780 w 951880"/>
                <a:gd name="connsiteY2" fmla="*/ 311537 h 652717"/>
                <a:gd name="connsiteX3" fmla="*/ 455249 w 951880"/>
                <a:gd name="connsiteY3" fmla="*/ 164675 h 652717"/>
                <a:gd name="connsiteX4" fmla="*/ 694578 w 951880"/>
                <a:gd name="connsiteY4" fmla="*/ 61329 h 652717"/>
                <a:gd name="connsiteX5" fmla="*/ 857758 w 951880"/>
                <a:gd name="connsiteY5" fmla="*/ 458398 h 652717"/>
                <a:gd name="connsiteX6" fmla="*/ 205040 w 951880"/>
                <a:gd name="connsiteY6" fmla="*/ 485595 h 652717"/>
                <a:gd name="connsiteX7" fmla="*/ 58178 w 951880"/>
                <a:gd name="connsiteY7" fmla="*/ 330574 h 652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1880" h="652717">
                  <a:moveTo>
                    <a:pt x="58178" y="330574"/>
                  </a:moveTo>
                  <a:cubicBezTo>
                    <a:pt x="96253" y="363210"/>
                    <a:pt x="147927" y="374089"/>
                    <a:pt x="180563" y="379528"/>
                  </a:cubicBezTo>
                  <a:cubicBezTo>
                    <a:pt x="248554" y="387687"/>
                    <a:pt x="319266" y="365930"/>
                    <a:pt x="362780" y="311537"/>
                  </a:cubicBezTo>
                  <a:cubicBezTo>
                    <a:pt x="398136" y="268022"/>
                    <a:pt x="417174" y="210910"/>
                    <a:pt x="455249" y="164675"/>
                  </a:cubicBezTo>
                  <a:cubicBezTo>
                    <a:pt x="512362" y="93964"/>
                    <a:pt x="602110" y="45011"/>
                    <a:pt x="694578" y="61329"/>
                  </a:cubicBezTo>
                  <a:cubicBezTo>
                    <a:pt x="879515" y="93964"/>
                    <a:pt x="961105" y="308817"/>
                    <a:pt x="857758" y="458398"/>
                  </a:cubicBezTo>
                  <a:cubicBezTo>
                    <a:pt x="708176" y="670531"/>
                    <a:pt x="376379" y="635176"/>
                    <a:pt x="205040" y="485595"/>
                  </a:cubicBezTo>
                  <a:cubicBezTo>
                    <a:pt x="150646" y="442080"/>
                    <a:pt x="101693" y="390407"/>
                    <a:pt x="58178" y="330574"/>
                  </a:cubicBezTo>
                </a:path>
              </a:pathLst>
            </a:custGeom>
            <a:grpFill/>
            <a:ln w="27168" cap="flat">
              <a:noFill/>
              <a:prstDash val="solid"/>
              <a:miter/>
            </a:ln>
          </p:spPr>
          <p:txBody>
            <a:bodyPr rtlCol="0" anchor="ctr"/>
            <a:lstStyle/>
            <a:p>
              <a:endParaRPr/>
            </a:p>
          </p:txBody>
        </p:sp>
        <p:sp>
          <p:nvSpPr>
            <p:cNvPr id="14" name="Freeform: Shape 13">
              <a:extLst>
                <a:ext uri="{FF2B5EF4-FFF2-40B4-BE49-F238E27FC236}">
                  <a16:creationId xmlns:a16="http://schemas.microsoft.com/office/drawing/2014/main" id="{BB2F70EF-E943-4F09-9AF2-6BD9CAD5CB3A}"/>
                </a:ext>
              </a:extLst>
            </p:cNvPr>
            <p:cNvSpPr/>
            <p:nvPr/>
          </p:nvSpPr>
          <p:spPr>
            <a:xfrm>
              <a:off x="8001294" y="2010994"/>
              <a:ext cx="734308" cy="299162"/>
            </a:xfrm>
            <a:custGeom>
              <a:avLst/>
              <a:gdLst>
                <a:gd name="connsiteX0" fmla="*/ 596792 w 734307"/>
                <a:gd name="connsiteY0" fmla="*/ 58178 h 299162"/>
                <a:gd name="connsiteX1" fmla="*/ 148048 w 734307"/>
                <a:gd name="connsiteY1" fmla="*/ 58178 h 299162"/>
                <a:gd name="connsiteX2" fmla="*/ 58299 w 734307"/>
                <a:gd name="connsiteY2" fmla="*/ 150646 h 299162"/>
                <a:gd name="connsiteX3" fmla="*/ 148048 w 734307"/>
                <a:gd name="connsiteY3" fmla="*/ 251274 h 299162"/>
                <a:gd name="connsiteX4" fmla="*/ 596792 w 734307"/>
                <a:gd name="connsiteY4" fmla="*/ 251274 h 299162"/>
                <a:gd name="connsiteX5" fmla="*/ 686541 w 734307"/>
                <a:gd name="connsiteY5" fmla="*/ 158805 h 299162"/>
                <a:gd name="connsiteX6" fmla="*/ 596792 w 734307"/>
                <a:gd name="connsiteY6" fmla="*/ 58178 h 299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4307" h="299162">
                  <a:moveTo>
                    <a:pt x="596792" y="58178"/>
                  </a:moveTo>
                  <a:cubicBezTo>
                    <a:pt x="591353" y="58178"/>
                    <a:pt x="153487" y="58178"/>
                    <a:pt x="148048" y="58178"/>
                  </a:cubicBezTo>
                  <a:cubicBezTo>
                    <a:pt x="99094" y="60898"/>
                    <a:pt x="61019" y="104412"/>
                    <a:pt x="58299" y="150646"/>
                  </a:cubicBezTo>
                  <a:cubicBezTo>
                    <a:pt x="55580" y="199600"/>
                    <a:pt x="99094" y="248554"/>
                    <a:pt x="148048" y="251274"/>
                  </a:cubicBezTo>
                  <a:cubicBezTo>
                    <a:pt x="153487" y="251274"/>
                    <a:pt x="591353" y="251274"/>
                    <a:pt x="596792" y="251274"/>
                  </a:cubicBezTo>
                  <a:cubicBezTo>
                    <a:pt x="645746" y="248554"/>
                    <a:pt x="683821" y="205040"/>
                    <a:pt x="686541" y="158805"/>
                  </a:cubicBezTo>
                  <a:cubicBezTo>
                    <a:pt x="689260" y="109852"/>
                    <a:pt x="648465" y="60898"/>
                    <a:pt x="596792" y="58178"/>
                  </a:cubicBezTo>
                </a:path>
              </a:pathLst>
            </a:custGeom>
            <a:grpFill/>
            <a:ln w="27168" cap="flat">
              <a:noFill/>
              <a:prstDash val="solid"/>
              <a:miter/>
            </a:ln>
          </p:spPr>
          <p:txBody>
            <a:bodyPr rtlCol="0" anchor="ctr"/>
            <a:lstStyle/>
            <a:p>
              <a:endParaRPr/>
            </a:p>
          </p:txBody>
        </p:sp>
        <p:sp>
          <p:nvSpPr>
            <p:cNvPr id="15" name="Freeform: Shape 14">
              <a:extLst>
                <a:ext uri="{FF2B5EF4-FFF2-40B4-BE49-F238E27FC236}">
                  <a16:creationId xmlns:a16="http://schemas.microsoft.com/office/drawing/2014/main" id="{87C3E69A-2B35-4A55-B991-C0C039AFB0CE}"/>
                </a:ext>
              </a:extLst>
            </p:cNvPr>
            <p:cNvSpPr/>
            <p:nvPr/>
          </p:nvSpPr>
          <p:spPr>
            <a:xfrm>
              <a:off x="4920042" y="2277520"/>
              <a:ext cx="1006274" cy="951879"/>
            </a:xfrm>
            <a:custGeom>
              <a:avLst/>
              <a:gdLst>
                <a:gd name="connsiteX0" fmla="*/ 884954 w 1006273"/>
                <a:gd name="connsiteY0" fmla="*/ 746251 h 951879"/>
                <a:gd name="connsiteX1" fmla="*/ 874076 w 1006273"/>
                <a:gd name="connsiteY1" fmla="*/ 670101 h 951879"/>
                <a:gd name="connsiteX2" fmla="*/ 874076 w 1006273"/>
                <a:gd name="connsiteY2" fmla="*/ 536837 h 951879"/>
                <a:gd name="connsiteX3" fmla="*/ 689139 w 1006273"/>
                <a:gd name="connsiteY3" fmla="*/ 88094 h 951879"/>
                <a:gd name="connsiteX4" fmla="*/ 428052 w 1006273"/>
                <a:gd name="connsiteY4" fmla="*/ 253993 h 951879"/>
                <a:gd name="connsiteX5" fmla="*/ 196881 w 1006273"/>
                <a:gd name="connsiteY5" fmla="*/ 58178 h 951879"/>
                <a:gd name="connsiteX6" fmla="*/ 58178 w 1006273"/>
                <a:gd name="connsiteY6" fmla="*/ 128889 h 951879"/>
                <a:gd name="connsiteX7" fmla="*/ 142488 w 1006273"/>
                <a:gd name="connsiteY7" fmla="*/ 273031 h 951879"/>
                <a:gd name="connsiteX8" fmla="*/ 142488 w 1006273"/>
                <a:gd name="connsiteY8" fmla="*/ 757130 h 951879"/>
                <a:gd name="connsiteX9" fmla="*/ 283910 w 1006273"/>
                <a:gd name="connsiteY9" fmla="*/ 895832 h 951879"/>
                <a:gd name="connsiteX10" fmla="*/ 428052 w 1006273"/>
                <a:gd name="connsiteY10" fmla="*/ 757130 h 951879"/>
                <a:gd name="connsiteX11" fmla="*/ 428052 w 1006273"/>
                <a:gd name="connsiteY11" fmla="*/ 400855 h 951879"/>
                <a:gd name="connsiteX12" fmla="*/ 523240 w 1006273"/>
                <a:gd name="connsiteY12" fmla="*/ 283910 h 951879"/>
                <a:gd name="connsiteX13" fmla="*/ 591231 w 1006273"/>
                <a:gd name="connsiteY13" fmla="*/ 354621 h 951879"/>
                <a:gd name="connsiteX14" fmla="*/ 591231 w 1006273"/>
                <a:gd name="connsiteY14" fmla="*/ 697297 h 951879"/>
                <a:gd name="connsiteX15" fmla="*/ 593951 w 1006273"/>
                <a:gd name="connsiteY15" fmla="*/ 729933 h 951879"/>
                <a:gd name="connsiteX16" fmla="*/ 610269 w 1006273"/>
                <a:gd name="connsiteY16" fmla="*/ 778887 h 951879"/>
                <a:gd name="connsiteX17" fmla="*/ 822402 w 1006273"/>
                <a:gd name="connsiteY17" fmla="*/ 893112 h 951879"/>
                <a:gd name="connsiteX18" fmla="*/ 961105 w 1006273"/>
                <a:gd name="connsiteY18" fmla="*/ 822401 h 951879"/>
                <a:gd name="connsiteX19" fmla="*/ 884954 w 1006273"/>
                <a:gd name="connsiteY19" fmla="*/ 746251 h 95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06273" h="951879">
                  <a:moveTo>
                    <a:pt x="884954" y="746251"/>
                  </a:moveTo>
                  <a:cubicBezTo>
                    <a:pt x="879515" y="721774"/>
                    <a:pt x="876795" y="694578"/>
                    <a:pt x="874076" y="670101"/>
                  </a:cubicBezTo>
                  <a:cubicBezTo>
                    <a:pt x="874076" y="634745"/>
                    <a:pt x="874076" y="583072"/>
                    <a:pt x="874076" y="536837"/>
                  </a:cubicBezTo>
                  <a:cubicBezTo>
                    <a:pt x="879515" y="373658"/>
                    <a:pt x="909431" y="88094"/>
                    <a:pt x="689139" y="88094"/>
                  </a:cubicBezTo>
                  <a:cubicBezTo>
                    <a:pt x="539558" y="88094"/>
                    <a:pt x="452529" y="213199"/>
                    <a:pt x="428052" y="253993"/>
                  </a:cubicBezTo>
                  <a:cubicBezTo>
                    <a:pt x="425332" y="139768"/>
                    <a:pt x="335583" y="58178"/>
                    <a:pt x="196881" y="58178"/>
                  </a:cubicBezTo>
                  <a:cubicBezTo>
                    <a:pt x="109852" y="58178"/>
                    <a:pt x="58178" y="128889"/>
                    <a:pt x="58178" y="128889"/>
                  </a:cubicBezTo>
                  <a:cubicBezTo>
                    <a:pt x="58178" y="128889"/>
                    <a:pt x="142488" y="158805"/>
                    <a:pt x="142488" y="273031"/>
                  </a:cubicBezTo>
                  <a:cubicBezTo>
                    <a:pt x="142488" y="354621"/>
                    <a:pt x="142488" y="757130"/>
                    <a:pt x="142488" y="757130"/>
                  </a:cubicBezTo>
                  <a:cubicBezTo>
                    <a:pt x="145207" y="827841"/>
                    <a:pt x="194161" y="895832"/>
                    <a:pt x="283910" y="895832"/>
                  </a:cubicBezTo>
                  <a:cubicBezTo>
                    <a:pt x="373659" y="895832"/>
                    <a:pt x="428052" y="827841"/>
                    <a:pt x="428052" y="757130"/>
                  </a:cubicBezTo>
                  <a:lnTo>
                    <a:pt x="428052" y="400855"/>
                  </a:lnTo>
                  <a:cubicBezTo>
                    <a:pt x="441650" y="343742"/>
                    <a:pt x="474286" y="283910"/>
                    <a:pt x="523240" y="283910"/>
                  </a:cubicBezTo>
                  <a:cubicBezTo>
                    <a:pt x="585792" y="283910"/>
                    <a:pt x="591231" y="354621"/>
                    <a:pt x="591231" y="354621"/>
                  </a:cubicBezTo>
                  <a:lnTo>
                    <a:pt x="591231" y="697297"/>
                  </a:lnTo>
                  <a:cubicBezTo>
                    <a:pt x="591231" y="708176"/>
                    <a:pt x="593951" y="719054"/>
                    <a:pt x="593951" y="729933"/>
                  </a:cubicBezTo>
                  <a:cubicBezTo>
                    <a:pt x="596671" y="748971"/>
                    <a:pt x="602110" y="765289"/>
                    <a:pt x="610269" y="778887"/>
                  </a:cubicBezTo>
                  <a:cubicBezTo>
                    <a:pt x="645624" y="846878"/>
                    <a:pt x="719055" y="893112"/>
                    <a:pt x="822402" y="893112"/>
                  </a:cubicBezTo>
                  <a:cubicBezTo>
                    <a:pt x="909431" y="893112"/>
                    <a:pt x="961105" y="822401"/>
                    <a:pt x="961105" y="822401"/>
                  </a:cubicBezTo>
                  <a:cubicBezTo>
                    <a:pt x="961105" y="822401"/>
                    <a:pt x="909431" y="808803"/>
                    <a:pt x="884954" y="746251"/>
                  </a:cubicBezTo>
                </a:path>
              </a:pathLst>
            </a:custGeom>
            <a:grpFill/>
            <a:ln w="27168" cap="flat">
              <a:noFill/>
              <a:prstDash val="solid"/>
              <a:miter/>
            </a:ln>
          </p:spPr>
          <p:txBody>
            <a:bodyPr rtlCol="0" anchor="ctr"/>
            <a:lstStyle/>
            <a:p>
              <a:endParaRPr/>
            </a:p>
          </p:txBody>
        </p:sp>
        <p:sp>
          <p:nvSpPr>
            <p:cNvPr id="16" name="Freeform: Shape 15">
              <a:extLst>
                <a:ext uri="{FF2B5EF4-FFF2-40B4-BE49-F238E27FC236}">
                  <a16:creationId xmlns:a16="http://schemas.microsoft.com/office/drawing/2014/main" id="{11AF4A2B-A30E-4897-8EDC-C99DE54C2936}"/>
                </a:ext>
              </a:extLst>
            </p:cNvPr>
            <p:cNvSpPr/>
            <p:nvPr/>
          </p:nvSpPr>
          <p:spPr>
            <a:xfrm>
              <a:off x="7552331" y="1888610"/>
              <a:ext cx="489539" cy="1332631"/>
            </a:xfrm>
            <a:custGeom>
              <a:avLst/>
              <a:gdLst>
                <a:gd name="connsiteX0" fmla="*/ 368560 w 489538"/>
                <a:gd name="connsiteY0" fmla="*/ 1135162 h 1332630"/>
                <a:gd name="connsiteX1" fmla="*/ 357681 w 489538"/>
                <a:gd name="connsiteY1" fmla="*/ 1059011 h 1332630"/>
                <a:gd name="connsiteX2" fmla="*/ 357681 w 489538"/>
                <a:gd name="connsiteY2" fmla="*/ 207759 h 1332630"/>
                <a:gd name="connsiteX3" fmla="*/ 208099 w 489538"/>
                <a:gd name="connsiteY3" fmla="*/ 58178 h 1332630"/>
                <a:gd name="connsiteX4" fmla="*/ 58518 w 489538"/>
                <a:gd name="connsiteY4" fmla="*/ 207759 h 1332630"/>
                <a:gd name="connsiteX5" fmla="*/ 58518 w 489538"/>
                <a:gd name="connsiteY5" fmla="*/ 961104 h 1332630"/>
                <a:gd name="connsiteX6" fmla="*/ 85715 w 489538"/>
                <a:gd name="connsiteY6" fmla="*/ 1159639 h 1332630"/>
                <a:gd name="connsiteX7" fmla="*/ 306007 w 489538"/>
                <a:gd name="connsiteY7" fmla="*/ 1282023 h 1332630"/>
                <a:gd name="connsiteX8" fmla="*/ 444710 w 489538"/>
                <a:gd name="connsiteY8" fmla="*/ 1211312 h 1332630"/>
                <a:gd name="connsiteX9" fmla="*/ 368560 w 489538"/>
                <a:gd name="connsiteY9" fmla="*/ 1135162 h 1332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9538" h="1332630">
                  <a:moveTo>
                    <a:pt x="368560" y="1135162"/>
                  </a:moveTo>
                  <a:cubicBezTo>
                    <a:pt x="363120" y="1110685"/>
                    <a:pt x="357681" y="1083488"/>
                    <a:pt x="357681" y="1059011"/>
                  </a:cubicBezTo>
                  <a:lnTo>
                    <a:pt x="357681" y="207759"/>
                  </a:lnTo>
                  <a:cubicBezTo>
                    <a:pt x="357681" y="126170"/>
                    <a:pt x="289689" y="58178"/>
                    <a:pt x="208099" y="58178"/>
                  </a:cubicBezTo>
                  <a:cubicBezTo>
                    <a:pt x="126510" y="58178"/>
                    <a:pt x="58518" y="126170"/>
                    <a:pt x="58518" y="207759"/>
                  </a:cubicBezTo>
                  <a:lnTo>
                    <a:pt x="58518" y="961104"/>
                  </a:lnTo>
                  <a:cubicBezTo>
                    <a:pt x="58518" y="1029095"/>
                    <a:pt x="53079" y="1097086"/>
                    <a:pt x="85715" y="1159639"/>
                  </a:cubicBezTo>
                  <a:cubicBezTo>
                    <a:pt x="118351" y="1227630"/>
                    <a:pt x="202660" y="1282023"/>
                    <a:pt x="306007" y="1282023"/>
                  </a:cubicBezTo>
                  <a:cubicBezTo>
                    <a:pt x="393036" y="1282023"/>
                    <a:pt x="444710" y="1211312"/>
                    <a:pt x="444710" y="1211312"/>
                  </a:cubicBezTo>
                  <a:cubicBezTo>
                    <a:pt x="444710" y="1211312"/>
                    <a:pt x="393036" y="1197714"/>
                    <a:pt x="368560" y="1135162"/>
                  </a:cubicBezTo>
                </a:path>
              </a:pathLst>
            </a:custGeom>
            <a:grpFill/>
            <a:ln w="27168" cap="flat">
              <a:noFill/>
              <a:prstDash val="solid"/>
              <a:miter/>
            </a:ln>
          </p:spPr>
          <p:txBody>
            <a:bodyPr rtlCol="0" anchor="ctr"/>
            <a:lstStyle/>
            <a:p>
              <a:endParaRPr/>
            </a:p>
          </p:txBody>
        </p:sp>
        <p:sp>
          <p:nvSpPr>
            <p:cNvPr id="17" name="Freeform: Shape 16">
              <a:extLst>
                <a:ext uri="{FF2B5EF4-FFF2-40B4-BE49-F238E27FC236}">
                  <a16:creationId xmlns:a16="http://schemas.microsoft.com/office/drawing/2014/main" id="{B2DCAE65-6D6D-48D1-B28A-A058E3BC709E}"/>
                </a:ext>
              </a:extLst>
            </p:cNvPr>
            <p:cNvSpPr/>
            <p:nvPr/>
          </p:nvSpPr>
          <p:spPr>
            <a:xfrm>
              <a:off x="4162324" y="2357456"/>
              <a:ext cx="815899" cy="815898"/>
            </a:xfrm>
            <a:custGeom>
              <a:avLst/>
              <a:gdLst>
                <a:gd name="connsiteX0" fmla="*/ 407949 w 815899"/>
                <a:gd name="connsiteY0" fmla="*/ 174058 h 815898"/>
                <a:gd name="connsiteX1" fmla="*/ 293723 w 815899"/>
                <a:gd name="connsiteY1" fmla="*/ 407950 h 815898"/>
                <a:gd name="connsiteX2" fmla="*/ 410669 w 815899"/>
                <a:gd name="connsiteY2" fmla="*/ 641840 h 815898"/>
                <a:gd name="connsiteX3" fmla="*/ 522175 w 815899"/>
                <a:gd name="connsiteY3" fmla="*/ 407950 h 815898"/>
                <a:gd name="connsiteX4" fmla="*/ 407949 w 815899"/>
                <a:gd name="connsiteY4" fmla="*/ 174058 h 815898"/>
                <a:gd name="connsiteX5" fmla="*/ 407950 w 815899"/>
                <a:gd name="connsiteY5" fmla="*/ 0 h 815898"/>
                <a:gd name="connsiteX6" fmla="*/ 815899 w 815899"/>
                <a:gd name="connsiteY6" fmla="*/ 407949 h 815898"/>
                <a:gd name="connsiteX7" fmla="*/ 407950 w 815899"/>
                <a:gd name="connsiteY7" fmla="*/ 815898 h 815898"/>
                <a:gd name="connsiteX8" fmla="*/ 0 w 815899"/>
                <a:gd name="connsiteY8" fmla="*/ 407949 h 815898"/>
                <a:gd name="connsiteX9" fmla="*/ 407950 w 815899"/>
                <a:gd name="connsiteY9" fmla="*/ 0 h 815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15899" h="815898">
                  <a:moveTo>
                    <a:pt x="407949" y="174058"/>
                  </a:moveTo>
                  <a:cubicBezTo>
                    <a:pt x="342677" y="174058"/>
                    <a:pt x="293723" y="263807"/>
                    <a:pt x="293723" y="407950"/>
                  </a:cubicBezTo>
                  <a:cubicBezTo>
                    <a:pt x="293723" y="552091"/>
                    <a:pt x="331799" y="639120"/>
                    <a:pt x="410669" y="641840"/>
                  </a:cubicBezTo>
                  <a:cubicBezTo>
                    <a:pt x="489539" y="641840"/>
                    <a:pt x="527614" y="552091"/>
                    <a:pt x="522175" y="407950"/>
                  </a:cubicBezTo>
                  <a:cubicBezTo>
                    <a:pt x="522175" y="263807"/>
                    <a:pt x="473221" y="176778"/>
                    <a:pt x="407949" y="174058"/>
                  </a:cubicBezTo>
                  <a:close/>
                  <a:moveTo>
                    <a:pt x="407950" y="0"/>
                  </a:moveTo>
                  <a:cubicBezTo>
                    <a:pt x="633682" y="0"/>
                    <a:pt x="815899" y="182217"/>
                    <a:pt x="815899" y="407949"/>
                  </a:cubicBezTo>
                  <a:cubicBezTo>
                    <a:pt x="815899" y="633681"/>
                    <a:pt x="633682" y="815898"/>
                    <a:pt x="407950" y="815898"/>
                  </a:cubicBezTo>
                  <a:cubicBezTo>
                    <a:pt x="182218" y="815898"/>
                    <a:pt x="0" y="633681"/>
                    <a:pt x="0" y="407949"/>
                  </a:cubicBezTo>
                  <a:cubicBezTo>
                    <a:pt x="0" y="182217"/>
                    <a:pt x="182218" y="0"/>
                    <a:pt x="407950" y="0"/>
                  </a:cubicBezTo>
                  <a:close/>
                </a:path>
              </a:pathLst>
            </a:custGeom>
            <a:grpFill/>
            <a:ln w="27168" cap="flat">
              <a:noFill/>
              <a:prstDash val="solid"/>
              <a:miter/>
            </a:ln>
          </p:spPr>
          <p:txBody>
            <a:bodyPr rtlCol="0" anchor="ctr"/>
            <a:lstStyle/>
            <a:p>
              <a:endParaRPr/>
            </a:p>
          </p:txBody>
        </p:sp>
        <p:sp>
          <p:nvSpPr>
            <p:cNvPr id="18" name="Freeform: Shape 17">
              <a:extLst>
                <a:ext uri="{FF2B5EF4-FFF2-40B4-BE49-F238E27FC236}">
                  <a16:creationId xmlns:a16="http://schemas.microsoft.com/office/drawing/2014/main" id="{395AFC10-7312-4BF8-A557-DA8678F962DA}"/>
                </a:ext>
              </a:extLst>
            </p:cNvPr>
            <p:cNvSpPr/>
            <p:nvPr/>
          </p:nvSpPr>
          <p:spPr>
            <a:xfrm>
              <a:off x="5884871" y="1946788"/>
              <a:ext cx="912802" cy="1223846"/>
            </a:xfrm>
            <a:custGeom>
              <a:avLst/>
              <a:gdLst>
                <a:gd name="connsiteX0" fmla="*/ 387907 w 912802"/>
                <a:gd name="connsiteY0" fmla="*/ 620081 h 1223846"/>
                <a:gd name="connsiteX1" fmla="*/ 273681 w 912802"/>
                <a:gd name="connsiteY1" fmla="*/ 824055 h 1223846"/>
                <a:gd name="connsiteX2" fmla="*/ 390627 w 912802"/>
                <a:gd name="connsiteY2" fmla="*/ 1028029 h 1223846"/>
                <a:gd name="connsiteX3" fmla="*/ 502132 w 912802"/>
                <a:gd name="connsiteY3" fmla="*/ 824055 h 1223846"/>
                <a:gd name="connsiteX4" fmla="*/ 387907 w 912802"/>
                <a:gd name="connsiteY4" fmla="*/ 620081 h 1223846"/>
                <a:gd name="connsiteX5" fmla="*/ 676192 w 912802"/>
                <a:gd name="connsiteY5" fmla="*/ 0 h 1223846"/>
                <a:gd name="connsiteX6" fmla="*/ 825773 w 912802"/>
                <a:gd name="connsiteY6" fmla="*/ 149581 h 1223846"/>
                <a:gd name="connsiteX7" fmla="*/ 825773 w 912802"/>
                <a:gd name="connsiteY7" fmla="*/ 1000834 h 1223846"/>
                <a:gd name="connsiteX8" fmla="*/ 836651 w 912802"/>
                <a:gd name="connsiteY8" fmla="*/ 1076985 h 1223846"/>
                <a:gd name="connsiteX9" fmla="*/ 912802 w 912802"/>
                <a:gd name="connsiteY9" fmla="*/ 1150415 h 1223846"/>
                <a:gd name="connsiteX10" fmla="*/ 774099 w 912802"/>
                <a:gd name="connsiteY10" fmla="*/ 1221126 h 1223846"/>
                <a:gd name="connsiteX11" fmla="*/ 553807 w 912802"/>
                <a:gd name="connsiteY11" fmla="*/ 1098742 h 1223846"/>
                <a:gd name="connsiteX12" fmla="*/ 548367 w 912802"/>
                <a:gd name="connsiteY12" fmla="*/ 1085144 h 1223846"/>
                <a:gd name="connsiteX13" fmla="*/ 398786 w 912802"/>
                <a:gd name="connsiteY13" fmla="*/ 1212967 h 1223846"/>
                <a:gd name="connsiteX14" fmla="*/ 156736 w 912802"/>
                <a:gd name="connsiteY14" fmla="*/ 1180332 h 1223846"/>
                <a:gd name="connsiteX15" fmla="*/ 287280 w 912802"/>
                <a:gd name="connsiteY15" fmla="*/ 416107 h 1223846"/>
                <a:gd name="connsiteX16" fmla="*/ 526611 w 912802"/>
                <a:gd name="connsiteY16" fmla="*/ 552091 h 1223846"/>
                <a:gd name="connsiteX17" fmla="*/ 526611 w 912802"/>
                <a:gd name="connsiteY17" fmla="*/ 149581 h 1223846"/>
                <a:gd name="connsiteX18" fmla="*/ 676192 w 912802"/>
                <a:gd name="connsiteY18" fmla="*/ 0 h 1223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2802" h="1223846">
                  <a:moveTo>
                    <a:pt x="387907" y="620081"/>
                  </a:moveTo>
                  <a:cubicBezTo>
                    <a:pt x="322635" y="620081"/>
                    <a:pt x="273681" y="698951"/>
                    <a:pt x="273681" y="824055"/>
                  </a:cubicBezTo>
                  <a:cubicBezTo>
                    <a:pt x="273681" y="949160"/>
                    <a:pt x="311756" y="1028029"/>
                    <a:pt x="390627" y="1028029"/>
                  </a:cubicBezTo>
                  <a:cubicBezTo>
                    <a:pt x="466777" y="1025310"/>
                    <a:pt x="504852" y="949160"/>
                    <a:pt x="502132" y="824055"/>
                  </a:cubicBezTo>
                  <a:cubicBezTo>
                    <a:pt x="502132" y="698951"/>
                    <a:pt x="455898" y="622801"/>
                    <a:pt x="387907" y="620081"/>
                  </a:cubicBezTo>
                  <a:close/>
                  <a:moveTo>
                    <a:pt x="676192" y="0"/>
                  </a:moveTo>
                  <a:cubicBezTo>
                    <a:pt x="757781" y="0"/>
                    <a:pt x="825773" y="67992"/>
                    <a:pt x="825773" y="149581"/>
                  </a:cubicBezTo>
                  <a:lnTo>
                    <a:pt x="825773" y="1000834"/>
                  </a:lnTo>
                  <a:cubicBezTo>
                    <a:pt x="828492" y="1025311"/>
                    <a:pt x="831212" y="1052508"/>
                    <a:pt x="836651" y="1076985"/>
                  </a:cubicBezTo>
                  <a:cubicBezTo>
                    <a:pt x="861128" y="1139537"/>
                    <a:pt x="912802" y="1150415"/>
                    <a:pt x="912802" y="1150415"/>
                  </a:cubicBezTo>
                  <a:cubicBezTo>
                    <a:pt x="912802" y="1150415"/>
                    <a:pt x="861128" y="1221126"/>
                    <a:pt x="774099" y="1221126"/>
                  </a:cubicBezTo>
                  <a:cubicBezTo>
                    <a:pt x="670752" y="1221126"/>
                    <a:pt x="589162" y="1166733"/>
                    <a:pt x="553807" y="1098742"/>
                  </a:cubicBezTo>
                  <a:cubicBezTo>
                    <a:pt x="551087" y="1093303"/>
                    <a:pt x="551087" y="1090583"/>
                    <a:pt x="548367" y="1085144"/>
                  </a:cubicBezTo>
                  <a:cubicBezTo>
                    <a:pt x="534769" y="1147696"/>
                    <a:pt x="450460" y="1199369"/>
                    <a:pt x="398786" y="1212967"/>
                  </a:cubicBezTo>
                  <a:cubicBezTo>
                    <a:pt x="322636" y="1234725"/>
                    <a:pt x="222008" y="1223846"/>
                    <a:pt x="156736" y="1180332"/>
                  </a:cubicBezTo>
                  <a:cubicBezTo>
                    <a:pt x="-79874" y="1028031"/>
                    <a:pt x="-58117" y="416107"/>
                    <a:pt x="287280" y="416107"/>
                  </a:cubicBezTo>
                  <a:cubicBezTo>
                    <a:pt x="412385" y="416107"/>
                    <a:pt x="491255" y="503137"/>
                    <a:pt x="526611" y="552091"/>
                  </a:cubicBezTo>
                  <a:lnTo>
                    <a:pt x="526611" y="149581"/>
                  </a:lnTo>
                  <a:cubicBezTo>
                    <a:pt x="526611" y="67992"/>
                    <a:pt x="594602" y="0"/>
                    <a:pt x="676192" y="0"/>
                  </a:cubicBezTo>
                  <a:close/>
                </a:path>
              </a:pathLst>
            </a:custGeom>
            <a:grpFill/>
            <a:ln w="27168" cap="flat">
              <a:noFill/>
              <a:prstDash val="solid"/>
              <a:miter/>
            </a:ln>
          </p:spPr>
          <p:txBody>
            <a:bodyPr rtlCol="0" anchor="ctr"/>
            <a:lstStyle/>
            <a:p>
              <a:endParaRPr/>
            </a:p>
          </p:txBody>
        </p:sp>
        <p:sp>
          <p:nvSpPr>
            <p:cNvPr id="19" name="Freeform: Shape 18">
              <a:extLst>
                <a:ext uri="{FF2B5EF4-FFF2-40B4-BE49-F238E27FC236}">
                  <a16:creationId xmlns:a16="http://schemas.microsoft.com/office/drawing/2014/main" id="{2F36A6C7-D0EE-46D0-A334-73B13AC9039B}"/>
                </a:ext>
              </a:extLst>
            </p:cNvPr>
            <p:cNvSpPr/>
            <p:nvPr/>
          </p:nvSpPr>
          <p:spPr>
            <a:xfrm>
              <a:off x="6789513" y="2362895"/>
              <a:ext cx="747906" cy="810458"/>
            </a:xfrm>
            <a:custGeom>
              <a:avLst/>
              <a:gdLst>
                <a:gd name="connsiteX0" fmla="*/ 394818 w 747906"/>
                <a:gd name="connsiteY0" fmla="*/ 163222 h 810458"/>
                <a:gd name="connsiteX1" fmla="*/ 356275 w 747906"/>
                <a:gd name="connsiteY1" fmla="*/ 174058 h 810458"/>
                <a:gd name="connsiteX2" fmla="*/ 274685 w 747906"/>
                <a:gd name="connsiteY2" fmla="*/ 356275 h 810458"/>
                <a:gd name="connsiteX3" fmla="*/ 375313 w 747906"/>
                <a:gd name="connsiteY3" fmla="*/ 358994 h 810458"/>
                <a:gd name="connsiteX4" fmla="*/ 473220 w 747906"/>
                <a:gd name="connsiteY4" fmla="*/ 239329 h 810458"/>
                <a:gd name="connsiteX5" fmla="*/ 394818 w 747906"/>
                <a:gd name="connsiteY5" fmla="*/ 163222 h 810458"/>
                <a:gd name="connsiteX6" fmla="*/ 386192 w 747906"/>
                <a:gd name="connsiteY6" fmla="*/ 0 h 810458"/>
                <a:gd name="connsiteX7" fmla="*/ 747906 w 747906"/>
                <a:gd name="connsiteY7" fmla="*/ 266526 h 810458"/>
                <a:gd name="connsiteX8" fmla="*/ 291004 w 747906"/>
                <a:gd name="connsiteY8" fmla="*/ 484100 h 810458"/>
                <a:gd name="connsiteX9" fmla="*/ 497698 w 747906"/>
                <a:gd name="connsiteY9" fmla="*/ 617363 h 810458"/>
                <a:gd name="connsiteX10" fmla="*/ 712551 w 747906"/>
                <a:gd name="connsiteY10" fmla="*/ 557530 h 810458"/>
                <a:gd name="connsiteX11" fmla="*/ 388912 w 747906"/>
                <a:gd name="connsiteY11" fmla="*/ 810458 h 810458"/>
                <a:gd name="connsiteX12" fmla="*/ 0 w 747906"/>
                <a:gd name="connsiteY12" fmla="*/ 413389 h 810458"/>
                <a:gd name="connsiteX13" fmla="*/ 386192 w 747906"/>
                <a:gd name="connsiteY13" fmla="*/ 0 h 810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47906" h="810458">
                  <a:moveTo>
                    <a:pt x="394818" y="163222"/>
                  </a:moveTo>
                  <a:cubicBezTo>
                    <a:pt x="381772" y="163179"/>
                    <a:pt x="368514" y="166579"/>
                    <a:pt x="356275" y="174058"/>
                  </a:cubicBezTo>
                  <a:cubicBezTo>
                    <a:pt x="299162" y="212133"/>
                    <a:pt x="282844" y="291003"/>
                    <a:pt x="274685" y="356275"/>
                  </a:cubicBezTo>
                  <a:cubicBezTo>
                    <a:pt x="274685" y="364434"/>
                    <a:pt x="369873" y="358994"/>
                    <a:pt x="375313" y="358994"/>
                  </a:cubicBezTo>
                  <a:cubicBezTo>
                    <a:pt x="432425" y="345396"/>
                    <a:pt x="473220" y="301881"/>
                    <a:pt x="473220" y="239329"/>
                  </a:cubicBezTo>
                  <a:cubicBezTo>
                    <a:pt x="471181" y="194455"/>
                    <a:pt x="433956" y="163349"/>
                    <a:pt x="394818" y="163222"/>
                  </a:cubicBezTo>
                  <a:close/>
                  <a:moveTo>
                    <a:pt x="386192" y="0"/>
                  </a:moveTo>
                  <a:cubicBezTo>
                    <a:pt x="519455" y="0"/>
                    <a:pt x="747906" y="65272"/>
                    <a:pt x="747906" y="266526"/>
                  </a:cubicBezTo>
                  <a:cubicBezTo>
                    <a:pt x="747906" y="467782"/>
                    <a:pt x="538493" y="484100"/>
                    <a:pt x="291004" y="484100"/>
                  </a:cubicBezTo>
                  <a:cubicBezTo>
                    <a:pt x="291004" y="484100"/>
                    <a:pt x="326359" y="617363"/>
                    <a:pt x="497698" y="617363"/>
                  </a:cubicBezTo>
                  <a:cubicBezTo>
                    <a:pt x="669036" y="617363"/>
                    <a:pt x="712551" y="557530"/>
                    <a:pt x="712551" y="557530"/>
                  </a:cubicBezTo>
                  <a:cubicBezTo>
                    <a:pt x="712551" y="557530"/>
                    <a:pt x="696233" y="810458"/>
                    <a:pt x="388912" y="810458"/>
                  </a:cubicBezTo>
                  <a:cubicBezTo>
                    <a:pt x="212134" y="810458"/>
                    <a:pt x="0" y="677195"/>
                    <a:pt x="0" y="413389"/>
                  </a:cubicBezTo>
                  <a:cubicBezTo>
                    <a:pt x="0" y="176778"/>
                    <a:pt x="163180" y="0"/>
                    <a:pt x="386192" y="0"/>
                  </a:cubicBezTo>
                  <a:close/>
                </a:path>
              </a:pathLst>
            </a:custGeom>
            <a:grpFill/>
            <a:ln w="27168" cap="flat">
              <a:noFill/>
              <a:prstDash val="solid"/>
              <a:miter/>
            </a:ln>
          </p:spPr>
          <p:txBody>
            <a:bodyPr rtlCol="0" anchor="ctr"/>
            <a:lstStyle/>
            <a:p>
              <a:endParaRPr/>
            </a:p>
          </p:txBody>
        </p:sp>
        <p:sp>
          <p:nvSpPr>
            <p:cNvPr id="20" name="Freeform: Shape 19">
              <a:extLst>
                <a:ext uri="{FF2B5EF4-FFF2-40B4-BE49-F238E27FC236}">
                  <a16:creationId xmlns:a16="http://schemas.microsoft.com/office/drawing/2014/main" id="{CA99400B-701C-434B-A9DF-407DAC516AB5}"/>
                </a:ext>
              </a:extLst>
            </p:cNvPr>
            <p:cNvSpPr/>
            <p:nvPr/>
          </p:nvSpPr>
          <p:spPr>
            <a:xfrm>
              <a:off x="7988882" y="2362895"/>
              <a:ext cx="747906" cy="810458"/>
            </a:xfrm>
            <a:custGeom>
              <a:avLst/>
              <a:gdLst>
                <a:gd name="connsiteX0" fmla="*/ 394818 w 747906"/>
                <a:gd name="connsiteY0" fmla="*/ 163222 h 810458"/>
                <a:gd name="connsiteX1" fmla="*/ 356275 w 747906"/>
                <a:gd name="connsiteY1" fmla="*/ 174058 h 810458"/>
                <a:gd name="connsiteX2" fmla="*/ 274685 w 747906"/>
                <a:gd name="connsiteY2" fmla="*/ 356275 h 810458"/>
                <a:gd name="connsiteX3" fmla="*/ 375313 w 747906"/>
                <a:gd name="connsiteY3" fmla="*/ 358994 h 810458"/>
                <a:gd name="connsiteX4" fmla="*/ 473220 w 747906"/>
                <a:gd name="connsiteY4" fmla="*/ 239329 h 810458"/>
                <a:gd name="connsiteX5" fmla="*/ 394818 w 747906"/>
                <a:gd name="connsiteY5" fmla="*/ 163222 h 810458"/>
                <a:gd name="connsiteX6" fmla="*/ 386192 w 747906"/>
                <a:gd name="connsiteY6" fmla="*/ 0 h 810458"/>
                <a:gd name="connsiteX7" fmla="*/ 747906 w 747906"/>
                <a:gd name="connsiteY7" fmla="*/ 266526 h 810458"/>
                <a:gd name="connsiteX8" fmla="*/ 291004 w 747906"/>
                <a:gd name="connsiteY8" fmla="*/ 484100 h 810458"/>
                <a:gd name="connsiteX9" fmla="*/ 497697 w 747906"/>
                <a:gd name="connsiteY9" fmla="*/ 617363 h 810458"/>
                <a:gd name="connsiteX10" fmla="*/ 712551 w 747906"/>
                <a:gd name="connsiteY10" fmla="*/ 557530 h 810458"/>
                <a:gd name="connsiteX11" fmla="*/ 388911 w 747906"/>
                <a:gd name="connsiteY11" fmla="*/ 810458 h 810458"/>
                <a:gd name="connsiteX12" fmla="*/ 0 w 747906"/>
                <a:gd name="connsiteY12" fmla="*/ 413389 h 810458"/>
                <a:gd name="connsiteX13" fmla="*/ 386192 w 747906"/>
                <a:gd name="connsiteY13" fmla="*/ 0 h 810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47906" h="810458">
                  <a:moveTo>
                    <a:pt x="394818" y="163222"/>
                  </a:moveTo>
                  <a:cubicBezTo>
                    <a:pt x="381772" y="163179"/>
                    <a:pt x="368514" y="166579"/>
                    <a:pt x="356275" y="174058"/>
                  </a:cubicBezTo>
                  <a:cubicBezTo>
                    <a:pt x="299162" y="212133"/>
                    <a:pt x="282844" y="291003"/>
                    <a:pt x="274685" y="356275"/>
                  </a:cubicBezTo>
                  <a:cubicBezTo>
                    <a:pt x="274685" y="364434"/>
                    <a:pt x="369873" y="358994"/>
                    <a:pt x="375313" y="358994"/>
                  </a:cubicBezTo>
                  <a:cubicBezTo>
                    <a:pt x="432426" y="345396"/>
                    <a:pt x="473220" y="301881"/>
                    <a:pt x="473220" y="239329"/>
                  </a:cubicBezTo>
                  <a:cubicBezTo>
                    <a:pt x="471181" y="194455"/>
                    <a:pt x="433955" y="163349"/>
                    <a:pt x="394818" y="163222"/>
                  </a:cubicBezTo>
                  <a:close/>
                  <a:moveTo>
                    <a:pt x="386192" y="0"/>
                  </a:moveTo>
                  <a:cubicBezTo>
                    <a:pt x="519455" y="0"/>
                    <a:pt x="747906" y="65272"/>
                    <a:pt x="747906" y="266526"/>
                  </a:cubicBezTo>
                  <a:cubicBezTo>
                    <a:pt x="747906" y="467782"/>
                    <a:pt x="538492" y="484100"/>
                    <a:pt x="291004" y="484100"/>
                  </a:cubicBezTo>
                  <a:cubicBezTo>
                    <a:pt x="291004" y="484100"/>
                    <a:pt x="326359" y="617363"/>
                    <a:pt x="497697" y="617363"/>
                  </a:cubicBezTo>
                  <a:cubicBezTo>
                    <a:pt x="669036" y="617363"/>
                    <a:pt x="712551" y="557530"/>
                    <a:pt x="712551" y="557530"/>
                  </a:cubicBezTo>
                  <a:cubicBezTo>
                    <a:pt x="712551" y="557530"/>
                    <a:pt x="696233" y="810458"/>
                    <a:pt x="388911" y="810458"/>
                  </a:cubicBezTo>
                  <a:cubicBezTo>
                    <a:pt x="212133" y="810458"/>
                    <a:pt x="0" y="677195"/>
                    <a:pt x="0" y="413389"/>
                  </a:cubicBezTo>
                  <a:cubicBezTo>
                    <a:pt x="0" y="176778"/>
                    <a:pt x="163180" y="0"/>
                    <a:pt x="386192" y="0"/>
                  </a:cubicBezTo>
                  <a:close/>
                </a:path>
              </a:pathLst>
            </a:custGeom>
            <a:grpFill/>
            <a:ln w="27168" cap="flat">
              <a:noFill/>
              <a:prstDash val="solid"/>
              <a:miter/>
            </a:ln>
          </p:spPr>
          <p:txBody>
            <a:bodyPr rtlCol="0" anchor="ctr"/>
            <a:lstStyle/>
            <a:p>
              <a:endParaRPr/>
            </a:p>
          </p:txBody>
        </p:sp>
        <p:sp>
          <p:nvSpPr>
            <p:cNvPr id="21" name="Freeform: Shape 20">
              <a:extLst>
                <a:ext uri="{FF2B5EF4-FFF2-40B4-BE49-F238E27FC236}">
                  <a16:creationId xmlns:a16="http://schemas.microsoft.com/office/drawing/2014/main" id="{B2D1B86A-33BB-46AB-8000-A26581AE547C}"/>
                </a:ext>
              </a:extLst>
            </p:cNvPr>
            <p:cNvSpPr/>
            <p:nvPr/>
          </p:nvSpPr>
          <p:spPr>
            <a:xfrm>
              <a:off x="8683414" y="2274801"/>
              <a:ext cx="897487" cy="951879"/>
            </a:xfrm>
            <a:custGeom>
              <a:avLst/>
              <a:gdLst>
                <a:gd name="connsiteX0" fmla="*/ 580988 w 897487"/>
                <a:gd name="connsiteY0" fmla="*/ 667381 h 951879"/>
                <a:gd name="connsiteX1" fmla="*/ 409649 w 897487"/>
                <a:gd name="connsiteY1" fmla="*/ 667381 h 951879"/>
                <a:gd name="connsiteX2" fmla="*/ 591866 w 897487"/>
                <a:gd name="connsiteY2" fmla="*/ 525959 h 951879"/>
                <a:gd name="connsiteX3" fmla="*/ 842075 w 897487"/>
                <a:gd name="connsiteY3" fmla="*/ 123450 h 951879"/>
                <a:gd name="connsiteX4" fmla="*/ 842075 w 897487"/>
                <a:gd name="connsiteY4" fmla="*/ 123450 h 951879"/>
                <a:gd name="connsiteX5" fmla="*/ 798560 w 897487"/>
                <a:gd name="connsiteY5" fmla="*/ 58178 h 951879"/>
                <a:gd name="connsiteX6" fmla="*/ 746887 w 897487"/>
                <a:gd name="connsiteY6" fmla="*/ 107132 h 951879"/>
                <a:gd name="connsiteX7" fmla="*/ 697933 w 897487"/>
                <a:gd name="connsiteY7" fmla="*/ 115291 h 951879"/>
                <a:gd name="connsiteX8" fmla="*/ 219273 w 897487"/>
                <a:gd name="connsiteY8" fmla="*/ 115291 h 951879"/>
                <a:gd name="connsiteX9" fmla="*/ 102328 w 897487"/>
                <a:gd name="connsiteY9" fmla="*/ 224077 h 951879"/>
                <a:gd name="connsiteX10" fmla="*/ 213834 w 897487"/>
                <a:gd name="connsiteY10" fmla="*/ 332863 h 951879"/>
                <a:gd name="connsiteX11" fmla="*/ 485800 w 897487"/>
                <a:gd name="connsiteY11" fmla="*/ 335583 h 951879"/>
                <a:gd name="connsiteX12" fmla="*/ 134964 w 897487"/>
                <a:gd name="connsiteY12" fmla="*/ 615708 h 951879"/>
                <a:gd name="connsiteX13" fmla="*/ 61533 w 897487"/>
                <a:gd name="connsiteY13" fmla="*/ 884953 h 951879"/>
                <a:gd name="connsiteX14" fmla="*/ 398771 w 897487"/>
                <a:gd name="connsiteY14" fmla="*/ 806083 h 951879"/>
                <a:gd name="connsiteX15" fmla="*/ 529314 w 897487"/>
                <a:gd name="connsiteY15" fmla="*/ 863196 h 951879"/>
                <a:gd name="connsiteX16" fmla="*/ 782242 w 897487"/>
                <a:gd name="connsiteY16" fmla="*/ 607549 h 951879"/>
                <a:gd name="connsiteX17" fmla="*/ 580988 w 897487"/>
                <a:gd name="connsiteY17" fmla="*/ 667381 h 95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97487" h="951879">
                  <a:moveTo>
                    <a:pt x="580988" y="667381"/>
                  </a:moveTo>
                  <a:lnTo>
                    <a:pt x="409649" y="667381"/>
                  </a:lnTo>
                  <a:cubicBezTo>
                    <a:pt x="423248" y="667381"/>
                    <a:pt x="548352" y="561314"/>
                    <a:pt x="591866" y="525959"/>
                  </a:cubicBezTo>
                  <a:cubicBezTo>
                    <a:pt x="700653" y="433491"/>
                    <a:pt x="899188" y="297508"/>
                    <a:pt x="842075" y="123450"/>
                  </a:cubicBezTo>
                  <a:lnTo>
                    <a:pt x="842075" y="123450"/>
                  </a:lnTo>
                  <a:cubicBezTo>
                    <a:pt x="831197" y="82655"/>
                    <a:pt x="798560" y="58178"/>
                    <a:pt x="798560" y="58178"/>
                  </a:cubicBezTo>
                  <a:cubicBezTo>
                    <a:pt x="798560" y="58178"/>
                    <a:pt x="787682" y="90814"/>
                    <a:pt x="746887" y="107132"/>
                  </a:cubicBezTo>
                  <a:cubicBezTo>
                    <a:pt x="730569" y="109852"/>
                    <a:pt x="714251" y="115291"/>
                    <a:pt x="697933" y="115291"/>
                  </a:cubicBezTo>
                  <a:cubicBezTo>
                    <a:pt x="684334" y="115291"/>
                    <a:pt x="219273" y="115291"/>
                    <a:pt x="219273" y="115291"/>
                  </a:cubicBezTo>
                  <a:cubicBezTo>
                    <a:pt x="156721" y="115291"/>
                    <a:pt x="105048" y="166964"/>
                    <a:pt x="102328" y="224077"/>
                  </a:cubicBezTo>
                  <a:cubicBezTo>
                    <a:pt x="102328" y="283910"/>
                    <a:pt x="151282" y="332863"/>
                    <a:pt x="213834" y="332863"/>
                  </a:cubicBezTo>
                  <a:lnTo>
                    <a:pt x="485800" y="335583"/>
                  </a:lnTo>
                  <a:cubicBezTo>
                    <a:pt x="360695" y="406294"/>
                    <a:pt x="211114" y="487884"/>
                    <a:pt x="134964" y="615708"/>
                  </a:cubicBezTo>
                  <a:cubicBezTo>
                    <a:pt x="91449" y="689138"/>
                    <a:pt x="45215" y="800644"/>
                    <a:pt x="61533" y="884953"/>
                  </a:cubicBezTo>
                  <a:cubicBezTo>
                    <a:pt x="121366" y="830560"/>
                    <a:pt x="279106" y="778887"/>
                    <a:pt x="398771" y="806083"/>
                  </a:cubicBezTo>
                  <a:cubicBezTo>
                    <a:pt x="445005" y="814242"/>
                    <a:pt x="491239" y="838719"/>
                    <a:pt x="529314" y="863196"/>
                  </a:cubicBezTo>
                  <a:cubicBezTo>
                    <a:pt x="755046" y="1004618"/>
                    <a:pt x="891029" y="727213"/>
                    <a:pt x="782242" y="607549"/>
                  </a:cubicBezTo>
                  <a:cubicBezTo>
                    <a:pt x="784962" y="607549"/>
                    <a:pt x="722410" y="667381"/>
                    <a:pt x="580988" y="667381"/>
                  </a:cubicBezTo>
                </a:path>
              </a:pathLst>
            </a:custGeom>
            <a:grpFill/>
            <a:ln w="27168" cap="flat">
              <a:noFill/>
              <a:prstDash val="solid"/>
              <a:miter/>
            </a:ln>
          </p:spPr>
          <p:txBody>
            <a:bodyPr rtlCol="0" anchor="ctr"/>
            <a:lstStyle/>
            <a:p>
              <a:endParaRPr/>
            </a:p>
          </p:txBody>
        </p:sp>
        <p:sp>
          <p:nvSpPr>
            <p:cNvPr id="22" name="Freeform: Shape 21">
              <a:extLst>
                <a:ext uri="{FF2B5EF4-FFF2-40B4-BE49-F238E27FC236}">
                  <a16:creationId xmlns:a16="http://schemas.microsoft.com/office/drawing/2014/main" id="{76F0D372-8C1C-4BBA-8C19-5C5D50CB40D3}"/>
                </a:ext>
              </a:extLst>
            </p:cNvPr>
            <p:cNvSpPr/>
            <p:nvPr/>
          </p:nvSpPr>
          <p:spPr>
            <a:xfrm>
              <a:off x="2624650" y="1948442"/>
              <a:ext cx="1903761" cy="1577400"/>
            </a:xfrm>
            <a:custGeom>
              <a:avLst/>
              <a:gdLst>
                <a:gd name="connsiteX0" fmla="*/ 1559430 w 1903760"/>
                <a:gd name="connsiteY0" fmla="*/ 1165078 h 1577399"/>
                <a:gd name="connsiteX1" fmla="*/ 1369054 w 1903760"/>
                <a:gd name="connsiteY1" fmla="*/ 593950 h 1577399"/>
                <a:gd name="connsiteX2" fmla="*/ 1483279 w 1903760"/>
                <a:gd name="connsiteY2" fmla="*/ 126170 h 1577399"/>
                <a:gd name="connsiteX3" fmla="*/ 1311941 w 1903760"/>
                <a:gd name="connsiteY3" fmla="*/ 58178 h 1577399"/>
                <a:gd name="connsiteX4" fmla="*/ 1078050 w 1903760"/>
                <a:gd name="connsiteY4" fmla="*/ 205040 h 1577399"/>
                <a:gd name="connsiteX5" fmla="*/ 846879 w 1903760"/>
                <a:gd name="connsiteY5" fmla="*/ 523239 h 1577399"/>
                <a:gd name="connsiteX6" fmla="*/ 645624 w 1903760"/>
                <a:gd name="connsiteY6" fmla="*/ 210479 h 1577399"/>
                <a:gd name="connsiteX7" fmla="*/ 455248 w 1903760"/>
                <a:gd name="connsiteY7" fmla="*/ 63617 h 1577399"/>
                <a:gd name="connsiteX8" fmla="*/ 234956 w 1903760"/>
                <a:gd name="connsiteY8" fmla="*/ 137048 h 1577399"/>
                <a:gd name="connsiteX9" fmla="*/ 316546 w 1903760"/>
                <a:gd name="connsiteY9" fmla="*/ 588511 h 1577399"/>
                <a:gd name="connsiteX10" fmla="*/ 58178 w 1903760"/>
                <a:gd name="connsiteY10" fmla="*/ 1072610 h 1577399"/>
                <a:gd name="connsiteX11" fmla="*/ 474286 w 1903760"/>
                <a:gd name="connsiteY11" fmla="*/ 1020936 h 1577399"/>
                <a:gd name="connsiteX12" fmla="*/ 555876 w 1903760"/>
                <a:gd name="connsiteY12" fmla="*/ 572193 h 1577399"/>
                <a:gd name="connsiteX13" fmla="*/ 830561 w 1903760"/>
                <a:gd name="connsiteY13" fmla="*/ 993740 h 1577399"/>
                <a:gd name="connsiteX14" fmla="*/ 1140602 w 1903760"/>
                <a:gd name="connsiteY14" fmla="*/ 574913 h 1577399"/>
                <a:gd name="connsiteX15" fmla="*/ 1567589 w 1903760"/>
                <a:gd name="connsiteY15" fmla="*/ 1526792 h 1577399"/>
                <a:gd name="connsiteX16" fmla="*/ 1866751 w 1903760"/>
                <a:gd name="connsiteY16" fmla="*/ 1322818 h 1577399"/>
                <a:gd name="connsiteX17" fmla="*/ 1559430 w 1903760"/>
                <a:gd name="connsiteY17" fmla="*/ 1165078 h 1577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03760" h="1577399">
                  <a:moveTo>
                    <a:pt x="1559430" y="1165078"/>
                  </a:moveTo>
                  <a:cubicBezTo>
                    <a:pt x="1420727" y="1012777"/>
                    <a:pt x="1377213" y="762569"/>
                    <a:pt x="1369054" y="593950"/>
                  </a:cubicBezTo>
                  <a:cubicBezTo>
                    <a:pt x="1360895" y="449809"/>
                    <a:pt x="1369054" y="199600"/>
                    <a:pt x="1483279" y="126170"/>
                  </a:cubicBezTo>
                  <a:cubicBezTo>
                    <a:pt x="1445204" y="77216"/>
                    <a:pt x="1369054" y="58178"/>
                    <a:pt x="1311941" y="58178"/>
                  </a:cubicBezTo>
                  <a:cubicBezTo>
                    <a:pt x="1184117" y="58178"/>
                    <a:pt x="1121565" y="142488"/>
                    <a:pt x="1078050" y="205040"/>
                  </a:cubicBezTo>
                  <a:cubicBezTo>
                    <a:pt x="1064452" y="224077"/>
                    <a:pt x="846879" y="523239"/>
                    <a:pt x="846879" y="523239"/>
                  </a:cubicBezTo>
                  <a:cubicBezTo>
                    <a:pt x="846879" y="523239"/>
                    <a:pt x="667382" y="243115"/>
                    <a:pt x="645624" y="210479"/>
                  </a:cubicBezTo>
                  <a:cubicBezTo>
                    <a:pt x="615708" y="164245"/>
                    <a:pt x="555876" y="77216"/>
                    <a:pt x="455248" y="63617"/>
                  </a:cubicBezTo>
                  <a:cubicBezTo>
                    <a:pt x="411734" y="58178"/>
                    <a:pt x="297508" y="52739"/>
                    <a:pt x="234956" y="137048"/>
                  </a:cubicBezTo>
                  <a:cubicBezTo>
                    <a:pt x="341023" y="221357"/>
                    <a:pt x="338303" y="438930"/>
                    <a:pt x="316546" y="588511"/>
                  </a:cubicBezTo>
                  <a:cubicBezTo>
                    <a:pt x="248554" y="1031815"/>
                    <a:pt x="58178" y="1072610"/>
                    <a:pt x="58178" y="1072610"/>
                  </a:cubicBezTo>
                  <a:cubicBezTo>
                    <a:pt x="156086" y="1333696"/>
                    <a:pt x="403575" y="1230350"/>
                    <a:pt x="474286" y="1020936"/>
                  </a:cubicBezTo>
                  <a:cubicBezTo>
                    <a:pt x="520520" y="884953"/>
                    <a:pt x="550436" y="713615"/>
                    <a:pt x="555876" y="572193"/>
                  </a:cubicBezTo>
                  <a:lnTo>
                    <a:pt x="830561" y="993740"/>
                  </a:lnTo>
                  <a:cubicBezTo>
                    <a:pt x="830561" y="993740"/>
                    <a:pt x="1140602" y="574913"/>
                    <a:pt x="1140602" y="574913"/>
                  </a:cubicBezTo>
                  <a:cubicBezTo>
                    <a:pt x="1088929" y="1314659"/>
                    <a:pt x="1344577" y="1526792"/>
                    <a:pt x="1567589" y="1526792"/>
                  </a:cubicBezTo>
                  <a:cubicBezTo>
                    <a:pt x="1790601" y="1526792"/>
                    <a:pt x="1866751" y="1322818"/>
                    <a:pt x="1866751" y="1322818"/>
                  </a:cubicBezTo>
                  <a:cubicBezTo>
                    <a:pt x="1744367" y="1314659"/>
                    <a:pt x="1641019" y="1252107"/>
                    <a:pt x="1559430" y="1165078"/>
                  </a:cubicBezTo>
                </a:path>
              </a:pathLst>
            </a:custGeom>
            <a:grpFill/>
            <a:ln w="27168" cap="flat">
              <a:noFill/>
              <a:prstDash val="solid"/>
              <a:miter/>
            </a:ln>
          </p:spPr>
          <p:txBody>
            <a:bodyPr rtlCol="0" anchor="ctr"/>
            <a:lstStyle/>
            <a:p>
              <a:endParaRPr/>
            </a:p>
          </p:txBody>
        </p:sp>
        <p:sp>
          <p:nvSpPr>
            <p:cNvPr id="23" name="Freeform: Shape 22">
              <a:extLst>
                <a:ext uri="{FF2B5EF4-FFF2-40B4-BE49-F238E27FC236}">
                  <a16:creationId xmlns:a16="http://schemas.microsoft.com/office/drawing/2014/main" id="{BEF4B029-DDF1-4096-896A-C4F8417BFF1E}"/>
                </a:ext>
              </a:extLst>
            </p:cNvPr>
            <p:cNvSpPr/>
            <p:nvPr/>
          </p:nvSpPr>
          <p:spPr>
            <a:xfrm>
              <a:off x="4792218" y="3234839"/>
              <a:ext cx="271966" cy="652717"/>
            </a:xfrm>
            <a:custGeom>
              <a:avLst/>
              <a:gdLst>
                <a:gd name="connsiteX0" fmla="*/ 88095 w 271965"/>
                <a:gd name="connsiteY0" fmla="*/ 120730 h 652717"/>
                <a:gd name="connsiteX1" fmla="*/ 93534 w 271965"/>
                <a:gd name="connsiteY1" fmla="*/ 153366 h 652717"/>
                <a:gd name="connsiteX2" fmla="*/ 93534 w 271965"/>
                <a:gd name="connsiteY2" fmla="*/ 544997 h 652717"/>
                <a:gd name="connsiteX3" fmla="*/ 156086 w 271965"/>
                <a:gd name="connsiteY3" fmla="*/ 604829 h 652717"/>
                <a:gd name="connsiteX4" fmla="*/ 221358 w 271965"/>
                <a:gd name="connsiteY4" fmla="*/ 544997 h 652717"/>
                <a:gd name="connsiteX5" fmla="*/ 221358 w 271965"/>
                <a:gd name="connsiteY5" fmla="*/ 194161 h 652717"/>
                <a:gd name="connsiteX6" fmla="*/ 210479 w 271965"/>
                <a:gd name="connsiteY6" fmla="*/ 109852 h 652717"/>
                <a:gd name="connsiteX7" fmla="*/ 118011 w 271965"/>
                <a:gd name="connsiteY7" fmla="*/ 58178 h 652717"/>
                <a:gd name="connsiteX8" fmla="*/ 58178 w 271965"/>
                <a:gd name="connsiteY8" fmla="*/ 88094 h 652717"/>
                <a:gd name="connsiteX9" fmla="*/ 88095 w 271965"/>
                <a:gd name="connsiteY9" fmla="*/ 120730 h 652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1965" h="652717">
                  <a:moveTo>
                    <a:pt x="88095" y="120730"/>
                  </a:moveTo>
                  <a:cubicBezTo>
                    <a:pt x="90814" y="131609"/>
                    <a:pt x="90814" y="142487"/>
                    <a:pt x="93534" y="153366"/>
                  </a:cubicBezTo>
                  <a:cubicBezTo>
                    <a:pt x="93534" y="156086"/>
                    <a:pt x="93534" y="542277"/>
                    <a:pt x="93534" y="544997"/>
                  </a:cubicBezTo>
                  <a:cubicBezTo>
                    <a:pt x="93534" y="577632"/>
                    <a:pt x="123450" y="604829"/>
                    <a:pt x="156086" y="604829"/>
                  </a:cubicBezTo>
                  <a:cubicBezTo>
                    <a:pt x="188722" y="607548"/>
                    <a:pt x="221358" y="577632"/>
                    <a:pt x="221358" y="544997"/>
                  </a:cubicBezTo>
                  <a:cubicBezTo>
                    <a:pt x="221358" y="539557"/>
                    <a:pt x="221358" y="194161"/>
                    <a:pt x="221358" y="194161"/>
                  </a:cubicBezTo>
                  <a:cubicBezTo>
                    <a:pt x="221358" y="164245"/>
                    <a:pt x="224078" y="134329"/>
                    <a:pt x="210479" y="109852"/>
                  </a:cubicBezTo>
                  <a:cubicBezTo>
                    <a:pt x="196881" y="79935"/>
                    <a:pt x="158806" y="58178"/>
                    <a:pt x="118011" y="58178"/>
                  </a:cubicBezTo>
                  <a:cubicBezTo>
                    <a:pt x="79936" y="58178"/>
                    <a:pt x="58178" y="88094"/>
                    <a:pt x="58178" y="88094"/>
                  </a:cubicBezTo>
                  <a:cubicBezTo>
                    <a:pt x="58178" y="88094"/>
                    <a:pt x="77216" y="93534"/>
                    <a:pt x="88095" y="120730"/>
                  </a:cubicBezTo>
                </a:path>
              </a:pathLst>
            </a:custGeom>
            <a:grpFill/>
            <a:ln w="27168" cap="flat">
              <a:noFill/>
              <a:prstDash val="solid"/>
              <a:miter/>
            </a:ln>
          </p:spPr>
          <p:txBody>
            <a:bodyPr rtlCol="0" anchor="ctr"/>
            <a:lstStyle/>
            <a:p>
              <a:endParaRPr/>
            </a:p>
          </p:txBody>
        </p:sp>
        <p:sp>
          <p:nvSpPr>
            <p:cNvPr id="24" name="Freeform: Shape 23">
              <a:extLst>
                <a:ext uri="{FF2B5EF4-FFF2-40B4-BE49-F238E27FC236}">
                  <a16:creationId xmlns:a16="http://schemas.microsoft.com/office/drawing/2014/main" id="{E3742297-9C6A-4599-8768-0BDB13B1FCEF}"/>
                </a:ext>
              </a:extLst>
            </p:cNvPr>
            <p:cNvSpPr/>
            <p:nvPr/>
          </p:nvSpPr>
          <p:spPr>
            <a:xfrm>
              <a:off x="8751819" y="3234667"/>
              <a:ext cx="271966" cy="652717"/>
            </a:xfrm>
            <a:custGeom>
              <a:avLst/>
              <a:gdLst>
                <a:gd name="connsiteX0" fmla="*/ 191663 w 271965"/>
                <a:gd name="connsiteY0" fmla="*/ 542449 h 652717"/>
                <a:gd name="connsiteX1" fmla="*/ 186224 w 271965"/>
                <a:gd name="connsiteY1" fmla="*/ 509813 h 652717"/>
                <a:gd name="connsiteX2" fmla="*/ 186224 w 271965"/>
                <a:gd name="connsiteY2" fmla="*/ 118183 h 652717"/>
                <a:gd name="connsiteX3" fmla="*/ 123672 w 271965"/>
                <a:gd name="connsiteY3" fmla="*/ 58350 h 652717"/>
                <a:gd name="connsiteX4" fmla="*/ 58400 w 271965"/>
                <a:gd name="connsiteY4" fmla="*/ 118183 h 652717"/>
                <a:gd name="connsiteX5" fmla="*/ 58400 w 271965"/>
                <a:gd name="connsiteY5" fmla="*/ 469018 h 652717"/>
                <a:gd name="connsiteX6" fmla="*/ 69279 w 271965"/>
                <a:gd name="connsiteY6" fmla="*/ 553328 h 652717"/>
                <a:gd name="connsiteX7" fmla="*/ 161747 w 271965"/>
                <a:gd name="connsiteY7" fmla="*/ 605001 h 652717"/>
                <a:gd name="connsiteX8" fmla="*/ 221580 w 271965"/>
                <a:gd name="connsiteY8" fmla="*/ 575085 h 652717"/>
                <a:gd name="connsiteX9" fmla="*/ 191663 w 271965"/>
                <a:gd name="connsiteY9" fmla="*/ 542449 h 652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1965" h="652717">
                  <a:moveTo>
                    <a:pt x="191663" y="542449"/>
                  </a:moveTo>
                  <a:cubicBezTo>
                    <a:pt x="188944" y="531570"/>
                    <a:pt x="186224" y="520692"/>
                    <a:pt x="186224" y="509813"/>
                  </a:cubicBezTo>
                  <a:cubicBezTo>
                    <a:pt x="186224" y="507093"/>
                    <a:pt x="186224" y="120902"/>
                    <a:pt x="186224" y="118183"/>
                  </a:cubicBezTo>
                  <a:cubicBezTo>
                    <a:pt x="186224" y="85547"/>
                    <a:pt x="156308" y="58350"/>
                    <a:pt x="123672" y="58350"/>
                  </a:cubicBezTo>
                  <a:cubicBezTo>
                    <a:pt x="91036" y="55631"/>
                    <a:pt x="58400" y="85547"/>
                    <a:pt x="58400" y="118183"/>
                  </a:cubicBezTo>
                  <a:cubicBezTo>
                    <a:pt x="58400" y="123622"/>
                    <a:pt x="58400" y="469018"/>
                    <a:pt x="58400" y="469018"/>
                  </a:cubicBezTo>
                  <a:cubicBezTo>
                    <a:pt x="58400" y="498934"/>
                    <a:pt x="55680" y="528851"/>
                    <a:pt x="69279" y="553328"/>
                  </a:cubicBezTo>
                  <a:cubicBezTo>
                    <a:pt x="82877" y="583244"/>
                    <a:pt x="120953" y="605001"/>
                    <a:pt x="161747" y="605001"/>
                  </a:cubicBezTo>
                  <a:cubicBezTo>
                    <a:pt x="199822" y="605001"/>
                    <a:pt x="221580" y="575085"/>
                    <a:pt x="221580" y="575085"/>
                  </a:cubicBezTo>
                  <a:cubicBezTo>
                    <a:pt x="221580" y="575085"/>
                    <a:pt x="202542" y="566926"/>
                    <a:pt x="191663" y="542449"/>
                  </a:cubicBezTo>
                </a:path>
              </a:pathLst>
            </a:custGeom>
            <a:grpFill/>
            <a:ln w="27168" cap="flat">
              <a:noFill/>
              <a:prstDash val="solid"/>
              <a:miter/>
            </a:ln>
          </p:spPr>
          <p:txBody>
            <a:bodyPr rtlCol="0" anchor="ctr"/>
            <a:lstStyle/>
            <a:p>
              <a:endParaRPr/>
            </a:p>
          </p:txBody>
        </p:sp>
        <p:sp>
          <p:nvSpPr>
            <p:cNvPr id="25" name="Freeform: Shape 24">
              <a:extLst>
                <a:ext uri="{FF2B5EF4-FFF2-40B4-BE49-F238E27FC236}">
                  <a16:creationId xmlns:a16="http://schemas.microsoft.com/office/drawing/2014/main" id="{0253335F-845B-4DB3-A9A0-46D3B34CD5DB}"/>
                </a:ext>
              </a:extLst>
            </p:cNvPr>
            <p:cNvSpPr/>
            <p:nvPr/>
          </p:nvSpPr>
          <p:spPr>
            <a:xfrm>
              <a:off x="6320666" y="3416868"/>
              <a:ext cx="435145" cy="462341"/>
            </a:xfrm>
            <a:custGeom>
              <a:avLst/>
              <a:gdLst>
                <a:gd name="connsiteX0" fmla="*/ 302948 w 435145"/>
                <a:gd name="connsiteY0" fmla="*/ 74684 h 462341"/>
                <a:gd name="connsiteX1" fmla="*/ 186003 w 435145"/>
                <a:gd name="connsiteY1" fmla="*/ 148115 h 462341"/>
                <a:gd name="connsiteX2" fmla="*/ 186003 w 435145"/>
                <a:gd name="connsiteY2" fmla="*/ 148115 h 462341"/>
                <a:gd name="connsiteX3" fmla="*/ 186003 w 435145"/>
                <a:gd name="connsiteY3" fmla="*/ 115479 h 462341"/>
                <a:gd name="connsiteX4" fmla="*/ 123450 w 435145"/>
                <a:gd name="connsiteY4" fmla="*/ 58366 h 462341"/>
                <a:gd name="connsiteX5" fmla="*/ 58178 w 435145"/>
                <a:gd name="connsiteY5" fmla="*/ 115479 h 462341"/>
                <a:gd name="connsiteX6" fmla="*/ 58178 w 435145"/>
                <a:gd name="connsiteY6" fmla="*/ 362967 h 462341"/>
                <a:gd name="connsiteX7" fmla="*/ 120730 w 435145"/>
                <a:gd name="connsiteY7" fmla="*/ 422800 h 462341"/>
                <a:gd name="connsiteX8" fmla="*/ 186003 w 435145"/>
                <a:gd name="connsiteY8" fmla="*/ 362967 h 462341"/>
                <a:gd name="connsiteX9" fmla="*/ 186003 w 435145"/>
                <a:gd name="connsiteY9" fmla="*/ 213386 h 462341"/>
                <a:gd name="connsiteX10" fmla="*/ 186003 w 435145"/>
                <a:gd name="connsiteY10" fmla="*/ 213386 h 462341"/>
                <a:gd name="connsiteX11" fmla="*/ 229517 w 435145"/>
                <a:gd name="connsiteY11" fmla="*/ 161713 h 462341"/>
                <a:gd name="connsiteX12" fmla="*/ 259433 w 435145"/>
                <a:gd name="connsiteY12" fmla="*/ 194349 h 462341"/>
                <a:gd name="connsiteX13" fmla="*/ 259433 w 435145"/>
                <a:gd name="connsiteY13" fmla="*/ 362967 h 462341"/>
                <a:gd name="connsiteX14" fmla="*/ 321985 w 435145"/>
                <a:gd name="connsiteY14" fmla="*/ 422800 h 462341"/>
                <a:gd name="connsiteX15" fmla="*/ 387257 w 435145"/>
                <a:gd name="connsiteY15" fmla="*/ 362967 h 462341"/>
                <a:gd name="connsiteX16" fmla="*/ 387257 w 435145"/>
                <a:gd name="connsiteY16" fmla="*/ 273219 h 462341"/>
                <a:gd name="connsiteX17" fmla="*/ 302948 w 435145"/>
                <a:gd name="connsiteY17" fmla="*/ 74684 h 46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35145" h="462341">
                  <a:moveTo>
                    <a:pt x="302948" y="74684"/>
                  </a:moveTo>
                  <a:cubicBezTo>
                    <a:pt x="234956" y="74684"/>
                    <a:pt x="196881" y="131797"/>
                    <a:pt x="186003" y="148115"/>
                  </a:cubicBezTo>
                  <a:lnTo>
                    <a:pt x="186003" y="148115"/>
                  </a:lnTo>
                  <a:cubicBezTo>
                    <a:pt x="186003" y="129077"/>
                    <a:pt x="186003" y="115479"/>
                    <a:pt x="186003" y="115479"/>
                  </a:cubicBezTo>
                  <a:cubicBezTo>
                    <a:pt x="186003" y="82843"/>
                    <a:pt x="156086" y="58366"/>
                    <a:pt x="123450" y="58366"/>
                  </a:cubicBezTo>
                  <a:cubicBezTo>
                    <a:pt x="90814" y="55646"/>
                    <a:pt x="58178" y="82843"/>
                    <a:pt x="58178" y="115479"/>
                  </a:cubicBezTo>
                  <a:cubicBezTo>
                    <a:pt x="58178" y="120918"/>
                    <a:pt x="58178" y="360248"/>
                    <a:pt x="58178" y="362967"/>
                  </a:cubicBezTo>
                  <a:cubicBezTo>
                    <a:pt x="58178" y="395603"/>
                    <a:pt x="88095" y="422800"/>
                    <a:pt x="120730" y="422800"/>
                  </a:cubicBezTo>
                  <a:cubicBezTo>
                    <a:pt x="153366" y="425519"/>
                    <a:pt x="186003" y="395603"/>
                    <a:pt x="186003" y="362967"/>
                  </a:cubicBezTo>
                  <a:cubicBezTo>
                    <a:pt x="186003" y="360248"/>
                    <a:pt x="186003" y="281378"/>
                    <a:pt x="186003" y="213386"/>
                  </a:cubicBezTo>
                  <a:lnTo>
                    <a:pt x="186003" y="213386"/>
                  </a:lnTo>
                  <a:cubicBezTo>
                    <a:pt x="191442" y="186190"/>
                    <a:pt x="205040" y="161713"/>
                    <a:pt x="229517" y="161713"/>
                  </a:cubicBezTo>
                  <a:cubicBezTo>
                    <a:pt x="259433" y="161713"/>
                    <a:pt x="259433" y="194349"/>
                    <a:pt x="259433" y="194349"/>
                  </a:cubicBezTo>
                  <a:lnTo>
                    <a:pt x="259433" y="362967"/>
                  </a:lnTo>
                  <a:cubicBezTo>
                    <a:pt x="259433" y="395603"/>
                    <a:pt x="289349" y="422800"/>
                    <a:pt x="321985" y="422800"/>
                  </a:cubicBezTo>
                  <a:cubicBezTo>
                    <a:pt x="354621" y="425519"/>
                    <a:pt x="387257" y="395603"/>
                    <a:pt x="387257" y="362967"/>
                  </a:cubicBezTo>
                  <a:lnTo>
                    <a:pt x="387257" y="273219"/>
                  </a:lnTo>
                  <a:cubicBezTo>
                    <a:pt x="387257" y="183470"/>
                    <a:pt x="395416" y="71964"/>
                    <a:pt x="302948" y="74684"/>
                  </a:cubicBezTo>
                </a:path>
              </a:pathLst>
            </a:custGeom>
            <a:grpFill/>
            <a:ln w="27168" cap="flat">
              <a:noFill/>
              <a:prstDash val="solid"/>
              <a:miter/>
            </a:ln>
          </p:spPr>
          <p:txBody>
            <a:bodyPr rtlCol="0" anchor="ctr"/>
            <a:lstStyle/>
            <a:p>
              <a:endParaRPr/>
            </a:p>
          </p:txBody>
        </p:sp>
        <p:sp>
          <p:nvSpPr>
            <p:cNvPr id="26" name="Freeform: Shape 25">
              <a:extLst>
                <a:ext uri="{FF2B5EF4-FFF2-40B4-BE49-F238E27FC236}">
                  <a16:creationId xmlns:a16="http://schemas.microsoft.com/office/drawing/2014/main" id="{599992C4-BDD7-4BA0-95D9-C32B47D580A5}"/>
                </a:ext>
              </a:extLst>
            </p:cNvPr>
            <p:cNvSpPr/>
            <p:nvPr/>
          </p:nvSpPr>
          <p:spPr>
            <a:xfrm>
              <a:off x="7960620" y="3416868"/>
              <a:ext cx="435145" cy="462341"/>
            </a:xfrm>
            <a:custGeom>
              <a:avLst/>
              <a:gdLst>
                <a:gd name="connsiteX0" fmla="*/ 302948 w 435145"/>
                <a:gd name="connsiteY0" fmla="*/ 74684 h 462341"/>
                <a:gd name="connsiteX1" fmla="*/ 186002 w 435145"/>
                <a:gd name="connsiteY1" fmla="*/ 148115 h 462341"/>
                <a:gd name="connsiteX2" fmla="*/ 186002 w 435145"/>
                <a:gd name="connsiteY2" fmla="*/ 148115 h 462341"/>
                <a:gd name="connsiteX3" fmla="*/ 186002 w 435145"/>
                <a:gd name="connsiteY3" fmla="*/ 115479 h 462341"/>
                <a:gd name="connsiteX4" fmla="*/ 123450 w 435145"/>
                <a:gd name="connsiteY4" fmla="*/ 58366 h 462341"/>
                <a:gd name="connsiteX5" fmla="*/ 58178 w 435145"/>
                <a:gd name="connsiteY5" fmla="*/ 115479 h 462341"/>
                <a:gd name="connsiteX6" fmla="*/ 58178 w 435145"/>
                <a:gd name="connsiteY6" fmla="*/ 362967 h 462341"/>
                <a:gd name="connsiteX7" fmla="*/ 120730 w 435145"/>
                <a:gd name="connsiteY7" fmla="*/ 422800 h 462341"/>
                <a:gd name="connsiteX8" fmla="*/ 186002 w 435145"/>
                <a:gd name="connsiteY8" fmla="*/ 362967 h 462341"/>
                <a:gd name="connsiteX9" fmla="*/ 186002 w 435145"/>
                <a:gd name="connsiteY9" fmla="*/ 213386 h 462341"/>
                <a:gd name="connsiteX10" fmla="*/ 186002 w 435145"/>
                <a:gd name="connsiteY10" fmla="*/ 213386 h 462341"/>
                <a:gd name="connsiteX11" fmla="*/ 229517 w 435145"/>
                <a:gd name="connsiteY11" fmla="*/ 161713 h 462341"/>
                <a:gd name="connsiteX12" fmla="*/ 259433 w 435145"/>
                <a:gd name="connsiteY12" fmla="*/ 194349 h 462341"/>
                <a:gd name="connsiteX13" fmla="*/ 259433 w 435145"/>
                <a:gd name="connsiteY13" fmla="*/ 362967 h 462341"/>
                <a:gd name="connsiteX14" fmla="*/ 321985 w 435145"/>
                <a:gd name="connsiteY14" fmla="*/ 422800 h 462341"/>
                <a:gd name="connsiteX15" fmla="*/ 387257 w 435145"/>
                <a:gd name="connsiteY15" fmla="*/ 362967 h 462341"/>
                <a:gd name="connsiteX16" fmla="*/ 387257 w 435145"/>
                <a:gd name="connsiteY16" fmla="*/ 273219 h 462341"/>
                <a:gd name="connsiteX17" fmla="*/ 302948 w 435145"/>
                <a:gd name="connsiteY17" fmla="*/ 74684 h 46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35145" h="462341">
                  <a:moveTo>
                    <a:pt x="302948" y="74684"/>
                  </a:moveTo>
                  <a:cubicBezTo>
                    <a:pt x="234956" y="74684"/>
                    <a:pt x="196881" y="131797"/>
                    <a:pt x="186002" y="148115"/>
                  </a:cubicBezTo>
                  <a:lnTo>
                    <a:pt x="186002" y="148115"/>
                  </a:lnTo>
                  <a:cubicBezTo>
                    <a:pt x="186002" y="129077"/>
                    <a:pt x="186002" y="115479"/>
                    <a:pt x="186002" y="115479"/>
                  </a:cubicBezTo>
                  <a:cubicBezTo>
                    <a:pt x="186002" y="82843"/>
                    <a:pt x="156086" y="58366"/>
                    <a:pt x="123450" y="58366"/>
                  </a:cubicBezTo>
                  <a:cubicBezTo>
                    <a:pt x="90814" y="55646"/>
                    <a:pt x="58178" y="82843"/>
                    <a:pt x="58178" y="115479"/>
                  </a:cubicBezTo>
                  <a:cubicBezTo>
                    <a:pt x="58178" y="120918"/>
                    <a:pt x="58178" y="360248"/>
                    <a:pt x="58178" y="362967"/>
                  </a:cubicBezTo>
                  <a:cubicBezTo>
                    <a:pt x="58178" y="395603"/>
                    <a:pt x="88095" y="422800"/>
                    <a:pt x="120730" y="422800"/>
                  </a:cubicBezTo>
                  <a:cubicBezTo>
                    <a:pt x="153366" y="425519"/>
                    <a:pt x="186002" y="395603"/>
                    <a:pt x="186002" y="362967"/>
                  </a:cubicBezTo>
                  <a:cubicBezTo>
                    <a:pt x="186002" y="360248"/>
                    <a:pt x="186002" y="281378"/>
                    <a:pt x="186002" y="213386"/>
                  </a:cubicBezTo>
                  <a:lnTo>
                    <a:pt x="186002" y="213386"/>
                  </a:lnTo>
                  <a:cubicBezTo>
                    <a:pt x="191442" y="186190"/>
                    <a:pt x="205040" y="161713"/>
                    <a:pt x="229517" y="161713"/>
                  </a:cubicBezTo>
                  <a:cubicBezTo>
                    <a:pt x="259433" y="161713"/>
                    <a:pt x="259433" y="194349"/>
                    <a:pt x="259433" y="194349"/>
                  </a:cubicBezTo>
                  <a:lnTo>
                    <a:pt x="259433" y="362967"/>
                  </a:lnTo>
                  <a:cubicBezTo>
                    <a:pt x="259433" y="395603"/>
                    <a:pt x="289349" y="422800"/>
                    <a:pt x="321985" y="422800"/>
                  </a:cubicBezTo>
                  <a:cubicBezTo>
                    <a:pt x="354621" y="425519"/>
                    <a:pt x="387257" y="395603"/>
                    <a:pt x="387257" y="362967"/>
                  </a:cubicBezTo>
                  <a:lnTo>
                    <a:pt x="387257" y="273219"/>
                  </a:lnTo>
                  <a:cubicBezTo>
                    <a:pt x="384537" y="183470"/>
                    <a:pt x="395416" y="71964"/>
                    <a:pt x="302948" y="74684"/>
                  </a:cubicBezTo>
                </a:path>
              </a:pathLst>
            </a:custGeom>
            <a:grpFill/>
            <a:ln w="27168" cap="flat">
              <a:noFill/>
              <a:prstDash val="solid"/>
              <a:miter/>
            </a:ln>
          </p:spPr>
          <p:txBody>
            <a:bodyPr rtlCol="0" anchor="ctr"/>
            <a:lstStyle/>
            <a:p>
              <a:endParaRPr/>
            </a:p>
          </p:txBody>
        </p:sp>
        <p:sp>
          <p:nvSpPr>
            <p:cNvPr id="27" name="Freeform: Shape 26">
              <a:extLst>
                <a:ext uri="{FF2B5EF4-FFF2-40B4-BE49-F238E27FC236}">
                  <a16:creationId xmlns:a16="http://schemas.microsoft.com/office/drawing/2014/main" id="{BBA1C7DC-6309-4E4F-B5A5-1E32C5ABFC1A}"/>
                </a:ext>
              </a:extLst>
            </p:cNvPr>
            <p:cNvSpPr/>
            <p:nvPr/>
          </p:nvSpPr>
          <p:spPr>
            <a:xfrm>
              <a:off x="5020669" y="3416868"/>
              <a:ext cx="435145" cy="462341"/>
            </a:xfrm>
            <a:custGeom>
              <a:avLst/>
              <a:gdLst>
                <a:gd name="connsiteX0" fmla="*/ 302948 w 435145"/>
                <a:gd name="connsiteY0" fmla="*/ 74684 h 462341"/>
                <a:gd name="connsiteX1" fmla="*/ 186002 w 435145"/>
                <a:gd name="connsiteY1" fmla="*/ 148115 h 462341"/>
                <a:gd name="connsiteX2" fmla="*/ 186002 w 435145"/>
                <a:gd name="connsiteY2" fmla="*/ 148115 h 462341"/>
                <a:gd name="connsiteX3" fmla="*/ 186002 w 435145"/>
                <a:gd name="connsiteY3" fmla="*/ 115479 h 462341"/>
                <a:gd name="connsiteX4" fmla="*/ 123450 w 435145"/>
                <a:gd name="connsiteY4" fmla="*/ 58366 h 462341"/>
                <a:gd name="connsiteX5" fmla="*/ 58178 w 435145"/>
                <a:gd name="connsiteY5" fmla="*/ 115479 h 462341"/>
                <a:gd name="connsiteX6" fmla="*/ 58178 w 435145"/>
                <a:gd name="connsiteY6" fmla="*/ 362967 h 462341"/>
                <a:gd name="connsiteX7" fmla="*/ 120730 w 435145"/>
                <a:gd name="connsiteY7" fmla="*/ 422800 h 462341"/>
                <a:gd name="connsiteX8" fmla="*/ 186002 w 435145"/>
                <a:gd name="connsiteY8" fmla="*/ 362967 h 462341"/>
                <a:gd name="connsiteX9" fmla="*/ 186002 w 435145"/>
                <a:gd name="connsiteY9" fmla="*/ 213386 h 462341"/>
                <a:gd name="connsiteX10" fmla="*/ 186002 w 435145"/>
                <a:gd name="connsiteY10" fmla="*/ 213386 h 462341"/>
                <a:gd name="connsiteX11" fmla="*/ 229517 w 435145"/>
                <a:gd name="connsiteY11" fmla="*/ 161713 h 462341"/>
                <a:gd name="connsiteX12" fmla="*/ 259433 w 435145"/>
                <a:gd name="connsiteY12" fmla="*/ 194349 h 462341"/>
                <a:gd name="connsiteX13" fmla="*/ 259433 w 435145"/>
                <a:gd name="connsiteY13" fmla="*/ 362967 h 462341"/>
                <a:gd name="connsiteX14" fmla="*/ 321985 w 435145"/>
                <a:gd name="connsiteY14" fmla="*/ 422800 h 462341"/>
                <a:gd name="connsiteX15" fmla="*/ 387257 w 435145"/>
                <a:gd name="connsiteY15" fmla="*/ 362967 h 462341"/>
                <a:gd name="connsiteX16" fmla="*/ 387257 w 435145"/>
                <a:gd name="connsiteY16" fmla="*/ 273219 h 462341"/>
                <a:gd name="connsiteX17" fmla="*/ 302948 w 435145"/>
                <a:gd name="connsiteY17" fmla="*/ 74684 h 46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35145" h="462341">
                  <a:moveTo>
                    <a:pt x="302948" y="74684"/>
                  </a:moveTo>
                  <a:cubicBezTo>
                    <a:pt x="234956" y="74684"/>
                    <a:pt x="196881" y="131797"/>
                    <a:pt x="186002" y="148115"/>
                  </a:cubicBezTo>
                  <a:lnTo>
                    <a:pt x="186002" y="148115"/>
                  </a:lnTo>
                  <a:cubicBezTo>
                    <a:pt x="186002" y="129077"/>
                    <a:pt x="186002" y="115479"/>
                    <a:pt x="186002" y="115479"/>
                  </a:cubicBezTo>
                  <a:cubicBezTo>
                    <a:pt x="186002" y="82843"/>
                    <a:pt x="156086" y="58366"/>
                    <a:pt x="123450" y="58366"/>
                  </a:cubicBezTo>
                  <a:cubicBezTo>
                    <a:pt x="90814" y="55646"/>
                    <a:pt x="58178" y="82843"/>
                    <a:pt x="58178" y="115479"/>
                  </a:cubicBezTo>
                  <a:cubicBezTo>
                    <a:pt x="58178" y="120918"/>
                    <a:pt x="58178" y="360248"/>
                    <a:pt x="58178" y="362967"/>
                  </a:cubicBezTo>
                  <a:cubicBezTo>
                    <a:pt x="58178" y="395603"/>
                    <a:pt x="88094" y="422800"/>
                    <a:pt x="120730" y="422800"/>
                  </a:cubicBezTo>
                  <a:cubicBezTo>
                    <a:pt x="153366" y="425519"/>
                    <a:pt x="186002" y="395603"/>
                    <a:pt x="186002" y="362967"/>
                  </a:cubicBezTo>
                  <a:cubicBezTo>
                    <a:pt x="186002" y="360248"/>
                    <a:pt x="186002" y="281378"/>
                    <a:pt x="186002" y="213386"/>
                  </a:cubicBezTo>
                  <a:lnTo>
                    <a:pt x="186002" y="213386"/>
                  </a:lnTo>
                  <a:cubicBezTo>
                    <a:pt x="191442" y="186190"/>
                    <a:pt x="205040" y="161713"/>
                    <a:pt x="229517" y="161713"/>
                  </a:cubicBezTo>
                  <a:cubicBezTo>
                    <a:pt x="259433" y="161713"/>
                    <a:pt x="259433" y="194349"/>
                    <a:pt x="259433" y="194349"/>
                  </a:cubicBezTo>
                  <a:lnTo>
                    <a:pt x="259433" y="362967"/>
                  </a:lnTo>
                  <a:cubicBezTo>
                    <a:pt x="259433" y="395603"/>
                    <a:pt x="289349" y="422800"/>
                    <a:pt x="321985" y="422800"/>
                  </a:cubicBezTo>
                  <a:cubicBezTo>
                    <a:pt x="354621" y="425519"/>
                    <a:pt x="387257" y="395603"/>
                    <a:pt x="387257" y="362967"/>
                  </a:cubicBezTo>
                  <a:lnTo>
                    <a:pt x="387257" y="273219"/>
                  </a:lnTo>
                  <a:cubicBezTo>
                    <a:pt x="384537" y="183470"/>
                    <a:pt x="395416" y="71964"/>
                    <a:pt x="302948" y="74684"/>
                  </a:cubicBezTo>
                </a:path>
              </a:pathLst>
            </a:custGeom>
            <a:grpFill/>
            <a:ln w="27168" cap="flat">
              <a:noFill/>
              <a:prstDash val="solid"/>
              <a:miter/>
            </a:ln>
          </p:spPr>
          <p:txBody>
            <a:bodyPr rtlCol="0" anchor="ctr"/>
            <a:lstStyle/>
            <a:p>
              <a:endParaRPr/>
            </a:p>
          </p:txBody>
        </p:sp>
        <p:sp>
          <p:nvSpPr>
            <p:cNvPr id="28" name="Freeform: Shape 27">
              <a:extLst>
                <a:ext uri="{FF2B5EF4-FFF2-40B4-BE49-F238E27FC236}">
                  <a16:creationId xmlns:a16="http://schemas.microsoft.com/office/drawing/2014/main" id="{F248CF09-AD3B-4C85-B535-3B9F24457F3F}"/>
                </a:ext>
              </a:extLst>
            </p:cNvPr>
            <p:cNvSpPr/>
            <p:nvPr/>
          </p:nvSpPr>
          <p:spPr>
            <a:xfrm>
              <a:off x="7616289" y="3475234"/>
              <a:ext cx="364436" cy="364434"/>
            </a:xfrm>
            <a:custGeom>
              <a:avLst/>
              <a:gdLst>
                <a:gd name="connsiteX0" fmla="*/ 182218 w 364436"/>
                <a:gd name="connsiteY0" fmla="*/ 73431 h 364434"/>
                <a:gd name="connsiteX1" fmla="*/ 130544 w 364436"/>
                <a:gd name="connsiteY1" fmla="*/ 179499 h 364434"/>
                <a:gd name="connsiteX2" fmla="*/ 182218 w 364436"/>
                <a:gd name="connsiteY2" fmla="*/ 285565 h 364434"/>
                <a:gd name="connsiteX3" fmla="*/ 233891 w 364436"/>
                <a:gd name="connsiteY3" fmla="*/ 179499 h 364434"/>
                <a:gd name="connsiteX4" fmla="*/ 182218 w 364436"/>
                <a:gd name="connsiteY4" fmla="*/ 73431 h 364434"/>
                <a:gd name="connsiteX5" fmla="*/ 182219 w 364436"/>
                <a:gd name="connsiteY5" fmla="*/ 0 h 364434"/>
                <a:gd name="connsiteX6" fmla="*/ 364436 w 364436"/>
                <a:gd name="connsiteY6" fmla="*/ 182217 h 364434"/>
                <a:gd name="connsiteX7" fmla="*/ 182219 w 364436"/>
                <a:gd name="connsiteY7" fmla="*/ 364434 h 364434"/>
                <a:gd name="connsiteX8" fmla="*/ 0 w 364436"/>
                <a:gd name="connsiteY8" fmla="*/ 182217 h 364434"/>
                <a:gd name="connsiteX9" fmla="*/ 182219 w 364436"/>
                <a:gd name="connsiteY9" fmla="*/ 0 h 364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4436" h="364434">
                  <a:moveTo>
                    <a:pt x="182218" y="73431"/>
                  </a:moveTo>
                  <a:cubicBezTo>
                    <a:pt x="152302" y="76151"/>
                    <a:pt x="130544" y="114226"/>
                    <a:pt x="130544" y="179499"/>
                  </a:cubicBezTo>
                  <a:cubicBezTo>
                    <a:pt x="130544" y="244770"/>
                    <a:pt x="146862" y="285565"/>
                    <a:pt x="182218" y="285565"/>
                  </a:cubicBezTo>
                  <a:cubicBezTo>
                    <a:pt x="217573" y="285565"/>
                    <a:pt x="233891" y="247490"/>
                    <a:pt x="233891" y="179499"/>
                  </a:cubicBezTo>
                  <a:cubicBezTo>
                    <a:pt x="233891" y="114226"/>
                    <a:pt x="212134" y="73431"/>
                    <a:pt x="182218" y="73431"/>
                  </a:cubicBezTo>
                  <a:close/>
                  <a:moveTo>
                    <a:pt x="182219" y="0"/>
                  </a:moveTo>
                  <a:cubicBezTo>
                    <a:pt x="282846" y="0"/>
                    <a:pt x="364436" y="81590"/>
                    <a:pt x="364436" y="182217"/>
                  </a:cubicBezTo>
                  <a:cubicBezTo>
                    <a:pt x="364436" y="282844"/>
                    <a:pt x="282846" y="364434"/>
                    <a:pt x="182219" y="364434"/>
                  </a:cubicBezTo>
                  <a:cubicBezTo>
                    <a:pt x="81591" y="364434"/>
                    <a:pt x="0" y="282844"/>
                    <a:pt x="0" y="182217"/>
                  </a:cubicBezTo>
                  <a:cubicBezTo>
                    <a:pt x="0" y="81590"/>
                    <a:pt x="81591" y="0"/>
                    <a:pt x="182219" y="0"/>
                  </a:cubicBezTo>
                  <a:close/>
                </a:path>
              </a:pathLst>
            </a:custGeom>
            <a:grpFill/>
            <a:ln w="27168" cap="flat">
              <a:noFill/>
              <a:prstDash val="solid"/>
              <a:miter/>
            </a:ln>
          </p:spPr>
          <p:txBody>
            <a:bodyPr rtlCol="0" anchor="ctr"/>
            <a:lstStyle/>
            <a:p>
              <a:endParaRPr/>
            </a:p>
          </p:txBody>
        </p:sp>
        <p:sp>
          <p:nvSpPr>
            <p:cNvPr id="29" name="Freeform: Shape 28">
              <a:extLst>
                <a:ext uri="{FF2B5EF4-FFF2-40B4-BE49-F238E27FC236}">
                  <a16:creationId xmlns:a16="http://schemas.microsoft.com/office/drawing/2014/main" id="{E974E943-15A7-4D05-B2E8-5041FD49AFD8}"/>
                </a:ext>
              </a:extLst>
            </p:cNvPr>
            <p:cNvSpPr/>
            <p:nvPr/>
          </p:nvSpPr>
          <p:spPr>
            <a:xfrm>
              <a:off x="6743101" y="3464184"/>
              <a:ext cx="372773" cy="375657"/>
            </a:xfrm>
            <a:custGeom>
              <a:avLst/>
              <a:gdLst>
                <a:gd name="connsiteX0" fmla="*/ 176958 w 372773"/>
                <a:gd name="connsiteY0" fmla="*/ 98080 h 375657"/>
                <a:gd name="connsiteX1" fmla="*/ 125284 w 372773"/>
                <a:gd name="connsiteY1" fmla="*/ 190548 h 375657"/>
                <a:gd name="connsiteX2" fmla="*/ 176958 w 372773"/>
                <a:gd name="connsiteY2" fmla="*/ 283017 h 375657"/>
                <a:gd name="connsiteX3" fmla="*/ 228631 w 372773"/>
                <a:gd name="connsiteY3" fmla="*/ 190548 h 375657"/>
                <a:gd name="connsiteX4" fmla="*/ 176958 w 372773"/>
                <a:gd name="connsiteY4" fmla="*/ 98080 h 375657"/>
                <a:gd name="connsiteX5" fmla="*/ 307501 w 372773"/>
                <a:gd name="connsiteY5" fmla="*/ 172 h 375657"/>
                <a:gd name="connsiteX6" fmla="*/ 372773 w 372773"/>
                <a:gd name="connsiteY6" fmla="*/ 62724 h 375657"/>
                <a:gd name="connsiteX7" fmla="*/ 372773 w 372773"/>
                <a:gd name="connsiteY7" fmla="*/ 312934 h 375657"/>
                <a:gd name="connsiteX8" fmla="*/ 302061 w 372773"/>
                <a:gd name="connsiteY8" fmla="*/ 375486 h 375657"/>
                <a:gd name="connsiteX9" fmla="*/ 239509 w 372773"/>
                <a:gd name="connsiteY9" fmla="*/ 326532 h 375657"/>
                <a:gd name="connsiteX10" fmla="*/ 179677 w 372773"/>
                <a:gd name="connsiteY10" fmla="*/ 370046 h 375657"/>
                <a:gd name="connsiteX11" fmla="*/ 70890 w 372773"/>
                <a:gd name="connsiteY11" fmla="*/ 353728 h 375657"/>
                <a:gd name="connsiteX12" fmla="*/ 128003 w 372773"/>
                <a:gd name="connsiteY12" fmla="*/ 11051 h 375657"/>
                <a:gd name="connsiteX13" fmla="*/ 236790 w 372773"/>
                <a:gd name="connsiteY13" fmla="*/ 70883 h 375657"/>
                <a:gd name="connsiteX14" fmla="*/ 236790 w 372773"/>
                <a:gd name="connsiteY14" fmla="*/ 62724 h 375657"/>
                <a:gd name="connsiteX15" fmla="*/ 307501 w 372773"/>
                <a:gd name="connsiteY15" fmla="*/ 172 h 375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773" h="375657">
                  <a:moveTo>
                    <a:pt x="176958" y="98080"/>
                  </a:moveTo>
                  <a:cubicBezTo>
                    <a:pt x="147042" y="100800"/>
                    <a:pt x="125284" y="133436"/>
                    <a:pt x="125284" y="190548"/>
                  </a:cubicBezTo>
                  <a:cubicBezTo>
                    <a:pt x="125284" y="247661"/>
                    <a:pt x="141602" y="283017"/>
                    <a:pt x="176958" y="283017"/>
                  </a:cubicBezTo>
                  <a:cubicBezTo>
                    <a:pt x="212314" y="283017"/>
                    <a:pt x="228631" y="247661"/>
                    <a:pt x="228631" y="190548"/>
                  </a:cubicBezTo>
                  <a:cubicBezTo>
                    <a:pt x="228631" y="133436"/>
                    <a:pt x="206874" y="98080"/>
                    <a:pt x="176958" y="98080"/>
                  </a:cubicBezTo>
                  <a:close/>
                  <a:moveTo>
                    <a:pt x="307501" y="172"/>
                  </a:moveTo>
                  <a:cubicBezTo>
                    <a:pt x="340137" y="172"/>
                    <a:pt x="372773" y="30088"/>
                    <a:pt x="372773" y="62724"/>
                  </a:cubicBezTo>
                  <a:cubicBezTo>
                    <a:pt x="372773" y="65444"/>
                    <a:pt x="372773" y="307494"/>
                    <a:pt x="372773" y="312934"/>
                  </a:cubicBezTo>
                  <a:cubicBezTo>
                    <a:pt x="370053" y="348289"/>
                    <a:pt x="337417" y="378205"/>
                    <a:pt x="302061" y="375486"/>
                  </a:cubicBezTo>
                  <a:cubicBezTo>
                    <a:pt x="274865" y="372766"/>
                    <a:pt x="247668" y="353728"/>
                    <a:pt x="239509" y="326532"/>
                  </a:cubicBezTo>
                  <a:cubicBezTo>
                    <a:pt x="225911" y="348289"/>
                    <a:pt x="198715" y="364607"/>
                    <a:pt x="179677" y="370046"/>
                  </a:cubicBezTo>
                  <a:cubicBezTo>
                    <a:pt x="147041" y="378205"/>
                    <a:pt x="100807" y="372766"/>
                    <a:pt x="70890" y="353728"/>
                  </a:cubicBezTo>
                  <a:cubicBezTo>
                    <a:pt x="-35177" y="285737"/>
                    <a:pt x="-27018" y="11051"/>
                    <a:pt x="128003" y="11051"/>
                  </a:cubicBezTo>
                  <a:cubicBezTo>
                    <a:pt x="185116" y="11051"/>
                    <a:pt x="220471" y="49126"/>
                    <a:pt x="236790" y="70883"/>
                  </a:cubicBezTo>
                  <a:cubicBezTo>
                    <a:pt x="236790" y="70883"/>
                    <a:pt x="236790" y="65444"/>
                    <a:pt x="236790" y="62724"/>
                  </a:cubicBezTo>
                  <a:cubicBezTo>
                    <a:pt x="239509" y="27369"/>
                    <a:pt x="272145" y="-2547"/>
                    <a:pt x="307501" y="172"/>
                  </a:cubicBezTo>
                  <a:close/>
                </a:path>
              </a:pathLst>
            </a:custGeom>
            <a:grpFill/>
            <a:ln w="27168" cap="flat">
              <a:noFill/>
              <a:prstDash val="solid"/>
              <a:miter/>
            </a:ln>
          </p:spPr>
          <p:txBody>
            <a:bodyPr rtlCol="0" anchor="ctr"/>
            <a:lstStyle/>
            <a:p>
              <a:endParaRPr/>
            </a:p>
          </p:txBody>
        </p:sp>
        <p:sp>
          <p:nvSpPr>
            <p:cNvPr id="30" name="Freeform: Shape 29">
              <a:extLst>
                <a:ext uri="{FF2B5EF4-FFF2-40B4-BE49-F238E27FC236}">
                  <a16:creationId xmlns:a16="http://schemas.microsoft.com/office/drawing/2014/main" id="{55FFAEB3-1B3E-4C78-9313-BD977A48C24D}"/>
                </a:ext>
              </a:extLst>
            </p:cNvPr>
            <p:cNvSpPr/>
            <p:nvPr/>
          </p:nvSpPr>
          <p:spPr>
            <a:xfrm>
              <a:off x="8380335" y="3464184"/>
              <a:ext cx="372772" cy="375657"/>
            </a:xfrm>
            <a:custGeom>
              <a:avLst/>
              <a:gdLst>
                <a:gd name="connsiteX0" fmla="*/ 176957 w 372772"/>
                <a:gd name="connsiteY0" fmla="*/ 98080 h 375657"/>
                <a:gd name="connsiteX1" fmla="*/ 125282 w 372772"/>
                <a:gd name="connsiteY1" fmla="*/ 190548 h 375657"/>
                <a:gd name="connsiteX2" fmla="*/ 176957 w 372772"/>
                <a:gd name="connsiteY2" fmla="*/ 283017 h 375657"/>
                <a:gd name="connsiteX3" fmla="*/ 228630 w 372772"/>
                <a:gd name="connsiteY3" fmla="*/ 190548 h 375657"/>
                <a:gd name="connsiteX4" fmla="*/ 176957 w 372772"/>
                <a:gd name="connsiteY4" fmla="*/ 98080 h 375657"/>
                <a:gd name="connsiteX5" fmla="*/ 307501 w 372772"/>
                <a:gd name="connsiteY5" fmla="*/ 172 h 375657"/>
                <a:gd name="connsiteX6" fmla="*/ 372772 w 372772"/>
                <a:gd name="connsiteY6" fmla="*/ 62724 h 375657"/>
                <a:gd name="connsiteX7" fmla="*/ 372772 w 372772"/>
                <a:gd name="connsiteY7" fmla="*/ 312934 h 375657"/>
                <a:gd name="connsiteX8" fmla="*/ 302062 w 372772"/>
                <a:gd name="connsiteY8" fmla="*/ 375486 h 375657"/>
                <a:gd name="connsiteX9" fmla="*/ 239509 w 372772"/>
                <a:gd name="connsiteY9" fmla="*/ 326532 h 375657"/>
                <a:gd name="connsiteX10" fmla="*/ 179677 w 372772"/>
                <a:gd name="connsiteY10" fmla="*/ 370046 h 375657"/>
                <a:gd name="connsiteX11" fmla="*/ 70890 w 372772"/>
                <a:gd name="connsiteY11" fmla="*/ 353728 h 375657"/>
                <a:gd name="connsiteX12" fmla="*/ 128002 w 372772"/>
                <a:gd name="connsiteY12" fmla="*/ 11051 h 375657"/>
                <a:gd name="connsiteX13" fmla="*/ 236790 w 372772"/>
                <a:gd name="connsiteY13" fmla="*/ 70883 h 375657"/>
                <a:gd name="connsiteX14" fmla="*/ 236790 w 372772"/>
                <a:gd name="connsiteY14" fmla="*/ 62724 h 375657"/>
                <a:gd name="connsiteX15" fmla="*/ 307501 w 372772"/>
                <a:gd name="connsiteY15" fmla="*/ 172 h 375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772" h="375657">
                  <a:moveTo>
                    <a:pt x="176957" y="98080"/>
                  </a:moveTo>
                  <a:cubicBezTo>
                    <a:pt x="147039" y="100800"/>
                    <a:pt x="125282" y="133436"/>
                    <a:pt x="125282" y="190548"/>
                  </a:cubicBezTo>
                  <a:cubicBezTo>
                    <a:pt x="125282" y="247661"/>
                    <a:pt x="141600" y="283017"/>
                    <a:pt x="176957" y="283017"/>
                  </a:cubicBezTo>
                  <a:cubicBezTo>
                    <a:pt x="212312" y="283017"/>
                    <a:pt x="228630" y="247661"/>
                    <a:pt x="228630" y="190548"/>
                  </a:cubicBezTo>
                  <a:cubicBezTo>
                    <a:pt x="228630" y="133436"/>
                    <a:pt x="206873" y="98080"/>
                    <a:pt x="176957" y="98080"/>
                  </a:cubicBezTo>
                  <a:close/>
                  <a:moveTo>
                    <a:pt x="307501" y="172"/>
                  </a:moveTo>
                  <a:cubicBezTo>
                    <a:pt x="340137" y="172"/>
                    <a:pt x="372772" y="30088"/>
                    <a:pt x="372772" y="62724"/>
                  </a:cubicBezTo>
                  <a:cubicBezTo>
                    <a:pt x="372772" y="65444"/>
                    <a:pt x="372772" y="307494"/>
                    <a:pt x="372772" y="312934"/>
                  </a:cubicBezTo>
                  <a:cubicBezTo>
                    <a:pt x="370053" y="348289"/>
                    <a:pt x="337417" y="378205"/>
                    <a:pt x="302062" y="375486"/>
                  </a:cubicBezTo>
                  <a:cubicBezTo>
                    <a:pt x="274865" y="372766"/>
                    <a:pt x="247668" y="353728"/>
                    <a:pt x="239509" y="326532"/>
                  </a:cubicBezTo>
                  <a:cubicBezTo>
                    <a:pt x="228630" y="348289"/>
                    <a:pt x="198714" y="364607"/>
                    <a:pt x="179677" y="370046"/>
                  </a:cubicBezTo>
                  <a:cubicBezTo>
                    <a:pt x="147040" y="378205"/>
                    <a:pt x="100806" y="372766"/>
                    <a:pt x="70890" y="353728"/>
                  </a:cubicBezTo>
                  <a:cubicBezTo>
                    <a:pt x="-35177" y="285737"/>
                    <a:pt x="-27018" y="11051"/>
                    <a:pt x="128002" y="11051"/>
                  </a:cubicBezTo>
                  <a:cubicBezTo>
                    <a:pt x="185116" y="11051"/>
                    <a:pt x="220472" y="49126"/>
                    <a:pt x="236790" y="70883"/>
                  </a:cubicBezTo>
                  <a:cubicBezTo>
                    <a:pt x="236790" y="70883"/>
                    <a:pt x="236790" y="65444"/>
                    <a:pt x="236790" y="62724"/>
                  </a:cubicBezTo>
                  <a:cubicBezTo>
                    <a:pt x="239509" y="27369"/>
                    <a:pt x="272145" y="-2547"/>
                    <a:pt x="307501" y="172"/>
                  </a:cubicBezTo>
                  <a:close/>
                </a:path>
              </a:pathLst>
            </a:custGeom>
            <a:grpFill/>
            <a:ln w="27168" cap="flat">
              <a:noFill/>
              <a:prstDash val="solid"/>
              <a:miter/>
            </a:ln>
          </p:spPr>
          <p:txBody>
            <a:bodyPr rtlCol="0" anchor="ctr"/>
            <a:lstStyle/>
            <a:p>
              <a:endParaRPr/>
            </a:p>
          </p:txBody>
        </p:sp>
        <p:sp>
          <p:nvSpPr>
            <p:cNvPr id="31" name="Freeform: Shape 30">
              <a:extLst>
                <a:ext uri="{FF2B5EF4-FFF2-40B4-BE49-F238E27FC236}">
                  <a16:creationId xmlns:a16="http://schemas.microsoft.com/office/drawing/2014/main" id="{7013A6C2-7D68-4911-9BB2-76B931A0840C}"/>
                </a:ext>
              </a:extLst>
            </p:cNvPr>
            <p:cNvSpPr/>
            <p:nvPr/>
          </p:nvSpPr>
          <p:spPr>
            <a:xfrm>
              <a:off x="7389492" y="3444253"/>
              <a:ext cx="217573" cy="435145"/>
            </a:xfrm>
            <a:custGeom>
              <a:avLst/>
              <a:gdLst>
                <a:gd name="connsiteX0" fmla="*/ 186002 w 217572"/>
                <a:gd name="connsiteY0" fmla="*/ 118011 h 435144"/>
                <a:gd name="connsiteX1" fmla="*/ 128890 w 217572"/>
                <a:gd name="connsiteY1" fmla="*/ 58178 h 435144"/>
                <a:gd name="connsiteX2" fmla="*/ 123450 w 217572"/>
                <a:gd name="connsiteY2" fmla="*/ 58178 h 435144"/>
                <a:gd name="connsiteX3" fmla="*/ 58178 w 217572"/>
                <a:gd name="connsiteY3" fmla="*/ 115291 h 435144"/>
                <a:gd name="connsiteX4" fmla="*/ 58178 w 217572"/>
                <a:gd name="connsiteY4" fmla="*/ 232236 h 435144"/>
                <a:gd name="connsiteX5" fmla="*/ 58178 w 217572"/>
                <a:gd name="connsiteY5" fmla="*/ 232236 h 435144"/>
                <a:gd name="connsiteX6" fmla="*/ 58178 w 217572"/>
                <a:gd name="connsiteY6" fmla="*/ 335583 h 435144"/>
                <a:gd name="connsiteX7" fmla="*/ 115291 w 217572"/>
                <a:gd name="connsiteY7" fmla="*/ 395415 h 435144"/>
                <a:gd name="connsiteX8" fmla="*/ 120730 w 217572"/>
                <a:gd name="connsiteY8" fmla="*/ 395415 h 435144"/>
                <a:gd name="connsiteX9" fmla="*/ 186002 w 217572"/>
                <a:gd name="connsiteY9" fmla="*/ 338303 h 435144"/>
                <a:gd name="connsiteX10" fmla="*/ 186002 w 217572"/>
                <a:gd name="connsiteY10" fmla="*/ 240395 h 435144"/>
                <a:gd name="connsiteX11" fmla="*/ 186002 w 217572"/>
                <a:gd name="connsiteY11" fmla="*/ 240395 h 435144"/>
                <a:gd name="connsiteX12" fmla="*/ 186002 w 217572"/>
                <a:gd name="connsiteY12" fmla="*/ 118011 h 435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7572" h="435144">
                  <a:moveTo>
                    <a:pt x="186002" y="118011"/>
                  </a:moveTo>
                  <a:cubicBezTo>
                    <a:pt x="183283" y="85375"/>
                    <a:pt x="158806" y="60898"/>
                    <a:pt x="128890" y="58178"/>
                  </a:cubicBezTo>
                  <a:cubicBezTo>
                    <a:pt x="126170" y="58178"/>
                    <a:pt x="126170" y="58178"/>
                    <a:pt x="123450" y="58178"/>
                  </a:cubicBezTo>
                  <a:cubicBezTo>
                    <a:pt x="96254" y="58178"/>
                    <a:pt x="58178" y="82655"/>
                    <a:pt x="58178" y="115291"/>
                  </a:cubicBezTo>
                  <a:lnTo>
                    <a:pt x="58178" y="232236"/>
                  </a:lnTo>
                  <a:lnTo>
                    <a:pt x="58178" y="232236"/>
                  </a:lnTo>
                  <a:cubicBezTo>
                    <a:pt x="58178" y="270311"/>
                    <a:pt x="58178" y="335583"/>
                    <a:pt x="58178" y="335583"/>
                  </a:cubicBezTo>
                  <a:cubicBezTo>
                    <a:pt x="60898" y="368219"/>
                    <a:pt x="85375" y="392696"/>
                    <a:pt x="115291" y="395415"/>
                  </a:cubicBezTo>
                  <a:cubicBezTo>
                    <a:pt x="118011" y="395415"/>
                    <a:pt x="118011" y="395415"/>
                    <a:pt x="120730" y="395415"/>
                  </a:cubicBezTo>
                  <a:cubicBezTo>
                    <a:pt x="147927" y="395415"/>
                    <a:pt x="186002" y="370938"/>
                    <a:pt x="186002" y="338303"/>
                  </a:cubicBezTo>
                  <a:lnTo>
                    <a:pt x="186002" y="240395"/>
                  </a:lnTo>
                  <a:lnTo>
                    <a:pt x="186002" y="240395"/>
                  </a:lnTo>
                  <a:cubicBezTo>
                    <a:pt x="186002" y="202320"/>
                    <a:pt x="186002" y="118011"/>
                    <a:pt x="186002" y="118011"/>
                  </a:cubicBezTo>
                </a:path>
              </a:pathLst>
            </a:custGeom>
            <a:grpFill/>
            <a:ln w="27168" cap="flat">
              <a:noFill/>
              <a:prstDash val="solid"/>
              <a:miter/>
            </a:ln>
          </p:spPr>
          <p:txBody>
            <a:bodyPr rtlCol="0" anchor="ctr"/>
            <a:lstStyle/>
            <a:p>
              <a:endParaRPr/>
            </a:p>
          </p:txBody>
        </p:sp>
        <p:sp>
          <p:nvSpPr>
            <p:cNvPr id="32" name="Freeform: Shape 31">
              <a:extLst>
                <a:ext uri="{FF2B5EF4-FFF2-40B4-BE49-F238E27FC236}">
                  <a16:creationId xmlns:a16="http://schemas.microsoft.com/office/drawing/2014/main" id="{43A0FC2E-1696-4E5D-8740-0173FEC0C940}"/>
                </a:ext>
              </a:extLst>
            </p:cNvPr>
            <p:cNvSpPr/>
            <p:nvPr/>
          </p:nvSpPr>
          <p:spPr>
            <a:xfrm>
              <a:off x="7392212" y="3280901"/>
              <a:ext cx="217573" cy="217572"/>
            </a:xfrm>
            <a:custGeom>
              <a:avLst/>
              <a:gdLst>
                <a:gd name="connsiteX0" fmla="*/ 183282 w 217572"/>
                <a:gd name="connsiteY0" fmla="*/ 120902 h 217572"/>
                <a:gd name="connsiteX1" fmla="*/ 120730 w 217572"/>
                <a:gd name="connsiteY1" fmla="*/ 183454 h 217572"/>
                <a:gd name="connsiteX2" fmla="*/ 58178 w 217572"/>
                <a:gd name="connsiteY2" fmla="*/ 120902 h 217572"/>
                <a:gd name="connsiteX3" fmla="*/ 120730 w 217572"/>
                <a:gd name="connsiteY3" fmla="*/ 58350 h 217572"/>
                <a:gd name="connsiteX4" fmla="*/ 183282 w 217572"/>
                <a:gd name="connsiteY4" fmla="*/ 120902 h 217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572" h="217572">
                  <a:moveTo>
                    <a:pt x="183282" y="120902"/>
                  </a:moveTo>
                  <a:cubicBezTo>
                    <a:pt x="183282" y="156258"/>
                    <a:pt x="156086" y="183454"/>
                    <a:pt x="120730" y="183454"/>
                  </a:cubicBezTo>
                  <a:cubicBezTo>
                    <a:pt x="85375" y="183454"/>
                    <a:pt x="58178" y="156258"/>
                    <a:pt x="58178" y="120902"/>
                  </a:cubicBezTo>
                  <a:cubicBezTo>
                    <a:pt x="58178" y="85547"/>
                    <a:pt x="85375" y="58350"/>
                    <a:pt x="120730" y="58350"/>
                  </a:cubicBezTo>
                  <a:cubicBezTo>
                    <a:pt x="153366" y="55630"/>
                    <a:pt x="183282" y="85547"/>
                    <a:pt x="183282" y="120902"/>
                  </a:cubicBezTo>
                </a:path>
              </a:pathLst>
            </a:custGeom>
            <a:grpFill/>
            <a:ln w="27168" cap="flat">
              <a:noFill/>
              <a:prstDash val="solid"/>
              <a:miter/>
            </a:ln>
          </p:spPr>
          <p:txBody>
            <a:bodyPr rtlCol="0" anchor="ctr"/>
            <a:lstStyle/>
            <a:p>
              <a:endParaRPr/>
            </a:p>
          </p:txBody>
        </p:sp>
        <p:sp>
          <p:nvSpPr>
            <p:cNvPr id="33" name="Freeform: Shape 32">
              <a:extLst>
                <a:ext uri="{FF2B5EF4-FFF2-40B4-BE49-F238E27FC236}">
                  <a16:creationId xmlns:a16="http://schemas.microsoft.com/office/drawing/2014/main" id="{FA6C3BEF-B959-4A63-9972-3910916B1FB5}"/>
                </a:ext>
              </a:extLst>
            </p:cNvPr>
            <p:cNvSpPr/>
            <p:nvPr/>
          </p:nvSpPr>
          <p:spPr>
            <a:xfrm>
              <a:off x="6005186" y="3416884"/>
              <a:ext cx="380752" cy="462341"/>
            </a:xfrm>
            <a:custGeom>
              <a:avLst/>
              <a:gdLst>
                <a:gd name="connsiteX0" fmla="*/ 270312 w 380752"/>
                <a:gd name="connsiteY0" fmla="*/ 69229 h 462341"/>
                <a:gd name="connsiteX1" fmla="*/ 188722 w 380752"/>
                <a:gd name="connsiteY1" fmla="*/ 134501 h 462341"/>
                <a:gd name="connsiteX2" fmla="*/ 188722 w 380752"/>
                <a:gd name="connsiteY2" fmla="*/ 118183 h 462341"/>
                <a:gd name="connsiteX3" fmla="*/ 126170 w 380752"/>
                <a:gd name="connsiteY3" fmla="*/ 58350 h 462341"/>
                <a:gd name="connsiteX4" fmla="*/ 58178 w 380752"/>
                <a:gd name="connsiteY4" fmla="*/ 118183 h 462341"/>
                <a:gd name="connsiteX5" fmla="*/ 58178 w 380752"/>
                <a:gd name="connsiteY5" fmla="*/ 210651 h 462341"/>
                <a:gd name="connsiteX6" fmla="*/ 58178 w 380752"/>
                <a:gd name="connsiteY6" fmla="*/ 365671 h 462341"/>
                <a:gd name="connsiteX7" fmla="*/ 58178 w 380752"/>
                <a:gd name="connsiteY7" fmla="*/ 365671 h 462341"/>
                <a:gd name="connsiteX8" fmla="*/ 120730 w 380752"/>
                <a:gd name="connsiteY8" fmla="*/ 425504 h 462341"/>
                <a:gd name="connsiteX9" fmla="*/ 186002 w 380752"/>
                <a:gd name="connsiteY9" fmla="*/ 365671 h 462341"/>
                <a:gd name="connsiteX10" fmla="*/ 186002 w 380752"/>
                <a:gd name="connsiteY10" fmla="*/ 365671 h 462341"/>
                <a:gd name="connsiteX11" fmla="*/ 186002 w 380752"/>
                <a:gd name="connsiteY11" fmla="*/ 210651 h 462341"/>
                <a:gd name="connsiteX12" fmla="*/ 215919 w 380752"/>
                <a:gd name="connsiteY12" fmla="*/ 158978 h 462341"/>
                <a:gd name="connsiteX13" fmla="*/ 275751 w 380752"/>
                <a:gd name="connsiteY13" fmla="*/ 221530 h 462341"/>
                <a:gd name="connsiteX14" fmla="*/ 270312 w 380752"/>
                <a:gd name="connsiteY14" fmla="*/ 69229 h 46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0752" h="462341">
                  <a:moveTo>
                    <a:pt x="270312" y="69229"/>
                  </a:moveTo>
                  <a:cubicBezTo>
                    <a:pt x="232236" y="71949"/>
                    <a:pt x="213199" y="99145"/>
                    <a:pt x="188722" y="134501"/>
                  </a:cubicBezTo>
                  <a:cubicBezTo>
                    <a:pt x="188722" y="134501"/>
                    <a:pt x="188722" y="118183"/>
                    <a:pt x="188722" y="118183"/>
                  </a:cubicBezTo>
                  <a:cubicBezTo>
                    <a:pt x="188722" y="85547"/>
                    <a:pt x="158806" y="58350"/>
                    <a:pt x="126170" y="58350"/>
                  </a:cubicBezTo>
                  <a:cubicBezTo>
                    <a:pt x="93534" y="55631"/>
                    <a:pt x="60898" y="85547"/>
                    <a:pt x="58178" y="118183"/>
                  </a:cubicBezTo>
                  <a:lnTo>
                    <a:pt x="58178" y="210651"/>
                  </a:lnTo>
                  <a:lnTo>
                    <a:pt x="58178" y="365671"/>
                  </a:lnTo>
                  <a:lnTo>
                    <a:pt x="58178" y="365671"/>
                  </a:lnTo>
                  <a:cubicBezTo>
                    <a:pt x="58178" y="398307"/>
                    <a:pt x="88094" y="425504"/>
                    <a:pt x="120730" y="425504"/>
                  </a:cubicBezTo>
                  <a:cubicBezTo>
                    <a:pt x="153366" y="428224"/>
                    <a:pt x="186002" y="398307"/>
                    <a:pt x="186002" y="365671"/>
                  </a:cubicBezTo>
                  <a:lnTo>
                    <a:pt x="186002" y="365671"/>
                  </a:lnTo>
                  <a:lnTo>
                    <a:pt x="186002" y="210651"/>
                  </a:lnTo>
                  <a:cubicBezTo>
                    <a:pt x="188722" y="188894"/>
                    <a:pt x="196881" y="158978"/>
                    <a:pt x="215919" y="158978"/>
                  </a:cubicBezTo>
                  <a:cubicBezTo>
                    <a:pt x="243115" y="158978"/>
                    <a:pt x="215919" y="221530"/>
                    <a:pt x="275751" y="221530"/>
                  </a:cubicBezTo>
                  <a:cubicBezTo>
                    <a:pt x="362780" y="221530"/>
                    <a:pt x="373658" y="63790"/>
                    <a:pt x="270312" y="69229"/>
                  </a:cubicBezTo>
                </a:path>
              </a:pathLst>
            </a:custGeom>
            <a:grpFill/>
            <a:ln w="27168" cap="flat">
              <a:noFill/>
              <a:prstDash val="solid"/>
              <a:miter/>
            </a:ln>
          </p:spPr>
          <p:txBody>
            <a:bodyPr rtlCol="0" anchor="ctr"/>
            <a:lstStyle/>
            <a:p>
              <a:endParaRPr/>
            </a:p>
          </p:txBody>
        </p:sp>
        <p:sp>
          <p:nvSpPr>
            <p:cNvPr id="34" name="Freeform: Shape 33">
              <a:extLst>
                <a:ext uri="{FF2B5EF4-FFF2-40B4-BE49-F238E27FC236}">
                  <a16:creationId xmlns:a16="http://schemas.microsoft.com/office/drawing/2014/main" id="{95A684EE-FC6F-42C2-A395-8D903D7DA553}"/>
                </a:ext>
              </a:extLst>
            </p:cNvPr>
            <p:cNvSpPr/>
            <p:nvPr/>
          </p:nvSpPr>
          <p:spPr>
            <a:xfrm>
              <a:off x="5693490" y="3475234"/>
              <a:ext cx="337238" cy="364434"/>
            </a:xfrm>
            <a:custGeom>
              <a:avLst/>
              <a:gdLst>
                <a:gd name="connsiteX0" fmla="*/ 180433 w 337238"/>
                <a:gd name="connsiteY0" fmla="*/ 73984 h 364434"/>
                <a:gd name="connsiteX1" fmla="*/ 163180 w 337238"/>
                <a:gd name="connsiteY1" fmla="*/ 78870 h 364434"/>
                <a:gd name="connsiteX2" fmla="*/ 125105 w 337238"/>
                <a:gd name="connsiteY2" fmla="*/ 160461 h 364434"/>
                <a:gd name="connsiteX3" fmla="*/ 171339 w 337238"/>
                <a:gd name="connsiteY3" fmla="*/ 163180 h 364434"/>
                <a:gd name="connsiteX4" fmla="*/ 214854 w 337238"/>
                <a:gd name="connsiteY4" fmla="*/ 108787 h 364434"/>
                <a:gd name="connsiteX5" fmla="*/ 180433 w 337238"/>
                <a:gd name="connsiteY5" fmla="*/ 73984 h 364434"/>
                <a:gd name="connsiteX6" fmla="*/ 174059 w 337238"/>
                <a:gd name="connsiteY6" fmla="*/ 0 h 364434"/>
                <a:gd name="connsiteX7" fmla="*/ 337238 w 337238"/>
                <a:gd name="connsiteY7" fmla="*/ 119665 h 364434"/>
                <a:gd name="connsiteX8" fmla="*/ 133264 w 337238"/>
                <a:gd name="connsiteY8" fmla="*/ 217573 h 364434"/>
                <a:gd name="connsiteX9" fmla="*/ 225732 w 337238"/>
                <a:gd name="connsiteY9" fmla="*/ 277405 h 364434"/>
                <a:gd name="connsiteX10" fmla="*/ 320920 w 337238"/>
                <a:gd name="connsiteY10" fmla="*/ 250208 h 364434"/>
                <a:gd name="connsiteX11" fmla="*/ 174059 w 337238"/>
                <a:gd name="connsiteY11" fmla="*/ 364434 h 364434"/>
                <a:gd name="connsiteX12" fmla="*/ 0 w 337238"/>
                <a:gd name="connsiteY12" fmla="*/ 184937 h 364434"/>
                <a:gd name="connsiteX13" fmla="*/ 174059 w 337238"/>
                <a:gd name="connsiteY13" fmla="*/ 0 h 364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7238" h="364434">
                  <a:moveTo>
                    <a:pt x="180433" y="73984"/>
                  </a:moveTo>
                  <a:cubicBezTo>
                    <a:pt x="174569" y="73941"/>
                    <a:pt x="168620" y="75471"/>
                    <a:pt x="163180" y="78870"/>
                  </a:cubicBezTo>
                  <a:cubicBezTo>
                    <a:pt x="135984" y="95189"/>
                    <a:pt x="127825" y="130544"/>
                    <a:pt x="125105" y="160461"/>
                  </a:cubicBezTo>
                  <a:cubicBezTo>
                    <a:pt x="125105" y="163180"/>
                    <a:pt x="168620" y="160461"/>
                    <a:pt x="171339" y="163180"/>
                  </a:cubicBezTo>
                  <a:cubicBezTo>
                    <a:pt x="195816" y="157741"/>
                    <a:pt x="214854" y="135984"/>
                    <a:pt x="214854" y="108787"/>
                  </a:cubicBezTo>
                  <a:cubicBezTo>
                    <a:pt x="214854" y="88389"/>
                    <a:pt x="198026" y="74111"/>
                    <a:pt x="180433" y="73984"/>
                  </a:cubicBezTo>
                  <a:close/>
                  <a:moveTo>
                    <a:pt x="174059" y="0"/>
                  </a:moveTo>
                  <a:cubicBezTo>
                    <a:pt x="233891" y="0"/>
                    <a:pt x="337238" y="29916"/>
                    <a:pt x="337238" y="119665"/>
                  </a:cubicBezTo>
                  <a:cubicBezTo>
                    <a:pt x="337238" y="209414"/>
                    <a:pt x="244770" y="217573"/>
                    <a:pt x="133264" y="217573"/>
                  </a:cubicBezTo>
                  <a:cubicBezTo>
                    <a:pt x="133264" y="217573"/>
                    <a:pt x="149581" y="277405"/>
                    <a:pt x="225732" y="277405"/>
                  </a:cubicBezTo>
                  <a:cubicBezTo>
                    <a:pt x="301883" y="277405"/>
                    <a:pt x="320920" y="250208"/>
                    <a:pt x="320920" y="250208"/>
                  </a:cubicBezTo>
                  <a:cubicBezTo>
                    <a:pt x="320920" y="250208"/>
                    <a:pt x="315481" y="364434"/>
                    <a:pt x="174059" y="364434"/>
                  </a:cubicBezTo>
                  <a:cubicBezTo>
                    <a:pt x="95188" y="364434"/>
                    <a:pt x="0" y="304602"/>
                    <a:pt x="0" y="184937"/>
                  </a:cubicBezTo>
                  <a:cubicBezTo>
                    <a:pt x="0" y="78870"/>
                    <a:pt x="73431" y="0"/>
                    <a:pt x="174059" y="0"/>
                  </a:cubicBezTo>
                  <a:close/>
                </a:path>
              </a:pathLst>
            </a:custGeom>
            <a:grpFill/>
            <a:ln w="27168" cap="flat">
              <a:noFill/>
              <a:prstDash val="solid"/>
              <a:miter/>
            </a:ln>
          </p:spPr>
          <p:txBody>
            <a:bodyPr rtlCol="0" anchor="ctr"/>
            <a:lstStyle/>
            <a:p>
              <a:endParaRPr/>
            </a:p>
          </p:txBody>
        </p:sp>
        <p:sp>
          <p:nvSpPr>
            <p:cNvPr id="35" name="Freeform: Shape 34">
              <a:extLst>
                <a:ext uri="{FF2B5EF4-FFF2-40B4-BE49-F238E27FC236}">
                  <a16:creationId xmlns:a16="http://schemas.microsoft.com/office/drawing/2014/main" id="{FFA0438A-6980-45CF-B8F0-FB53943DAB08}"/>
                </a:ext>
              </a:extLst>
            </p:cNvPr>
            <p:cNvSpPr/>
            <p:nvPr/>
          </p:nvSpPr>
          <p:spPr>
            <a:xfrm>
              <a:off x="5376945" y="3338014"/>
              <a:ext cx="353556" cy="543931"/>
            </a:xfrm>
            <a:custGeom>
              <a:avLst/>
              <a:gdLst>
                <a:gd name="connsiteX0" fmla="*/ 311107 w 353555"/>
                <a:gd name="connsiteY0" fmla="*/ 433663 h 543931"/>
                <a:gd name="connsiteX1" fmla="*/ 215919 w 353555"/>
                <a:gd name="connsiteY1" fmla="*/ 501654 h 543931"/>
                <a:gd name="connsiteX2" fmla="*/ 98973 w 353555"/>
                <a:gd name="connsiteY2" fmla="*/ 392868 h 543931"/>
                <a:gd name="connsiteX3" fmla="*/ 98973 w 353555"/>
                <a:gd name="connsiteY3" fmla="*/ 221530 h 543931"/>
                <a:gd name="connsiteX4" fmla="*/ 82655 w 353555"/>
                <a:gd name="connsiteY4" fmla="*/ 221530 h 543931"/>
                <a:gd name="connsiteX5" fmla="*/ 58178 w 353555"/>
                <a:gd name="connsiteY5" fmla="*/ 191614 h 543931"/>
                <a:gd name="connsiteX6" fmla="*/ 85375 w 353555"/>
                <a:gd name="connsiteY6" fmla="*/ 164417 h 543931"/>
                <a:gd name="connsiteX7" fmla="*/ 101693 w 353555"/>
                <a:gd name="connsiteY7" fmla="*/ 164417 h 543931"/>
                <a:gd name="connsiteX8" fmla="*/ 101693 w 353555"/>
                <a:gd name="connsiteY8" fmla="*/ 118183 h 543931"/>
                <a:gd name="connsiteX9" fmla="*/ 166965 w 353555"/>
                <a:gd name="connsiteY9" fmla="*/ 58350 h 543931"/>
                <a:gd name="connsiteX10" fmla="*/ 229517 w 353555"/>
                <a:gd name="connsiteY10" fmla="*/ 118183 h 543931"/>
                <a:gd name="connsiteX11" fmla="*/ 229517 w 353555"/>
                <a:gd name="connsiteY11" fmla="*/ 118183 h 543931"/>
                <a:gd name="connsiteX12" fmla="*/ 229517 w 353555"/>
                <a:gd name="connsiteY12" fmla="*/ 164417 h 543931"/>
                <a:gd name="connsiteX13" fmla="*/ 283910 w 353555"/>
                <a:gd name="connsiteY13" fmla="*/ 164417 h 543931"/>
                <a:gd name="connsiteX14" fmla="*/ 308387 w 353555"/>
                <a:gd name="connsiteY14" fmla="*/ 194333 h 543931"/>
                <a:gd name="connsiteX15" fmla="*/ 281190 w 353555"/>
                <a:gd name="connsiteY15" fmla="*/ 221530 h 543931"/>
                <a:gd name="connsiteX16" fmla="*/ 229517 w 353555"/>
                <a:gd name="connsiteY16" fmla="*/ 221530 h 543931"/>
                <a:gd name="connsiteX17" fmla="*/ 229517 w 353555"/>
                <a:gd name="connsiteY17" fmla="*/ 365671 h 543931"/>
                <a:gd name="connsiteX18" fmla="*/ 311107 w 353555"/>
                <a:gd name="connsiteY18" fmla="*/ 433663 h 543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53555" h="543931">
                  <a:moveTo>
                    <a:pt x="311107" y="433663"/>
                  </a:moveTo>
                  <a:cubicBezTo>
                    <a:pt x="311107" y="433663"/>
                    <a:pt x="278471" y="501654"/>
                    <a:pt x="215919" y="501654"/>
                  </a:cubicBezTo>
                  <a:cubicBezTo>
                    <a:pt x="164245" y="501654"/>
                    <a:pt x="101693" y="458140"/>
                    <a:pt x="98973" y="392868"/>
                  </a:cubicBezTo>
                  <a:cubicBezTo>
                    <a:pt x="98973" y="392868"/>
                    <a:pt x="98973" y="297680"/>
                    <a:pt x="98973" y="221530"/>
                  </a:cubicBezTo>
                  <a:lnTo>
                    <a:pt x="82655" y="221530"/>
                  </a:lnTo>
                  <a:cubicBezTo>
                    <a:pt x="74496" y="221530"/>
                    <a:pt x="58178" y="216090"/>
                    <a:pt x="58178" y="191614"/>
                  </a:cubicBezTo>
                  <a:cubicBezTo>
                    <a:pt x="58178" y="167137"/>
                    <a:pt x="77216" y="164417"/>
                    <a:pt x="85375" y="164417"/>
                  </a:cubicBezTo>
                  <a:lnTo>
                    <a:pt x="101693" y="164417"/>
                  </a:lnTo>
                  <a:cubicBezTo>
                    <a:pt x="101693" y="137220"/>
                    <a:pt x="101693" y="118183"/>
                    <a:pt x="101693" y="118183"/>
                  </a:cubicBezTo>
                  <a:cubicBezTo>
                    <a:pt x="104413" y="85547"/>
                    <a:pt x="134329" y="55631"/>
                    <a:pt x="166965" y="58350"/>
                  </a:cubicBezTo>
                  <a:cubicBezTo>
                    <a:pt x="196881" y="61070"/>
                    <a:pt x="229517" y="85547"/>
                    <a:pt x="229517" y="118183"/>
                  </a:cubicBezTo>
                  <a:lnTo>
                    <a:pt x="229517" y="118183"/>
                  </a:lnTo>
                  <a:lnTo>
                    <a:pt x="229517" y="164417"/>
                  </a:lnTo>
                  <a:lnTo>
                    <a:pt x="283910" y="164417"/>
                  </a:lnTo>
                  <a:cubicBezTo>
                    <a:pt x="292069" y="164417"/>
                    <a:pt x="308387" y="169856"/>
                    <a:pt x="308387" y="194333"/>
                  </a:cubicBezTo>
                  <a:cubicBezTo>
                    <a:pt x="308387" y="218810"/>
                    <a:pt x="292069" y="221530"/>
                    <a:pt x="281190" y="221530"/>
                  </a:cubicBezTo>
                  <a:lnTo>
                    <a:pt x="229517" y="221530"/>
                  </a:lnTo>
                  <a:lnTo>
                    <a:pt x="229517" y="365671"/>
                  </a:lnTo>
                  <a:cubicBezTo>
                    <a:pt x="226797" y="409186"/>
                    <a:pt x="267592" y="433663"/>
                    <a:pt x="311107" y="433663"/>
                  </a:cubicBezTo>
                </a:path>
              </a:pathLst>
            </a:custGeom>
            <a:grpFill/>
            <a:ln w="27168" cap="flat">
              <a:noFill/>
              <a:prstDash val="solid"/>
              <a:miter/>
            </a:ln>
          </p:spPr>
          <p:txBody>
            <a:bodyPr rtlCol="0" anchor="ctr"/>
            <a:lstStyle/>
            <a:p>
              <a:endParaRPr/>
            </a:p>
          </p:txBody>
        </p:sp>
        <p:sp>
          <p:nvSpPr>
            <p:cNvPr id="36" name="Freeform: Shape 35">
              <a:extLst>
                <a:ext uri="{FF2B5EF4-FFF2-40B4-BE49-F238E27FC236}">
                  <a16:creationId xmlns:a16="http://schemas.microsoft.com/office/drawing/2014/main" id="{1FC20C9B-4BB9-46A9-9696-DAAC441E835C}"/>
                </a:ext>
              </a:extLst>
            </p:cNvPr>
            <p:cNvSpPr/>
            <p:nvPr/>
          </p:nvSpPr>
          <p:spPr>
            <a:xfrm>
              <a:off x="7090329" y="3338014"/>
              <a:ext cx="353556" cy="543931"/>
            </a:xfrm>
            <a:custGeom>
              <a:avLst/>
              <a:gdLst>
                <a:gd name="connsiteX0" fmla="*/ 311107 w 353555"/>
                <a:gd name="connsiteY0" fmla="*/ 433663 h 543931"/>
                <a:gd name="connsiteX1" fmla="*/ 215919 w 353555"/>
                <a:gd name="connsiteY1" fmla="*/ 501654 h 543931"/>
                <a:gd name="connsiteX2" fmla="*/ 98973 w 353555"/>
                <a:gd name="connsiteY2" fmla="*/ 392868 h 543931"/>
                <a:gd name="connsiteX3" fmla="*/ 98973 w 353555"/>
                <a:gd name="connsiteY3" fmla="*/ 221530 h 543931"/>
                <a:gd name="connsiteX4" fmla="*/ 82655 w 353555"/>
                <a:gd name="connsiteY4" fmla="*/ 221530 h 543931"/>
                <a:gd name="connsiteX5" fmla="*/ 58178 w 353555"/>
                <a:gd name="connsiteY5" fmla="*/ 191614 h 543931"/>
                <a:gd name="connsiteX6" fmla="*/ 85375 w 353555"/>
                <a:gd name="connsiteY6" fmla="*/ 164417 h 543931"/>
                <a:gd name="connsiteX7" fmla="*/ 101693 w 353555"/>
                <a:gd name="connsiteY7" fmla="*/ 164417 h 543931"/>
                <a:gd name="connsiteX8" fmla="*/ 101693 w 353555"/>
                <a:gd name="connsiteY8" fmla="*/ 118183 h 543931"/>
                <a:gd name="connsiteX9" fmla="*/ 166965 w 353555"/>
                <a:gd name="connsiteY9" fmla="*/ 58350 h 543931"/>
                <a:gd name="connsiteX10" fmla="*/ 229517 w 353555"/>
                <a:gd name="connsiteY10" fmla="*/ 118183 h 543931"/>
                <a:gd name="connsiteX11" fmla="*/ 229517 w 353555"/>
                <a:gd name="connsiteY11" fmla="*/ 118183 h 543931"/>
                <a:gd name="connsiteX12" fmla="*/ 229517 w 353555"/>
                <a:gd name="connsiteY12" fmla="*/ 164417 h 543931"/>
                <a:gd name="connsiteX13" fmla="*/ 283910 w 353555"/>
                <a:gd name="connsiteY13" fmla="*/ 164417 h 543931"/>
                <a:gd name="connsiteX14" fmla="*/ 308387 w 353555"/>
                <a:gd name="connsiteY14" fmla="*/ 194333 h 543931"/>
                <a:gd name="connsiteX15" fmla="*/ 281190 w 353555"/>
                <a:gd name="connsiteY15" fmla="*/ 221530 h 543931"/>
                <a:gd name="connsiteX16" fmla="*/ 229517 w 353555"/>
                <a:gd name="connsiteY16" fmla="*/ 221530 h 543931"/>
                <a:gd name="connsiteX17" fmla="*/ 229517 w 353555"/>
                <a:gd name="connsiteY17" fmla="*/ 365671 h 543931"/>
                <a:gd name="connsiteX18" fmla="*/ 311107 w 353555"/>
                <a:gd name="connsiteY18" fmla="*/ 433663 h 543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53555" h="543931">
                  <a:moveTo>
                    <a:pt x="311107" y="433663"/>
                  </a:moveTo>
                  <a:cubicBezTo>
                    <a:pt x="311107" y="433663"/>
                    <a:pt x="278471" y="501654"/>
                    <a:pt x="215919" y="501654"/>
                  </a:cubicBezTo>
                  <a:cubicBezTo>
                    <a:pt x="164245" y="501654"/>
                    <a:pt x="101693" y="458140"/>
                    <a:pt x="98973" y="392868"/>
                  </a:cubicBezTo>
                  <a:cubicBezTo>
                    <a:pt x="98973" y="392868"/>
                    <a:pt x="98973" y="297680"/>
                    <a:pt x="98973" y="221530"/>
                  </a:cubicBezTo>
                  <a:lnTo>
                    <a:pt x="82655" y="221530"/>
                  </a:lnTo>
                  <a:cubicBezTo>
                    <a:pt x="74496" y="221530"/>
                    <a:pt x="58178" y="216090"/>
                    <a:pt x="58178" y="191614"/>
                  </a:cubicBezTo>
                  <a:cubicBezTo>
                    <a:pt x="58178" y="167137"/>
                    <a:pt x="77216" y="164417"/>
                    <a:pt x="85375" y="164417"/>
                  </a:cubicBezTo>
                  <a:lnTo>
                    <a:pt x="101693" y="164417"/>
                  </a:lnTo>
                  <a:cubicBezTo>
                    <a:pt x="101693" y="137220"/>
                    <a:pt x="101693" y="118183"/>
                    <a:pt x="101693" y="118183"/>
                  </a:cubicBezTo>
                  <a:cubicBezTo>
                    <a:pt x="104412" y="85547"/>
                    <a:pt x="134329" y="55631"/>
                    <a:pt x="166965" y="58350"/>
                  </a:cubicBezTo>
                  <a:cubicBezTo>
                    <a:pt x="196881" y="61070"/>
                    <a:pt x="229517" y="85547"/>
                    <a:pt x="229517" y="118183"/>
                  </a:cubicBezTo>
                  <a:lnTo>
                    <a:pt x="229517" y="118183"/>
                  </a:lnTo>
                  <a:lnTo>
                    <a:pt x="229517" y="164417"/>
                  </a:lnTo>
                  <a:lnTo>
                    <a:pt x="283910" y="164417"/>
                  </a:lnTo>
                  <a:cubicBezTo>
                    <a:pt x="292069" y="164417"/>
                    <a:pt x="308387" y="169856"/>
                    <a:pt x="308387" y="194333"/>
                  </a:cubicBezTo>
                  <a:cubicBezTo>
                    <a:pt x="308387" y="218810"/>
                    <a:pt x="292069" y="221530"/>
                    <a:pt x="281190" y="221530"/>
                  </a:cubicBezTo>
                  <a:lnTo>
                    <a:pt x="229517" y="221530"/>
                  </a:lnTo>
                  <a:lnTo>
                    <a:pt x="229517" y="365671"/>
                  </a:lnTo>
                  <a:cubicBezTo>
                    <a:pt x="229517" y="409186"/>
                    <a:pt x="270312" y="433663"/>
                    <a:pt x="311107" y="433663"/>
                  </a:cubicBezTo>
                </a:path>
              </a:pathLst>
            </a:custGeom>
            <a:grpFill/>
            <a:ln w="27168" cap="flat">
              <a:noFill/>
              <a:prstDash val="solid"/>
              <a:miter/>
            </a:ln>
          </p:spPr>
          <p:txBody>
            <a:bodyPr rtlCol="0" anchor="ctr"/>
            <a:lstStyle/>
            <a:p>
              <a:endParaRPr/>
            </a:p>
          </p:txBody>
        </p:sp>
        <p:sp>
          <p:nvSpPr>
            <p:cNvPr id="37" name="Freeform: Shape 36">
              <a:extLst>
                <a:ext uri="{FF2B5EF4-FFF2-40B4-BE49-F238E27FC236}">
                  <a16:creationId xmlns:a16="http://schemas.microsoft.com/office/drawing/2014/main" id="{F19D53DE-A4DA-4AE7-BA92-608B7F6E88D3}"/>
                </a:ext>
              </a:extLst>
            </p:cNvPr>
            <p:cNvSpPr/>
            <p:nvPr/>
          </p:nvSpPr>
          <p:spPr>
            <a:xfrm>
              <a:off x="2080719" y="4178559"/>
              <a:ext cx="462342" cy="788700"/>
            </a:xfrm>
            <a:custGeom>
              <a:avLst/>
              <a:gdLst>
                <a:gd name="connsiteX0" fmla="*/ 403575 w 462341"/>
                <a:gd name="connsiteY0" fmla="*/ 583072 h 788699"/>
                <a:gd name="connsiteX1" fmla="*/ 406295 w 462341"/>
                <a:gd name="connsiteY1" fmla="*/ 596670 h 788699"/>
                <a:gd name="connsiteX2" fmla="*/ 400855 w 462341"/>
                <a:gd name="connsiteY2" fmla="*/ 610268 h 788699"/>
                <a:gd name="connsiteX3" fmla="*/ 389977 w 462341"/>
                <a:gd name="connsiteY3" fmla="*/ 626586 h 788699"/>
                <a:gd name="connsiteX4" fmla="*/ 354621 w 462341"/>
                <a:gd name="connsiteY4" fmla="*/ 675540 h 788699"/>
                <a:gd name="connsiteX5" fmla="*/ 327424 w 462341"/>
                <a:gd name="connsiteY5" fmla="*/ 691858 h 788699"/>
                <a:gd name="connsiteX6" fmla="*/ 292069 w 462341"/>
                <a:gd name="connsiteY6" fmla="*/ 713615 h 788699"/>
                <a:gd name="connsiteX7" fmla="*/ 251274 w 462341"/>
                <a:gd name="connsiteY7" fmla="*/ 724494 h 788699"/>
                <a:gd name="connsiteX8" fmla="*/ 221358 w 462341"/>
                <a:gd name="connsiteY8" fmla="*/ 721774 h 788699"/>
                <a:gd name="connsiteX9" fmla="*/ 191442 w 462341"/>
                <a:gd name="connsiteY9" fmla="*/ 721774 h 788699"/>
                <a:gd name="connsiteX10" fmla="*/ 153366 w 462341"/>
                <a:gd name="connsiteY10" fmla="*/ 713615 h 788699"/>
                <a:gd name="connsiteX11" fmla="*/ 104412 w 462341"/>
                <a:gd name="connsiteY11" fmla="*/ 675540 h 788699"/>
                <a:gd name="connsiteX12" fmla="*/ 104412 w 462341"/>
                <a:gd name="connsiteY12" fmla="*/ 689138 h 788699"/>
                <a:gd name="connsiteX13" fmla="*/ 101693 w 462341"/>
                <a:gd name="connsiteY13" fmla="*/ 710895 h 788699"/>
                <a:gd name="connsiteX14" fmla="*/ 85375 w 462341"/>
                <a:gd name="connsiteY14" fmla="*/ 732653 h 788699"/>
                <a:gd name="connsiteX15" fmla="*/ 69057 w 462341"/>
                <a:gd name="connsiteY15" fmla="*/ 727214 h 788699"/>
                <a:gd name="connsiteX16" fmla="*/ 60898 w 462341"/>
                <a:gd name="connsiteY16" fmla="*/ 710895 h 788699"/>
                <a:gd name="connsiteX17" fmla="*/ 58178 w 462341"/>
                <a:gd name="connsiteY17" fmla="*/ 691858 h 788699"/>
                <a:gd name="connsiteX18" fmla="*/ 60898 w 462341"/>
                <a:gd name="connsiteY18" fmla="*/ 664661 h 788699"/>
                <a:gd name="connsiteX19" fmla="*/ 60898 w 462341"/>
                <a:gd name="connsiteY19" fmla="*/ 607549 h 788699"/>
                <a:gd name="connsiteX20" fmla="*/ 63618 w 462341"/>
                <a:gd name="connsiteY20" fmla="*/ 528679 h 788699"/>
                <a:gd name="connsiteX21" fmla="*/ 69057 w 462341"/>
                <a:gd name="connsiteY21" fmla="*/ 504202 h 788699"/>
                <a:gd name="connsiteX22" fmla="*/ 74496 w 462341"/>
                <a:gd name="connsiteY22" fmla="*/ 493323 h 788699"/>
                <a:gd name="connsiteX23" fmla="*/ 82655 w 462341"/>
                <a:gd name="connsiteY23" fmla="*/ 487884 h 788699"/>
                <a:gd name="connsiteX24" fmla="*/ 90814 w 462341"/>
                <a:gd name="connsiteY24" fmla="*/ 493323 h 788699"/>
                <a:gd name="connsiteX25" fmla="*/ 98973 w 462341"/>
                <a:gd name="connsiteY25" fmla="*/ 512361 h 788699"/>
                <a:gd name="connsiteX26" fmla="*/ 101693 w 462341"/>
                <a:gd name="connsiteY26" fmla="*/ 555875 h 788699"/>
                <a:gd name="connsiteX27" fmla="*/ 101693 w 462341"/>
                <a:gd name="connsiteY27" fmla="*/ 596670 h 788699"/>
                <a:gd name="connsiteX28" fmla="*/ 109852 w 462341"/>
                <a:gd name="connsiteY28" fmla="*/ 626586 h 788699"/>
                <a:gd name="connsiteX29" fmla="*/ 128889 w 462341"/>
                <a:gd name="connsiteY29" fmla="*/ 651063 h 788699"/>
                <a:gd name="connsiteX30" fmla="*/ 153366 w 462341"/>
                <a:gd name="connsiteY30" fmla="*/ 670101 h 788699"/>
                <a:gd name="connsiteX31" fmla="*/ 196881 w 462341"/>
                <a:gd name="connsiteY31" fmla="*/ 678260 h 788699"/>
                <a:gd name="connsiteX32" fmla="*/ 221358 w 462341"/>
                <a:gd name="connsiteY32" fmla="*/ 667381 h 788699"/>
                <a:gd name="connsiteX33" fmla="*/ 253994 w 462341"/>
                <a:gd name="connsiteY33" fmla="*/ 659222 h 788699"/>
                <a:gd name="connsiteX34" fmla="*/ 275751 w 462341"/>
                <a:gd name="connsiteY34" fmla="*/ 637465 h 788699"/>
                <a:gd name="connsiteX35" fmla="*/ 281190 w 462341"/>
                <a:gd name="connsiteY35" fmla="*/ 615708 h 788699"/>
                <a:gd name="connsiteX36" fmla="*/ 278471 w 462341"/>
                <a:gd name="connsiteY36" fmla="*/ 602109 h 788699"/>
                <a:gd name="connsiteX37" fmla="*/ 262153 w 462341"/>
                <a:gd name="connsiteY37" fmla="*/ 572193 h 788699"/>
                <a:gd name="connsiteX38" fmla="*/ 245835 w 462341"/>
                <a:gd name="connsiteY38" fmla="*/ 536838 h 788699"/>
                <a:gd name="connsiteX39" fmla="*/ 196881 w 462341"/>
                <a:gd name="connsiteY39" fmla="*/ 477005 h 788699"/>
                <a:gd name="connsiteX40" fmla="*/ 145207 w 462341"/>
                <a:gd name="connsiteY40" fmla="*/ 419892 h 788699"/>
                <a:gd name="connsiteX41" fmla="*/ 93534 w 462341"/>
                <a:gd name="connsiteY41" fmla="*/ 357340 h 788699"/>
                <a:gd name="connsiteX42" fmla="*/ 66337 w 462341"/>
                <a:gd name="connsiteY42" fmla="*/ 283910 h 788699"/>
                <a:gd name="connsiteX43" fmla="*/ 58178 w 462341"/>
                <a:gd name="connsiteY43" fmla="*/ 224077 h 788699"/>
                <a:gd name="connsiteX44" fmla="*/ 82655 w 462341"/>
                <a:gd name="connsiteY44" fmla="*/ 150647 h 788699"/>
                <a:gd name="connsiteX45" fmla="*/ 137048 w 462341"/>
                <a:gd name="connsiteY45" fmla="*/ 96253 h 788699"/>
                <a:gd name="connsiteX46" fmla="*/ 196881 w 462341"/>
                <a:gd name="connsiteY46" fmla="*/ 77216 h 788699"/>
                <a:gd name="connsiteX47" fmla="*/ 232236 w 462341"/>
                <a:gd name="connsiteY47" fmla="*/ 69057 h 788699"/>
                <a:gd name="connsiteX48" fmla="*/ 262153 w 462341"/>
                <a:gd name="connsiteY48" fmla="*/ 74496 h 788699"/>
                <a:gd name="connsiteX49" fmla="*/ 294789 w 462341"/>
                <a:gd name="connsiteY49" fmla="*/ 85375 h 788699"/>
                <a:gd name="connsiteX50" fmla="*/ 327424 w 462341"/>
                <a:gd name="connsiteY50" fmla="*/ 104412 h 788699"/>
                <a:gd name="connsiteX51" fmla="*/ 332864 w 462341"/>
                <a:gd name="connsiteY51" fmla="*/ 74496 h 788699"/>
                <a:gd name="connsiteX52" fmla="*/ 338303 w 462341"/>
                <a:gd name="connsiteY52" fmla="*/ 63618 h 788699"/>
                <a:gd name="connsiteX53" fmla="*/ 349182 w 462341"/>
                <a:gd name="connsiteY53" fmla="*/ 58178 h 788699"/>
                <a:gd name="connsiteX54" fmla="*/ 357341 w 462341"/>
                <a:gd name="connsiteY54" fmla="*/ 63618 h 788699"/>
                <a:gd name="connsiteX55" fmla="*/ 365500 w 462341"/>
                <a:gd name="connsiteY55" fmla="*/ 82655 h 788699"/>
                <a:gd name="connsiteX56" fmla="*/ 368219 w 462341"/>
                <a:gd name="connsiteY56" fmla="*/ 142488 h 788699"/>
                <a:gd name="connsiteX57" fmla="*/ 368219 w 462341"/>
                <a:gd name="connsiteY57" fmla="*/ 188722 h 788699"/>
                <a:gd name="connsiteX58" fmla="*/ 370939 w 462341"/>
                <a:gd name="connsiteY58" fmla="*/ 245834 h 788699"/>
                <a:gd name="connsiteX59" fmla="*/ 354621 w 462341"/>
                <a:gd name="connsiteY59" fmla="*/ 286629 h 788699"/>
                <a:gd name="connsiteX60" fmla="*/ 338303 w 462341"/>
                <a:gd name="connsiteY60" fmla="*/ 281190 h 788699"/>
                <a:gd name="connsiteX61" fmla="*/ 330144 w 462341"/>
                <a:gd name="connsiteY61" fmla="*/ 264872 h 788699"/>
                <a:gd name="connsiteX62" fmla="*/ 327424 w 462341"/>
                <a:gd name="connsiteY62" fmla="*/ 248554 h 788699"/>
                <a:gd name="connsiteX63" fmla="*/ 330144 w 462341"/>
                <a:gd name="connsiteY63" fmla="*/ 221357 h 788699"/>
                <a:gd name="connsiteX64" fmla="*/ 330144 w 462341"/>
                <a:gd name="connsiteY64" fmla="*/ 188722 h 788699"/>
                <a:gd name="connsiteX65" fmla="*/ 327424 w 462341"/>
                <a:gd name="connsiteY65" fmla="*/ 164245 h 788699"/>
                <a:gd name="connsiteX66" fmla="*/ 311107 w 462341"/>
                <a:gd name="connsiteY66" fmla="*/ 134329 h 788699"/>
                <a:gd name="connsiteX67" fmla="*/ 283910 w 462341"/>
                <a:gd name="connsiteY67" fmla="*/ 118011 h 788699"/>
                <a:gd name="connsiteX68" fmla="*/ 251274 w 462341"/>
                <a:gd name="connsiteY68" fmla="*/ 112571 h 788699"/>
                <a:gd name="connsiteX69" fmla="*/ 215918 w 462341"/>
                <a:gd name="connsiteY69" fmla="*/ 123450 h 788699"/>
                <a:gd name="connsiteX70" fmla="*/ 202320 w 462341"/>
                <a:gd name="connsiteY70" fmla="*/ 147927 h 788699"/>
                <a:gd name="connsiteX71" fmla="*/ 188722 w 462341"/>
                <a:gd name="connsiteY71" fmla="*/ 180563 h 788699"/>
                <a:gd name="connsiteX72" fmla="*/ 183283 w 462341"/>
                <a:gd name="connsiteY72" fmla="*/ 210479 h 788699"/>
                <a:gd name="connsiteX73" fmla="*/ 188722 w 462341"/>
                <a:gd name="connsiteY73" fmla="*/ 226797 h 788699"/>
                <a:gd name="connsiteX74" fmla="*/ 188722 w 462341"/>
                <a:gd name="connsiteY74" fmla="*/ 248554 h 788699"/>
                <a:gd name="connsiteX75" fmla="*/ 210479 w 462341"/>
                <a:gd name="connsiteY75" fmla="*/ 273031 h 788699"/>
                <a:gd name="connsiteX76" fmla="*/ 226797 w 462341"/>
                <a:gd name="connsiteY76" fmla="*/ 300228 h 788699"/>
                <a:gd name="connsiteX77" fmla="*/ 256713 w 462341"/>
                <a:gd name="connsiteY77" fmla="*/ 332864 h 788699"/>
                <a:gd name="connsiteX78" fmla="*/ 275751 w 462341"/>
                <a:gd name="connsiteY78" fmla="*/ 351901 h 788699"/>
                <a:gd name="connsiteX79" fmla="*/ 324705 w 462341"/>
                <a:gd name="connsiteY79" fmla="*/ 400855 h 788699"/>
                <a:gd name="connsiteX80" fmla="*/ 343742 w 462341"/>
                <a:gd name="connsiteY80" fmla="*/ 428051 h 788699"/>
                <a:gd name="connsiteX81" fmla="*/ 351901 w 462341"/>
                <a:gd name="connsiteY81" fmla="*/ 433491 h 788699"/>
                <a:gd name="connsiteX82" fmla="*/ 360060 w 462341"/>
                <a:gd name="connsiteY82" fmla="*/ 447089 h 788699"/>
                <a:gd name="connsiteX83" fmla="*/ 384537 w 462341"/>
                <a:gd name="connsiteY83" fmla="*/ 474286 h 788699"/>
                <a:gd name="connsiteX84" fmla="*/ 395416 w 462341"/>
                <a:gd name="connsiteY84" fmla="*/ 506921 h 788699"/>
                <a:gd name="connsiteX85" fmla="*/ 406295 w 462341"/>
                <a:gd name="connsiteY85" fmla="*/ 536838 h 788699"/>
                <a:gd name="connsiteX86" fmla="*/ 409014 w 462341"/>
                <a:gd name="connsiteY86" fmla="*/ 547716 h 788699"/>
                <a:gd name="connsiteX87" fmla="*/ 406295 w 462341"/>
                <a:gd name="connsiteY87" fmla="*/ 569473 h 788699"/>
                <a:gd name="connsiteX88" fmla="*/ 403575 w 462341"/>
                <a:gd name="connsiteY88" fmla="*/ 583072 h 788699"/>
                <a:gd name="connsiteX89" fmla="*/ 403575 w 462341"/>
                <a:gd name="connsiteY89" fmla="*/ 583072 h 78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462341" h="788699">
                  <a:moveTo>
                    <a:pt x="403575" y="583072"/>
                  </a:moveTo>
                  <a:cubicBezTo>
                    <a:pt x="403575" y="588511"/>
                    <a:pt x="406295" y="591231"/>
                    <a:pt x="406295" y="596670"/>
                  </a:cubicBezTo>
                  <a:cubicBezTo>
                    <a:pt x="406295" y="602109"/>
                    <a:pt x="403575" y="604829"/>
                    <a:pt x="400855" y="610268"/>
                  </a:cubicBezTo>
                  <a:cubicBezTo>
                    <a:pt x="398136" y="615708"/>
                    <a:pt x="392696" y="621147"/>
                    <a:pt x="389977" y="626586"/>
                  </a:cubicBezTo>
                  <a:cubicBezTo>
                    <a:pt x="381818" y="645624"/>
                    <a:pt x="368219" y="661942"/>
                    <a:pt x="354621" y="675540"/>
                  </a:cubicBezTo>
                  <a:cubicBezTo>
                    <a:pt x="346462" y="683699"/>
                    <a:pt x="338303" y="686419"/>
                    <a:pt x="327424" y="691858"/>
                  </a:cubicBezTo>
                  <a:cubicBezTo>
                    <a:pt x="316546" y="700017"/>
                    <a:pt x="302948" y="708176"/>
                    <a:pt x="292069" y="713615"/>
                  </a:cubicBezTo>
                  <a:cubicBezTo>
                    <a:pt x="281190" y="719054"/>
                    <a:pt x="264872" y="724494"/>
                    <a:pt x="251274" y="724494"/>
                  </a:cubicBezTo>
                  <a:cubicBezTo>
                    <a:pt x="240395" y="724494"/>
                    <a:pt x="229517" y="721774"/>
                    <a:pt x="221358" y="721774"/>
                  </a:cubicBezTo>
                  <a:cubicBezTo>
                    <a:pt x="213199" y="721774"/>
                    <a:pt x="202320" y="721774"/>
                    <a:pt x="191442" y="721774"/>
                  </a:cubicBezTo>
                  <a:cubicBezTo>
                    <a:pt x="172404" y="721774"/>
                    <a:pt x="172404" y="721774"/>
                    <a:pt x="153366" y="713615"/>
                  </a:cubicBezTo>
                  <a:cubicBezTo>
                    <a:pt x="134329" y="708176"/>
                    <a:pt x="118011" y="691858"/>
                    <a:pt x="104412" y="675540"/>
                  </a:cubicBezTo>
                  <a:cubicBezTo>
                    <a:pt x="104412" y="678260"/>
                    <a:pt x="104412" y="680979"/>
                    <a:pt x="104412" y="689138"/>
                  </a:cubicBezTo>
                  <a:cubicBezTo>
                    <a:pt x="104412" y="694578"/>
                    <a:pt x="104412" y="702737"/>
                    <a:pt x="101693" y="710895"/>
                  </a:cubicBezTo>
                  <a:cubicBezTo>
                    <a:pt x="101693" y="721774"/>
                    <a:pt x="96253" y="732653"/>
                    <a:pt x="85375" y="732653"/>
                  </a:cubicBezTo>
                  <a:cubicBezTo>
                    <a:pt x="77216" y="732653"/>
                    <a:pt x="74496" y="729933"/>
                    <a:pt x="69057" y="727214"/>
                  </a:cubicBezTo>
                  <a:cubicBezTo>
                    <a:pt x="63618" y="724494"/>
                    <a:pt x="60898" y="716335"/>
                    <a:pt x="60898" y="710895"/>
                  </a:cubicBezTo>
                  <a:cubicBezTo>
                    <a:pt x="58178" y="702737"/>
                    <a:pt x="58178" y="697297"/>
                    <a:pt x="58178" y="691858"/>
                  </a:cubicBezTo>
                  <a:cubicBezTo>
                    <a:pt x="58178" y="683699"/>
                    <a:pt x="60898" y="678260"/>
                    <a:pt x="60898" y="664661"/>
                  </a:cubicBezTo>
                  <a:cubicBezTo>
                    <a:pt x="60898" y="656502"/>
                    <a:pt x="60898" y="632026"/>
                    <a:pt x="60898" y="607549"/>
                  </a:cubicBezTo>
                  <a:cubicBezTo>
                    <a:pt x="60898" y="574913"/>
                    <a:pt x="60898" y="542277"/>
                    <a:pt x="63618" y="528679"/>
                  </a:cubicBezTo>
                  <a:cubicBezTo>
                    <a:pt x="63618" y="520520"/>
                    <a:pt x="63618" y="509641"/>
                    <a:pt x="69057" y="504202"/>
                  </a:cubicBezTo>
                  <a:cubicBezTo>
                    <a:pt x="71777" y="501482"/>
                    <a:pt x="71777" y="498762"/>
                    <a:pt x="74496" y="493323"/>
                  </a:cubicBezTo>
                  <a:cubicBezTo>
                    <a:pt x="77216" y="490603"/>
                    <a:pt x="79936" y="487884"/>
                    <a:pt x="82655" y="487884"/>
                  </a:cubicBezTo>
                  <a:cubicBezTo>
                    <a:pt x="85375" y="487884"/>
                    <a:pt x="90814" y="490603"/>
                    <a:pt x="90814" y="493323"/>
                  </a:cubicBezTo>
                  <a:cubicBezTo>
                    <a:pt x="93534" y="498762"/>
                    <a:pt x="98973" y="506921"/>
                    <a:pt x="98973" y="512361"/>
                  </a:cubicBezTo>
                  <a:cubicBezTo>
                    <a:pt x="98973" y="520520"/>
                    <a:pt x="101693" y="536838"/>
                    <a:pt x="101693" y="555875"/>
                  </a:cubicBezTo>
                  <a:cubicBezTo>
                    <a:pt x="101693" y="569473"/>
                    <a:pt x="101693" y="583072"/>
                    <a:pt x="101693" y="596670"/>
                  </a:cubicBezTo>
                  <a:cubicBezTo>
                    <a:pt x="101693" y="607549"/>
                    <a:pt x="104412" y="618427"/>
                    <a:pt x="109852" y="626586"/>
                  </a:cubicBezTo>
                  <a:cubicBezTo>
                    <a:pt x="115291" y="637465"/>
                    <a:pt x="123450" y="642904"/>
                    <a:pt x="128889" y="651063"/>
                  </a:cubicBezTo>
                  <a:cubicBezTo>
                    <a:pt x="137048" y="661942"/>
                    <a:pt x="139768" y="667381"/>
                    <a:pt x="153366" y="670101"/>
                  </a:cubicBezTo>
                  <a:cubicBezTo>
                    <a:pt x="161525" y="670101"/>
                    <a:pt x="183283" y="678260"/>
                    <a:pt x="196881" y="678260"/>
                  </a:cubicBezTo>
                  <a:cubicBezTo>
                    <a:pt x="207759" y="678260"/>
                    <a:pt x="210479" y="672820"/>
                    <a:pt x="221358" y="667381"/>
                  </a:cubicBezTo>
                  <a:cubicBezTo>
                    <a:pt x="232236" y="661942"/>
                    <a:pt x="245835" y="664661"/>
                    <a:pt x="253994" y="659222"/>
                  </a:cubicBezTo>
                  <a:cubicBezTo>
                    <a:pt x="262153" y="653783"/>
                    <a:pt x="273031" y="645624"/>
                    <a:pt x="275751" y="637465"/>
                  </a:cubicBezTo>
                  <a:cubicBezTo>
                    <a:pt x="281190" y="629306"/>
                    <a:pt x="281190" y="621147"/>
                    <a:pt x="281190" y="615708"/>
                  </a:cubicBezTo>
                  <a:cubicBezTo>
                    <a:pt x="281190" y="610268"/>
                    <a:pt x="281190" y="607549"/>
                    <a:pt x="278471" y="602109"/>
                  </a:cubicBezTo>
                  <a:cubicBezTo>
                    <a:pt x="275751" y="591231"/>
                    <a:pt x="267592" y="583072"/>
                    <a:pt x="262153" y="572193"/>
                  </a:cubicBezTo>
                  <a:cubicBezTo>
                    <a:pt x="256713" y="561314"/>
                    <a:pt x="253994" y="547716"/>
                    <a:pt x="245835" y="536838"/>
                  </a:cubicBezTo>
                  <a:cubicBezTo>
                    <a:pt x="232236" y="515080"/>
                    <a:pt x="213199" y="498762"/>
                    <a:pt x="196881" y="477005"/>
                  </a:cubicBezTo>
                  <a:cubicBezTo>
                    <a:pt x="180563" y="457968"/>
                    <a:pt x="164245" y="438930"/>
                    <a:pt x="145207" y="419892"/>
                  </a:cubicBezTo>
                  <a:cubicBezTo>
                    <a:pt x="126170" y="400855"/>
                    <a:pt x="109852" y="379098"/>
                    <a:pt x="93534" y="357340"/>
                  </a:cubicBezTo>
                  <a:cubicBezTo>
                    <a:pt x="77216" y="335583"/>
                    <a:pt x="71777" y="308387"/>
                    <a:pt x="66337" y="283910"/>
                  </a:cubicBezTo>
                  <a:cubicBezTo>
                    <a:pt x="63618" y="267592"/>
                    <a:pt x="58178" y="245834"/>
                    <a:pt x="58178" y="224077"/>
                  </a:cubicBezTo>
                  <a:cubicBezTo>
                    <a:pt x="58178" y="194161"/>
                    <a:pt x="69057" y="175123"/>
                    <a:pt x="82655" y="150647"/>
                  </a:cubicBezTo>
                  <a:cubicBezTo>
                    <a:pt x="96253" y="128889"/>
                    <a:pt x="115291" y="109852"/>
                    <a:pt x="137048" y="96253"/>
                  </a:cubicBezTo>
                  <a:cubicBezTo>
                    <a:pt x="158806" y="82655"/>
                    <a:pt x="172404" y="79936"/>
                    <a:pt x="196881" y="77216"/>
                  </a:cubicBezTo>
                  <a:cubicBezTo>
                    <a:pt x="210479" y="77216"/>
                    <a:pt x="215918" y="69057"/>
                    <a:pt x="232236" y="69057"/>
                  </a:cubicBezTo>
                  <a:cubicBezTo>
                    <a:pt x="243115" y="69057"/>
                    <a:pt x="251274" y="71776"/>
                    <a:pt x="262153" y="74496"/>
                  </a:cubicBezTo>
                  <a:cubicBezTo>
                    <a:pt x="273031" y="77216"/>
                    <a:pt x="283910" y="82655"/>
                    <a:pt x="294789" y="85375"/>
                  </a:cubicBezTo>
                  <a:cubicBezTo>
                    <a:pt x="308387" y="90814"/>
                    <a:pt x="319265" y="96253"/>
                    <a:pt x="327424" y="104412"/>
                  </a:cubicBezTo>
                  <a:cubicBezTo>
                    <a:pt x="327424" y="90814"/>
                    <a:pt x="327424" y="79936"/>
                    <a:pt x="332864" y="74496"/>
                  </a:cubicBezTo>
                  <a:cubicBezTo>
                    <a:pt x="335583" y="71776"/>
                    <a:pt x="335583" y="69057"/>
                    <a:pt x="338303" y="63618"/>
                  </a:cubicBezTo>
                  <a:cubicBezTo>
                    <a:pt x="341023" y="60898"/>
                    <a:pt x="346462" y="58178"/>
                    <a:pt x="349182" y="58178"/>
                  </a:cubicBezTo>
                  <a:cubicBezTo>
                    <a:pt x="351901" y="58178"/>
                    <a:pt x="357341" y="60898"/>
                    <a:pt x="357341" y="63618"/>
                  </a:cubicBezTo>
                  <a:cubicBezTo>
                    <a:pt x="360060" y="69057"/>
                    <a:pt x="365500" y="77216"/>
                    <a:pt x="365500" y="82655"/>
                  </a:cubicBezTo>
                  <a:cubicBezTo>
                    <a:pt x="365500" y="90814"/>
                    <a:pt x="368219" y="123450"/>
                    <a:pt x="368219" y="142488"/>
                  </a:cubicBezTo>
                  <a:cubicBezTo>
                    <a:pt x="368219" y="158806"/>
                    <a:pt x="368219" y="177843"/>
                    <a:pt x="368219" y="188722"/>
                  </a:cubicBezTo>
                  <a:cubicBezTo>
                    <a:pt x="368219" y="213199"/>
                    <a:pt x="370939" y="224077"/>
                    <a:pt x="370939" y="245834"/>
                  </a:cubicBezTo>
                  <a:cubicBezTo>
                    <a:pt x="370939" y="256713"/>
                    <a:pt x="370939" y="286629"/>
                    <a:pt x="354621" y="286629"/>
                  </a:cubicBezTo>
                  <a:cubicBezTo>
                    <a:pt x="346462" y="286629"/>
                    <a:pt x="343742" y="283910"/>
                    <a:pt x="338303" y="281190"/>
                  </a:cubicBezTo>
                  <a:cubicBezTo>
                    <a:pt x="332864" y="278470"/>
                    <a:pt x="330144" y="270311"/>
                    <a:pt x="330144" y="264872"/>
                  </a:cubicBezTo>
                  <a:cubicBezTo>
                    <a:pt x="327424" y="256713"/>
                    <a:pt x="327424" y="251274"/>
                    <a:pt x="327424" y="248554"/>
                  </a:cubicBezTo>
                  <a:cubicBezTo>
                    <a:pt x="327424" y="240395"/>
                    <a:pt x="330144" y="234956"/>
                    <a:pt x="330144" y="221357"/>
                  </a:cubicBezTo>
                  <a:cubicBezTo>
                    <a:pt x="330144" y="213199"/>
                    <a:pt x="330144" y="202320"/>
                    <a:pt x="330144" y="188722"/>
                  </a:cubicBezTo>
                  <a:cubicBezTo>
                    <a:pt x="330144" y="180563"/>
                    <a:pt x="327424" y="172404"/>
                    <a:pt x="327424" y="164245"/>
                  </a:cubicBezTo>
                  <a:cubicBezTo>
                    <a:pt x="324705" y="153366"/>
                    <a:pt x="319265" y="142488"/>
                    <a:pt x="311107" y="134329"/>
                  </a:cubicBezTo>
                  <a:cubicBezTo>
                    <a:pt x="302948" y="126170"/>
                    <a:pt x="294789" y="120730"/>
                    <a:pt x="283910" y="118011"/>
                  </a:cubicBezTo>
                  <a:cubicBezTo>
                    <a:pt x="275751" y="115291"/>
                    <a:pt x="262153" y="112571"/>
                    <a:pt x="251274" y="112571"/>
                  </a:cubicBezTo>
                  <a:cubicBezTo>
                    <a:pt x="237676" y="112571"/>
                    <a:pt x="224077" y="115291"/>
                    <a:pt x="215918" y="123450"/>
                  </a:cubicBezTo>
                  <a:cubicBezTo>
                    <a:pt x="207759" y="128889"/>
                    <a:pt x="205040" y="139768"/>
                    <a:pt x="202320" y="147927"/>
                  </a:cubicBezTo>
                  <a:cubicBezTo>
                    <a:pt x="196881" y="158806"/>
                    <a:pt x="191442" y="166964"/>
                    <a:pt x="188722" y="180563"/>
                  </a:cubicBezTo>
                  <a:cubicBezTo>
                    <a:pt x="186002" y="191441"/>
                    <a:pt x="183283" y="199600"/>
                    <a:pt x="183283" y="210479"/>
                  </a:cubicBezTo>
                  <a:cubicBezTo>
                    <a:pt x="183283" y="215918"/>
                    <a:pt x="186002" y="221357"/>
                    <a:pt x="188722" y="226797"/>
                  </a:cubicBezTo>
                  <a:cubicBezTo>
                    <a:pt x="191442" y="234956"/>
                    <a:pt x="188722" y="243115"/>
                    <a:pt x="188722" y="248554"/>
                  </a:cubicBezTo>
                  <a:cubicBezTo>
                    <a:pt x="191442" y="259433"/>
                    <a:pt x="202320" y="264872"/>
                    <a:pt x="210479" y="273031"/>
                  </a:cubicBezTo>
                  <a:cubicBezTo>
                    <a:pt x="218638" y="281190"/>
                    <a:pt x="221358" y="292069"/>
                    <a:pt x="226797" y="300228"/>
                  </a:cubicBezTo>
                  <a:cubicBezTo>
                    <a:pt x="234956" y="311106"/>
                    <a:pt x="245835" y="321985"/>
                    <a:pt x="256713" y="332864"/>
                  </a:cubicBezTo>
                  <a:cubicBezTo>
                    <a:pt x="259433" y="338303"/>
                    <a:pt x="267592" y="343742"/>
                    <a:pt x="275751" y="351901"/>
                  </a:cubicBezTo>
                  <a:cubicBezTo>
                    <a:pt x="292069" y="368219"/>
                    <a:pt x="311107" y="384537"/>
                    <a:pt x="324705" y="400855"/>
                  </a:cubicBezTo>
                  <a:cubicBezTo>
                    <a:pt x="332864" y="409014"/>
                    <a:pt x="335583" y="419892"/>
                    <a:pt x="343742" y="428051"/>
                  </a:cubicBezTo>
                  <a:cubicBezTo>
                    <a:pt x="346462" y="430771"/>
                    <a:pt x="349182" y="430771"/>
                    <a:pt x="351901" y="433491"/>
                  </a:cubicBezTo>
                  <a:cubicBezTo>
                    <a:pt x="354621" y="436210"/>
                    <a:pt x="357341" y="441650"/>
                    <a:pt x="360060" y="447089"/>
                  </a:cubicBezTo>
                  <a:cubicBezTo>
                    <a:pt x="368219" y="455248"/>
                    <a:pt x="376378" y="463407"/>
                    <a:pt x="384537" y="474286"/>
                  </a:cubicBezTo>
                  <a:cubicBezTo>
                    <a:pt x="389977" y="482445"/>
                    <a:pt x="392696" y="496043"/>
                    <a:pt x="395416" y="506921"/>
                  </a:cubicBezTo>
                  <a:cubicBezTo>
                    <a:pt x="400855" y="517800"/>
                    <a:pt x="400855" y="528679"/>
                    <a:pt x="406295" y="536838"/>
                  </a:cubicBezTo>
                  <a:cubicBezTo>
                    <a:pt x="409014" y="539557"/>
                    <a:pt x="409014" y="544997"/>
                    <a:pt x="409014" y="547716"/>
                  </a:cubicBezTo>
                  <a:cubicBezTo>
                    <a:pt x="409014" y="555875"/>
                    <a:pt x="406295" y="561314"/>
                    <a:pt x="406295" y="569473"/>
                  </a:cubicBezTo>
                  <a:cubicBezTo>
                    <a:pt x="406295" y="574913"/>
                    <a:pt x="403575" y="577632"/>
                    <a:pt x="403575" y="583072"/>
                  </a:cubicBezTo>
                  <a:lnTo>
                    <a:pt x="403575" y="583072"/>
                  </a:lnTo>
                  <a:close/>
                </a:path>
              </a:pathLst>
            </a:custGeom>
            <a:grpFill/>
            <a:ln w="27168" cap="flat">
              <a:noFill/>
              <a:prstDash val="solid"/>
              <a:miter/>
            </a:ln>
          </p:spPr>
          <p:txBody>
            <a:bodyPr rtlCol="0" anchor="ctr"/>
            <a:lstStyle/>
            <a:p>
              <a:endParaRPr/>
            </a:p>
          </p:txBody>
        </p:sp>
        <p:sp>
          <p:nvSpPr>
            <p:cNvPr id="38" name="Freeform: Shape 37">
              <a:extLst>
                <a:ext uri="{FF2B5EF4-FFF2-40B4-BE49-F238E27FC236}">
                  <a16:creationId xmlns:a16="http://schemas.microsoft.com/office/drawing/2014/main" id="{B625ED8A-D3D4-4154-B0B3-EF43EBC3C6D3}"/>
                </a:ext>
              </a:extLst>
            </p:cNvPr>
            <p:cNvSpPr/>
            <p:nvPr/>
          </p:nvSpPr>
          <p:spPr>
            <a:xfrm>
              <a:off x="2456032" y="4192158"/>
              <a:ext cx="571128" cy="761503"/>
            </a:xfrm>
            <a:custGeom>
              <a:avLst/>
              <a:gdLst>
                <a:gd name="connsiteX0" fmla="*/ 512361 w 571128"/>
                <a:gd name="connsiteY0" fmla="*/ 79936 h 761503"/>
                <a:gd name="connsiteX1" fmla="*/ 539558 w 571128"/>
                <a:gd name="connsiteY1" fmla="*/ 96253 h 761503"/>
                <a:gd name="connsiteX2" fmla="*/ 534118 w 571128"/>
                <a:gd name="connsiteY2" fmla="*/ 112571 h 761503"/>
                <a:gd name="connsiteX3" fmla="*/ 523240 w 571128"/>
                <a:gd name="connsiteY3" fmla="*/ 120730 h 761503"/>
                <a:gd name="connsiteX4" fmla="*/ 506922 w 571128"/>
                <a:gd name="connsiteY4" fmla="*/ 123450 h 761503"/>
                <a:gd name="connsiteX5" fmla="*/ 477006 w 571128"/>
                <a:gd name="connsiteY5" fmla="*/ 123450 h 761503"/>
                <a:gd name="connsiteX6" fmla="*/ 479725 w 571128"/>
                <a:gd name="connsiteY6" fmla="*/ 145207 h 761503"/>
                <a:gd name="connsiteX7" fmla="*/ 477006 w 571128"/>
                <a:gd name="connsiteY7" fmla="*/ 180563 h 761503"/>
                <a:gd name="connsiteX8" fmla="*/ 482445 w 571128"/>
                <a:gd name="connsiteY8" fmla="*/ 232236 h 761503"/>
                <a:gd name="connsiteX9" fmla="*/ 485165 w 571128"/>
                <a:gd name="connsiteY9" fmla="*/ 283910 h 761503"/>
                <a:gd name="connsiteX10" fmla="*/ 485165 w 571128"/>
                <a:gd name="connsiteY10" fmla="*/ 327424 h 761503"/>
                <a:gd name="connsiteX11" fmla="*/ 487884 w 571128"/>
                <a:gd name="connsiteY11" fmla="*/ 373658 h 761503"/>
                <a:gd name="connsiteX12" fmla="*/ 485165 w 571128"/>
                <a:gd name="connsiteY12" fmla="*/ 419892 h 761503"/>
                <a:gd name="connsiteX13" fmla="*/ 485165 w 571128"/>
                <a:gd name="connsiteY13" fmla="*/ 463407 h 761503"/>
                <a:gd name="connsiteX14" fmla="*/ 482445 w 571128"/>
                <a:gd name="connsiteY14" fmla="*/ 515080 h 761503"/>
                <a:gd name="connsiteX15" fmla="*/ 482445 w 571128"/>
                <a:gd name="connsiteY15" fmla="*/ 558595 h 761503"/>
                <a:gd name="connsiteX16" fmla="*/ 479725 w 571128"/>
                <a:gd name="connsiteY16" fmla="*/ 602109 h 761503"/>
                <a:gd name="connsiteX17" fmla="*/ 485165 w 571128"/>
                <a:gd name="connsiteY17" fmla="*/ 648343 h 761503"/>
                <a:gd name="connsiteX18" fmla="*/ 474286 w 571128"/>
                <a:gd name="connsiteY18" fmla="*/ 675540 h 761503"/>
                <a:gd name="connsiteX19" fmla="*/ 428052 w 571128"/>
                <a:gd name="connsiteY19" fmla="*/ 691858 h 761503"/>
                <a:gd name="connsiteX20" fmla="*/ 387257 w 571128"/>
                <a:gd name="connsiteY20" fmla="*/ 683699 h 761503"/>
                <a:gd name="connsiteX21" fmla="*/ 351901 w 571128"/>
                <a:gd name="connsiteY21" fmla="*/ 664661 h 761503"/>
                <a:gd name="connsiteX22" fmla="*/ 305667 w 571128"/>
                <a:gd name="connsiteY22" fmla="*/ 596670 h 761503"/>
                <a:gd name="connsiteX23" fmla="*/ 270312 w 571128"/>
                <a:gd name="connsiteY23" fmla="*/ 509641 h 761503"/>
                <a:gd name="connsiteX24" fmla="*/ 251274 w 571128"/>
                <a:gd name="connsiteY24" fmla="*/ 460687 h 761503"/>
                <a:gd name="connsiteX25" fmla="*/ 224077 w 571128"/>
                <a:gd name="connsiteY25" fmla="*/ 381817 h 761503"/>
                <a:gd name="connsiteX26" fmla="*/ 207759 w 571128"/>
                <a:gd name="connsiteY26" fmla="*/ 330144 h 761503"/>
                <a:gd name="connsiteX27" fmla="*/ 191442 w 571128"/>
                <a:gd name="connsiteY27" fmla="*/ 286629 h 761503"/>
                <a:gd name="connsiteX28" fmla="*/ 183283 w 571128"/>
                <a:gd name="connsiteY28" fmla="*/ 278470 h 761503"/>
                <a:gd name="connsiteX29" fmla="*/ 180563 w 571128"/>
                <a:gd name="connsiteY29" fmla="*/ 292069 h 761503"/>
                <a:gd name="connsiteX30" fmla="*/ 180563 w 571128"/>
                <a:gd name="connsiteY30" fmla="*/ 305667 h 761503"/>
                <a:gd name="connsiteX31" fmla="*/ 183283 w 571128"/>
                <a:gd name="connsiteY31" fmla="*/ 354621 h 761503"/>
                <a:gd name="connsiteX32" fmla="*/ 188722 w 571128"/>
                <a:gd name="connsiteY32" fmla="*/ 449809 h 761503"/>
                <a:gd name="connsiteX33" fmla="*/ 188722 w 571128"/>
                <a:gd name="connsiteY33" fmla="*/ 479725 h 761503"/>
                <a:gd name="connsiteX34" fmla="*/ 188722 w 571128"/>
                <a:gd name="connsiteY34" fmla="*/ 542277 h 761503"/>
                <a:gd name="connsiteX35" fmla="*/ 186002 w 571128"/>
                <a:gd name="connsiteY35" fmla="*/ 615708 h 761503"/>
                <a:gd name="connsiteX36" fmla="*/ 186002 w 571128"/>
                <a:gd name="connsiteY36" fmla="*/ 637465 h 761503"/>
                <a:gd name="connsiteX37" fmla="*/ 183283 w 571128"/>
                <a:gd name="connsiteY37" fmla="*/ 664661 h 761503"/>
                <a:gd name="connsiteX38" fmla="*/ 226797 w 571128"/>
                <a:gd name="connsiteY38" fmla="*/ 664661 h 761503"/>
                <a:gd name="connsiteX39" fmla="*/ 253994 w 571128"/>
                <a:gd name="connsiteY39" fmla="*/ 680979 h 761503"/>
                <a:gd name="connsiteX40" fmla="*/ 248554 w 571128"/>
                <a:gd name="connsiteY40" fmla="*/ 697297 h 761503"/>
                <a:gd name="connsiteX41" fmla="*/ 234956 w 571128"/>
                <a:gd name="connsiteY41" fmla="*/ 705456 h 761503"/>
                <a:gd name="connsiteX42" fmla="*/ 218638 w 571128"/>
                <a:gd name="connsiteY42" fmla="*/ 708176 h 761503"/>
                <a:gd name="connsiteX43" fmla="*/ 183283 w 571128"/>
                <a:gd name="connsiteY43" fmla="*/ 708176 h 761503"/>
                <a:gd name="connsiteX44" fmla="*/ 150647 w 571128"/>
                <a:gd name="connsiteY44" fmla="*/ 708176 h 761503"/>
                <a:gd name="connsiteX45" fmla="*/ 107132 w 571128"/>
                <a:gd name="connsiteY45" fmla="*/ 708176 h 761503"/>
                <a:gd name="connsiteX46" fmla="*/ 88094 w 571128"/>
                <a:gd name="connsiteY46" fmla="*/ 708176 h 761503"/>
                <a:gd name="connsiteX47" fmla="*/ 69057 w 571128"/>
                <a:gd name="connsiteY47" fmla="*/ 702737 h 761503"/>
                <a:gd name="connsiteX48" fmla="*/ 58178 w 571128"/>
                <a:gd name="connsiteY48" fmla="*/ 686419 h 761503"/>
                <a:gd name="connsiteX49" fmla="*/ 60898 w 571128"/>
                <a:gd name="connsiteY49" fmla="*/ 678260 h 761503"/>
                <a:gd name="connsiteX50" fmla="*/ 77216 w 571128"/>
                <a:gd name="connsiteY50" fmla="*/ 670101 h 761503"/>
                <a:gd name="connsiteX51" fmla="*/ 120730 w 571128"/>
                <a:gd name="connsiteY51" fmla="*/ 664661 h 761503"/>
                <a:gd name="connsiteX52" fmla="*/ 131609 w 571128"/>
                <a:gd name="connsiteY52" fmla="*/ 664661 h 761503"/>
                <a:gd name="connsiteX53" fmla="*/ 134329 w 571128"/>
                <a:gd name="connsiteY53" fmla="*/ 539557 h 761503"/>
                <a:gd name="connsiteX54" fmla="*/ 134329 w 571128"/>
                <a:gd name="connsiteY54" fmla="*/ 504202 h 761503"/>
                <a:gd name="connsiteX55" fmla="*/ 131609 w 571128"/>
                <a:gd name="connsiteY55" fmla="*/ 376378 h 761503"/>
                <a:gd name="connsiteX56" fmla="*/ 131609 w 571128"/>
                <a:gd name="connsiteY56" fmla="*/ 302947 h 761503"/>
                <a:gd name="connsiteX57" fmla="*/ 134329 w 571128"/>
                <a:gd name="connsiteY57" fmla="*/ 221357 h 761503"/>
                <a:gd name="connsiteX58" fmla="*/ 137048 w 571128"/>
                <a:gd name="connsiteY58" fmla="*/ 123450 h 761503"/>
                <a:gd name="connsiteX59" fmla="*/ 107132 w 571128"/>
                <a:gd name="connsiteY59" fmla="*/ 123450 h 761503"/>
                <a:gd name="connsiteX60" fmla="*/ 88094 w 571128"/>
                <a:gd name="connsiteY60" fmla="*/ 123450 h 761503"/>
                <a:gd name="connsiteX61" fmla="*/ 69057 w 571128"/>
                <a:gd name="connsiteY61" fmla="*/ 118011 h 761503"/>
                <a:gd name="connsiteX62" fmla="*/ 58178 w 571128"/>
                <a:gd name="connsiteY62" fmla="*/ 101693 h 761503"/>
                <a:gd name="connsiteX63" fmla="*/ 60898 w 571128"/>
                <a:gd name="connsiteY63" fmla="*/ 93534 h 761503"/>
                <a:gd name="connsiteX64" fmla="*/ 77216 w 571128"/>
                <a:gd name="connsiteY64" fmla="*/ 85375 h 761503"/>
                <a:gd name="connsiteX65" fmla="*/ 131609 w 571128"/>
                <a:gd name="connsiteY65" fmla="*/ 79936 h 761503"/>
                <a:gd name="connsiteX66" fmla="*/ 161525 w 571128"/>
                <a:gd name="connsiteY66" fmla="*/ 79936 h 761503"/>
                <a:gd name="connsiteX67" fmla="*/ 177843 w 571128"/>
                <a:gd name="connsiteY67" fmla="*/ 66337 h 761503"/>
                <a:gd name="connsiteX68" fmla="*/ 202320 w 571128"/>
                <a:gd name="connsiteY68" fmla="*/ 58178 h 761503"/>
                <a:gd name="connsiteX69" fmla="*/ 234956 w 571128"/>
                <a:gd name="connsiteY69" fmla="*/ 77216 h 761503"/>
                <a:gd name="connsiteX70" fmla="*/ 251274 w 571128"/>
                <a:gd name="connsiteY70" fmla="*/ 107132 h 761503"/>
                <a:gd name="connsiteX71" fmla="*/ 267592 w 571128"/>
                <a:gd name="connsiteY71" fmla="*/ 147927 h 761503"/>
                <a:gd name="connsiteX72" fmla="*/ 281190 w 571128"/>
                <a:gd name="connsiteY72" fmla="*/ 183282 h 761503"/>
                <a:gd name="connsiteX73" fmla="*/ 297508 w 571128"/>
                <a:gd name="connsiteY73" fmla="*/ 224077 h 761503"/>
                <a:gd name="connsiteX74" fmla="*/ 308387 w 571128"/>
                <a:gd name="connsiteY74" fmla="*/ 264872 h 761503"/>
                <a:gd name="connsiteX75" fmla="*/ 319265 w 571128"/>
                <a:gd name="connsiteY75" fmla="*/ 300228 h 761503"/>
                <a:gd name="connsiteX76" fmla="*/ 351901 w 571128"/>
                <a:gd name="connsiteY76" fmla="*/ 379098 h 761503"/>
                <a:gd name="connsiteX77" fmla="*/ 365500 w 571128"/>
                <a:gd name="connsiteY77" fmla="*/ 417173 h 761503"/>
                <a:gd name="connsiteX78" fmla="*/ 379098 w 571128"/>
                <a:gd name="connsiteY78" fmla="*/ 457968 h 761503"/>
                <a:gd name="connsiteX79" fmla="*/ 395416 w 571128"/>
                <a:gd name="connsiteY79" fmla="*/ 496043 h 761503"/>
                <a:gd name="connsiteX80" fmla="*/ 406295 w 571128"/>
                <a:gd name="connsiteY80" fmla="*/ 512361 h 761503"/>
                <a:gd name="connsiteX81" fmla="*/ 411734 w 571128"/>
                <a:gd name="connsiteY81" fmla="*/ 531398 h 761503"/>
                <a:gd name="connsiteX82" fmla="*/ 419893 w 571128"/>
                <a:gd name="connsiteY82" fmla="*/ 558595 h 761503"/>
                <a:gd name="connsiteX83" fmla="*/ 425332 w 571128"/>
                <a:gd name="connsiteY83" fmla="*/ 564034 h 761503"/>
                <a:gd name="connsiteX84" fmla="*/ 430771 w 571128"/>
                <a:gd name="connsiteY84" fmla="*/ 558595 h 761503"/>
                <a:gd name="connsiteX85" fmla="*/ 430771 w 571128"/>
                <a:gd name="connsiteY85" fmla="*/ 550436 h 761503"/>
                <a:gd name="connsiteX86" fmla="*/ 430771 w 571128"/>
                <a:gd name="connsiteY86" fmla="*/ 501482 h 761503"/>
                <a:gd name="connsiteX87" fmla="*/ 430771 w 571128"/>
                <a:gd name="connsiteY87" fmla="*/ 403575 h 761503"/>
                <a:gd name="connsiteX88" fmla="*/ 425332 w 571128"/>
                <a:gd name="connsiteY88" fmla="*/ 313826 h 761503"/>
                <a:gd name="connsiteX89" fmla="*/ 425332 w 571128"/>
                <a:gd name="connsiteY89" fmla="*/ 248554 h 761503"/>
                <a:gd name="connsiteX90" fmla="*/ 425332 w 571128"/>
                <a:gd name="connsiteY90" fmla="*/ 210479 h 761503"/>
                <a:gd name="connsiteX91" fmla="*/ 422613 w 571128"/>
                <a:gd name="connsiteY91" fmla="*/ 153366 h 761503"/>
                <a:gd name="connsiteX92" fmla="*/ 425332 w 571128"/>
                <a:gd name="connsiteY92" fmla="*/ 123450 h 761503"/>
                <a:gd name="connsiteX93" fmla="*/ 398136 w 571128"/>
                <a:gd name="connsiteY93" fmla="*/ 123450 h 761503"/>
                <a:gd name="connsiteX94" fmla="*/ 379098 w 571128"/>
                <a:gd name="connsiteY94" fmla="*/ 123450 h 761503"/>
                <a:gd name="connsiteX95" fmla="*/ 360060 w 571128"/>
                <a:gd name="connsiteY95" fmla="*/ 118011 h 761503"/>
                <a:gd name="connsiteX96" fmla="*/ 349182 w 571128"/>
                <a:gd name="connsiteY96" fmla="*/ 101693 h 761503"/>
                <a:gd name="connsiteX97" fmla="*/ 351901 w 571128"/>
                <a:gd name="connsiteY97" fmla="*/ 93534 h 761503"/>
                <a:gd name="connsiteX98" fmla="*/ 368219 w 571128"/>
                <a:gd name="connsiteY98" fmla="*/ 85375 h 761503"/>
                <a:gd name="connsiteX99" fmla="*/ 422613 w 571128"/>
                <a:gd name="connsiteY99" fmla="*/ 79936 h 761503"/>
                <a:gd name="connsiteX100" fmla="*/ 444370 w 571128"/>
                <a:gd name="connsiteY100" fmla="*/ 79936 h 761503"/>
                <a:gd name="connsiteX101" fmla="*/ 463407 w 571128"/>
                <a:gd name="connsiteY101" fmla="*/ 71776 h 761503"/>
                <a:gd name="connsiteX102" fmla="*/ 477006 w 571128"/>
                <a:gd name="connsiteY102" fmla="*/ 79936 h 761503"/>
                <a:gd name="connsiteX103" fmla="*/ 512361 w 571128"/>
                <a:gd name="connsiteY103" fmla="*/ 79936 h 761503"/>
                <a:gd name="connsiteX104" fmla="*/ 512361 w 571128"/>
                <a:gd name="connsiteY104" fmla="*/ 79936 h 76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571128" h="761503">
                  <a:moveTo>
                    <a:pt x="512361" y="79936"/>
                  </a:moveTo>
                  <a:cubicBezTo>
                    <a:pt x="520520" y="79936"/>
                    <a:pt x="539558" y="79936"/>
                    <a:pt x="539558" y="96253"/>
                  </a:cubicBezTo>
                  <a:cubicBezTo>
                    <a:pt x="539558" y="104412"/>
                    <a:pt x="539558" y="107132"/>
                    <a:pt x="534118" y="112571"/>
                  </a:cubicBezTo>
                  <a:cubicBezTo>
                    <a:pt x="531399" y="118011"/>
                    <a:pt x="525960" y="120730"/>
                    <a:pt x="523240" y="120730"/>
                  </a:cubicBezTo>
                  <a:cubicBezTo>
                    <a:pt x="515081" y="123450"/>
                    <a:pt x="512361" y="123450"/>
                    <a:pt x="506922" y="123450"/>
                  </a:cubicBezTo>
                  <a:cubicBezTo>
                    <a:pt x="504202" y="123450"/>
                    <a:pt x="490604" y="123450"/>
                    <a:pt x="477006" y="123450"/>
                  </a:cubicBezTo>
                  <a:cubicBezTo>
                    <a:pt x="477006" y="131609"/>
                    <a:pt x="479725" y="137048"/>
                    <a:pt x="479725" y="145207"/>
                  </a:cubicBezTo>
                  <a:cubicBezTo>
                    <a:pt x="479725" y="156086"/>
                    <a:pt x="477006" y="166964"/>
                    <a:pt x="477006" y="180563"/>
                  </a:cubicBezTo>
                  <a:cubicBezTo>
                    <a:pt x="477006" y="196881"/>
                    <a:pt x="479725" y="215918"/>
                    <a:pt x="482445" y="232236"/>
                  </a:cubicBezTo>
                  <a:cubicBezTo>
                    <a:pt x="485165" y="248554"/>
                    <a:pt x="485165" y="267592"/>
                    <a:pt x="485165" y="283910"/>
                  </a:cubicBezTo>
                  <a:cubicBezTo>
                    <a:pt x="485165" y="297508"/>
                    <a:pt x="485165" y="313826"/>
                    <a:pt x="485165" y="327424"/>
                  </a:cubicBezTo>
                  <a:cubicBezTo>
                    <a:pt x="485165" y="343742"/>
                    <a:pt x="487884" y="357340"/>
                    <a:pt x="487884" y="373658"/>
                  </a:cubicBezTo>
                  <a:cubicBezTo>
                    <a:pt x="487884" y="389976"/>
                    <a:pt x="485165" y="403575"/>
                    <a:pt x="485165" y="419892"/>
                  </a:cubicBezTo>
                  <a:cubicBezTo>
                    <a:pt x="485165" y="436210"/>
                    <a:pt x="485165" y="449809"/>
                    <a:pt x="485165" y="463407"/>
                  </a:cubicBezTo>
                  <a:cubicBezTo>
                    <a:pt x="485165" y="479725"/>
                    <a:pt x="485165" y="498762"/>
                    <a:pt x="482445" y="515080"/>
                  </a:cubicBezTo>
                  <a:cubicBezTo>
                    <a:pt x="482445" y="528679"/>
                    <a:pt x="482445" y="542277"/>
                    <a:pt x="482445" y="558595"/>
                  </a:cubicBezTo>
                  <a:cubicBezTo>
                    <a:pt x="482445" y="572193"/>
                    <a:pt x="479725" y="588511"/>
                    <a:pt x="479725" y="602109"/>
                  </a:cubicBezTo>
                  <a:cubicBezTo>
                    <a:pt x="479725" y="615708"/>
                    <a:pt x="485165" y="632026"/>
                    <a:pt x="485165" y="648343"/>
                  </a:cubicBezTo>
                  <a:cubicBezTo>
                    <a:pt x="485165" y="659222"/>
                    <a:pt x="482445" y="670101"/>
                    <a:pt x="474286" y="675540"/>
                  </a:cubicBezTo>
                  <a:cubicBezTo>
                    <a:pt x="460688" y="686419"/>
                    <a:pt x="444370" y="691858"/>
                    <a:pt x="428052" y="691858"/>
                  </a:cubicBezTo>
                  <a:cubicBezTo>
                    <a:pt x="414454" y="691858"/>
                    <a:pt x="400855" y="689138"/>
                    <a:pt x="387257" y="683699"/>
                  </a:cubicBezTo>
                  <a:cubicBezTo>
                    <a:pt x="373659" y="678260"/>
                    <a:pt x="360060" y="672820"/>
                    <a:pt x="351901" y="664661"/>
                  </a:cubicBezTo>
                  <a:cubicBezTo>
                    <a:pt x="330144" y="645624"/>
                    <a:pt x="316546" y="621147"/>
                    <a:pt x="305667" y="596670"/>
                  </a:cubicBezTo>
                  <a:cubicBezTo>
                    <a:pt x="292069" y="569473"/>
                    <a:pt x="281190" y="539557"/>
                    <a:pt x="270312" y="509641"/>
                  </a:cubicBezTo>
                  <a:cubicBezTo>
                    <a:pt x="264872" y="493323"/>
                    <a:pt x="256713" y="477005"/>
                    <a:pt x="251274" y="460687"/>
                  </a:cubicBezTo>
                  <a:cubicBezTo>
                    <a:pt x="240395" y="433491"/>
                    <a:pt x="232236" y="409014"/>
                    <a:pt x="224077" y="381817"/>
                  </a:cubicBezTo>
                  <a:cubicBezTo>
                    <a:pt x="218638" y="365499"/>
                    <a:pt x="213199" y="346462"/>
                    <a:pt x="207759" y="330144"/>
                  </a:cubicBezTo>
                  <a:cubicBezTo>
                    <a:pt x="202320" y="316545"/>
                    <a:pt x="196881" y="300228"/>
                    <a:pt x="191442" y="286629"/>
                  </a:cubicBezTo>
                  <a:cubicBezTo>
                    <a:pt x="188722" y="281190"/>
                    <a:pt x="186002" y="278470"/>
                    <a:pt x="183283" y="278470"/>
                  </a:cubicBezTo>
                  <a:cubicBezTo>
                    <a:pt x="180563" y="278470"/>
                    <a:pt x="180563" y="286629"/>
                    <a:pt x="180563" y="292069"/>
                  </a:cubicBezTo>
                  <a:cubicBezTo>
                    <a:pt x="180563" y="297508"/>
                    <a:pt x="180563" y="302947"/>
                    <a:pt x="180563" y="305667"/>
                  </a:cubicBezTo>
                  <a:cubicBezTo>
                    <a:pt x="180563" y="321985"/>
                    <a:pt x="183283" y="338303"/>
                    <a:pt x="183283" y="354621"/>
                  </a:cubicBezTo>
                  <a:cubicBezTo>
                    <a:pt x="183283" y="387257"/>
                    <a:pt x="186002" y="417173"/>
                    <a:pt x="188722" y="449809"/>
                  </a:cubicBezTo>
                  <a:cubicBezTo>
                    <a:pt x="188722" y="460687"/>
                    <a:pt x="188722" y="468846"/>
                    <a:pt x="188722" y="479725"/>
                  </a:cubicBezTo>
                  <a:cubicBezTo>
                    <a:pt x="188722" y="501482"/>
                    <a:pt x="188722" y="523239"/>
                    <a:pt x="188722" y="542277"/>
                  </a:cubicBezTo>
                  <a:cubicBezTo>
                    <a:pt x="188722" y="566754"/>
                    <a:pt x="186002" y="591231"/>
                    <a:pt x="186002" y="615708"/>
                  </a:cubicBezTo>
                  <a:cubicBezTo>
                    <a:pt x="186002" y="623867"/>
                    <a:pt x="186002" y="632026"/>
                    <a:pt x="186002" y="637465"/>
                  </a:cubicBezTo>
                  <a:cubicBezTo>
                    <a:pt x="186002" y="645624"/>
                    <a:pt x="183283" y="656502"/>
                    <a:pt x="183283" y="664661"/>
                  </a:cubicBezTo>
                  <a:cubicBezTo>
                    <a:pt x="202320" y="664661"/>
                    <a:pt x="218638" y="664661"/>
                    <a:pt x="226797" y="664661"/>
                  </a:cubicBezTo>
                  <a:cubicBezTo>
                    <a:pt x="234956" y="664661"/>
                    <a:pt x="253994" y="664661"/>
                    <a:pt x="253994" y="680979"/>
                  </a:cubicBezTo>
                  <a:cubicBezTo>
                    <a:pt x="253994" y="689138"/>
                    <a:pt x="253994" y="691858"/>
                    <a:pt x="248554" y="697297"/>
                  </a:cubicBezTo>
                  <a:cubicBezTo>
                    <a:pt x="245835" y="702737"/>
                    <a:pt x="240395" y="705456"/>
                    <a:pt x="234956" y="705456"/>
                  </a:cubicBezTo>
                  <a:cubicBezTo>
                    <a:pt x="226797" y="708176"/>
                    <a:pt x="224077" y="708176"/>
                    <a:pt x="218638" y="708176"/>
                  </a:cubicBezTo>
                  <a:cubicBezTo>
                    <a:pt x="215918" y="708176"/>
                    <a:pt x="199600" y="708176"/>
                    <a:pt x="183283" y="708176"/>
                  </a:cubicBezTo>
                  <a:cubicBezTo>
                    <a:pt x="166965" y="708176"/>
                    <a:pt x="153366" y="708176"/>
                    <a:pt x="150647" y="708176"/>
                  </a:cubicBezTo>
                  <a:cubicBezTo>
                    <a:pt x="139768" y="708176"/>
                    <a:pt x="120730" y="708176"/>
                    <a:pt x="107132" y="708176"/>
                  </a:cubicBezTo>
                  <a:cubicBezTo>
                    <a:pt x="101693" y="708176"/>
                    <a:pt x="96253" y="708176"/>
                    <a:pt x="88094" y="708176"/>
                  </a:cubicBezTo>
                  <a:cubicBezTo>
                    <a:pt x="82655" y="708176"/>
                    <a:pt x="74496" y="708176"/>
                    <a:pt x="69057" y="702737"/>
                  </a:cubicBezTo>
                  <a:cubicBezTo>
                    <a:pt x="63618" y="700017"/>
                    <a:pt x="58178" y="691858"/>
                    <a:pt x="58178" y="686419"/>
                  </a:cubicBezTo>
                  <a:cubicBezTo>
                    <a:pt x="58178" y="683699"/>
                    <a:pt x="58178" y="680979"/>
                    <a:pt x="60898" y="678260"/>
                  </a:cubicBezTo>
                  <a:cubicBezTo>
                    <a:pt x="63618" y="675540"/>
                    <a:pt x="71777" y="672820"/>
                    <a:pt x="77216" y="670101"/>
                  </a:cubicBezTo>
                  <a:cubicBezTo>
                    <a:pt x="90814" y="667381"/>
                    <a:pt x="115291" y="664661"/>
                    <a:pt x="120730" y="664661"/>
                  </a:cubicBezTo>
                  <a:cubicBezTo>
                    <a:pt x="123450" y="664661"/>
                    <a:pt x="126170" y="664661"/>
                    <a:pt x="131609" y="664661"/>
                  </a:cubicBezTo>
                  <a:cubicBezTo>
                    <a:pt x="131609" y="623867"/>
                    <a:pt x="134329" y="583072"/>
                    <a:pt x="134329" y="539557"/>
                  </a:cubicBezTo>
                  <a:cubicBezTo>
                    <a:pt x="134329" y="528679"/>
                    <a:pt x="134329" y="515080"/>
                    <a:pt x="134329" y="504202"/>
                  </a:cubicBezTo>
                  <a:cubicBezTo>
                    <a:pt x="131609" y="460687"/>
                    <a:pt x="131609" y="417173"/>
                    <a:pt x="131609" y="376378"/>
                  </a:cubicBezTo>
                  <a:cubicBezTo>
                    <a:pt x="131609" y="351901"/>
                    <a:pt x="131609" y="327424"/>
                    <a:pt x="131609" y="302947"/>
                  </a:cubicBezTo>
                  <a:cubicBezTo>
                    <a:pt x="131609" y="275751"/>
                    <a:pt x="131609" y="248554"/>
                    <a:pt x="134329" y="221357"/>
                  </a:cubicBezTo>
                  <a:cubicBezTo>
                    <a:pt x="134329" y="188722"/>
                    <a:pt x="137048" y="156086"/>
                    <a:pt x="137048" y="123450"/>
                  </a:cubicBezTo>
                  <a:cubicBezTo>
                    <a:pt x="126170" y="123450"/>
                    <a:pt x="115291" y="123450"/>
                    <a:pt x="107132" y="123450"/>
                  </a:cubicBezTo>
                  <a:cubicBezTo>
                    <a:pt x="101693" y="123450"/>
                    <a:pt x="96253" y="123450"/>
                    <a:pt x="88094" y="123450"/>
                  </a:cubicBezTo>
                  <a:cubicBezTo>
                    <a:pt x="82655" y="123450"/>
                    <a:pt x="74496" y="120730"/>
                    <a:pt x="69057" y="118011"/>
                  </a:cubicBezTo>
                  <a:cubicBezTo>
                    <a:pt x="63618" y="115291"/>
                    <a:pt x="58178" y="107132"/>
                    <a:pt x="58178" y="101693"/>
                  </a:cubicBezTo>
                  <a:cubicBezTo>
                    <a:pt x="58178" y="98973"/>
                    <a:pt x="58178" y="96253"/>
                    <a:pt x="60898" y="93534"/>
                  </a:cubicBezTo>
                  <a:cubicBezTo>
                    <a:pt x="63618" y="90814"/>
                    <a:pt x="71777" y="88095"/>
                    <a:pt x="77216" y="85375"/>
                  </a:cubicBezTo>
                  <a:cubicBezTo>
                    <a:pt x="90814" y="82655"/>
                    <a:pt x="126170" y="79936"/>
                    <a:pt x="131609" y="79936"/>
                  </a:cubicBezTo>
                  <a:cubicBezTo>
                    <a:pt x="137048" y="79936"/>
                    <a:pt x="147927" y="79936"/>
                    <a:pt x="161525" y="79936"/>
                  </a:cubicBezTo>
                  <a:cubicBezTo>
                    <a:pt x="166965" y="74496"/>
                    <a:pt x="172404" y="71776"/>
                    <a:pt x="177843" y="66337"/>
                  </a:cubicBezTo>
                  <a:cubicBezTo>
                    <a:pt x="186002" y="60898"/>
                    <a:pt x="194161" y="58178"/>
                    <a:pt x="202320" y="58178"/>
                  </a:cubicBezTo>
                  <a:cubicBezTo>
                    <a:pt x="215918" y="58178"/>
                    <a:pt x="226797" y="63618"/>
                    <a:pt x="234956" y="77216"/>
                  </a:cubicBezTo>
                  <a:cubicBezTo>
                    <a:pt x="240395" y="88095"/>
                    <a:pt x="248554" y="96253"/>
                    <a:pt x="251274" y="107132"/>
                  </a:cubicBezTo>
                  <a:cubicBezTo>
                    <a:pt x="256713" y="120730"/>
                    <a:pt x="259433" y="134329"/>
                    <a:pt x="267592" y="147927"/>
                  </a:cubicBezTo>
                  <a:cubicBezTo>
                    <a:pt x="273031" y="158806"/>
                    <a:pt x="275751" y="172404"/>
                    <a:pt x="281190" y="183282"/>
                  </a:cubicBezTo>
                  <a:cubicBezTo>
                    <a:pt x="286630" y="196881"/>
                    <a:pt x="292069" y="210479"/>
                    <a:pt x="297508" y="224077"/>
                  </a:cubicBezTo>
                  <a:cubicBezTo>
                    <a:pt x="300228" y="237676"/>
                    <a:pt x="305667" y="251274"/>
                    <a:pt x="308387" y="264872"/>
                  </a:cubicBezTo>
                  <a:cubicBezTo>
                    <a:pt x="311107" y="278470"/>
                    <a:pt x="311107" y="289349"/>
                    <a:pt x="319265" y="300228"/>
                  </a:cubicBezTo>
                  <a:cubicBezTo>
                    <a:pt x="332864" y="324704"/>
                    <a:pt x="346462" y="351901"/>
                    <a:pt x="351901" y="379098"/>
                  </a:cubicBezTo>
                  <a:cubicBezTo>
                    <a:pt x="354621" y="392696"/>
                    <a:pt x="360060" y="403575"/>
                    <a:pt x="365500" y="417173"/>
                  </a:cubicBezTo>
                  <a:cubicBezTo>
                    <a:pt x="373659" y="430771"/>
                    <a:pt x="373659" y="444369"/>
                    <a:pt x="379098" y="457968"/>
                  </a:cubicBezTo>
                  <a:cubicBezTo>
                    <a:pt x="381818" y="471566"/>
                    <a:pt x="387257" y="482445"/>
                    <a:pt x="395416" y="496043"/>
                  </a:cubicBezTo>
                  <a:cubicBezTo>
                    <a:pt x="398136" y="501482"/>
                    <a:pt x="403575" y="506921"/>
                    <a:pt x="406295" y="512361"/>
                  </a:cubicBezTo>
                  <a:cubicBezTo>
                    <a:pt x="409014" y="517800"/>
                    <a:pt x="409014" y="525959"/>
                    <a:pt x="411734" y="531398"/>
                  </a:cubicBezTo>
                  <a:cubicBezTo>
                    <a:pt x="414454" y="539557"/>
                    <a:pt x="417173" y="550436"/>
                    <a:pt x="419893" y="558595"/>
                  </a:cubicBezTo>
                  <a:cubicBezTo>
                    <a:pt x="422613" y="561314"/>
                    <a:pt x="422613" y="564034"/>
                    <a:pt x="425332" y="564034"/>
                  </a:cubicBezTo>
                  <a:cubicBezTo>
                    <a:pt x="428052" y="564034"/>
                    <a:pt x="428052" y="561314"/>
                    <a:pt x="430771" y="558595"/>
                  </a:cubicBezTo>
                  <a:cubicBezTo>
                    <a:pt x="430771" y="555875"/>
                    <a:pt x="430771" y="553156"/>
                    <a:pt x="430771" y="550436"/>
                  </a:cubicBezTo>
                  <a:cubicBezTo>
                    <a:pt x="430771" y="534118"/>
                    <a:pt x="430771" y="517800"/>
                    <a:pt x="430771" y="501482"/>
                  </a:cubicBezTo>
                  <a:cubicBezTo>
                    <a:pt x="430771" y="468846"/>
                    <a:pt x="433491" y="436210"/>
                    <a:pt x="430771" y="403575"/>
                  </a:cubicBezTo>
                  <a:cubicBezTo>
                    <a:pt x="430771" y="373658"/>
                    <a:pt x="425332" y="343742"/>
                    <a:pt x="425332" y="313826"/>
                  </a:cubicBezTo>
                  <a:cubicBezTo>
                    <a:pt x="425332" y="292069"/>
                    <a:pt x="425332" y="270311"/>
                    <a:pt x="425332" y="248554"/>
                  </a:cubicBezTo>
                  <a:cubicBezTo>
                    <a:pt x="425332" y="234956"/>
                    <a:pt x="425332" y="224077"/>
                    <a:pt x="425332" y="210479"/>
                  </a:cubicBezTo>
                  <a:cubicBezTo>
                    <a:pt x="425332" y="191441"/>
                    <a:pt x="422613" y="172404"/>
                    <a:pt x="422613" y="153366"/>
                  </a:cubicBezTo>
                  <a:cubicBezTo>
                    <a:pt x="422613" y="142488"/>
                    <a:pt x="422613" y="134329"/>
                    <a:pt x="425332" y="123450"/>
                  </a:cubicBezTo>
                  <a:cubicBezTo>
                    <a:pt x="417173" y="123450"/>
                    <a:pt x="406295" y="123450"/>
                    <a:pt x="398136" y="123450"/>
                  </a:cubicBezTo>
                  <a:cubicBezTo>
                    <a:pt x="392696" y="123450"/>
                    <a:pt x="387257" y="123450"/>
                    <a:pt x="379098" y="123450"/>
                  </a:cubicBezTo>
                  <a:cubicBezTo>
                    <a:pt x="373659" y="123450"/>
                    <a:pt x="365500" y="120730"/>
                    <a:pt x="360060" y="118011"/>
                  </a:cubicBezTo>
                  <a:cubicBezTo>
                    <a:pt x="354621" y="115291"/>
                    <a:pt x="349182" y="107132"/>
                    <a:pt x="349182" y="101693"/>
                  </a:cubicBezTo>
                  <a:cubicBezTo>
                    <a:pt x="349182" y="98973"/>
                    <a:pt x="349182" y="96253"/>
                    <a:pt x="351901" y="93534"/>
                  </a:cubicBezTo>
                  <a:cubicBezTo>
                    <a:pt x="354621" y="90814"/>
                    <a:pt x="362780" y="88095"/>
                    <a:pt x="368219" y="85375"/>
                  </a:cubicBezTo>
                  <a:cubicBezTo>
                    <a:pt x="381818" y="82655"/>
                    <a:pt x="417173" y="79936"/>
                    <a:pt x="422613" y="79936"/>
                  </a:cubicBezTo>
                  <a:cubicBezTo>
                    <a:pt x="428052" y="79936"/>
                    <a:pt x="433491" y="79936"/>
                    <a:pt x="444370" y="79936"/>
                  </a:cubicBezTo>
                  <a:cubicBezTo>
                    <a:pt x="449809" y="74496"/>
                    <a:pt x="455248" y="71776"/>
                    <a:pt x="463407" y="71776"/>
                  </a:cubicBezTo>
                  <a:cubicBezTo>
                    <a:pt x="471566" y="71776"/>
                    <a:pt x="477006" y="74496"/>
                    <a:pt x="477006" y="79936"/>
                  </a:cubicBezTo>
                  <a:cubicBezTo>
                    <a:pt x="490604" y="82655"/>
                    <a:pt x="504202" y="79936"/>
                    <a:pt x="512361" y="79936"/>
                  </a:cubicBezTo>
                  <a:lnTo>
                    <a:pt x="512361" y="79936"/>
                  </a:lnTo>
                  <a:close/>
                </a:path>
              </a:pathLst>
            </a:custGeom>
            <a:grpFill/>
            <a:ln w="27168" cap="flat">
              <a:noFill/>
              <a:prstDash val="solid"/>
              <a:miter/>
            </a:ln>
          </p:spPr>
          <p:txBody>
            <a:bodyPr rtlCol="0" anchor="ctr"/>
            <a:lstStyle/>
            <a:p>
              <a:endParaRPr/>
            </a:p>
          </p:txBody>
        </p:sp>
        <p:sp>
          <p:nvSpPr>
            <p:cNvPr id="39" name="Freeform: Shape 38">
              <a:extLst>
                <a:ext uri="{FF2B5EF4-FFF2-40B4-BE49-F238E27FC236}">
                  <a16:creationId xmlns:a16="http://schemas.microsoft.com/office/drawing/2014/main" id="{9B1C02FF-90CC-4831-BAE5-A86D10791FC1}"/>
                </a:ext>
              </a:extLst>
            </p:cNvPr>
            <p:cNvSpPr/>
            <p:nvPr/>
          </p:nvSpPr>
          <p:spPr>
            <a:xfrm>
              <a:off x="2987430" y="4242177"/>
              <a:ext cx="494979" cy="674476"/>
            </a:xfrm>
            <a:custGeom>
              <a:avLst/>
              <a:gdLst>
                <a:gd name="connsiteX0" fmla="*/ 228453 w 494979"/>
                <a:gd name="connsiteY0" fmla="*/ 97907 h 674476"/>
                <a:gd name="connsiteX1" fmla="*/ 212135 w 494979"/>
                <a:gd name="connsiteY1" fmla="*/ 119665 h 674476"/>
                <a:gd name="connsiteX2" fmla="*/ 203976 w 494979"/>
                <a:gd name="connsiteY2" fmla="*/ 152300 h 674476"/>
                <a:gd name="connsiteX3" fmla="*/ 201256 w 494979"/>
                <a:gd name="connsiteY3" fmla="*/ 168618 h 674476"/>
                <a:gd name="connsiteX4" fmla="*/ 198537 w 494979"/>
                <a:gd name="connsiteY4" fmla="*/ 184936 h 674476"/>
                <a:gd name="connsiteX5" fmla="*/ 190378 w 494979"/>
                <a:gd name="connsiteY5" fmla="*/ 220292 h 674476"/>
                <a:gd name="connsiteX6" fmla="*/ 171340 w 494979"/>
                <a:gd name="connsiteY6" fmla="*/ 291003 h 674476"/>
                <a:gd name="connsiteX7" fmla="*/ 163180 w 494979"/>
                <a:gd name="connsiteY7" fmla="*/ 323639 h 674476"/>
                <a:gd name="connsiteX8" fmla="*/ 152302 w 494979"/>
                <a:gd name="connsiteY8" fmla="*/ 361714 h 674476"/>
                <a:gd name="connsiteX9" fmla="*/ 146862 w 494979"/>
                <a:gd name="connsiteY9" fmla="*/ 388910 h 674476"/>
                <a:gd name="connsiteX10" fmla="*/ 152302 w 494979"/>
                <a:gd name="connsiteY10" fmla="*/ 391630 h 674476"/>
                <a:gd name="connsiteX11" fmla="*/ 174060 w 494979"/>
                <a:gd name="connsiteY11" fmla="*/ 391630 h 674476"/>
                <a:gd name="connsiteX12" fmla="*/ 195817 w 494979"/>
                <a:gd name="connsiteY12" fmla="*/ 388910 h 674476"/>
                <a:gd name="connsiteX13" fmla="*/ 214855 w 494979"/>
                <a:gd name="connsiteY13" fmla="*/ 388910 h 674476"/>
                <a:gd name="connsiteX14" fmla="*/ 239332 w 494979"/>
                <a:gd name="connsiteY14" fmla="*/ 388910 h 674476"/>
                <a:gd name="connsiteX15" fmla="*/ 252930 w 494979"/>
                <a:gd name="connsiteY15" fmla="*/ 386191 h 674476"/>
                <a:gd name="connsiteX16" fmla="*/ 261089 w 494979"/>
                <a:gd name="connsiteY16" fmla="*/ 386191 h 674476"/>
                <a:gd name="connsiteX17" fmla="*/ 258369 w 494979"/>
                <a:gd name="connsiteY17" fmla="*/ 367153 h 674476"/>
                <a:gd name="connsiteX18" fmla="*/ 252930 w 494979"/>
                <a:gd name="connsiteY18" fmla="*/ 331797 h 674476"/>
                <a:gd name="connsiteX19" fmla="*/ 250210 w 494979"/>
                <a:gd name="connsiteY19" fmla="*/ 244769 h 674476"/>
                <a:gd name="connsiteX20" fmla="*/ 244771 w 494979"/>
                <a:gd name="connsiteY20" fmla="*/ 203974 h 674476"/>
                <a:gd name="connsiteX21" fmla="*/ 239332 w 494979"/>
                <a:gd name="connsiteY21" fmla="*/ 157740 h 674476"/>
                <a:gd name="connsiteX22" fmla="*/ 236612 w 494979"/>
                <a:gd name="connsiteY22" fmla="*/ 119665 h 674476"/>
                <a:gd name="connsiteX23" fmla="*/ 228453 w 494979"/>
                <a:gd name="connsiteY23" fmla="*/ 97907 h 674476"/>
                <a:gd name="connsiteX24" fmla="*/ 274687 w 494979"/>
                <a:gd name="connsiteY24" fmla="*/ 0 h 674476"/>
                <a:gd name="connsiteX25" fmla="*/ 304603 w 494979"/>
                <a:gd name="connsiteY25" fmla="*/ 5439 h 674476"/>
                <a:gd name="connsiteX26" fmla="*/ 320921 w 494979"/>
                <a:gd name="connsiteY26" fmla="*/ 24477 h 674476"/>
                <a:gd name="connsiteX27" fmla="*/ 334519 w 494979"/>
                <a:gd name="connsiteY27" fmla="*/ 43515 h 674476"/>
                <a:gd name="connsiteX28" fmla="*/ 339959 w 494979"/>
                <a:gd name="connsiteY28" fmla="*/ 65272 h 674476"/>
                <a:gd name="connsiteX29" fmla="*/ 348118 w 494979"/>
                <a:gd name="connsiteY29" fmla="*/ 114226 h 674476"/>
                <a:gd name="connsiteX30" fmla="*/ 361716 w 494979"/>
                <a:gd name="connsiteY30" fmla="*/ 163180 h 674476"/>
                <a:gd name="connsiteX31" fmla="*/ 369875 w 494979"/>
                <a:gd name="connsiteY31" fmla="*/ 220293 h 674476"/>
                <a:gd name="connsiteX32" fmla="*/ 378034 w 494979"/>
                <a:gd name="connsiteY32" fmla="*/ 274686 h 674476"/>
                <a:gd name="connsiteX33" fmla="*/ 383473 w 494979"/>
                <a:gd name="connsiteY33" fmla="*/ 301883 h 674476"/>
                <a:gd name="connsiteX34" fmla="*/ 391632 w 494979"/>
                <a:gd name="connsiteY34" fmla="*/ 337238 h 674476"/>
                <a:gd name="connsiteX35" fmla="*/ 397071 w 494979"/>
                <a:gd name="connsiteY35" fmla="*/ 364435 h 674476"/>
                <a:gd name="connsiteX36" fmla="*/ 405230 w 494979"/>
                <a:gd name="connsiteY36" fmla="*/ 383473 h 674476"/>
                <a:gd name="connsiteX37" fmla="*/ 416109 w 494979"/>
                <a:gd name="connsiteY37" fmla="*/ 386192 h 674476"/>
                <a:gd name="connsiteX38" fmla="*/ 426988 w 494979"/>
                <a:gd name="connsiteY38" fmla="*/ 386192 h 674476"/>
                <a:gd name="connsiteX39" fmla="*/ 454184 w 494979"/>
                <a:gd name="connsiteY39" fmla="*/ 397071 h 674476"/>
                <a:gd name="connsiteX40" fmla="*/ 456904 w 494979"/>
                <a:gd name="connsiteY40" fmla="*/ 405230 h 674476"/>
                <a:gd name="connsiteX41" fmla="*/ 451465 w 494979"/>
                <a:gd name="connsiteY41" fmla="*/ 416108 h 674476"/>
                <a:gd name="connsiteX42" fmla="*/ 432427 w 494979"/>
                <a:gd name="connsiteY42" fmla="*/ 429707 h 674476"/>
                <a:gd name="connsiteX43" fmla="*/ 421548 w 494979"/>
                <a:gd name="connsiteY43" fmla="*/ 432426 h 674476"/>
                <a:gd name="connsiteX44" fmla="*/ 413389 w 494979"/>
                <a:gd name="connsiteY44" fmla="*/ 435146 h 674476"/>
                <a:gd name="connsiteX45" fmla="*/ 413389 w 494979"/>
                <a:gd name="connsiteY45" fmla="*/ 440585 h 674476"/>
                <a:gd name="connsiteX46" fmla="*/ 416109 w 494979"/>
                <a:gd name="connsiteY46" fmla="*/ 451464 h 674476"/>
                <a:gd name="connsiteX47" fmla="*/ 418829 w 494979"/>
                <a:gd name="connsiteY47" fmla="*/ 465062 h 674476"/>
                <a:gd name="connsiteX48" fmla="*/ 418829 w 494979"/>
                <a:gd name="connsiteY48" fmla="*/ 475941 h 674476"/>
                <a:gd name="connsiteX49" fmla="*/ 418829 w 494979"/>
                <a:gd name="connsiteY49" fmla="*/ 486820 h 674476"/>
                <a:gd name="connsiteX50" fmla="*/ 426988 w 494979"/>
                <a:gd name="connsiteY50" fmla="*/ 516736 h 674476"/>
                <a:gd name="connsiteX51" fmla="*/ 432427 w 494979"/>
                <a:gd name="connsiteY51" fmla="*/ 543932 h 674476"/>
                <a:gd name="connsiteX52" fmla="*/ 437866 w 494979"/>
                <a:gd name="connsiteY52" fmla="*/ 573848 h 674476"/>
                <a:gd name="connsiteX53" fmla="*/ 443306 w 494979"/>
                <a:gd name="connsiteY53" fmla="*/ 606484 h 674476"/>
                <a:gd name="connsiteX54" fmla="*/ 446025 w 494979"/>
                <a:gd name="connsiteY54" fmla="*/ 617363 h 674476"/>
                <a:gd name="connsiteX55" fmla="*/ 470502 w 494979"/>
                <a:gd name="connsiteY55" fmla="*/ 617363 h 674476"/>
                <a:gd name="connsiteX56" fmla="*/ 494979 w 494979"/>
                <a:gd name="connsiteY56" fmla="*/ 641840 h 674476"/>
                <a:gd name="connsiteX57" fmla="*/ 486820 w 494979"/>
                <a:gd name="connsiteY57" fmla="*/ 655438 h 674476"/>
                <a:gd name="connsiteX58" fmla="*/ 470502 w 494979"/>
                <a:gd name="connsiteY58" fmla="*/ 663597 h 674476"/>
                <a:gd name="connsiteX59" fmla="*/ 446025 w 494979"/>
                <a:gd name="connsiteY59" fmla="*/ 666317 h 674476"/>
                <a:gd name="connsiteX60" fmla="*/ 424268 w 494979"/>
                <a:gd name="connsiteY60" fmla="*/ 666317 h 674476"/>
                <a:gd name="connsiteX61" fmla="*/ 416109 w 494979"/>
                <a:gd name="connsiteY61" fmla="*/ 666317 h 674476"/>
                <a:gd name="connsiteX62" fmla="*/ 402511 w 494979"/>
                <a:gd name="connsiteY62" fmla="*/ 671756 h 674476"/>
                <a:gd name="connsiteX63" fmla="*/ 386193 w 494979"/>
                <a:gd name="connsiteY63" fmla="*/ 674476 h 674476"/>
                <a:gd name="connsiteX64" fmla="*/ 350837 w 494979"/>
                <a:gd name="connsiteY64" fmla="*/ 669036 h 674476"/>
                <a:gd name="connsiteX65" fmla="*/ 329080 w 494979"/>
                <a:gd name="connsiteY65" fmla="*/ 669036 h 674476"/>
                <a:gd name="connsiteX66" fmla="*/ 280126 w 494979"/>
                <a:gd name="connsiteY66" fmla="*/ 669036 h 674476"/>
                <a:gd name="connsiteX67" fmla="*/ 255649 w 494979"/>
                <a:gd name="connsiteY67" fmla="*/ 663597 h 674476"/>
                <a:gd name="connsiteX68" fmla="*/ 239331 w 494979"/>
                <a:gd name="connsiteY68" fmla="*/ 647279 h 674476"/>
                <a:gd name="connsiteX69" fmla="*/ 263808 w 494979"/>
                <a:gd name="connsiteY69" fmla="*/ 630961 h 674476"/>
                <a:gd name="connsiteX70" fmla="*/ 291005 w 494979"/>
                <a:gd name="connsiteY70" fmla="*/ 628241 h 674476"/>
                <a:gd name="connsiteX71" fmla="*/ 288285 w 494979"/>
                <a:gd name="connsiteY71" fmla="*/ 609204 h 674476"/>
                <a:gd name="connsiteX72" fmla="*/ 285565 w 494979"/>
                <a:gd name="connsiteY72" fmla="*/ 582007 h 674476"/>
                <a:gd name="connsiteX73" fmla="*/ 282846 w 494979"/>
                <a:gd name="connsiteY73" fmla="*/ 568409 h 674476"/>
                <a:gd name="connsiteX74" fmla="*/ 285565 w 494979"/>
                <a:gd name="connsiteY74" fmla="*/ 554811 h 674476"/>
                <a:gd name="connsiteX75" fmla="*/ 280126 w 494979"/>
                <a:gd name="connsiteY75" fmla="*/ 538493 h 674476"/>
                <a:gd name="connsiteX76" fmla="*/ 274687 w 494979"/>
                <a:gd name="connsiteY76" fmla="*/ 505857 h 674476"/>
                <a:gd name="connsiteX77" fmla="*/ 271967 w 494979"/>
                <a:gd name="connsiteY77" fmla="*/ 478660 h 674476"/>
                <a:gd name="connsiteX78" fmla="*/ 269247 w 494979"/>
                <a:gd name="connsiteY78" fmla="*/ 446025 h 674476"/>
                <a:gd name="connsiteX79" fmla="*/ 263808 w 494979"/>
                <a:gd name="connsiteY79" fmla="*/ 437866 h 674476"/>
                <a:gd name="connsiteX80" fmla="*/ 252929 w 494979"/>
                <a:gd name="connsiteY80" fmla="*/ 437866 h 674476"/>
                <a:gd name="connsiteX81" fmla="*/ 223013 w 494979"/>
                <a:gd name="connsiteY81" fmla="*/ 440585 h 674476"/>
                <a:gd name="connsiteX82" fmla="*/ 193097 w 494979"/>
                <a:gd name="connsiteY82" fmla="*/ 443305 h 674476"/>
                <a:gd name="connsiteX83" fmla="*/ 168620 w 494979"/>
                <a:gd name="connsiteY83" fmla="*/ 443305 h 674476"/>
                <a:gd name="connsiteX84" fmla="*/ 146862 w 494979"/>
                <a:gd name="connsiteY84" fmla="*/ 440585 h 674476"/>
                <a:gd name="connsiteX85" fmla="*/ 138703 w 494979"/>
                <a:gd name="connsiteY85" fmla="*/ 454184 h 674476"/>
                <a:gd name="connsiteX86" fmla="*/ 133263 w 494979"/>
                <a:gd name="connsiteY86" fmla="*/ 486820 h 674476"/>
                <a:gd name="connsiteX87" fmla="*/ 122385 w 494979"/>
                <a:gd name="connsiteY87" fmla="*/ 541213 h 674476"/>
                <a:gd name="connsiteX88" fmla="*/ 106067 w 494979"/>
                <a:gd name="connsiteY88" fmla="*/ 614643 h 674476"/>
                <a:gd name="connsiteX89" fmla="*/ 135983 w 494979"/>
                <a:gd name="connsiteY89" fmla="*/ 614643 h 674476"/>
                <a:gd name="connsiteX90" fmla="*/ 171340 w 494979"/>
                <a:gd name="connsiteY90" fmla="*/ 630961 h 674476"/>
                <a:gd name="connsiteX91" fmla="*/ 165900 w 494979"/>
                <a:gd name="connsiteY91" fmla="*/ 647279 h 674476"/>
                <a:gd name="connsiteX92" fmla="*/ 149581 w 494979"/>
                <a:gd name="connsiteY92" fmla="*/ 655438 h 674476"/>
                <a:gd name="connsiteX93" fmla="*/ 127824 w 494979"/>
                <a:gd name="connsiteY93" fmla="*/ 658158 h 674476"/>
                <a:gd name="connsiteX94" fmla="*/ 106067 w 494979"/>
                <a:gd name="connsiteY94" fmla="*/ 658158 h 674476"/>
                <a:gd name="connsiteX95" fmla="*/ 62552 w 494979"/>
                <a:gd name="connsiteY95" fmla="*/ 658158 h 674476"/>
                <a:gd name="connsiteX96" fmla="*/ 40795 w 494979"/>
                <a:gd name="connsiteY96" fmla="*/ 658158 h 674476"/>
                <a:gd name="connsiteX97" fmla="*/ 16318 w 494979"/>
                <a:gd name="connsiteY97" fmla="*/ 652718 h 674476"/>
                <a:gd name="connsiteX98" fmla="*/ 0 w 494979"/>
                <a:gd name="connsiteY98" fmla="*/ 636401 h 674476"/>
                <a:gd name="connsiteX99" fmla="*/ 2720 w 494979"/>
                <a:gd name="connsiteY99" fmla="*/ 628241 h 674476"/>
                <a:gd name="connsiteX100" fmla="*/ 24477 w 494979"/>
                <a:gd name="connsiteY100" fmla="*/ 620082 h 674476"/>
                <a:gd name="connsiteX101" fmla="*/ 62552 w 494979"/>
                <a:gd name="connsiteY101" fmla="*/ 617363 h 674476"/>
                <a:gd name="connsiteX102" fmla="*/ 62552 w 494979"/>
                <a:gd name="connsiteY102" fmla="*/ 614643 h 674476"/>
                <a:gd name="connsiteX103" fmla="*/ 65272 w 494979"/>
                <a:gd name="connsiteY103" fmla="*/ 587447 h 674476"/>
                <a:gd name="connsiteX104" fmla="*/ 76151 w 494979"/>
                <a:gd name="connsiteY104" fmla="*/ 522175 h 674476"/>
                <a:gd name="connsiteX105" fmla="*/ 87029 w 494979"/>
                <a:gd name="connsiteY105" fmla="*/ 470501 h 674476"/>
                <a:gd name="connsiteX106" fmla="*/ 92469 w 494979"/>
                <a:gd name="connsiteY106" fmla="*/ 446025 h 674476"/>
                <a:gd name="connsiteX107" fmla="*/ 65272 w 494979"/>
                <a:gd name="connsiteY107" fmla="*/ 432426 h 674476"/>
                <a:gd name="connsiteX108" fmla="*/ 54393 w 494979"/>
                <a:gd name="connsiteY108" fmla="*/ 421548 h 674476"/>
                <a:gd name="connsiteX109" fmla="*/ 73431 w 494979"/>
                <a:gd name="connsiteY109" fmla="*/ 407949 h 674476"/>
                <a:gd name="connsiteX110" fmla="*/ 100628 w 494979"/>
                <a:gd name="connsiteY110" fmla="*/ 399790 h 674476"/>
                <a:gd name="connsiteX111" fmla="*/ 108787 w 494979"/>
                <a:gd name="connsiteY111" fmla="*/ 369874 h 674476"/>
                <a:gd name="connsiteX112" fmla="*/ 125105 w 494979"/>
                <a:gd name="connsiteY112" fmla="*/ 307322 h 674476"/>
                <a:gd name="connsiteX113" fmla="*/ 141423 w 494979"/>
                <a:gd name="connsiteY113" fmla="*/ 242051 h 674476"/>
                <a:gd name="connsiteX114" fmla="*/ 155021 w 494979"/>
                <a:gd name="connsiteY114" fmla="*/ 179498 h 674476"/>
                <a:gd name="connsiteX115" fmla="*/ 168620 w 494979"/>
                <a:gd name="connsiteY115" fmla="*/ 119665 h 674476"/>
                <a:gd name="connsiteX116" fmla="*/ 193097 w 494979"/>
                <a:gd name="connsiteY116" fmla="*/ 57113 h 674476"/>
                <a:gd name="connsiteX117" fmla="*/ 201256 w 494979"/>
                <a:gd name="connsiteY117" fmla="*/ 38075 h 674476"/>
                <a:gd name="connsiteX118" fmla="*/ 217574 w 494979"/>
                <a:gd name="connsiteY118" fmla="*/ 13598 h 674476"/>
                <a:gd name="connsiteX119" fmla="*/ 274687 w 494979"/>
                <a:gd name="connsiteY119" fmla="*/ 0 h 674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94979" h="674476">
                  <a:moveTo>
                    <a:pt x="228453" y="97907"/>
                  </a:moveTo>
                  <a:cubicBezTo>
                    <a:pt x="220294" y="97907"/>
                    <a:pt x="212135" y="114225"/>
                    <a:pt x="212135" y="119665"/>
                  </a:cubicBezTo>
                  <a:cubicBezTo>
                    <a:pt x="209415" y="130543"/>
                    <a:pt x="206696" y="144141"/>
                    <a:pt x="203976" y="152300"/>
                  </a:cubicBezTo>
                  <a:cubicBezTo>
                    <a:pt x="201256" y="157740"/>
                    <a:pt x="201256" y="163179"/>
                    <a:pt x="201256" y="168618"/>
                  </a:cubicBezTo>
                  <a:cubicBezTo>
                    <a:pt x="201256" y="174058"/>
                    <a:pt x="198537" y="179497"/>
                    <a:pt x="198537" y="184936"/>
                  </a:cubicBezTo>
                  <a:cubicBezTo>
                    <a:pt x="195817" y="195815"/>
                    <a:pt x="193097" y="209413"/>
                    <a:pt x="190378" y="220292"/>
                  </a:cubicBezTo>
                  <a:cubicBezTo>
                    <a:pt x="187658" y="244769"/>
                    <a:pt x="179499" y="269246"/>
                    <a:pt x="171340" y="291003"/>
                  </a:cubicBezTo>
                  <a:cubicBezTo>
                    <a:pt x="168620" y="301881"/>
                    <a:pt x="165900" y="312760"/>
                    <a:pt x="163180" y="323639"/>
                  </a:cubicBezTo>
                  <a:cubicBezTo>
                    <a:pt x="160461" y="337237"/>
                    <a:pt x="157741" y="348115"/>
                    <a:pt x="152302" y="361714"/>
                  </a:cubicBezTo>
                  <a:cubicBezTo>
                    <a:pt x="149582" y="367153"/>
                    <a:pt x="146862" y="383471"/>
                    <a:pt x="146862" y="388910"/>
                  </a:cubicBezTo>
                  <a:cubicBezTo>
                    <a:pt x="146862" y="391630"/>
                    <a:pt x="149582" y="391630"/>
                    <a:pt x="152302" y="391630"/>
                  </a:cubicBezTo>
                  <a:cubicBezTo>
                    <a:pt x="157741" y="391630"/>
                    <a:pt x="171340" y="391630"/>
                    <a:pt x="174060" y="391630"/>
                  </a:cubicBezTo>
                  <a:cubicBezTo>
                    <a:pt x="182219" y="391630"/>
                    <a:pt x="190378" y="391630"/>
                    <a:pt x="195817" y="388910"/>
                  </a:cubicBezTo>
                  <a:cubicBezTo>
                    <a:pt x="201256" y="388910"/>
                    <a:pt x="206696" y="388910"/>
                    <a:pt x="214855" y="388910"/>
                  </a:cubicBezTo>
                  <a:cubicBezTo>
                    <a:pt x="220294" y="388910"/>
                    <a:pt x="228453" y="388910"/>
                    <a:pt x="239332" y="388910"/>
                  </a:cubicBezTo>
                  <a:cubicBezTo>
                    <a:pt x="244771" y="388910"/>
                    <a:pt x="250210" y="388910"/>
                    <a:pt x="252930" y="386191"/>
                  </a:cubicBezTo>
                  <a:cubicBezTo>
                    <a:pt x="258369" y="391630"/>
                    <a:pt x="261089" y="388910"/>
                    <a:pt x="261089" y="386191"/>
                  </a:cubicBezTo>
                  <a:cubicBezTo>
                    <a:pt x="261089" y="380751"/>
                    <a:pt x="258369" y="372592"/>
                    <a:pt x="258369" y="367153"/>
                  </a:cubicBezTo>
                  <a:cubicBezTo>
                    <a:pt x="255650" y="353555"/>
                    <a:pt x="252930" y="342676"/>
                    <a:pt x="252930" y="331797"/>
                  </a:cubicBezTo>
                  <a:cubicBezTo>
                    <a:pt x="252930" y="301881"/>
                    <a:pt x="252930" y="274685"/>
                    <a:pt x="250210" y="244769"/>
                  </a:cubicBezTo>
                  <a:cubicBezTo>
                    <a:pt x="250210" y="231170"/>
                    <a:pt x="247491" y="217572"/>
                    <a:pt x="244771" y="203974"/>
                  </a:cubicBezTo>
                  <a:cubicBezTo>
                    <a:pt x="242051" y="187656"/>
                    <a:pt x="239332" y="174058"/>
                    <a:pt x="239332" y="157740"/>
                  </a:cubicBezTo>
                  <a:cubicBezTo>
                    <a:pt x="239332" y="152300"/>
                    <a:pt x="239332" y="133263"/>
                    <a:pt x="236612" y="119665"/>
                  </a:cubicBezTo>
                  <a:cubicBezTo>
                    <a:pt x="236612" y="106066"/>
                    <a:pt x="233892" y="97907"/>
                    <a:pt x="228453" y="97907"/>
                  </a:cubicBezTo>
                  <a:close/>
                  <a:moveTo>
                    <a:pt x="274687" y="0"/>
                  </a:moveTo>
                  <a:cubicBezTo>
                    <a:pt x="288285" y="0"/>
                    <a:pt x="293724" y="2720"/>
                    <a:pt x="304603" y="5439"/>
                  </a:cubicBezTo>
                  <a:cubicBezTo>
                    <a:pt x="315482" y="10879"/>
                    <a:pt x="315482" y="16318"/>
                    <a:pt x="320921" y="24477"/>
                  </a:cubicBezTo>
                  <a:cubicBezTo>
                    <a:pt x="326360" y="29916"/>
                    <a:pt x="331800" y="35356"/>
                    <a:pt x="334519" y="43515"/>
                  </a:cubicBezTo>
                  <a:cubicBezTo>
                    <a:pt x="337239" y="51674"/>
                    <a:pt x="337239" y="57113"/>
                    <a:pt x="339959" y="65272"/>
                  </a:cubicBezTo>
                  <a:cubicBezTo>
                    <a:pt x="345398" y="78870"/>
                    <a:pt x="342678" y="97908"/>
                    <a:pt x="348118" y="114226"/>
                  </a:cubicBezTo>
                  <a:cubicBezTo>
                    <a:pt x="350837" y="130544"/>
                    <a:pt x="358996" y="146863"/>
                    <a:pt x="361716" y="163180"/>
                  </a:cubicBezTo>
                  <a:cubicBezTo>
                    <a:pt x="364435" y="182218"/>
                    <a:pt x="364435" y="201256"/>
                    <a:pt x="369875" y="220293"/>
                  </a:cubicBezTo>
                  <a:cubicBezTo>
                    <a:pt x="375314" y="239331"/>
                    <a:pt x="378034" y="255649"/>
                    <a:pt x="378034" y="274686"/>
                  </a:cubicBezTo>
                  <a:cubicBezTo>
                    <a:pt x="378034" y="282845"/>
                    <a:pt x="380753" y="293724"/>
                    <a:pt x="383473" y="301883"/>
                  </a:cubicBezTo>
                  <a:cubicBezTo>
                    <a:pt x="386193" y="312762"/>
                    <a:pt x="388912" y="326360"/>
                    <a:pt x="391632" y="337238"/>
                  </a:cubicBezTo>
                  <a:cubicBezTo>
                    <a:pt x="391632" y="342678"/>
                    <a:pt x="394352" y="353556"/>
                    <a:pt x="397071" y="364435"/>
                  </a:cubicBezTo>
                  <a:cubicBezTo>
                    <a:pt x="399791" y="372594"/>
                    <a:pt x="402511" y="380753"/>
                    <a:pt x="405230" y="383473"/>
                  </a:cubicBezTo>
                  <a:cubicBezTo>
                    <a:pt x="407950" y="386192"/>
                    <a:pt x="413389" y="386192"/>
                    <a:pt x="416109" y="386192"/>
                  </a:cubicBezTo>
                  <a:cubicBezTo>
                    <a:pt x="418829" y="386192"/>
                    <a:pt x="424268" y="386192"/>
                    <a:pt x="426988" y="386192"/>
                  </a:cubicBezTo>
                  <a:cubicBezTo>
                    <a:pt x="437866" y="386192"/>
                    <a:pt x="448745" y="388912"/>
                    <a:pt x="454184" y="397071"/>
                  </a:cubicBezTo>
                  <a:cubicBezTo>
                    <a:pt x="456904" y="399790"/>
                    <a:pt x="456904" y="402510"/>
                    <a:pt x="456904" y="405230"/>
                  </a:cubicBezTo>
                  <a:cubicBezTo>
                    <a:pt x="456904" y="407949"/>
                    <a:pt x="454184" y="410669"/>
                    <a:pt x="451465" y="416108"/>
                  </a:cubicBezTo>
                  <a:cubicBezTo>
                    <a:pt x="446025" y="421548"/>
                    <a:pt x="440586" y="426987"/>
                    <a:pt x="432427" y="429707"/>
                  </a:cubicBezTo>
                  <a:cubicBezTo>
                    <a:pt x="429707" y="429707"/>
                    <a:pt x="426988" y="432426"/>
                    <a:pt x="421548" y="432426"/>
                  </a:cubicBezTo>
                  <a:cubicBezTo>
                    <a:pt x="418829" y="432426"/>
                    <a:pt x="416109" y="432426"/>
                    <a:pt x="413389" y="435146"/>
                  </a:cubicBezTo>
                  <a:cubicBezTo>
                    <a:pt x="413389" y="435146"/>
                    <a:pt x="413389" y="437866"/>
                    <a:pt x="413389" y="440585"/>
                  </a:cubicBezTo>
                  <a:cubicBezTo>
                    <a:pt x="413389" y="443305"/>
                    <a:pt x="413389" y="448744"/>
                    <a:pt x="416109" y="451464"/>
                  </a:cubicBezTo>
                  <a:cubicBezTo>
                    <a:pt x="416109" y="456903"/>
                    <a:pt x="418829" y="462343"/>
                    <a:pt x="418829" y="465062"/>
                  </a:cubicBezTo>
                  <a:lnTo>
                    <a:pt x="418829" y="475941"/>
                  </a:lnTo>
                  <a:cubicBezTo>
                    <a:pt x="418829" y="481380"/>
                    <a:pt x="418829" y="484100"/>
                    <a:pt x="418829" y="486820"/>
                  </a:cubicBezTo>
                  <a:cubicBezTo>
                    <a:pt x="421548" y="497698"/>
                    <a:pt x="424268" y="505857"/>
                    <a:pt x="426988" y="516736"/>
                  </a:cubicBezTo>
                  <a:cubicBezTo>
                    <a:pt x="426988" y="524895"/>
                    <a:pt x="429707" y="535773"/>
                    <a:pt x="432427" y="543932"/>
                  </a:cubicBezTo>
                  <a:cubicBezTo>
                    <a:pt x="435147" y="554811"/>
                    <a:pt x="437866" y="562970"/>
                    <a:pt x="437866" y="573848"/>
                  </a:cubicBezTo>
                  <a:cubicBezTo>
                    <a:pt x="437866" y="587447"/>
                    <a:pt x="440586" y="595606"/>
                    <a:pt x="443306" y="606484"/>
                  </a:cubicBezTo>
                  <a:cubicBezTo>
                    <a:pt x="443306" y="609204"/>
                    <a:pt x="446025" y="614643"/>
                    <a:pt x="446025" y="617363"/>
                  </a:cubicBezTo>
                  <a:cubicBezTo>
                    <a:pt x="454184" y="617363"/>
                    <a:pt x="462343" y="617363"/>
                    <a:pt x="470502" y="617363"/>
                  </a:cubicBezTo>
                  <a:cubicBezTo>
                    <a:pt x="478661" y="625522"/>
                    <a:pt x="492259" y="630961"/>
                    <a:pt x="494979" y="641840"/>
                  </a:cubicBezTo>
                  <a:cubicBezTo>
                    <a:pt x="494979" y="647279"/>
                    <a:pt x="489540" y="649999"/>
                    <a:pt x="486820" y="655438"/>
                  </a:cubicBezTo>
                  <a:cubicBezTo>
                    <a:pt x="484100" y="660877"/>
                    <a:pt x="475942" y="663597"/>
                    <a:pt x="470502" y="663597"/>
                  </a:cubicBezTo>
                  <a:cubicBezTo>
                    <a:pt x="459623" y="666317"/>
                    <a:pt x="454184" y="666317"/>
                    <a:pt x="446025" y="666317"/>
                  </a:cubicBezTo>
                  <a:cubicBezTo>
                    <a:pt x="440586" y="666317"/>
                    <a:pt x="432427" y="666317"/>
                    <a:pt x="424268" y="666317"/>
                  </a:cubicBezTo>
                  <a:cubicBezTo>
                    <a:pt x="421548" y="666317"/>
                    <a:pt x="418829" y="666317"/>
                    <a:pt x="416109" y="666317"/>
                  </a:cubicBezTo>
                  <a:cubicBezTo>
                    <a:pt x="410670" y="669036"/>
                    <a:pt x="407950" y="669036"/>
                    <a:pt x="402511" y="671756"/>
                  </a:cubicBezTo>
                  <a:cubicBezTo>
                    <a:pt x="397071" y="671756"/>
                    <a:pt x="391632" y="674476"/>
                    <a:pt x="386193" y="674476"/>
                  </a:cubicBezTo>
                  <a:cubicBezTo>
                    <a:pt x="375314" y="674476"/>
                    <a:pt x="361716" y="671756"/>
                    <a:pt x="350837" y="669036"/>
                  </a:cubicBezTo>
                  <a:cubicBezTo>
                    <a:pt x="342678" y="669036"/>
                    <a:pt x="334519" y="669036"/>
                    <a:pt x="329080" y="669036"/>
                  </a:cubicBezTo>
                  <a:cubicBezTo>
                    <a:pt x="307323" y="669036"/>
                    <a:pt x="288285" y="669036"/>
                    <a:pt x="280126" y="669036"/>
                  </a:cubicBezTo>
                  <a:cubicBezTo>
                    <a:pt x="271967" y="669036"/>
                    <a:pt x="261088" y="669036"/>
                    <a:pt x="255649" y="663597"/>
                  </a:cubicBezTo>
                  <a:cubicBezTo>
                    <a:pt x="250210" y="660877"/>
                    <a:pt x="239331" y="655438"/>
                    <a:pt x="239331" y="647279"/>
                  </a:cubicBezTo>
                  <a:cubicBezTo>
                    <a:pt x="239331" y="636401"/>
                    <a:pt x="255649" y="633681"/>
                    <a:pt x="263808" y="630961"/>
                  </a:cubicBezTo>
                  <a:cubicBezTo>
                    <a:pt x="269247" y="630961"/>
                    <a:pt x="277406" y="630961"/>
                    <a:pt x="291005" y="628241"/>
                  </a:cubicBezTo>
                  <a:cubicBezTo>
                    <a:pt x="291005" y="620082"/>
                    <a:pt x="291005" y="614643"/>
                    <a:pt x="288285" y="609204"/>
                  </a:cubicBezTo>
                  <a:cubicBezTo>
                    <a:pt x="288285" y="601045"/>
                    <a:pt x="285565" y="590166"/>
                    <a:pt x="285565" y="582007"/>
                  </a:cubicBezTo>
                  <a:cubicBezTo>
                    <a:pt x="285565" y="576568"/>
                    <a:pt x="282846" y="573848"/>
                    <a:pt x="282846" y="568409"/>
                  </a:cubicBezTo>
                  <a:cubicBezTo>
                    <a:pt x="282846" y="562970"/>
                    <a:pt x="285565" y="557531"/>
                    <a:pt x="285565" y="554811"/>
                  </a:cubicBezTo>
                  <a:cubicBezTo>
                    <a:pt x="285565" y="549371"/>
                    <a:pt x="282846" y="546652"/>
                    <a:pt x="280126" y="538493"/>
                  </a:cubicBezTo>
                  <a:cubicBezTo>
                    <a:pt x="280126" y="527614"/>
                    <a:pt x="274687" y="516736"/>
                    <a:pt x="274687" y="505857"/>
                  </a:cubicBezTo>
                  <a:cubicBezTo>
                    <a:pt x="274687" y="494978"/>
                    <a:pt x="274687" y="486820"/>
                    <a:pt x="271967" y="478660"/>
                  </a:cubicBezTo>
                  <a:cubicBezTo>
                    <a:pt x="269247" y="467782"/>
                    <a:pt x="269247" y="456903"/>
                    <a:pt x="269247" y="446025"/>
                  </a:cubicBezTo>
                  <a:cubicBezTo>
                    <a:pt x="269247" y="440585"/>
                    <a:pt x="266528" y="437866"/>
                    <a:pt x="263808" y="437866"/>
                  </a:cubicBezTo>
                  <a:cubicBezTo>
                    <a:pt x="261088" y="437866"/>
                    <a:pt x="258369" y="437866"/>
                    <a:pt x="252929" y="437866"/>
                  </a:cubicBezTo>
                  <a:cubicBezTo>
                    <a:pt x="242051" y="437866"/>
                    <a:pt x="231172" y="437866"/>
                    <a:pt x="223013" y="440585"/>
                  </a:cubicBezTo>
                  <a:cubicBezTo>
                    <a:pt x="212135" y="440585"/>
                    <a:pt x="203976" y="443305"/>
                    <a:pt x="193097" y="443305"/>
                  </a:cubicBezTo>
                  <a:cubicBezTo>
                    <a:pt x="184938" y="443305"/>
                    <a:pt x="176779" y="443305"/>
                    <a:pt x="168620" y="443305"/>
                  </a:cubicBezTo>
                  <a:cubicBezTo>
                    <a:pt x="165900" y="443305"/>
                    <a:pt x="155021" y="440585"/>
                    <a:pt x="146862" y="440585"/>
                  </a:cubicBezTo>
                  <a:cubicBezTo>
                    <a:pt x="138703" y="440585"/>
                    <a:pt x="138703" y="448744"/>
                    <a:pt x="138703" y="454184"/>
                  </a:cubicBezTo>
                  <a:cubicBezTo>
                    <a:pt x="138703" y="465062"/>
                    <a:pt x="135983" y="475941"/>
                    <a:pt x="133263" y="486820"/>
                  </a:cubicBezTo>
                  <a:cubicBezTo>
                    <a:pt x="130544" y="505857"/>
                    <a:pt x="125105" y="522175"/>
                    <a:pt x="122385" y="541213"/>
                  </a:cubicBezTo>
                  <a:cubicBezTo>
                    <a:pt x="119665" y="560250"/>
                    <a:pt x="111506" y="595606"/>
                    <a:pt x="106067" y="614643"/>
                  </a:cubicBezTo>
                  <a:cubicBezTo>
                    <a:pt x="114226" y="614643"/>
                    <a:pt x="125105" y="614643"/>
                    <a:pt x="135983" y="614643"/>
                  </a:cubicBezTo>
                  <a:cubicBezTo>
                    <a:pt x="149581" y="614643"/>
                    <a:pt x="171340" y="614643"/>
                    <a:pt x="171340" y="630961"/>
                  </a:cubicBezTo>
                  <a:cubicBezTo>
                    <a:pt x="171340" y="639120"/>
                    <a:pt x="168620" y="639120"/>
                    <a:pt x="165900" y="647279"/>
                  </a:cubicBezTo>
                  <a:cubicBezTo>
                    <a:pt x="163181" y="652718"/>
                    <a:pt x="155021" y="655438"/>
                    <a:pt x="149581" y="655438"/>
                  </a:cubicBezTo>
                  <a:cubicBezTo>
                    <a:pt x="141423" y="658158"/>
                    <a:pt x="135983" y="658158"/>
                    <a:pt x="127824" y="658158"/>
                  </a:cubicBezTo>
                  <a:cubicBezTo>
                    <a:pt x="122385" y="658158"/>
                    <a:pt x="116946" y="658158"/>
                    <a:pt x="106067" y="658158"/>
                  </a:cubicBezTo>
                  <a:cubicBezTo>
                    <a:pt x="92469" y="658158"/>
                    <a:pt x="78870" y="658158"/>
                    <a:pt x="62552" y="658158"/>
                  </a:cubicBezTo>
                  <a:cubicBezTo>
                    <a:pt x="54393" y="658158"/>
                    <a:pt x="46234" y="658158"/>
                    <a:pt x="40795" y="658158"/>
                  </a:cubicBezTo>
                  <a:cubicBezTo>
                    <a:pt x="32636" y="658158"/>
                    <a:pt x="21758" y="658158"/>
                    <a:pt x="16318" y="652718"/>
                  </a:cubicBezTo>
                  <a:cubicBezTo>
                    <a:pt x="8159" y="649999"/>
                    <a:pt x="0" y="641840"/>
                    <a:pt x="0" y="636401"/>
                  </a:cubicBezTo>
                  <a:cubicBezTo>
                    <a:pt x="0" y="633681"/>
                    <a:pt x="0" y="630961"/>
                    <a:pt x="2720" y="628241"/>
                  </a:cubicBezTo>
                  <a:cubicBezTo>
                    <a:pt x="8159" y="625522"/>
                    <a:pt x="16318" y="622802"/>
                    <a:pt x="24477" y="620082"/>
                  </a:cubicBezTo>
                  <a:cubicBezTo>
                    <a:pt x="38075" y="617363"/>
                    <a:pt x="48954" y="617363"/>
                    <a:pt x="62552" y="617363"/>
                  </a:cubicBezTo>
                  <a:cubicBezTo>
                    <a:pt x="62552" y="617363"/>
                    <a:pt x="62552" y="614643"/>
                    <a:pt x="62552" y="614643"/>
                  </a:cubicBezTo>
                  <a:cubicBezTo>
                    <a:pt x="62552" y="603765"/>
                    <a:pt x="65272" y="590166"/>
                    <a:pt x="65272" y="587447"/>
                  </a:cubicBezTo>
                  <a:cubicBezTo>
                    <a:pt x="67992" y="565689"/>
                    <a:pt x="73431" y="543932"/>
                    <a:pt x="76151" y="522175"/>
                  </a:cubicBezTo>
                  <a:cubicBezTo>
                    <a:pt x="78870" y="505857"/>
                    <a:pt x="81590" y="486820"/>
                    <a:pt x="87029" y="470501"/>
                  </a:cubicBezTo>
                  <a:cubicBezTo>
                    <a:pt x="87029" y="465062"/>
                    <a:pt x="92469" y="451464"/>
                    <a:pt x="92469" y="446025"/>
                  </a:cubicBezTo>
                  <a:cubicBezTo>
                    <a:pt x="92469" y="437866"/>
                    <a:pt x="73431" y="437866"/>
                    <a:pt x="65272" y="432426"/>
                  </a:cubicBezTo>
                  <a:cubicBezTo>
                    <a:pt x="59833" y="429707"/>
                    <a:pt x="54393" y="426987"/>
                    <a:pt x="54393" y="421548"/>
                  </a:cubicBezTo>
                  <a:cubicBezTo>
                    <a:pt x="54393" y="413389"/>
                    <a:pt x="62552" y="410669"/>
                    <a:pt x="73431" y="407949"/>
                  </a:cubicBezTo>
                  <a:cubicBezTo>
                    <a:pt x="78870" y="407949"/>
                    <a:pt x="92469" y="405230"/>
                    <a:pt x="100628" y="399790"/>
                  </a:cubicBezTo>
                  <a:cubicBezTo>
                    <a:pt x="106067" y="394351"/>
                    <a:pt x="106067" y="378033"/>
                    <a:pt x="108787" y="369874"/>
                  </a:cubicBezTo>
                  <a:cubicBezTo>
                    <a:pt x="114226" y="348117"/>
                    <a:pt x="119665" y="326360"/>
                    <a:pt x="125105" y="307322"/>
                  </a:cubicBezTo>
                  <a:cubicBezTo>
                    <a:pt x="130544" y="285565"/>
                    <a:pt x="135983" y="263808"/>
                    <a:pt x="141423" y="242051"/>
                  </a:cubicBezTo>
                  <a:cubicBezTo>
                    <a:pt x="146862" y="220293"/>
                    <a:pt x="152301" y="198536"/>
                    <a:pt x="155021" y="179498"/>
                  </a:cubicBezTo>
                  <a:cubicBezTo>
                    <a:pt x="157740" y="160461"/>
                    <a:pt x="163181" y="138703"/>
                    <a:pt x="168620" y="119665"/>
                  </a:cubicBezTo>
                  <a:cubicBezTo>
                    <a:pt x="176779" y="100627"/>
                    <a:pt x="182218" y="76150"/>
                    <a:pt x="193097" y="57113"/>
                  </a:cubicBezTo>
                  <a:lnTo>
                    <a:pt x="201256" y="38075"/>
                  </a:lnTo>
                  <a:cubicBezTo>
                    <a:pt x="206695" y="29916"/>
                    <a:pt x="209415" y="19038"/>
                    <a:pt x="217574" y="13598"/>
                  </a:cubicBezTo>
                  <a:cubicBezTo>
                    <a:pt x="231172" y="2720"/>
                    <a:pt x="255649" y="0"/>
                    <a:pt x="274687" y="0"/>
                  </a:cubicBezTo>
                  <a:close/>
                </a:path>
              </a:pathLst>
            </a:custGeom>
            <a:grpFill/>
            <a:ln w="27168" cap="flat">
              <a:noFill/>
              <a:prstDash val="solid"/>
              <a:miter/>
            </a:ln>
          </p:spPr>
          <p:txBody>
            <a:bodyPr rtlCol="0" anchor="ctr"/>
            <a:lstStyle/>
            <a:p>
              <a:endParaRPr/>
            </a:p>
          </p:txBody>
        </p:sp>
        <p:sp>
          <p:nvSpPr>
            <p:cNvPr id="40" name="Freeform: Shape 39">
              <a:extLst>
                <a:ext uri="{FF2B5EF4-FFF2-40B4-BE49-F238E27FC236}">
                  <a16:creationId xmlns:a16="http://schemas.microsoft.com/office/drawing/2014/main" id="{F82A0DB8-0ECB-4944-9468-4B85E60D809E}"/>
                </a:ext>
              </a:extLst>
            </p:cNvPr>
            <p:cNvSpPr/>
            <p:nvPr/>
          </p:nvSpPr>
          <p:spPr>
            <a:xfrm>
              <a:off x="3443268" y="4186718"/>
              <a:ext cx="435145" cy="761503"/>
            </a:xfrm>
            <a:custGeom>
              <a:avLst/>
              <a:gdLst>
                <a:gd name="connsiteX0" fmla="*/ 400855 w 435145"/>
                <a:gd name="connsiteY0" fmla="*/ 678260 h 761503"/>
                <a:gd name="connsiteX1" fmla="*/ 384537 w 435145"/>
                <a:gd name="connsiteY1" fmla="*/ 719054 h 761503"/>
                <a:gd name="connsiteX2" fmla="*/ 368219 w 435145"/>
                <a:gd name="connsiteY2" fmla="*/ 713615 h 761503"/>
                <a:gd name="connsiteX3" fmla="*/ 360060 w 435145"/>
                <a:gd name="connsiteY3" fmla="*/ 697297 h 761503"/>
                <a:gd name="connsiteX4" fmla="*/ 360060 w 435145"/>
                <a:gd name="connsiteY4" fmla="*/ 651063 h 761503"/>
                <a:gd name="connsiteX5" fmla="*/ 332864 w 435145"/>
                <a:gd name="connsiteY5" fmla="*/ 686418 h 761503"/>
                <a:gd name="connsiteX6" fmla="*/ 251274 w 435145"/>
                <a:gd name="connsiteY6" fmla="*/ 721774 h 761503"/>
                <a:gd name="connsiteX7" fmla="*/ 229517 w 435145"/>
                <a:gd name="connsiteY7" fmla="*/ 719054 h 761503"/>
                <a:gd name="connsiteX8" fmla="*/ 158806 w 435145"/>
                <a:gd name="connsiteY8" fmla="*/ 694578 h 761503"/>
                <a:gd name="connsiteX9" fmla="*/ 112571 w 435145"/>
                <a:gd name="connsiteY9" fmla="*/ 659222 h 761503"/>
                <a:gd name="connsiteX10" fmla="*/ 79936 w 435145"/>
                <a:gd name="connsiteY10" fmla="*/ 607548 h 761503"/>
                <a:gd name="connsiteX11" fmla="*/ 63618 w 435145"/>
                <a:gd name="connsiteY11" fmla="*/ 542277 h 761503"/>
                <a:gd name="connsiteX12" fmla="*/ 58178 w 435145"/>
                <a:gd name="connsiteY12" fmla="*/ 471566 h 761503"/>
                <a:gd name="connsiteX13" fmla="*/ 60898 w 435145"/>
                <a:gd name="connsiteY13" fmla="*/ 400855 h 761503"/>
                <a:gd name="connsiteX14" fmla="*/ 66337 w 435145"/>
                <a:gd name="connsiteY14" fmla="*/ 335583 h 761503"/>
                <a:gd name="connsiteX15" fmla="*/ 85375 w 435145"/>
                <a:gd name="connsiteY15" fmla="*/ 267592 h 761503"/>
                <a:gd name="connsiteX16" fmla="*/ 109852 w 435145"/>
                <a:gd name="connsiteY16" fmla="*/ 199600 h 761503"/>
                <a:gd name="connsiteX17" fmla="*/ 145207 w 435145"/>
                <a:gd name="connsiteY17" fmla="*/ 145207 h 761503"/>
                <a:gd name="connsiteX18" fmla="*/ 188722 w 435145"/>
                <a:gd name="connsiteY18" fmla="*/ 96253 h 761503"/>
                <a:gd name="connsiteX19" fmla="*/ 243115 w 435145"/>
                <a:gd name="connsiteY19" fmla="*/ 71776 h 761503"/>
                <a:gd name="connsiteX20" fmla="*/ 286630 w 435145"/>
                <a:gd name="connsiteY20" fmla="*/ 63617 h 761503"/>
                <a:gd name="connsiteX21" fmla="*/ 305667 w 435145"/>
                <a:gd name="connsiteY21" fmla="*/ 66337 h 761503"/>
                <a:gd name="connsiteX22" fmla="*/ 324705 w 435145"/>
                <a:gd name="connsiteY22" fmla="*/ 79936 h 761503"/>
                <a:gd name="connsiteX23" fmla="*/ 341023 w 435145"/>
                <a:gd name="connsiteY23" fmla="*/ 101693 h 761503"/>
                <a:gd name="connsiteX24" fmla="*/ 354621 w 435145"/>
                <a:gd name="connsiteY24" fmla="*/ 123450 h 761503"/>
                <a:gd name="connsiteX25" fmla="*/ 354621 w 435145"/>
                <a:gd name="connsiteY25" fmla="*/ 98973 h 761503"/>
                <a:gd name="connsiteX26" fmla="*/ 360060 w 435145"/>
                <a:gd name="connsiteY26" fmla="*/ 74496 h 761503"/>
                <a:gd name="connsiteX27" fmla="*/ 365500 w 435145"/>
                <a:gd name="connsiteY27" fmla="*/ 63617 h 761503"/>
                <a:gd name="connsiteX28" fmla="*/ 373659 w 435145"/>
                <a:gd name="connsiteY28" fmla="*/ 58178 h 761503"/>
                <a:gd name="connsiteX29" fmla="*/ 381818 w 435145"/>
                <a:gd name="connsiteY29" fmla="*/ 63617 h 761503"/>
                <a:gd name="connsiteX30" fmla="*/ 389977 w 435145"/>
                <a:gd name="connsiteY30" fmla="*/ 82655 h 761503"/>
                <a:gd name="connsiteX31" fmla="*/ 392696 w 435145"/>
                <a:gd name="connsiteY31" fmla="*/ 126170 h 761503"/>
                <a:gd name="connsiteX32" fmla="*/ 395416 w 435145"/>
                <a:gd name="connsiteY32" fmla="*/ 186002 h 761503"/>
                <a:gd name="connsiteX33" fmla="*/ 398136 w 435145"/>
                <a:gd name="connsiteY33" fmla="*/ 237675 h 761503"/>
                <a:gd name="connsiteX34" fmla="*/ 398136 w 435145"/>
                <a:gd name="connsiteY34" fmla="*/ 243115 h 761503"/>
                <a:gd name="connsiteX35" fmla="*/ 395416 w 435145"/>
                <a:gd name="connsiteY35" fmla="*/ 256713 h 761503"/>
                <a:gd name="connsiteX36" fmla="*/ 379098 w 435145"/>
                <a:gd name="connsiteY36" fmla="*/ 278470 h 761503"/>
                <a:gd name="connsiteX37" fmla="*/ 362780 w 435145"/>
                <a:gd name="connsiteY37" fmla="*/ 273031 h 761503"/>
                <a:gd name="connsiteX38" fmla="*/ 354621 w 435145"/>
                <a:gd name="connsiteY38" fmla="*/ 256713 h 761503"/>
                <a:gd name="connsiteX39" fmla="*/ 354621 w 435145"/>
                <a:gd name="connsiteY39" fmla="*/ 213198 h 761503"/>
                <a:gd name="connsiteX40" fmla="*/ 354621 w 435145"/>
                <a:gd name="connsiteY40" fmla="*/ 205040 h 761503"/>
                <a:gd name="connsiteX41" fmla="*/ 338303 w 435145"/>
                <a:gd name="connsiteY41" fmla="*/ 147927 h 761503"/>
                <a:gd name="connsiteX42" fmla="*/ 292069 w 435145"/>
                <a:gd name="connsiteY42" fmla="*/ 107132 h 761503"/>
                <a:gd name="connsiteX43" fmla="*/ 262153 w 435145"/>
                <a:gd name="connsiteY43" fmla="*/ 120730 h 761503"/>
                <a:gd name="connsiteX44" fmla="*/ 251274 w 435145"/>
                <a:gd name="connsiteY44" fmla="*/ 131609 h 761503"/>
                <a:gd name="connsiteX45" fmla="*/ 240395 w 435145"/>
                <a:gd name="connsiteY45" fmla="*/ 139768 h 761503"/>
                <a:gd name="connsiteX46" fmla="*/ 237676 w 435145"/>
                <a:gd name="connsiteY46" fmla="*/ 164245 h 761503"/>
                <a:gd name="connsiteX47" fmla="*/ 226797 w 435145"/>
                <a:gd name="connsiteY47" fmla="*/ 196881 h 761503"/>
                <a:gd name="connsiteX48" fmla="*/ 213199 w 435145"/>
                <a:gd name="connsiteY48" fmla="*/ 259433 h 761503"/>
                <a:gd name="connsiteX49" fmla="*/ 207759 w 435145"/>
                <a:gd name="connsiteY49" fmla="*/ 324704 h 761503"/>
                <a:gd name="connsiteX50" fmla="*/ 207759 w 435145"/>
                <a:gd name="connsiteY50" fmla="*/ 335583 h 761503"/>
                <a:gd name="connsiteX51" fmla="*/ 205040 w 435145"/>
                <a:gd name="connsiteY51" fmla="*/ 349181 h 761503"/>
                <a:gd name="connsiteX52" fmla="*/ 207759 w 435145"/>
                <a:gd name="connsiteY52" fmla="*/ 368219 h 761503"/>
                <a:gd name="connsiteX53" fmla="*/ 207759 w 435145"/>
                <a:gd name="connsiteY53" fmla="*/ 376378 h 761503"/>
                <a:gd name="connsiteX54" fmla="*/ 205040 w 435145"/>
                <a:gd name="connsiteY54" fmla="*/ 387256 h 761503"/>
                <a:gd name="connsiteX55" fmla="*/ 205040 w 435145"/>
                <a:gd name="connsiteY55" fmla="*/ 395415 h 761503"/>
                <a:gd name="connsiteX56" fmla="*/ 205040 w 435145"/>
                <a:gd name="connsiteY56" fmla="*/ 406294 h 761503"/>
                <a:gd name="connsiteX57" fmla="*/ 205040 w 435145"/>
                <a:gd name="connsiteY57" fmla="*/ 425332 h 761503"/>
                <a:gd name="connsiteX58" fmla="*/ 213199 w 435145"/>
                <a:gd name="connsiteY58" fmla="*/ 493323 h 761503"/>
                <a:gd name="connsiteX59" fmla="*/ 221358 w 435145"/>
                <a:gd name="connsiteY59" fmla="*/ 561314 h 761503"/>
                <a:gd name="connsiteX60" fmla="*/ 226797 w 435145"/>
                <a:gd name="connsiteY60" fmla="*/ 591231 h 761503"/>
                <a:gd name="connsiteX61" fmla="*/ 240395 w 435145"/>
                <a:gd name="connsiteY61" fmla="*/ 618427 h 761503"/>
                <a:gd name="connsiteX62" fmla="*/ 283910 w 435145"/>
                <a:gd name="connsiteY62" fmla="*/ 651063 h 761503"/>
                <a:gd name="connsiteX63" fmla="*/ 338303 w 435145"/>
                <a:gd name="connsiteY63" fmla="*/ 612988 h 761503"/>
                <a:gd name="connsiteX64" fmla="*/ 354621 w 435145"/>
                <a:gd name="connsiteY64" fmla="*/ 577632 h 761503"/>
                <a:gd name="connsiteX65" fmla="*/ 357341 w 435145"/>
                <a:gd name="connsiteY65" fmla="*/ 509641 h 761503"/>
                <a:gd name="connsiteX66" fmla="*/ 362780 w 435145"/>
                <a:gd name="connsiteY66" fmla="*/ 485164 h 761503"/>
                <a:gd name="connsiteX67" fmla="*/ 368219 w 435145"/>
                <a:gd name="connsiteY67" fmla="*/ 474286 h 761503"/>
                <a:gd name="connsiteX68" fmla="*/ 376378 w 435145"/>
                <a:gd name="connsiteY68" fmla="*/ 468846 h 761503"/>
                <a:gd name="connsiteX69" fmla="*/ 384537 w 435145"/>
                <a:gd name="connsiteY69" fmla="*/ 474286 h 761503"/>
                <a:gd name="connsiteX70" fmla="*/ 392696 w 435145"/>
                <a:gd name="connsiteY70" fmla="*/ 493323 h 761503"/>
                <a:gd name="connsiteX71" fmla="*/ 395416 w 435145"/>
                <a:gd name="connsiteY71" fmla="*/ 558595 h 761503"/>
                <a:gd name="connsiteX72" fmla="*/ 398136 w 435145"/>
                <a:gd name="connsiteY72" fmla="*/ 618427 h 761503"/>
                <a:gd name="connsiteX73" fmla="*/ 400855 w 435145"/>
                <a:gd name="connsiteY73" fmla="*/ 678260 h 76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435145" h="761503">
                  <a:moveTo>
                    <a:pt x="400855" y="678260"/>
                  </a:moveTo>
                  <a:cubicBezTo>
                    <a:pt x="400855" y="689138"/>
                    <a:pt x="400855" y="719054"/>
                    <a:pt x="384537" y="719054"/>
                  </a:cubicBezTo>
                  <a:cubicBezTo>
                    <a:pt x="376378" y="719054"/>
                    <a:pt x="373659" y="716335"/>
                    <a:pt x="368219" y="713615"/>
                  </a:cubicBezTo>
                  <a:cubicBezTo>
                    <a:pt x="362780" y="710895"/>
                    <a:pt x="360060" y="702736"/>
                    <a:pt x="360060" y="697297"/>
                  </a:cubicBezTo>
                  <a:cubicBezTo>
                    <a:pt x="357341" y="680979"/>
                    <a:pt x="357341" y="664661"/>
                    <a:pt x="360060" y="651063"/>
                  </a:cubicBezTo>
                  <a:cubicBezTo>
                    <a:pt x="354621" y="659222"/>
                    <a:pt x="341023" y="678260"/>
                    <a:pt x="332864" y="686418"/>
                  </a:cubicBezTo>
                  <a:cubicBezTo>
                    <a:pt x="311107" y="708176"/>
                    <a:pt x="283910" y="721774"/>
                    <a:pt x="251274" y="721774"/>
                  </a:cubicBezTo>
                  <a:cubicBezTo>
                    <a:pt x="243115" y="721774"/>
                    <a:pt x="237676" y="721774"/>
                    <a:pt x="229517" y="719054"/>
                  </a:cubicBezTo>
                  <a:cubicBezTo>
                    <a:pt x="207759" y="716335"/>
                    <a:pt x="183283" y="708176"/>
                    <a:pt x="158806" y="694578"/>
                  </a:cubicBezTo>
                  <a:cubicBezTo>
                    <a:pt x="142488" y="686418"/>
                    <a:pt x="126170" y="672820"/>
                    <a:pt x="112571" y="659222"/>
                  </a:cubicBezTo>
                  <a:cubicBezTo>
                    <a:pt x="98973" y="642904"/>
                    <a:pt x="88095" y="626586"/>
                    <a:pt x="79936" y="607548"/>
                  </a:cubicBezTo>
                  <a:cubicBezTo>
                    <a:pt x="71777" y="585791"/>
                    <a:pt x="66337" y="566754"/>
                    <a:pt x="63618" y="542277"/>
                  </a:cubicBezTo>
                  <a:cubicBezTo>
                    <a:pt x="60898" y="517800"/>
                    <a:pt x="58178" y="493323"/>
                    <a:pt x="58178" y="471566"/>
                  </a:cubicBezTo>
                  <a:cubicBezTo>
                    <a:pt x="58178" y="447089"/>
                    <a:pt x="58178" y="425332"/>
                    <a:pt x="60898" y="400855"/>
                  </a:cubicBezTo>
                  <a:cubicBezTo>
                    <a:pt x="63618" y="379098"/>
                    <a:pt x="60898" y="357340"/>
                    <a:pt x="66337" y="335583"/>
                  </a:cubicBezTo>
                  <a:cubicBezTo>
                    <a:pt x="69057" y="313826"/>
                    <a:pt x="77216" y="289349"/>
                    <a:pt x="85375" y="267592"/>
                  </a:cubicBezTo>
                  <a:cubicBezTo>
                    <a:pt x="93534" y="243115"/>
                    <a:pt x="98973" y="221357"/>
                    <a:pt x="109852" y="199600"/>
                  </a:cubicBezTo>
                  <a:cubicBezTo>
                    <a:pt x="118011" y="177843"/>
                    <a:pt x="131609" y="161525"/>
                    <a:pt x="145207" y="145207"/>
                  </a:cubicBezTo>
                  <a:cubicBezTo>
                    <a:pt x="158806" y="128889"/>
                    <a:pt x="172404" y="109852"/>
                    <a:pt x="188722" y="96253"/>
                  </a:cubicBezTo>
                  <a:cubicBezTo>
                    <a:pt x="205040" y="82655"/>
                    <a:pt x="224077" y="77216"/>
                    <a:pt x="243115" y="71776"/>
                  </a:cubicBezTo>
                  <a:cubicBezTo>
                    <a:pt x="256713" y="69057"/>
                    <a:pt x="273031" y="63617"/>
                    <a:pt x="286630" y="63617"/>
                  </a:cubicBezTo>
                  <a:cubicBezTo>
                    <a:pt x="292069" y="63617"/>
                    <a:pt x="297508" y="63617"/>
                    <a:pt x="305667" y="66337"/>
                  </a:cubicBezTo>
                  <a:cubicBezTo>
                    <a:pt x="313826" y="69057"/>
                    <a:pt x="319266" y="74496"/>
                    <a:pt x="324705" y="79936"/>
                  </a:cubicBezTo>
                  <a:cubicBezTo>
                    <a:pt x="332864" y="85375"/>
                    <a:pt x="332864" y="93534"/>
                    <a:pt x="341023" y="101693"/>
                  </a:cubicBezTo>
                  <a:cubicBezTo>
                    <a:pt x="346462" y="107132"/>
                    <a:pt x="349182" y="118011"/>
                    <a:pt x="354621" y="123450"/>
                  </a:cubicBezTo>
                  <a:cubicBezTo>
                    <a:pt x="354621" y="115291"/>
                    <a:pt x="354621" y="101693"/>
                    <a:pt x="354621" y="98973"/>
                  </a:cubicBezTo>
                  <a:cubicBezTo>
                    <a:pt x="354621" y="90814"/>
                    <a:pt x="354621" y="79936"/>
                    <a:pt x="360060" y="74496"/>
                  </a:cubicBezTo>
                  <a:cubicBezTo>
                    <a:pt x="362780" y="71776"/>
                    <a:pt x="362780" y="69057"/>
                    <a:pt x="365500" y="63617"/>
                  </a:cubicBezTo>
                  <a:cubicBezTo>
                    <a:pt x="368219" y="60898"/>
                    <a:pt x="370939" y="58178"/>
                    <a:pt x="373659" y="58178"/>
                  </a:cubicBezTo>
                  <a:cubicBezTo>
                    <a:pt x="376378" y="58178"/>
                    <a:pt x="379098" y="60898"/>
                    <a:pt x="381818" y="63617"/>
                  </a:cubicBezTo>
                  <a:cubicBezTo>
                    <a:pt x="384537" y="69057"/>
                    <a:pt x="387257" y="77216"/>
                    <a:pt x="389977" y="82655"/>
                  </a:cubicBezTo>
                  <a:cubicBezTo>
                    <a:pt x="389977" y="90814"/>
                    <a:pt x="392696" y="107132"/>
                    <a:pt x="392696" y="126170"/>
                  </a:cubicBezTo>
                  <a:cubicBezTo>
                    <a:pt x="392696" y="150647"/>
                    <a:pt x="392696" y="177843"/>
                    <a:pt x="395416" y="186002"/>
                  </a:cubicBezTo>
                  <a:cubicBezTo>
                    <a:pt x="398136" y="205040"/>
                    <a:pt x="398136" y="215918"/>
                    <a:pt x="398136" y="237675"/>
                  </a:cubicBezTo>
                  <a:cubicBezTo>
                    <a:pt x="398136" y="240395"/>
                    <a:pt x="398136" y="243115"/>
                    <a:pt x="398136" y="243115"/>
                  </a:cubicBezTo>
                  <a:cubicBezTo>
                    <a:pt x="398136" y="248554"/>
                    <a:pt x="398136" y="251274"/>
                    <a:pt x="395416" y="256713"/>
                  </a:cubicBezTo>
                  <a:cubicBezTo>
                    <a:pt x="392696" y="267592"/>
                    <a:pt x="389977" y="278470"/>
                    <a:pt x="379098" y="278470"/>
                  </a:cubicBezTo>
                  <a:cubicBezTo>
                    <a:pt x="370939" y="278470"/>
                    <a:pt x="368219" y="275751"/>
                    <a:pt x="362780" y="273031"/>
                  </a:cubicBezTo>
                  <a:cubicBezTo>
                    <a:pt x="357341" y="270311"/>
                    <a:pt x="354621" y="262152"/>
                    <a:pt x="354621" y="256713"/>
                  </a:cubicBezTo>
                  <a:cubicBezTo>
                    <a:pt x="349182" y="237675"/>
                    <a:pt x="354621" y="232236"/>
                    <a:pt x="354621" y="213198"/>
                  </a:cubicBezTo>
                  <a:cubicBezTo>
                    <a:pt x="354621" y="210479"/>
                    <a:pt x="354621" y="207759"/>
                    <a:pt x="354621" y="205040"/>
                  </a:cubicBezTo>
                  <a:cubicBezTo>
                    <a:pt x="349182" y="186002"/>
                    <a:pt x="343742" y="169684"/>
                    <a:pt x="338303" y="147927"/>
                  </a:cubicBezTo>
                  <a:cubicBezTo>
                    <a:pt x="332864" y="131609"/>
                    <a:pt x="311107" y="107132"/>
                    <a:pt x="292069" y="107132"/>
                  </a:cubicBezTo>
                  <a:cubicBezTo>
                    <a:pt x="281190" y="107132"/>
                    <a:pt x="270312" y="115291"/>
                    <a:pt x="262153" y="120730"/>
                  </a:cubicBezTo>
                  <a:cubicBezTo>
                    <a:pt x="259433" y="123450"/>
                    <a:pt x="256713" y="126170"/>
                    <a:pt x="251274" y="131609"/>
                  </a:cubicBezTo>
                  <a:cubicBezTo>
                    <a:pt x="248554" y="134329"/>
                    <a:pt x="243115" y="137048"/>
                    <a:pt x="240395" y="139768"/>
                  </a:cubicBezTo>
                  <a:cubicBezTo>
                    <a:pt x="237676" y="145207"/>
                    <a:pt x="240395" y="156086"/>
                    <a:pt x="237676" y="164245"/>
                  </a:cubicBezTo>
                  <a:cubicBezTo>
                    <a:pt x="232236" y="175123"/>
                    <a:pt x="229517" y="186002"/>
                    <a:pt x="226797" y="196881"/>
                  </a:cubicBezTo>
                  <a:cubicBezTo>
                    <a:pt x="221358" y="218638"/>
                    <a:pt x="218638" y="237675"/>
                    <a:pt x="213199" y="259433"/>
                  </a:cubicBezTo>
                  <a:cubicBezTo>
                    <a:pt x="210479" y="281190"/>
                    <a:pt x="207759" y="302947"/>
                    <a:pt x="207759" y="324704"/>
                  </a:cubicBezTo>
                  <a:cubicBezTo>
                    <a:pt x="207759" y="327424"/>
                    <a:pt x="207759" y="332863"/>
                    <a:pt x="207759" y="335583"/>
                  </a:cubicBezTo>
                  <a:cubicBezTo>
                    <a:pt x="207759" y="341022"/>
                    <a:pt x="205040" y="343742"/>
                    <a:pt x="205040" y="349181"/>
                  </a:cubicBezTo>
                  <a:cubicBezTo>
                    <a:pt x="205040" y="354621"/>
                    <a:pt x="207759" y="362779"/>
                    <a:pt x="207759" y="368219"/>
                  </a:cubicBezTo>
                  <a:cubicBezTo>
                    <a:pt x="207759" y="370939"/>
                    <a:pt x="207759" y="373658"/>
                    <a:pt x="207759" y="376378"/>
                  </a:cubicBezTo>
                  <a:cubicBezTo>
                    <a:pt x="205040" y="381817"/>
                    <a:pt x="205040" y="384537"/>
                    <a:pt x="205040" y="387256"/>
                  </a:cubicBezTo>
                  <a:cubicBezTo>
                    <a:pt x="205040" y="389976"/>
                    <a:pt x="205040" y="392696"/>
                    <a:pt x="205040" y="395415"/>
                  </a:cubicBezTo>
                  <a:cubicBezTo>
                    <a:pt x="205040" y="398135"/>
                    <a:pt x="205040" y="403574"/>
                    <a:pt x="205040" y="406294"/>
                  </a:cubicBezTo>
                  <a:cubicBezTo>
                    <a:pt x="205040" y="411733"/>
                    <a:pt x="205040" y="417173"/>
                    <a:pt x="205040" y="425332"/>
                  </a:cubicBezTo>
                  <a:cubicBezTo>
                    <a:pt x="205040" y="449809"/>
                    <a:pt x="213199" y="471566"/>
                    <a:pt x="213199" y="493323"/>
                  </a:cubicBezTo>
                  <a:cubicBezTo>
                    <a:pt x="213199" y="517800"/>
                    <a:pt x="215919" y="539557"/>
                    <a:pt x="221358" y="561314"/>
                  </a:cubicBezTo>
                  <a:cubicBezTo>
                    <a:pt x="224077" y="572193"/>
                    <a:pt x="224077" y="580352"/>
                    <a:pt x="226797" y="591231"/>
                  </a:cubicBezTo>
                  <a:cubicBezTo>
                    <a:pt x="229517" y="599390"/>
                    <a:pt x="237676" y="607548"/>
                    <a:pt x="240395" y="618427"/>
                  </a:cubicBezTo>
                  <a:cubicBezTo>
                    <a:pt x="248554" y="637465"/>
                    <a:pt x="262153" y="651063"/>
                    <a:pt x="283910" y="651063"/>
                  </a:cubicBezTo>
                  <a:cubicBezTo>
                    <a:pt x="302948" y="651063"/>
                    <a:pt x="330144" y="629306"/>
                    <a:pt x="338303" y="612988"/>
                  </a:cubicBezTo>
                  <a:cubicBezTo>
                    <a:pt x="346462" y="599390"/>
                    <a:pt x="351901" y="591231"/>
                    <a:pt x="354621" y="577632"/>
                  </a:cubicBezTo>
                  <a:cubicBezTo>
                    <a:pt x="354621" y="550436"/>
                    <a:pt x="354621" y="517800"/>
                    <a:pt x="357341" y="509641"/>
                  </a:cubicBezTo>
                  <a:cubicBezTo>
                    <a:pt x="357341" y="501482"/>
                    <a:pt x="357341" y="490603"/>
                    <a:pt x="362780" y="485164"/>
                  </a:cubicBezTo>
                  <a:cubicBezTo>
                    <a:pt x="365500" y="482444"/>
                    <a:pt x="365500" y="479725"/>
                    <a:pt x="368219" y="474286"/>
                  </a:cubicBezTo>
                  <a:cubicBezTo>
                    <a:pt x="370939" y="471566"/>
                    <a:pt x="373659" y="468846"/>
                    <a:pt x="376378" y="468846"/>
                  </a:cubicBezTo>
                  <a:cubicBezTo>
                    <a:pt x="379098" y="468846"/>
                    <a:pt x="381818" y="471566"/>
                    <a:pt x="384537" y="474286"/>
                  </a:cubicBezTo>
                  <a:cubicBezTo>
                    <a:pt x="387257" y="479725"/>
                    <a:pt x="389977" y="487884"/>
                    <a:pt x="392696" y="493323"/>
                  </a:cubicBezTo>
                  <a:cubicBezTo>
                    <a:pt x="392696" y="501482"/>
                    <a:pt x="395416" y="539557"/>
                    <a:pt x="395416" y="558595"/>
                  </a:cubicBezTo>
                  <a:cubicBezTo>
                    <a:pt x="395416" y="583072"/>
                    <a:pt x="395416" y="610268"/>
                    <a:pt x="398136" y="618427"/>
                  </a:cubicBezTo>
                  <a:cubicBezTo>
                    <a:pt x="398136" y="648343"/>
                    <a:pt x="400855" y="659222"/>
                    <a:pt x="400855" y="678260"/>
                  </a:cubicBezTo>
                </a:path>
              </a:pathLst>
            </a:custGeom>
            <a:grpFill/>
            <a:ln w="27168" cap="flat">
              <a:noFill/>
              <a:prstDash val="solid"/>
              <a:miter/>
            </a:ln>
          </p:spPr>
          <p:txBody>
            <a:bodyPr rtlCol="0" anchor="ctr"/>
            <a:lstStyle/>
            <a:p>
              <a:endParaRPr/>
            </a:p>
          </p:txBody>
        </p:sp>
        <p:sp>
          <p:nvSpPr>
            <p:cNvPr id="41" name="Freeform: Shape 40">
              <a:extLst>
                <a:ext uri="{FF2B5EF4-FFF2-40B4-BE49-F238E27FC236}">
                  <a16:creationId xmlns:a16="http://schemas.microsoft.com/office/drawing/2014/main" id="{DA4A0440-EB6E-4064-A01C-1781BC03A876}"/>
                </a:ext>
              </a:extLst>
            </p:cNvPr>
            <p:cNvSpPr/>
            <p:nvPr/>
          </p:nvSpPr>
          <p:spPr>
            <a:xfrm>
              <a:off x="3829459" y="4200317"/>
              <a:ext cx="598325" cy="761503"/>
            </a:xfrm>
            <a:custGeom>
              <a:avLst/>
              <a:gdLst>
                <a:gd name="connsiteX0" fmla="*/ 360060 w 598324"/>
                <a:gd name="connsiteY0" fmla="*/ 332863 h 761503"/>
                <a:gd name="connsiteX1" fmla="*/ 341023 w 598324"/>
                <a:gd name="connsiteY1" fmla="*/ 370939 h 761503"/>
                <a:gd name="connsiteX2" fmla="*/ 376378 w 598324"/>
                <a:gd name="connsiteY2" fmla="*/ 389976 h 761503"/>
                <a:gd name="connsiteX3" fmla="*/ 425332 w 598324"/>
                <a:gd name="connsiteY3" fmla="*/ 433491 h 761503"/>
                <a:gd name="connsiteX4" fmla="*/ 438930 w 598324"/>
                <a:gd name="connsiteY4" fmla="*/ 463407 h 761503"/>
                <a:gd name="connsiteX5" fmla="*/ 449809 w 598324"/>
                <a:gd name="connsiteY5" fmla="*/ 498762 h 761503"/>
                <a:gd name="connsiteX6" fmla="*/ 457968 w 598324"/>
                <a:gd name="connsiteY6" fmla="*/ 528679 h 761503"/>
                <a:gd name="connsiteX7" fmla="*/ 466127 w 598324"/>
                <a:gd name="connsiteY7" fmla="*/ 564034 h 761503"/>
                <a:gd name="connsiteX8" fmla="*/ 471566 w 598324"/>
                <a:gd name="connsiteY8" fmla="*/ 593950 h 761503"/>
                <a:gd name="connsiteX9" fmla="*/ 479725 w 598324"/>
                <a:gd name="connsiteY9" fmla="*/ 607548 h 761503"/>
                <a:gd name="connsiteX10" fmla="*/ 487884 w 598324"/>
                <a:gd name="connsiteY10" fmla="*/ 623867 h 761503"/>
                <a:gd name="connsiteX11" fmla="*/ 501482 w 598324"/>
                <a:gd name="connsiteY11" fmla="*/ 651063 h 761503"/>
                <a:gd name="connsiteX12" fmla="*/ 523240 w 598324"/>
                <a:gd name="connsiteY12" fmla="*/ 670101 h 761503"/>
                <a:gd name="connsiteX13" fmla="*/ 534119 w 598324"/>
                <a:gd name="connsiteY13" fmla="*/ 686418 h 761503"/>
                <a:gd name="connsiteX14" fmla="*/ 531399 w 598324"/>
                <a:gd name="connsiteY14" fmla="*/ 694578 h 761503"/>
                <a:gd name="connsiteX15" fmla="*/ 498763 w 598324"/>
                <a:gd name="connsiteY15" fmla="*/ 708176 h 761503"/>
                <a:gd name="connsiteX16" fmla="*/ 449809 w 598324"/>
                <a:gd name="connsiteY16" fmla="*/ 700017 h 761503"/>
                <a:gd name="connsiteX17" fmla="*/ 400855 w 598324"/>
                <a:gd name="connsiteY17" fmla="*/ 667381 h 761503"/>
                <a:gd name="connsiteX18" fmla="*/ 381817 w 598324"/>
                <a:gd name="connsiteY18" fmla="*/ 642904 h 761503"/>
                <a:gd name="connsiteX19" fmla="*/ 368219 w 598324"/>
                <a:gd name="connsiteY19" fmla="*/ 610268 h 761503"/>
                <a:gd name="connsiteX20" fmla="*/ 349182 w 598324"/>
                <a:gd name="connsiteY20" fmla="*/ 550436 h 761503"/>
                <a:gd name="connsiteX21" fmla="*/ 338303 w 598324"/>
                <a:gd name="connsiteY21" fmla="*/ 504202 h 761503"/>
                <a:gd name="connsiteX22" fmla="*/ 330144 w 598324"/>
                <a:gd name="connsiteY22" fmla="*/ 477005 h 761503"/>
                <a:gd name="connsiteX23" fmla="*/ 321985 w 598324"/>
                <a:gd name="connsiteY23" fmla="*/ 455248 h 761503"/>
                <a:gd name="connsiteX24" fmla="*/ 305667 w 598324"/>
                <a:gd name="connsiteY24" fmla="*/ 436210 h 761503"/>
                <a:gd name="connsiteX25" fmla="*/ 294788 w 598324"/>
                <a:gd name="connsiteY25" fmla="*/ 441650 h 761503"/>
                <a:gd name="connsiteX26" fmla="*/ 278471 w 598324"/>
                <a:gd name="connsiteY26" fmla="*/ 463407 h 761503"/>
                <a:gd name="connsiteX27" fmla="*/ 264872 w 598324"/>
                <a:gd name="connsiteY27" fmla="*/ 496043 h 761503"/>
                <a:gd name="connsiteX28" fmla="*/ 262153 w 598324"/>
                <a:gd name="connsiteY28" fmla="*/ 517800 h 761503"/>
                <a:gd name="connsiteX29" fmla="*/ 262153 w 598324"/>
                <a:gd name="connsiteY29" fmla="*/ 523239 h 761503"/>
                <a:gd name="connsiteX30" fmla="*/ 262153 w 598324"/>
                <a:gd name="connsiteY30" fmla="*/ 553155 h 761503"/>
                <a:gd name="connsiteX31" fmla="*/ 262153 w 598324"/>
                <a:gd name="connsiteY31" fmla="*/ 629306 h 761503"/>
                <a:gd name="connsiteX32" fmla="*/ 259433 w 598324"/>
                <a:gd name="connsiteY32" fmla="*/ 659222 h 761503"/>
                <a:gd name="connsiteX33" fmla="*/ 283910 w 598324"/>
                <a:gd name="connsiteY33" fmla="*/ 659222 h 761503"/>
                <a:gd name="connsiteX34" fmla="*/ 321985 w 598324"/>
                <a:gd name="connsiteY34" fmla="*/ 675540 h 761503"/>
                <a:gd name="connsiteX35" fmla="*/ 316546 w 598324"/>
                <a:gd name="connsiteY35" fmla="*/ 691858 h 761503"/>
                <a:gd name="connsiteX36" fmla="*/ 300228 w 598324"/>
                <a:gd name="connsiteY36" fmla="*/ 700017 h 761503"/>
                <a:gd name="connsiteX37" fmla="*/ 278471 w 598324"/>
                <a:gd name="connsiteY37" fmla="*/ 702736 h 761503"/>
                <a:gd name="connsiteX38" fmla="*/ 243115 w 598324"/>
                <a:gd name="connsiteY38" fmla="*/ 702736 h 761503"/>
                <a:gd name="connsiteX39" fmla="*/ 221358 w 598324"/>
                <a:gd name="connsiteY39" fmla="*/ 710895 h 761503"/>
                <a:gd name="connsiteX40" fmla="*/ 194161 w 598324"/>
                <a:gd name="connsiteY40" fmla="*/ 702736 h 761503"/>
                <a:gd name="connsiteX41" fmla="*/ 177843 w 598324"/>
                <a:gd name="connsiteY41" fmla="*/ 702736 h 761503"/>
                <a:gd name="connsiteX42" fmla="*/ 126170 w 598324"/>
                <a:gd name="connsiteY42" fmla="*/ 702736 h 761503"/>
                <a:gd name="connsiteX43" fmla="*/ 101693 w 598324"/>
                <a:gd name="connsiteY43" fmla="*/ 702736 h 761503"/>
                <a:gd name="connsiteX44" fmla="*/ 74496 w 598324"/>
                <a:gd name="connsiteY44" fmla="*/ 697297 h 761503"/>
                <a:gd name="connsiteX45" fmla="*/ 58178 w 598324"/>
                <a:gd name="connsiteY45" fmla="*/ 680979 h 761503"/>
                <a:gd name="connsiteX46" fmla="*/ 63617 w 598324"/>
                <a:gd name="connsiteY46" fmla="*/ 672820 h 761503"/>
                <a:gd name="connsiteX47" fmla="*/ 85375 w 598324"/>
                <a:gd name="connsiteY47" fmla="*/ 664661 h 761503"/>
                <a:gd name="connsiteX48" fmla="*/ 128889 w 598324"/>
                <a:gd name="connsiteY48" fmla="*/ 659222 h 761503"/>
                <a:gd name="connsiteX49" fmla="*/ 147927 w 598324"/>
                <a:gd name="connsiteY49" fmla="*/ 659222 h 761503"/>
                <a:gd name="connsiteX50" fmla="*/ 145207 w 598324"/>
                <a:gd name="connsiteY50" fmla="*/ 653783 h 761503"/>
                <a:gd name="connsiteX51" fmla="*/ 131609 w 598324"/>
                <a:gd name="connsiteY51" fmla="*/ 585791 h 761503"/>
                <a:gd name="connsiteX52" fmla="*/ 134329 w 598324"/>
                <a:gd name="connsiteY52" fmla="*/ 498762 h 761503"/>
                <a:gd name="connsiteX53" fmla="*/ 137048 w 598324"/>
                <a:gd name="connsiteY53" fmla="*/ 406294 h 761503"/>
                <a:gd name="connsiteX54" fmla="*/ 134329 w 598324"/>
                <a:gd name="connsiteY54" fmla="*/ 327424 h 761503"/>
                <a:gd name="connsiteX55" fmla="*/ 137048 w 598324"/>
                <a:gd name="connsiteY55" fmla="*/ 253993 h 761503"/>
                <a:gd name="connsiteX56" fmla="*/ 139768 w 598324"/>
                <a:gd name="connsiteY56" fmla="*/ 207759 h 761503"/>
                <a:gd name="connsiteX57" fmla="*/ 137048 w 598324"/>
                <a:gd name="connsiteY57" fmla="*/ 172404 h 761503"/>
                <a:gd name="connsiteX58" fmla="*/ 137048 w 598324"/>
                <a:gd name="connsiteY58" fmla="*/ 112571 h 761503"/>
                <a:gd name="connsiteX59" fmla="*/ 126170 w 598324"/>
                <a:gd name="connsiteY59" fmla="*/ 112571 h 761503"/>
                <a:gd name="connsiteX60" fmla="*/ 101693 w 598324"/>
                <a:gd name="connsiteY60" fmla="*/ 112571 h 761503"/>
                <a:gd name="connsiteX61" fmla="*/ 74496 w 598324"/>
                <a:gd name="connsiteY61" fmla="*/ 107132 h 761503"/>
                <a:gd name="connsiteX62" fmla="*/ 58178 w 598324"/>
                <a:gd name="connsiteY62" fmla="*/ 90814 h 761503"/>
                <a:gd name="connsiteX63" fmla="*/ 63617 w 598324"/>
                <a:gd name="connsiteY63" fmla="*/ 82655 h 761503"/>
                <a:gd name="connsiteX64" fmla="*/ 85375 w 598324"/>
                <a:gd name="connsiteY64" fmla="*/ 74496 h 761503"/>
                <a:gd name="connsiteX65" fmla="*/ 137048 w 598324"/>
                <a:gd name="connsiteY65" fmla="*/ 69057 h 761503"/>
                <a:gd name="connsiteX66" fmla="*/ 145207 w 598324"/>
                <a:gd name="connsiteY66" fmla="*/ 69057 h 761503"/>
                <a:gd name="connsiteX67" fmla="*/ 169684 w 598324"/>
                <a:gd name="connsiteY67" fmla="*/ 58178 h 761503"/>
                <a:gd name="connsiteX68" fmla="*/ 177843 w 598324"/>
                <a:gd name="connsiteY68" fmla="*/ 58178 h 761503"/>
                <a:gd name="connsiteX69" fmla="*/ 205040 w 598324"/>
                <a:gd name="connsiteY69" fmla="*/ 66337 h 761503"/>
                <a:gd name="connsiteX70" fmla="*/ 286629 w 598324"/>
                <a:gd name="connsiteY70" fmla="*/ 63617 h 761503"/>
                <a:gd name="connsiteX71" fmla="*/ 324705 w 598324"/>
                <a:gd name="connsiteY71" fmla="*/ 79936 h 761503"/>
                <a:gd name="connsiteX72" fmla="*/ 319265 w 598324"/>
                <a:gd name="connsiteY72" fmla="*/ 96253 h 761503"/>
                <a:gd name="connsiteX73" fmla="*/ 302948 w 598324"/>
                <a:gd name="connsiteY73" fmla="*/ 104412 h 761503"/>
                <a:gd name="connsiteX74" fmla="*/ 278471 w 598324"/>
                <a:gd name="connsiteY74" fmla="*/ 112571 h 761503"/>
                <a:gd name="connsiteX75" fmla="*/ 232236 w 598324"/>
                <a:gd name="connsiteY75" fmla="*/ 112571 h 761503"/>
                <a:gd name="connsiteX76" fmla="*/ 240395 w 598324"/>
                <a:gd name="connsiteY76" fmla="*/ 137048 h 761503"/>
                <a:gd name="connsiteX77" fmla="*/ 240395 w 598324"/>
                <a:gd name="connsiteY77" fmla="*/ 150647 h 761503"/>
                <a:gd name="connsiteX78" fmla="*/ 243115 w 598324"/>
                <a:gd name="connsiteY78" fmla="*/ 158805 h 761503"/>
                <a:gd name="connsiteX79" fmla="*/ 248554 w 598324"/>
                <a:gd name="connsiteY79" fmla="*/ 188722 h 761503"/>
                <a:gd name="connsiteX80" fmla="*/ 248554 w 598324"/>
                <a:gd name="connsiteY80" fmla="*/ 199600 h 761503"/>
                <a:gd name="connsiteX81" fmla="*/ 248554 w 598324"/>
                <a:gd name="connsiteY81" fmla="*/ 221357 h 761503"/>
                <a:gd name="connsiteX82" fmla="*/ 253994 w 598324"/>
                <a:gd name="connsiteY82" fmla="*/ 264872 h 761503"/>
                <a:gd name="connsiteX83" fmla="*/ 262153 w 598324"/>
                <a:gd name="connsiteY83" fmla="*/ 297508 h 761503"/>
                <a:gd name="connsiteX84" fmla="*/ 264872 w 598324"/>
                <a:gd name="connsiteY84" fmla="*/ 324704 h 761503"/>
                <a:gd name="connsiteX85" fmla="*/ 264872 w 598324"/>
                <a:gd name="connsiteY85" fmla="*/ 332863 h 761503"/>
                <a:gd name="connsiteX86" fmla="*/ 264872 w 598324"/>
                <a:gd name="connsiteY86" fmla="*/ 351901 h 761503"/>
                <a:gd name="connsiteX87" fmla="*/ 262153 w 598324"/>
                <a:gd name="connsiteY87" fmla="*/ 370939 h 761503"/>
                <a:gd name="connsiteX88" fmla="*/ 267592 w 598324"/>
                <a:gd name="connsiteY88" fmla="*/ 384537 h 761503"/>
                <a:gd name="connsiteX89" fmla="*/ 278471 w 598324"/>
                <a:gd name="connsiteY89" fmla="*/ 370939 h 761503"/>
                <a:gd name="connsiteX90" fmla="*/ 297508 w 598324"/>
                <a:gd name="connsiteY90" fmla="*/ 332863 h 761503"/>
                <a:gd name="connsiteX91" fmla="*/ 311106 w 598324"/>
                <a:gd name="connsiteY91" fmla="*/ 305667 h 761503"/>
                <a:gd name="connsiteX92" fmla="*/ 335583 w 598324"/>
                <a:gd name="connsiteY92" fmla="*/ 259433 h 761503"/>
                <a:gd name="connsiteX93" fmla="*/ 354621 w 598324"/>
                <a:gd name="connsiteY93" fmla="*/ 224077 h 761503"/>
                <a:gd name="connsiteX94" fmla="*/ 381817 w 598324"/>
                <a:gd name="connsiteY94" fmla="*/ 172404 h 761503"/>
                <a:gd name="connsiteX95" fmla="*/ 409014 w 598324"/>
                <a:gd name="connsiteY95" fmla="*/ 118011 h 761503"/>
                <a:gd name="connsiteX96" fmla="*/ 411734 w 598324"/>
                <a:gd name="connsiteY96" fmla="*/ 115291 h 761503"/>
                <a:gd name="connsiteX97" fmla="*/ 398136 w 598324"/>
                <a:gd name="connsiteY97" fmla="*/ 115291 h 761503"/>
                <a:gd name="connsiteX98" fmla="*/ 379098 w 598324"/>
                <a:gd name="connsiteY98" fmla="*/ 109852 h 761503"/>
                <a:gd name="connsiteX99" fmla="*/ 368219 w 598324"/>
                <a:gd name="connsiteY99" fmla="*/ 93534 h 761503"/>
                <a:gd name="connsiteX100" fmla="*/ 370939 w 598324"/>
                <a:gd name="connsiteY100" fmla="*/ 85375 h 761503"/>
                <a:gd name="connsiteX101" fmla="*/ 387257 w 598324"/>
                <a:gd name="connsiteY101" fmla="*/ 77216 h 761503"/>
                <a:gd name="connsiteX102" fmla="*/ 422612 w 598324"/>
                <a:gd name="connsiteY102" fmla="*/ 71776 h 761503"/>
                <a:gd name="connsiteX103" fmla="*/ 436211 w 598324"/>
                <a:gd name="connsiteY103" fmla="*/ 71776 h 761503"/>
                <a:gd name="connsiteX104" fmla="*/ 438930 w 598324"/>
                <a:gd name="connsiteY104" fmla="*/ 69057 h 761503"/>
                <a:gd name="connsiteX105" fmla="*/ 452529 w 598324"/>
                <a:gd name="connsiteY105" fmla="*/ 66337 h 761503"/>
                <a:gd name="connsiteX106" fmla="*/ 466127 w 598324"/>
                <a:gd name="connsiteY106" fmla="*/ 69057 h 761503"/>
                <a:gd name="connsiteX107" fmla="*/ 471566 w 598324"/>
                <a:gd name="connsiteY107" fmla="*/ 71776 h 761503"/>
                <a:gd name="connsiteX108" fmla="*/ 515081 w 598324"/>
                <a:gd name="connsiteY108" fmla="*/ 71776 h 761503"/>
                <a:gd name="connsiteX109" fmla="*/ 542277 w 598324"/>
                <a:gd name="connsiteY109" fmla="*/ 88094 h 761503"/>
                <a:gd name="connsiteX110" fmla="*/ 536838 w 598324"/>
                <a:gd name="connsiteY110" fmla="*/ 104412 h 761503"/>
                <a:gd name="connsiteX111" fmla="*/ 525959 w 598324"/>
                <a:gd name="connsiteY111" fmla="*/ 112571 h 761503"/>
                <a:gd name="connsiteX112" fmla="*/ 509642 w 598324"/>
                <a:gd name="connsiteY112" fmla="*/ 115291 h 761503"/>
                <a:gd name="connsiteX113" fmla="*/ 468847 w 598324"/>
                <a:gd name="connsiteY113" fmla="*/ 115291 h 761503"/>
                <a:gd name="connsiteX114" fmla="*/ 457968 w 598324"/>
                <a:gd name="connsiteY114" fmla="*/ 137048 h 761503"/>
                <a:gd name="connsiteX115" fmla="*/ 430771 w 598324"/>
                <a:gd name="connsiteY115" fmla="*/ 194161 h 761503"/>
                <a:gd name="connsiteX116" fmla="*/ 400855 w 598324"/>
                <a:gd name="connsiteY116" fmla="*/ 262152 h 761503"/>
                <a:gd name="connsiteX117" fmla="*/ 360060 w 598324"/>
                <a:gd name="connsiteY117" fmla="*/ 332863 h 76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598324" h="761503">
                  <a:moveTo>
                    <a:pt x="360060" y="332863"/>
                  </a:moveTo>
                  <a:cubicBezTo>
                    <a:pt x="351901" y="343742"/>
                    <a:pt x="341023" y="357340"/>
                    <a:pt x="341023" y="370939"/>
                  </a:cubicBezTo>
                  <a:cubicBezTo>
                    <a:pt x="341023" y="379098"/>
                    <a:pt x="357341" y="381817"/>
                    <a:pt x="376378" y="389976"/>
                  </a:cubicBezTo>
                  <a:cubicBezTo>
                    <a:pt x="395416" y="398135"/>
                    <a:pt x="417173" y="417173"/>
                    <a:pt x="425332" y="433491"/>
                  </a:cubicBezTo>
                  <a:cubicBezTo>
                    <a:pt x="430771" y="444369"/>
                    <a:pt x="436211" y="452528"/>
                    <a:pt x="438930" y="463407"/>
                  </a:cubicBezTo>
                  <a:cubicBezTo>
                    <a:pt x="444370" y="474286"/>
                    <a:pt x="447089" y="487884"/>
                    <a:pt x="449809" y="498762"/>
                  </a:cubicBezTo>
                  <a:cubicBezTo>
                    <a:pt x="452529" y="512361"/>
                    <a:pt x="452529" y="517800"/>
                    <a:pt x="457968" y="528679"/>
                  </a:cubicBezTo>
                  <a:cubicBezTo>
                    <a:pt x="463407" y="539557"/>
                    <a:pt x="463407" y="553155"/>
                    <a:pt x="466127" y="564034"/>
                  </a:cubicBezTo>
                  <a:cubicBezTo>
                    <a:pt x="468847" y="572193"/>
                    <a:pt x="468847" y="585791"/>
                    <a:pt x="471566" y="593950"/>
                  </a:cubicBezTo>
                  <a:cubicBezTo>
                    <a:pt x="474286" y="599390"/>
                    <a:pt x="477006" y="602109"/>
                    <a:pt x="479725" y="607548"/>
                  </a:cubicBezTo>
                  <a:cubicBezTo>
                    <a:pt x="482445" y="612988"/>
                    <a:pt x="487884" y="618427"/>
                    <a:pt x="487884" y="623867"/>
                  </a:cubicBezTo>
                  <a:cubicBezTo>
                    <a:pt x="490604" y="634745"/>
                    <a:pt x="496043" y="642904"/>
                    <a:pt x="501482" y="651063"/>
                  </a:cubicBezTo>
                  <a:cubicBezTo>
                    <a:pt x="506922" y="661942"/>
                    <a:pt x="512361" y="664661"/>
                    <a:pt x="523240" y="670101"/>
                  </a:cubicBezTo>
                  <a:cubicBezTo>
                    <a:pt x="528679" y="672820"/>
                    <a:pt x="534119" y="680979"/>
                    <a:pt x="534119" y="686418"/>
                  </a:cubicBezTo>
                  <a:cubicBezTo>
                    <a:pt x="534119" y="689138"/>
                    <a:pt x="534119" y="691858"/>
                    <a:pt x="531399" y="694578"/>
                  </a:cubicBezTo>
                  <a:cubicBezTo>
                    <a:pt x="525959" y="702736"/>
                    <a:pt x="512361" y="708176"/>
                    <a:pt x="498763" y="708176"/>
                  </a:cubicBezTo>
                  <a:cubicBezTo>
                    <a:pt x="485165" y="708176"/>
                    <a:pt x="466127" y="705456"/>
                    <a:pt x="449809" y="700017"/>
                  </a:cubicBezTo>
                  <a:cubicBezTo>
                    <a:pt x="430771" y="694578"/>
                    <a:pt x="409014" y="675540"/>
                    <a:pt x="400855" y="667381"/>
                  </a:cubicBezTo>
                  <a:cubicBezTo>
                    <a:pt x="392696" y="659222"/>
                    <a:pt x="387257" y="651063"/>
                    <a:pt x="381817" y="642904"/>
                  </a:cubicBezTo>
                  <a:cubicBezTo>
                    <a:pt x="376378" y="632025"/>
                    <a:pt x="370939" y="623867"/>
                    <a:pt x="368219" y="610268"/>
                  </a:cubicBezTo>
                  <a:cubicBezTo>
                    <a:pt x="360060" y="588511"/>
                    <a:pt x="357341" y="574913"/>
                    <a:pt x="349182" y="550436"/>
                  </a:cubicBezTo>
                  <a:cubicBezTo>
                    <a:pt x="343742" y="534118"/>
                    <a:pt x="341023" y="520520"/>
                    <a:pt x="338303" y="504202"/>
                  </a:cubicBezTo>
                  <a:cubicBezTo>
                    <a:pt x="335583" y="493323"/>
                    <a:pt x="332864" y="485164"/>
                    <a:pt x="330144" y="477005"/>
                  </a:cubicBezTo>
                  <a:cubicBezTo>
                    <a:pt x="327424" y="471566"/>
                    <a:pt x="324705" y="463407"/>
                    <a:pt x="321985" y="455248"/>
                  </a:cubicBezTo>
                  <a:cubicBezTo>
                    <a:pt x="316546" y="444369"/>
                    <a:pt x="311106" y="436210"/>
                    <a:pt x="305667" y="436210"/>
                  </a:cubicBezTo>
                  <a:cubicBezTo>
                    <a:pt x="302948" y="436210"/>
                    <a:pt x="300228" y="438930"/>
                    <a:pt x="294788" y="441650"/>
                  </a:cubicBezTo>
                  <a:cubicBezTo>
                    <a:pt x="289349" y="447089"/>
                    <a:pt x="283910" y="455248"/>
                    <a:pt x="278471" y="463407"/>
                  </a:cubicBezTo>
                  <a:cubicBezTo>
                    <a:pt x="270312" y="474286"/>
                    <a:pt x="267592" y="485164"/>
                    <a:pt x="264872" y="496043"/>
                  </a:cubicBezTo>
                  <a:cubicBezTo>
                    <a:pt x="264872" y="504202"/>
                    <a:pt x="262153" y="512361"/>
                    <a:pt x="262153" y="517800"/>
                  </a:cubicBezTo>
                  <a:cubicBezTo>
                    <a:pt x="262153" y="520520"/>
                    <a:pt x="262153" y="520520"/>
                    <a:pt x="262153" y="523239"/>
                  </a:cubicBezTo>
                  <a:cubicBezTo>
                    <a:pt x="262153" y="528679"/>
                    <a:pt x="262153" y="544997"/>
                    <a:pt x="262153" y="553155"/>
                  </a:cubicBezTo>
                  <a:cubicBezTo>
                    <a:pt x="262153" y="583072"/>
                    <a:pt x="264872" y="599390"/>
                    <a:pt x="262153" y="629306"/>
                  </a:cubicBezTo>
                  <a:cubicBezTo>
                    <a:pt x="262153" y="640184"/>
                    <a:pt x="262153" y="648343"/>
                    <a:pt x="259433" y="659222"/>
                  </a:cubicBezTo>
                  <a:cubicBezTo>
                    <a:pt x="270312" y="659222"/>
                    <a:pt x="278471" y="659222"/>
                    <a:pt x="283910" y="659222"/>
                  </a:cubicBezTo>
                  <a:cubicBezTo>
                    <a:pt x="297508" y="659222"/>
                    <a:pt x="321985" y="659222"/>
                    <a:pt x="321985" y="675540"/>
                  </a:cubicBezTo>
                  <a:cubicBezTo>
                    <a:pt x="321985" y="683699"/>
                    <a:pt x="319265" y="686418"/>
                    <a:pt x="316546" y="691858"/>
                  </a:cubicBezTo>
                  <a:cubicBezTo>
                    <a:pt x="311106" y="697297"/>
                    <a:pt x="305667" y="700017"/>
                    <a:pt x="300228" y="700017"/>
                  </a:cubicBezTo>
                  <a:cubicBezTo>
                    <a:pt x="292069" y="702736"/>
                    <a:pt x="283910" y="702736"/>
                    <a:pt x="278471" y="702736"/>
                  </a:cubicBezTo>
                  <a:cubicBezTo>
                    <a:pt x="275751" y="702736"/>
                    <a:pt x="259433" y="702736"/>
                    <a:pt x="243115" y="702736"/>
                  </a:cubicBezTo>
                  <a:cubicBezTo>
                    <a:pt x="237676" y="708176"/>
                    <a:pt x="229517" y="710895"/>
                    <a:pt x="221358" y="710895"/>
                  </a:cubicBezTo>
                  <a:cubicBezTo>
                    <a:pt x="213199" y="710895"/>
                    <a:pt x="202320" y="708176"/>
                    <a:pt x="194161" y="702736"/>
                  </a:cubicBezTo>
                  <a:cubicBezTo>
                    <a:pt x="186002" y="702736"/>
                    <a:pt x="180563" y="702736"/>
                    <a:pt x="177843" y="702736"/>
                  </a:cubicBezTo>
                  <a:cubicBezTo>
                    <a:pt x="164245" y="702736"/>
                    <a:pt x="139768" y="702736"/>
                    <a:pt x="126170" y="702736"/>
                  </a:cubicBezTo>
                  <a:cubicBezTo>
                    <a:pt x="118011" y="702736"/>
                    <a:pt x="109852" y="702736"/>
                    <a:pt x="101693" y="702736"/>
                  </a:cubicBezTo>
                  <a:cubicBezTo>
                    <a:pt x="93534" y="702736"/>
                    <a:pt x="82655" y="702736"/>
                    <a:pt x="74496" y="697297"/>
                  </a:cubicBezTo>
                  <a:cubicBezTo>
                    <a:pt x="66337" y="694578"/>
                    <a:pt x="58178" y="686418"/>
                    <a:pt x="58178" y="680979"/>
                  </a:cubicBezTo>
                  <a:cubicBezTo>
                    <a:pt x="58178" y="678260"/>
                    <a:pt x="58178" y="675540"/>
                    <a:pt x="63617" y="672820"/>
                  </a:cubicBezTo>
                  <a:cubicBezTo>
                    <a:pt x="69057" y="670101"/>
                    <a:pt x="79935" y="667381"/>
                    <a:pt x="85375" y="664661"/>
                  </a:cubicBezTo>
                  <a:cubicBezTo>
                    <a:pt x="104412" y="661942"/>
                    <a:pt x="123450" y="659222"/>
                    <a:pt x="128889" y="659222"/>
                  </a:cubicBezTo>
                  <a:cubicBezTo>
                    <a:pt x="134329" y="659222"/>
                    <a:pt x="139768" y="659222"/>
                    <a:pt x="147927" y="659222"/>
                  </a:cubicBezTo>
                  <a:cubicBezTo>
                    <a:pt x="147927" y="656502"/>
                    <a:pt x="145207" y="653783"/>
                    <a:pt x="145207" y="653783"/>
                  </a:cubicBezTo>
                  <a:cubicBezTo>
                    <a:pt x="131609" y="632025"/>
                    <a:pt x="131609" y="610268"/>
                    <a:pt x="131609" y="585791"/>
                  </a:cubicBezTo>
                  <a:cubicBezTo>
                    <a:pt x="131609" y="555875"/>
                    <a:pt x="131609" y="528679"/>
                    <a:pt x="134329" y="498762"/>
                  </a:cubicBezTo>
                  <a:cubicBezTo>
                    <a:pt x="134329" y="468846"/>
                    <a:pt x="137048" y="436210"/>
                    <a:pt x="137048" y="406294"/>
                  </a:cubicBezTo>
                  <a:cubicBezTo>
                    <a:pt x="137048" y="379098"/>
                    <a:pt x="134329" y="354621"/>
                    <a:pt x="134329" y="327424"/>
                  </a:cubicBezTo>
                  <a:cubicBezTo>
                    <a:pt x="134329" y="302947"/>
                    <a:pt x="137048" y="278470"/>
                    <a:pt x="137048" y="253993"/>
                  </a:cubicBezTo>
                  <a:cubicBezTo>
                    <a:pt x="137048" y="237675"/>
                    <a:pt x="139768" y="224077"/>
                    <a:pt x="139768" y="207759"/>
                  </a:cubicBezTo>
                  <a:cubicBezTo>
                    <a:pt x="139768" y="196881"/>
                    <a:pt x="137048" y="183282"/>
                    <a:pt x="137048" y="172404"/>
                  </a:cubicBezTo>
                  <a:cubicBezTo>
                    <a:pt x="137048" y="150647"/>
                    <a:pt x="137048" y="131609"/>
                    <a:pt x="137048" y="112571"/>
                  </a:cubicBezTo>
                  <a:cubicBezTo>
                    <a:pt x="134329" y="112571"/>
                    <a:pt x="137048" y="112571"/>
                    <a:pt x="126170" y="112571"/>
                  </a:cubicBezTo>
                  <a:cubicBezTo>
                    <a:pt x="118011" y="112571"/>
                    <a:pt x="109852" y="112571"/>
                    <a:pt x="101693" y="112571"/>
                  </a:cubicBezTo>
                  <a:cubicBezTo>
                    <a:pt x="93534" y="112571"/>
                    <a:pt x="82655" y="109852"/>
                    <a:pt x="74496" y="107132"/>
                  </a:cubicBezTo>
                  <a:cubicBezTo>
                    <a:pt x="66337" y="104412"/>
                    <a:pt x="58178" y="96253"/>
                    <a:pt x="58178" y="90814"/>
                  </a:cubicBezTo>
                  <a:cubicBezTo>
                    <a:pt x="58178" y="88094"/>
                    <a:pt x="58178" y="85375"/>
                    <a:pt x="63617" y="82655"/>
                  </a:cubicBezTo>
                  <a:cubicBezTo>
                    <a:pt x="69057" y="79936"/>
                    <a:pt x="79935" y="77216"/>
                    <a:pt x="85375" y="74496"/>
                  </a:cubicBezTo>
                  <a:cubicBezTo>
                    <a:pt x="104412" y="71776"/>
                    <a:pt x="128889" y="69057"/>
                    <a:pt x="137048" y="69057"/>
                  </a:cubicBezTo>
                  <a:cubicBezTo>
                    <a:pt x="137048" y="69057"/>
                    <a:pt x="139768" y="69057"/>
                    <a:pt x="145207" y="69057"/>
                  </a:cubicBezTo>
                  <a:cubicBezTo>
                    <a:pt x="150646" y="60898"/>
                    <a:pt x="158806" y="58178"/>
                    <a:pt x="169684" y="58178"/>
                  </a:cubicBezTo>
                  <a:cubicBezTo>
                    <a:pt x="172404" y="58178"/>
                    <a:pt x="175123" y="58178"/>
                    <a:pt x="177843" y="58178"/>
                  </a:cubicBezTo>
                  <a:cubicBezTo>
                    <a:pt x="186002" y="58178"/>
                    <a:pt x="196881" y="63617"/>
                    <a:pt x="205040" y="66337"/>
                  </a:cubicBezTo>
                  <a:cubicBezTo>
                    <a:pt x="237676" y="66337"/>
                    <a:pt x="273031" y="63617"/>
                    <a:pt x="286629" y="63617"/>
                  </a:cubicBezTo>
                  <a:cubicBezTo>
                    <a:pt x="300228" y="63617"/>
                    <a:pt x="324705" y="63617"/>
                    <a:pt x="324705" y="79936"/>
                  </a:cubicBezTo>
                  <a:cubicBezTo>
                    <a:pt x="324705" y="88094"/>
                    <a:pt x="321985" y="90814"/>
                    <a:pt x="319265" y="96253"/>
                  </a:cubicBezTo>
                  <a:cubicBezTo>
                    <a:pt x="313826" y="101693"/>
                    <a:pt x="308387" y="104412"/>
                    <a:pt x="302948" y="104412"/>
                  </a:cubicBezTo>
                  <a:cubicBezTo>
                    <a:pt x="289349" y="112571"/>
                    <a:pt x="283910" y="112571"/>
                    <a:pt x="278471" y="112571"/>
                  </a:cubicBezTo>
                  <a:cubicBezTo>
                    <a:pt x="273031" y="112571"/>
                    <a:pt x="253994" y="112571"/>
                    <a:pt x="232236" y="112571"/>
                  </a:cubicBezTo>
                  <a:cubicBezTo>
                    <a:pt x="237676" y="120730"/>
                    <a:pt x="240395" y="128889"/>
                    <a:pt x="240395" y="137048"/>
                  </a:cubicBezTo>
                  <a:cubicBezTo>
                    <a:pt x="240395" y="142487"/>
                    <a:pt x="240395" y="145207"/>
                    <a:pt x="240395" y="150647"/>
                  </a:cubicBezTo>
                  <a:cubicBezTo>
                    <a:pt x="240395" y="153366"/>
                    <a:pt x="240395" y="156086"/>
                    <a:pt x="243115" y="158805"/>
                  </a:cubicBezTo>
                  <a:cubicBezTo>
                    <a:pt x="245835" y="169684"/>
                    <a:pt x="245835" y="180563"/>
                    <a:pt x="248554" y="188722"/>
                  </a:cubicBezTo>
                  <a:cubicBezTo>
                    <a:pt x="248554" y="191441"/>
                    <a:pt x="248554" y="194161"/>
                    <a:pt x="248554" y="199600"/>
                  </a:cubicBezTo>
                  <a:cubicBezTo>
                    <a:pt x="248554" y="207759"/>
                    <a:pt x="248554" y="213198"/>
                    <a:pt x="248554" y="221357"/>
                  </a:cubicBezTo>
                  <a:cubicBezTo>
                    <a:pt x="248554" y="234956"/>
                    <a:pt x="251274" y="248554"/>
                    <a:pt x="253994" y="264872"/>
                  </a:cubicBezTo>
                  <a:cubicBezTo>
                    <a:pt x="256713" y="275751"/>
                    <a:pt x="259433" y="286629"/>
                    <a:pt x="262153" y="297508"/>
                  </a:cubicBezTo>
                  <a:cubicBezTo>
                    <a:pt x="264872" y="305667"/>
                    <a:pt x="264872" y="313826"/>
                    <a:pt x="264872" y="324704"/>
                  </a:cubicBezTo>
                  <a:cubicBezTo>
                    <a:pt x="264872" y="327424"/>
                    <a:pt x="264872" y="330144"/>
                    <a:pt x="264872" y="332863"/>
                  </a:cubicBezTo>
                  <a:cubicBezTo>
                    <a:pt x="264872" y="338303"/>
                    <a:pt x="264872" y="346462"/>
                    <a:pt x="264872" y="351901"/>
                  </a:cubicBezTo>
                  <a:cubicBezTo>
                    <a:pt x="264872" y="357340"/>
                    <a:pt x="262153" y="365499"/>
                    <a:pt x="262153" y="370939"/>
                  </a:cubicBezTo>
                  <a:cubicBezTo>
                    <a:pt x="262153" y="376378"/>
                    <a:pt x="264872" y="384537"/>
                    <a:pt x="267592" y="384537"/>
                  </a:cubicBezTo>
                  <a:cubicBezTo>
                    <a:pt x="273031" y="384537"/>
                    <a:pt x="275751" y="376378"/>
                    <a:pt x="278471" y="370939"/>
                  </a:cubicBezTo>
                  <a:cubicBezTo>
                    <a:pt x="283910" y="360060"/>
                    <a:pt x="289349" y="346462"/>
                    <a:pt x="297508" y="332863"/>
                  </a:cubicBezTo>
                  <a:cubicBezTo>
                    <a:pt x="302948" y="324704"/>
                    <a:pt x="305667" y="313826"/>
                    <a:pt x="311106" y="305667"/>
                  </a:cubicBezTo>
                  <a:cubicBezTo>
                    <a:pt x="319265" y="289349"/>
                    <a:pt x="327424" y="275751"/>
                    <a:pt x="335583" y="259433"/>
                  </a:cubicBezTo>
                  <a:cubicBezTo>
                    <a:pt x="341023" y="248554"/>
                    <a:pt x="349182" y="234956"/>
                    <a:pt x="354621" y="224077"/>
                  </a:cubicBezTo>
                  <a:cubicBezTo>
                    <a:pt x="362780" y="207759"/>
                    <a:pt x="370939" y="191441"/>
                    <a:pt x="381817" y="172404"/>
                  </a:cubicBezTo>
                  <a:cubicBezTo>
                    <a:pt x="389977" y="153366"/>
                    <a:pt x="400855" y="134329"/>
                    <a:pt x="409014" y="118011"/>
                  </a:cubicBezTo>
                  <a:cubicBezTo>
                    <a:pt x="409014" y="115291"/>
                    <a:pt x="409014" y="115291"/>
                    <a:pt x="411734" y="115291"/>
                  </a:cubicBezTo>
                  <a:cubicBezTo>
                    <a:pt x="406294" y="115291"/>
                    <a:pt x="400855" y="115291"/>
                    <a:pt x="398136" y="115291"/>
                  </a:cubicBezTo>
                  <a:cubicBezTo>
                    <a:pt x="392696" y="115291"/>
                    <a:pt x="384537" y="115291"/>
                    <a:pt x="379098" y="109852"/>
                  </a:cubicBezTo>
                  <a:cubicBezTo>
                    <a:pt x="373659" y="107132"/>
                    <a:pt x="368219" y="98973"/>
                    <a:pt x="368219" y="93534"/>
                  </a:cubicBezTo>
                  <a:cubicBezTo>
                    <a:pt x="368219" y="90814"/>
                    <a:pt x="368219" y="88094"/>
                    <a:pt x="370939" y="85375"/>
                  </a:cubicBezTo>
                  <a:cubicBezTo>
                    <a:pt x="373659" y="82655"/>
                    <a:pt x="381817" y="79936"/>
                    <a:pt x="387257" y="77216"/>
                  </a:cubicBezTo>
                  <a:cubicBezTo>
                    <a:pt x="400855" y="74496"/>
                    <a:pt x="414453" y="71776"/>
                    <a:pt x="422612" y="71776"/>
                  </a:cubicBezTo>
                  <a:cubicBezTo>
                    <a:pt x="425332" y="71776"/>
                    <a:pt x="430771" y="71776"/>
                    <a:pt x="436211" y="71776"/>
                  </a:cubicBezTo>
                  <a:cubicBezTo>
                    <a:pt x="436211" y="71776"/>
                    <a:pt x="438930" y="69057"/>
                    <a:pt x="438930" y="69057"/>
                  </a:cubicBezTo>
                  <a:cubicBezTo>
                    <a:pt x="444370" y="66337"/>
                    <a:pt x="447089" y="66337"/>
                    <a:pt x="452529" y="66337"/>
                  </a:cubicBezTo>
                  <a:cubicBezTo>
                    <a:pt x="457968" y="66337"/>
                    <a:pt x="460688" y="66337"/>
                    <a:pt x="466127" y="69057"/>
                  </a:cubicBezTo>
                  <a:cubicBezTo>
                    <a:pt x="468847" y="69057"/>
                    <a:pt x="471566" y="71776"/>
                    <a:pt x="471566" y="71776"/>
                  </a:cubicBezTo>
                  <a:cubicBezTo>
                    <a:pt x="490604" y="71776"/>
                    <a:pt x="506922" y="71776"/>
                    <a:pt x="515081" y="71776"/>
                  </a:cubicBezTo>
                  <a:cubicBezTo>
                    <a:pt x="523240" y="71776"/>
                    <a:pt x="542277" y="71776"/>
                    <a:pt x="542277" y="88094"/>
                  </a:cubicBezTo>
                  <a:cubicBezTo>
                    <a:pt x="542277" y="96253"/>
                    <a:pt x="542277" y="98973"/>
                    <a:pt x="536838" y="104412"/>
                  </a:cubicBezTo>
                  <a:cubicBezTo>
                    <a:pt x="534119" y="109852"/>
                    <a:pt x="528679" y="112571"/>
                    <a:pt x="525959" y="112571"/>
                  </a:cubicBezTo>
                  <a:cubicBezTo>
                    <a:pt x="520520" y="115291"/>
                    <a:pt x="515081" y="115291"/>
                    <a:pt x="509642" y="115291"/>
                  </a:cubicBezTo>
                  <a:cubicBezTo>
                    <a:pt x="506922" y="115291"/>
                    <a:pt x="487884" y="115291"/>
                    <a:pt x="468847" y="115291"/>
                  </a:cubicBezTo>
                  <a:cubicBezTo>
                    <a:pt x="466127" y="123450"/>
                    <a:pt x="460688" y="128889"/>
                    <a:pt x="457968" y="137048"/>
                  </a:cubicBezTo>
                  <a:cubicBezTo>
                    <a:pt x="447089" y="156086"/>
                    <a:pt x="438930" y="175123"/>
                    <a:pt x="430771" y="194161"/>
                  </a:cubicBezTo>
                  <a:cubicBezTo>
                    <a:pt x="419893" y="215918"/>
                    <a:pt x="411734" y="240395"/>
                    <a:pt x="400855" y="262152"/>
                  </a:cubicBezTo>
                  <a:cubicBezTo>
                    <a:pt x="387257" y="289349"/>
                    <a:pt x="373659" y="311106"/>
                    <a:pt x="360060" y="332863"/>
                  </a:cubicBezTo>
                </a:path>
              </a:pathLst>
            </a:custGeom>
            <a:grpFill/>
            <a:ln w="27168" cap="flat">
              <a:noFill/>
              <a:prstDash val="solid"/>
              <a:miter/>
            </a:ln>
          </p:spPr>
          <p:txBody>
            <a:bodyPr rtlCol="0" anchor="ctr"/>
            <a:lstStyle/>
            <a:p>
              <a:endParaRPr/>
            </a:p>
          </p:txBody>
        </p:sp>
        <p:sp>
          <p:nvSpPr>
            <p:cNvPr id="42" name="Freeform: Shape 41">
              <a:extLst>
                <a:ext uri="{FF2B5EF4-FFF2-40B4-BE49-F238E27FC236}">
                  <a16:creationId xmlns:a16="http://schemas.microsoft.com/office/drawing/2014/main" id="{49007CFA-4CB6-4475-8DC1-AE2D8D316015}"/>
                </a:ext>
              </a:extLst>
            </p:cNvPr>
            <p:cNvSpPr/>
            <p:nvPr/>
          </p:nvSpPr>
          <p:spPr>
            <a:xfrm>
              <a:off x="4335316" y="4186718"/>
              <a:ext cx="353556" cy="761503"/>
            </a:xfrm>
            <a:custGeom>
              <a:avLst/>
              <a:gdLst>
                <a:gd name="connsiteX0" fmla="*/ 283910 w 353555"/>
                <a:gd name="connsiteY0" fmla="*/ 672820 h 761503"/>
                <a:gd name="connsiteX1" fmla="*/ 321985 w 353555"/>
                <a:gd name="connsiteY1" fmla="*/ 689138 h 761503"/>
                <a:gd name="connsiteX2" fmla="*/ 316546 w 353555"/>
                <a:gd name="connsiteY2" fmla="*/ 705456 h 761503"/>
                <a:gd name="connsiteX3" fmla="*/ 300228 w 353555"/>
                <a:gd name="connsiteY3" fmla="*/ 713615 h 761503"/>
                <a:gd name="connsiteX4" fmla="*/ 278471 w 353555"/>
                <a:gd name="connsiteY4" fmla="*/ 716335 h 761503"/>
                <a:gd name="connsiteX5" fmla="*/ 237676 w 353555"/>
                <a:gd name="connsiteY5" fmla="*/ 716335 h 761503"/>
                <a:gd name="connsiteX6" fmla="*/ 180563 w 353555"/>
                <a:gd name="connsiteY6" fmla="*/ 719054 h 761503"/>
                <a:gd name="connsiteX7" fmla="*/ 126170 w 353555"/>
                <a:gd name="connsiteY7" fmla="*/ 719054 h 761503"/>
                <a:gd name="connsiteX8" fmla="*/ 101693 w 353555"/>
                <a:gd name="connsiteY8" fmla="*/ 719054 h 761503"/>
                <a:gd name="connsiteX9" fmla="*/ 74496 w 353555"/>
                <a:gd name="connsiteY9" fmla="*/ 713615 h 761503"/>
                <a:gd name="connsiteX10" fmla="*/ 58178 w 353555"/>
                <a:gd name="connsiteY10" fmla="*/ 697297 h 761503"/>
                <a:gd name="connsiteX11" fmla="*/ 63617 w 353555"/>
                <a:gd name="connsiteY11" fmla="*/ 689138 h 761503"/>
                <a:gd name="connsiteX12" fmla="*/ 85375 w 353555"/>
                <a:gd name="connsiteY12" fmla="*/ 680979 h 761503"/>
                <a:gd name="connsiteX13" fmla="*/ 131609 w 353555"/>
                <a:gd name="connsiteY13" fmla="*/ 675540 h 761503"/>
                <a:gd name="connsiteX14" fmla="*/ 142488 w 353555"/>
                <a:gd name="connsiteY14" fmla="*/ 675540 h 761503"/>
                <a:gd name="connsiteX15" fmla="*/ 131609 w 353555"/>
                <a:gd name="connsiteY15" fmla="*/ 653783 h 761503"/>
                <a:gd name="connsiteX16" fmla="*/ 128889 w 353555"/>
                <a:gd name="connsiteY16" fmla="*/ 640184 h 761503"/>
                <a:gd name="connsiteX17" fmla="*/ 128889 w 353555"/>
                <a:gd name="connsiteY17" fmla="*/ 629306 h 761503"/>
                <a:gd name="connsiteX18" fmla="*/ 128889 w 353555"/>
                <a:gd name="connsiteY18" fmla="*/ 621147 h 761503"/>
                <a:gd name="connsiteX19" fmla="*/ 128889 w 353555"/>
                <a:gd name="connsiteY19" fmla="*/ 593950 h 761503"/>
                <a:gd name="connsiteX20" fmla="*/ 128889 w 353555"/>
                <a:gd name="connsiteY20" fmla="*/ 583072 h 761503"/>
                <a:gd name="connsiteX21" fmla="*/ 128889 w 353555"/>
                <a:gd name="connsiteY21" fmla="*/ 436210 h 761503"/>
                <a:gd name="connsiteX22" fmla="*/ 128889 w 353555"/>
                <a:gd name="connsiteY22" fmla="*/ 357340 h 761503"/>
                <a:gd name="connsiteX23" fmla="*/ 131609 w 353555"/>
                <a:gd name="connsiteY23" fmla="*/ 289349 h 761503"/>
                <a:gd name="connsiteX24" fmla="*/ 131609 w 353555"/>
                <a:gd name="connsiteY24" fmla="*/ 251274 h 761503"/>
                <a:gd name="connsiteX25" fmla="*/ 131609 w 353555"/>
                <a:gd name="connsiteY25" fmla="*/ 205040 h 761503"/>
                <a:gd name="connsiteX26" fmla="*/ 131609 w 353555"/>
                <a:gd name="connsiteY26" fmla="*/ 139768 h 761503"/>
                <a:gd name="connsiteX27" fmla="*/ 131609 w 353555"/>
                <a:gd name="connsiteY27" fmla="*/ 128889 h 761503"/>
                <a:gd name="connsiteX28" fmla="*/ 126170 w 353555"/>
                <a:gd name="connsiteY28" fmla="*/ 128889 h 761503"/>
                <a:gd name="connsiteX29" fmla="*/ 101693 w 353555"/>
                <a:gd name="connsiteY29" fmla="*/ 128889 h 761503"/>
                <a:gd name="connsiteX30" fmla="*/ 74496 w 353555"/>
                <a:gd name="connsiteY30" fmla="*/ 123450 h 761503"/>
                <a:gd name="connsiteX31" fmla="*/ 58178 w 353555"/>
                <a:gd name="connsiteY31" fmla="*/ 107132 h 761503"/>
                <a:gd name="connsiteX32" fmla="*/ 60898 w 353555"/>
                <a:gd name="connsiteY32" fmla="*/ 98973 h 761503"/>
                <a:gd name="connsiteX33" fmla="*/ 82655 w 353555"/>
                <a:gd name="connsiteY33" fmla="*/ 93534 h 761503"/>
                <a:gd name="connsiteX34" fmla="*/ 131609 w 353555"/>
                <a:gd name="connsiteY34" fmla="*/ 88094 h 761503"/>
                <a:gd name="connsiteX35" fmla="*/ 131609 w 353555"/>
                <a:gd name="connsiteY35" fmla="*/ 82655 h 761503"/>
                <a:gd name="connsiteX36" fmla="*/ 134329 w 353555"/>
                <a:gd name="connsiteY36" fmla="*/ 71776 h 761503"/>
                <a:gd name="connsiteX37" fmla="*/ 147927 w 353555"/>
                <a:gd name="connsiteY37" fmla="*/ 63617 h 761503"/>
                <a:gd name="connsiteX38" fmla="*/ 164245 w 353555"/>
                <a:gd name="connsiteY38" fmla="*/ 58178 h 761503"/>
                <a:gd name="connsiteX39" fmla="*/ 177843 w 353555"/>
                <a:gd name="connsiteY39" fmla="*/ 58178 h 761503"/>
                <a:gd name="connsiteX40" fmla="*/ 196881 w 353555"/>
                <a:gd name="connsiteY40" fmla="*/ 60898 h 761503"/>
                <a:gd name="connsiteX41" fmla="*/ 232236 w 353555"/>
                <a:gd name="connsiteY41" fmla="*/ 88094 h 761503"/>
                <a:gd name="connsiteX42" fmla="*/ 278471 w 353555"/>
                <a:gd name="connsiteY42" fmla="*/ 88094 h 761503"/>
                <a:gd name="connsiteX43" fmla="*/ 316546 w 353555"/>
                <a:gd name="connsiteY43" fmla="*/ 104412 h 761503"/>
                <a:gd name="connsiteX44" fmla="*/ 311106 w 353555"/>
                <a:gd name="connsiteY44" fmla="*/ 120730 h 761503"/>
                <a:gd name="connsiteX45" fmla="*/ 294788 w 353555"/>
                <a:gd name="connsiteY45" fmla="*/ 128889 h 761503"/>
                <a:gd name="connsiteX46" fmla="*/ 273031 w 353555"/>
                <a:gd name="connsiteY46" fmla="*/ 131609 h 761503"/>
                <a:gd name="connsiteX47" fmla="*/ 243115 w 353555"/>
                <a:gd name="connsiteY47" fmla="*/ 131609 h 761503"/>
                <a:gd name="connsiteX48" fmla="*/ 243115 w 353555"/>
                <a:gd name="connsiteY48" fmla="*/ 134329 h 761503"/>
                <a:gd name="connsiteX49" fmla="*/ 248554 w 353555"/>
                <a:gd name="connsiteY49" fmla="*/ 169684 h 761503"/>
                <a:gd name="connsiteX50" fmla="*/ 251274 w 353555"/>
                <a:gd name="connsiteY50" fmla="*/ 205040 h 761503"/>
                <a:gd name="connsiteX51" fmla="*/ 251274 w 353555"/>
                <a:gd name="connsiteY51" fmla="*/ 240395 h 761503"/>
                <a:gd name="connsiteX52" fmla="*/ 251274 w 353555"/>
                <a:gd name="connsiteY52" fmla="*/ 256713 h 761503"/>
                <a:gd name="connsiteX53" fmla="*/ 253994 w 353555"/>
                <a:gd name="connsiteY53" fmla="*/ 270311 h 761503"/>
                <a:gd name="connsiteX54" fmla="*/ 259433 w 353555"/>
                <a:gd name="connsiteY54" fmla="*/ 343742 h 761503"/>
                <a:gd name="connsiteX55" fmla="*/ 262153 w 353555"/>
                <a:gd name="connsiteY55" fmla="*/ 425332 h 761503"/>
                <a:gd name="connsiteX56" fmla="*/ 264872 w 353555"/>
                <a:gd name="connsiteY56" fmla="*/ 490603 h 761503"/>
                <a:gd name="connsiteX57" fmla="*/ 270312 w 353555"/>
                <a:gd name="connsiteY57" fmla="*/ 564034 h 761503"/>
                <a:gd name="connsiteX58" fmla="*/ 270312 w 353555"/>
                <a:gd name="connsiteY58" fmla="*/ 599390 h 761503"/>
                <a:gd name="connsiteX59" fmla="*/ 270312 w 353555"/>
                <a:gd name="connsiteY59" fmla="*/ 637465 h 761503"/>
                <a:gd name="connsiteX60" fmla="*/ 264872 w 353555"/>
                <a:gd name="connsiteY60" fmla="*/ 670101 h 761503"/>
                <a:gd name="connsiteX61" fmla="*/ 283910 w 353555"/>
                <a:gd name="connsiteY61" fmla="*/ 672820 h 761503"/>
                <a:gd name="connsiteX62" fmla="*/ 283910 w 353555"/>
                <a:gd name="connsiteY62" fmla="*/ 672820 h 76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53555" h="761503">
                  <a:moveTo>
                    <a:pt x="283910" y="672820"/>
                  </a:moveTo>
                  <a:cubicBezTo>
                    <a:pt x="297508" y="672820"/>
                    <a:pt x="321985" y="672820"/>
                    <a:pt x="321985" y="689138"/>
                  </a:cubicBezTo>
                  <a:cubicBezTo>
                    <a:pt x="321985" y="697297"/>
                    <a:pt x="319265" y="697297"/>
                    <a:pt x="316546" y="705456"/>
                  </a:cubicBezTo>
                  <a:cubicBezTo>
                    <a:pt x="311106" y="710895"/>
                    <a:pt x="305667" y="713615"/>
                    <a:pt x="300228" y="713615"/>
                  </a:cubicBezTo>
                  <a:cubicBezTo>
                    <a:pt x="292069" y="716335"/>
                    <a:pt x="283910" y="716335"/>
                    <a:pt x="278471" y="716335"/>
                  </a:cubicBezTo>
                  <a:cubicBezTo>
                    <a:pt x="275751" y="716335"/>
                    <a:pt x="256713" y="716335"/>
                    <a:pt x="237676" y="716335"/>
                  </a:cubicBezTo>
                  <a:cubicBezTo>
                    <a:pt x="213199" y="716335"/>
                    <a:pt x="186002" y="719054"/>
                    <a:pt x="180563" y="719054"/>
                  </a:cubicBezTo>
                  <a:cubicBezTo>
                    <a:pt x="166965" y="719054"/>
                    <a:pt x="142488" y="719054"/>
                    <a:pt x="126170" y="719054"/>
                  </a:cubicBezTo>
                  <a:cubicBezTo>
                    <a:pt x="118011" y="719054"/>
                    <a:pt x="109852" y="719054"/>
                    <a:pt x="101693" y="719054"/>
                  </a:cubicBezTo>
                  <a:cubicBezTo>
                    <a:pt x="93534" y="719054"/>
                    <a:pt x="82655" y="719054"/>
                    <a:pt x="74496" y="713615"/>
                  </a:cubicBezTo>
                  <a:cubicBezTo>
                    <a:pt x="66337" y="710895"/>
                    <a:pt x="58178" y="702736"/>
                    <a:pt x="58178" y="697297"/>
                  </a:cubicBezTo>
                  <a:cubicBezTo>
                    <a:pt x="58178" y="694578"/>
                    <a:pt x="58178" y="691858"/>
                    <a:pt x="63617" y="689138"/>
                  </a:cubicBezTo>
                  <a:cubicBezTo>
                    <a:pt x="69057" y="686418"/>
                    <a:pt x="79935" y="683699"/>
                    <a:pt x="85375" y="680979"/>
                  </a:cubicBezTo>
                  <a:cubicBezTo>
                    <a:pt x="104412" y="678260"/>
                    <a:pt x="123450" y="675540"/>
                    <a:pt x="131609" y="675540"/>
                  </a:cubicBezTo>
                  <a:cubicBezTo>
                    <a:pt x="134329" y="675540"/>
                    <a:pt x="137048" y="675540"/>
                    <a:pt x="142488" y="675540"/>
                  </a:cubicBezTo>
                  <a:cubicBezTo>
                    <a:pt x="134329" y="670101"/>
                    <a:pt x="131609" y="661942"/>
                    <a:pt x="131609" y="653783"/>
                  </a:cubicBezTo>
                  <a:cubicBezTo>
                    <a:pt x="131609" y="648343"/>
                    <a:pt x="131609" y="642904"/>
                    <a:pt x="128889" y="640184"/>
                  </a:cubicBezTo>
                  <a:cubicBezTo>
                    <a:pt x="128889" y="637465"/>
                    <a:pt x="128889" y="634745"/>
                    <a:pt x="128889" y="629306"/>
                  </a:cubicBezTo>
                  <a:cubicBezTo>
                    <a:pt x="128889" y="626586"/>
                    <a:pt x="128889" y="623867"/>
                    <a:pt x="128889" y="621147"/>
                  </a:cubicBezTo>
                  <a:cubicBezTo>
                    <a:pt x="128889" y="612988"/>
                    <a:pt x="128889" y="604829"/>
                    <a:pt x="128889" y="593950"/>
                  </a:cubicBezTo>
                  <a:cubicBezTo>
                    <a:pt x="128889" y="591231"/>
                    <a:pt x="128889" y="585791"/>
                    <a:pt x="128889" y="583072"/>
                  </a:cubicBezTo>
                  <a:cubicBezTo>
                    <a:pt x="128889" y="534118"/>
                    <a:pt x="131609" y="485164"/>
                    <a:pt x="128889" y="436210"/>
                  </a:cubicBezTo>
                  <a:cubicBezTo>
                    <a:pt x="128889" y="409014"/>
                    <a:pt x="128889" y="384537"/>
                    <a:pt x="128889" y="357340"/>
                  </a:cubicBezTo>
                  <a:cubicBezTo>
                    <a:pt x="128889" y="335583"/>
                    <a:pt x="131609" y="313826"/>
                    <a:pt x="131609" y="289349"/>
                  </a:cubicBezTo>
                  <a:cubicBezTo>
                    <a:pt x="131609" y="275751"/>
                    <a:pt x="131609" y="264872"/>
                    <a:pt x="131609" y="251274"/>
                  </a:cubicBezTo>
                  <a:cubicBezTo>
                    <a:pt x="131609" y="234956"/>
                    <a:pt x="131609" y="221357"/>
                    <a:pt x="131609" y="205040"/>
                  </a:cubicBezTo>
                  <a:cubicBezTo>
                    <a:pt x="131609" y="183282"/>
                    <a:pt x="131609" y="161525"/>
                    <a:pt x="131609" y="139768"/>
                  </a:cubicBezTo>
                  <a:cubicBezTo>
                    <a:pt x="131609" y="137048"/>
                    <a:pt x="131609" y="134329"/>
                    <a:pt x="131609" y="128889"/>
                  </a:cubicBezTo>
                  <a:cubicBezTo>
                    <a:pt x="128889" y="128889"/>
                    <a:pt x="126170" y="128889"/>
                    <a:pt x="126170" y="128889"/>
                  </a:cubicBezTo>
                  <a:cubicBezTo>
                    <a:pt x="118011" y="128889"/>
                    <a:pt x="109852" y="128889"/>
                    <a:pt x="101693" y="128889"/>
                  </a:cubicBezTo>
                  <a:cubicBezTo>
                    <a:pt x="93534" y="128889"/>
                    <a:pt x="82655" y="128889"/>
                    <a:pt x="74496" y="123450"/>
                  </a:cubicBezTo>
                  <a:cubicBezTo>
                    <a:pt x="66337" y="120730"/>
                    <a:pt x="58178" y="112571"/>
                    <a:pt x="58178" y="107132"/>
                  </a:cubicBezTo>
                  <a:cubicBezTo>
                    <a:pt x="58178" y="104412"/>
                    <a:pt x="58178" y="101693"/>
                    <a:pt x="60898" y="98973"/>
                  </a:cubicBezTo>
                  <a:cubicBezTo>
                    <a:pt x="63617" y="96253"/>
                    <a:pt x="77216" y="93534"/>
                    <a:pt x="82655" y="93534"/>
                  </a:cubicBezTo>
                  <a:cubicBezTo>
                    <a:pt x="98973" y="90814"/>
                    <a:pt x="123450" y="88094"/>
                    <a:pt x="131609" y="88094"/>
                  </a:cubicBezTo>
                  <a:cubicBezTo>
                    <a:pt x="131609" y="85375"/>
                    <a:pt x="131609" y="85375"/>
                    <a:pt x="131609" y="82655"/>
                  </a:cubicBezTo>
                  <a:cubicBezTo>
                    <a:pt x="131609" y="77216"/>
                    <a:pt x="131609" y="74496"/>
                    <a:pt x="134329" y="71776"/>
                  </a:cubicBezTo>
                  <a:cubicBezTo>
                    <a:pt x="137048" y="69057"/>
                    <a:pt x="145207" y="66337"/>
                    <a:pt x="147927" y="63617"/>
                  </a:cubicBezTo>
                  <a:cubicBezTo>
                    <a:pt x="153366" y="60898"/>
                    <a:pt x="158806" y="58178"/>
                    <a:pt x="164245" y="58178"/>
                  </a:cubicBezTo>
                  <a:cubicBezTo>
                    <a:pt x="169684" y="58178"/>
                    <a:pt x="175123" y="58178"/>
                    <a:pt x="177843" y="58178"/>
                  </a:cubicBezTo>
                  <a:cubicBezTo>
                    <a:pt x="183283" y="58178"/>
                    <a:pt x="191442" y="58178"/>
                    <a:pt x="196881" y="60898"/>
                  </a:cubicBezTo>
                  <a:cubicBezTo>
                    <a:pt x="213199" y="63617"/>
                    <a:pt x="224077" y="74496"/>
                    <a:pt x="232236" y="88094"/>
                  </a:cubicBezTo>
                  <a:cubicBezTo>
                    <a:pt x="253994" y="88094"/>
                    <a:pt x="270312" y="88094"/>
                    <a:pt x="278471" y="88094"/>
                  </a:cubicBezTo>
                  <a:cubicBezTo>
                    <a:pt x="292069" y="88094"/>
                    <a:pt x="316546" y="88094"/>
                    <a:pt x="316546" y="104412"/>
                  </a:cubicBezTo>
                  <a:cubicBezTo>
                    <a:pt x="316546" y="112571"/>
                    <a:pt x="313826" y="112571"/>
                    <a:pt x="311106" y="120730"/>
                  </a:cubicBezTo>
                  <a:cubicBezTo>
                    <a:pt x="305667" y="126170"/>
                    <a:pt x="300228" y="128889"/>
                    <a:pt x="294788" y="128889"/>
                  </a:cubicBezTo>
                  <a:cubicBezTo>
                    <a:pt x="286630" y="131609"/>
                    <a:pt x="278471" y="131609"/>
                    <a:pt x="273031" y="131609"/>
                  </a:cubicBezTo>
                  <a:cubicBezTo>
                    <a:pt x="270312" y="131609"/>
                    <a:pt x="259433" y="131609"/>
                    <a:pt x="243115" y="131609"/>
                  </a:cubicBezTo>
                  <a:lnTo>
                    <a:pt x="243115" y="134329"/>
                  </a:lnTo>
                  <a:cubicBezTo>
                    <a:pt x="245835" y="145207"/>
                    <a:pt x="245835" y="158805"/>
                    <a:pt x="248554" y="169684"/>
                  </a:cubicBezTo>
                  <a:cubicBezTo>
                    <a:pt x="251274" y="180563"/>
                    <a:pt x="251274" y="194161"/>
                    <a:pt x="251274" y="205040"/>
                  </a:cubicBezTo>
                  <a:cubicBezTo>
                    <a:pt x="251274" y="215918"/>
                    <a:pt x="251274" y="226797"/>
                    <a:pt x="251274" y="240395"/>
                  </a:cubicBezTo>
                  <a:cubicBezTo>
                    <a:pt x="251274" y="245834"/>
                    <a:pt x="251274" y="251274"/>
                    <a:pt x="251274" y="256713"/>
                  </a:cubicBezTo>
                  <a:cubicBezTo>
                    <a:pt x="251274" y="262152"/>
                    <a:pt x="251274" y="267592"/>
                    <a:pt x="253994" y="270311"/>
                  </a:cubicBezTo>
                  <a:cubicBezTo>
                    <a:pt x="256713" y="294788"/>
                    <a:pt x="256713" y="319265"/>
                    <a:pt x="259433" y="343742"/>
                  </a:cubicBezTo>
                  <a:cubicBezTo>
                    <a:pt x="259433" y="370939"/>
                    <a:pt x="262153" y="398135"/>
                    <a:pt x="262153" y="425332"/>
                  </a:cubicBezTo>
                  <a:cubicBezTo>
                    <a:pt x="262153" y="447089"/>
                    <a:pt x="262153" y="468846"/>
                    <a:pt x="264872" y="490603"/>
                  </a:cubicBezTo>
                  <a:cubicBezTo>
                    <a:pt x="264872" y="515080"/>
                    <a:pt x="270312" y="539557"/>
                    <a:pt x="270312" y="564034"/>
                  </a:cubicBezTo>
                  <a:cubicBezTo>
                    <a:pt x="270312" y="574913"/>
                    <a:pt x="270312" y="588511"/>
                    <a:pt x="270312" y="599390"/>
                  </a:cubicBezTo>
                  <a:cubicBezTo>
                    <a:pt x="270312" y="612988"/>
                    <a:pt x="270312" y="623867"/>
                    <a:pt x="270312" y="637465"/>
                  </a:cubicBezTo>
                  <a:cubicBezTo>
                    <a:pt x="270312" y="648343"/>
                    <a:pt x="270312" y="661942"/>
                    <a:pt x="264872" y="670101"/>
                  </a:cubicBezTo>
                  <a:cubicBezTo>
                    <a:pt x="273031" y="672820"/>
                    <a:pt x="278471" y="672820"/>
                    <a:pt x="283910" y="672820"/>
                  </a:cubicBezTo>
                  <a:lnTo>
                    <a:pt x="283910" y="672820"/>
                  </a:lnTo>
                  <a:close/>
                </a:path>
              </a:pathLst>
            </a:custGeom>
            <a:grpFill/>
            <a:ln w="27168" cap="flat">
              <a:noFill/>
              <a:prstDash val="solid"/>
              <a:miter/>
            </a:ln>
          </p:spPr>
          <p:txBody>
            <a:bodyPr rtlCol="0" anchor="ctr"/>
            <a:lstStyle/>
            <a:p>
              <a:endParaRPr/>
            </a:p>
          </p:txBody>
        </p:sp>
        <p:sp>
          <p:nvSpPr>
            <p:cNvPr id="43" name="Freeform: Shape 42">
              <a:extLst>
                <a:ext uri="{FF2B5EF4-FFF2-40B4-BE49-F238E27FC236}">
                  <a16:creationId xmlns:a16="http://schemas.microsoft.com/office/drawing/2014/main" id="{862B4178-3CD4-4F75-9B25-C23D707C377A}"/>
                </a:ext>
              </a:extLst>
            </p:cNvPr>
            <p:cNvSpPr/>
            <p:nvPr/>
          </p:nvSpPr>
          <p:spPr>
            <a:xfrm>
              <a:off x="4620880" y="4194877"/>
              <a:ext cx="598325" cy="761503"/>
            </a:xfrm>
            <a:custGeom>
              <a:avLst/>
              <a:gdLst>
                <a:gd name="connsiteX0" fmla="*/ 515081 w 598324"/>
                <a:gd name="connsiteY0" fmla="*/ 79935 h 761503"/>
                <a:gd name="connsiteX1" fmla="*/ 542277 w 598324"/>
                <a:gd name="connsiteY1" fmla="*/ 96253 h 761503"/>
                <a:gd name="connsiteX2" fmla="*/ 536838 w 598324"/>
                <a:gd name="connsiteY2" fmla="*/ 112571 h 761503"/>
                <a:gd name="connsiteX3" fmla="*/ 523240 w 598324"/>
                <a:gd name="connsiteY3" fmla="*/ 120730 h 761503"/>
                <a:gd name="connsiteX4" fmla="*/ 506922 w 598324"/>
                <a:gd name="connsiteY4" fmla="*/ 123450 h 761503"/>
                <a:gd name="connsiteX5" fmla="*/ 477006 w 598324"/>
                <a:gd name="connsiteY5" fmla="*/ 123450 h 761503"/>
                <a:gd name="connsiteX6" fmla="*/ 479725 w 598324"/>
                <a:gd name="connsiteY6" fmla="*/ 145207 h 761503"/>
                <a:gd name="connsiteX7" fmla="*/ 477006 w 598324"/>
                <a:gd name="connsiteY7" fmla="*/ 180563 h 761503"/>
                <a:gd name="connsiteX8" fmla="*/ 482445 w 598324"/>
                <a:gd name="connsiteY8" fmla="*/ 232236 h 761503"/>
                <a:gd name="connsiteX9" fmla="*/ 485165 w 598324"/>
                <a:gd name="connsiteY9" fmla="*/ 283909 h 761503"/>
                <a:gd name="connsiteX10" fmla="*/ 485165 w 598324"/>
                <a:gd name="connsiteY10" fmla="*/ 327424 h 761503"/>
                <a:gd name="connsiteX11" fmla="*/ 487884 w 598324"/>
                <a:gd name="connsiteY11" fmla="*/ 373658 h 761503"/>
                <a:gd name="connsiteX12" fmla="*/ 485165 w 598324"/>
                <a:gd name="connsiteY12" fmla="*/ 419892 h 761503"/>
                <a:gd name="connsiteX13" fmla="*/ 485165 w 598324"/>
                <a:gd name="connsiteY13" fmla="*/ 463407 h 761503"/>
                <a:gd name="connsiteX14" fmla="*/ 482445 w 598324"/>
                <a:gd name="connsiteY14" fmla="*/ 515080 h 761503"/>
                <a:gd name="connsiteX15" fmla="*/ 482445 w 598324"/>
                <a:gd name="connsiteY15" fmla="*/ 558595 h 761503"/>
                <a:gd name="connsiteX16" fmla="*/ 479725 w 598324"/>
                <a:gd name="connsiteY16" fmla="*/ 602109 h 761503"/>
                <a:gd name="connsiteX17" fmla="*/ 485165 w 598324"/>
                <a:gd name="connsiteY17" fmla="*/ 648343 h 761503"/>
                <a:gd name="connsiteX18" fmla="*/ 474286 w 598324"/>
                <a:gd name="connsiteY18" fmla="*/ 675540 h 761503"/>
                <a:gd name="connsiteX19" fmla="*/ 428052 w 598324"/>
                <a:gd name="connsiteY19" fmla="*/ 691858 h 761503"/>
                <a:gd name="connsiteX20" fmla="*/ 387257 w 598324"/>
                <a:gd name="connsiteY20" fmla="*/ 683699 h 761503"/>
                <a:gd name="connsiteX21" fmla="*/ 351901 w 598324"/>
                <a:gd name="connsiteY21" fmla="*/ 664661 h 761503"/>
                <a:gd name="connsiteX22" fmla="*/ 305667 w 598324"/>
                <a:gd name="connsiteY22" fmla="*/ 596670 h 761503"/>
                <a:gd name="connsiteX23" fmla="*/ 270312 w 598324"/>
                <a:gd name="connsiteY23" fmla="*/ 509641 h 761503"/>
                <a:gd name="connsiteX24" fmla="*/ 251274 w 598324"/>
                <a:gd name="connsiteY24" fmla="*/ 460687 h 761503"/>
                <a:gd name="connsiteX25" fmla="*/ 224077 w 598324"/>
                <a:gd name="connsiteY25" fmla="*/ 381817 h 761503"/>
                <a:gd name="connsiteX26" fmla="*/ 207759 w 598324"/>
                <a:gd name="connsiteY26" fmla="*/ 330144 h 761503"/>
                <a:gd name="connsiteX27" fmla="*/ 191442 w 598324"/>
                <a:gd name="connsiteY27" fmla="*/ 286629 h 761503"/>
                <a:gd name="connsiteX28" fmla="*/ 183283 w 598324"/>
                <a:gd name="connsiteY28" fmla="*/ 278470 h 761503"/>
                <a:gd name="connsiteX29" fmla="*/ 180563 w 598324"/>
                <a:gd name="connsiteY29" fmla="*/ 292068 h 761503"/>
                <a:gd name="connsiteX30" fmla="*/ 180563 w 598324"/>
                <a:gd name="connsiteY30" fmla="*/ 305667 h 761503"/>
                <a:gd name="connsiteX31" fmla="*/ 183283 w 598324"/>
                <a:gd name="connsiteY31" fmla="*/ 354620 h 761503"/>
                <a:gd name="connsiteX32" fmla="*/ 188722 w 598324"/>
                <a:gd name="connsiteY32" fmla="*/ 449808 h 761503"/>
                <a:gd name="connsiteX33" fmla="*/ 188722 w 598324"/>
                <a:gd name="connsiteY33" fmla="*/ 479725 h 761503"/>
                <a:gd name="connsiteX34" fmla="*/ 188722 w 598324"/>
                <a:gd name="connsiteY34" fmla="*/ 542277 h 761503"/>
                <a:gd name="connsiteX35" fmla="*/ 186002 w 598324"/>
                <a:gd name="connsiteY35" fmla="*/ 615708 h 761503"/>
                <a:gd name="connsiteX36" fmla="*/ 186002 w 598324"/>
                <a:gd name="connsiteY36" fmla="*/ 637465 h 761503"/>
                <a:gd name="connsiteX37" fmla="*/ 183283 w 598324"/>
                <a:gd name="connsiteY37" fmla="*/ 664661 h 761503"/>
                <a:gd name="connsiteX38" fmla="*/ 226797 w 598324"/>
                <a:gd name="connsiteY38" fmla="*/ 664661 h 761503"/>
                <a:gd name="connsiteX39" fmla="*/ 253994 w 598324"/>
                <a:gd name="connsiteY39" fmla="*/ 680979 h 761503"/>
                <a:gd name="connsiteX40" fmla="*/ 248554 w 598324"/>
                <a:gd name="connsiteY40" fmla="*/ 697297 h 761503"/>
                <a:gd name="connsiteX41" fmla="*/ 234956 w 598324"/>
                <a:gd name="connsiteY41" fmla="*/ 705456 h 761503"/>
                <a:gd name="connsiteX42" fmla="*/ 218638 w 598324"/>
                <a:gd name="connsiteY42" fmla="*/ 708176 h 761503"/>
                <a:gd name="connsiteX43" fmla="*/ 183283 w 598324"/>
                <a:gd name="connsiteY43" fmla="*/ 708176 h 761503"/>
                <a:gd name="connsiteX44" fmla="*/ 150647 w 598324"/>
                <a:gd name="connsiteY44" fmla="*/ 708176 h 761503"/>
                <a:gd name="connsiteX45" fmla="*/ 107132 w 598324"/>
                <a:gd name="connsiteY45" fmla="*/ 708176 h 761503"/>
                <a:gd name="connsiteX46" fmla="*/ 88094 w 598324"/>
                <a:gd name="connsiteY46" fmla="*/ 708176 h 761503"/>
                <a:gd name="connsiteX47" fmla="*/ 69057 w 598324"/>
                <a:gd name="connsiteY47" fmla="*/ 702736 h 761503"/>
                <a:gd name="connsiteX48" fmla="*/ 58178 w 598324"/>
                <a:gd name="connsiteY48" fmla="*/ 686418 h 761503"/>
                <a:gd name="connsiteX49" fmla="*/ 60898 w 598324"/>
                <a:gd name="connsiteY49" fmla="*/ 678259 h 761503"/>
                <a:gd name="connsiteX50" fmla="*/ 77216 w 598324"/>
                <a:gd name="connsiteY50" fmla="*/ 670101 h 761503"/>
                <a:gd name="connsiteX51" fmla="*/ 120730 w 598324"/>
                <a:gd name="connsiteY51" fmla="*/ 664661 h 761503"/>
                <a:gd name="connsiteX52" fmla="*/ 131609 w 598324"/>
                <a:gd name="connsiteY52" fmla="*/ 664661 h 761503"/>
                <a:gd name="connsiteX53" fmla="*/ 134329 w 598324"/>
                <a:gd name="connsiteY53" fmla="*/ 539557 h 761503"/>
                <a:gd name="connsiteX54" fmla="*/ 134329 w 598324"/>
                <a:gd name="connsiteY54" fmla="*/ 504201 h 761503"/>
                <a:gd name="connsiteX55" fmla="*/ 131609 w 598324"/>
                <a:gd name="connsiteY55" fmla="*/ 376378 h 761503"/>
                <a:gd name="connsiteX56" fmla="*/ 131609 w 598324"/>
                <a:gd name="connsiteY56" fmla="*/ 302947 h 761503"/>
                <a:gd name="connsiteX57" fmla="*/ 134329 w 598324"/>
                <a:gd name="connsiteY57" fmla="*/ 221357 h 761503"/>
                <a:gd name="connsiteX58" fmla="*/ 137048 w 598324"/>
                <a:gd name="connsiteY58" fmla="*/ 123450 h 761503"/>
                <a:gd name="connsiteX59" fmla="*/ 107132 w 598324"/>
                <a:gd name="connsiteY59" fmla="*/ 123450 h 761503"/>
                <a:gd name="connsiteX60" fmla="*/ 88094 w 598324"/>
                <a:gd name="connsiteY60" fmla="*/ 123450 h 761503"/>
                <a:gd name="connsiteX61" fmla="*/ 69057 w 598324"/>
                <a:gd name="connsiteY61" fmla="*/ 118011 h 761503"/>
                <a:gd name="connsiteX62" fmla="*/ 58178 w 598324"/>
                <a:gd name="connsiteY62" fmla="*/ 101693 h 761503"/>
                <a:gd name="connsiteX63" fmla="*/ 60898 w 598324"/>
                <a:gd name="connsiteY63" fmla="*/ 93534 h 761503"/>
                <a:gd name="connsiteX64" fmla="*/ 77216 w 598324"/>
                <a:gd name="connsiteY64" fmla="*/ 85375 h 761503"/>
                <a:gd name="connsiteX65" fmla="*/ 131609 w 598324"/>
                <a:gd name="connsiteY65" fmla="*/ 79935 h 761503"/>
                <a:gd name="connsiteX66" fmla="*/ 161525 w 598324"/>
                <a:gd name="connsiteY66" fmla="*/ 79935 h 761503"/>
                <a:gd name="connsiteX67" fmla="*/ 177843 w 598324"/>
                <a:gd name="connsiteY67" fmla="*/ 66337 h 761503"/>
                <a:gd name="connsiteX68" fmla="*/ 202320 w 598324"/>
                <a:gd name="connsiteY68" fmla="*/ 58178 h 761503"/>
                <a:gd name="connsiteX69" fmla="*/ 234956 w 598324"/>
                <a:gd name="connsiteY69" fmla="*/ 77216 h 761503"/>
                <a:gd name="connsiteX70" fmla="*/ 251274 w 598324"/>
                <a:gd name="connsiteY70" fmla="*/ 107132 h 761503"/>
                <a:gd name="connsiteX71" fmla="*/ 267592 w 598324"/>
                <a:gd name="connsiteY71" fmla="*/ 147927 h 761503"/>
                <a:gd name="connsiteX72" fmla="*/ 281190 w 598324"/>
                <a:gd name="connsiteY72" fmla="*/ 183282 h 761503"/>
                <a:gd name="connsiteX73" fmla="*/ 297508 w 598324"/>
                <a:gd name="connsiteY73" fmla="*/ 224077 h 761503"/>
                <a:gd name="connsiteX74" fmla="*/ 308387 w 598324"/>
                <a:gd name="connsiteY74" fmla="*/ 264872 h 761503"/>
                <a:gd name="connsiteX75" fmla="*/ 319265 w 598324"/>
                <a:gd name="connsiteY75" fmla="*/ 300227 h 761503"/>
                <a:gd name="connsiteX76" fmla="*/ 351901 w 598324"/>
                <a:gd name="connsiteY76" fmla="*/ 379097 h 761503"/>
                <a:gd name="connsiteX77" fmla="*/ 365500 w 598324"/>
                <a:gd name="connsiteY77" fmla="*/ 417173 h 761503"/>
                <a:gd name="connsiteX78" fmla="*/ 379098 w 598324"/>
                <a:gd name="connsiteY78" fmla="*/ 457967 h 761503"/>
                <a:gd name="connsiteX79" fmla="*/ 395416 w 598324"/>
                <a:gd name="connsiteY79" fmla="*/ 496043 h 761503"/>
                <a:gd name="connsiteX80" fmla="*/ 406294 w 598324"/>
                <a:gd name="connsiteY80" fmla="*/ 512361 h 761503"/>
                <a:gd name="connsiteX81" fmla="*/ 411734 w 598324"/>
                <a:gd name="connsiteY81" fmla="*/ 531398 h 761503"/>
                <a:gd name="connsiteX82" fmla="*/ 419893 w 598324"/>
                <a:gd name="connsiteY82" fmla="*/ 558595 h 761503"/>
                <a:gd name="connsiteX83" fmla="*/ 425332 w 598324"/>
                <a:gd name="connsiteY83" fmla="*/ 564034 h 761503"/>
                <a:gd name="connsiteX84" fmla="*/ 430771 w 598324"/>
                <a:gd name="connsiteY84" fmla="*/ 558595 h 761503"/>
                <a:gd name="connsiteX85" fmla="*/ 430771 w 598324"/>
                <a:gd name="connsiteY85" fmla="*/ 550436 h 761503"/>
                <a:gd name="connsiteX86" fmla="*/ 430771 w 598324"/>
                <a:gd name="connsiteY86" fmla="*/ 501482 h 761503"/>
                <a:gd name="connsiteX87" fmla="*/ 430771 w 598324"/>
                <a:gd name="connsiteY87" fmla="*/ 403574 h 761503"/>
                <a:gd name="connsiteX88" fmla="*/ 425332 w 598324"/>
                <a:gd name="connsiteY88" fmla="*/ 313826 h 761503"/>
                <a:gd name="connsiteX89" fmla="*/ 425332 w 598324"/>
                <a:gd name="connsiteY89" fmla="*/ 248554 h 761503"/>
                <a:gd name="connsiteX90" fmla="*/ 425332 w 598324"/>
                <a:gd name="connsiteY90" fmla="*/ 210479 h 761503"/>
                <a:gd name="connsiteX91" fmla="*/ 422613 w 598324"/>
                <a:gd name="connsiteY91" fmla="*/ 153366 h 761503"/>
                <a:gd name="connsiteX92" fmla="*/ 425332 w 598324"/>
                <a:gd name="connsiteY92" fmla="*/ 123450 h 761503"/>
                <a:gd name="connsiteX93" fmla="*/ 398136 w 598324"/>
                <a:gd name="connsiteY93" fmla="*/ 123450 h 761503"/>
                <a:gd name="connsiteX94" fmla="*/ 379098 w 598324"/>
                <a:gd name="connsiteY94" fmla="*/ 123450 h 761503"/>
                <a:gd name="connsiteX95" fmla="*/ 360060 w 598324"/>
                <a:gd name="connsiteY95" fmla="*/ 118011 h 761503"/>
                <a:gd name="connsiteX96" fmla="*/ 349182 w 598324"/>
                <a:gd name="connsiteY96" fmla="*/ 101693 h 761503"/>
                <a:gd name="connsiteX97" fmla="*/ 351901 w 598324"/>
                <a:gd name="connsiteY97" fmla="*/ 93534 h 761503"/>
                <a:gd name="connsiteX98" fmla="*/ 368219 w 598324"/>
                <a:gd name="connsiteY98" fmla="*/ 85375 h 761503"/>
                <a:gd name="connsiteX99" fmla="*/ 422613 w 598324"/>
                <a:gd name="connsiteY99" fmla="*/ 79935 h 761503"/>
                <a:gd name="connsiteX100" fmla="*/ 444370 w 598324"/>
                <a:gd name="connsiteY100" fmla="*/ 79935 h 761503"/>
                <a:gd name="connsiteX101" fmla="*/ 463407 w 598324"/>
                <a:gd name="connsiteY101" fmla="*/ 71776 h 761503"/>
                <a:gd name="connsiteX102" fmla="*/ 477006 w 598324"/>
                <a:gd name="connsiteY102" fmla="*/ 79935 h 761503"/>
                <a:gd name="connsiteX103" fmla="*/ 515081 w 598324"/>
                <a:gd name="connsiteY103" fmla="*/ 79935 h 761503"/>
                <a:gd name="connsiteX104" fmla="*/ 515081 w 598324"/>
                <a:gd name="connsiteY104" fmla="*/ 79935 h 76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598324" h="761503">
                  <a:moveTo>
                    <a:pt x="515081" y="79935"/>
                  </a:moveTo>
                  <a:cubicBezTo>
                    <a:pt x="523240" y="79935"/>
                    <a:pt x="542277" y="79935"/>
                    <a:pt x="542277" y="96253"/>
                  </a:cubicBezTo>
                  <a:cubicBezTo>
                    <a:pt x="542277" y="104412"/>
                    <a:pt x="542277" y="107132"/>
                    <a:pt x="536838" y="112571"/>
                  </a:cubicBezTo>
                  <a:cubicBezTo>
                    <a:pt x="534119" y="118011"/>
                    <a:pt x="528679" y="120730"/>
                    <a:pt x="523240" y="120730"/>
                  </a:cubicBezTo>
                  <a:cubicBezTo>
                    <a:pt x="515081" y="123450"/>
                    <a:pt x="512361" y="123450"/>
                    <a:pt x="506922" y="123450"/>
                  </a:cubicBezTo>
                  <a:cubicBezTo>
                    <a:pt x="504202" y="123450"/>
                    <a:pt x="490604" y="123450"/>
                    <a:pt x="477006" y="123450"/>
                  </a:cubicBezTo>
                  <a:cubicBezTo>
                    <a:pt x="477006" y="131609"/>
                    <a:pt x="479725" y="137048"/>
                    <a:pt x="479725" y="145207"/>
                  </a:cubicBezTo>
                  <a:cubicBezTo>
                    <a:pt x="479725" y="156086"/>
                    <a:pt x="477006" y="166964"/>
                    <a:pt x="477006" y="180563"/>
                  </a:cubicBezTo>
                  <a:cubicBezTo>
                    <a:pt x="477006" y="196881"/>
                    <a:pt x="479725" y="215918"/>
                    <a:pt x="482445" y="232236"/>
                  </a:cubicBezTo>
                  <a:cubicBezTo>
                    <a:pt x="485165" y="248554"/>
                    <a:pt x="485165" y="267592"/>
                    <a:pt x="485165" y="283909"/>
                  </a:cubicBezTo>
                  <a:cubicBezTo>
                    <a:pt x="485165" y="297508"/>
                    <a:pt x="485165" y="313826"/>
                    <a:pt x="485165" y="327424"/>
                  </a:cubicBezTo>
                  <a:cubicBezTo>
                    <a:pt x="485165" y="343742"/>
                    <a:pt x="487884" y="357340"/>
                    <a:pt x="487884" y="373658"/>
                  </a:cubicBezTo>
                  <a:cubicBezTo>
                    <a:pt x="487884" y="389976"/>
                    <a:pt x="485165" y="403574"/>
                    <a:pt x="485165" y="419892"/>
                  </a:cubicBezTo>
                  <a:cubicBezTo>
                    <a:pt x="485165" y="436210"/>
                    <a:pt x="485165" y="449808"/>
                    <a:pt x="485165" y="463407"/>
                  </a:cubicBezTo>
                  <a:cubicBezTo>
                    <a:pt x="485165" y="479725"/>
                    <a:pt x="485165" y="498762"/>
                    <a:pt x="482445" y="515080"/>
                  </a:cubicBezTo>
                  <a:cubicBezTo>
                    <a:pt x="482445" y="528678"/>
                    <a:pt x="482445" y="542277"/>
                    <a:pt x="482445" y="558595"/>
                  </a:cubicBezTo>
                  <a:cubicBezTo>
                    <a:pt x="482445" y="572193"/>
                    <a:pt x="479725" y="588511"/>
                    <a:pt x="479725" y="602109"/>
                  </a:cubicBezTo>
                  <a:cubicBezTo>
                    <a:pt x="479725" y="615708"/>
                    <a:pt x="485165" y="632025"/>
                    <a:pt x="485165" y="648343"/>
                  </a:cubicBezTo>
                  <a:cubicBezTo>
                    <a:pt x="485165" y="659222"/>
                    <a:pt x="482445" y="670101"/>
                    <a:pt x="474286" y="675540"/>
                  </a:cubicBezTo>
                  <a:cubicBezTo>
                    <a:pt x="460688" y="686418"/>
                    <a:pt x="444370" y="691858"/>
                    <a:pt x="428052" y="691858"/>
                  </a:cubicBezTo>
                  <a:cubicBezTo>
                    <a:pt x="414453" y="691858"/>
                    <a:pt x="400855" y="689138"/>
                    <a:pt x="387257" y="683699"/>
                  </a:cubicBezTo>
                  <a:cubicBezTo>
                    <a:pt x="373659" y="678259"/>
                    <a:pt x="360060" y="672820"/>
                    <a:pt x="351901" y="664661"/>
                  </a:cubicBezTo>
                  <a:cubicBezTo>
                    <a:pt x="330144" y="645624"/>
                    <a:pt x="316546" y="621147"/>
                    <a:pt x="305667" y="596670"/>
                  </a:cubicBezTo>
                  <a:cubicBezTo>
                    <a:pt x="292069" y="569473"/>
                    <a:pt x="281190" y="539557"/>
                    <a:pt x="270312" y="509641"/>
                  </a:cubicBezTo>
                  <a:cubicBezTo>
                    <a:pt x="264872" y="493323"/>
                    <a:pt x="256713" y="477005"/>
                    <a:pt x="251274" y="460687"/>
                  </a:cubicBezTo>
                  <a:cubicBezTo>
                    <a:pt x="240395" y="433490"/>
                    <a:pt x="232236" y="409014"/>
                    <a:pt x="224077" y="381817"/>
                  </a:cubicBezTo>
                  <a:cubicBezTo>
                    <a:pt x="218638" y="365499"/>
                    <a:pt x="213199" y="346462"/>
                    <a:pt x="207759" y="330144"/>
                  </a:cubicBezTo>
                  <a:cubicBezTo>
                    <a:pt x="202320" y="316545"/>
                    <a:pt x="196881" y="300227"/>
                    <a:pt x="191442" y="286629"/>
                  </a:cubicBezTo>
                  <a:cubicBezTo>
                    <a:pt x="188722" y="281190"/>
                    <a:pt x="186002" y="278470"/>
                    <a:pt x="183283" y="278470"/>
                  </a:cubicBezTo>
                  <a:cubicBezTo>
                    <a:pt x="180563" y="278470"/>
                    <a:pt x="180563" y="286629"/>
                    <a:pt x="180563" y="292068"/>
                  </a:cubicBezTo>
                  <a:cubicBezTo>
                    <a:pt x="180563" y="297508"/>
                    <a:pt x="180563" y="302947"/>
                    <a:pt x="180563" y="305667"/>
                  </a:cubicBezTo>
                  <a:cubicBezTo>
                    <a:pt x="180563" y="321985"/>
                    <a:pt x="183283" y="338303"/>
                    <a:pt x="183283" y="354620"/>
                  </a:cubicBezTo>
                  <a:cubicBezTo>
                    <a:pt x="183283" y="387256"/>
                    <a:pt x="186002" y="417173"/>
                    <a:pt x="188722" y="449808"/>
                  </a:cubicBezTo>
                  <a:cubicBezTo>
                    <a:pt x="188722" y="460687"/>
                    <a:pt x="188722" y="468846"/>
                    <a:pt x="188722" y="479725"/>
                  </a:cubicBezTo>
                  <a:cubicBezTo>
                    <a:pt x="188722" y="501482"/>
                    <a:pt x="188722" y="523239"/>
                    <a:pt x="188722" y="542277"/>
                  </a:cubicBezTo>
                  <a:cubicBezTo>
                    <a:pt x="188722" y="566754"/>
                    <a:pt x="186002" y="591231"/>
                    <a:pt x="186002" y="615708"/>
                  </a:cubicBezTo>
                  <a:cubicBezTo>
                    <a:pt x="186002" y="623866"/>
                    <a:pt x="186002" y="632025"/>
                    <a:pt x="186002" y="637465"/>
                  </a:cubicBezTo>
                  <a:cubicBezTo>
                    <a:pt x="186002" y="645624"/>
                    <a:pt x="183283" y="656502"/>
                    <a:pt x="183283" y="664661"/>
                  </a:cubicBezTo>
                  <a:cubicBezTo>
                    <a:pt x="202320" y="664661"/>
                    <a:pt x="218638" y="664661"/>
                    <a:pt x="226797" y="664661"/>
                  </a:cubicBezTo>
                  <a:cubicBezTo>
                    <a:pt x="234956" y="664661"/>
                    <a:pt x="253994" y="664661"/>
                    <a:pt x="253994" y="680979"/>
                  </a:cubicBezTo>
                  <a:cubicBezTo>
                    <a:pt x="253994" y="689138"/>
                    <a:pt x="253994" y="691858"/>
                    <a:pt x="248554" y="697297"/>
                  </a:cubicBezTo>
                  <a:cubicBezTo>
                    <a:pt x="245835" y="702736"/>
                    <a:pt x="240395" y="705456"/>
                    <a:pt x="234956" y="705456"/>
                  </a:cubicBezTo>
                  <a:cubicBezTo>
                    <a:pt x="226797" y="708176"/>
                    <a:pt x="224077" y="708176"/>
                    <a:pt x="218638" y="708176"/>
                  </a:cubicBezTo>
                  <a:cubicBezTo>
                    <a:pt x="215918" y="708176"/>
                    <a:pt x="199600" y="708176"/>
                    <a:pt x="183283" y="708176"/>
                  </a:cubicBezTo>
                  <a:cubicBezTo>
                    <a:pt x="166965" y="708176"/>
                    <a:pt x="153366" y="708176"/>
                    <a:pt x="150647" y="708176"/>
                  </a:cubicBezTo>
                  <a:cubicBezTo>
                    <a:pt x="139768" y="708176"/>
                    <a:pt x="120730" y="708176"/>
                    <a:pt x="107132" y="708176"/>
                  </a:cubicBezTo>
                  <a:cubicBezTo>
                    <a:pt x="101693" y="708176"/>
                    <a:pt x="96254" y="708176"/>
                    <a:pt x="88094" y="708176"/>
                  </a:cubicBezTo>
                  <a:cubicBezTo>
                    <a:pt x="82655" y="708176"/>
                    <a:pt x="74496" y="708176"/>
                    <a:pt x="69057" y="702736"/>
                  </a:cubicBezTo>
                  <a:cubicBezTo>
                    <a:pt x="63617" y="700017"/>
                    <a:pt x="58178" y="691858"/>
                    <a:pt x="58178" y="686418"/>
                  </a:cubicBezTo>
                  <a:cubicBezTo>
                    <a:pt x="58178" y="683699"/>
                    <a:pt x="58178" y="680979"/>
                    <a:pt x="60898" y="678259"/>
                  </a:cubicBezTo>
                  <a:cubicBezTo>
                    <a:pt x="63617" y="675540"/>
                    <a:pt x="71777" y="672820"/>
                    <a:pt x="77216" y="670101"/>
                  </a:cubicBezTo>
                  <a:cubicBezTo>
                    <a:pt x="90814" y="667381"/>
                    <a:pt x="115291" y="664661"/>
                    <a:pt x="120730" y="664661"/>
                  </a:cubicBezTo>
                  <a:cubicBezTo>
                    <a:pt x="123450" y="664661"/>
                    <a:pt x="126170" y="664661"/>
                    <a:pt x="131609" y="664661"/>
                  </a:cubicBezTo>
                  <a:cubicBezTo>
                    <a:pt x="131609" y="623866"/>
                    <a:pt x="134329" y="583072"/>
                    <a:pt x="134329" y="539557"/>
                  </a:cubicBezTo>
                  <a:cubicBezTo>
                    <a:pt x="134329" y="528678"/>
                    <a:pt x="134329" y="515080"/>
                    <a:pt x="134329" y="504201"/>
                  </a:cubicBezTo>
                  <a:cubicBezTo>
                    <a:pt x="131609" y="460687"/>
                    <a:pt x="131609" y="417173"/>
                    <a:pt x="131609" y="376378"/>
                  </a:cubicBezTo>
                  <a:cubicBezTo>
                    <a:pt x="131609" y="351901"/>
                    <a:pt x="131609" y="327424"/>
                    <a:pt x="131609" y="302947"/>
                  </a:cubicBezTo>
                  <a:cubicBezTo>
                    <a:pt x="131609" y="275751"/>
                    <a:pt x="131609" y="248554"/>
                    <a:pt x="134329" y="221357"/>
                  </a:cubicBezTo>
                  <a:cubicBezTo>
                    <a:pt x="134329" y="188722"/>
                    <a:pt x="137048" y="156086"/>
                    <a:pt x="137048" y="123450"/>
                  </a:cubicBezTo>
                  <a:cubicBezTo>
                    <a:pt x="126170" y="123450"/>
                    <a:pt x="115291" y="123450"/>
                    <a:pt x="107132" y="123450"/>
                  </a:cubicBezTo>
                  <a:cubicBezTo>
                    <a:pt x="101693" y="123450"/>
                    <a:pt x="96254" y="123450"/>
                    <a:pt x="88094" y="123450"/>
                  </a:cubicBezTo>
                  <a:cubicBezTo>
                    <a:pt x="82655" y="123450"/>
                    <a:pt x="74496" y="120730"/>
                    <a:pt x="69057" y="118011"/>
                  </a:cubicBezTo>
                  <a:cubicBezTo>
                    <a:pt x="63617" y="115291"/>
                    <a:pt x="58178" y="107132"/>
                    <a:pt x="58178" y="101693"/>
                  </a:cubicBezTo>
                  <a:cubicBezTo>
                    <a:pt x="58178" y="98973"/>
                    <a:pt x="58178" y="96253"/>
                    <a:pt x="60898" y="93534"/>
                  </a:cubicBezTo>
                  <a:cubicBezTo>
                    <a:pt x="63617" y="90814"/>
                    <a:pt x="71777" y="88094"/>
                    <a:pt x="77216" y="85375"/>
                  </a:cubicBezTo>
                  <a:cubicBezTo>
                    <a:pt x="90814" y="82655"/>
                    <a:pt x="126170" y="79935"/>
                    <a:pt x="131609" y="79935"/>
                  </a:cubicBezTo>
                  <a:cubicBezTo>
                    <a:pt x="137048" y="79935"/>
                    <a:pt x="147927" y="79935"/>
                    <a:pt x="161525" y="79935"/>
                  </a:cubicBezTo>
                  <a:cubicBezTo>
                    <a:pt x="166965" y="74496"/>
                    <a:pt x="172404" y="71776"/>
                    <a:pt x="177843" y="66337"/>
                  </a:cubicBezTo>
                  <a:cubicBezTo>
                    <a:pt x="186002" y="60898"/>
                    <a:pt x="194161" y="58178"/>
                    <a:pt x="202320" y="58178"/>
                  </a:cubicBezTo>
                  <a:cubicBezTo>
                    <a:pt x="215918" y="58178"/>
                    <a:pt x="226797" y="63617"/>
                    <a:pt x="234956" y="77216"/>
                  </a:cubicBezTo>
                  <a:cubicBezTo>
                    <a:pt x="240395" y="88094"/>
                    <a:pt x="248554" y="96253"/>
                    <a:pt x="251274" y="107132"/>
                  </a:cubicBezTo>
                  <a:cubicBezTo>
                    <a:pt x="256713" y="120730"/>
                    <a:pt x="259433" y="134328"/>
                    <a:pt x="267592" y="147927"/>
                  </a:cubicBezTo>
                  <a:cubicBezTo>
                    <a:pt x="273031" y="158805"/>
                    <a:pt x="275751" y="172404"/>
                    <a:pt x="281190" y="183282"/>
                  </a:cubicBezTo>
                  <a:cubicBezTo>
                    <a:pt x="286630" y="196881"/>
                    <a:pt x="292069" y="210479"/>
                    <a:pt x="297508" y="224077"/>
                  </a:cubicBezTo>
                  <a:cubicBezTo>
                    <a:pt x="300228" y="237675"/>
                    <a:pt x="305667" y="251274"/>
                    <a:pt x="308387" y="264872"/>
                  </a:cubicBezTo>
                  <a:cubicBezTo>
                    <a:pt x="311106" y="278470"/>
                    <a:pt x="311106" y="289349"/>
                    <a:pt x="319265" y="300227"/>
                  </a:cubicBezTo>
                  <a:cubicBezTo>
                    <a:pt x="332864" y="324704"/>
                    <a:pt x="346462" y="351901"/>
                    <a:pt x="351901" y="379097"/>
                  </a:cubicBezTo>
                  <a:cubicBezTo>
                    <a:pt x="354621" y="392696"/>
                    <a:pt x="360060" y="403574"/>
                    <a:pt x="365500" y="417173"/>
                  </a:cubicBezTo>
                  <a:cubicBezTo>
                    <a:pt x="373659" y="430771"/>
                    <a:pt x="373659" y="444369"/>
                    <a:pt x="379098" y="457967"/>
                  </a:cubicBezTo>
                  <a:cubicBezTo>
                    <a:pt x="381818" y="471566"/>
                    <a:pt x="387257" y="482444"/>
                    <a:pt x="395416" y="496043"/>
                  </a:cubicBezTo>
                  <a:cubicBezTo>
                    <a:pt x="398136" y="501482"/>
                    <a:pt x="403575" y="506921"/>
                    <a:pt x="406294" y="512361"/>
                  </a:cubicBezTo>
                  <a:cubicBezTo>
                    <a:pt x="409014" y="517800"/>
                    <a:pt x="409014" y="525959"/>
                    <a:pt x="411734" y="531398"/>
                  </a:cubicBezTo>
                  <a:cubicBezTo>
                    <a:pt x="414453" y="539557"/>
                    <a:pt x="417173" y="550436"/>
                    <a:pt x="419893" y="558595"/>
                  </a:cubicBezTo>
                  <a:cubicBezTo>
                    <a:pt x="422613" y="561314"/>
                    <a:pt x="422613" y="564034"/>
                    <a:pt x="425332" y="564034"/>
                  </a:cubicBezTo>
                  <a:cubicBezTo>
                    <a:pt x="428052" y="564034"/>
                    <a:pt x="428052" y="561314"/>
                    <a:pt x="430771" y="558595"/>
                  </a:cubicBezTo>
                  <a:cubicBezTo>
                    <a:pt x="430771" y="555875"/>
                    <a:pt x="430771" y="553155"/>
                    <a:pt x="430771" y="550436"/>
                  </a:cubicBezTo>
                  <a:cubicBezTo>
                    <a:pt x="430771" y="534118"/>
                    <a:pt x="430771" y="517800"/>
                    <a:pt x="430771" y="501482"/>
                  </a:cubicBezTo>
                  <a:cubicBezTo>
                    <a:pt x="430771" y="468846"/>
                    <a:pt x="433491" y="436210"/>
                    <a:pt x="430771" y="403574"/>
                  </a:cubicBezTo>
                  <a:cubicBezTo>
                    <a:pt x="430771" y="373658"/>
                    <a:pt x="425332" y="343742"/>
                    <a:pt x="425332" y="313826"/>
                  </a:cubicBezTo>
                  <a:cubicBezTo>
                    <a:pt x="425332" y="292068"/>
                    <a:pt x="425332" y="270311"/>
                    <a:pt x="425332" y="248554"/>
                  </a:cubicBezTo>
                  <a:cubicBezTo>
                    <a:pt x="425332" y="234956"/>
                    <a:pt x="425332" y="224077"/>
                    <a:pt x="425332" y="210479"/>
                  </a:cubicBezTo>
                  <a:cubicBezTo>
                    <a:pt x="425332" y="191441"/>
                    <a:pt x="422613" y="172404"/>
                    <a:pt x="422613" y="153366"/>
                  </a:cubicBezTo>
                  <a:cubicBezTo>
                    <a:pt x="422613" y="142487"/>
                    <a:pt x="422613" y="134328"/>
                    <a:pt x="425332" y="123450"/>
                  </a:cubicBezTo>
                  <a:cubicBezTo>
                    <a:pt x="417173" y="123450"/>
                    <a:pt x="406294" y="123450"/>
                    <a:pt x="398136" y="123450"/>
                  </a:cubicBezTo>
                  <a:cubicBezTo>
                    <a:pt x="392696" y="123450"/>
                    <a:pt x="387257" y="123450"/>
                    <a:pt x="379098" y="123450"/>
                  </a:cubicBezTo>
                  <a:cubicBezTo>
                    <a:pt x="373659" y="123450"/>
                    <a:pt x="365500" y="120730"/>
                    <a:pt x="360060" y="118011"/>
                  </a:cubicBezTo>
                  <a:cubicBezTo>
                    <a:pt x="354621" y="115291"/>
                    <a:pt x="349182" y="107132"/>
                    <a:pt x="349182" y="101693"/>
                  </a:cubicBezTo>
                  <a:cubicBezTo>
                    <a:pt x="349182" y="98973"/>
                    <a:pt x="349182" y="96253"/>
                    <a:pt x="351901" y="93534"/>
                  </a:cubicBezTo>
                  <a:cubicBezTo>
                    <a:pt x="354621" y="90814"/>
                    <a:pt x="362780" y="88094"/>
                    <a:pt x="368219" y="85375"/>
                  </a:cubicBezTo>
                  <a:cubicBezTo>
                    <a:pt x="381818" y="82655"/>
                    <a:pt x="417173" y="79935"/>
                    <a:pt x="422613" y="79935"/>
                  </a:cubicBezTo>
                  <a:cubicBezTo>
                    <a:pt x="428052" y="79935"/>
                    <a:pt x="433491" y="79935"/>
                    <a:pt x="444370" y="79935"/>
                  </a:cubicBezTo>
                  <a:cubicBezTo>
                    <a:pt x="449809" y="74496"/>
                    <a:pt x="455248" y="71776"/>
                    <a:pt x="463407" y="71776"/>
                  </a:cubicBezTo>
                  <a:cubicBezTo>
                    <a:pt x="471566" y="71776"/>
                    <a:pt x="477006" y="74496"/>
                    <a:pt x="477006" y="79935"/>
                  </a:cubicBezTo>
                  <a:cubicBezTo>
                    <a:pt x="493324" y="79935"/>
                    <a:pt x="506922" y="79935"/>
                    <a:pt x="515081" y="79935"/>
                  </a:cubicBezTo>
                  <a:lnTo>
                    <a:pt x="515081" y="79935"/>
                  </a:lnTo>
                  <a:close/>
                </a:path>
              </a:pathLst>
            </a:custGeom>
            <a:grpFill/>
            <a:ln w="27168" cap="flat">
              <a:noFill/>
              <a:prstDash val="solid"/>
              <a:miter/>
            </a:ln>
          </p:spPr>
          <p:txBody>
            <a:bodyPr rtlCol="0" anchor="ctr"/>
            <a:lstStyle/>
            <a:p>
              <a:endParaRPr/>
            </a:p>
          </p:txBody>
        </p:sp>
        <p:sp>
          <p:nvSpPr>
            <p:cNvPr id="44" name="Freeform: Shape 43">
              <a:extLst>
                <a:ext uri="{FF2B5EF4-FFF2-40B4-BE49-F238E27FC236}">
                  <a16:creationId xmlns:a16="http://schemas.microsoft.com/office/drawing/2014/main" id="{558B1006-CC1F-40DD-BD7B-99C832704287}"/>
                </a:ext>
              </a:extLst>
            </p:cNvPr>
            <p:cNvSpPr/>
            <p:nvPr/>
          </p:nvSpPr>
          <p:spPr>
            <a:xfrm>
              <a:off x="5139126" y="4192158"/>
              <a:ext cx="516735" cy="788700"/>
            </a:xfrm>
            <a:custGeom>
              <a:avLst/>
              <a:gdLst>
                <a:gd name="connsiteX0" fmla="*/ 464616 w 516735"/>
                <a:gd name="connsiteY0" fmla="*/ 436210 h 788699"/>
                <a:gd name="connsiteX1" fmla="*/ 445578 w 516735"/>
                <a:gd name="connsiteY1" fmla="*/ 455248 h 788699"/>
                <a:gd name="connsiteX2" fmla="*/ 404784 w 516735"/>
                <a:gd name="connsiteY2" fmla="*/ 466126 h 788699"/>
                <a:gd name="connsiteX3" fmla="*/ 385746 w 516735"/>
                <a:gd name="connsiteY3" fmla="*/ 479725 h 788699"/>
                <a:gd name="connsiteX4" fmla="*/ 388466 w 516735"/>
                <a:gd name="connsiteY4" fmla="*/ 512361 h 788699"/>
                <a:gd name="connsiteX5" fmla="*/ 388466 w 516735"/>
                <a:gd name="connsiteY5" fmla="*/ 544997 h 788699"/>
                <a:gd name="connsiteX6" fmla="*/ 388466 w 516735"/>
                <a:gd name="connsiteY6" fmla="*/ 566754 h 788699"/>
                <a:gd name="connsiteX7" fmla="*/ 391185 w 516735"/>
                <a:gd name="connsiteY7" fmla="*/ 632026 h 788699"/>
                <a:gd name="connsiteX8" fmla="*/ 393905 w 516735"/>
                <a:gd name="connsiteY8" fmla="*/ 683699 h 788699"/>
                <a:gd name="connsiteX9" fmla="*/ 377587 w 516735"/>
                <a:gd name="connsiteY9" fmla="*/ 724494 h 788699"/>
                <a:gd name="connsiteX10" fmla="*/ 361269 w 516735"/>
                <a:gd name="connsiteY10" fmla="*/ 719054 h 788699"/>
                <a:gd name="connsiteX11" fmla="*/ 353110 w 516735"/>
                <a:gd name="connsiteY11" fmla="*/ 702737 h 788699"/>
                <a:gd name="connsiteX12" fmla="*/ 350390 w 516735"/>
                <a:gd name="connsiteY12" fmla="*/ 686419 h 788699"/>
                <a:gd name="connsiteX13" fmla="*/ 353110 w 516735"/>
                <a:gd name="connsiteY13" fmla="*/ 659222 h 788699"/>
                <a:gd name="connsiteX14" fmla="*/ 353110 w 516735"/>
                <a:gd name="connsiteY14" fmla="*/ 656502 h 788699"/>
                <a:gd name="connsiteX15" fmla="*/ 317755 w 516735"/>
                <a:gd name="connsiteY15" fmla="*/ 708176 h 788699"/>
                <a:gd name="connsiteX16" fmla="*/ 241604 w 516735"/>
                <a:gd name="connsiteY16" fmla="*/ 735372 h 788699"/>
                <a:gd name="connsiteX17" fmla="*/ 187211 w 516735"/>
                <a:gd name="connsiteY17" fmla="*/ 727214 h 788699"/>
                <a:gd name="connsiteX18" fmla="*/ 135538 w 516735"/>
                <a:gd name="connsiteY18" fmla="*/ 694578 h 788699"/>
                <a:gd name="connsiteX19" fmla="*/ 86584 w 516735"/>
                <a:gd name="connsiteY19" fmla="*/ 621147 h 788699"/>
                <a:gd name="connsiteX20" fmla="*/ 67546 w 516735"/>
                <a:gd name="connsiteY20" fmla="*/ 555875 h 788699"/>
                <a:gd name="connsiteX21" fmla="*/ 59387 w 516735"/>
                <a:gd name="connsiteY21" fmla="*/ 509641 h 788699"/>
                <a:gd name="connsiteX22" fmla="*/ 59387 w 516735"/>
                <a:gd name="connsiteY22" fmla="*/ 468846 h 788699"/>
                <a:gd name="connsiteX23" fmla="*/ 86584 w 516735"/>
                <a:gd name="connsiteY23" fmla="*/ 302947 h 788699"/>
                <a:gd name="connsiteX24" fmla="*/ 108341 w 516735"/>
                <a:gd name="connsiteY24" fmla="*/ 224077 h 788699"/>
                <a:gd name="connsiteX25" fmla="*/ 146416 w 516735"/>
                <a:gd name="connsiteY25" fmla="*/ 145207 h 788699"/>
                <a:gd name="connsiteX26" fmla="*/ 198090 w 516735"/>
                <a:gd name="connsiteY26" fmla="*/ 85375 h 788699"/>
                <a:gd name="connsiteX27" fmla="*/ 228006 w 516735"/>
                <a:gd name="connsiteY27" fmla="*/ 69057 h 788699"/>
                <a:gd name="connsiteX28" fmla="*/ 268801 w 516735"/>
                <a:gd name="connsiteY28" fmla="*/ 58178 h 788699"/>
                <a:gd name="connsiteX29" fmla="*/ 274240 w 516735"/>
                <a:gd name="connsiteY29" fmla="*/ 58178 h 788699"/>
                <a:gd name="connsiteX30" fmla="*/ 295997 w 516735"/>
                <a:gd name="connsiteY30" fmla="*/ 60898 h 788699"/>
                <a:gd name="connsiteX31" fmla="*/ 331353 w 516735"/>
                <a:gd name="connsiteY31" fmla="*/ 71776 h 788699"/>
                <a:gd name="connsiteX32" fmla="*/ 350390 w 516735"/>
                <a:gd name="connsiteY32" fmla="*/ 93534 h 788699"/>
                <a:gd name="connsiteX33" fmla="*/ 353110 w 516735"/>
                <a:gd name="connsiteY33" fmla="*/ 74496 h 788699"/>
                <a:gd name="connsiteX34" fmla="*/ 358549 w 516735"/>
                <a:gd name="connsiteY34" fmla="*/ 63618 h 788699"/>
                <a:gd name="connsiteX35" fmla="*/ 366708 w 516735"/>
                <a:gd name="connsiteY35" fmla="*/ 58178 h 788699"/>
                <a:gd name="connsiteX36" fmla="*/ 374867 w 516735"/>
                <a:gd name="connsiteY36" fmla="*/ 63618 h 788699"/>
                <a:gd name="connsiteX37" fmla="*/ 383026 w 516735"/>
                <a:gd name="connsiteY37" fmla="*/ 82655 h 788699"/>
                <a:gd name="connsiteX38" fmla="*/ 385746 w 516735"/>
                <a:gd name="connsiteY38" fmla="*/ 126170 h 788699"/>
                <a:gd name="connsiteX39" fmla="*/ 388466 w 516735"/>
                <a:gd name="connsiteY39" fmla="*/ 186002 h 788699"/>
                <a:gd name="connsiteX40" fmla="*/ 391185 w 516735"/>
                <a:gd name="connsiteY40" fmla="*/ 237676 h 788699"/>
                <a:gd name="connsiteX41" fmla="*/ 374867 w 516735"/>
                <a:gd name="connsiteY41" fmla="*/ 278470 h 788699"/>
                <a:gd name="connsiteX42" fmla="*/ 358549 w 516735"/>
                <a:gd name="connsiteY42" fmla="*/ 273031 h 788699"/>
                <a:gd name="connsiteX43" fmla="*/ 350390 w 516735"/>
                <a:gd name="connsiteY43" fmla="*/ 256713 h 788699"/>
                <a:gd name="connsiteX44" fmla="*/ 347671 w 516735"/>
                <a:gd name="connsiteY44" fmla="*/ 240395 h 788699"/>
                <a:gd name="connsiteX45" fmla="*/ 347671 w 516735"/>
                <a:gd name="connsiteY45" fmla="*/ 213199 h 788699"/>
                <a:gd name="connsiteX46" fmla="*/ 344951 w 516735"/>
                <a:gd name="connsiteY46" fmla="*/ 194161 h 788699"/>
                <a:gd name="connsiteX47" fmla="*/ 339512 w 516735"/>
                <a:gd name="connsiteY47" fmla="*/ 150647 h 788699"/>
                <a:gd name="connsiteX48" fmla="*/ 323194 w 516735"/>
                <a:gd name="connsiteY48" fmla="*/ 112571 h 788699"/>
                <a:gd name="connsiteX49" fmla="*/ 293278 w 516735"/>
                <a:gd name="connsiteY49" fmla="*/ 101693 h 788699"/>
                <a:gd name="connsiteX50" fmla="*/ 263361 w 516735"/>
                <a:gd name="connsiteY50" fmla="*/ 120730 h 788699"/>
                <a:gd name="connsiteX51" fmla="*/ 241604 w 516735"/>
                <a:gd name="connsiteY51" fmla="*/ 153366 h 788699"/>
                <a:gd name="connsiteX52" fmla="*/ 233445 w 516735"/>
                <a:gd name="connsiteY52" fmla="*/ 194161 h 788699"/>
                <a:gd name="connsiteX53" fmla="*/ 225286 w 516735"/>
                <a:gd name="connsiteY53" fmla="*/ 232236 h 788699"/>
                <a:gd name="connsiteX54" fmla="*/ 217127 w 516735"/>
                <a:gd name="connsiteY54" fmla="*/ 275751 h 788699"/>
                <a:gd name="connsiteX55" fmla="*/ 211688 w 516735"/>
                <a:gd name="connsiteY55" fmla="*/ 316545 h 788699"/>
                <a:gd name="connsiteX56" fmla="*/ 206249 w 516735"/>
                <a:gd name="connsiteY56" fmla="*/ 354621 h 788699"/>
                <a:gd name="connsiteX57" fmla="*/ 200809 w 516735"/>
                <a:gd name="connsiteY57" fmla="*/ 398135 h 788699"/>
                <a:gd name="connsiteX58" fmla="*/ 195370 w 516735"/>
                <a:gd name="connsiteY58" fmla="*/ 438930 h 788699"/>
                <a:gd name="connsiteX59" fmla="*/ 192650 w 516735"/>
                <a:gd name="connsiteY59" fmla="*/ 474286 h 788699"/>
                <a:gd name="connsiteX60" fmla="*/ 195370 w 516735"/>
                <a:gd name="connsiteY60" fmla="*/ 525959 h 788699"/>
                <a:gd name="connsiteX61" fmla="*/ 208968 w 516735"/>
                <a:gd name="connsiteY61" fmla="*/ 596670 h 788699"/>
                <a:gd name="connsiteX62" fmla="*/ 214407 w 516735"/>
                <a:gd name="connsiteY62" fmla="*/ 623867 h 788699"/>
                <a:gd name="connsiteX63" fmla="*/ 228006 w 516735"/>
                <a:gd name="connsiteY63" fmla="*/ 656502 h 788699"/>
                <a:gd name="connsiteX64" fmla="*/ 271520 w 516735"/>
                <a:gd name="connsiteY64" fmla="*/ 689138 h 788699"/>
                <a:gd name="connsiteX65" fmla="*/ 306876 w 516735"/>
                <a:gd name="connsiteY65" fmla="*/ 664661 h 788699"/>
                <a:gd name="connsiteX66" fmla="*/ 331353 w 516735"/>
                <a:gd name="connsiteY66" fmla="*/ 602109 h 788699"/>
                <a:gd name="connsiteX67" fmla="*/ 336792 w 516735"/>
                <a:gd name="connsiteY67" fmla="*/ 544997 h 788699"/>
                <a:gd name="connsiteX68" fmla="*/ 336792 w 516735"/>
                <a:gd name="connsiteY68" fmla="*/ 498762 h 788699"/>
                <a:gd name="connsiteX69" fmla="*/ 336792 w 516735"/>
                <a:gd name="connsiteY69" fmla="*/ 490603 h 788699"/>
                <a:gd name="connsiteX70" fmla="*/ 320474 w 516735"/>
                <a:gd name="connsiteY70" fmla="*/ 477005 h 788699"/>
                <a:gd name="connsiteX71" fmla="*/ 282399 w 516735"/>
                <a:gd name="connsiteY71" fmla="*/ 479725 h 788699"/>
                <a:gd name="connsiteX72" fmla="*/ 252483 w 516735"/>
                <a:gd name="connsiteY72" fmla="*/ 474286 h 788699"/>
                <a:gd name="connsiteX73" fmla="*/ 247043 w 516735"/>
                <a:gd name="connsiteY73" fmla="*/ 466126 h 788699"/>
                <a:gd name="connsiteX74" fmla="*/ 249763 w 516735"/>
                <a:gd name="connsiteY74" fmla="*/ 457968 h 788699"/>
                <a:gd name="connsiteX75" fmla="*/ 268801 w 516735"/>
                <a:gd name="connsiteY75" fmla="*/ 447089 h 788699"/>
                <a:gd name="connsiteX76" fmla="*/ 312315 w 516735"/>
                <a:gd name="connsiteY76" fmla="*/ 436210 h 788699"/>
                <a:gd name="connsiteX77" fmla="*/ 353110 w 516735"/>
                <a:gd name="connsiteY77" fmla="*/ 430771 h 788699"/>
                <a:gd name="connsiteX78" fmla="*/ 385746 w 516735"/>
                <a:gd name="connsiteY78" fmla="*/ 430771 h 788699"/>
                <a:gd name="connsiteX79" fmla="*/ 437420 w 516735"/>
                <a:gd name="connsiteY79" fmla="*/ 428051 h 788699"/>
                <a:gd name="connsiteX80" fmla="*/ 464616 w 516735"/>
                <a:gd name="connsiteY80" fmla="*/ 436210 h 78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516735" h="788699">
                  <a:moveTo>
                    <a:pt x="464616" y="436210"/>
                  </a:moveTo>
                  <a:cubicBezTo>
                    <a:pt x="464616" y="447089"/>
                    <a:pt x="453737" y="452528"/>
                    <a:pt x="445578" y="455248"/>
                  </a:cubicBezTo>
                  <a:cubicBezTo>
                    <a:pt x="434700" y="460687"/>
                    <a:pt x="415662" y="463407"/>
                    <a:pt x="404784" y="466126"/>
                  </a:cubicBezTo>
                  <a:cubicBezTo>
                    <a:pt x="393905" y="466126"/>
                    <a:pt x="385746" y="468846"/>
                    <a:pt x="385746" y="479725"/>
                  </a:cubicBezTo>
                  <a:cubicBezTo>
                    <a:pt x="385746" y="487884"/>
                    <a:pt x="388466" y="506921"/>
                    <a:pt x="388466" y="512361"/>
                  </a:cubicBezTo>
                  <a:cubicBezTo>
                    <a:pt x="388466" y="515080"/>
                    <a:pt x="388466" y="539557"/>
                    <a:pt x="388466" y="544997"/>
                  </a:cubicBezTo>
                  <a:cubicBezTo>
                    <a:pt x="388466" y="550436"/>
                    <a:pt x="388466" y="558595"/>
                    <a:pt x="388466" y="566754"/>
                  </a:cubicBezTo>
                  <a:cubicBezTo>
                    <a:pt x="388466" y="591231"/>
                    <a:pt x="388466" y="621147"/>
                    <a:pt x="391185" y="632026"/>
                  </a:cubicBezTo>
                  <a:cubicBezTo>
                    <a:pt x="393905" y="653783"/>
                    <a:pt x="393905" y="661942"/>
                    <a:pt x="393905" y="683699"/>
                  </a:cubicBezTo>
                  <a:cubicBezTo>
                    <a:pt x="393905" y="694578"/>
                    <a:pt x="393905" y="724494"/>
                    <a:pt x="377587" y="724494"/>
                  </a:cubicBezTo>
                  <a:cubicBezTo>
                    <a:pt x="369428" y="724494"/>
                    <a:pt x="366708" y="721774"/>
                    <a:pt x="361269" y="719054"/>
                  </a:cubicBezTo>
                  <a:cubicBezTo>
                    <a:pt x="355830" y="716335"/>
                    <a:pt x="353110" y="708176"/>
                    <a:pt x="353110" y="702737"/>
                  </a:cubicBezTo>
                  <a:cubicBezTo>
                    <a:pt x="350390" y="694578"/>
                    <a:pt x="350390" y="689138"/>
                    <a:pt x="350390" y="686419"/>
                  </a:cubicBezTo>
                  <a:cubicBezTo>
                    <a:pt x="350390" y="678260"/>
                    <a:pt x="353110" y="672820"/>
                    <a:pt x="353110" y="659222"/>
                  </a:cubicBezTo>
                  <a:lnTo>
                    <a:pt x="353110" y="656502"/>
                  </a:lnTo>
                  <a:cubicBezTo>
                    <a:pt x="347671" y="675540"/>
                    <a:pt x="334072" y="694578"/>
                    <a:pt x="317755" y="708176"/>
                  </a:cubicBezTo>
                  <a:cubicBezTo>
                    <a:pt x="293278" y="727214"/>
                    <a:pt x="274240" y="735372"/>
                    <a:pt x="241604" y="735372"/>
                  </a:cubicBezTo>
                  <a:cubicBezTo>
                    <a:pt x="222566" y="735372"/>
                    <a:pt x="203529" y="732653"/>
                    <a:pt x="187211" y="727214"/>
                  </a:cubicBezTo>
                  <a:cubicBezTo>
                    <a:pt x="165454" y="719054"/>
                    <a:pt x="149136" y="708176"/>
                    <a:pt x="135538" y="694578"/>
                  </a:cubicBezTo>
                  <a:cubicBezTo>
                    <a:pt x="113780" y="672820"/>
                    <a:pt x="100182" y="648343"/>
                    <a:pt x="86584" y="621147"/>
                  </a:cubicBezTo>
                  <a:cubicBezTo>
                    <a:pt x="75705" y="599390"/>
                    <a:pt x="70266" y="580352"/>
                    <a:pt x="67546" y="555875"/>
                  </a:cubicBezTo>
                  <a:cubicBezTo>
                    <a:pt x="64826" y="539557"/>
                    <a:pt x="62107" y="525959"/>
                    <a:pt x="59387" y="509641"/>
                  </a:cubicBezTo>
                  <a:cubicBezTo>
                    <a:pt x="56667" y="493323"/>
                    <a:pt x="59387" y="485164"/>
                    <a:pt x="59387" y="468846"/>
                  </a:cubicBezTo>
                  <a:cubicBezTo>
                    <a:pt x="59387" y="414453"/>
                    <a:pt x="72985" y="362780"/>
                    <a:pt x="86584" y="302947"/>
                  </a:cubicBezTo>
                  <a:cubicBezTo>
                    <a:pt x="92023" y="275751"/>
                    <a:pt x="100182" y="248554"/>
                    <a:pt x="108341" y="224077"/>
                  </a:cubicBezTo>
                  <a:cubicBezTo>
                    <a:pt x="116500" y="196881"/>
                    <a:pt x="130098" y="169684"/>
                    <a:pt x="146416" y="145207"/>
                  </a:cubicBezTo>
                  <a:cubicBezTo>
                    <a:pt x="160014" y="123450"/>
                    <a:pt x="176332" y="101693"/>
                    <a:pt x="198090" y="85375"/>
                  </a:cubicBezTo>
                  <a:cubicBezTo>
                    <a:pt x="206249" y="77216"/>
                    <a:pt x="217127" y="71776"/>
                    <a:pt x="228006" y="69057"/>
                  </a:cubicBezTo>
                  <a:cubicBezTo>
                    <a:pt x="241604" y="63618"/>
                    <a:pt x="255202" y="58178"/>
                    <a:pt x="268801" y="58178"/>
                  </a:cubicBezTo>
                  <a:cubicBezTo>
                    <a:pt x="271520" y="58178"/>
                    <a:pt x="274240" y="58178"/>
                    <a:pt x="274240" y="58178"/>
                  </a:cubicBezTo>
                  <a:cubicBezTo>
                    <a:pt x="279679" y="58178"/>
                    <a:pt x="285119" y="58178"/>
                    <a:pt x="295997" y="60898"/>
                  </a:cubicBezTo>
                  <a:cubicBezTo>
                    <a:pt x="309595" y="63618"/>
                    <a:pt x="320474" y="66337"/>
                    <a:pt x="331353" y="71776"/>
                  </a:cubicBezTo>
                  <a:cubicBezTo>
                    <a:pt x="339512" y="77216"/>
                    <a:pt x="347671" y="85375"/>
                    <a:pt x="350390" y="93534"/>
                  </a:cubicBezTo>
                  <a:cubicBezTo>
                    <a:pt x="350390" y="88095"/>
                    <a:pt x="353110" y="79936"/>
                    <a:pt x="353110" y="74496"/>
                  </a:cubicBezTo>
                  <a:cubicBezTo>
                    <a:pt x="355830" y="71776"/>
                    <a:pt x="355830" y="69057"/>
                    <a:pt x="358549" y="63618"/>
                  </a:cubicBezTo>
                  <a:cubicBezTo>
                    <a:pt x="361269" y="60898"/>
                    <a:pt x="363989" y="58178"/>
                    <a:pt x="366708" y="58178"/>
                  </a:cubicBezTo>
                  <a:cubicBezTo>
                    <a:pt x="369428" y="58178"/>
                    <a:pt x="372148" y="60898"/>
                    <a:pt x="374867" y="63618"/>
                  </a:cubicBezTo>
                  <a:cubicBezTo>
                    <a:pt x="377587" y="69057"/>
                    <a:pt x="380307" y="77216"/>
                    <a:pt x="383026" y="82655"/>
                  </a:cubicBezTo>
                  <a:cubicBezTo>
                    <a:pt x="383026" y="90814"/>
                    <a:pt x="385746" y="107132"/>
                    <a:pt x="385746" y="126170"/>
                  </a:cubicBezTo>
                  <a:cubicBezTo>
                    <a:pt x="385746" y="150647"/>
                    <a:pt x="385746" y="177843"/>
                    <a:pt x="388466" y="186002"/>
                  </a:cubicBezTo>
                  <a:cubicBezTo>
                    <a:pt x="391185" y="207759"/>
                    <a:pt x="391185" y="215918"/>
                    <a:pt x="391185" y="237676"/>
                  </a:cubicBezTo>
                  <a:cubicBezTo>
                    <a:pt x="391185" y="248554"/>
                    <a:pt x="391185" y="278470"/>
                    <a:pt x="374867" y="278470"/>
                  </a:cubicBezTo>
                  <a:cubicBezTo>
                    <a:pt x="366708" y="278470"/>
                    <a:pt x="363989" y="275751"/>
                    <a:pt x="358549" y="273031"/>
                  </a:cubicBezTo>
                  <a:cubicBezTo>
                    <a:pt x="353110" y="270311"/>
                    <a:pt x="350390" y="262152"/>
                    <a:pt x="350390" y="256713"/>
                  </a:cubicBezTo>
                  <a:cubicBezTo>
                    <a:pt x="350390" y="251274"/>
                    <a:pt x="347671" y="245834"/>
                    <a:pt x="347671" y="240395"/>
                  </a:cubicBezTo>
                  <a:cubicBezTo>
                    <a:pt x="347671" y="232236"/>
                    <a:pt x="347671" y="224077"/>
                    <a:pt x="347671" y="213199"/>
                  </a:cubicBezTo>
                  <a:cubicBezTo>
                    <a:pt x="347671" y="207759"/>
                    <a:pt x="347671" y="199600"/>
                    <a:pt x="344951" y="194161"/>
                  </a:cubicBezTo>
                  <a:cubicBezTo>
                    <a:pt x="342232" y="180563"/>
                    <a:pt x="342232" y="164245"/>
                    <a:pt x="339512" y="150647"/>
                  </a:cubicBezTo>
                  <a:cubicBezTo>
                    <a:pt x="336792" y="137048"/>
                    <a:pt x="331353" y="123450"/>
                    <a:pt x="323194" y="112571"/>
                  </a:cubicBezTo>
                  <a:cubicBezTo>
                    <a:pt x="317755" y="104412"/>
                    <a:pt x="304156" y="101693"/>
                    <a:pt x="293278" y="101693"/>
                  </a:cubicBezTo>
                  <a:cubicBezTo>
                    <a:pt x="279679" y="101693"/>
                    <a:pt x="271520" y="109852"/>
                    <a:pt x="263361" y="120730"/>
                  </a:cubicBezTo>
                  <a:cubicBezTo>
                    <a:pt x="257922" y="131609"/>
                    <a:pt x="247043" y="139768"/>
                    <a:pt x="241604" y="153366"/>
                  </a:cubicBezTo>
                  <a:cubicBezTo>
                    <a:pt x="236165" y="166964"/>
                    <a:pt x="233445" y="180563"/>
                    <a:pt x="233445" y="194161"/>
                  </a:cubicBezTo>
                  <a:cubicBezTo>
                    <a:pt x="233445" y="207759"/>
                    <a:pt x="230726" y="218638"/>
                    <a:pt x="225286" y="232236"/>
                  </a:cubicBezTo>
                  <a:cubicBezTo>
                    <a:pt x="219847" y="245834"/>
                    <a:pt x="219847" y="262152"/>
                    <a:pt x="217127" y="275751"/>
                  </a:cubicBezTo>
                  <a:cubicBezTo>
                    <a:pt x="214407" y="289349"/>
                    <a:pt x="214407" y="302947"/>
                    <a:pt x="211688" y="316545"/>
                  </a:cubicBezTo>
                  <a:cubicBezTo>
                    <a:pt x="211688" y="330144"/>
                    <a:pt x="206249" y="341022"/>
                    <a:pt x="206249" y="354621"/>
                  </a:cubicBezTo>
                  <a:cubicBezTo>
                    <a:pt x="203529" y="368219"/>
                    <a:pt x="203529" y="381817"/>
                    <a:pt x="200809" y="398135"/>
                  </a:cubicBezTo>
                  <a:cubicBezTo>
                    <a:pt x="198090" y="411733"/>
                    <a:pt x="198090" y="425332"/>
                    <a:pt x="195370" y="438930"/>
                  </a:cubicBezTo>
                  <a:cubicBezTo>
                    <a:pt x="195370" y="449809"/>
                    <a:pt x="192650" y="463407"/>
                    <a:pt x="192650" y="474286"/>
                  </a:cubicBezTo>
                  <a:cubicBezTo>
                    <a:pt x="192650" y="490603"/>
                    <a:pt x="195370" y="509641"/>
                    <a:pt x="195370" y="525959"/>
                  </a:cubicBezTo>
                  <a:cubicBezTo>
                    <a:pt x="195370" y="550436"/>
                    <a:pt x="203529" y="572193"/>
                    <a:pt x="208968" y="596670"/>
                  </a:cubicBezTo>
                  <a:cubicBezTo>
                    <a:pt x="211688" y="604829"/>
                    <a:pt x="211688" y="615708"/>
                    <a:pt x="214407" y="623867"/>
                  </a:cubicBezTo>
                  <a:cubicBezTo>
                    <a:pt x="217127" y="634745"/>
                    <a:pt x="222566" y="645624"/>
                    <a:pt x="228006" y="656502"/>
                  </a:cubicBezTo>
                  <a:cubicBezTo>
                    <a:pt x="236165" y="670101"/>
                    <a:pt x="252483" y="689138"/>
                    <a:pt x="271520" y="689138"/>
                  </a:cubicBezTo>
                  <a:cubicBezTo>
                    <a:pt x="287838" y="689138"/>
                    <a:pt x="298717" y="675540"/>
                    <a:pt x="306876" y="664661"/>
                  </a:cubicBezTo>
                  <a:cubicBezTo>
                    <a:pt x="320474" y="645624"/>
                    <a:pt x="325914" y="623867"/>
                    <a:pt x="331353" y="602109"/>
                  </a:cubicBezTo>
                  <a:cubicBezTo>
                    <a:pt x="334072" y="583072"/>
                    <a:pt x="336792" y="564034"/>
                    <a:pt x="336792" y="544997"/>
                  </a:cubicBezTo>
                  <a:cubicBezTo>
                    <a:pt x="336792" y="531398"/>
                    <a:pt x="336792" y="512361"/>
                    <a:pt x="336792" y="498762"/>
                  </a:cubicBezTo>
                  <a:cubicBezTo>
                    <a:pt x="336792" y="496043"/>
                    <a:pt x="336792" y="493323"/>
                    <a:pt x="336792" y="490603"/>
                  </a:cubicBezTo>
                  <a:cubicBezTo>
                    <a:pt x="336792" y="479725"/>
                    <a:pt x="336792" y="477005"/>
                    <a:pt x="320474" y="477005"/>
                  </a:cubicBezTo>
                  <a:cubicBezTo>
                    <a:pt x="309595" y="477005"/>
                    <a:pt x="295997" y="479725"/>
                    <a:pt x="282399" y="479725"/>
                  </a:cubicBezTo>
                  <a:cubicBezTo>
                    <a:pt x="271520" y="479725"/>
                    <a:pt x="260642" y="479725"/>
                    <a:pt x="252483" y="474286"/>
                  </a:cubicBezTo>
                  <a:cubicBezTo>
                    <a:pt x="249763" y="471566"/>
                    <a:pt x="247043" y="468846"/>
                    <a:pt x="247043" y="466126"/>
                  </a:cubicBezTo>
                  <a:cubicBezTo>
                    <a:pt x="247043" y="463407"/>
                    <a:pt x="247043" y="460687"/>
                    <a:pt x="249763" y="457968"/>
                  </a:cubicBezTo>
                  <a:cubicBezTo>
                    <a:pt x="255202" y="452528"/>
                    <a:pt x="260642" y="449809"/>
                    <a:pt x="268801" y="447089"/>
                  </a:cubicBezTo>
                  <a:cubicBezTo>
                    <a:pt x="282399" y="441650"/>
                    <a:pt x="295997" y="438930"/>
                    <a:pt x="312315" y="436210"/>
                  </a:cubicBezTo>
                  <a:cubicBezTo>
                    <a:pt x="325914" y="433491"/>
                    <a:pt x="339512" y="433491"/>
                    <a:pt x="353110" y="430771"/>
                  </a:cubicBezTo>
                  <a:cubicBezTo>
                    <a:pt x="363989" y="430771"/>
                    <a:pt x="374867" y="430771"/>
                    <a:pt x="385746" y="430771"/>
                  </a:cubicBezTo>
                  <a:cubicBezTo>
                    <a:pt x="402064" y="430771"/>
                    <a:pt x="426541" y="428051"/>
                    <a:pt x="437420" y="428051"/>
                  </a:cubicBezTo>
                  <a:cubicBezTo>
                    <a:pt x="451018" y="419892"/>
                    <a:pt x="464616" y="425332"/>
                    <a:pt x="464616" y="436210"/>
                  </a:cubicBezTo>
                </a:path>
              </a:pathLst>
            </a:custGeom>
            <a:grpFill/>
            <a:ln w="27168" cap="flat">
              <a:noFill/>
              <a:prstDash val="solid"/>
              <a:miter/>
            </a:ln>
          </p:spPr>
          <p:txBody>
            <a:bodyPr rtlCol="0" anchor="ctr"/>
            <a:lstStyle/>
            <a:p>
              <a:endParaRPr/>
            </a:p>
          </p:txBody>
        </p:sp>
        <p:sp>
          <p:nvSpPr>
            <p:cNvPr id="45" name="Freeform: Shape 44">
              <a:extLst>
                <a:ext uri="{FF2B5EF4-FFF2-40B4-BE49-F238E27FC236}">
                  <a16:creationId xmlns:a16="http://schemas.microsoft.com/office/drawing/2014/main" id="{E3A64DEA-4098-4ADC-9CD1-9687FE43DC93}"/>
                </a:ext>
              </a:extLst>
            </p:cNvPr>
            <p:cNvSpPr/>
            <p:nvPr/>
          </p:nvSpPr>
          <p:spPr>
            <a:xfrm>
              <a:off x="5651630" y="4181279"/>
              <a:ext cx="734308" cy="788700"/>
            </a:xfrm>
            <a:custGeom>
              <a:avLst/>
              <a:gdLst>
                <a:gd name="connsiteX0" fmla="*/ 653783 w 734307"/>
                <a:gd name="connsiteY0" fmla="*/ 678259 h 788699"/>
                <a:gd name="connsiteX1" fmla="*/ 691859 w 734307"/>
                <a:gd name="connsiteY1" fmla="*/ 694577 h 788699"/>
                <a:gd name="connsiteX2" fmla="*/ 686419 w 734307"/>
                <a:gd name="connsiteY2" fmla="*/ 710895 h 788699"/>
                <a:gd name="connsiteX3" fmla="*/ 670101 w 734307"/>
                <a:gd name="connsiteY3" fmla="*/ 719054 h 788699"/>
                <a:gd name="connsiteX4" fmla="*/ 648344 w 734307"/>
                <a:gd name="connsiteY4" fmla="*/ 721774 h 788699"/>
                <a:gd name="connsiteX5" fmla="*/ 618428 w 734307"/>
                <a:gd name="connsiteY5" fmla="*/ 721774 h 788699"/>
                <a:gd name="connsiteX6" fmla="*/ 572194 w 734307"/>
                <a:gd name="connsiteY6" fmla="*/ 735372 h 788699"/>
                <a:gd name="connsiteX7" fmla="*/ 544997 w 734307"/>
                <a:gd name="connsiteY7" fmla="*/ 729933 h 788699"/>
                <a:gd name="connsiteX8" fmla="*/ 534119 w 734307"/>
                <a:gd name="connsiteY8" fmla="*/ 721774 h 788699"/>
                <a:gd name="connsiteX9" fmla="*/ 496043 w 734307"/>
                <a:gd name="connsiteY9" fmla="*/ 721774 h 788699"/>
                <a:gd name="connsiteX10" fmla="*/ 471566 w 734307"/>
                <a:gd name="connsiteY10" fmla="*/ 721774 h 788699"/>
                <a:gd name="connsiteX11" fmla="*/ 444370 w 734307"/>
                <a:gd name="connsiteY11" fmla="*/ 716335 h 788699"/>
                <a:gd name="connsiteX12" fmla="*/ 428052 w 734307"/>
                <a:gd name="connsiteY12" fmla="*/ 700017 h 788699"/>
                <a:gd name="connsiteX13" fmla="*/ 433491 w 734307"/>
                <a:gd name="connsiteY13" fmla="*/ 691858 h 788699"/>
                <a:gd name="connsiteX14" fmla="*/ 455248 w 734307"/>
                <a:gd name="connsiteY14" fmla="*/ 683699 h 788699"/>
                <a:gd name="connsiteX15" fmla="*/ 506922 w 734307"/>
                <a:gd name="connsiteY15" fmla="*/ 678259 h 788699"/>
                <a:gd name="connsiteX16" fmla="*/ 509641 w 734307"/>
                <a:gd name="connsiteY16" fmla="*/ 678259 h 788699"/>
                <a:gd name="connsiteX17" fmla="*/ 506922 w 734307"/>
                <a:gd name="connsiteY17" fmla="*/ 664661 h 788699"/>
                <a:gd name="connsiteX18" fmla="*/ 498763 w 734307"/>
                <a:gd name="connsiteY18" fmla="*/ 580352 h 788699"/>
                <a:gd name="connsiteX19" fmla="*/ 496043 w 734307"/>
                <a:gd name="connsiteY19" fmla="*/ 479725 h 788699"/>
                <a:gd name="connsiteX20" fmla="*/ 493324 w 734307"/>
                <a:gd name="connsiteY20" fmla="*/ 389976 h 788699"/>
                <a:gd name="connsiteX21" fmla="*/ 490604 w 734307"/>
                <a:gd name="connsiteY21" fmla="*/ 302947 h 788699"/>
                <a:gd name="connsiteX22" fmla="*/ 487884 w 734307"/>
                <a:gd name="connsiteY22" fmla="*/ 229516 h 788699"/>
                <a:gd name="connsiteX23" fmla="*/ 485165 w 734307"/>
                <a:gd name="connsiteY23" fmla="*/ 221357 h 788699"/>
                <a:gd name="connsiteX24" fmla="*/ 482445 w 734307"/>
                <a:gd name="connsiteY24" fmla="*/ 226797 h 788699"/>
                <a:gd name="connsiteX25" fmla="*/ 477006 w 734307"/>
                <a:gd name="connsiteY25" fmla="*/ 262152 h 788699"/>
                <a:gd name="connsiteX26" fmla="*/ 460688 w 734307"/>
                <a:gd name="connsiteY26" fmla="*/ 341022 h 788699"/>
                <a:gd name="connsiteX27" fmla="*/ 444370 w 734307"/>
                <a:gd name="connsiteY27" fmla="*/ 417173 h 788699"/>
                <a:gd name="connsiteX28" fmla="*/ 436211 w 734307"/>
                <a:gd name="connsiteY28" fmla="*/ 455248 h 788699"/>
                <a:gd name="connsiteX29" fmla="*/ 425332 w 734307"/>
                <a:gd name="connsiteY29" fmla="*/ 493323 h 788699"/>
                <a:gd name="connsiteX30" fmla="*/ 411734 w 734307"/>
                <a:gd name="connsiteY30" fmla="*/ 531398 h 788699"/>
                <a:gd name="connsiteX31" fmla="*/ 376378 w 734307"/>
                <a:gd name="connsiteY31" fmla="*/ 547716 h 788699"/>
                <a:gd name="connsiteX32" fmla="*/ 319265 w 734307"/>
                <a:gd name="connsiteY32" fmla="*/ 525959 h 788699"/>
                <a:gd name="connsiteX33" fmla="*/ 289349 w 734307"/>
                <a:gd name="connsiteY33" fmla="*/ 455248 h 788699"/>
                <a:gd name="connsiteX34" fmla="*/ 273031 w 734307"/>
                <a:gd name="connsiteY34" fmla="*/ 373658 h 788699"/>
                <a:gd name="connsiteX35" fmla="*/ 262153 w 734307"/>
                <a:gd name="connsiteY35" fmla="*/ 316545 h 788699"/>
                <a:gd name="connsiteX36" fmla="*/ 245835 w 734307"/>
                <a:gd name="connsiteY36" fmla="*/ 237675 h 788699"/>
                <a:gd name="connsiteX37" fmla="*/ 234956 w 734307"/>
                <a:gd name="connsiteY37" fmla="*/ 196881 h 788699"/>
                <a:gd name="connsiteX38" fmla="*/ 232236 w 734307"/>
                <a:gd name="connsiteY38" fmla="*/ 191441 h 788699"/>
                <a:gd name="connsiteX39" fmla="*/ 226797 w 734307"/>
                <a:gd name="connsiteY39" fmla="*/ 207759 h 788699"/>
                <a:gd name="connsiteX40" fmla="*/ 226797 w 734307"/>
                <a:gd name="connsiteY40" fmla="*/ 232236 h 788699"/>
                <a:gd name="connsiteX41" fmla="*/ 224077 w 734307"/>
                <a:gd name="connsiteY41" fmla="*/ 267592 h 788699"/>
                <a:gd name="connsiteX42" fmla="*/ 221358 w 734307"/>
                <a:gd name="connsiteY42" fmla="*/ 311106 h 788699"/>
                <a:gd name="connsiteX43" fmla="*/ 218638 w 734307"/>
                <a:gd name="connsiteY43" fmla="*/ 360060 h 788699"/>
                <a:gd name="connsiteX44" fmla="*/ 215919 w 734307"/>
                <a:gd name="connsiteY44" fmla="*/ 398135 h 788699"/>
                <a:gd name="connsiteX45" fmla="*/ 213199 w 734307"/>
                <a:gd name="connsiteY45" fmla="*/ 430771 h 788699"/>
                <a:gd name="connsiteX46" fmla="*/ 213199 w 734307"/>
                <a:gd name="connsiteY46" fmla="*/ 455248 h 788699"/>
                <a:gd name="connsiteX47" fmla="*/ 213199 w 734307"/>
                <a:gd name="connsiteY47" fmla="*/ 477005 h 788699"/>
                <a:gd name="connsiteX48" fmla="*/ 207759 w 734307"/>
                <a:gd name="connsiteY48" fmla="*/ 520520 h 788699"/>
                <a:gd name="connsiteX49" fmla="*/ 196881 w 734307"/>
                <a:gd name="connsiteY49" fmla="*/ 610268 h 788699"/>
                <a:gd name="connsiteX50" fmla="*/ 194161 w 734307"/>
                <a:gd name="connsiteY50" fmla="*/ 653783 h 788699"/>
                <a:gd name="connsiteX51" fmla="*/ 191441 w 734307"/>
                <a:gd name="connsiteY51" fmla="*/ 667381 h 788699"/>
                <a:gd name="connsiteX52" fmla="*/ 243115 w 734307"/>
                <a:gd name="connsiteY52" fmla="*/ 667381 h 788699"/>
                <a:gd name="connsiteX53" fmla="*/ 273031 w 734307"/>
                <a:gd name="connsiteY53" fmla="*/ 683699 h 788699"/>
                <a:gd name="connsiteX54" fmla="*/ 262153 w 734307"/>
                <a:gd name="connsiteY54" fmla="*/ 697297 h 788699"/>
                <a:gd name="connsiteX55" fmla="*/ 248554 w 734307"/>
                <a:gd name="connsiteY55" fmla="*/ 705456 h 788699"/>
                <a:gd name="connsiteX56" fmla="*/ 232236 w 734307"/>
                <a:gd name="connsiteY56" fmla="*/ 708176 h 788699"/>
                <a:gd name="connsiteX57" fmla="*/ 166965 w 734307"/>
                <a:gd name="connsiteY57" fmla="*/ 708176 h 788699"/>
                <a:gd name="connsiteX58" fmla="*/ 109852 w 734307"/>
                <a:gd name="connsiteY58" fmla="*/ 708176 h 788699"/>
                <a:gd name="connsiteX59" fmla="*/ 90814 w 734307"/>
                <a:gd name="connsiteY59" fmla="*/ 708176 h 788699"/>
                <a:gd name="connsiteX60" fmla="*/ 69057 w 734307"/>
                <a:gd name="connsiteY60" fmla="*/ 702736 h 788699"/>
                <a:gd name="connsiteX61" fmla="*/ 58178 w 734307"/>
                <a:gd name="connsiteY61" fmla="*/ 686418 h 788699"/>
                <a:gd name="connsiteX62" fmla="*/ 60898 w 734307"/>
                <a:gd name="connsiteY62" fmla="*/ 678259 h 788699"/>
                <a:gd name="connsiteX63" fmla="*/ 77216 w 734307"/>
                <a:gd name="connsiteY63" fmla="*/ 670101 h 788699"/>
                <a:gd name="connsiteX64" fmla="*/ 126170 w 734307"/>
                <a:gd name="connsiteY64" fmla="*/ 664661 h 788699"/>
                <a:gd name="connsiteX65" fmla="*/ 142487 w 734307"/>
                <a:gd name="connsiteY65" fmla="*/ 664661 h 788699"/>
                <a:gd name="connsiteX66" fmla="*/ 147927 w 734307"/>
                <a:gd name="connsiteY66" fmla="*/ 588511 h 788699"/>
                <a:gd name="connsiteX67" fmla="*/ 153366 w 734307"/>
                <a:gd name="connsiteY67" fmla="*/ 493323 h 788699"/>
                <a:gd name="connsiteX68" fmla="*/ 156086 w 734307"/>
                <a:gd name="connsiteY68" fmla="*/ 411733 h 788699"/>
                <a:gd name="connsiteX69" fmla="*/ 161525 w 734307"/>
                <a:gd name="connsiteY69" fmla="*/ 297508 h 788699"/>
                <a:gd name="connsiteX70" fmla="*/ 166965 w 734307"/>
                <a:gd name="connsiteY70" fmla="*/ 240395 h 788699"/>
                <a:gd name="connsiteX71" fmla="*/ 177843 w 734307"/>
                <a:gd name="connsiteY71" fmla="*/ 161525 h 788699"/>
                <a:gd name="connsiteX72" fmla="*/ 183282 w 734307"/>
                <a:gd name="connsiteY72" fmla="*/ 118011 h 788699"/>
                <a:gd name="connsiteX73" fmla="*/ 183282 w 734307"/>
                <a:gd name="connsiteY73" fmla="*/ 115291 h 788699"/>
                <a:gd name="connsiteX74" fmla="*/ 161525 w 734307"/>
                <a:gd name="connsiteY74" fmla="*/ 115291 h 788699"/>
                <a:gd name="connsiteX75" fmla="*/ 137048 w 734307"/>
                <a:gd name="connsiteY75" fmla="*/ 115291 h 788699"/>
                <a:gd name="connsiteX76" fmla="*/ 109852 w 734307"/>
                <a:gd name="connsiteY76" fmla="*/ 109851 h 788699"/>
                <a:gd name="connsiteX77" fmla="*/ 93534 w 734307"/>
                <a:gd name="connsiteY77" fmla="*/ 93534 h 788699"/>
                <a:gd name="connsiteX78" fmla="*/ 98973 w 734307"/>
                <a:gd name="connsiteY78" fmla="*/ 85375 h 788699"/>
                <a:gd name="connsiteX79" fmla="*/ 120730 w 734307"/>
                <a:gd name="connsiteY79" fmla="*/ 77216 h 788699"/>
                <a:gd name="connsiteX80" fmla="*/ 172404 w 734307"/>
                <a:gd name="connsiteY80" fmla="*/ 71776 h 788699"/>
                <a:gd name="connsiteX81" fmla="*/ 234956 w 734307"/>
                <a:gd name="connsiteY81" fmla="*/ 69057 h 788699"/>
                <a:gd name="connsiteX82" fmla="*/ 243115 w 734307"/>
                <a:gd name="connsiteY82" fmla="*/ 69057 h 788699"/>
                <a:gd name="connsiteX83" fmla="*/ 270312 w 734307"/>
                <a:gd name="connsiteY83" fmla="*/ 74496 h 788699"/>
                <a:gd name="connsiteX84" fmla="*/ 308387 w 734307"/>
                <a:gd name="connsiteY84" fmla="*/ 123450 h 788699"/>
                <a:gd name="connsiteX85" fmla="*/ 332864 w 734307"/>
                <a:gd name="connsiteY85" fmla="*/ 202320 h 788699"/>
                <a:gd name="connsiteX86" fmla="*/ 338303 w 734307"/>
                <a:gd name="connsiteY86" fmla="*/ 237675 h 788699"/>
                <a:gd name="connsiteX87" fmla="*/ 349182 w 734307"/>
                <a:gd name="connsiteY87" fmla="*/ 281190 h 788699"/>
                <a:gd name="connsiteX88" fmla="*/ 357341 w 734307"/>
                <a:gd name="connsiteY88" fmla="*/ 316545 h 788699"/>
                <a:gd name="connsiteX89" fmla="*/ 365500 w 734307"/>
                <a:gd name="connsiteY89" fmla="*/ 351901 h 788699"/>
                <a:gd name="connsiteX90" fmla="*/ 376378 w 734307"/>
                <a:gd name="connsiteY90" fmla="*/ 389976 h 788699"/>
                <a:gd name="connsiteX91" fmla="*/ 387257 w 734307"/>
                <a:gd name="connsiteY91" fmla="*/ 414453 h 788699"/>
                <a:gd name="connsiteX92" fmla="*/ 398136 w 734307"/>
                <a:gd name="connsiteY92" fmla="*/ 376378 h 788699"/>
                <a:gd name="connsiteX93" fmla="*/ 406295 w 734307"/>
                <a:gd name="connsiteY93" fmla="*/ 332863 h 788699"/>
                <a:gd name="connsiteX94" fmla="*/ 425332 w 734307"/>
                <a:gd name="connsiteY94" fmla="*/ 243115 h 788699"/>
                <a:gd name="connsiteX95" fmla="*/ 444370 w 734307"/>
                <a:gd name="connsiteY95" fmla="*/ 150646 h 788699"/>
                <a:gd name="connsiteX96" fmla="*/ 477006 w 734307"/>
                <a:gd name="connsiteY96" fmla="*/ 79935 h 788699"/>
                <a:gd name="connsiteX97" fmla="*/ 523240 w 734307"/>
                <a:gd name="connsiteY97" fmla="*/ 58178 h 788699"/>
                <a:gd name="connsiteX98" fmla="*/ 544997 w 734307"/>
                <a:gd name="connsiteY98" fmla="*/ 63617 h 788699"/>
                <a:gd name="connsiteX99" fmla="*/ 612988 w 734307"/>
                <a:gd name="connsiteY99" fmla="*/ 63617 h 788699"/>
                <a:gd name="connsiteX100" fmla="*/ 651064 w 734307"/>
                <a:gd name="connsiteY100" fmla="*/ 79935 h 788699"/>
                <a:gd name="connsiteX101" fmla="*/ 645624 w 734307"/>
                <a:gd name="connsiteY101" fmla="*/ 96253 h 788699"/>
                <a:gd name="connsiteX102" fmla="*/ 629307 w 734307"/>
                <a:gd name="connsiteY102" fmla="*/ 104412 h 788699"/>
                <a:gd name="connsiteX103" fmla="*/ 607549 w 734307"/>
                <a:gd name="connsiteY103" fmla="*/ 107132 h 788699"/>
                <a:gd name="connsiteX104" fmla="*/ 580353 w 734307"/>
                <a:gd name="connsiteY104" fmla="*/ 107132 h 788699"/>
                <a:gd name="connsiteX105" fmla="*/ 583072 w 734307"/>
                <a:gd name="connsiteY105" fmla="*/ 115291 h 788699"/>
                <a:gd name="connsiteX106" fmla="*/ 588512 w 734307"/>
                <a:gd name="connsiteY106" fmla="*/ 156086 h 788699"/>
                <a:gd name="connsiteX107" fmla="*/ 593951 w 734307"/>
                <a:gd name="connsiteY107" fmla="*/ 196881 h 788699"/>
                <a:gd name="connsiteX108" fmla="*/ 599390 w 734307"/>
                <a:gd name="connsiteY108" fmla="*/ 226797 h 788699"/>
                <a:gd name="connsiteX109" fmla="*/ 599390 w 734307"/>
                <a:gd name="connsiteY109" fmla="*/ 232236 h 788699"/>
                <a:gd name="connsiteX110" fmla="*/ 599390 w 734307"/>
                <a:gd name="connsiteY110" fmla="*/ 240395 h 788699"/>
                <a:gd name="connsiteX111" fmla="*/ 602110 w 734307"/>
                <a:gd name="connsiteY111" fmla="*/ 270311 h 788699"/>
                <a:gd name="connsiteX112" fmla="*/ 607549 w 734307"/>
                <a:gd name="connsiteY112" fmla="*/ 308386 h 788699"/>
                <a:gd name="connsiteX113" fmla="*/ 607549 w 734307"/>
                <a:gd name="connsiteY113" fmla="*/ 319265 h 788699"/>
                <a:gd name="connsiteX114" fmla="*/ 612988 w 734307"/>
                <a:gd name="connsiteY114" fmla="*/ 335583 h 788699"/>
                <a:gd name="connsiteX115" fmla="*/ 612988 w 734307"/>
                <a:gd name="connsiteY115" fmla="*/ 346462 h 788699"/>
                <a:gd name="connsiteX116" fmla="*/ 612988 w 734307"/>
                <a:gd name="connsiteY116" fmla="*/ 370939 h 788699"/>
                <a:gd name="connsiteX117" fmla="*/ 612988 w 734307"/>
                <a:gd name="connsiteY117" fmla="*/ 395415 h 788699"/>
                <a:gd name="connsiteX118" fmla="*/ 615708 w 734307"/>
                <a:gd name="connsiteY118" fmla="*/ 422612 h 788699"/>
                <a:gd name="connsiteX119" fmla="*/ 618428 w 734307"/>
                <a:gd name="connsiteY119" fmla="*/ 441650 h 788699"/>
                <a:gd name="connsiteX120" fmla="*/ 618428 w 734307"/>
                <a:gd name="connsiteY120" fmla="*/ 455248 h 788699"/>
                <a:gd name="connsiteX121" fmla="*/ 621147 w 734307"/>
                <a:gd name="connsiteY121" fmla="*/ 463407 h 788699"/>
                <a:gd name="connsiteX122" fmla="*/ 626587 w 734307"/>
                <a:gd name="connsiteY122" fmla="*/ 482444 h 788699"/>
                <a:gd name="connsiteX123" fmla="*/ 629307 w 734307"/>
                <a:gd name="connsiteY123" fmla="*/ 517800 h 788699"/>
                <a:gd name="connsiteX124" fmla="*/ 634746 w 734307"/>
                <a:gd name="connsiteY124" fmla="*/ 561314 h 788699"/>
                <a:gd name="connsiteX125" fmla="*/ 634746 w 734307"/>
                <a:gd name="connsiteY125" fmla="*/ 566754 h 788699"/>
                <a:gd name="connsiteX126" fmla="*/ 634746 w 734307"/>
                <a:gd name="connsiteY126" fmla="*/ 583072 h 788699"/>
                <a:gd name="connsiteX127" fmla="*/ 637466 w 734307"/>
                <a:gd name="connsiteY127" fmla="*/ 607548 h 788699"/>
                <a:gd name="connsiteX128" fmla="*/ 640185 w 734307"/>
                <a:gd name="connsiteY128" fmla="*/ 618427 h 788699"/>
                <a:gd name="connsiteX129" fmla="*/ 640185 w 734307"/>
                <a:gd name="connsiteY129" fmla="*/ 632025 h 788699"/>
                <a:gd name="connsiteX130" fmla="*/ 640185 w 734307"/>
                <a:gd name="connsiteY130" fmla="*/ 640184 h 788699"/>
                <a:gd name="connsiteX131" fmla="*/ 642905 w 734307"/>
                <a:gd name="connsiteY131" fmla="*/ 659222 h 788699"/>
                <a:gd name="connsiteX132" fmla="*/ 642905 w 734307"/>
                <a:gd name="connsiteY132" fmla="*/ 664661 h 788699"/>
                <a:gd name="connsiteX133" fmla="*/ 653783 w 734307"/>
                <a:gd name="connsiteY133" fmla="*/ 678259 h 788699"/>
                <a:gd name="connsiteX134" fmla="*/ 653783 w 734307"/>
                <a:gd name="connsiteY134" fmla="*/ 678259 h 78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Lst>
              <a:rect l="l" t="t" r="r" b="b"/>
              <a:pathLst>
                <a:path w="734307" h="788699">
                  <a:moveTo>
                    <a:pt x="653783" y="678259"/>
                  </a:moveTo>
                  <a:cubicBezTo>
                    <a:pt x="667382" y="678259"/>
                    <a:pt x="691859" y="678259"/>
                    <a:pt x="691859" y="694577"/>
                  </a:cubicBezTo>
                  <a:cubicBezTo>
                    <a:pt x="691859" y="702736"/>
                    <a:pt x="689139" y="705456"/>
                    <a:pt x="686419" y="710895"/>
                  </a:cubicBezTo>
                  <a:cubicBezTo>
                    <a:pt x="683700" y="716335"/>
                    <a:pt x="675541" y="719054"/>
                    <a:pt x="670101" y="719054"/>
                  </a:cubicBezTo>
                  <a:cubicBezTo>
                    <a:pt x="661942" y="721774"/>
                    <a:pt x="653783" y="721774"/>
                    <a:pt x="648344" y="721774"/>
                  </a:cubicBezTo>
                  <a:cubicBezTo>
                    <a:pt x="645624" y="721774"/>
                    <a:pt x="634746" y="721774"/>
                    <a:pt x="618428" y="721774"/>
                  </a:cubicBezTo>
                  <a:cubicBezTo>
                    <a:pt x="604829" y="729933"/>
                    <a:pt x="588512" y="735372"/>
                    <a:pt x="572194" y="735372"/>
                  </a:cubicBezTo>
                  <a:cubicBezTo>
                    <a:pt x="564035" y="735372"/>
                    <a:pt x="553156" y="732653"/>
                    <a:pt x="544997" y="729933"/>
                  </a:cubicBezTo>
                  <a:cubicBezTo>
                    <a:pt x="539558" y="727213"/>
                    <a:pt x="536838" y="724494"/>
                    <a:pt x="534119" y="721774"/>
                  </a:cubicBezTo>
                  <a:cubicBezTo>
                    <a:pt x="520520" y="721774"/>
                    <a:pt x="509641" y="721774"/>
                    <a:pt x="496043" y="721774"/>
                  </a:cubicBezTo>
                  <a:cubicBezTo>
                    <a:pt x="487884" y="721774"/>
                    <a:pt x="479725" y="721774"/>
                    <a:pt x="471566" y="721774"/>
                  </a:cubicBezTo>
                  <a:cubicBezTo>
                    <a:pt x="463407" y="721774"/>
                    <a:pt x="452529" y="721774"/>
                    <a:pt x="444370" y="716335"/>
                  </a:cubicBezTo>
                  <a:cubicBezTo>
                    <a:pt x="436211" y="713615"/>
                    <a:pt x="428052" y="705456"/>
                    <a:pt x="428052" y="700017"/>
                  </a:cubicBezTo>
                  <a:cubicBezTo>
                    <a:pt x="428052" y="697297"/>
                    <a:pt x="428052" y="694577"/>
                    <a:pt x="433491" y="691858"/>
                  </a:cubicBezTo>
                  <a:cubicBezTo>
                    <a:pt x="438930" y="689138"/>
                    <a:pt x="449809" y="686418"/>
                    <a:pt x="455248" y="683699"/>
                  </a:cubicBezTo>
                  <a:cubicBezTo>
                    <a:pt x="474286" y="680979"/>
                    <a:pt x="498763" y="678259"/>
                    <a:pt x="506922" y="678259"/>
                  </a:cubicBezTo>
                  <a:cubicBezTo>
                    <a:pt x="506922" y="678259"/>
                    <a:pt x="509641" y="678259"/>
                    <a:pt x="509641" y="678259"/>
                  </a:cubicBezTo>
                  <a:cubicBezTo>
                    <a:pt x="509641" y="672820"/>
                    <a:pt x="506922" y="670101"/>
                    <a:pt x="506922" y="664661"/>
                  </a:cubicBezTo>
                  <a:cubicBezTo>
                    <a:pt x="501483" y="640184"/>
                    <a:pt x="501483" y="612988"/>
                    <a:pt x="498763" y="580352"/>
                  </a:cubicBezTo>
                  <a:cubicBezTo>
                    <a:pt x="496043" y="547716"/>
                    <a:pt x="498763" y="512361"/>
                    <a:pt x="496043" y="479725"/>
                  </a:cubicBezTo>
                  <a:cubicBezTo>
                    <a:pt x="493324" y="449808"/>
                    <a:pt x="493324" y="419892"/>
                    <a:pt x="493324" y="389976"/>
                  </a:cubicBezTo>
                  <a:cubicBezTo>
                    <a:pt x="493324" y="360060"/>
                    <a:pt x="490604" y="332863"/>
                    <a:pt x="490604" y="302947"/>
                  </a:cubicBezTo>
                  <a:cubicBezTo>
                    <a:pt x="487884" y="275751"/>
                    <a:pt x="487884" y="240395"/>
                    <a:pt x="487884" y="229516"/>
                  </a:cubicBezTo>
                  <a:cubicBezTo>
                    <a:pt x="487884" y="224077"/>
                    <a:pt x="487884" y="221357"/>
                    <a:pt x="485165" y="221357"/>
                  </a:cubicBezTo>
                  <a:cubicBezTo>
                    <a:pt x="485165" y="221357"/>
                    <a:pt x="482445" y="224077"/>
                    <a:pt x="482445" y="226797"/>
                  </a:cubicBezTo>
                  <a:cubicBezTo>
                    <a:pt x="479725" y="237675"/>
                    <a:pt x="479725" y="251274"/>
                    <a:pt x="477006" y="262152"/>
                  </a:cubicBezTo>
                  <a:cubicBezTo>
                    <a:pt x="471566" y="289349"/>
                    <a:pt x="466127" y="316545"/>
                    <a:pt x="460688" y="341022"/>
                  </a:cubicBezTo>
                  <a:cubicBezTo>
                    <a:pt x="455248" y="365499"/>
                    <a:pt x="447090" y="392696"/>
                    <a:pt x="444370" y="417173"/>
                  </a:cubicBezTo>
                  <a:cubicBezTo>
                    <a:pt x="441650" y="430771"/>
                    <a:pt x="438930" y="441650"/>
                    <a:pt x="436211" y="455248"/>
                  </a:cubicBezTo>
                  <a:cubicBezTo>
                    <a:pt x="433491" y="468846"/>
                    <a:pt x="428052" y="479725"/>
                    <a:pt x="425332" y="493323"/>
                  </a:cubicBezTo>
                  <a:cubicBezTo>
                    <a:pt x="422612" y="506921"/>
                    <a:pt x="419893" y="520520"/>
                    <a:pt x="411734" y="531398"/>
                  </a:cubicBezTo>
                  <a:cubicBezTo>
                    <a:pt x="406295" y="539557"/>
                    <a:pt x="395416" y="547716"/>
                    <a:pt x="376378" y="547716"/>
                  </a:cubicBezTo>
                  <a:cubicBezTo>
                    <a:pt x="357341" y="547716"/>
                    <a:pt x="335583" y="539557"/>
                    <a:pt x="319265" y="525959"/>
                  </a:cubicBezTo>
                  <a:cubicBezTo>
                    <a:pt x="300228" y="506921"/>
                    <a:pt x="294788" y="479725"/>
                    <a:pt x="289349" y="455248"/>
                  </a:cubicBezTo>
                  <a:cubicBezTo>
                    <a:pt x="283910" y="428051"/>
                    <a:pt x="278470" y="400855"/>
                    <a:pt x="273031" y="373658"/>
                  </a:cubicBezTo>
                  <a:cubicBezTo>
                    <a:pt x="273031" y="368219"/>
                    <a:pt x="267592" y="346462"/>
                    <a:pt x="262153" y="316545"/>
                  </a:cubicBezTo>
                  <a:cubicBezTo>
                    <a:pt x="256713" y="292068"/>
                    <a:pt x="251274" y="262152"/>
                    <a:pt x="245835" y="237675"/>
                  </a:cubicBezTo>
                  <a:cubicBezTo>
                    <a:pt x="240395" y="218638"/>
                    <a:pt x="237675" y="205039"/>
                    <a:pt x="234956" y="196881"/>
                  </a:cubicBezTo>
                  <a:cubicBezTo>
                    <a:pt x="232236" y="191441"/>
                    <a:pt x="232236" y="191441"/>
                    <a:pt x="232236" y="191441"/>
                  </a:cubicBezTo>
                  <a:cubicBezTo>
                    <a:pt x="229517" y="191441"/>
                    <a:pt x="229517" y="196881"/>
                    <a:pt x="226797" y="207759"/>
                  </a:cubicBezTo>
                  <a:cubicBezTo>
                    <a:pt x="226797" y="215918"/>
                    <a:pt x="226797" y="229516"/>
                    <a:pt x="226797" y="232236"/>
                  </a:cubicBezTo>
                  <a:cubicBezTo>
                    <a:pt x="226797" y="243115"/>
                    <a:pt x="224077" y="256713"/>
                    <a:pt x="224077" y="267592"/>
                  </a:cubicBezTo>
                  <a:cubicBezTo>
                    <a:pt x="224077" y="278470"/>
                    <a:pt x="224077" y="294788"/>
                    <a:pt x="221358" y="311106"/>
                  </a:cubicBezTo>
                  <a:cubicBezTo>
                    <a:pt x="221358" y="327424"/>
                    <a:pt x="218638" y="343742"/>
                    <a:pt x="218638" y="360060"/>
                  </a:cubicBezTo>
                  <a:cubicBezTo>
                    <a:pt x="218638" y="373658"/>
                    <a:pt x="215919" y="384537"/>
                    <a:pt x="215919" y="398135"/>
                  </a:cubicBezTo>
                  <a:cubicBezTo>
                    <a:pt x="215919" y="409014"/>
                    <a:pt x="213199" y="419892"/>
                    <a:pt x="213199" y="430771"/>
                  </a:cubicBezTo>
                  <a:cubicBezTo>
                    <a:pt x="213199" y="438930"/>
                    <a:pt x="213199" y="447089"/>
                    <a:pt x="213199" y="455248"/>
                  </a:cubicBezTo>
                  <a:cubicBezTo>
                    <a:pt x="213199" y="463407"/>
                    <a:pt x="213199" y="471566"/>
                    <a:pt x="213199" y="477005"/>
                  </a:cubicBezTo>
                  <a:cubicBezTo>
                    <a:pt x="210479" y="490603"/>
                    <a:pt x="207759" y="506921"/>
                    <a:pt x="207759" y="520520"/>
                  </a:cubicBezTo>
                  <a:cubicBezTo>
                    <a:pt x="202320" y="550436"/>
                    <a:pt x="199600" y="580352"/>
                    <a:pt x="196881" y="610268"/>
                  </a:cubicBezTo>
                  <a:cubicBezTo>
                    <a:pt x="196881" y="623866"/>
                    <a:pt x="196881" y="640184"/>
                    <a:pt x="194161" y="653783"/>
                  </a:cubicBezTo>
                  <a:cubicBezTo>
                    <a:pt x="194161" y="659222"/>
                    <a:pt x="194161" y="661942"/>
                    <a:pt x="191441" y="667381"/>
                  </a:cubicBezTo>
                  <a:cubicBezTo>
                    <a:pt x="213199" y="667381"/>
                    <a:pt x="232236" y="667381"/>
                    <a:pt x="243115" y="667381"/>
                  </a:cubicBezTo>
                  <a:cubicBezTo>
                    <a:pt x="253994" y="667381"/>
                    <a:pt x="273031" y="670101"/>
                    <a:pt x="273031" y="683699"/>
                  </a:cubicBezTo>
                  <a:cubicBezTo>
                    <a:pt x="273031" y="691858"/>
                    <a:pt x="267592" y="691858"/>
                    <a:pt x="262153" y="697297"/>
                  </a:cubicBezTo>
                  <a:cubicBezTo>
                    <a:pt x="259433" y="702736"/>
                    <a:pt x="253994" y="705456"/>
                    <a:pt x="248554" y="705456"/>
                  </a:cubicBezTo>
                  <a:cubicBezTo>
                    <a:pt x="240395" y="708176"/>
                    <a:pt x="234956" y="708176"/>
                    <a:pt x="232236" y="708176"/>
                  </a:cubicBezTo>
                  <a:cubicBezTo>
                    <a:pt x="226797" y="708176"/>
                    <a:pt x="175124" y="708176"/>
                    <a:pt x="166965" y="708176"/>
                  </a:cubicBezTo>
                  <a:cubicBezTo>
                    <a:pt x="156086" y="708176"/>
                    <a:pt x="120730" y="708176"/>
                    <a:pt x="109852" y="708176"/>
                  </a:cubicBezTo>
                  <a:cubicBezTo>
                    <a:pt x="104412" y="708176"/>
                    <a:pt x="96253" y="708176"/>
                    <a:pt x="90814" y="708176"/>
                  </a:cubicBezTo>
                  <a:cubicBezTo>
                    <a:pt x="85375" y="708176"/>
                    <a:pt x="77216" y="705456"/>
                    <a:pt x="69057" y="702736"/>
                  </a:cubicBezTo>
                  <a:cubicBezTo>
                    <a:pt x="63617" y="700017"/>
                    <a:pt x="58178" y="691858"/>
                    <a:pt x="58178" y="686418"/>
                  </a:cubicBezTo>
                  <a:cubicBezTo>
                    <a:pt x="58178" y="683699"/>
                    <a:pt x="58178" y="680979"/>
                    <a:pt x="60898" y="678259"/>
                  </a:cubicBezTo>
                  <a:cubicBezTo>
                    <a:pt x="63617" y="675540"/>
                    <a:pt x="71777" y="672820"/>
                    <a:pt x="77216" y="670101"/>
                  </a:cubicBezTo>
                  <a:cubicBezTo>
                    <a:pt x="90814" y="667381"/>
                    <a:pt x="120730" y="664661"/>
                    <a:pt x="126170" y="664661"/>
                  </a:cubicBezTo>
                  <a:cubicBezTo>
                    <a:pt x="128889" y="664661"/>
                    <a:pt x="134329" y="664661"/>
                    <a:pt x="142487" y="664661"/>
                  </a:cubicBezTo>
                  <a:cubicBezTo>
                    <a:pt x="142487" y="640184"/>
                    <a:pt x="147927" y="612988"/>
                    <a:pt x="147927" y="588511"/>
                  </a:cubicBezTo>
                  <a:cubicBezTo>
                    <a:pt x="150646" y="555875"/>
                    <a:pt x="153366" y="523239"/>
                    <a:pt x="153366" y="493323"/>
                  </a:cubicBezTo>
                  <a:cubicBezTo>
                    <a:pt x="153366" y="466126"/>
                    <a:pt x="156086" y="438930"/>
                    <a:pt x="156086" y="411733"/>
                  </a:cubicBezTo>
                  <a:cubicBezTo>
                    <a:pt x="158806" y="373658"/>
                    <a:pt x="158806" y="335583"/>
                    <a:pt x="161525" y="297508"/>
                  </a:cubicBezTo>
                  <a:cubicBezTo>
                    <a:pt x="161525" y="278470"/>
                    <a:pt x="164245" y="259433"/>
                    <a:pt x="166965" y="240395"/>
                  </a:cubicBezTo>
                  <a:cubicBezTo>
                    <a:pt x="169684" y="210479"/>
                    <a:pt x="172404" y="191441"/>
                    <a:pt x="177843" y="161525"/>
                  </a:cubicBezTo>
                  <a:cubicBezTo>
                    <a:pt x="180563" y="147927"/>
                    <a:pt x="180563" y="131609"/>
                    <a:pt x="183282" y="118011"/>
                  </a:cubicBezTo>
                  <a:cubicBezTo>
                    <a:pt x="183282" y="118011"/>
                    <a:pt x="183282" y="115291"/>
                    <a:pt x="183282" y="115291"/>
                  </a:cubicBezTo>
                  <a:cubicBezTo>
                    <a:pt x="177843" y="115291"/>
                    <a:pt x="172404" y="115291"/>
                    <a:pt x="161525" y="115291"/>
                  </a:cubicBezTo>
                  <a:cubicBezTo>
                    <a:pt x="153366" y="115291"/>
                    <a:pt x="145207" y="115291"/>
                    <a:pt x="137048" y="115291"/>
                  </a:cubicBezTo>
                  <a:cubicBezTo>
                    <a:pt x="128889" y="115291"/>
                    <a:pt x="118011" y="115291"/>
                    <a:pt x="109852" y="109851"/>
                  </a:cubicBezTo>
                  <a:cubicBezTo>
                    <a:pt x="101693" y="107132"/>
                    <a:pt x="93534" y="98973"/>
                    <a:pt x="93534" y="93534"/>
                  </a:cubicBezTo>
                  <a:cubicBezTo>
                    <a:pt x="93534" y="90814"/>
                    <a:pt x="93534" y="88094"/>
                    <a:pt x="98973" y="85375"/>
                  </a:cubicBezTo>
                  <a:cubicBezTo>
                    <a:pt x="104412" y="82655"/>
                    <a:pt x="115291" y="79935"/>
                    <a:pt x="120730" y="77216"/>
                  </a:cubicBezTo>
                  <a:cubicBezTo>
                    <a:pt x="139768" y="74496"/>
                    <a:pt x="164245" y="71776"/>
                    <a:pt x="172404" y="71776"/>
                  </a:cubicBezTo>
                  <a:cubicBezTo>
                    <a:pt x="194161" y="71776"/>
                    <a:pt x="210479" y="69057"/>
                    <a:pt x="234956" y="69057"/>
                  </a:cubicBezTo>
                  <a:cubicBezTo>
                    <a:pt x="237675" y="69057"/>
                    <a:pt x="240395" y="69057"/>
                    <a:pt x="243115" y="69057"/>
                  </a:cubicBezTo>
                  <a:cubicBezTo>
                    <a:pt x="251274" y="69057"/>
                    <a:pt x="262153" y="69057"/>
                    <a:pt x="270312" y="74496"/>
                  </a:cubicBezTo>
                  <a:cubicBezTo>
                    <a:pt x="283910" y="82655"/>
                    <a:pt x="300228" y="96253"/>
                    <a:pt x="308387" y="123450"/>
                  </a:cubicBezTo>
                  <a:cubicBezTo>
                    <a:pt x="316546" y="147927"/>
                    <a:pt x="327424" y="175123"/>
                    <a:pt x="332864" y="202320"/>
                  </a:cubicBezTo>
                  <a:cubicBezTo>
                    <a:pt x="335583" y="213198"/>
                    <a:pt x="335583" y="226797"/>
                    <a:pt x="338303" y="237675"/>
                  </a:cubicBezTo>
                  <a:cubicBezTo>
                    <a:pt x="343742" y="251274"/>
                    <a:pt x="346462" y="264872"/>
                    <a:pt x="349182" y="281190"/>
                  </a:cubicBezTo>
                  <a:cubicBezTo>
                    <a:pt x="351901" y="292068"/>
                    <a:pt x="351901" y="305667"/>
                    <a:pt x="357341" y="316545"/>
                  </a:cubicBezTo>
                  <a:cubicBezTo>
                    <a:pt x="362780" y="327424"/>
                    <a:pt x="362780" y="338303"/>
                    <a:pt x="365500" y="351901"/>
                  </a:cubicBezTo>
                  <a:cubicBezTo>
                    <a:pt x="365500" y="357340"/>
                    <a:pt x="373658" y="373658"/>
                    <a:pt x="376378" y="389976"/>
                  </a:cubicBezTo>
                  <a:cubicBezTo>
                    <a:pt x="381817" y="403574"/>
                    <a:pt x="384537" y="414453"/>
                    <a:pt x="387257" y="414453"/>
                  </a:cubicBezTo>
                  <a:cubicBezTo>
                    <a:pt x="392696" y="414453"/>
                    <a:pt x="395416" y="381817"/>
                    <a:pt x="398136" y="376378"/>
                  </a:cubicBezTo>
                  <a:cubicBezTo>
                    <a:pt x="400855" y="362779"/>
                    <a:pt x="403575" y="346462"/>
                    <a:pt x="406295" y="332863"/>
                  </a:cubicBezTo>
                  <a:cubicBezTo>
                    <a:pt x="411734" y="302947"/>
                    <a:pt x="417173" y="273031"/>
                    <a:pt x="425332" y="243115"/>
                  </a:cubicBezTo>
                  <a:cubicBezTo>
                    <a:pt x="430771" y="213198"/>
                    <a:pt x="436211" y="180563"/>
                    <a:pt x="444370" y="150646"/>
                  </a:cubicBezTo>
                  <a:cubicBezTo>
                    <a:pt x="449809" y="126170"/>
                    <a:pt x="460688" y="98973"/>
                    <a:pt x="477006" y="79935"/>
                  </a:cubicBezTo>
                  <a:cubicBezTo>
                    <a:pt x="487884" y="66337"/>
                    <a:pt x="506922" y="58178"/>
                    <a:pt x="523240" y="58178"/>
                  </a:cubicBezTo>
                  <a:cubicBezTo>
                    <a:pt x="528679" y="58178"/>
                    <a:pt x="539558" y="58178"/>
                    <a:pt x="544997" y="63617"/>
                  </a:cubicBezTo>
                  <a:lnTo>
                    <a:pt x="612988" y="63617"/>
                  </a:lnTo>
                  <a:cubicBezTo>
                    <a:pt x="626587" y="63617"/>
                    <a:pt x="651064" y="63617"/>
                    <a:pt x="651064" y="79935"/>
                  </a:cubicBezTo>
                  <a:cubicBezTo>
                    <a:pt x="651064" y="88094"/>
                    <a:pt x="648344" y="88094"/>
                    <a:pt x="645624" y="96253"/>
                  </a:cubicBezTo>
                  <a:cubicBezTo>
                    <a:pt x="640185" y="101693"/>
                    <a:pt x="634746" y="104412"/>
                    <a:pt x="629307" y="104412"/>
                  </a:cubicBezTo>
                  <a:cubicBezTo>
                    <a:pt x="621147" y="107132"/>
                    <a:pt x="612988" y="107132"/>
                    <a:pt x="607549" y="107132"/>
                  </a:cubicBezTo>
                  <a:cubicBezTo>
                    <a:pt x="604829" y="107132"/>
                    <a:pt x="591231" y="107132"/>
                    <a:pt x="580353" y="107132"/>
                  </a:cubicBezTo>
                  <a:cubicBezTo>
                    <a:pt x="580353" y="109851"/>
                    <a:pt x="583072" y="112571"/>
                    <a:pt x="583072" y="115291"/>
                  </a:cubicBezTo>
                  <a:cubicBezTo>
                    <a:pt x="585792" y="128889"/>
                    <a:pt x="585792" y="142487"/>
                    <a:pt x="588512" y="156086"/>
                  </a:cubicBezTo>
                  <a:cubicBezTo>
                    <a:pt x="591231" y="169684"/>
                    <a:pt x="591231" y="183282"/>
                    <a:pt x="593951" y="196881"/>
                  </a:cubicBezTo>
                  <a:cubicBezTo>
                    <a:pt x="593951" y="207759"/>
                    <a:pt x="599390" y="215918"/>
                    <a:pt x="599390" y="226797"/>
                  </a:cubicBezTo>
                  <a:cubicBezTo>
                    <a:pt x="599390" y="229516"/>
                    <a:pt x="599390" y="229516"/>
                    <a:pt x="599390" y="232236"/>
                  </a:cubicBezTo>
                  <a:cubicBezTo>
                    <a:pt x="599390" y="234956"/>
                    <a:pt x="599390" y="237675"/>
                    <a:pt x="599390" y="240395"/>
                  </a:cubicBezTo>
                  <a:cubicBezTo>
                    <a:pt x="599390" y="251274"/>
                    <a:pt x="599390" y="259433"/>
                    <a:pt x="602110" y="270311"/>
                  </a:cubicBezTo>
                  <a:cubicBezTo>
                    <a:pt x="604829" y="283909"/>
                    <a:pt x="607549" y="294788"/>
                    <a:pt x="607549" y="308386"/>
                  </a:cubicBezTo>
                  <a:cubicBezTo>
                    <a:pt x="607549" y="311106"/>
                    <a:pt x="607549" y="316545"/>
                    <a:pt x="607549" y="319265"/>
                  </a:cubicBezTo>
                  <a:cubicBezTo>
                    <a:pt x="607549" y="324704"/>
                    <a:pt x="610269" y="330144"/>
                    <a:pt x="612988" y="335583"/>
                  </a:cubicBezTo>
                  <a:cubicBezTo>
                    <a:pt x="612988" y="338303"/>
                    <a:pt x="612988" y="343742"/>
                    <a:pt x="612988" y="346462"/>
                  </a:cubicBezTo>
                  <a:cubicBezTo>
                    <a:pt x="612988" y="354620"/>
                    <a:pt x="612988" y="362779"/>
                    <a:pt x="612988" y="370939"/>
                  </a:cubicBezTo>
                  <a:cubicBezTo>
                    <a:pt x="612988" y="379097"/>
                    <a:pt x="612988" y="387256"/>
                    <a:pt x="612988" y="395415"/>
                  </a:cubicBezTo>
                  <a:cubicBezTo>
                    <a:pt x="612988" y="403574"/>
                    <a:pt x="615708" y="414453"/>
                    <a:pt x="615708" y="422612"/>
                  </a:cubicBezTo>
                  <a:cubicBezTo>
                    <a:pt x="618428" y="430771"/>
                    <a:pt x="618428" y="436210"/>
                    <a:pt x="618428" y="441650"/>
                  </a:cubicBezTo>
                  <a:cubicBezTo>
                    <a:pt x="618428" y="444369"/>
                    <a:pt x="618428" y="449808"/>
                    <a:pt x="618428" y="455248"/>
                  </a:cubicBezTo>
                  <a:cubicBezTo>
                    <a:pt x="618428" y="460687"/>
                    <a:pt x="618428" y="460687"/>
                    <a:pt x="621147" y="463407"/>
                  </a:cubicBezTo>
                  <a:cubicBezTo>
                    <a:pt x="623867" y="471566"/>
                    <a:pt x="623867" y="477005"/>
                    <a:pt x="626587" y="482444"/>
                  </a:cubicBezTo>
                  <a:cubicBezTo>
                    <a:pt x="629307" y="493323"/>
                    <a:pt x="629307" y="506921"/>
                    <a:pt x="629307" y="517800"/>
                  </a:cubicBezTo>
                  <a:cubicBezTo>
                    <a:pt x="632026" y="534118"/>
                    <a:pt x="632026" y="547716"/>
                    <a:pt x="634746" y="561314"/>
                  </a:cubicBezTo>
                  <a:cubicBezTo>
                    <a:pt x="634746" y="564034"/>
                    <a:pt x="634746" y="564034"/>
                    <a:pt x="634746" y="566754"/>
                  </a:cubicBezTo>
                  <a:cubicBezTo>
                    <a:pt x="634746" y="572193"/>
                    <a:pt x="634746" y="577632"/>
                    <a:pt x="634746" y="583072"/>
                  </a:cubicBezTo>
                  <a:cubicBezTo>
                    <a:pt x="634746" y="596670"/>
                    <a:pt x="637466" y="602109"/>
                    <a:pt x="637466" y="607548"/>
                  </a:cubicBezTo>
                  <a:cubicBezTo>
                    <a:pt x="637466" y="610268"/>
                    <a:pt x="640185" y="615708"/>
                    <a:pt x="640185" y="618427"/>
                  </a:cubicBezTo>
                  <a:cubicBezTo>
                    <a:pt x="640185" y="623866"/>
                    <a:pt x="640185" y="629306"/>
                    <a:pt x="640185" y="632025"/>
                  </a:cubicBezTo>
                  <a:cubicBezTo>
                    <a:pt x="640185" y="634745"/>
                    <a:pt x="640185" y="637465"/>
                    <a:pt x="640185" y="640184"/>
                  </a:cubicBezTo>
                  <a:cubicBezTo>
                    <a:pt x="640185" y="645624"/>
                    <a:pt x="642905" y="653783"/>
                    <a:pt x="642905" y="659222"/>
                  </a:cubicBezTo>
                  <a:cubicBezTo>
                    <a:pt x="642905" y="661942"/>
                    <a:pt x="642905" y="661942"/>
                    <a:pt x="642905" y="664661"/>
                  </a:cubicBezTo>
                  <a:cubicBezTo>
                    <a:pt x="645624" y="678259"/>
                    <a:pt x="651064" y="678259"/>
                    <a:pt x="653783" y="678259"/>
                  </a:cubicBezTo>
                  <a:lnTo>
                    <a:pt x="653783" y="678259"/>
                  </a:lnTo>
                  <a:close/>
                </a:path>
              </a:pathLst>
            </a:custGeom>
            <a:grpFill/>
            <a:ln w="27168" cap="flat">
              <a:noFill/>
              <a:prstDash val="solid"/>
              <a:miter/>
            </a:ln>
          </p:spPr>
          <p:txBody>
            <a:bodyPr rtlCol="0" anchor="ctr"/>
            <a:lstStyle/>
            <a:p>
              <a:endParaRPr/>
            </a:p>
          </p:txBody>
        </p:sp>
        <p:sp>
          <p:nvSpPr>
            <p:cNvPr id="46" name="Freeform: Shape 45">
              <a:extLst>
                <a:ext uri="{FF2B5EF4-FFF2-40B4-BE49-F238E27FC236}">
                  <a16:creationId xmlns:a16="http://schemas.microsoft.com/office/drawing/2014/main" id="{A832BAE0-D017-4A44-B1FD-B27B15799420}"/>
                </a:ext>
              </a:extLst>
            </p:cNvPr>
            <p:cNvSpPr/>
            <p:nvPr/>
          </p:nvSpPr>
          <p:spPr>
            <a:xfrm>
              <a:off x="6362526" y="4242177"/>
              <a:ext cx="492259" cy="674476"/>
            </a:xfrm>
            <a:custGeom>
              <a:avLst/>
              <a:gdLst>
                <a:gd name="connsiteX0" fmla="*/ 225733 w 492259"/>
                <a:gd name="connsiteY0" fmla="*/ 97907 h 674476"/>
                <a:gd name="connsiteX1" fmla="*/ 209415 w 492259"/>
                <a:gd name="connsiteY1" fmla="*/ 119665 h 674476"/>
                <a:gd name="connsiteX2" fmla="*/ 201256 w 492259"/>
                <a:gd name="connsiteY2" fmla="*/ 152300 h 674476"/>
                <a:gd name="connsiteX3" fmla="*/ 198536 w 492259"/>
                <a:gd name="connsiteY3" fmla="*/ 168618 h 674476"/>
                <a:gd name="connsiteX4" fmla="*/ 195817 w 492259"/>
                <a:gd name="connsiteY4" fmla="*/ 184936 h 674476"/>
                <a:gd name="connsiteX5" fmla="*/ 187658 w 492259"/>
                <a:gd name="connsiteY5" fmla="*/ 220292 h 674476"/>
                <a:gd name="connsiteX6" fmla="*/ 168620 w 492259"/>
                <a:gd name="connsiteY6" fmla="*/ 291003 h 674476"/>
                <a:gd name="connsiteX7" fmla="*/ 160461 w 492259"/>
                <a:gd name="connsiteY7" fmla="*/ 323639 h 674476"/>
                <a:gd name="connsiteX8" fmla="*/ 149582 w 492259"/>
                <a:gd name="connsiteY8" fmla="*/ 361714 h 674476"/>
                <a:gd name="connsiteX9" fmla="*/ 144143 w 492259"/>
                <a:gd name="connsiteY9" fmla="*/ 388910 h 674476"/>
                <a:gd name="connsiteX10" fmla="*/ 149582 w 492259"/>
                <a:gd name="connsiteY10" fmla="*/ 391630 h 674476"/>
                <a:gd name="connsiteX11" fmla="*/ 171340 w 492259"/>
                <a:gd name="connsiteY11" fmla="*/ 391630 h 674476"/>
                <a:gd name="connsiteX12" fmla="*/ 193097 w 492259"/>
                <a:gd name="connsiteY12" fmla="*/ 388910 h 674476"/>
                <a:gd name="connsiteX13" fmla="*/ 212135 w 492259"/>
                <a:gd name="connsiteY13" fmla="*/ 388910 h 674476"/>
                <a:gd name="connsiteX14" fmla="*/ 236611 w 492259"/>
                <a:gd name="connsiteY14" fmla="*/ 388910 h 674476"/>
                <a:gd name="connsiteX15" fmla="*/ 250210 w 492259"/>
                <a:gd name="connsiteY15" fmla="*/ 386191 h 674476"/>
                <a:gd name="connsiteX16" fmla="*/ 258369 w 492259"/>
                <a:gd name="connsiteY16" fmla="*/ 386191 h 674476"/>
                <a:gd name="connsiteX17" fmla="*/ 255649 w 492259"/>
                <a:gd name="connsiteY17" fmla="*/ 367153 h 674476"/>
                <a:gd name="connsiteX18" fmla="*/ 250210 w 492259"/>
                <a:gd name="connsiteY18" fmla="*/ 331797 h 674476"/>
                <a:gd name="connsiteX19" fmla="*/ 247490 w 492259"/>
                <a:gd name="connsiteY19" fmla="*/ 244769 h 674476"/>
                <a:gd name="connsiteX20" fmla="*/ 242051 w 492259"/>
                <a:gd name="connsiteY20" fmla="*/ 203974 h 674476"/>
                <a:gd name="connsiteX21" fmla="*/ 236611 w 492259"/>
                <a:gd name="connsiteY21" fmla="*/ 157740 h 674476"/>
                <a:gd name="connsiteX22" fmla="*/ 233892 w 492259"/>
                <a:gd name="connsiteY22" fmla="*/ 119665 h 674476"/>
                <a:gd name="connsiteX23" fmla="*/ 225733 w 492259"/>
                <a:gd name="connsiteY23" fmla="*/ 97907 h 674476"/>
                <a:gd name="connsiteX24" fmla="*/ 274687 w 492259"/>
                <a:gd name="connsiteY24" fmla="*/ 0 h 674476"/>
                <a:gd name="connsiteX25" fmla="*/ 304603 w 492259"/>
                <a:gd name="connsiteY25" fmla="*/ 5439 h 674476"/>
                <a:gd name="connsiteX26" fmla="*/ 320921 w 492259"/>
                <a:gd name="connsiteY26" fmla="*/ 24477 h 674476"/>
                <a:gd name="connsiteX27" fmla="*/ 334519 w 492259"/>
                <a:gd name="connsiteY27" fmla="*/ 43515 h 674476"/>
                <a:gd name="connsiteX28" fmla="*/ 339959 w 492259"/>
                <a:gd name="connsiteY28" fmla="*/ 65272 h 674476"/>
                <a:gd name="connsiteX29" fmla="*/ 348118 w 492259"/>
                <a:gd name="connsiteY29" fmla="*/ 114226 h 674476"/>
                <a:gd name="connsiteX30" fmla="*/ 361716 w 492259"/>
                <a:gd name="connsiteY30" fmla="*/ 163180 h 674476"/>
                <a:gd name="connsiteX31" fmla="*/ 369875 w 492259"/>
                <a:gd name="connsiteY31" fmla="*/ 220293 h 674476"/>
                <a:gd name="connsiteX32" fmla="*/ 378034 w 492259"/>
                <a:gd name="connsiteY32" fmla="*/ 274686 h 674476"/>
                <a:gd name="connsiteX33" fmla="*/ 383473 w 492259"/>
                <a:gd name="connsiteY33" fmla="*/ 301883 h 674476"/>
                <a:gd name="connsiteX34" fmla="*/ 391632 w 492259"/>
                <a:gd name="connsiteY34" fmla="*/ 337238 h 674476"/>
                <a:gd name="connsiteX35" fmla="*/ 397071 w 492259"/>
                <a:gd name="connsiteY35" fmla="*/ 364435 h 674476"/>
                <a:gd name="connsiteX36" fmla="*/ 405230 w 492259"/>
                <a:gd name="connsiteY36" fmla="*/ 383473 h 674476"/>
                <a:gd name="connsiteX37" fmla="*/ 416109 w 492259"/>
                <a:gd name="connsiteY37" fmla="*/ 386192 h 674476"/>
                <a:gd name="connsiteX38" fmla="*/ 426988 w 492259"/>
                <a:gd name="connsiteY38" fmla="*/ 386192 h 674476"/>
                <a:gd name="connsiteX39" fmla="*/ 454184 w 492259"/>
                <a:gd name="connsiteY39" fmla="*/ 397071 h 674476"/>
                <a:gd name="connsiteX40" fmla="*/ 456904 w 492259"/>
                <a:gd name="connsiteY40" fmla="*/ 405230 h 674476"/>
                <a:gd name="connsiteX41" fmla="*/ 451464 w 492259"/>
                <a:gd name="connsiteY41" fmla="*/ 416108 h 674476"/>
                <a:gd name="connsiteX42" fmla="*/ 432427 w 492259"/>
                <a:gd name="connsiteY42" fmla="*/ 429707 h 674476"/>
                <a:gd name="connsiteX43" fmla="*/ 421548 w 492259"/>
                <a:gd name="connsiteY43" fmla="*/ 432426 h 674476"/>
                <a:gd name="connsiteX44" fmla="*/ 413389 w 492259"/>
                <a:gd name="connsiteY44" fmla="*/ 435146 h 674476"/>
                <a:gd name="connsiteX45" fmla="*/ 413389 w 492259"/>
                <a:gd name="connsiteY45" fmla="*/ 440585 h 674476"/>
                <a:gd name="connsiteX46" fmla="*/ 416109 w 492259"/>
                <a:gd name="connsiteY46" fmla="*/ 451464 h 674476"/>
                <a:gd name="connsiteX47" fmla="*/ 418829 w 492259"/>
                <a:gd name="connsiteY47" fmla="*/ 465062 h 674476"/>
                <a:gd name="connsiteX48" fmla="*/ 418829 w 492259"/>
                <a:gd name="connsiteY48" fmla="*/ 475941 h 674476"/>
                <a:gd name="connsiteX49" fmla="*/ 418829 w 492259"/>
                <a:gd name="connsiteY49" fmla="*/ 486820 h 674476"/>
                <a:gd name="connsiteX50" fmla="*/ 426988 w 492259"/>
                <a:gd name="connsiteY50" fmla="*/ 516736 h 674476"/>
                <a:gd name="connsiteX51" fmla="*/ 432427 w 492259"/>
                <a:gd name="connsiteY51" fmla="*/ 543932 h 674476"/>
                <a:gd name="connsiteX52" fmla="*/ 437866 w 492259"/>
                <a:gd name="connsiteY52" fmla="*/ 573848 h 674476"/>
                <a:gd name="connsiteX53" fmla="*/ 443306 w 492259"/>
                <a:gd name="connsiteY53" fmla="*/ 606484 h 674476"/>
                <a:gd name="connsiteX54" fmla="*/ 446025 w 492259"/>
                <a:gd name="connsiteY54" fmla="*/ 617363 h 674476"/>
                <a:gd name="connsiteX55" fmla="*/ 470502 w 492259"/>
                <a:gd name="connsiteY55" fmla="*/ 617363 h 674476"/>
                <a:gd name="connsiteX56" fmla="*/ 492259 w 492259"/>
                <a:gd name="connsiteY56" fmla="*/ 641840 h 674476"/>
                <a:gd name="connsiteX57" fmla="*/ 484101 w 492259"/>
                <a:gd name="connsiteY57" fmla="*/ 655438 h 674476"/>
                <a:gd name="connsiteX58" fmla="*/ 467782 w 492259"/>
                <a:gd name="connsiteY58" fmla="*/ 663597 h 674476"/>
                <a:gd name="connsiteX59" fmla="*/ 443306 w 492259"/>
                <a:gd name="connsiteY59" fmla="*/ 666317 h 674476"/>
                <a:gd name="connsiteX60" fmla="*/ 421548 w 492259"/>
                <a:gd name="connsiteY60" fmla="*/ 666317 h 674476"/>
                <a:gd name="connsiteX61" fmla="*/ 413389 w 492259"/>
                <a:gd name="connsiteY61" fmla="*/ 666317 h 674476"/>
                <a:gd name="connsiteX62" fmla="*/ 399791 w 492259"/>
                <a:gd name="connsiteY62" fmla="*/ 671756 h 674476"/>
                <a:gd name="connsiteX63" fmla="*/ 383473 w 492259"/>
                <a:gd name="connsiteY63" fmla="*/ 674476 h 674476"/>
                <a:gd name="connsiteX64" fmla="*/ 348118 w 492259"/>
                <a:gd name="connsiteY64" fmla="*/ 669036 h 674476"/>
                <a:gd name="connsiteX65" fmla="*/ 326360 w 492259"/>
                <a:gd name="connsiteY65" fmla="*/ 669036 h 674476"/>
                <a:gd name="connsiteX66" fmla="*/ 277406 w 492259"/>
                <a:gd name="connsiteY66" fmla="*/ 669036 h 674476"/>
                <a:gd name="connsiteX67" fmla="*/ 252930 w 492259"/>
                <a:gd name="connsiteY67" fmla="*/ 663597 h 674476"/>
                <a:gd name="connsiteX68" fmla="*/ 236611 w 492259"/>
                <a:gd name="connsiteY68" fmla="*/ 647279 h 674476"/>
                <a:gd name="connsiteX69" fmla="*/ 261088 w 492259"/>
                <a:gd name="connsiteY69" fmla="*/ 630961 h 674476"/>
                <a:gd name="connsiteX70" fmla="*/ 288285 w 492259"/>
                <a:gd name="connsiteY70" fmla="*/ 628241 h 674476"/>
                <a:gd name="connsiteX71" fmla="*/ 285565 w 492259"/>
                <a:gd name="connsiteY71" fmla="*/ 609204 h 674476"/>
                <a:gd name="connsiteX72" fmla="*/ 282846 w 492259"/>
                <a:gd name="connsiteY72" fmla="*/ 582007 h 674476"/>
                <a:gd name="connsiteX73" fmla="*/ 280126 w 492259"/>
                <a:gd name="connsiteY73" fmla="*/ 568409 h 674476"/>
                <a:gd name="connsiteX74" fmla="*/ 282846 w 492259"/>
                <a:gd name="connsiteY74" fmla="*/ 554811 h 674476"/>
                <a:gd name="connsiteX75" fmla="*/ 277406 w 492259"/>
                <a:gd name="connsiteY75" fmla="*/ 538493 h 674476"/>
                <a:gd name="connsiteX76" fmla="*/ 271967 w 492259"/>
                <a:gd name="connsiteY76" fmla="*/ 505857 h 674476"/>
                <a:gd name="connsiteX77" fmla="*/ 269247 w 492259"/>
                <a:gd name="connsiteY77" fmla="*/ 478660 h 674476"/>
                <a:gd name="connsiteX78" fmla="*/ 266528 w 492259"/>
                <a:gd name="connsiteY78" fmla="*/ 446025 h 674476"/>
                <a:gd name="connsiteX79" fmla="*/ 261088 w 492259"/>
                <a:gd name="connsiteY79" fmla="*/ 437866 h 674476"/>
                <a:gd name="connsiteX80" fmla="*/ 250210 w 492259"/>
                <a:gd name="connsiteY80" fmla="*/ 437866 h 674476"/>
                <a:gd name="connsiteX81" fmla="*/ 220293 w 492259"/>
                <a:gd name="connsiteY81" fmla="*/ 440585 h 674476"/>
                <a:gd name="connsiteX82" fmla="*/ 190377 w 492259"/>
                <a:gd name="connsiteY82" fmla="*/ 443305 h 674476"/>
                <a:gd name="connsiteX83" fmla="*/ 165900 w 492259"/>
                <a:gd name="connsiteY83" fmla="*/ 443305 h 674476"/>
                <a:gd name="connsiteX84" fmla="*/ 144143 w 492259"/>
                <a:gd name="connsiteY84" fmla="*/ 440585 h 674476"/>
                <a:gd name="connsiteX85" fmla="*/ 135984 w 492259"/>
                <a:gd name="connsiteY85" fmla="*/ 454184 h 674476"/>
                <a:gd name="connsiteX86" fmla="*/ 130545 w 492259"/>
                <a:gd name="connsiteY86" fmla="*/ 486820 h 674476"/>
                <a:gd name="connsiteX87" fmla="*/ 119666 w 492259"/>
                <a:gd name="connsiteY87" fmla="*/ 541213 h 674476"/>
                <a:gd name="connsiteX88" fmla="*/ 103348 w 492259"/>
                <a:gd name="connsiteY88" fmla="*/ 614643 h 674476"/>
                <a:gd name="connsiteX89" fmla="*/ 133264 w 492259"/>
                <a:gd name="connsiteY89" fmla="*/ 614643 h 674476"/>
                <a:gd name="connsiteX90" fmla="*/ 168620 w 492259"/>
                <a:gd name="connsiteY90" fmla="*/ 630961 h 674476"/>
                <a:gd name="connsiteX91" fmla="*/ 163181 w 492259"/>
                <a:gd name="connsiteY91" fmla="*/ 647279 h 674476"/>
                <a:gd name="connsiteX92" fmla="*/ 146863 w 492259"/>
                <a:gd name="connsiteY92" fmla="*/ 655438 h 674476"/>
                <a:gd name="connsiteX93" fmla="*/ 127825 w 492259"/>
                <a:gd name="connsiteY93" fmla="*/ 658158 h 674476"/>
                <a:gd name="connsiteX94" fmla="*/ 106068 w 492259"/>
                <a:gd name="connsiteY94" fmla="*/ 658158 h 674476"/>
                <a:gd name="connsiteX95" fmla="*/ 62552 w 492259"/>
                <a:gd name="connsiteY95" fmla="*/ 658158 h 674476"/>
                <a:gd name="connsiteX96" fmla="*/ 40795 w 492259"/>
                <a:gd name="connsiteY96" fmla="*/ 658158 h 674476"/>
                <a:gd name="connsiteX97" fmla="*/ 16318 w 492259"/>
                <a:gd name="connsiteY97" fmla="*/ 652718 h 674476"/>
                <a:gd name="connsiteX98" fmla="*/ 0 w 492259"/>
                <a:gd name="connsiteY98" fmla="*/ 636401 h 674476"/>
                <a:gd name="connsiteX99" fmla="*/ 2720 w 492259"/>
                <a:gd name="connsiteY99" fmla="*/ 628241 h 674476"/>
                <a:gd name="connsiteX100" fmla="*/ 24477 w 492259"/>
                <a:gd name="connsiteY100" fmla="*/ 620082 h 674476"/>
                <a:gd name="connsiteX101" fmla="*/ 62552 w 492259"/>
                <a:gd name="connsiteY101" fmla="*/ 617363 h 674476"/>
                <a:gd name="connsiteX102" fmla="*/ 62552 w 492259"/>
                <a:gd name="connsiteY102" fmla="*/ 614643 h 674476"/>
                <a:gd name="connsiteX103" fmla="*/ 65272 w 492259"/>
                <a:gd name="connsiteY103" fmla="*/ 587447 h 674476"/>
                <a:gd name="connsiteX104" fmla="*/ 76151 w 492259"/>
                <a:gd name="connsiteY104" fmla="*/ 522175 h 674476"/>
                <a:gd name="connsiteX105" fmla="*/ 87029 w 492259"/>
                <a:gd name="connsiteY105" fmla="*/ 470501 h 674476"/>
                <a:gd name="connsiteX106" fmla="*/ 92468 w 492259"/>
                <a:gd name="connsiteY106" fmla="*/ 446025 h 674476"/>
                <a:gd name="connsiteX107" fmla="*/ 65272 w 492259"/>
                <a:gd name="connsiteY107" fmla="*/ 432426 h 674476"/>
                <a:gd name="connsiteX108" fmla="*/ 54393 w 492259"/>
                <a:gd name="connsiteY108" fmla="*/ 421548 h 674476"/>
                <a:gd name="connsiteX109" fmla="*/ 73431 w 492259"/>
                <a:gd name="connsiteY109" fmla="*/ 407949 h 674476"/>
                <a:gd name="connsiteX110" fmla="*/ 100629 w 492259"/>
                <a:gd name="connsiteY110" fmla="*/ 399790 h 674476"/>
                <a:gd name="connsiteX111" fmla="*/ 108788 w 492259"/>
                <a:gd name="connsiteY111" fmla="*/ 369874 h 674476"/>
                <a:gd name="connsiteX112" fmla="*/ 125105 w 492259"/>
                <a:gd name="connsiteY112" fmla="*/ 307322 h 674476"/>
                <a:gd name="connsiteX113" fmla="*/ 141423 w 492259"/>
                <a:gd name="connsiteY113" fmla="*/ 242051 h 674476"/>
                <a:gd name="connsiteX114" fmla="*/ 155022 w 492259"/>
                <a:gd name="connsiteY114" fmla="*/ 179498 h 674476"/>
                <a:gd name="connsiteX115" fmla="*/ 168620 w 492259"/>
                <a:gd name="connsiteY115" fmla="*/ 119665 h 674476"/>
                <a:gd name="connsiteX116" fmla="*/ 193097 w 492259"/>
                <a:gd name="connsiteY116" fmla="*/ 57113 h 674476"/>
                <a:gd name="connsiteX117" fmla="*/ 201256 w 492259"/>
                <a:gd name="connsiteY117" fmla="*/ 38075 h 674476"/>
                <a:gd name="connsiteX118" fmla="*/ 217574 w 492259"/>
                <a:gd name="connsiteY118" fmla="*/ 13598 h 674476"/>
                <a:gd name="connsiteX119" fmla="*/ 274687 w 492259"/>
                <a:gd name="connsiteY119" fmla="*/ 0 h 674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92259" h="674476">
                  <a:moveTo>
                    <a:pt x="225733" y="97907"/>
                  </a:moveTo>
                  <a:cubicBezTo>
                    <a:pt x="217574" y="97907"/>
                    <a:pt x="209415" y="114225"/>
                    <a:pt x="209415" y="119665"/>
                  </a:cubicBezTo>
                  <a:cubicBezTo>
                    <a:pt x="206695" y="130543"/>
                    <a:pt x="203976" y="144141"/>
                    <a:pt x="201256" y="152300"/>
                  </a:cubicBezTo>
                  <a:cubicBezTo>
                    <a:pt x="198536" y="157740"/>
                    <a:pt x="198536" y="163179"/>
                    <a:pt x="198536" y="168618"/>
                  </a:cubicBezTo>
                  <a:cubicBezTo>
                    <a:pt x="198536" y="174058"/>
                    <a:pt x="195817" y="179497"/>
                    <a:pt x="195817" y="184936"/>
                  </a:cubicBezTo>
                  <a:cubicBezTo>
                    <a:pt x="193097" y="195815"/>
                    <a:pt x="190377" y="209413"/>
                    <a:pt x="187658" y="220292"/>
                  </a:cubicBezTo>
                  <a:cubicBezTo>
                    <a:pt x="184938" y="244769"/>
                    <a:pt x="176779" y="269246"/>
                    <a:pt x="168620" y="291003"/>
                  </a:cubicBezTo>
                  <a:cubicBezTo>
                    <a:pt x="165900" y="301881"/>
                    <a:pt x="163181" y="312760"/>
                    <a:pt x="160461" y="323639"/>
                  </a:cubicBezTo>
                  <a:cubicBezTo>
                    <a:pt x="157742" y="337237"/>
                    <a:pt x="155022" y="348115"/>
                    <a:pt x="149582" y="361714"/>
                  </a:cubicBezTo>
                  <a:cubicBezTo>
                    <a:pt x="146863" y="367153"/>
                    <a:pt x="144143" y="383471"/>
                    <a:pt x="144143" y="388910"/>
                  </a:cubicBezTo>
                  <a:cubicBezTo>
                    <a:pt x="144143" y="391630"/>
                    <a:pt x="146863" y="391630"/>
                    <a:pt x="149582" y="391630"/>
                  </a:cubicBezTo>
                  <a:cubicBezTo>
                    <a:pt x="155022" y="391630"/>
                    <a:pt x="168620" y="391630"/>
                    <a:pt x="171340" y="391630"/>
                  </a:cubicBezTo>
                  <a:cubicBezTo>
                    <a:pt x="179498" y="391630"/>
                    <a:pt x="187658" y="391630"/>
                    <a:pt x="193097" y="388910"/>
                  </a:cubicBezTo>
                  <a:cubicBezTo>
                    <a:pt x="198536" y="388910"/>
                    <a:pt x="203976" y="388910"/>
                    <a:pt x="212135" y="388910"/>
                  </a:cubicBezTo>
                  <a:cubicBezTo>
                    <a:pt x="217574" y="388910"/>
                    <a:pt x="225733" y="388910"/>
                    <a:pt x="236611" y="388910"/>
                  </a:cubicBezTo>
                  <a:cubicBezTo>
                    <a:pt x="242051" y="388910"/>
                    <a:pt x="247490" y="388910"/>
                    <a:pt x="250210" y="386191"/>
                  </a:cubicBezTo>
                  <a:cubicBezTo>
                    <a:pt x="255649" y="391630"/>
                    <a:pt x="258369" y="388910"/>
                    <a:pt x="258369" y="386191"/>
                  </a:cubicBezTo>
                  <a:cubicBezTo>
                    <a:pt x="258369" y="380751"/>
                    <a:pt x="255649" y="372592"/>
                    <a:pt x="255649" y="367153"/>
                  </a:cubicBezTo>
                  <a:cubicBezTo>
                    <a:pt x="252930" y="353555"/>
                    <a:pt x="250210" y="342676"/>
                    <a:pt x="250210" y="331797"/>
                  </a:cubicBezTo>
                  <a:cubicBezTo>
                    <a:pt x="250210" y="301881"/>
                    <a:pt x="250210" y="274685"/>
                    <a:pt x="247490" y="244769"/>
                  </a:cubicBezTo>
                  <a:cubicBezTo>
                    <a:pt x="247490" y="231170"/>
                    <a:pt x="244771" y="217572"/>
                    <a:pt x="242051" y="203974"/>
                  </a:cubicBezTo>
                  <a:cubicBezTo>
                    <a:pt x="239331" y="187656"/>
                    <a:pt x="236611" y="174058"/>
                    <a:pt x="236611" y="157740"/>
                  </a:cubicBezTo>
                  <a:cubicBezTo>
                    <a:pt x="236611" y="152300"/>
                    <a:pt x="236611" y="133263"/>
                    <a:pt x="233892" y="119665"/>
                  </a:cubicBezTo>
                  <a:cubicBezTo>
                    <a:pt x="233892" y="106066"/>
                    <a:pt x="231172" y="97907"/>
                    <a:pt x="225733" y="97907"/>
                  </a:cubicBezTo>
                  <a:close/>
                  <a:moveTo>
                    <a:pt x="274687" y="0"/>
                  </a:moveTo>
                  <a:cubicBezTo>
                    <a:pt x="288285" y="0"/>
                    <a:pt x="293724" y="2720"/>
                    <a:pt x="304603" y="5439"/>
                  </a:cubicBezTo>
                  <a:cubicBezTo>
                    <a:pt x="315481" y="10879"/>
                    <a:pt x="315481" y="16318"/>
                    <a:pt x="320921" y="24477"/>
                  </a:cubicBezTo>
                  <a:cubicBezTo>
                    <a:pt x="326360" y="29916"/>
                    <a:pt x="331800" y="35356"/>
                    <a:pt x="334519" y="43515"/>
                  </a:cubicBezTo>
                  <a:cubicBezTo>
                    <a:pt x="337239" y="51674"/>
                    <a:pt x="337239" y="57113"/>
                    <a:pt x="339959" y="65272"/>
                  </a:cubicBezTo>
                  <a:cubicBezTo>
                    <a:pt x="345398" y="78870"/>
                    <a:pt x="342678" y="97908"/>
                    <a:pt x="348118" y="114226"/>
                  </a:cubicBezTo>
                  <a:cubicBezTo>
                    <a:pt x="350837" y="130544"/>
                    <a:pt x="358996" y="146863"/>
                    <a:pt x="361716" y="163180"/>
                  </a:cubicBezTo>
                  <a:cubicBezTo>
                    <a:pt x="364435" y="182218"/>
                    <a:pt x="364435" y="201256"/>
                    <a:pt x="369875" y="220293"/>
                  </a:cubicBezTo>
                  <a:cubicBezTo>
                    <a:pt x="375314" y="239331"/>
                    <a:pt x="378034" y="255649"/>
                    <a:pt x="378034" y="274686"/>
                  </a:cubicBezTo>
                  <a:cubicBezTo>
                    <a:pt x="378034" y="282845"/>
                    <a:pt x="380753" y="293724"/>
                    <a:pt x="383473" y="301883"/>
                  </a:cubicBezTo>
                  <a:cubicBezTo>
                    <a:pt x="386193" y="312762"/>
                    <a:pt x="388913" y="326360"/>
                    <a:pt x="391632" y="337238"/>
                  </a:cubicBezTo>
                  <a:cubicBezTo>
                    <a:pt x="391632" y="342678"/>
                    <a:pt x="394352" y="353556"/>
                    <a:pt x="397071" y="364435"/>
                  </a:cubicBezTo>
                  <a:cubicBezTo>
                    <a:pt x="399791" y="372594"/>
                    <a:pt x="402511" y="380753"/>
                    <a:pt x="405230" y="383473"/>
                  </a:cubicBezTo>
                  <a:cubicBezTo>
                    <a:pt x="407950" y="386192"/>
                    <a:pt x="413389" y="386192"/>
                    <a:pt x="416109" y="386192"/>
                  </a:cubicBezTo>
                  <a:cubicBezTo>
                    <a:pt x="418829" y="386192"/>
                    <a:pt x="424268" y="386192"/>
                    <a:pt x="426988" y="386192"/>
                  </a:cubicBezTo>
                  <a:cubicBezTo>
                    <a:pt x="437866" y="386192"/>
                    <a:pt x="448745" y="388912"/>
                    <a:pt x="454184" y="397071"/>
                  </a:cubicBezTo>
                  <a:cubicBezTo>
                    <a:pt x="456904" y="399790"/>
                    <a:pt x="456904" y="402510"/>
                    <a:pt x="456904" y="405230"/>
                  </a:cubicBezTo>
                  <a:cubicBezTo>
                    <a:pt x="456904" y="407949"/>
                    <a:pt x="454184" y="410669"/>
                    <a:pt x="451464" y="416108"/>
                  </a:cubicBezTo>
                  <a:cubicBezTo>
                    <a:pt x="446025" y="421548"/>
                    <a:pt x="440586" y="426987"/>
                    <a:pt x="432427" y="429707"/>
                  </a:cubicBezTo>
                  <a:cubicBezTo>
                    <a:pt x="429707" y="429707"/>
                    <a:pt x="426988" y="432426"/>
                    <a:pt x="421548" y="432426"/>
                  </a:cubicBezTo>
                  <a:cubicBezTo>
                    <a:pt x="418829" y="432426"/>
                    <a:pt x="416109" y="432426"/>
                    <a:pt x="413389" y="435146"/>
                  </a:cubicBezTo>
                  <a:cubicBezTo>
                    <a:pt x="413389" y="435146"/>
                    <a:pt x="413389" y="437866"/>
                    <a:pt x="413389" y="440585"/>
                  </a:cubicBezTo>
                  <a:cubicBezTo>
                    <a:pt x="413389" y="443305"/>
                    <a:pt x="413389" y="448744"/>
                    <a:pt x="416109" y="451464"/>
                  </a:cubicBezTo>
                  <a:cubicBezTo>
                    <a:pt x="416109" y="456903"/>
                    <a:pt x="418829" y="462343"/>
                    <a:pt x="418829" y="465062"/>
                  </a:cubicBezTo>
                  <a:lnTo>
                    <a:pt x="418829" y="475941"/>
                  </a:lnTo>
                  <a:cubicBezTo>
                    <a:pt x="418829" y="481380"/>
                    <a:pt x="418829" y="484100"/>
                    <a:pt x="418829" y="486820"/>
                  </a:cubicBezTo>
                  <a:cubicBezTo>
                    <a:pt x="421548" y="497698"/>
                    <a:pt x="424268" y="505857"/>
                    <a:pt x="426988" y="516736"/>
                  </a:cubicBezTo>
                  <a:cubicBezTo>
                    <a:pt x="426988" y="524895"/>
                    <a:pt x="429707" y="535773"/>
                    <a:pt x="432427" y="543932"/>
                  </a:cubicBezTo>
                  <a:cubicBezTo>
                    <a:pt x="435147" y="554811"/>
                    <a:pt x="437866" y="562970"/>
                    <a:pt x="437866" y="573848"/>
                  </a:cubicBezTo>
                  <a:cubicBezTo>
                    <a:pt x="437866" y="587447"/>
                    <a:pt x="440586" y="595606"/>
                    <a:pt x="443306" y="606484"/>
                  </a:cubicBezTo>
                  <a:cubicBezTo>
                    <a:pt x="443306" y="609204"/>
                    <a:pt x="446025" y="614643"/>
                    <a:pt x="446025" y="617363"/>
                  </a:cubicBezTo>
                  <a:cubicBezTo>
                    <a:pt x="454184" y="617363"/>
                    <a:pt x="462343" y="617363"/>
                    <a:pt x="470502" y="617363"/>
                  </a:cubicBezTo>
                  <a:cubicBezTo>
                    <a:pt x="475942" y="625522"/>
                    <a:pt x="492259" y="630961"/>
                    <a:pt x="492259" y="641840"/>
                  </a:cubicBezTo>
                  <a:cubicBezTo>
                    <a:pt x="492259" y="647279"/>
                    <a:pt x="486820" y="649999"/>
                    <a:pt x="484101" y="655438"/>
                  </a:cubicBezTo>
                  <a:cubicBezTo>
                    <a:pt x="481381" y="660877"/>
                    <a:pt x="473222" y="663597"/>
                    <a:pt x="467782" y="663597"/>
                  </a:cubicBezTo>
                  <a:cubicBezTo>
                    <a:pt x="456904" y="666317"/>
                    <a:pt x="451464" y="666317"/>
                    <a:pt x="443306" y="666317"/>
                  </a:cubicBezTo>
                  <a:cubicBezTo>
                    <a:pt x="437866" y="666317"/>
                    <a:pt x="429707" y="666317"/>
                    <a:pt x="421548" y="666317"/>
                  </a:cubicBezTo>
                  <a:cubicBezTo>
                    <a:pt x="418829" y="666317"/>
                    <a:pt x="416109" y="666317"/>
                    <a:pt x="413389" y="666317"/>
                  </a:cubicBezTo>
                  <a:cubicBezTo>
                    <a:pt x="407950" y="669036"/>
                    <a:pt x="405230" y="669036"/>
                    <a:pt x="399791" y="671756"/>
                  </a:cubicBezTo>
                  <a:cubicBezTo>
                    <a:pt x="394352" y="671756"/>
                    <a:pt x="388913" y="674476"/>
                    <a:pt x="383473" y="674476"/>
                  </a:cubicBezTo>
                  <a:cubicBezTo>
                    <a:pt x="372594" y="674476"/>
                    <a:pt x="358996" y="671756"/>
                    <a:pt x="348118" y="669036"/>
                  </a:cubicBezTo>
                  <a:cubicBezTo>
                    <a:pt x="339959" y="669036"/>
                    <a:pt x="331800" y="669036"/>
                    <a:pt x="326360" y="669036"/>
                  </a:cubicBezTo>
                  <a:cubicBezTo>
                    <a:pt x="304603" y="669036"/>
                    <a:pt x="285565" y="669036"/>
                    <a:pt x="277406" y="669036"/>
                  </a:cubicBezTo>
                  <a:cubicBezTo>
                    <a:pt x="269247" y="669036"/>
                    <a:pt x="258369" y="669036"/>
                    <a:pt x="252930" y="663597"/>
                  </a:cubicBezTo>
                  <a:cubicBezTo>
                    <a:pt x="247490" y="660877"/>
                    <a:pt x="236611" y="655438"/>
                    <a:pt x="236611" y="647279"/>
                  </a:cubicBezTo>
                  <a:cubicBezTo>
                    <a:pt x="236611" y="636401"/>
                    <a:pt x="252930" y="633681"/>
                    <a:pt x="261088" y="630961"/>
                  </a:cubicBezTo>
                  <a:cubicBezTo>
                    <a:pt x="266528" y="630961"/>
                    <a:pt x="274687" y="630961"/>
                    <a:pt x="288285" y="628241"/>
                  </a:cubicBezTo>
                  <a:cubicBezTo>
                    <a:pt x="288285" y="620082"/>
                    <a:pt x="288285" y="614643"/>
                    <a:pt x="285565" y="609204"/>
                  </a:cubicBezTo>
                  <a:cubicBezTo>
                    <a:pt x="285565" y="601045"/>
                    <a:pt x="282846" y="590166"/>
                    <a:pt x="282846" y="582007"/>
                  </a:cubicBezTo>
                  <a:cubicBezTo>
                    <a:pt x="282846" y="576568"/>
                    <a:pt x="280126" y="573848"/>
                    <a:pt x="280126" y="568409"/>
                  </a:cubicBezTo>
                  <a:cubicBezTo>
                    <a:pt x="280126" y="562970"/>
                    <a:pt x="282846" y="557531"/>
                    <a:pt x="282846" y="554811"/>
                  </a:cubicBezTo>
                  <a:cubicBezTo>
                    <a:pt x="282846" y="549371"/>
                    <a:pt x="280126" y="546652"/>
                    <a:pt x="277406" y="538493"/>
                  </a:cubicBezTo>
                  <a:cubicBezTo>
                    <a:pt x="277406" y="527614"/>
                    <a:pt x="271967" y="516736"/>
                    <a:pt x="271967" y="505857"/>
                  </a:cubicBezTo>
                  <a:cubicBezTo>
                    <a:pt x="271967" y="494978"/>
                    <a:pt x="271967" y="486820"/>
                    <a:pt x="269247" y="478660"/>
                  </a:cubicBezTo>
                  <a:cubicBezTo>
                    <a:pt x="266528" y="467782"/>
                    <a:pt x="266528" y="456903"/>
                    <a:pt x="266528" y="446025"/>
                  </a:cubicBezTo>
                  <a:cubicBezTo>
                    <a:pt x="266528" y="440585"/>
                    <a:pt x="263808" y="437866"/>
                    <a:pt x="261088" y="437866"/>
                  </a:cubicBezTo>
                  <a:cubicBezTo>
                    <a:pt x="258369" y="437866"/>
                    <a:pt x="255649" y="437866"/>
                    <a:pt x="250210" y="437866"/>
                  </a:cubicBezTo>
                  <a:cubicBezTo>
                    <a:pt x="239331" y="437866"/>
                    <a:pt x="228452" y="437866"/>
                    <a:pt x="220293" y="440585"/>
                  </a:cubicBezTo>
                  <a:cubicBezTo>
                    <a:pt x="209415" y="440585"/>
                    <a:pt x="201256" y="443305"/>
                    <a:pt x="190377" y="443305"/>
                  </a:cubicBezTo>
                  <a:cubicBezTo>
                    <a:pt x="182218" y="443305"/>
                    <a:pt x="174059" y="443305"/>
                    <a:pt x="165900" y="443305"/>
                  </a:cubicBezTo>
                  <a:cubicBezTo>
                    <a:pt x="163181" y="443305"/>
                    <a:pt x="152302" y="440585"/>
                    <a:pt x="144143" y="440585"/>
                  </a:cubicBezTo>
                  <a:cubicBezTo>
                    <a:pt x="135984" y="440585"/>
                    <a:pt x="135984" y="448744"/>
                    <a:pt x="135984" y="454184"/>
                  </a:cubicBezTo>
                  <a:cubicBezTo>
                    <a:pt x="135984" y="465062"/>
                    <a:pt x="133264" y="475941"/>
                    <a:pt x="130545" y="486820"/>
                  </a:cubicBezTo>
                  <a:cubicBezTo>
                    <a:pt x="127825" y="505857"/>
                    <a:pt x="122386" y="522175"/>
                    <a:pt x="119666" y="541213"/>
                  </a:cubicBezTo>
                  <a:cubicBezTo>
                    <a:pt x="116947" y="560250"/>
                    <a:pt x="108788" y="595606"/>
                    <a:pt x="103348" y="614643"/>
                  </a:cubicBezTo>
                  <a:cubicBezTo>
                    <a:pt x="111507" y="614643"/>
                    <a:pt x="122386" y="614643"/>
                    <a:pt x="133264" y="614643"/>
                  </a:cubicBezTo>
                  <a:cubicBezTo>
                    <a:pt x="146863" y="614643"/>
                    <a:pt x="168620" y="614643"/>
                    <a:pt x="168620" y="630961"/>
                  </a:cubicBezTo>
                  <a:cubicBezTo>
                    <a:pt x="168620" y="639120"/>
                    <a:pt x="165900" y="639120"/>
                    <a:pt x="163181" y="647279"/>
                  </a:cubicBezTo>
                  <a:cubicBezTo>
                    <a:pt x="160461" y="652718"/>
                    <a:pt x="152302" y="655438"/>
                    <a:pt x="146863" y="655438"/>
                  </a:cubicBezTo>
                  <a:cubicBezTo>
                    <a:pt x="138704" y="658158"/>
                    <a:pt x="133264" y="658158"/>
                    <a:pt x="127825" y="658158"/>
                  </a:cubicBezTo>
                  <a:cubicBezTo>
                    <a:pt x="122386" y="658158"/>
                    <a:pt x="116947" y="658158"/>
                    <a:pt x="106068" y="658158"/>
                  </a:cubicBezTo>
                  <a:cubicBezTo>
                    <a:pt x="92468" y="658158"/>
                    <a:pt x="78870" y="658158"/>
                    <a:pt x="62552" y="658158"/>
                  </a:cubicBezTo>
                  <a:cubicBezTo>
                    <a:pt x="54393" y="658158"/>
                    <a:pt x="46234" y="658158"/>
                    <a:pt x="40795" y="658158"/>
                  </a:cubicBezTo>
                  <a:cubicBezTo>
                    <a:pt x="32636" y="658158"/>
                    <a:pt x="21758" y="658158"/>
                    <a:pt x="16318" y="652718"/>
                  </a:cubicBezTo>
                  <a:cubicBezTo>
                    <a:pt x="8159" y="649999"/>
                    <a:pt x="0" y="641840"/>
                    <a:pt x="0" y="636401"/>
                  </a:cubicBezTo>
                  <a:cubicBezTo>
                    <a:pt x="0" y="633681"/>
                    <a:pt x="0" y="630961"/>
                    <a:pt x="2720" y="628241"/>
                  </a:cubicBezTo>
                  <a:cubicBezTo>
                    <a:pt x="8159" y="625522"/>
                    <a:pt x="16318" y="622802"/>
                    <a:pt x="24477" y="620082"/>
                  </a:cubicBezTo>
                  <a:cubicBezTo>
                    <a:pt x="38075" y="617363"/>
                    <a:pt x="48954" y="617363"/>
                    <a:pt x="62552" y="617363"/>
                  </a:cubicBezTo>
                  <a:cubicBezTo>
                    <a:pt x="62552" y="617363"/>
                    <a:pt x="62552" y="614643"/>
                    <a:pt x="62552" y="614643"/>
                  </a:cubicBezTo>
                  <a:cubicBezTo>
                    <a:pt x="62552" y="603765"/>
                    <a:pt x="65272" y="590166"/>
                    <a:pt x="65272" y="587447"/>
                  </a:cubicBezTo>
                  <a:cubicBezTo>
                    <a:pt x="67992" y="565689"/>
                    <a:pt x="73431" y="543932"/>
                    <a:pt x="76151" y="522175"/>
                  </a:cubicBezTo>
                  <a:cubicBezTo>
                    <a:pt x="78870" y="505857"/>
                    <a:pt x="81590" y="486820"/>
                    <a:pt x="87029" y="470501"/>
                  </a:cubicBezTo>
                  <a:cubicBezTo>
                    <a:pt x="87029" y="465062"/>
                    <a:pt x="92468" y="451464"/>
                    <a:pt x="92468" y="446025"/>
                  </a:cubicBezTo>
                  <a:cubicBezTo>
                    <a:pt x="92468" y="437866"/>
                    <a:pt x="73431" y="437866"/>
                    <a:pt x="65272" y="432426"/>
                  </a:cubicBezTo>
                  <a:cubicBezTo>
                    <a:pt x="59833" y="429707"/>
                    <a:pt x="54393" y="426987"/>
                    <a:pt x="54393" y="421548"/>
                  </a:cubicBezTo>
                  <a:cubicBezTo>
                    <a:pt x="54393" y="413389"/>
                    <a:pt x="62552" y="410669"/>
                    <a:pt x="73431" y="407949"/>
                  </a:cubicBezTo>
                  <a:cubicBezTo>
                    <a:pt x="78870" y="407949"/>
                    <a:pt x="92468" y="405230"/>
                    <a:pt x="100629" y="399790"/>
                  </a:cubicBezTo>
                  <a:cubicBezTo>
                    <a:pt x="106068" y="394351"/>
                    <a:pt x="106068" y="378033"/>
                    <a:pt x="108788" y="369874"/>
                  </a:cubicBezTo>
                  <a:cubicBezTo>
                    <a:pt x="114227" y="348117"/>
                    <a:pt x="119666" y="326360"/>
                    <a:pt x="125105" y="307322"/>
                  </a:cubicBezTo>
                  <a:cubicBezTo>
                    <a:pt x="130545" y="285565"/>
                    <a:pt x="135984" y="263808"/>
                    <a:pt x="141423" y="242051"/>
                  </a:cubicBezTo>
                  <a:cubicBezTo>
                    <a:pt x="146863" y="220293"/>
                    <a:pt x="152302" y="198536"/>
                    <a:pt x="155022" y="179498"/>
                  </a:cubicBezTo>
                  <a:cubicBezTo>
                    <a:pt x="157742" y="160461"/>
                    <a:pt x="163181" y="138703"/>
                    <a:pt x="168620" y="119665"/>
                  </a:cubicBezTo>
                  <a:cubicBezTo>
                    <a:pt x="176779" y="100627"/>
                    <a:pt x="182218" y="76150"/>
                    <a:pt x="193097" y="57113"/>
                  </a:cubicBezTo>
                  <a:lnTo>
                    <a:pt x="201256" y="38075"/>
                  </a:lnTo>
                  <a:cubicBezTo>
                    <a:pt x="206695" y="29916"/>
                    <a:pt x="209415" y="19038"/>
                    <a:pt x="217574" y="13598"/>
                  </a:cubicBezTo>
                  <a:cubicBezTo>
                    <a:pt x="231172" y="2720"/>
                    <a:pt x="255649" y="0"/>
                    <a:pt x="274687" y="0"/>
                  </a:cubicBezTo>
                  <a:close/>
                </a:path>
              </a:pathLst>
            </a:custGeom>
            <a:grpFill/>
            <a:ln w="27168" cap="flat">
              <a:noFill/>
              <a:prstDash val="solid"/>
              <a:miter/>
            </a:ln>
          </p:spPr>
          <p:txBody>
            <a:bodyPr rtlCol="0" anchor="ctr"/>
            <a:lstStyle/>
            <a:p>
              <a:endParaRPr/>
            </a:p>
          </p:txBody>
        </p:sp>
        <p:sp>
          <p:nvSpPr>
            <p:cNvPr id="47" name="Freeform: Shape 46">
              <a:extLst>
                <a:ext uri="{FF2B5EF4-FFF2-40B4-BE49-F238E27FC236}">
                  <a16:creationId xmlns:a16="http://schemas.microsoft.com/office/drawing/2014/main" id="{95C4E59D-A8AD-4910-AF39-8DEEF44A00F1}"/>
                </a:ext>
              </a:extLst>
            </p:cNvPr>
            <p:cNvSpPr/>
            <p:nvPr/>
          </p:nvSpPr>
          <p:spPr>
            <a:xfrm>
              <a:off x="6876542" y="4244897"/>
              <a:ext cx="462342" cy="677195"/>
            </a:xfrm>
            <a:custGeom>
              <a:avLst/>
              <a:gdLst>
                <a:gd name="connsiteX0" fmla="*/ 214853 w 462342"/>
                <a:gd name="connsiteY0" fmla="*/ 65272 h 677195"/>
                <a:gd name="connsiteX1" fmla="*/ 195815 w 462342"/>
                <a:gd name="connsiteY1" fmla="*/ 73431 h 677195"/>
                <a:gd name="connsiteX2" fmla="*/ 193096 w 462342"/>
                <a:gd name="connsiteY2" fmla="*/ 125105 h 677195"/>
                <a:gd name="connsiteX3" fmla="*/ 190376 w 462342"/>
                <a:gd name="connsiteY3" fmla="*/ 280125 h 677195"/>
                <a:gd name="connsiteX4" fmla="*/ 190376 w 462342"/>
                <a:gd name="connsiteY4" fmla="*/ 301882 h 677195"/>
                <a:gd name="connsiteX5" fmla="*/ 193096 w 462342"/>
                <a:gd name="connsiteY5" fmla="*/ 342677 h 677195"/>
                <a:gd name="connsiteX6" fmla="*/ 195815 w 462342"/>
                <a:gd name="connsiteY6" fmla="*/ 397070 h 677195"/>
                <a:gd name="connsiteX7" fmla="*/ 195815 w 462342"/>
                <a:gd name="connsiteY7" fmla="*/ 443304 h 677195"/>
                <a:gd name="connsiteX8" fmla="*/ 195815 w 462342"/>
                <a:gd name="connsiteY8" fmla="*/ 530333 h 677195"/>
                <a:gd name="connsiteX9" fmla="*/ 193096 w 462342"/>
                <a:gd name="connsiteY9" fmla="*/ 554810 h 677195"/>
                <a:gd name="connsiteX10" fmla="*/ 190376 w 462342"/>
                <a:gd name="connsiteY10" fmla="*/ 603764 h 677195"/>
                <a:gd name="connsiteX11" fmla="*/ 198535 w 462342"/>
                <a:gd name="connsiteY11" fmla="*/ 611923 h 677195"/>
                <a:gd name="connsiteX12" fmla="*/ 214853 w 462342"/>
                <a:gd name="connsiteY12" fmla="*/ 611923 h 677195"/>
                <a:gd name="connsiteX13" fmla="*/ 236610 w 462342"/>
                <a:gd name="connsiteY13" fmla="*/ 611923 h 677195"/>
                <a:gd name="connsiteX14" fmla="*/ 263807 w 462342"/>
                <a:gd name="connsiteY14" fmla="*/ 598325 h 677195"/>
                <a:gd name="connsiteX15" fmla="*/ 277405 w 462342"/>
                <a:gd name="connsiteY15" fmla="*/ 592885 h 677195"/>
                <a:gd name="connsiteX16" fmla="*/ 291004 w 462342"/>
                <a:gd name="connsiteY16" fmla="*/ 573848 h 677195"/>
                <a:gd name="connsiteX17" fmla="*/ 307322 w 462342"/>
                <a:gd name="connsiteY17" fmla="*/ 543931 h 677195"/>
                <a:gd name="connsiteX18" fmla="*/ 326359 w 462342"/>
                <a:gd name="connsiteY18" fmla="*/ 481379 h 677195"/>
                <a:gd name="connsiteX19" fmla="*/ 337238 w 462342"/>
                <a:gd name="connsiteY19" fmla="*/ 413388 h 677195"/>
                <a:gd name="connsiteX20" fmla="*/ 337238 w 462342"/>
                <a:gd name="connsiteY20" fmla="*/ 350836 h 677195"/>
                <a:gd name="connsiteX21" fmla="*/ 334518 w 462342"/>
                <a:gd name="connsiteY21" fmla="*/ 296443 h 677195"/>
                <a:gd name="connsiteX22" fmla="*/ 329079 w 462342"/>
                <a:gd name="connsiteY22" fmla="*/ 244769 h 677195"/>
                <a:gd name="connsiteX23" fmla="*/ 307322 w 462342"/>
                <a:gd name="connsiteY23" fmla="*/ 135983 h 677195"/>
                <a:gd name="connsiteX24" fmla="*/ 271966 w 462342"/>
                <a:gd name="connsiteY24" fmla="*/ 78870 h 677195"/>
                <a:gd name="connsiteX25" fmla="*/ 214853 w 462342"/>
                <a:gd name="connsiteY25" fmla="*/ 65272 h 677195"/>
                <a:gd name="connsiteX26" fmla="*/ 114226 w 462342"/>
                <a:gd name="connsiteY26" fmla="*/ 0 h 677195"/>
                <a:gd name="connsiteX27" fmla="*/ 127824 w 462342"/>
                <a:gd name="connsiteY27" fmla="*/ 0 h 677195"/>
                <a:gd name="connsiteX28" fmla="*/ 146862 w 462342"/>
                <a:gd name="connsiteY28" fmla="*/ 2720 h 677195"/>
                <a:gd name="connsiteX29" fmla="*/ 174059 w 462342"/>
                <a:gd name="connsiteY29" fmla="*/ 21758 h 677195"/>
                <a:gd name="connsiteX30" fmla="*/ 193096 w 462342"/>
                <a:gd name="connsiteY30" fmla="*/ 21758 h 677195"/>
                <a:gd name="connsiteX31" fmla="*/ 261088 w 462342"/>
                <a:gd name="connsiteY31" fmla="*/ 27197 h 677195"/>
                <a:gd name="connsiteX32" fmla="*/ 310042 w 462342"/>
                <a:gd name="connsiteY32" fmla="*/ 35356 h 677195"/>
                <a:gd name="connsiteX33" fmla="*/ 334518 w 462342"/>
                <a:gd name="connsiteY33" fmla="*/ 40795 h 677195"/>
                <a:gd name="connsiteX34" fmla="*/ 356276 w 462342"/>
                <a:gd name="connsiteY34" fmla="*/ 59833 h 677195"/>
                <a:gd name="connsiteX35" fmla="*/ 372593 w 462342"/>
                <a:gd name="connsiteY35" fmla="*/ 76151 h 677195"/>
                <a:gd name="connsiteX36" fmla="*/ 380752 w 462342"/>
                <a:gd name="connsiteY36" fmla="*/ 95188 h 677195"/>
                <a:gd name="connsiteX37" fmla="*/ 405230 w 462342"/>
                <a:gd name="connsiteY37" fmla="*/ 114226 h 677195"/>
                <a:gd name="connsiteX38" fmla="*/ 416108 w 462342"/>
                <a:gd name="connsiteY38" fmla="*/ 141422 h 677195"/>
                <a:gd name="connsiteX39" fmla="*/ 451464 w 462342"/>
                <a:gd name="connsiteY39" fmla="*/ 201256 h 677195"/>
                <a:gd name="connsiteX40" fmla="*/ 456903 w 462342"/>
                <a:gd name="connsiteY40" fmla="*/ 252929 h 677195"/>
                <a:gd name="connsiteX41" fmla="*/ 456903 w 462342"/>
                <a:gd name="connsiteY41" fmla="*/ 291004 h 677195"/>
                <a:gd name="connsiteX42" fmla="*/ 459623 w 462342"/>
                <a:gd name="connsiteY42" fmla="*/ 318201 h 677195"/>
                <a:gd name="connsiteX43" fmla="*/ 459623 w 462342"/>
                <a:gd name="connsiteY43" fmla="*/ 326360 h 677195"/>
                <a:gd name="connsiteX44" fmla="*/ 459623 w 462342"/>
                <a:gd name="connsiteY44" fmla="*/ 348117 h 677195"/>
                <a:gd name="connsiteX45" fmla="*/ 462342 w 462342"/>
                <a:gd name="connsiteY45" fmla="*/ 367155 h 677195"/>
                <a:gd name="connsiteX46" fmla="*/ 456903 w 462342"/>
                <a:gd name="connsiteY46" fmla="*/ 391632 h 677195"/>
                <a:gd name="connsiteX47" fmla="*/ 456903 w 462342"/>
                <a:gd name="connsiteY47" fmla="*/ 418828 h 677195"/>
                <a:gd name="connsiteX48" fmla="*/ 451464 w 462342"/>
                <a:gd name="connsiteY48" fmla="*/ 437866 h 677195"/>
                <a:gd name="connsiteX49" fmla="*/ 446025 w 462342"/>
                <a:gd name="connsiteY49" fmla="*/ 454184 h 677195"/>
                <a:gd name="connsiteX50" fmla="*/ 440585 w 462342"/>
                <a:gd name="connsiteY50" fmla="*/ 481380 h 677195"/>
                <a:gd name="connsiteX51" fmla="*/ 432426 w 462342"/>
                <a:gd name="connsiteY51" fmla="*/ 508577 h 677195"/>
                <a:gd name="connsiteX52" fmla="*/ 418828 w 462342"/>
                <a:gd name="connsiteY52" fmla="*/ 530334 h 677195"/>
                <a:gd name="connsiteX53" fmla="*/ 410669 w 462342"/>
                <a:gd name="connsiteY53" fmla="*/ 549371 h 677195"/>
                <a:gd name="connsiteX54" fmla="*/ 391631 w 462342"/>
                <a:gd name="connsiteY54" fmla="*/ 579288 h 677195"/>
                <a:gd name="connsiteX55" fmla="*/ 337238 w 462342"/>
                <a:gd name="connsiteY55" fmla="*/ 630961 h 677195"/>
                <a:gd name="connsiteX56" fmla="*/ 301883 w 462342"/>
                <a:gd name="connsiteY56" fmla="*/ 647279 h 677195"/>
                <a:gd name="connsiteX57" fmla="*/ 263807 w 462342"/>
                <a:gd name="connsiteY57" fmla="*/ 652718 h 677195"/>
                <a:gd name="connsiteX58" fmla="*/ 233891 w 462342"/>
                <a:gd name="connsiteY58" fmla="*/ 649999 h 677195"/>
                <a:gd name="connsiteX59" fmla="*/ 187657 w 462342"/>
                <a:gd name="connsiteY59" fmla="*/ 652718 h 677195"/>
                <a:gd name="connsiteX60" fmla="*/ 171339 w 462342"/>
                <a:gd name="connsiteY60" fmla="*/ 669036 h 677195"/>
                <a:gd name="connsiteX61" fmla="*/ 155021 w 462342"/>
                <a:gd name="connsiteY61" fmla="*/ 671756 h 677195"/>
                <a:gd name="connsiteX62" fmla="*/ 138703 w 462342"/>
                <a:gd name="connsiteY62" fmla="*/ 674476 h 677195"/>
                <a:gd name="connsiteX63" fmla="*/ 125105 w 462342"/>
                <a:gd name="connsiteY63" fmla="*/ 677195 h 677195"/>
                <a:gd name="connsiteX64" fmla="*/ 106067 w 462342"/>
                <a:gd name="connsiteY64" fmla="*/ 671756 h 677195"/>
                <a:gd name="connsiteX65" fmla="*/ 87029 w 462342"/>
                <a:gd name="connsiteY65" fmla="*/ 658158 h 677195"/>
                <a:gd name="connsiteX66" fmla="*/ 81590 w 462342"/>
                <a:gd name="connsiteY66" fmla="*/ 652718 h 677195"/>
                <a:gd name="connsiteX67" fmla="*/ 67992 w 462342"/>
                <a:gd name="connsiteY67" fmla="*/ 652718 h 677195"/>
                <a:gd name="connsiteX68" fmla="*/ 43515 w 462342"/>
                <a:gd name="connsiteY68" fmla="*/ 652718 h 677195"/>
                <a:gd name="connsiteX69" fmla="*/ 16318 w 462342"/>
                <a:gd name="connsiteY69" fmla="*/ 647279 h 677195"/>
                <a:gd name="connsiteX70" fmla="*/ 0 w 462342"/>
                <a:gd name="connsiteY70" fmla="*/ 630961 h 677195"/>
                <a:gd name="connsiteX71" fmla="*/ 5439 w 462342"/>
                <a:gd name="connsiteY71" fmla="*/ 620083 h 677195"/>
                <a:gd name="connsiteX72" fmla="*/ 27197 w 462342"/>
                <a:gd name="connsiteY72" fmla="*/ 611924 h 677195"/>
                <a:gd name="connsiteX73" fmla="*/ 65272 w 462342"/>
                <a:gd name="connsiteY73" fmla="*/ 609204 h 677195"/>
                <a:gd name="connsiteX74" fmla="*/ 65272 w 462342"/>
                <a:gd name="connsiteY74" fmla="*/ 584727 h 677195"/>
                <a:gd name="connsiteX75" fmla="*/ 62552 w 462342"/>
                <a:gd name="connsiteY75" fmla="*/ 456903 h 677195"/>
                <a:gd name="connsiteX76" fmla="*/ 65272 w 462342"/>
                <a:gd name="connsiteY76" fmla="*/ 337238 h 677195"/>
                <a:gd name="connsiteX77" fmla="*/ 67992 w 462342"/>
                <a:gd name="connsiteY77" fmla="*/ 203975 h 677195"/>
                <a:gd name="connsiteX78" fmla="*/ 70712 w 462342"/>
                <a:gd name="connsiteY78" fmla="*/ 119665 h 677195"/>
                <a:gd name="connsiteX79" fmla="*/ 73431 w 462342"/>
                <a:gd name="connsiteY79" fmla="*/ 67992 h 677195"/>
                <a:gd name="connsiteX80" fmla="*/ 67992 w 462342"/>
                <a:gd name="connsiteY80" fmla="*/ 67992 h 677195"/>
                <a:gd name="connsiteX81" fmla="*/ 43515 w 462342"/>
                <a:gd name="connsiteY81" fmla="*/ 67992 h 677195"/>
                <a:gd name="connsiteX82" fmla="*/ 16318 w 462342"/>
                <a:gd name="connsiteY82" fmla="*/ 62552 h 677195"/>
                <a:gd name="connsiteX83" fmla="*/ 0 w 462342"/>
                <a:gd name="connsiteY83" fmla="*/ 46234 h 677195"/>
                <a:gd name="connsiteX84" fmla="*/ 5439 w 462342"/>
                <a:gd name="connsiteY84" fmla="*/ 35356 h 677195"/>
                <a:gd name="connsiteX85" fmla="*/ 27197 w 462342"/>
                <a:gd name="connsiteY85" fmla="*/ 27197 h 677195"/>
                <a:gd name="connsiteX86" fmla="*/ 76151 w 462342"/>
                <a:gd name="connsiteY86" fmla="*/ 21758 h 677195"/>
                <a:gd name="connsiteX87" fmla="*/ 81590 w 462342"/>
                <a:gd name="connsiteY87" fmla="*/ 13598 h 677195"/>
                <a:gd name="connsiteX88" fmla="*/ 97908 w 462342"/>
                <a:gd name="connsiteY88" fmla="*/ 5439 h 677195"/>
                <a:gd name="connsiteX89" fmla="*/ 114226 w 462342"/>
                <a:gd name="connsiteY89" fmla="*/ 0 h 677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462342" h="677195">
                  <a:moveTo>
                    <a:pt x="214853" y="65272"/>
                  </a:moveTo>
                  <a:cubicBezTo>
                    <a:pt x="203975" y="65272"/>
                    <a:pt x="195815" y="67992"/>
                    <a:pt x="195815" y="73431"/>
                  </a:cubicBezTo>
                  <a:cubicBezTo>
                    <a:pt x="193096" y="78870"/>
                    <a:pt x="193096" y="100628"/>
                    <a:pt x="193096" y="125105"/>
                  </a:cubicBezTo>
                  <a:cubicBezTo>
                    <a:pt x="193096" y="182217"/>
                    <a:pt x="193096" y="266527"/>
                    <a:pt x="190376" y="280125"/>
                  </a:cubicBezTo>
                  <a:cubicBezTo>
                    <a:pt x="190376" y="288284"/>
                    <a:pt x="190376" y="293723"/>
                    <a:pt x="190376" y="301882"/>
                  </a:cubicBezTo>
                  <a:cubicBezTo>
                    <a:pt x="190376" y="315480"/>
                    <a:pt x="190376" y="329079"/>
                    <a:pt x="193096" y="342677"/>
                  </a:cubicBezTo>
                  <a:cubicBezTo>
                    <a:pt x="193096" y="361715"/>
                    <a:pt x="193096" y="378033"/>
                    <a:pt x="195815" y="397070"/>
                  </a:cubicBezTo>
                  <a:cubicBezTo>
                    <a:pt x="195815" y="413388"/>
                    <a:pt x="195815" y="426986"/>
                    <a:pt x="195815" y="443304"/>
                  </a:cubicBezTo>
                  <a:cubicBezTo>
                    <a:pt x="195815" y="465061"/>
                    <a:pt x="198535" y="508576"/>
                    <a:pt x="195815" y="530333"/>
                  </a:cubicBezTo>
                  <a:cubicBezTo>
                    <a:pt x="195815" y="538492"/>
                    <a:pt x="193096" y="546651"/>
                    <a:pt x="193096" y="554810"/>
                  </a:cubicBezTo>
                  <a:cubicBezTo>
                    <a:pt x="193096" y="560249"/>
                    <a:pt x="190376" y="590166"/>
                    <a:pt x="190376" y="603764"/>
                  </a:cubicBezTo>
                  <a:cubicBezTo>
                    <a:pt x="190376" y="609203"/>
                    <a:pt x="190376" y="611923"/>
                    <a:pt x="198535" y="611923"/>
                  </a:cubicBezTo>
                  <a:cubicBezTo>
                    <a:pt x="206694" y="611923"/>
                    <a:pt x="209414" y="611923"/>
                    <a:pt x="214853" y="611923"/>
                  </a:cubicBezTo>
                  <a:cubicBezTo>
                    <a:pt x="223012" y="611923"/>
                    <a:pt x="220293" y="611923"/>
                    <a:pt x="236610" y="611923"/>
                  </a:cubicBezTo>
                  <a:cubicBezTo>
                    <a:pt x="242050" y="611923"/>
                    <a:pt x="258368" y="601044"/>
                    <a:pt x="263807" y="598325"/>
                  </a:cubicBezTo>
                  <a:cubicBezTo>
                    <a:pt x="266527" y="598325"/>
                    <a:pt x="274686" y="592885"/>
                    <a:pt x="277405" y="592885"/>
                  </a:cubicBezTo>
                  <a:cubicBezTo>
                    <a:pt x="285564" y="587446"/>
                    <a:pt x="288284" y="579287"/>
                    <a:pt x="291004" y="573848"/>
                  </a:cubicBezTo>
                  <a:cubicBezTo>
                    <a:pt x="296443" y="562969"/>
                    <a:pt x="301882" y="554810"/>
                    <a:pt x="307322" y="543931"/>
                  </a:cubicBezTo>
                  <a:cubicBezTo>
                    <a:pt x="315481" y="524894"/>
                    <a:pt x="320920" y="524894"/>
                    <a:pt x="326359" y="481379"/>
                  </a:cubicBezTo>
                  <a:cubicBezTo>
                    <a:pt x="329079" y="456903"/>
                    <a:pt x="334518" y="435145"/>
                    <a:pt x="337238" y="413388"/>
                  </a:cubicBezTo>
                  <a:cubicBezTo>
                    <a:pt x="337238" y="391631"/>
                    <a:pt x="337238" y="369873"/>
                    <a:pt x="337238" y="350836"/>
                  </a:cubicBezTo>
                  <a:cubicBezTo>
                    <a:pt x="337238" y="339957"/>
                    <a:pt x="337238" y="320920"/>
                    <a:pt x="334518" y="296443"/>
                  </a:cubicBezTo>
                  <a:cubicBezTo>
                    <a:pt x="331798" y="269246"/>
                    <a:pt x="329079" y="250209"/>
                    <a:pt x="329079" y="244769"/>
                  </a:cubicBezTo>
                  <a:cubicBezTo>
                    <a:pt x="323640" y="206694"/>
                    <a:pt x="318200" y="174058"/>
                    <a:pt x="307322" y="135983"/>
                  </a:cubicBezTo>
                  <a:cubicBezTo>
                    <a:pt x="304602" y="125105"/>
                    <a:pt x="304602" y="108787"/>
                    <a:pt x="271966" y="78870"/>
                  </a:cubicBezTo>
                  <a:cubicBezTo>
                    <a:pt x="263807" y="73431"/>
                    <a:pt x="233891" y="65272"/>
                    <a:pt x="214853" y="65272"/>
                  </a:cubicBezTo>
                  <a:close/>
                  <a:moveTo>
                    <a:pt x="114226" y="0"/>
                  </a:moveTo>
                  <a:cubicBezTo>
                    <a:pt x="119665" y="0"/>
                    <a:pt x="125105" y="0"/>
                    <a:pt x="127824" y="0"/>
                  </a:cubicBezTo>
                  <a:cubicBezTo>
                    <a:pt x="133264" y="0"/>
                    <a:pt x="141422" y="0"/>
                    <a:pt x="146862" y="2720"/>
                  </a:cubicBezTo>
                  <a:cubicBezTo>
                    <a:pt x="157741" y="5439"/>
                    <a:pt x="165900" y="13598"/>
                    <a:pt x="174059" y="21758"/>
                  </a:cubicBezTo>
                  <a:cubicBezTo>
                    <a:pt x="179498" y="21758"/>
                    <a:pt x="187657" y="21758"/>
                    <a:pt x="193096" y="21758"/>
                  </a:cubicBezTo>
                  <a:cubicBezTo>
                    <a:pt x="212134" y="21758"/>
                    <a:pt x="228452" y="27197"/>
                    <a:pt x="261088" y="27197"/>
                  </a:cubicBezTo>
                  <a:cubicBezTo>
                    <a:pt x="277405" y="27197"/>
                    <a:pt x="293723" y="35356"/>
                    <a:pt x="310042" y="35356"/>
                  </a:cubicBezTo>
                  <a:cubicBezTo>
                    <a:pt x="318200" y="35356"/>
                    <a:pt x="329079" y="35356"/>
                    <a:pt x="334518" y="40795"/>
                  </a:cubicBezTo>
                  <a:cubicBezTo>
                    <a:pt x="342677" y="46234"/>
                    <a:pt x="348117" y="54393"/>
                    <a:pt x="356276" y="59833"/>
                  </a:cubicBezTo>
                  <a:cubicBezTo>
                    <a:pt x="361715" y="65272"/>
                    <a:pt x="369874" y="67992"/>
                    <a:pt x="372593" y="76151"/>
                  </a:cubicBezTo>
                  <a:cubicBezTo>
                    <a:pt x="375313" y="81590"/>
                    <a:pt x="378033" y="89749"/>
                    <a:pt x="380752" y="95188"/>
                  </a:cubicBezTo>
                  <a:cubicBezTo>
                    <a:pt x="386192" y="103347"/>
                    <a:pt x="391631" y="106067"/>
                    <a:pt x="405230" y="114226"/>
                  </a:cubicBezTo>
                  <a:cubicBezTo>
                    <a:pt x="413388" y="119665"/>
                    <a:pt x="410669" y="133263"/>
                    <a:pt x="416108" y="141422"/>
                  </a:cubicBezTo>
                  <a:cubicBezTo>
                    <a:pt x="426987" y="160461"/>
                    <a:pt x="446025" y="182218"/>
                    <a:pt x="451464" y="201256"/>
                  </a:cubicBezTo>
                  <a:cubicBezTo>
                    <a:pt x="456903" y="220293"/>
                    <a:pt x="456903" y="236611"/>
                    <a:pt x="456903" y="252929"/>
                  </a:cubicBezTo>
                  <a:cubicBezTo>
                    <a:pt x="456903" y="266527"/>
                    <a:pt x="456903" y="277406"/>
                    <a:pt x="456903" y="291004"/>
                  </a:cubicBezTo>
                  <a:cubicBezTo>
                    <a:pt x="456903" y="299163"/>
                    <a:pt x="456903" y="307322"/>
                    <a:pt x="459623" y="318201"/>
                  </a:cubicBezTo>
                  <a:cubicBezTo>
                    <a:pt x="459623" y="320921"/>
                    <a:pt x="459623" y="323640"/>
                    <a:pt x="459623" y="326360"/>
                  </a:cubicBezTo>
                  <a:cubicBezTo>
                    <a:pt x="462342" y="331799"/>
                    <a:pt x="459623" y="337238"/>
                    <a:pt x="459623" y="348117"/>
                  </a:cubicBezTo>
                  <a:cubicBezTo>
                    <a:pt x="459623" y="350837"/>
                    <a:pt x="462342" y="361715"/>
                    <a:pt x="462342" y="367155"/>
                  </a:cubicBezTo>
                  <a:cubicBezTo>
                    <a:pt x="462342" y="375314"/>
                    <a:pt x="456903" y="383473"/>
                    <a:pt x="456903" y="391632"/>
                  </a:cubicBezTo>
                  <a:cubicBezTo>
                    <a:pt x="456903" y="399790"/>
                    <a:pt x="456903" y="410669"/>
                    <a:pt x="456903" y="418828"/>
                  </a:cubicBezTo>
                  <a:cubicBezTo>
                    <a:pt x="456903" y="421548"/>
                    <a:pt x="454183" y="429707"/>
                    <a:pt x="451464" y="437866"/>
                  </a:cubicBezTo>
                  <a:cubicBezTo>
                    <a:pt x="448744" y="443305"/>
                    <a:pt x="448744" y="451464"/>
                    <a:pt x="446025" y="454184"/>
                  </a:cubicBezTo>
                  <a:cubicBezTo>
                    <a:pt x="443305" y="462343"/>
                    <a:pt x="440585" y="473221"/>
                    <a:pt x="440585" y="481380"/>
                  </a:cubicBezTo>
                  <a:cubicBezTo>
                    <a:pt x="437865" y="489539"/>
                    <a:pt x="437865" y="500418"/>
                    <a:pt x="432426" y="508577"/>
                  </a:cubicBezTo>
                  <a:cubicBezTo>
                    <a:pt x="429706" y="516736"/>
                    <a:pt x="424267" y="522175"/>
                    <a:pt x="418828" y="530334"/>
                  </a:cubicBezTo>
                  <a:cubicBezTo>
                    <a:pt x="416108" y="535773"/>
                    <a:pt x="413388" y="543932"/>
                    <a:pt x="410669" y="549371"/>
                  </a:cubicBezTo>
                  <a:cubicBezTo>
                    <a:pt x="405230" y="557531"/>
                    <a:pt x="397071" y="573848"/>
                    <a:pt x="391631" y="579288"/>
                  </a:cubicBezTo>
                  <a:cubicBezTo>
                    <a:pt x="369874" y="609204"/>
                    <a:pt x="350836" y="620083"/>
                    <a:pt x="337238" y="630961"/>
                  </a:cubicBezTo>
                  <a:cubicBezTo>
                    <a:pt x="326359" y="639120"/>
                    <a:pt x="315481" y="641840"/>
                    <a:pt x="301883" y="647279"/>
                  </a:cubicBezTo>
                  <a:cubicBezTo>
                    <a:pt x="291004" y="649999"/>
                    <a:pt x="277405" y="652718"/>
                    <a:pt x="263807" y="652718"/>
                  </a:cubicBezTo>
                  <a:cubicBezTo>
                    <a:pt x="252929" y="652718"/>
                    <a:pt x="244770" y="649999"/>
                    <a:pt x="233891" y="649999"/>
                  </a:cubicBezTo>
                  <a:cubicBezTo>
                    <a:pt x="206694" y="649999"/>
                    <a:pt x="217573" y="652718"/>
                    <a:pt x="187657" y="652718"/>
                  </a:cubicBezTo>
                  <a:cubicBezTo>
                    <a:pt x="184937" y="660877"/>
                    <a:pt x="179498" y="666317"/>
                    <a:pt x="171339" y="669036"/>
                  </a:cubicBezTo>
                  <a:cubicBezTo>
                    <a:pt x="165900" y="671756"/>
                    <a:pt x="160460" y="671756"/>
                    <a:pt x="155021" y="671756"/>
                  </a:cubicBezTo>
                  <a:cubicBezTo>
                    <a:pt x="149581" y="671756"/>
                    <a:pt x="144142" y="674476"/>
                    <a:pt x="138703" y="674476"/>
                  </a:cubicBezTo>
                  <a:cubicBezTo>
                    <a:pt x="135983" y="674476"/>
                    <a:pt x="127824" y="677195"/>
                    <a:pt x="125105" y="677195"/>
                  </a:cubicBezTo>
                  <a:cubicBezTo>
                    <a:pt x="116946" y="677195"/>
                    <a:pt x="108787" y="671756"/>
                    <a:pt x="106067" y="671756"/>
                  </a:cubicBezTo>
                  <a:cubicBezTo>
                    <a:pt x="100628" y="669036"/>
                    <a:pt x="95188" y="663597"/>
                    <a:pt x="87029" y="658158"/>
                  </a:cubicBezTo>
                  <a:cubicBezTo>
                    <a:pt x="84310" y="655438"/>
                    <a:pt x="81590" y="655438"/>
                    <a:pt x="81590" y="652718"/>
                  </a:cubicBezTo>
                  <a:cubicBezTo>
                    <a:pt x="73431" y="652718"/>
                    <a:pt x="81590" y="652718"/>
                    <a:pt x="67992" y="652718"/>
                  </a:cubicBezTo>
                  <a:cubicBezTo>
                    <a:pt x="59833" y="652718"/>
                    <a:pt x="51674" y="652718"/>
                    <a:pt x="43515" y="652718"/>
                  </a:cubicBezTo>
                  <a:cubicBezTo>
                    <a:pt x="35356" y="652718"/>
                    <a:pt x="24477" y="652718"/>
                    <a:pt x="16318" y="647279"/>
                  </a:cubicBezTo>
                  <a:cubicBezTo>
                    <a:pt x="8159" y="644559"/>
                    <a:pt x="0" y="636401"/>
                    <a:pt x="0" y="630961"/>
                  </a:cubicBezTo>
                  <a:cubicBezTo>
                    <a:pt x="0" y="625522"/>
                    <a:pt x="0" y="622802"/>
                    <a:pt x="5439" y="620083"/>
                  </a:cubicBezTo>
                  <a:cubicBezTo>
                    <a:pt x="10879" y="617363"/>
                    <a:pt x="21758" y="614643"/>
                    <a:pt x="27197" y="611924"/>
                  </a:cubicBezTo>
                  <a:cubicBezTo>
                    <a:pt x="38076" y="609204"/>
                    <a:pt x="54393" y="609204"/>
                    <a:pt x="65272" y="609204"/>
                  </a:cubicBezTo>
                  <a:cubicBezTo>
                    <a:pt x="65272" y="601045"/>
                    <a:pt x="65272" y="592886"/>
                    <a:pt x="65272" y="584727"/>
                  </a:cubicBezTo>
                  <a:cubicBezTo>
                    <a:pt x="65272" y="541213"/>
                    <a:pt x="62552" y="500418"/>
                    <a:pt x="62552" y="456903"/>
                  </a:cubicBezTo>
                  <a:cubicBezTo>
                    <a:pt x="62552" y="440585"/>
                    <a:pt x="65272" y="397071"/>
                    <a:pt x="65272" y="337238"/>
                  </a:cubicBezTo>
                  <a:cubicBezTo>
                    <a:pt x="65272" y="293724"/>
                    <a:pt x="67992" y="247490"/>
                    <a:pt x="67992" y="203975"/>
                  </a:cubicBezTo>
                  <a:cubicBezTo>
                    <a:pt x="67992" y="179498"/>
                    <a:pt x="67992" y="149582"/>
                    <a:pt x="70712" y="119665"/>
                  </a:cubicBezTo>
                  <a:cubicBezTo>
                    <a:pt x="70712" y="103347"/>
                    <a:pt x="73431" y="84309"/>
                    <a:pt x="73431" y="67992"/>
                  </a:cubicBezTo>
                  <a:cubicBezTo>
                    <a:pt x="73431" y="67992"/>
                    <a:pt x="70712" y="67992"/>
                    <a:pt x="67992" y="67992"/>
                  </a:cubicBezTo>
                  <a:cubicBezTo>
                    <a:pt x="59833" y="67992"/>
                    <a:pt x="51674" y="67992"/>
                    <a:pt x="43515" y="67992"/>
                  </a:cubicBezTo>
                  <a:cubicBezTo>
                    <a:pt x="35356" y="67992"/>
                    <a:pt x="24477" y="67992"/>
                    <a:pt x="16318" y="62552"/>
                  </a:cubicBezTo>
                  <a:cubicBezTo>
                    <a:pt x="8159" y="59833"/>
                    <a:pt x="0" y="51674"/>
                    <a:pt x="0" y="46234"/>
                  </a:cubicBezTo>
                  <a:cubicBezTo>
                    <a:pt x="0" y="43515"/>
                    <a:pt x="0" y="38075"/>
                    <a:pt x="5439" y="35356"/>
                  </a:cubicBezTo>
                  <a:cubicBezTo>
                    <a:pt x="10879" y="32636"/>
                    <a:pt x="21758" y="29916"/>
                    <a:pt x="27197" y="27197"/>
                  </a:cubicBezTo>
                  <a:cubicBezTo>
                    <a:pt x="46234" y="24477"/>
                    <a:pt x="65272" y="21758"/>
                    <a:pt x="76151" y="21758"/>
                  </a:cubicBezTo>
                  <a:cubicBezTo>
                    <a:pt x="76151" y="19038"/>
                    <a:pt x="78871" y="16318"/>
                    <a:pt x="81590" y="13598"/>
                  </a:cubicBezTo>
                  <a:cubicBezTo>
                    <a:pt x="84310" y="10879"/>
                    <a:pt x="92469" y="5439"/>
                    <a:pt x="97908" y="5439"/>
                  </a:cubicBezTo>
                  <a:cubicBezTo>
                    <a:pt x="103347" y="2720"/>
                    <a:pt x="108787" y="0"/>
                    <a:pt x="114226" y="0"/>
                  </a:cubicBezTo>
                  <a:close/>
                </a:path>
              </a:pathLst>
            </a:custGeom>
            <a:grpFill/>
            <a:ln w="27168" cap="flat">
              <a:noFill/>
              <a:prstDash val="solid"/>
              <a:miter/>
            </a:ln>
          </p:spPr>
          <p:txBody>
            <a:bodyPr rtlCol="0" anchor="ctr"/>
            <a:lstStyle/>
            <a:p>
              <a:endParaRPr/>
            </a:p>
          </p:txBody>
        </p:sp>
        <p:sp>
          <p:nvSpPr>
            <p:cNvPr id="48" name="Freeform: Shape 47">
              <a:extLst>
                <a:ext uri="{FF2B5EF4-FFF2-40B4-BE49-F238E27FC236}">
                  <a16:creationId xmlns:a16="http://schemas.microsoft.com/office/drawing/2014/main" id="{A81B5D9D-89FB-4D2F-A78D-73AF9AEC196D}"/>
                </a:ext>
              </a:extLst>
            </p:cNvPr>
            <p:cNvSpPr/>
            <p:nvPr/>
          </p:nvSpPr>
          <p:spPr>
            <a:xfrm>
              <a:off x="7310622" y="4197597"/>
              <a:ext cx="489539" cy="761503"/>
            </a:xfrm>
            <a:custGeom>
              <a:avLst/>
              <a:gdLst>
                <a:gd name="connsiteX0" fmla="*/ 433491 w 489538"/>
                <a:gd name="connsiteY0" fmla="*/ 651063 h 761503"/>
                <a:gd name="connsiteX1" fmla="*/ 438930 w 489538"/>
                <a:gd name="connsiteY1" fmla="*/ 661942 h 761503"/>
                <a:gd name="connsiteX2" fmla="*/ 425332 w 489538"/>
                <a:gd name="connsiteY2" fmla="*/ 683699 h 761503"/>
                <a:gd name="connsiteX3" fmla="*/ 400855 w 489538"/>
                <a:gd name="connsiteY3" fmla="*/ 691858 h 761503"/>
                <a:gd name="connsiteX4" fmla="*/ 343742 w 489538"/>
                <a:gd name="connsiteY4" fmla="*/ 700017 h 761503"/>
                <a:gd name="connsiteX5" fmla="*/ 316546 w 489538"/>
                <a:gd name="connsiteY5" fmla="*/ 705456 h 761503"/>
                <a:gd name="connsiteX6" fmla="*/ 275751 w 489538"/>
                <a:gd name="connsiteY6" fmla="*/ 705456 h 761503"/>
                <a:gd name="connsiteX7" fmla="*/ 264872 w 489538"/>
                <a:gd name="connsiteY7" fmla="*/ 708176 h 761503"/>
                <a:gd name="connsiteX8" fmla="*/ 253994 w 489538"/>
                <a:gd name="connsiteY8" fmla="*/ 708176 h 761503"/>
                <a:gd name="connsiteX9" fmla="*/ 240395 w 489538"/>
                <a:gd name="connsiteY9" fmla="*/ 719054 h 761503"/>
                <a:gd name="connsiteX10" fmla="*/ 224077 w 489538"/>
                <a:gd name="connsiteY10" fmla="*/ 721774 h 761503"/>
                <a:gd name="connsiteX11" fmla="*/ 205040 w 489538"/>
                <a:gd name="connsiteY11" fmla="*/ 724494 h 761503"/>
                <a:gd name="connsiteX12" fmla="*/ 191441 w 489538"/>
                <a:gd name="connsiteY12" fmla="*/ 727213 h 761503"/>
                <a:gd name="connsiteX13" fmla="*/ 169684 w 489538"/>
                <a:gd name="connsiteY13" fmla="*/ 721774 h 761503"/>
                <a:gd name="connsiteX14" fmla="*/ 150646 w 489538"/>
                <a:gd name="connsiteY14" fmla="*/ 708176 h 761503"/>
                <a:gd name="connsiteX15" fmla="*/ 139768 w 489538"/>
                <a:gd name="connsiteY15" fmla="*/ 708176 h 761503"/>
                <a:gd name="connsiteX16" fmla="*/ 120730 w 489538"/>
                <a:gd name="connsiteY16" fmla="*/ 708176 h 761503"/>
                <a:gd name="connsiteX17" fmla="*/ 98973 w 489538"/>
                <a:gd name="connsiteY17" fmla="*/ 708176 h 761503"/>
                <a:gd name="connsiteX18" fmla="*/ 74496 w 489538"/>
                <a:gd name="connsiteY18" fmla="*/ 702736 h 761503"/>
                <a:gd name="connsiteX19" fmla="*/ 58178 w 489538"/>
                <a:gd name="connsiteY19" fmla="*/ 683699 h 761503"/>
                <a:gd name="connsiteX20" fmla="*/ 63617 w 489538"/>
                <a:gd name="connsiteY20" fmla="*/ 675540 h 761503"/>
                <a:gd name="connsiteX21" fmla="*/ 85375 w 489538"/>
                <a:gd name="connsiteY21" fmla="*/ 667381 h 761503"/>
                <a:gd name="connsiteX22" fmla="*/ 128889 w 489538"/>
                <a:gd name="connsiteY22" fmla="*/ 661942 h 761503"/>
                <a:gd name="connsiteX23" fmla="*/ 128889 w 489538"/>
                <a:gd name="connsiteY23" fmla="*/ 602109 h 761503"/>
                <a:gd name="connsiteX24" fmla="*/ 126170 w 489538"/>
                <a:gd name="connsiteY24" fmla="*/ 523239 h 761503"/>
                <a:gd name="connsiteX25" fmla="*/ 126170 w 489538"/>
                <a:gd name="connsiteY25" fmla="*/ 468846 h 761503"/>
                <a:gd name="connsiteX26" fmla="*/ 123450 w 489538"/>
                <a:gd name="connsiteY26" fmla="*/ 409014 h 761503"/>
                <a:gd name="connsiteX27" fmla="*/ 123450 w 489538"/>
                <a:gd name="connsiteY27" fmla="*/ 384537 h 761503"/>
                <a:gd name="connsiteX28" fmla="*/ 126170 w 489538"/>
                <a:gd name="connsiteY28" fmla="*/ 349181 h 761503"/>
                <a:gd name="connsiteX29" fmla="*/ 126170 w 489538"/>
                <a:gd name="connsiteY29" fmla="*/ 324704 h 761503"/>
                <a:gd name="connsiteX30" fmla="*/ 128889 w 489538"/>
                <a:gd name="connsiteY30" fmla="*/ 292068 h 761503"/>
                <a:gd name="connsiteX31" fmla="*/ 134329 w 489538"/>
                <a:gd name="connsiteY31" fmla="*/ 234956 h 761503"/>
                <a:gd name="connsiteX32" fmla="*/ 134329 w 489538"/>
                <a:gd name="connsiteY32" fmla="*/ 172404 h 761503"/>
                <a:gd name="connsiteX33" fmla="*/ 137048 w 489538"/>
                <a:gd name="connsiteY33" fmla="*/ 123450 h 761503"/>
                <a:gd name="connsiteX34" fmla="*/ 123450 w 489538"/>
                <a:gd name="connsiteY34" fmla="*/ 123450 h 761503"/>
                <a:gd name="connsiteX35" fmla="*/ 101693 w 489538"/>
                <a:gd name="connsiteY35" fmla="*/ 123450 h 761503"/>
                <a:gd name="connsiteX36" fmla="*/ 77216 w 489538"/>
                <a:gd name="connsiteY36" fmla="*/ 118011 h 761503"/>
                <a:gd name="connsiteX37" fmla="*/ 60898 w 489538"/>
                <a:gd name="connsiteY37" fmla="*/ 98973 h 761503"/>
                <a:gd name="connsiteX38" fmla="*/ 66337 w 489538"/>
                <a:gd name="connsiteY38" fmla="*/ 90814 h 761503"/>
                <a:gd name="connsiteX39" fmla="*/ 88094 w 489538"/>
                <a:gd name="connsiteY39" fmla="*/ 82655 h 761503"/>
                <a:gd name="connsiteX40" fmla="*/ 145207 w 489538"/>
                <a:gd name="connsiteY40" fmla="*/ 77216 h 761503"/>
                <a:gd name="connsiteX41" fmla="*/ 145207 w 489538"/>
                <a:gd name="connsiteY41" fmla="*/ 77216 h 761503"/>
                <a:gd name="connsiteX42" fmla="*/ 153366 w 489538"/>
                <a:gd name="connsiteY42" fmla="*/ 69057 h 761503"/>
                <a:gd name="connsiteX43" fmla="*/ 177843 w 489538"/>
                <a:gd name="connsiteY43" fmla="*/ 60898 h 761503"/>
                <a:gd name="connsiteX44" fmla="*/ 196881 w 489538"/>
                <a:gd name="connsiteY44" fmla="*/ 58178 h 761503"/>
                <a:gd name="connsiteX45" fmla="*/ 205040 w 489538"/>
                <a:gd name="connsiteY45" fmla="*/ 58178 h 761503"/>
                <a:gd name="connsiteX46" fmla="*/ 215919 w 489538"/>
                <a:gd name="connsiteY46" fmla="*/ 63617 h 761503"/>
                <a:gd name="connsiteX47" fmla="*/ 229517 w 489538"/>
                <a:gd name="connsiteY47" fmla="*/ 69057 h 761503"/>
                <a:gd name="connsiteX48" fmla="*/ 256713 w 489538"/>
                <a:gd name="connsiteY48" fmla="*/ 77216 h 761503"/>
                <a:gd name="connsiteX49" fmla="*/ 264872 w 489538"/>
                <a:gd name="connsiteY49" fmla="*/ 77216 h 761503"/>
                <a:gd name="connsiteX50" fmla="*/ 281190 w 489538"/>
                <a:gd name="connsiteY50" fmla="*/ 77216 h 761503"/>
                <a:gd name="connsiteX51" fmla="*/ 330144 w 489538"/>
                <a:gd name="connsiteY51" fmla="*/ 77216 h 761503"/>
                <a:gd name="connsiteX52" fmla="*/ 357341 w 489538"/>
                <a:gd name="connsiteY52" fmla="*/ 79935 h 761503"/>
                <a:gd name="connsiteX53" fmla="*/ 387257 w 489538"/>
                <a:gd name="connsiteY53" fmla="*/ 82655 h 761503"/>
                <a:gd name="connsiteX54" fmla="*/ 406295 w 489538"/>
                <a:gd name="connsiteY54" fmla="*/ 85375 h 761503"/>
                <a:gd name="connsiteX55" fmla="*/ 417173 w 489538"/>
                <a:gd name="connsiteY55" fmla="*/ 79935 h 761503"/>
                <a:gd name="connsiteX56" fmla="*/ 425332 w 489538"/>
                <a:gd name="connsiteY56" fmla="*/ 85375 h 761503"/>
                <a:gd name="connsiteX57" fmla="*/ 433491 w 489538"/>
                <a:gd name="connsiteY57" fmla="*/ 104412 h 761503"/>
                <a:gd name="connsiteX58" fmla="*/ 436211 w 489538"/>
                <a:gd name="connsiteY58" fmla="*/ 137048 h 761503"/>
                <a:gd name="connsiteX59" fmla="*/ 438930 w 489538"/>
                <a:gd name="connsiteY59" fmla="*/ 183282 h 761503"/>
                <a:gd name="connsiteX60" fmla="*/ 422612 w 489538"/>
                <a:gd name="connsiteY60" fmla="*/ 218638 h 761503"/>
                <a:gd name="connsiteX61" fmla="*/ 406295 w 489538"/>
                <a:gd name="connsiteY61" fmla="*/ 213198 h 761503"/>
                <a:gd name="connsiteX62" fmla="*/ 398136 w 489538"/>
                <a:gd name="connsiteY62" fmla="*/ 196881 h 761503"/>
                <a:gd name="connsiteX63" fmla="*/ 395416 w 489538"/>
                <a:gd name="connsiteY63" fmla="*/ 175123 h 761503"/>
                <a:gd name="connsiteX64" fmla="*/ 395416 w 489538"/>
                <a:gd name="connsiteY64" fmla="*/ 153366 h 761503"/>
                <a:gd name="connsiteX65" fmla="*/ 395416 w 489538"/>
                <a:gd name="connsiteY65" fmla="*/ 126170 h 761503"/>
                <a:gd name="connsiteX66" fmla="*/ 370939 w 489538"/>
                <a:gd name="connsiteY66" fmla="*/ 128889 h 761503"/>
                <a:gd name="connsiteX67" fmla="*/ 338303 w 489538"/>
                <a:gd name="connsiteY67" fmla="*/ 131609 h 761503"/>
                <a:gd name="connsiteX68" fmla="*/ 286629 w 489538"/>
                <a:gd name="connsiteY68" fmla="*/ 134328 h 761503"/>
                <a:gd name="connsiteX69" fmla="*/ 273031 w 489538"/>
                <a:gd name="connsiteY69" fmla="*/ 137048 h 761503"/>
                <a:gd name="connsiteX70" fmla="*/ 262153 w 489538"/>
                <a:gd name="connsiteY70" fmla="*/ 142487 h 761503"/>
                <a:gd name="connsiteX71" fmla="*/ 259433 w 489538"/>
                <a:gd name="connsiteY71" fmla="*/ 153366 h 761503"/>
                <a:gd name="connsiteX72" fmla="*/ 262153 w 489538"/>
                <a:gd name="connsiteY72" fmla="*/ 166964 h 761503"/>
                <a:gd name="connsiteX73" fmla="*/ 262153 w 489538"/>
                <a:gd name="connsiteY73" fmla="*/ 196881 h 761503"/>
                <a:gd name="connsiteX74" fmla="*/ 262153 w 489538"/>
                <a:gd name="connsiteY74" fmla="*/ 215918 h 761503"/>
                <a:gd name="connsiteX75" fmla="*/ 262153 w 489538"/>
                <a:gd name="connsiteY75" fmla="*/ 251274 h 761503"/>
                <a:gd name="connsiteX76" fmla="*/ 259433 w 489538"/>
                <a:gd name="connsiteY76" fmla="*/ 278470 h 761503"/>
                <a:gd name="connsiteX77" fmla="*/ 259433 w 489538"/>
                <a:gd name="connsiteY77" fmla="*/ 308386 h 761503"/>
                <a:gd name="connsiteX78" fmla="*/ 259433 w 489538"/>
                <a:gd name="connsiteY78" fmla="*/ 321985 h 761503"/>
                <a:gd name="connsiteX79" fmla="*/ 259433 w 489538"/>
                <a:gd name="connsiteY79" fmla="*/ 332863 h 761503"/>
                <a:gd name="connsiteX80" fmla="*/ 267592 w 489538"/>
                <a:gd name="connsiteY80" fmla="*/ 335583 h 761503"/>
                <a:gd name="connsiteX81" fmla="*/ 281190 w 489538"/>
                <a:gd name="connsiteY81" fmla="*/ 335583 h 761503"/>
                <a:gd name="connsiteX82" fmla="*/ 327424 w 489538"/>
                <a:gd name="connsiteY82" fmla="*/ 338303 h 761503"/>
                <a:gd name="connsiteX83" fmla="*/ 351901 w 489538"/>
                <a:gd name="connsiteY83" fmla="*/ 341022 h 761503"/>
                <a:gd name="connsiteX84" fmla="*/ 351901 w 489538"/>
                <a:gd name="connsiteY84" fmla="*/ 335583 h 761503"/>
                <a:gd name="connsiteX85" fmla="*/ 351901 w 489538"/>
                <a:gd name="connsiteY85" fmla="*/ 313826 h 761503"/>
                <a:gd name="connsiteX86" fmla="*/ 357341 w 489538"/>
                <a:gd name="connsiteY86" fmla="*/ 289349 h 761503"/>
                <a:gd name="connsiteX87" fmla="*/ 373658 w 489538"/>
                <a:gd name="connsiteY87" fmla="*/ 273031 h 761503"/>
                <a:gd name="connsiteX88" fmla="*/ 381817 w 489538"/>
                <a:gd name="connsiteY88" fmla="*/ 278470 h 761503"/>
                <a:gd name="connsiteX89" fmla="*/ 389977 w 489538"/>
                <a:gd name="connsiteY89" fmla="*/ 300228 h 761503"/>
                <a:gd name="connsiteX90" fmla="*/ 395416 w 489538"/>
                <a:gd name="connsiteY90" fmla="*/ 351901 h 761503"/>
                <a:gd name="connsiteX91" fmla="*/ 398136 w 489538"/>
                <a:gd name="connsiteY91" fmla="*/ 409014 h 761503"/>
                <a:gd name="connsiteX92" fmla="*/ 381817 w 489538"/>
                <a:gd name="connsiteY92" fmla="*/ 444369 h 761503"/>
                <a:gd name="connsiteX93" fmla="*/ 365500 w 489538"/>
                <a:gd name="connsiteY93" fmla="*/ 438930 h 761503"/>
                <a:gd name="connsiteX94" fmla="*/ 357341 w 489538"/>
                <a:gd name="connsiteY94" fmla="*/ 422612 h 761503"/>
                <a:gd name="connsiteX95" fmla="*/ 354621 w 489538"/>
                <a:gd name="connsiteY95" fmla="*/ 400855 h 761503"/>
                <a:gd name="connsiteX96" fmla="*/ 354621 w 489538"/>
                <a:gd name="connsiteY96" fmla="*/ 381817 h 761503"/>
                <a:gd name="connsiteX97" fmla="*/ 270312 w 489538"/>
                <a:gd name="connsiteY97" fmla="*/ 381817 h 761503"/>
                <a:gd name="connsiteX98" fmla="*/ 256713 w 489538"/>
                <a:gd name="connsiteY98" fmla="*/ 395415 h 761503"/>
                <a:gd name="connsiteX99" fmla="*/ 253994 w 489538"/>
                <a:gd name="connsiteY99" fmla="*/ 422612 h 761503"/>
                <a:gd name="connsiteX100" fmla="*/ 253994 w 489538"/>
                <a:gd name="connsiteY100" fmla="*/ 433490 h 761503"/>
                <a:gd name="connsiteX101" fmla="*/ 253994 w 489538"/>
                <a:gd name="connsiteY101" fmla="*/ 449809 h 761503"/>
                <a:gd name="connsiteX102" fmla="*/ 256713 w 489538"/>
                <a:gd name="connsiteY102" fmla="*/ 474285 h 761503"/>
                <a:gd name="connsiteX103" fmla="*/ 256713 w 489538"/>
                <a:gd name="connsiteY103" fmla="*/ 496043 h 761503"/>
                <a:gd name="connsiteX104" fmla="*/ 259433 w 489538"/>
                <a:gd name="connsiteY104" fmla="*/ 534118 h 761503"/>
                <a:gd name="connsiteX105" fmla="*/ 259433 w 489538"/>
                <a:gd name="connsiteY105" fmla="*/ 591231 h 761503"/>
                <a:gd name="connsiteX106" fmla="*/ 262153 w 489538"/>
                <a:gd name="connsiteY106" fmla="*/ 618427 h 761503"/>
                <a:gd name="connsiteX107" fmla="*/ 267592 w 489538"/>
                <a:gd name="connsiteY107" fmla="*/ 648343 h 761503"/>
                <a:gd name="connsiteX108" fmla="*/ 292069 w 489538"/>
                <a:gd name="connsiteY108" fmla="*/ 651063 h 761503"/>
                <a:gd name="connsiteX109" fmla="*/ 327424 w 489538"/>
                <a:gd name="connsiteY109" fmla="*/ 651063 h 761503"/>
                <a:gd name="connsiteX110" fmla="*/ 362780 w 489538"/>
                <a:gd name="connsiteY110" fmla="*/ 653783 h 761503"/>
                <a:gd name="connsiteX111" fmla="*/ 395416 w 489538"/>
                <a:gd name="connsiteY111" fmla="*/ 648343 h 761503"/>
                <a:gd name="connsiteX112" fmla="*/ 395416 w 489538"/>
                <a:gd name="connsiteY112" fmla="*/ 618427 h 761503"/>
                <a:gd name="connsiteX113" fmla="*/ 395416 w 489538"/>
                <a:gd name="connsiteY113" fmla="*/ 596670 h 761503"/>
                <a:gd name="connsiteX114" fmla="*/ 398136 w 489538"/>
                <a:gd name="connsiteY114" fmla="*/ 574913 h 761503"/>
                <a:gd name="connsiteX115" fmla="*/ 406295 w 489538"/>
                <a:gd name="connsiteY115" fmla="*/ 558595 h 761503"/>
                <a:gd name="connsiteX116" fmla="*/ 422612 w 489538"/>
                <a:gd name="connsiteY116" fmla="*/ 553155 h 761503"/>
                <a:gd name="connsiteX117" fmla="*/ 438930 w 489538"/>
                <a:gd name="connsiteY117" fmla="*/ 588511 h 761503"/>
                <a:gd name="connsiteX118" fmla="*/ 436211 w 489538"/>
                <a:gd name="connsiteY118" fmla="*/ 645624 h 761503"/>
                <a:gd name="connsiteX119" fmla="*/ 433491 w 489538"/>
                <a:gd name="connsiteY119" fmla="*/ 651063 h 761503"/>
                <a:gd name="connsiteX120" fmla="*/ 433491 w 489538"/>
                <a:gd name="connsiteY120" fmla="*/ 651063 h 76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489538" h="761503">
                  <a:moveTo>
                    <a:pt x="433491" y="651063"/>
                  </a:moveTo>
                  <a:cubicBezTo>
                    <a:pt x="436211" y="653783"/>
                    <a:pt x="438930" y="656502"/>
                    <a:pt x="438930" y="661942"/>
                  </a:cubicBezTo>
                  <a:cubicBezTo>
                    <a:pt x="438930" y="670101"/>
                    <a:pt x="433491" y="678259"/>
                    <a:pt x="425332" y="683699"/>
                  </a:cubicBezTo>
                  <a:cubicBezTo>
                    <a:pt x="417173" y="689138"/>
                    <a:pt x="409014" y="689138"/>
                    <a:pt x="400855" y="691858"/>
                  </a:cubicBezTo>
                  <a:cubicBezTo>
                    <a:pt x="381817" y="694578"/>
                    <a:pt x="362780" y="694578"/>
                    <a:pt x="343742" y="700017"/>
                  </a:cubicBezTo>
                  <a:cubicBezTo>
                    <a:pt x="335583" y="702736"/>
                    <a:pt x="324705" y="702736"/>
                    <a:pt x="316546" y="705456"/>
                  </a:cubicBezTo>
                  <a:cubicBezTo>
                    <a:pt x="308387" y="705456"/>
                    <a:pt x="289349" y="705456"/>
                    <a:pt x="275751" y="705456"/>
                  </a:cubicBezTo>
                  <a:cubicBezTo>
                    <a:pt x="270312" y="705456"/>
                    <a:pt x="267592" y="708176"/>
                    <a:pt x="264872" y="708176"/>
                  </a:cubicBezTo>
                  <a:cubicBezTo>
                    <a:pt x="264872" y="708176"/>
                    <a:pt x="259433" y="708176"/>
                    <a:pt x="253994" y="708176"/>
                  </a:cubicBezTo>
                  <a:cubicBezTo>
                    <a:pt x="251274" y="713615"/>
                    <a:pt x="245835" y="716335"/>
                    <a:pt x="240395" y="719054"/>
                  </a:cubicBezTo>
                  <a:cubicBezTo>
                    <a:pt x="234956" y="721774"/>
                    <a:pt x="229517" y="721774"/>
                    <a:pt x="224077" y="721774"/>
                  </a:cubicBezTo>
                  <a:cubicBezTo>
                    <a:pt x="218638" y="721774"/>
                    <a:pt x="213199" y="724494"/>
                    <a:pt x="205040" y="724494"/>
                  </a:cubicBezTo>
                  <a:cubicBezTo>
                    <a:pt x="202320" y="724494"/>
                    <a:pt x="194161" y="727213"/>
                    <a:pt x="191441" y="727213"/>
                  </a:cubicBezTo>
                  <a:cubicBezTo>
                    <a:pt x="183282" y="727213"/>
                    <a:pt x="172404" y="721774"/>
                    <a:pt x="169684" y="721774"/>
                  </a:cubicBezTo>
                  <a:cubicBezTo>
                    <a:pt x="164245" y="719054"/>
                    <a:pt x="156086" y="713615"/>
                    <a:pt x="150646" y="708176"/>
                  </a:cubicBezTo>
                  <a:cubicBezTo>
                    <a:pt x="145207" y="708176"/>
                    <a:pt x="139768" y="708176"/>
                    <a:pt x="139768" y="708176"/>
                  </a:cubicBezTo>
                  <a:cubicBezTo>
                    <a:pt x="126170" y="708176"/>
                    <a:pt x="137048" y="708176"/>
                    <a:pt x="120730" y="708176"/>
                  </a:cubicBezTo>
                  <a:cubicBezTo>
                    <a:pt x="112571" y="708176"/>
                    <a:pt x="104412" y="708176"/>
                    <a:pt x="98973" y="708176"/>
                  </a:cubicBezTo>
                  <a:cubicBezTo>
                    <a:pt x="90814" y="708176"/>
                    <a:pt x="79936" y="708176"/>
                    <a:pt x="74496" y="702736"/>
                  </a:cubicBezTo>
                  <a:cubicBezTo>
                    <a:pt x="66337" y="700017"/>
                    <a:pt x="58178" y="689138"/>
                    <a:pt x="58178" y="683699"/>
                  </a:cubicBezTo>
                  <a:cubicBezTo>
                    <a:pt x="58178" y="680979"/>
                    <a:pt x="58178" y="678259"/>
                    <a:pt x="63617" y="675540"/>
                  </a:cubicBezTo>
                  <a:cubicBezTo>
                    <a:pt x="69057" y="672820"/>
                    <a:pt x="77216" y="670101"/>
                    <a:pt x="85375" y="667381"/>
                  </a:cubicBezTo>
                  <a:cubicBezTo>
                    <a:pt x="98973" y="664661"/>
                    <a:pt x="115291" y="664661"/>
                    <a:pt x="128889" y="661942"/>
                  </a:cubicBezTo>
                  <a:cubicBezTo>
                    <a:pt x="128889" y="645624"/>
                    <a:pt x="128889" y="623866"/>
                    <a:pt x="128889" y="602109"/>
                  </a:cubicBezTo>
                  <a:cubicBezTo>
                    <a:pt x="128889" y="566754"/>
                    <a:pt x="128889" y="531398"/>
                    <a:pt x="126170" y="523239"/>
                  </a:cubicBezTo>
                  <a:cubicBezTo>
                    <a:pt x="126170" y="517800"/>
                    <a:pt x="126170" y="487884"/>
                    <a:pt x="126170" y="468846"/>
                  </a:cubicBezTo>
                  <a:cubicBezTo>
                    <a:pt x="126170" y="449809"/>
                    <a:pt x="123450" y="430771"/>
                    <a:pt x="123450" y="409014"/>
                  </a:cubicBezTo>
                  <a:cubicBezTo>
                    <a:pt x="123450" y="400855"/>
                    <a:pt x="123450" y="392696"/>
                    <a:pt x="123450" y="384537"/>
                  </a:cubicBezTo>
                  <a:cubicBezTo>
                    <a:pt x="123450" y="373658"/>
                    <a:pt x="126170" y="360060"/>
                    <a:pt x="126170" y="349181"/>
                  </a:cubicBezTo>
                  <a:cubicBezTo>
                    <a:pt x="126170" y="341022"/>
                    <a:pt x="126170" y="332863"/>
                    <a:pt x="126170" y="324704"/>
                  </a:cubicBezTo>
                  <a:cubicBezTo>
                    <a:pt x="126170" y="313826"/>
                    <a:pt x="126170" y="302947"/>
                    <a:pt x="128889" y="292068"/>
                  </a:cubicBezTo>
                  <a:cubicBezTo>
                    <a:pt x="131609" y="273031"/>
                    <a:pt x="134329" y="253993"/>
                    <a:pt x="134329" y="234956"/>
                  </a:cubicBezTo>
                  <a:cubicBezTo>
                    <a:pt x="134329" y="213198"/>
                    <a:pt x="134329" y="191441"/>
                    <a:pt x="134329" y="172404"/>
                  </a:cubicBezTo>
                  <a:cubicBezTo>
                    <a:pt x="134329" y="156086"/>
                    <a:pt x="134329" y="139768"/>
                    <a:pt x="137048" y="123450"/>
                  </a:cubicBezTo>
                  <a:cubicBezTo>
                    <a:pt x="131609" y="123450"/>
                    <a:pt x="134329" y="123450"/>
                    <a:pt x="123450" y="123450"/>
                  </a:cubicBezTo>
                  <a:cubicBezTo>
                    <a:pt x="115291" y="123450"/>
                    <a:pt x="107132" y="123450"/>
                    <a:pt x="101693" y="123450"/>
                  </a:cubicBezTo>
                  <a:cubicBezTo>
                    <a:pt x="93534" y="123450"/>
                    <a:pt x="82655" y="123450"/>
                    <a:pt x="77216" y="118011"/>
                  </a:cubicBezTo>
                  <a:cubicBezTo>
                    <a:pt x="69057" y="115291"/>
                    <a:pt x="60898" y="101693"/>
                    <a:pt x="60898" y="98973"/>
                  </a:cubicBezTo>
                  <a:cubicBezTo>
                    <a:pt x="60898" y="96253"/>
                    <a:pt x="60898" y="93534"/>
                    <a:pt x="66337" y="90814"/>
                  </a:cubicBezTo>
                  <a:cubicBezTo>
                    <a:pt x="71777" y="88094"/>
                    <a:pt x="79936" y="85375"/>
                    <a:pt x="88094" y="82655"/>
                  </a:cubicBezTo>
                  <a:cubicBezTo>
                    <a:pt x="104412" y="79935"/>
                    <a:pt x="131609" y="77216"/>
                    <a:pt x="145207" y="77216"/>
                  </a:cubicBezTo>
                  <a:cubicBezTo>
                    <a:pt x="145207" y="77216"/>
                    <a:pt x="145207" y="77216"/>
                    <a:pt x="145207" y="77216"/>
                  </a:cubicBezTo>
                  <a:cubicBezTo>
                    <a:pt x="145207" y="74496"/>
                    <a:pt x="150646" y="71776"/>
                    <a:pt x="153366" y="69057"/>
                  </a:cubicBezTo>
                  <a:cubicBezTo>
                    <a:pt x="161525" y="63617"/>
                    <a:pt x="169684" y="63617"/>
                    <a:pt x="177843" y="60898"/>
                  </a:cubicBezTo>
                  <a:cubicBezTo>
                    <a:pt x="183282" y="58178"/>
                    <a:pt x="191441" y="58178"/>
                    <a:pt x="196881" y="58178"/>
                  </a:cubicBezTo>
                  <a:cubicBezTo>
                    <a:pt x="199600" y="58178"/>
                    <a:pt x="202320" y="58178"/>
                    <a:pt x="205040" y="58178"/>
                  </a:cubicBezTo>
                  <a:cubicBezTo>
                    <a:pt x="207759" y="58178"/>
                    <a:pt x="213199" y="60898"/>
                    <a:pt x="215919" y="63617"/>
                  </a:cubicBezTo>
                  <a:cubicBezTo>
                    <a:pt x="221358" y="66337"/>
                    <a:pt x="224077" y="66337"/>
                    <a:pt x="229517" y="69057"/>
                  </a:cubicBezTo>
                  <a:cubicBezTo>
                    <a:pt x="237675" y="71776"/>
                    <a:pt x="245835" y="77216"/>
                    <a:pt x="256713" y="77216"/>
                  </a:cubicBezTo>
                  <a:cubicBezTo>
                    <a:pt x="259433" y="77216"/>
                    <a:pt x="262153" y="77216"/>
                    <a:pt x="264872" y="77216"/>
                  </a:cubicBezTo>
                  <a:cubicBezTo>
                    <a:pt x="270312" y="77216"/>
                    <a:pt x="275751" y="77216"/>
                    <a:pt x="281190" y="77216"/>
                  </a:cubicBezTo>
                  <a:cubicBezTo>
                    <a:pt x="292069" y="77216"/>
                    <a:pt x="321985" y="77216"/>
                    <a:pt x="330144" y="77216"/>
                  </a:cubicBezTo>
                  <a:cubicBezTo>
                    <a:pt x="338303" y="77216"/>
                    <a:pt x="349182" y="77216"/>
                    <a:pt x="357341" y="79935"/>
                  </a:cubicBezTo>
                  <a:cubicBezTo>
                    <a:pt x="368219" y="79935"/>
                    <a:pt x="379098" y="82655"/>
                    <a:pt x="387257" y="82655"/>
                  </a:cubicBezTo>
                  <a:cubicBezTo>
                    <a:pt x="392696" y="82655"/>
                    <a:pt x="400855" y="85375"/>
                    <a:pt x="406295" y="85375"/>
                  </a:cubicBezTo>
                  <a:cubicBezTo>
                    <a:pt x="409014" y="82655"/>
                    <a:pt x="414453" y="79935"/>
                    <a:pt x="417173" y="79935"/>
                  </a:cubicBezTo>
                  <a:cubicBezTo>
                    <a:pt x="419893" y="79935"/>
                    <a:pt x="422612" y="79935"/>
                    <a:pt x="425332" y="85375"/>
                  </a:cubicBezTo>
                  <a:cubicBezTo>
                    <a:pt x="428052" y="90814"/>
                    <a:pt x="433491" y="98973"/>
                    <a:pt x="433491" y="104412"/>
                  </a:cubicBezTo>
                  <a:cubicBezTo>
                    <a:pt x="436211" y="131609"/>
                    <a:pt x="436211" y="120730"/>
                    <a:pt x="436211" y="137048"/>
                  </a:cubicBezTo>
                  <a:cubicBezTo>
                    <a:pt x="438930" y="158805"/>
                    <a:pt x="438930" y="158805"/>
                    <a:pt x="438930" y="183282"/>
                  </a:cubicBezTo>
                  <a:cubicBezTo>
                    <a:pt x="438930" y="194161"/>
                    <a:pt x="438930" y="218638"/>
                    <a:pt x="422612" y="218638"/>
                  </a:cubicBezTo>
                  <a:cubicBezTo>
                    <a:pt x="414453" y="218638"/>
                    <a:pt x="411734" y="215918"/>
                    <a:pt x="406295" y="213198"/>
                  </a:cubicBezTo>
                  <a:cubicBezTo>
                    <a:pt x="400855" y="210479"/>
                    <a:pt x="398136" y="202320"/>
                    <a:pt x="398136" y="196881"/>
                  </a:cubicBezTo>
                  <a:cubicBezTo>
                    <a:pt x="395416" y="188722"/>
                    <a:pt x="395416" y="183282"/>
                    <a:pt x="395416" y="175123"/>
                  </a:cubicBezTo>
                  <a:cubicBezTo>
                    <a:pt x="395416" y="169684"/>
                    <a:pt x="395416" y="164245"/>
                    <a:pt x="395416" y="153366"/>
                  </a:cubicBezTo>
                  <a:cubicBezTo>
                    <a:pt x="395416" y="145207"/>
                    <a:pt x="395416" y="134328"/>
                    <a:pt x="395416" y="126170"/>
                  </a:cubicBezTo>
                  <a:cubicBezTo>
                    <a:pt x="387257" y="128889"/>
                    <a:pt x="379098" y="128889"/>
                    <a:pt x="370939" y="128889"/>
                  </a:cubicBezTo>
                  <a:cubicBezTo>
                    <a:pt x="360060" y="128889"/>
                    <a:pt x="349182" y="128889"/>
                    <a:pt x="338303" y="131609"/>
                  </a:cubicBezTo>
                  <a:cubicBezTo>
                    <a:pt x="327424" y="131609"/>
                    <a:pt x="319265" y="134328"/>
                    <a:pt x="286629" y="134328"/>
                  </a:cubicBezTo>
                  <a:cubicBezTo>
                    <a:pt x="281190" y="134328"/>
                    <a:pt x="278470" y="134328"/>
                    <a:pt x="273031" y="137048"/>
                  </a:cubicBezTo>
                  <a:cubicBezTo>
                    <a:pt x="270312" y="137048"/>
                    <a:pt x="264872" y="137048"/>
                    <a:pt x="262153" y="142487"/>
                  </a:cubicBezTo>
                  <a:cubicBezTo>
                    <a:pt x="259433" y="145207"/>
                    <a:pt x="259433" y="150647"/>
                    <a:pt x="259433" y="153366"/>
                  </a:cubicBezTo>
                  <a:cubicBezTo>
                    <a:pt x="259433" y="158805"/>
                    <a:pt x="259433" y="164245"/>
                    <a:pt x="262153" y="166964"/>
                  </a:cubicBezTo>
                  <a:cubicBezTo>
                    <a:pt x="262153" y="177843"/>
                    <a:pt x="262153" y="186002"/>
                    <a:pt x="262153" y="196881"/>
                  </a:cubicBezTo>
                  <a:cubicBezTo>
                    <a:pt x="262153" y="202320"/>
                    <a:pt x="262153" y="210479"/>
                    <a:pt x="262153" y="215918"/>
                  </a:cubicBezTo>
                  <a:cubicBezTo>
                    <a:pt x="262153" y="229516"/>
                    <a:pt x="262153" y="240395"/>
                    <a:pt x="262153" y="251274"/>
                  </a:cubicBezTo>
                  <a:cubicBezTo>
                    <a:pt x="262153" y="259433"/>
                    <a:pt x="259433" y="270311"/>
                    <a:pt x="259433" y="278470"/>
                  </a:cubicBezTo>
                  <a:cubicBezTo>
                    <a:pt x="259433" y="289349"/>
                    <a:pt x="259433" y="297508"/>
                    <a:pt x="259433" y="308386"/>
                  </a:cubicBezTo>
                  <a:cubicBezTo>
                    <a:pt x="259433" y="313826"/>
                    <a:pt x="259433" y="319265"/>
                    <a:pt x="259433" y="321985"/>
                  </a:cubicBezTo>
                  <a:cubicBezTo>
                    <a:pt x="259433" y="324704"/>
                    <a:pt x="259433" y="330144"/>
                    <a:pt x="259433" y="332863"/>
                  </a:cubicBezTo>
                  <a:cubicBezTo>
                    <a:pt x="262153" y="335583"/>
                    <a:pt x="264872" y="335583"/>
                    <a:pt x="267592" y="335583"/>
                  </a:cubicBezTo>
                  <a:cubicBezTo>
                    <a:pt x="273031" y="335583"/>
                    <a:pt x="275751" y="335583"/>
                    <a:pt x="281190" y="335583"/>
                  </a:cubicBezTo>
                  <a:cubicBezTo>
                    <a:pt x="311107" y="335583"/>
                    <a:pt x="319265" y="335583"/>
                    <a:pt x="327424" y="338303"/>
                  </a:cubicBezTo>
                  <a:cubicBezTo>
                    <a:pt x="335583" y="341022"/>
                    <a:pt x="343742" y="341022"/>
                    <a:pt x="351901" y="341022"/>
                  </a:cubicBezTo>
                  <a:cubicBezTo>
                    <a:pt x="351901" y="338303"/>
                    <a:pt x="351901" y="338303"/>
                    <a:pt x="351901" y="335583"/>
                  </a:cubicBezTo>
                  <a:cubicBezTo>
                    <a:pt x="351901" y="327424"/>
                    <a:pt x="351901" y="319265"/>
                    <a:pt x="351901" y="313826"/>
                  </a:cubicBezTo>
                  <a:cubicBezTo>
                    <a:pt x="351901" y="305667"/>
                    <a:pt x="351901" y="294788"/>
                    <a:pt x="357341" y="289349"/>
                  </a:cubicBezTo>
                  <a:cubicBezTo>
                    <a:pt x="360060" y="281190"/>
                    <a:pt x="368219" y="273031"/>
                    <a:pt x="373658" y="273031"/>
                  </a:cubicBezTo>
                  <a:cubicBezTo>
                    <a:pt x="376378" y="273031"/>
                    <a:pt x="379098" y="273031"/>
                    <a:pt x="381817" y="278470"/>
                  </a:cubicBezTo>
                  <a:cubicBezTo>
                    <a:pt x="384537" y="283909"/>
                    <a:pt x="387257" y="292068"/>
                    <a:pt x="389977" y="300228"/>
                  </a:cubicBezTo>
                  <a:cubicBezTo>
                    <a:pt x="392696" y="316545"/>
                    <a:pt x="392696" y="335583"/>
                    <a:pt x="395416" y="351901"/>
                  </a:cubicBezTo>
                  <a:cubicBezTo>
                    <a:pt x="398136" y="373658"/>
                    <a:pt x="398136" y="384537"/>
                    <a:pt x="398136" y="409014"/>
                  </a:cubicBezTo>
                  <a:cubicBezTo>
                    <a:pt x="398136" y="422612"/>
                    <a:pt x="398136" y="444369"/>
                    <a:pt x="381817" y="444369"/>
                  </a:cubicBezTo>
                  <a:cubicBezTo>
                    <a:pt x="373658" y="444369"/>
                    <a:pt x="370939" y="441650"/>
                    <a:pt x="365500" y="438930"/>
                  </a:cubicBezTo>
                  <a:cubicBezTo>
                    <a:pt x="360060" y="436210"/>
                    <a:pt x="357341" y="428051"/>
                    <a:pt x="357341" y="422612"/>
                  </a:cubicBezTo>
                  <a:cubicBezTo>
                    <a:pt x="354621" y="414453"/>
                    <a:pt x="354621" y="409014"/>
                    <a:pt x="354621" y="400855"/>
                  </a:cubicBezTo>
                  <a:cubicBezTo>
                    <a:pt x="354621" y="395415"/>
                    <a:pt x="354621" y="389976"/>
                    <a:pt x="354621" y="381817"/>
                  </a:cubicBezTo>
                  <a:cubicBezTo>
                    <a:pt x="335583" y="381817"/>
                    <a:pt x="308387" y="384537"/>
                    <a:pt x="270312" y="381817"/>
                  </a:cubicBezTo>
                  <a:cubicBezTo>
                    <a:pt x="262153" y="381817"/>
                    <a:pt x="256713" y="387256"/>
                    <a:pt x="256713" y="395415"/>
                  </a:cubicBezTo>
                  <a:cubicBezTo>
                    <a:pt x="256713" y="403574"/>
                    <a:pt x="256713" y="414453"/>
                    <a:pt x="253994" y="422612"/>
                  </a:cubicBezTo>
                  <a:cubicBezTo>
                    <a:pt x="253994" y="425332"/>
                    <a:pt x="253994" y="430771"/>
                    <a:pt x="253994" y="433490"/>
                  </a:cubicBezTo>
                  <a:cubicBezTo>
                    <a:pt x="253994" y="438930"/>
                    <a:pt x="253994" y="444369"/>
                    <a:pt x="253994" y="449809"/>
                  </a:cubicBezTo>
                  <a:cubicBezTo>
                    <a:pt x="253994" y="457967"/>
                    <a:pt x="256713" y="466126"/>
                    <a:pt x="256713" y="474285"/>
                  </a:cubicBezTo>
                  <a:cubicBezTo>
                    <a:pt x="256713" y="482444"/>
                    <a:pt x="256713" y="490603"/>
                    <a:pt x="256713" y="496043"/>
                  </a:cubicBezTo>
                  <a:cubicBezTo>
                    <a:pt x="256713" y="509641"/>
                    <a:pt x="259433" y="520520"/>
                    <a:pt x="259433" y="534118"/>
                  </a:cubicBezTo>
                  <a:cubicBezTo>
                    <a:pt x="259433" y="553155"/>
                    <a:pt x="259433" y="572193"/>
                    <a:pt x="259433" y="591231"/>
                  </a:cubicBezTo>
                  <a:cubicBezTo>
                    <a:pt x="259433" y="602109"/>
                    <a:pt x="262153" y="610268"/>
                    <a:pt x="262153" y="618427"/>
                  </a:cubicBezTo>
                  <a:cubicBezTo>
                    <a:pt x="264872" y="626586"/>
                    <a:pt x="262153" y="642904"/>
                    <a:pt x="267592" y="648343"/>
                  </a:cubicBezTo>
                  <a:cubicBezTo>
                    <a:pt x="270312" y="651063"/>
                    <a:pt x="275751" y="651063"/>
                    <a:pt x="292069" y="651063"/>
                  </a:cubicBezTo>
                  <a:cubicBezTo>
                    <a:pt x="305667" y="651063"/>
                    <a:pt x="319265" y="651063"/>
                    <a:pt x="327424" y="651063"/>
                  </a:cubicBezTo>
                  <a:cubicBezTo>
                    <a:pt x="338303" y="651063"/>
                    <a:pt x="351901" y="653783"/>
                    <a:pt x="362780" y="653783"/>
                  </a:cubicBezTo>
                  <a:cubicBezTo>
                    <a:pt x="376378" y="653783"/>
                    <a:pt x="384537" y="651063"/>
                    <a:pt x="395416" y="648343"/>
                  </a:cubicBezTo>
                  <a:cubicBezTo>
                    <a:pt x="395416" y="637465"/>
                    <a:pt x="395416" y="629306"/>
                    <a:pt x="395416" y="618427"/>
                  </a:cubicBezTo>
                  <a:cubicBezTo>
                    <a:pt x="395416" y="610268"/>
                    <a:pt x="395416" y="602109"/>
                    <a:pt x="395416" y="596670"/>
                  </a:cubicBezTo>
                  <a:cubicBezTo>
                    <a:pt x="395416" y="591231"/>
                    <a:pt x="395416" y="585791"/>
                    <a:pt x="398136" y="574913"/>
                  </a:cubicBezTo>
                  <a:cubicBezTo>
                    <a:pt x="400855" y="569473"/>
                    <a:pt x="400855" y="564034"/>
                    <a:pt x="406295" y="558595"/>
                  </a:cubicBezTo>
                  <a:cubicBezTo>
                    <a:pt x="411734" y="553155"/>
                    <a:pt x="414453" y="553155"/>
                    <a:pt x="422612" y="553155"/>
                  </a:cubicBezTo>
                  <a:cubicBezTo>
                    <a:pt x="436211" y="553155"/>
                    <a:pt x="438930" y="577632"/>
                    <a:pt x="438930" y="588511"/>
                  </a:cubicBezTo>
                  <a:cubicBezTo>
                    <a:pt x="438930" y="612988"/>
                    <a:pt x="438930" y="623866"/>
                    <a:pt x="436211" y="645624"/>
                  </a:cubicBezTo>
                  <a:cubicBezTo>
                    <a:pt x="433491" y="648343"/>
                    <a:pt x="433491" y="648343"/>
                    <a:pt x="433491" y="651063"/>
                  </a:cubicBezTo>
                  <a:lnTo>
                    <a:pt x="433491" y="651063"/>
                  </a:lnTo>
                  <a:close/>
                </a:path>
              </a:pathLst>
            </a:custGeom>
            <a:grpFill/>
            <a:ln w="27168" cap="flat">
              <a:noFill/>
              <a:prstDash val="solid"/>
              <a:miter/>
            </a:ln>
          </p:spPr>
          <p:txBody>
            <a:bodyPr rtlCol="0" anchor="ctr"/>
            <a:lstStyle/>
            <a:p>
              <a:endParaRPr/>
            </a:p>
          </p:txBody>
        </p:sp>
        <p:sp>
          <p:nvSpPr>
            <p:cNvPr id="49" name="Freeform: Shape 48">
              <a:extLst>
                <a:ext uri="{FF2B5EF4-FFF2-40B4-BE49-F238E27FC236}">
                  <a16:creationId xmlns:a16="http://schemas.microsoft.com/office/drawing/2014/main" id="{DBFAFEDA-92A7-430B-864D-95B664E05370}"/>
                </a:ext>
              </a:extLst>
            </p:cNvPr>
            <p:cNvSpPr/>
            <p:nvPr/>
          </p:nvSpPr>
          <p:spPr>
            <a:xfrm>
              <a:off x="7912732" y="4250336"/>
              <a:ext cx="465062" cy="658157"/>
            </a:xfrm>
            <a:custGeom>
              <a:avLst/>
              <a:gdLst>
                <a:gd name="connsiteX0" fmla="*/ 193096 w 465062"/>
                <a:gd name="connsiteY0" fmla="*/ 59832 h 658157"/>
                <a:gd name="connsiteX1" fmla="*/ 193096 w 465062"/>
                <a:gd name="connsiteY1" fmla="*/ 114226 h 658157"/>
                <a:gd name="connsiteX2" fmla="*/ 198536 w 465062"/>
                <a:gd name="connsiteY2" fmla="*/ 209414 h 658157"/>
                <a:gd name="connsiteX3" fmla="*/ 201255 w 465062"/>
                <a:gd name="connsiteY3" fmla="*/ 282845 h 658157"/>
                <a:gd name="connsiteX4" fmla="*/ 203975 w 465062"/>
                <a:gd name="connsiteY4" fmla="*/ 315481 h 658157"/>
                <a:gd name="connsiteX5" fmla="*/ 203975 w 465062"/>
                <a:gd name="connsiteY5" fmla="*/ 320920 h 658157"/>
                <a:gd name="connsiteX6" fmla="*/ 212134 w 465062"/>
                <a:gd name="connsiteY6" fmla="*/ 329079 h 658157"/>
                <a:gd name="connsiteX7" fmla="*/ 223013 w 465062"/>
                <a:gd name="connsiteY7" fmla="*/ 329079 h 658157"/>
                <a:gd name="connsiteX8" fmla="*/ 239331 w 465062"/>
                <a:gd name="connsiteY8" fmla="*/ 329079 h 658157"/>
                <a:gd name="connsiteX9" fmla="*/ 280126 w 465062"/>
                <a:gd name="connsiteY9" fmla="*/ 312761 h 658157"/>
                <a:gd name="connsiteX10" fmla="*/ 296443 w 465062"/>
                <a:gd name="connsiteY10" fmla="*/ 288284 h 658157"/>
                <a:gd name="connsiteX11" fmla="*/ 304602 w 465062"/>
                <a:gd name="connsiteY11" fmla="*/ 258368 h 658157"/>
                <a:gd name="connsiteX12" fmla="*/ 312761 w 465062"/>
                <a:gd name="connsiteY12" fmla="*/ 225732 h 658157"/>
                <a:gd name="connsiteX13" fmla="*/ 315481 w 465062"/>
                <a:gd name="connsiteY13" fmla="*/ 195816 h 658157"/>
                <a:gd name="connsiteX14" fmla="*/ 318201 w 465062"/>
                <a:gd name="connsiteY14" fmla="*/ 168619 h 658157"/>
                <a:gd name="connsiteX15" fmla="*/ 312761 w 465062"/>
                <a:gd name="connsiteY15" fmla="*/ 135983 h 658157"/>
                <a:gd name="connsiteX16" fmla="*/ 312761 w 465062"/>
                <a:gd name="connsiteY16" fmla="*/ 122385 h 658157"/>
                <a:gd name="connsiteX17" fmla="*/ 293724 w 465062"/>
                <a:gd name="connsiteY17" fmla="*/ 84309 h 658157"/>
                <a:gd name="connsiteX18" fmla="*/ 280126 w 465062"/>
                <a:gd name="connsiteY18" fmla="*/ 73430 h 658157"/>
                <a:gd name="connsiteX19" fmla="*/ 258368 w 465062"/>
                <a:gd name="connsiteY19" fmla="*/ 62552 h 658157"/>
                <a:gd name="connsiteX20" fmla="*/ 217573 w 465062"/>
                <a:gd name="connsiteY20" fmla="*/ 59832 h 658157"/>
                <a:gd name="connsiteX21" fmla="*/ 111506 w 465062"/>
                <a:gd name="connsiteY21" fmla="*/ 0 h 658157"/>
                <a:gd name="connsiteX22" fmla="*/ 127824 w 465062"/>
                <a:gd name="connsiteY22" fmla="*/ 0 h 658157"/>
                <a:gd name="connsiteX23" fmla="*/ 157741 w 465062"/>
                <a:gd name="connsiteY23" fmla="*/ 5440 h 658157"/>
                <a:gd name="connsiteX24" fmla="*/ 179497 w 465062"/>
                <a:gd name="connsiteY24" fmla="*/ 16318 h 658157"/>
                <a:gd name="connsiteX25" fmla="*/ 209414 w 465062"/>
                <a:gd name="connsiteY25" fmla="*/ 16318 h 658157"/>
                <a:gd name="connsiteX26" fmla="*/ 247489 w 465062"/>
                <a:gd name="connsiteY26" fmla="*/ 16318 h 658157"/>
                <a:gd name="connsiteX27" fmla="*/ 266527 w 465062"/>
                <a:gd name="connsiteY27" fmla="*/ 16318 h 658157"/>
                <a:gd name="connsiteX28" fmla="*/ 312761 w 465062"/>
                <a:gd name="connsiteY28" fmla="*/ 27197 h 658157"/>
                <a:gd name="connsiteX29" fmla="*/ 337238 w 465062"/>
                <a:gd name="connsiteY29" fmla="*/ 38075 h 658157"/>
                <a:gd name="connsiteX30" fmla="*/ 364434 w 465062"/>
                <a:gd name="connsiteY30" fmla="*/ 54393 h 658157"/>
                <a:gd name="connsiteX31" fmla="*/ 386192 w 465062"/>
                <a:gd name="connsiteY31" fmla="*/ 73431 h 658157"/>
                <a:gd name="connsiteX32" fmla="*/ 407949 w 465062"/>
                <a:gd name="connsiteY32" fmla="*/ 103347 h 658157"/>
                <a:gd name="connsiteX33" fmla="*/ 416108 w 465062"/>
                <a:gd name="connsiteY33" fmla="*/ 141422 h 658157"/>
                <a:gd name="connsiteX34" fmla="*/ 418828 w 465062"/>
                <a:gd name="connsiteY34" fmla="*/ 163179 h 658157"/>
                <a:gd name="connsiteX35" fmla="*/ 418828 w 465062"/>
                <a:gd name="connsiteY35" fmla="*/ 171339 h 658157"/>
                <a:gd name="connsiteX36" fmla="*/ 421547 w 465062"/>
                <a:gd name="connsiteY36" fmla="*/ 187656 h 658157"/>
                <a:gd name="connsiteX37" fmla="*/ 418828 w 465062"/>
                <a:gd name="connsiteY37" fmla="*/ 206694 h 658157"/>
                <a:gd name="connsiteX38" fmla="*/ 416108 w 465062"/>
                <a:gd name="connsiteY38" fmla="*/ 233891 h 658157"/>
                <a:gd name="connsiteX39" fmla="*/ 405229 w 465062"/>
                <a:gd name="connsiteY39" fmla="*/ 263807 h 658157"/>
                <a:gd name="connsiteX40" fmla="*/ 394351 w 465062"/>
                <a:gd name="connsiteY40" fmla="*/ 274686 h 658157"/>
                <a:gd name="connsiteX41" fmla="*/ 388912 w 465062"/>
                <a:gd name="connsiteY41" fmla="*/ 285564 h 658157"/>
                <a:gd name="connsiteX42" fmla="*/ 369874 w 465062"/>
                <a:gd name="connsiteY42" fmla="*/ 304602 h 658157"/>
                <a:gd name="connsiteX43" fmla="*/ 358995 w 465062"/>
                <a:gd name="connsiteY43" fmla="*/ 310041 h 658157"/>
                <a:gd name="connsiteX44" fmla="*/ 348117 w 465062"/>
                <a:gd name="connsiteY44" fmla="*/ 320920 h 658157"/>
                <a:gd name="connsiteX45" fmla="*/ 326359 w 465062"/>
                <a:gd name="connsiteY45" fmla="*/ 339957 h 658157"/>
                <a:gd name="connsiteX46" fmla="*/ 312761 w 465062"/>
                <a:gd name="connsiteY46" fmla="*/ 353555 h 658157"/>
                <a:gd name="connsiteX47" fmla="*/ 337238 w 465062"/>
                <a:gd name="connsiteY47" fmla="*/ 380752 h 658157"/>
                <a:gd name="connsiteX48" fmla="*/ 358995 w 465062"/>
                <a:gd name="connsiteY48" fmla="*/ 421547 h 658157"/>
                <a:gd name="connsiteX49" fmla="*/ 372593 w 465062"/>
                <a:gd name="connsiteY49" fmla="*/ 459622 h 658157"/>
                <a:gd name="connsiteX50" fmla="*/ 386192 w 465062"/>
                <a:gd name="connsiteY50" fmla="*/ 514015 h 658157"/>
                <a:gd name="connsiteX51" fmla="*/ 407949 w 465062"/>
                <a:gd name="connsiteY51" fmla="*/ 568408 h 658157"/>
                <a:gd name="connsiteX52" fmla="*/ 421547 w 465062"/>
                <a:gd name="connsiteY52" fmla="*/ 598324 h 658157"/>
                <a:gd name="connsiteX53" fmla="*/ 451463 w 465062"/>
                <a:gd name="connsiteY53" fmla="*/ 628241 h 658157"/>
                <a:gd name="connsiteX54" fmla="*/ 465062 w 465062"/>
                <a:gd name="connsiteY54" fmla="*/ 644559 h 658157"/>
                <a:gd name="connsiteX55" fmla="*/ 462342 w 465062"/>
                <a:gd name="connsiteY55" fmla="*/ 649998 h 658157"/>
                <a:gd name="connsiteX56" fmla="*/ 437865 w 465062"/>
                <a:gd name="connsiteY56" fmla="*/ 658157 h 658157"/>
                <a:gd name="connsiteX57" fmla="*/ 361715 w 465062"/>
                <a:gd name="connsiteY57" fmla="*/ 622801 h 658157"/>
                <a:gd name="connsiteX58" fmla="*/ 320920 w 465062"/>
                <a:gd name="connsiteY58" fmla="*/ 565689 h 658157"/>
                <a:gd name="connsiteX59" fmla="*/ 304602 w 465062"/>
                <a:gd name="connsiteY59" fmla="*/ 530333 h 658157"/>
                <a:gd name="connsiteX60" fmla="*/ 293723 w 465062"/>
                <a:gd name="connsiteY60" fmla="*/ 497697 h 658157"/>
                <a:gd name="connsiteX61" fmla="*/ 282845 w 465062"/>
                <a:gd name="connsiteY61" fmla="*/ 462342 h 658157"/>
                <a:gd name="connsiteX62" fmla="*/ 269246 w 465062"/>
                <a:gd name="connsiteY62" fmla="*/ 424267 h 658157"/>
                <a:gd name="connsiteX63" fmla="*/ 255648 w 465062"/>
                <a:gd name="connsiteY63" fmla="*/ 391631 h 658157"/>
                <a:gd name="connsiteX64" fmla="*/ 236610 w 465062"/>
                <a:gd name="connsiteY64" fmla="*/ 367154 h 658157"/>
                <a:gd name="connsiteX65" fmla="*/ 217573 w 465062"/>
                <a:gd name="connsiteY65" fmla="*/ 361714 h 658157"/>
                <a:gd name="connsiteX66" fmla="*/ 201255 w 465062"/>
                <a:gd name="connsiteY66" fmla="*/ 361714 h 658157"/>
                <a:gd name="connsiteX67" fmla="*/ 198535 w 465062"/>
                <a:gd name="connsiteY67" fmla="*/ 367154 h 658157"/>
                <a:gd name="connsiteX68" fmla="*/ 201255 w 465062"/>
                <a:gd name="connsiteY68" fmla="*/ 388911 h 658157"/>
                <a:gd name="connsiteX69" fmla="*/ 198535 w 465062"/>
                <a:gd name="connsiteY69" fmla="*/ 426986 h 658157"/>
                <a:gd name="connsiteX70" fmla="*/ 203975 w 465062"/>
                <a:gd name="connsiteY70" fmla="*/ 478660 h 658157"/>
                <a:gd name="connsiteX71" fmla="*/ 198535 w 465062"/>
                <a:gd name="connsiteY71" fmla="*/ 552090 h 658157"/>
                <a:gd name="connsiteX72" fmla="*/ 195816 w 465062"/>
                <a:gd name="connsiteY72" fmla="*/ 576567 h 658157"/>
                <a:gd name="connsiteX73" fmla="*/ 198535 w 465062"/>
                <a:gd name="connsiteY73" fmla="*/ 592885 h 658157"/>
                <a:gd name="connsiteX74" fmla="*/ 233891 w 465062"/>
                <a:gd name="connsiteY74" fmla="*/ 592885 h 658157"/>
                <a:gd name="connsiteX75" fmla="*/ 271966 w 465062"/>
                <a:gd name="connsiteY75" fmla="*/ 611923 h 658157"/>
                <a:gd name="connsiteX76" fmla="*/ 266527 w 465062"/>
                <a:gd name="connsiteY76" fmla="*/ 628241 h 658157"/>
                <a:gd name="connsiteX77" fmla="*/ 250209 w 465062"/>
                <a:gd name="connsiteY77" fmla="*/ 636400 h 658157"/>
                <a:gd name="connsiteX78" fmla="*/ 228451 w 465062"/>
                <a:gd name="connsiteY78" fmla="*/ 639119 h 658157"/>
                <a:gd name="connsiteX79" fmla="*/ 187657 w 465062"/>
                <a:gd name="connsiteY79" fmla="*/ 639119 h 658157"/>
                <a:gd name="connsiteX80" fmla="*/ 152301 w 465062"/>
                <a:gd name="connsiteY80" fmla="*/ 652717 h 658157"/>
                <a:gd name="connsiteX81" fmla="*/ 133263 w 465062"/>
                <a:gd name="connsiteY81" fmla="*/ 655437 h 658157"/>
                <a:gd name="connsiteX82" fmla="*/ 122385 w 465062"/>
                <a:gd name="connsiteY82" fmla="*/ 652717 h 658157"/>
                <a:gd name="connsiteX83" fmla="*/ 97908 w 465062"/>
                <a:gd name="connsiteY83" fmla="*/ 639119 h 658157"/>
                <a:gd name="connsiteX84" fmla="*/ 70711 w 465062"/>
                <a:gd name="connsiteY84" fmla="*/ 639119 h 658157"/>
                <a:gd name="connsiteX85" fmla="*/ 46234 w 465062"/>
                <a:gd name="connsiteY85" fmla="*/ 639119 h 658157"/>
                <a:gd name="connsiteX86" fmla="*/ 19038 w 465062"/>
                <a:gd name="connsiteY86" fmla="*/ 630960 h 658157"/>
                <a:gd name="connsiteX87" fmla="*/ 2720 w 465062"/>
                <a:gd name="connsiteY87" fmla="*/ 614642 h 658157"/>
                <a:gd name="connsiteX88" fmla="*/ 8159 w 465062"/>
                <a:gd name="connsiteY88" fmla="*/ 606483 h 658157"/>
                <a:gd name="connsiteX89" fmla="*/ 29916 w 465062"/>
                <a:gd name="connsiteY89" fmla="*/ 598324 h 658157"/>
                <a:gd name="connsiteX90" fmla="*/ 76151 w 465062"/>
                <a:gd name="connsiteY90" fmla="*/ 592885 h 658157"/>
                <a:gd name="connsiteX91" fmla="*/ 73431 w 465062"/>
                <a:gd name="connsiteY91" fmla="*/ 573848 h 658157"/>
                <a:gd name="connsiteX92" fmla="*/ 70711 w 465062"/>
                <a:gd name="connsiteY92" fmla="*/ 500417 h 658157"/>
                <a:gd name="connsiteX93" fmla="*/ 73431 w 465062"/>
                <a:gd name="connsiteY93" fmla="*/ 437865 h 658157"/>
                <a:gd name="connsiteX94" fmla="*/ 70711 w 465062"/>
                <a:gd name="connsiteY94" fmla="*/ 369873 h 658157"/>
                <a:gd name="connsiteX95" fmla="*/ 70711 w 465062"/>
                <a:gd name="connsiteY95" fmla="*/ 293723 h 658157"/>
                <a:gd name="connsiteX96" fmla="*/ 73431 w 465062"/>
                <a:gd name="connsiteY96" fmla="*/ 212133 h 658157"/>
                <a:gd name="connsiteX97" fmla="*/ 76151 w 465062"/>
                <a:gd name="connsiteY97" fmla="*/ 155021 h 658157"/>
                <a:gd name="connsiteX98" fmla="*/ 76151 w 465062"/>
                <a:gd name="connsiteY98" fmla="*/ 119665 h 658157"/>
                <a:gd name="connsiteX99" fmla="*/ 78870 w 465062"/>
                <a:gd name="connsiteY99" fmla="*/ 84310 h 658157"/>
                <a:gd name="connsiteX100" fmla="*/ 76151 w 465062"/>
                <a:gd name="connsiteY100" fmla="*/ 62552 h 658157"/>
                <a:gd name="connsiteX101" fmla="*/ 67992 w 465062"/>
                <a:gd name="connsiteY101" fmla="*/ 62552 h 658157"/>
                <a:gd name="connsiteX102" fmla="*/ 43515 w 465062"/>
                <a:gd name="connsiteY102" fmla="*/ 62552 h 658157"/>
                <a:gd name="connsiteX103" fmla="*/ 16318 w 465062"/>
                <a:gd name="connsiteY103" fmla="*/ 57113 h 658157"/>
                <a:gd name="connsiteX104" fmla="*/ 0 w 465062"/>
                <a:gd name="connsiteY104" fmla="*/ 40795 h 658157"/>
                <a:gd name="connsiteX105" fmla="*/ 5439 w 465062"/>
                <a:gd name="connsiteY105" fmla="*/ 32636 h 658157"/>
                <a:gd name="connsiteX106" fmla="*/ 27197 w 465062"/>
                <a:gd name="connsiteY106" fmla="*/ 24477 h 658157"/>
                <a:gd name="connsiteX107" fmla="*/ 76151 w 465062"/>
                <a:gd name="connsiteY107" fmla="*/ 19038 h 658157"/>
                <a:gd name="connsiteX108" fmla="*/ 78870 w 465062"/>
                <a:gd name="connsiteY108" fmla="*/ 13598 h 658157"/>
                <a:gd name="connsiteX109" fmla="*/ 95188 w 465062"/>
                <a:gd name="connsiteY109" fmla="*/ 5440 h 658157"/>
                <a:gd name="connsiteX110" fmla="*/ 111506 w 465062"/>
                <a:gd name="connsiteY110" fmla="*/ 0 h 658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465062" h="658157">
                  <a:moveTo>
                    <a:pt x="193096" y="59832"/>
                  </a:moveTo>
                  <a:cubicBezTo>
                    <a:pt x="193096" y="73430"/>
                    <a:pt x="193096" y="89748"/>
                    <a:pt x="193096" y="114226"/>
                  </a:cubicBezTo>
                  <a:cubicBezTo>
                    <a:pt x="193096" y="144142"/>
                    <a:pt x="195816" y="176778"/>
                    <a:pt x="198536" y="209414"/>
                  </a:cubicBezTo>
                  <a:cubicBezTo>
                    <a:pt x="198536" y="247489"/>
                    <a:pt x="201255" y="277406"/>
                    <a:pt x="201255" y="282845"/>
                  </a:cubicBezTo>
                  <a:cubicBezTo>
                    <a:pt x="201255" y="293723"/>
                    <a:pt x="203975" y="304602"/>
                    <a:pt x="203975" y="315481"/>
                  </a:cubicBezTo>
                  <a:cubicBezTo>
                    <a:pt x="203975" y="318200"/>
                    <a:pt x="203975" y="318200"/>
                    <a:pt x="203975" y="320920"/>
                  </a:cubicBezTo>
                  <a:cubicBezTo>
                    <a:pt x="203975" y="326359"/>
                    <a:pt x="206695" y="329079"/>
                    <a:pt x="212134" y="329079"/>
                  </a:cubicBezTo>
                  <a:cubicBezTo>
                    <a:pt x="214854" y="329079"/>
                    <a:pt x="220293" y="329079"/>
                    <a:pt x="223013" y="329079"/>
                  </a:cubicBezTo>
                  <a:cubicBezTo>
                    <a:pt x="228452" y="329079"/>
                    <a:pt x="233891" y="329079"/>
                    <a:pt x="239331" y="329079"/>
                  </a:cubicBezTo>
                  <a:cubicBezTo>
                    <a:pt x="252929" y="329079"/>
                    <a:pt x="271967" y="323640"/>
                    <a:pt x="280126" y="312761"/>
                  </a:cubicBezTo>
                  <a:cubicBezTo>
                    <a:pt x="288284" y="304602"/>
                    <a:pt x="291004" y="299163"/>
                    <a:pt x="296443" y="288284"/>
                  </a:cubicBezTo>
                  <a:cubicBezTo>
                    <a:pt x="299163" y="277406"/>
                    <a:pt x="301883" y="269247"/>
                    <a:pt x="304602" y="258368"/>
                  </a:cubicBezTo>
                  <a:cubicBezTo>
                    <a:pt x="307322" y="244770"/>
                    <a:pt x="310042" y="239330"/>
                    <a:pt x="312761" y="225732"/>
                  </a:cubicBezTo>
                  <a:cubicBezTo>
                    <a:pt x="315481" y="212134"/>
                    <a:pt x="315481" y="209414"/>
                    <a:pt x="315481" y="195816"/>
                  </a:cubicBezTo>
                  <a:cubicBezTo>
                    <a:pt x="315481" y="179498"/>
                    <a:pt x="315481" y="184937"/>
                    <a:pt x="318201" y="168619"/>
                  </a:cubicBezTo>
                  <a:cubicBezTo>
                    <a:pt x="312761" y="152302"/>
                    <a:pt x="312761" y="149582"/>
                    <a:pt x="312761" y="135983"/>
                  </a:cubicBezTo>
                  <a:cubicBezTo>
                    <a:pt x="312761" y="133264"/>
                    <a:pt x="312761" y="127825"/>
                    <a:pt x="312761" y="122385"/>
                  </a:cubicBezTo>
                  <a:cubicBezTo>
                    <a:pt x="312761" y="111507"/>
                    <a:pt x="301883" y="95188"/>
                    <a:pt x="293724" y="84309"/>
                  </a:cubicBezTo>
                  <a:cubicBezTo>
                    <a:pt x="288284" y="78870"/>
                    <a:pt x="285565" y="76150"/>
                    <a:pt x="280126" y="73430"/>
                  </a:cubicBezTo>
                  <a:cubicBezTo>
                    <a:pt x="271967" y="67991"/>
                    <a:pt x="266527" y="65271"/>
                    <a:pt x="258368" y="62552"/>
                  </a:cubicBezTo>
                  <a:cubicBezTo>
                    <a:pt x="244770" y="59832"/>
                    <a:pt x="228452" y="59832"/>
                    <a:pt x="217573" y="59832"/>
                  </a:cubicBezTo>
                  <a:close/>
                  <a:moveTo>
                    <a:pt x="111506" y="0"/>
                  </a:moveTo>
                  <a:cubicBezTo>
                    <a:pt x="114226" y="0"/>
                    <a:pt x="122385" y="0"/>
                    <a:pt x="127824" y="0"/>
                  </a:cubicBezTo>
                  <a:cubicBezTo>
                    <a:pt x="135983" y="0"/>
                    <a:pt x="146862" y="2720"/>
                    <a:pt x="157741" y="5440"/>
                  </a:cubicBezTo>
                  <a:cubicBezTo>
                    <a:pt x="168619" y="8159"/>
                    <a:pt x="176778" y="10879"/>
                    <a:pt x="179497" y="16318"/>
                  </a:cubicBezTo>
                  <a:cubicBezTo>
                    <a:pt x="193096" y="16318"/>
                    <a:pt x="201255" y="16318"/>
                    <a:pt x="209414" y="16318"/>
                  </a:cubicBezTo>
                  <a:cubicBezTo>
                    <a:pt x="220292" y="16318"/>
                    <a:pt x="231171" y="16318"/>
                    <a:pt x="247489" y="16318"/>
                  </a:cubicBezTo>
                  <a:cubicBezTo>
                    <a:pt x="250209" y="16318"/>
                    <a:pt x="258368" y="16318"/>
                    <a:pt x="266527" y="16318"/>
                  </a:cubicBezTo>
                  <a:cubicBezTo>
                    <a:pt x="277405" y="16318"/>
                    <a:pt x="291004" y="21758"/>
                    <a:pt x="312761" y="27197"/>
                  </a:cubicBezTo>
                  <a:cubicBezTo>
                    <a:pt x="320920" y="29917"/>
                    <a:pt x="329079" y="35356"/>
                    <a:pt x="337238" y="38075"/>
                  </a:cubicBezTo>
                  <a:cubicBezTo>
                    <a:pt x="342677" y="40795"/>
                    <a:pt x="353556" y="48954"/>
                    <a:pt x="364434" y="54393"/>
                  </a:cubicBezTo>
                  <a:cubicBezTo>
                    <a:pt x="375313" y="62552"/>
                    <a:pt x="386192" y="67992"/>
                    <a:pt x="386192" y="73431"/>
                  </a:cubicBezTo>
                  <a:cubicBezTo>
                    <a:pt x="391631" y="84310"/>
                    <a:pt x="402510" y="92469"/>
                    <a:pt x="407949" y="103347"/>
                  </a:cubicBezTo>
                  <a:cubicBezTo>
                    <a:pt x="413388" y="116945"/>
                    <a:pt x="416108" y="130544"/>
                    <a:pt x="416108" y="141422"/>
                  </a:cubicBezTo>
                  <a:cubicBezTo>
                    <a:pt x="416108" y="152301"/>
                    <a:pt x="418828" y="157740"/>
                    <a:pt x="418828" y="163179"/>
                  </a:cubicBezTo>
                  <a:cubicBezTo>
                    <a:pt x="418828" y="165899"/>
                    <a:pt x="418828" y="168619"/>
                    <a:pt x="418828" y="171339"/>
                  </a:cubicBezTo>
                  <a:cubicBezTo>
                    <a:pt x="418828" y="174058"/>
                    <a:pt x="421547" y="182217"/>
                    <a:pt x="421547" y="187656"/>
                  </a:cubicBezTo>
                  <a:cubicBezTo>
                    <a:pt x="421547" y="193096"/>
                    <a:pt x="418828" y="201255"/>
                    <a:pt x="418828" y="206694"/>
                  </a:cubicBezTo>
                  <a:cubicBezTo>
                    <a:pt x="418828" y="217573"/>
                    <a:pt x="418828" y="223012"/>
                    <a:pt x="416108" y="233891"/>
                  </a:cubicBezTo>
                  <a:cubicBezTo>
                    <a:pt x="413388" y="244769"/>
                    <a:pt x="410668" y="255648"/>
                    <a:pt x="405229" y="263807"/>
                  </a:cubicBezTo>
                  <a:cubicBezTo>
                    <a:pt x="402510" y="269246"/>
                    <a:pt x="397070" y="269246"/>
                    <a:pt x="394351" y="274686"/>
                  </a:cubicBezTo>
                  <a:cubicBezTo>
                    <a:pt x="391631" y="277405"/>
                    <a:pt x="391631" y="282844"/>
                    <a:pt x="388912" y="285564"/>
                  </a:cubicBezTo>
                  <a:cubicBezTo>
                    <a:pt x="383472" y="291003"/>
                    <a:pt x="375313" y="301882"/>
                    <a:pt x="369874" y="304602"/>
                  </a:cubicBezTo>
                  <a:cubicBezTo>
                    <a:pt x="367154" y="307321"/>
                    <a:pt x="361715" y="307321"/>
                    <a:pt x="358995" y="310041"/>
                  </a:cubicBezTo>
                  <a:cubicBezTo>
                    <a:pt x="356275" y="312761"/>
                    <a:pt x="350836" y="318200"/>
                    <a:pt x="348117" y="320920"/>
                  </a:cubicBezTo>
                  <a:cubicBezTo>
                    <a:pt x="339958" y="326359"/>
                    <a:pt x="334518" y="334518"/>
                    <a:pt x="326359" y="339957"/>
                  </a:cubicBezTo>
                  <a:cubicBezTo>
                    <a:pt x="320920" y="342677"/>
                    <a:pt x="312761" y="342677"/>
                    <a:pt x="312761" y="353555"/>
                  </a:cubicBezTo>
                  <a:cubicBezTo>
                    <a:pt x="312761" y="361714"/>
                    <a:pt x="334518" y="372593"/>
                    <a:pt x="337238" y="380752"/>
                  </a:cubicBezTo>
                  <a:cubicBezTo>
                    <a:pt x="345397" y="394350"/>
                    <a:pt x="353556" y="407948"/>
                    <a:pt x="358995" y="421547"/>
                  </a:cubicBezTo>
                  <a:cubicBezTo>
                    <a:pt x="364434" y="435145"/>
                    <a:pt x="367154" y="446024"/>
                    <a:pt x="372593" y="459622"/>
                  </a:cubicBezTo>
                  <a:cubicBezTo>
                    <a:pt x="378033" y="478660"/>
                    <a:pt x="383472" y="494978"/>
                    <a:pt x="386192" y="514015"/>
                  </a:cubicBezTo>
                  <a:cubicBezTo>
                    <a:pt x="391631" y="533053"/>
                    <a:pt x="402510" y="549371"/>
                    <a:pt x="407949" y="568408"/>
                  </a:cubicBezTo>
                  <a:cubicBezTo>
                    <a:pt x="410668" y="579287"/>
                    <a:pt x="416108" y="590165"/>
                    <a:pt x="421547" y="598324"/>
                  </a:cubicBezTo>
                  <a:cubicBezTo>
                    <a:pt x="435146" y="614642"/>
                    <a:pt x="443305" y="622801"/>
                    <a:pt x="451463" y="628241"/>
                  </a:cubicBezTo>
                  <a:cubicBezTo>
                    <a:pt x="456903" y="630960"/>
                    <a:pt x="465062" y="636400"/>
                    <a:pt x="465062" y="644559"/>
                  </a:cubicBezTo>
                  <a:cubicBezTo>
                    <a:pt x="465062" y="647278"/>
                    <a:pt x="465062" y="647278"/>
                    <a:pt x="462342" y="649998"/>
                  </a:cubicBezTo>
                  <a:cubicBezTo>
                    <a:pt x="456903" y="655437"/>
                    <a:pt x="446024" y="658157"/>
                    <a:pt x="437865" y="658157"/>
                  </a:cubicBezTo>
                  <a:cubicBezTo>
                    <a:pt x="413388" y="658157"/>
                    <a:pt x="378033" y="641839"/>
                    <a:pt x="361715" y="622801"/>
                  </a:cubicBezTo>
                  <a:cubicBezTo>
                    <a:pt x="345397" y="606483"/>
                    <a:pt x="334518" y="584726"/>
                    <a:pt x="320920" y="565689"/>
                  </a:cubicBezTo>
                  <a:cubicBezTo>
                    <a:pt x="315480" y="554810"/>
                    <a:pt x="310041" y="543931"/>
                    <a:pt x="304602" y="530333"/>
                  </a:cubicBezTo>
                  <a:cubicBezTo>
                    <a:pt x="299163" y="519454"/>
                    <a:pt x="296443" y="508576"/>
                    <a:pt x="293723" y="497697"/>
                  </a:cubicBezTo>
                  <a:cubicBezTo>
                    <a:pt x="291004" y="486819"/>
                    <a:pt x="288284" y="473220"/>
                    <a:pt x="282845" y="462342"/>
                  </a:cubicBezTo>
                  <a:cubicBezTo>
                    <a:pt x="280125" y="448743"/>
                    <a:pt x="274686" y="437865"/>
                    <a:pt x="269246" y="424267"/>
                  </a:cubicBezTo>
                  <a:cubicBezTo>
                    <a:pt x="266527" y="416108"/>
                    <a:pt x="261087" y="402509"/>
                    <a:pt x="255648" y="391631"/>
                  </a:cubicBezTo>
                  <a:cubicBezTo>
                    <a:pt x="250209" y="380752"/>
                    <a:pt x="244770" y="375313"/>
                    <a:pt x="236610" y="367154"/>
                  </a:cubicBezTo>
                  <a:cubicBezTo>
                    <a:pt x="231171" y="361714"/>
                    <a:pt x="223012" y="361714"/>
                    <a:pt x="217573" y="361714"/>
                  </a:cubicBezTo>
                  <a:cubicBezTo>
                    <a:pt x="212134" y="361714"/>
                    <a:pt x="206694" y="361714"/>
                    <a:pt x="201255" y="361714"/>
                  </a:cubicBezTo>
                  <a:cubicBezTo>
                    <a:pt x="198535" y="361714"/>
                    <a:pt x="198535" y="364434"/>
                    <a:pt x="198535" y="367154"/>
                  </a:cubicBezTo>
                  <a:cubicBezTo>
                    <a:pt x="198535" y="375313"/>
                    <a:pt x="201255" y="386191"/>
                    <a:pt x="201255" y="388911"/>
                  </a:cubicBezTo>
                  <a:cubicBezTo>
                    <a:pt x="201255" y="402509"/>
                    <a:pt x="198535" y="413388"/>
                    <a:pt x="198535" y="426986"/>
                  </a:cubicBezTo>
                  <a:cubicBezTo>
                    <a:pt x="198535" y="446024"/>
                    <a:pt x="203975" y="456902"/>
                    <a:pt x="203975" y="478660"/>
                  </a:cubicBezTo>
                  <a:cubicBezTo>
                    <a:pt x="203975" y="503136"/>
                    <a:pt x="201255" y="527613"/>
                    <a:pt x="198535" y="552090"/>
                  </a:cubicBezTo>
                  <a:cubicBezTo>
                    <a:pt x="198535" y="560249"/>
                    <a:pt x="195816" y="568408"/>
                    <a:pt x="195816" y="576567"/>
                  </a:cubicBezTo>
                  <a:cubicBezTo>
                    <a:pt x="195816" y="582006"/>
                    <a:pt x="195816" y="587446"/>
                    <a:pt x="198535" y="592885"/>
                  </a:cubicBezTo>
                  <a:cubicBezTo>
                    <a:pt x="212134" y="592885"/>
                    <a:pt x="225732" y="592885"/>
                    <a:pt x="233891" y="592885"/>
                  </a:cubicBezTo>
                  <a:cubicBezTo>
                    <a:pt x="247489" y="592885"/>
                    <a:pt x="271966" y="592885"/>
                    <a:pt x="271966" y="611923"/>
                  </a:cubicBezTo>
                  <a:cubicBezTo>
                    <a:pt x="271966" y="620082"/>
                    <a:pt x="269246" y="622801"/>
                    <a:pt x="266527" y="628241"/>
                  </a:cubicBezTo>
                  <a:cubicBezTo>
                    <a:pt x="261087" y="633680"/>
                    <a:pt x="255648" y="636400"/>
                    <a:pt x="250209" y="636400"/>
                  </a:cubicBezTo>
                  <a:cubicBezTo>
                    <a:pt x="239330" y="639119"/>
                    <a:pt x="233891" y="639119"/>
                    <a:pt x="228451" y="639119"/>
                  </a:cubicBezTo>
                  <a:cubicBezTo>
                    <a:pt x="223012" y="639119"/>
                    <a:pt x="206694" y="639119"/>
                    <a:pt x="187657" y="639119"/>
                  </a:cubicBezTo>
                  <a:cubicBezTo>
                    <a:pt x="176778" y="647278"/>
                    <a:pt x="163180" y="649998"/>
                    <a:pt x="152301" y="652717"/>
                  </a:cubicBezTo>
                  <a:cubicBezTo>
                    <a:pt x="146862" y="652717"/>
                    <a:pt x="138703" y="655437"/>
                    <a:pt x="133263" y="655437"/>
                  </a:cubicBezTo>
                  <a:cubicBezTo>
                    <a:pt x="130544" y="655437"/>
                    <a:pt x="125104" y="655437"/>
                    <a:pt x="122385" y="652717"/>
                  </a:cubicBezTo>
                  <a:cubicBezTo>
                    <a:pt x="114226" y="649998"/>
                    <a:pt x="103347" y="644559"/>
                    <a:pt x="97908" y="639119"/>
                  </a:cubicBezTo>
                  <a:cubicBezTo>
                    <a:pt x="87029" y="639119"/>
                    <a:pt x="78870" y="639119"/>
                    <a:pt x="70711" y="639119"/>
                  </a:cubicBezTo>
                  <a:cubicBezTo>
                    <a:pt x="62552" y="639119"/>
                    <a:pt x="54393" y="639119"/>
                    <a:pt x="46234" y="639119"/>
                  </a:cubicBezTo>
                  <a:cubicBezTo>
                    <a:pt x="38075" y="639119"/>
                    <a:pt x="27197" y="633680"/>
                    <a:pt x="19038" y="630960"/>
                  </a:cubicBezTo>
                  <a:cubicBezTo>
                    <a:pt x="10879" y="628241"/>
                    <a:pt x="2720" y="620082"/>
                    <a:pt x="2720" y="614642"/>
                  </a:cubicBezTo>
                  <a:cubicBezTo>
                    <a:pt x="2720" y="611923"/>
                    <a:pt x="2720" y="609203"/>
                    <a:pt x="8159" y="606483"/>
                  </a:cubicBezTo>
                  <a:cubicBezTo>
                    <a:pt x="13599" y="603764"/>
                    <a:pt x="24477" y="601044"/>
                    <a:pt x="29916" y="598324"/>
                  </a:cubicBezTo>
                  <a:cubicBezTo>
                    <a:pt x="43515" y="595605"/>
                    <a:pt x="62552" y="595605"/>
                    <a:pt x="76151" y="592885"/>
                  </a:cubicBezTo>
                  <a:cubicBezTo>
                    <a:pt x="76151" y="587446"/>
                    <a:pt x="73431" y="582006"/>
                    <a:pt x="73431" y="573848"/>
                  </a:cubicBezTo>
                  <a:cubicBezTo>
                    <a:pt x="73431" y="565689"/>
                    <a:pt x="70711" y="516735"/>
                    <a:pt x="70711" y="500417"/>
                  </a:cubicBezTo>
                  <a:cubicBezTo>
                    <a:pt x="70711" y="481379"/>
                    <a:pt x="73431" y="456902"/>
                    <a:pt x="73431" y="437865"/>
                  </a:cubicBezTo>
                  <a:cubicBezTo>
                    <a:pt x="73431" y="416108"/>
                    <a:pt x="70711" y="391631"/>
                    <a:pt x="70711" y="369873"/>
                  </a:cubicBezTo>
                  <a:cubicBezTo>
                    <a:pt x="70711" y="345397"/>
                    <a:pt x="70711" y="318200"/>
                    <a:pt x="70711" y="293723"/>
                  </a:cubicBezTo>
                  <a:cubicBezTo>
                    <a:pt x="70711" y="266526"/>
                    <a:pt x="73431" y="239330"/>
                    <a:pt x="73431" y="212133"/>
                  </a:cubicBezTo>
                  <a:cubicBezTo>
                    <a:pt x="73431" y="187656"/>
                    <a:pt x="76151" y="179498"/>
                    <a:pt x="76151" y="155021"/>
                  </a:cubicBezTo>
                  <a:cubicBezTo>
                    <a:pt x="76151" y="144142"/>
                    <a:pt x="76151" y="130544"/>
                    <a:pt x="76151" y="119665"/>
                  </a:cubicBezTo>
                  <a:cubicBezTo>
                    <a:pt x="76151" y="106067"/>
                    <a:pt x="78870" y="95188"/>
                    <a:pt x="78870" y="84310"/>
                  </a:cubicBezTo>
                  <a:cubicBezTo>
                    <a:pt x="78870" y="78870"/>
                    <a:pt x="78870" y="70711"/>
                    <a:pt x="76151" y="62552"/>
                  </a:cubicBezTo>
                  <a:cubicBezTo>
                    <a:pt x="76151" y="62552"/>
                    <a:pt x="73431" y="62552"/>
                    <a:pt x="67992" y="62552"/>
                  </a:cubicBezTo>
                  <a:cubicBezTo>
                    <a:pt x="59833" y="62552"/>
                    <a:pt x="51674" y="62552"/>
                    <a:pt x="43515" y="62552"/>
                  </a:cubicBezTo>
                  <a:cubicBezTo>
                    <a:pt x="35356" y="62552"/>
                    <a:pt x="24477" y="59833"/>
                    <a:pt x="16318" y="57113"/>
                  </a:cubicBezTo>
                  <a:cubicBezTo>
                    <a:pt x="8159" y="54393"/>
                    <a:pt x="0" y="43515"/>
                    <a:pt x="0" y="40795"/>
                  </a:cubicBezTo>
                  <a:cubicBezTo>
                    <a:pt x="0" y="38075"/>
                    <a:pt x="0" y="35356"/>
                    <a:pt x="5439" y="32636"/>
                  </a:cubicBezTo>
                  <a:cubicBezTo>
                    <a:pt x="10879" y="29917"/>
                    <a:pt x="21758" y="27197"/>
                    <a:pt x="27197" y="24477"/>
                  </a:cubicBezTo>
                  <a:cubicBezTo>
                    <a:pt x="46234" y="21758"/>
                    <a:pt x="62552" y="19038"/>
                    <a:pt x="76151" y="19038"/>
                  </a:cubicBezTo>
                  <a:cubicBezTo>
                    <a:pt x="76151" y="16318"/>
                    <a:pt x="78870" y="16318"/>
                    <a:pt x="78870" y="13598"/>
                  </a:cubicBezTo>
                  <a:cubicBezTo>
                    <a:pt x="84309" y="10879"/>
                    <a:pt x="89749" y="8159"/>
                    <a:pt x="95188" y="5440"/>
                  </a:cubicBezTo>
                  <a:cubicBezTo>
                    <a:pt x="100628" y="2720"/>
                    <a:pt x="106067" y="0"/>
                    <a:pt x="111506" y="0"/>
                  </a:cubicBezTo>
                  <a:close/>
                </a:path>
              </a:pathLst>
            </a:custGeom>
            <a:grpFill/>
            <a:ln w="27168" cap="flat">
              <a:noFill/>
              <a:prstDash val="solid"/>
              <a:miter/>
            </a:ln>
          </p:spPr>
          <p:txBody>
            <a:bodyPr rtlCol="0" anchor="ctr"/>
            <a:lstStyle/>
            <a:p>
              <a:endParaRPr/>
            </a:p>
          </p:txBody>
        </p:sp>
        <p:sp>
          <p:nvSpPr>
            <p:cNvPr id="50" name="Freeform: Shape 49">
              <a:extLst>
                <a:ext uri="{FF2B5EF4-FFF2-40B4-BE49-F238E27FC236}">
                  <a16:creationId xmlns:a16="http://schemas.microsoft.com/office/drawing/2014/main" id="{74C54477-D660-4214-9D6F-AF9A7F0C3099}"/>
                </a:ext>
              </a:extLst>
            </p:cNvPr>
            <p:cNvSpPr/>
            <p:nvPr/>
          </p:nvSpPr>
          <p:spPr>
            <a:xfrm>
              <a:off x="8346812" y="4186718"/>
              <a:ext cx="353556" cy="761503"/>
            </a:xfrm>
            <a:custGeom>
              <a:avLst/>
              <a:gdLst>
                <a:gd name="connsiteX0" fmla="*/ 283910 w 353555"/>
                <a:gd name="connsiteY0" fmla="*/ 672820 h 761503"/>
                <a:gd name="connsiteX1" fmla="*/ 321985 w 353555"/>
                <a:gd name="connsiteY1" fmla="*/ 689138 h 761503"/>
                <a:gd name="connsiteX2" fmla="*/ 316546 w 353555"/>
                <a:gd name="connsiteY2" fmla="*/ 705456 h 761503"/>
                <a:gd name="connsiteX3" fmla="*/ 300228 w 353555"/>
                <a:gd name="connsiteY3" fmla="*/ 713615 h 761503"/>
                <a:gd name="connsiteX4" fmla="*/ 278471 w 353555"/>
                <a:gd name="connsiteY4" fmla="*/ 716335 h 761503"/>
                <a:gd name="connsiteX5" fmla="*/ 237676 w 353555"/>
                <a:gd name="connsiteY5" fmla="*/ 716335 h 761503"/>
                <a:gd name="connsiteX6" fmla="*/ 180563 w 353555"/>
                <a:gd name="connsiteY6" fmla="*/ 719054 h 761503"/>
                <a:gd name="connsiteX7" fmla="*/ 126170 w 353555"/>
                <a:gd name="connsiteY7" fmla="*/ 719054 h 761503"/>
                <a:gd name="connsiteX8" fmla="*/ 101693 w 353555"/>
                <a:gd name="connsiteY8" fmla="*/ 719054 h 761503"/>
                <a:gd name="connsiteX9" fmla="*/ 74496 w 353555"/>
                <a:gd name="connsiteY9" fmla="*/ 713615 h 761503"/>
                <a:gd name="connsiteX10" fmla="*/ 58178 w 353555"/>
                <a:gd name="connsiteY10" fmla="*/ 697297 h 761503"/>
                <a:gd name="connsiteX11" fmla="*/ 63618 w 353555"/>
                <a:gd name="connsiteY11" fmla="*/ 689138 h 761503"/>
                <a:gd name="connsiteX12" fmla="*/ 85375 w 353555"/>
                <a:gd name="connsiteY12" fmla="*/ 680979 h 761503"/>
                <a:gd name="connsiteX13" fmla="*/ 131609 w 353555"/>
                <a:gd name="connsiteY13" fmla="*/ 675540 h 761503"/>
                <a:gd name="connsiteX14" fmla="*/ 142488 w 353555"/>
                <a:gd name="connsiteY14" fmla="*/ 675540 h 761503"/>
                <a:gd name="connsiteX15" fmla="*/ 131609 w 353555"/>
                <a:gd name="connsiteY15" fmla="*/ 653783 h 761503"/>
                <a:gd name="connsiteX16" fmla="*/ 128890 w 353555"/>
                <a:gd name="connsiteY16" fmla="*/ 640184 h 761503"/>
                <a:gd name="connsiteX17" fmla="*/ 128890 w 353555"/>
                <a:gd name="connsiteY17" fmla="*/ 629306 h 761503"/>
                <a:gd name="connsiteX18" fmla="*/ 128890 w 353555"/>
                <a:gd name="connsiteY18" fmla="*/ 621147 h 761503"/>
                <a:gd name="connsiteX19" fmla="*/ 128890 w 353555"/>
                <a:gd name="connsiteY19" fmla="*/ 593950 h 761503"/>
                <a:gd name="connsiteX20" fmla="*/ 128890 w 353555"/>
                <a:gd name="connsiteY20" fmla="*/ 583072 h 761503"/>
                <a:gd name="connsiteX21" fmla="*/ 128890 w 353555"/>
                <a:gd name="connsiteY21" fmla="*/ 436210 h 761503"/>
                <a:gd name="connsiteX22" fmla="*/ 128890 w 353555"/>
                <a:gd name="connsiteY22" fmla="*/ 357340 h 761503"/>
                <a:gd name="connsiteX23" fmla="*/ 131609 w 353555"/>
                <a:gd name="connsiteY23" fmla="*/ 289349 h 761503"/>
                <a:gd name="connsiteX24" fmla="*/ 131609 w 353555"/>
                <a:gd name="connsiteY24" fmla="*/ 251274 h 761503"/>
                <a:gd name="connsiteX25" fmla="*/ 131609 w 353555"/>
                <a:gd name="connsiteY25" fmla="*/ 205040 h 761503"/>
                <a:gd name="connsiteX26" fmla="*/ 131609 w 353555"/>
                <a:gd name="connsiteY26" fmla="*/ 139768 h 761503"/>
                <a:gd name="connsiteX27" fmla="*/ 131609 w 353555"/>
                <a:gd name="connsiteY27" fmla="*/ 128889 h 761503"/>
                <a:gd name="connsiteX28" fmla="*/ 126170 w 353555"/>
                <a:gd name="connsiteY28" fmla="*/ 128889 h 761503"/>
                <a:gd name="connsiteX29" fmla="*/ 101693 w 353555"/>
                <a:gd name="connsiteY29" fmla="*/ 128889 h 761503"/>
                <a:gd name="connsiteX30" fmla="*/ 74496 w 353555"/>
                <a:gd name="connsiteY30" fmla="*/ 123450 h 761503"/>
                <a:gd name="connsiteX31" fmla="*/ 58178 w 353555"/>
                <a:gd name="connsiteY31" fmla="*/ 107132 h 761503"/>
                <a:gd name="connsiteX32" fmla="*/ 60898 w 353555"/>
                <a:gd name="connsiteY32" fmla="*/ 98973 h 761503"/>
                <a:gd name="connsiteX33" fmla="*/ 82655 w 353555"/>
                <a:gd name="connsiteY33" fmla="*/ 93534 h 761503"/>
                <a:gd name="connsiteX34" fmla="*/ 131609 w 353555"/>
                <a:gd name="connsiteY34" fmla="*/ 88094 h 761503"/>
                <a:gd name="connsiteX35" fmla="*/ 131609 w 353555"/>
                <a:gd name="connsiteY35" fmla="*/ 82655 h 761503"/>
                <a:gd name="connsiteX36" fmla="*/ 134329 w 353555"/>
                <a:gd name="connsiteY36" fmla="*/ 71776 h 761503"/>
                <a:gd name="connsiteX37" fmla="*/ 147927 w 353555"/>
                <a:gd name="connsiteY37" fmla="*/ 63617 h 761503"/>
                <a:gd name="connsiteX38" fmla="*/ 164245 w 353555"/>
                <a:gd name="connsiteY38" fmla="*/ 58178 h 761503"/>
                <a:gd name="connsiteX39" fmla="*/ 177843 w 353555"/>
                <a:gd name="connsiteY39" fmla="*/ 58178 h 761503"/>
                <a:gd name="connsiteX40" fmla="*/ 196881 w 353555"/>
                <a:gd name="connsiteY40" fmla="*/ 60898 h 761503"/>
                <a:gd name="connsiteX41" fmla="*/ 232237 w 353555"/>
                <a:gd name="connsiteY41" fmla="*/ 88094 h 761503"/>
                <a:gd name="connsiteX42" fmla="*/ 278471 w 353555"/>
                <a:gd name="connsiteY42" fmla="*/ 88094 h 761503"/>
                <a:gd name="connsiteX43" fmla="*/ 316546 w 353555"/>
                <a:gd name="connsiteY43" fmla="*/ 104412 h 761503"/>
                <a:gd name="connsiteX44" fmla="*/ 311107 w 353555"/>
                <a:gd name="connsiteY44" fmla="*/ 120730 h 761503"/>
                <a:gd name="connsiteX45" fmla="*/ 294789 w 353555"/>
                <a:gd name="connsiteY45" fmla="*/ 128889 h 761503"/>
                <a:gd name="connsiteX46" fmla="*/ 273032 w 353555"/>
                <a:gd name="connsiteY46" fmla="*/ 131609 h 761503"/>
                <a:gd name="connsiteX47" fmla="*/ 243115 w 353555"/>
                <a:gd name="connsiteY47" fmla="*/ 131609 h 761503"/>
                <a:gd name="connsiteX48" fmla="*/ 243115 w 353555"/>
                <a:gd name="connsiteY48" fmla="*/ 134329 h 761503"/>
                <a:gd name="connsiteX49" fmla="*/ 248554 w 353555"/>
                <a:gd name="connsiteY49" fmla="*/ 169684 h 761503"/>
                <a:gd name="connsiteX50" fmla="*/ 251274 w 353555"/>
                <a:gd name="connsiteY50" fmla="*/ 205040 h 761503"/>
                <a:gd name="connsiteX51" fmla="*/ 251274 w 353555"/>
                <a:gd name="connsiteY51" fmla="*/ 240395 h 761503"/>
                <a:gd name="connsiteX52" fmla="*/ 251274 w 353555"/>
                <a:gd name="connsiteY52" fmla="*/ 256713 h 761503"/>
                <a:gd name="connsiteX53" fmla="*/ 253994 w 353555"/>
                <a:gd name="connsiteY53" fmla="*/ 270311 h 761503"/>
                <a:gd name="connsiteX54" fmla="*/ 259433 w 353555"/>
                <a:gd name="connsiteY54" fmla="*/ 343742 h 761503"/>
                <a:gd name="connsiteX55" fmla="*/ 262153 w 353555"/>
                <a:gd name="connsiteY55" fmla="*/ 425332 h 761503"/>
                <a:gd name="connsiteX56" fmla="*/ 264872 w 353555"/>
                <a:gd name="connsiteY56" fmla="*/ 490603 h 761503"/>
                <a:gd name="connsiteX57" fmla="*/ 270312 w 353555"/>
                <a:gd name="connsiteY57" fmla="*/ 564034 h 761503"/>
                <a:gd name="connsiteX58" fmla="*/ 270312 w 353555"/>
                <a:gd name="connsiteY58" fmla="*/ 599390 h 761503"/>
                <a:gd name="connsiteX59" fmla="*/ 270312 w 353555"/>
                <a:gd name="connsiteY59" fmla="*/ 637465 h 761503"/>
                <a:gd name="connsiteX60" fmla="*/ 264872 w 353555"/>
                <a:gd name="connsiteY60" fmla="*/ 670101 h 761503"/>
                <a:gd name="connsiteX61" fmla="*/ 283910 w 353555"/>
                <a:gd name="connsiteY61" fmla="*/ 672820 h 761503"/>
                <a:gd name="connsiteX62" fmla="*/ 283910 w 353555"/>
                <a:gd name="connsiteY62" fmla="*/ 672820 h 76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53555" h="761503">
                  <a:moveTo>
                    <a:pt x="283910" y="672820"/>
                  </a:moveTo>
                  <a:cubicBezTo>
                    <a:pt x="297508" y="672820"/>
                    <a:pt x="321985" y="672820"/>
                    <a:pt x="321985" y="689138"/>
                  </a:cubicBezTo>
                  <a:cubicBezTo>
                    <a:pt x="321985" y="697297"/>
                    <a:pt x="319266" y="697297"/>
                    <a:pt x="316546" y="705456"/>
                  </a:cubicBezTo>
                  <a:cubicBezTo>
                    <a:pt x="311107" y="710895"/>
                    <a:pt x="305667" y="713615"/>
                    <a:pt x="300228" y="713615"/>
                  </a:cubicBezTo>
                  <a:cubicBezTo>
                    <a:pt x="292069" y="716335"/>
                    <a:pt x="283910" y="716335"/>
                    <a:pt x="278471" y="716335"/>
                  </a:cubicBezTo>
                  <a:cubicBezTo>
                    <a:pt x="275751" y="716335"/>
                    <a:pt x="256713" y="716335"/>
                    <a:pt x="237676" y="716335"/>
                  </a:cubicBezTo>
                  <a:cubicBezTo>
                    <a:pt x="213199" y="716335"/>
                    <a:pt x="186003" y="719054"/>
                    <a:pt x="180563" y="719054"/>
                  </a:cubicBezTo>
                  <a:cubicBezTo>
                    <a:pt x="166965" y="719054"/>
                    <a:pt x="142488" y="719054"/>
                    <a:pt x="126170" y="719054"/>
                  </a:cubicBezTo>
                  <a:cubicBezTo>
                    <a:pt x="118011" y="719054"/>
                    <a:pt x="109852" y="719054"/>
                    <a:pt x="101693" y="719054"/>
                  </a:cubicBezTo>
                  <a:cubicBezTo>
                    <a:pt x="93534" y="719054"/>
                    <a:pt x="82655" y="719054"/>
                    <a:pt x="74496" y="713615"/>
                  </a:cubicBezTo>
                  <a:cubicBezTo>
                    <a:pt x="66337" y="710895"/>
                    <a:pt x="58178" y="702736"/>
                    <a:pt x="58178" y="697297"/>
                  </a:cubicBezTo>
                  <a:cubicBezTo>
                    <a:pt x="58178" y="694578"/>
                    <a:pt x="58178" y="691858"/>
                    <a:pt x="63618" y="689138"/>
                  </a:cubicBezTo>
                  <a:cubicBezTo>
                    <a:pt x="69057" y="686418"/>
                    <a:pt x="79936" y="683699"/>
                    <a:pt x="85375" y="680979"/>
                  </a:cubicBezTo>
                  <a:cubicBezTo>
                    <a:pt x="104413" y="678260"/>
                    <a:pt x="123450" y="675540"/>
                    <a:pt x="131609" y="675540"/>
                  </a:cubicBezTo>
                  <a:cubicBezTo>
                    <a:pt x="134329" y="675540"/>
                    <a:pt x="137049" y="675540"/>
                    <a:pt x="142488" y="675540"/>
                  </a:cubicBezTo>
                  <a:cubicBezTo>
                    <a:pt x="134329" y="670101"/>
                    <a:pt x="131609" y="661942"/>
                    <a:pt x="131609" y="653783"/>
                  </a:cubicBezTo>
                  <a:cubicBezTo>
                    <a:pt x="131609" y="648343"/>
                    <a:pt x="131609" y="642904"/>
                    <a:pt x="128890" y="640184"/>
                  </a:cubicBezTo>
                  <a:cubicBezTo>
                    <a:pt x="128890" y="637465"/>
                    <a:pt x="128890" y="634745"/>
                    <a:pt x="128890" y="629306"/>
                  </a:cubicBezTo>
                  <a:cubicBezTo>
                    <a:pt x="128890" y="626586"/>
                    <a:pt x="128890" y="623867"/>
                    <a:pt x="128890" y="621147"/>
                  </a:cubicBezTo>
                  <a:cubicBezTo>
                    <a:pt x="128890" y="612988"/>
                    <a:pt x="128890" y="604829"/>
                    <a:pt x="128890" y="593950"/>
                  </a:cubicBezTo>
                  <a:cubicBezTo>
                    <a:pt x="128890" y="591231"/>
                    <a:pt x="128890" y="585791"/>
                    <a:pt x="128890" y="583072"/>
                  </a:cubicBezTo>
                  <a:cubicBezTo>
                    <a:pt x="128890" y="534118"/>
                    <a:pt x="131609" y="485164"/>
                    <a:pt x="128890" y="436210"/>
                  </a:cubicBezTo>
                  <a:cubicBezTo>
                    <a:pt x="128890" y="409014"/>
                    <a:pt x="128890" y="384537"/>
                    <a:pt x="128890" y="357340"/>
                  </a:cubicBezTo>
                  <a:cubicBezTo>
                    <a:pt x="128890" y="335583"/>
                    <a:pt x="131609" y="313826"/>
                    <a:pt x="131609" y="289349"/>
                  </a:cubicBezTo>
                  <a:cubicBezTo>
                    <a:pt x="131609" y="275751"/>
                    <a:pt x="131609" y="264872"/>
                    <a:pt x="131609" y="251274"/>
                  </a:cubicBezTo>
                  <a:cubicBezTo>
                    <a:pt x="131609" y="234956"/>
                    <a:pt x="131609" y="221357"/>
                    <a:pt x="131609" y="205040"/>
                  </a:cubicBezTo>
                  <a:cubicBezTo>
                    <a:pt x="131609" y="183282"/>
                    <a:pt x="131609" y="161525"/>
                    <a:pt x="131609" y="139768"/>
                  </a:cubicBezTo>
                  <a:cubicBezTo>
                    <a:pt x="131609" y="137048"/>
                    <a:pt x="131609" y="134329"/>
                    <a:pt x="131609" y="128889"/>
                  </a:cubicBezTo>
                  <a:cubicBezTo>
                    <a:pt x="128890" y="128889"/>
                    <a:pt x="126170" y="128889"/>
                    <a:pt x="126170" y="128889"/>
                  </a:cubicBezTo>
                  <a:cubicBezTo>
                    <a:pt x="118011" y="128889"/>
                    <a:pt x="109852" y="128889"/>
                    <a:pt x="101693" y="128889"/>
                  </a:cubicBezTo>
                  <a:cubicBezTo>
                    <a:pt x="93534" y="128889"/>
                    <a:pt x="82655" y="128889"/>
                    <a:pt x="74496" y="123450"/>
                  </a:cubicBezTo>
                  <a:cubicBezTo>
                    <a:pt x="66337" y="120730"/>
                    <a:pt x="58178" y="112571"/>
                    <a:pt x="58178" y="107132"/>
                  </a:cubicBezTo>
                  <a:cubicBezTo>
                    <a:pt x="58178" y="104412"/>
                    <a:pt x="58178" y="101693"/>
                    <a:pt x="60898" y="98973"/>
                  </a:cubicBezTo>
                  <a:cubicBezTo>
                    <a:pt x="63618" y="96253"/>
                    <a:pt x="77216" y="93534"/>
                    <a:pt x="82655" y="93534"/>
                  </a:cubicBezTo>
                  <a:cubicBezTo>
                    <a:pt x="98973" y="90814"/>
                    <a:pt x="123450" y="88094"/>
                    <a:pt x="131609" y="88094"/>
                  </a:cubicBezTo>
                  <a:cubicBezTo>
                    <a:pt x="131609" y="85375"/>
                    <a:pt x="131609" y="85375"/>
                    <a:pt x="131609" y="82655"/>
                  </a:cubicBezTo>
                  <a:cubicBezTo>
                    <a:pt x="131609" y="77216"/>
                    <a:pt x="131609" y="74496"/>
                    <a:pt x="134329" y="71776"/>
                  </a:cubicBezTo>
                  <a:cubicBezTo>
                    <a:pt x="137049" y="69057"/>
                    <a:pt x="145208" y="66337"/>
                    <a:pt x="147927" y="63617"/>
                  </a:cubicBezTo>
                  <a:cubicBezTo>
                    <a:pt x="153366" y="60898"/>
                    <a:pt x="158806" y="58178"/>
                    <a:pt x="164245" y="58178"/>
                  </a:cubicBezTo>
                  <a:cubicBezTo>
                    <a:pt x="169684" y="58178"/>
                    <a:pt x="175124" y="58178"/>
                    <a:pt x="177843" y="58178"/>
                  </a:cubicBezTo>
                  <a:cubicBezTo>
                    <a:pt x="183283" y="58178"/>
                    <a:pt x="191442" y="58178"/>
                    <a:pt x="196881" y="60898"/>
                  </a:cubicBezTo>
                  <a:cubicBezTo>
                    <a:pt x="213199" y="63617"/>
                    <a:pt x="224078" y="74496"/>
                    <a:pt x="232237" y="88094"/>
                  </a:cubicBezTo>
                  <a:cubicBezTo>
                    <a:pt x="253994" y="88094"/>
                    <a:pt x="270312" y="88094"/>
                    <a:pt x="278471" y="88094"/>
                  </a:cubicBezTo>
                  <a:cubicBezTo>
                    <a:pt x="292069" y="88094"/>
                    <a:pt x="316546" y="88094"/>
                    <a:pt x="316546" y="104412"/>
                  </a:cubicBezTo>
                  <a:cubicBezTo>
                    <a:pt x="316546" y="112571"/>
                    <a:pt x="313826" y="112571"/>
                    <a:pt x="311107" y="120730"/>
                  </a:cubicBezTo>
                  <a:cubicBezTo>
                    <a:pt x="305667" y="126170"/>
                    <a:pt x="300228" y="128889"/>
                    <a:pt x="294789" y="128889"/>
                  </a:cubicBezTo>
                  <a:cubicBezTo>
                    <a:pt x="286630" y="131609"/>
                    <a:pt x="278471" y="131609"/>
                    <a:pt x="273032" y="131609"/>
                  </a:cubicBezTo>
                  <a:cubicBezTo>
                    <a:pt x="270312" y="131609"/>
                    <a:pt x="259433" y="131609"/>
                    <a:pt x="243115" y="131609"/>
                  </a:cubicBezTo>
                  <a:lnTo>
                    <a:pt x="243115" y="134329"/>
                  </a:lnTo>
                  <a:cubicBezTo>
                    <a:pt x="245835" y="145207"/>
                    <a:pt x="245835" y="158805"/>
                    <a:pt x="248554" y="169684"/>
                  </a:cubicBezTo>
                  <a:cubicBezTo>
                    <a:pt x="251274" y="180563"/>
                    <a:pt x="251274" y="194161"/>
                    <a:pt x="251274" y="205040"/>
                  </a:cubicBezTo>
                  <a:cubicBezTo>
                    <a:pt x="251274" y="215918"/>
                    <a:pt x="251274" y="226797"/>
                    <a:pt x="251274" y="240395"/>
                  </a:cubicBezTo>
                  <a:cubicBezTo>
                    <a:pt x="251274" y="245834"/>
                    <a:pt x="251274" y="251274"/>
                    <a:pt x="251274" y="256713"/>
                  </a:cubicBezTo>
                  <a:cubicBezTo>
                    <a:pt x="251274" y="262152"/>
                    <a:pt x="251274" y="267592"/>
                    <a:pt x="253994" y="270311"/>
                  </a:cubicBezTo>
                  <a:cubicBezTo>
                    <a:pt x="256713" y="294788"/>
                    <a:pt x="256713" y="319265"/>
                    <a:pt x="259433" y="343742"/>
                  </a:cubicBezTo>
                  <a:cubicBezTo>
                    <a:pt x="259433" y="370939"/>
                    <a:pt x="262153" y="398135"/>
                    <a:pt x="262153" y="425332"/>
                  </a:cubicBezTo>
                  <a:cubicBezTo>
                    <a:pt x="262153" y="447089"/>
                    <a:pt x="262153" y="468846"/>
                    <a:pt x="264872" y="490603"/>
                  </a:cubicBezTo>
                  <a:cubicBezTo>
                    <a:pt x="264872" y="515080"/>
                    <a:pt x="270312" y="539557"/>
                    <a:pt x="270312" y="564034"/>
                  </a:cubicBezTo>
                  <a:cubicBezTo>
                    <a:pt x="270312" y="574913"/>
                    <a:pt x="270312" y="588511"/>
                    <a:pt x="270312" y="599390"/>
                  </a:cubicBezTo>
                  <a:cubicBezTo>
                    <a:pt x="270312" y="612988"/>
                    <a:pt x="270312" y="623867"/>
                    <a:pt x="270312" y="637465"/>
                  </a:cubicBezTo>
                  <a:cubicBezTo>
                    <a:pt x="270312" y="648343"/>
                    <a:pt x="270312" y="661942"/>
                    <a:pt x="264872" y="670101"/>
                  </a:cubicBezTo>
                  <a:cubicBezTo>
                    <a:pt x="273032" y="672820"/>
                    <a:pt x="278471" y="672820"/>
                    <a:pt x="283910" y="672820"/>
                  </a:cubicBezTo>
                  <a:lnTo>
                    <a:pt x="283910" y="672820"/>
                  </a:lnTo>
                  <a:close/>
                </a:path>
              </a:pathLst>
            </a:custGeom>
            <a:grpFill/>
            <a:ln w="27168" cap="flat">
              <a:noFill/>
              <a:prstDash val="solid"/>
              <a:miter/>
            </a:ln>
          </p:spPr>
          <p:txBody>
            <a:bodyPr rtlCol="0" anchor="ctr"/>
            <a:lstStyle/>
            <a:p>
              <a:endParaRPr/>
            </a:p>
          </p:txBody>
        </p:sp>
        <p:sp>
          <p:nvSpPr>
            <p:cNvPr id="51" name="Freeform: Shape 50">
              <a:extLst>
                <a:ext uri="{FF2B5EF4-FFF2-40B4-BE49-F238E27FC236}">
                  <a16:creationId xmlns:a16="http://schemas.microsoft.com/office/drawing/2014/main" id="{7AB18A07-F054-4F36-97CA-4DBDC6B271F5}"/>
                </a:ext>
              </a:extLst>
            </p:cNvPr>
            <p:cNvSpPr/>
            <p:nvPr/>
          </p:nvSpPr>
          <p:spPr>
            <a:xfrm>
              <a:off x="8652924" y="4192158"/>
              <a:ext cx="516735" cy="788700"/>
            </a:xfrm>
            <a:custGeom>
              <a:avLst/>
              <a:gdLst>
                <a:gd name="connsiteX0" fmla="*/ 464616 w 516735"/>
                <a:gd name="connsiteY0" fmla="*/ 436210 h 788699"/>
                <a:gd name="connsiteX1" fmla="*/ 445578 w 516735"/>
                <a:gd name="connsiteY1" fmla="*/ 455248 h 788699"/>
                <a:gd name="connsiteX2" fmla="*/ 404783 w 516735"/>
                <a:gd name="connsiteY2" fmla="*/ 466126 h 788699"/>
                <a:gd name="connsiteX3" fmla="*/ 385746 w 516735"/>
                <a:gd name="connsiteY3" fmla="*/ 479725 h 788699"/>
                <a:gd name="connsiteX4" fmla="*/ 388466 w 516735"/>
                <a:gd name="connsiteY4" fmla="*/ 512361 h 788699"/>
                <a:gd name="connsiteX5" fmla="*/ 388466 w 516735"/>
                <a:gd name="connsiteY5" fmla="*/ 544997 h 788699"/>
                <a:gd name="connsiteX6" fmla="*/ 388466 w 516735"/>
                <a:gd name="connsiteY6" fmla="*/ 566754 h 788699"/>
                <a:gd name="connsiteX7" fmla="*/ 391185 w 516735"/>
                <a:gd name="connsiteY7" fmla="*/ 632026 h 788699"/>
                <a:gd name="connsiteX8" fmla="*/ 393905 w 516735"/>
                <a:gd name="connsiteY8" fmla="*/ 683699 h 788699"/>
                <a:gd name="connsiteX9" fmla="*/ 377587 w 516735"/>
                <a:gd name="connsiteY9" fmla="*/ 724494 h 788699"/>
                <a:gd name="connsiteX10" fmla="*/ 361269 w 516735"/>
                <a:gd name="connsiteY10" fmla="*/ 719054 h 788699"/>
                <a:gd name="connsiteX11" fmla="*/ 353110 w 516735"/>
                <a:gd name="connsiteY11" fmla="*/ 702737 h 788699"/>
                <a:gd name="connsiteX12" fmla="*/ 350390 w 516735"/>
                <a:gd name="connsiteY12" fmla="*/ 686419 h 788699"/>
                <a:gd name="connsiteX13" fmla="*/ 353110 w 516735"/>
                <a:gd name="connsiteY13" fmla="*/ 659222 h 788699"/>
                <a:gd name="connsiteX14" fmla="*/ 353110 w 516735"/>
                <a:gd name="connsiteY14" fmla="*/ 656502 h 788699"/>
                <a:gd name="connsiteX15" fmla="*/ 317754 w 516735"/>
                <a:gd name="connsiteY15" fmla="*/ 708176 h 788699"/>
                <a:gd name="connsiteX16" fmla="*/ 241604 w 516735"/>
                <a:gd name="connsiteY16" fmla="*/ 735372 h 788699"/>
                <a:gd name="connsiteX17" fmla="*/ 187211 w 516735"/>
                <a:gd name="connsiteY17" fmla="*/ 727214 h 788699"/>
                <a:gd name="connsiteX18" fmla="*/ 135537 w 516735"/>
                <a:gd name="connsiteY18" fmla="*/ 694578 h 788699"/>
                <a:gd name="connsiteX19" fmla="*/ 86583 w 516735"/>
                <a:gd name="connsiteY19" fmla="*/ 621147 h 788699"/>
                <a:gd name="connsiteX20" fmla="*/ 67546 w 516735"/>
                <a:gd name="connsiteY20" fmla="*/ 555875 h 788699"/>
                <a:gd name="connsiteX21" fmla="*/ 59387 w 516735"/>
                <a:gd name="connsiteY21" fmla="*/ 509641 h 788699"/>
                <a:gd name="connsiteX22" fmla="*/ 59387 w 516735"/>
                <a:gd name="connsiteY22" fmla="*/ 468846 h 788699"/>
                <a:gd name="connsiteX23" fmla="*/ 86583 w 516735"/>
                <a:gd name="connsiteY23" fmla="*/ 302947 h 788699"/>
                <a:gd name="connsiteX24" fmla="*/ 108341 w 516735"/>
                <a:gd name="connsiteY24" fmla="*/ 224077 h 788699"/>
                <a:gd name="connsiteX25" fmla="*/ 146416 w 516735"/>
                <a:gd name="connsiteY25" fmla="*/ 145207 h 788699"/>
                <a:gd name="connsiteX26" fmla="*/ 198090 w 516735"/>
                <a:gd name="connsiteY26" fmla="*/ 85375 h 788699"/>
                <a:gd name="connsiteX27" fmla="*/ 228006 w 516735"/>
                <a:gd name="connsiteY27" fmla="*/ 69057 h 788699"/>
                <a:gd name="connsiteX28" fmla="*/ 268801 w 516735"/>
                <a:gd name="connsiteY28" fmla="*/ 58178 h 788699"/>
                <a:gd name="connsiteX29" fmla="*/ 274240 w 516735"/>
                <a:gd name="connsiteY29" fmla="*/ 58178 h 788699"/>
                <a:gd name="connsiteX30" fmla="*/ 295997 w 516735"/>
                <a:gd name="connsiteY30" fmla="*/ 60898 h 788699"/>
                <a:gd name="connsiteX31" fmla="*/ 331353 w 516735"/>
                <a:gd name="connsiteY31" fmla="*/ 71776 h 788699"/>
                <a:gd name="connsiteX32" fmla="*/ 350390 w 516735"/>
                <a:gd name="connsiteY32" fmla="*/ 93534 h 788699"/>
                <a:gd name="connsiteX33" fmla="*/ 353110 w 516735"/>
                <a:gd name="connsiteY33" fmla="*/ 74496 h 788699"/>
                <a:gd name="connsiteX34" fmla="*/ 358549 w 516735"/>
                <a:gd name="connsiteY34" fmla="*/ 63618 h 788699"/>
                <a:gd name="connsiteX35" fmla="*/ 366708 w 516735"/>
                <a:gd name="connsiteY35" fmla="*/ 58178 h 788699"/>
                <a:gd name="connsiteX36" fmla="*/ 374867 w 516735"/>
                <a:gd name="connsiteY36" fmla="*/ 63618 h 788699"/>
                <a:gd name="connsiteX37" fmla="*/ 383027 w 516735"/>
                <a:gd name="connsiteY37" fmla="*/ 82655 h 788699"/>
                <a:gd name="connsiteX38" fmla="*/ 385746 w 516735"/>
                <a:gd name="connsiteY38" fmla="*/ 126170 h 788699"/>
                <a:gd name="connsiteX39" fmla="*/ 388466 w 516735"/>
                <a:gd name="connsiteY39" fmla="*/ 186002 h 788699"/>
                <a:gd name="connsiteX40" fmla="*/ 391185 w 516735"/>
                <a:gd name="connsiteY40" fmla="*/ 237676 h 788699"/>
                <a:gd name="connsiteX41" fmla="*/ 374867 w 516735"/>
                <a:gd name="connsiteY41" fmla="*/ 278470 h 788699"/>
                <a:gd name="connsiteX42" fmla="*/ 358549 w 516735"/>
                <a:gd name="connsiteY42" fmla="*/ 273031 h 788699"/>
                <a:gd name="connsiteX43" fmla="*/ 350390 w 516735"/>
                <a:gd name="connsiteY43" fmla="*/ 256713 h 788699"/>
                <a:gd name="connsiteX44" fmla="*/ 347671 w 516735"/>
                <a:gd name="connsiteY44" fmla="*/ 240395 h 788699"/>
                <a:gd name="connsiteX45" fmla="*/ 347671 w 516735"/>
                <a:gd name="connsiteY45" fmla="*/ 213199 h 788699"/>
                <a:gd name="connsiteX46" fmla="*/ 344951 w 516735"/>
                <a:gd name="connsiteY46" fmla="*/ 194161 h 788699"/>
                <a:gd name="connsiteX47" fmla="*/ 339512 w 516735"/>
                <a:gd name="connsiteY47" fmla="*/ 150647 h 788699"/>
                <a:gd name="connsiteX48" fmla="*/ 323194 w 516735"/>
                <a:gd name="connsiteY48" fmla="*/ 112571 h 788699"/>
                <a:gd name="connsiteX49" fmla="*/ 293278 w 516735"/>
                <a:gd name="connsiteY49" fmla="*/ 101693 h 788699"/>
                <a:gd name="connsiteX50" fmla="*/ 263361 w 516735"/>
                <a:gd name="connsiteY50" fmla="*/ 120730 h 788699"/>
                <a:gd name="connsiteX51" fmla="*/ 241604 w 516735"/>
                <a:gd name="connsiteY51" fmla="*/ 153366 h 788699"/>
                <a:gd name="connsiteX52" fmla="*/ 233445 w 516735"/>
                <a:gd name="connsiteY52" fmla="*/ 194161 h 788699"/>
                <a:gd name="connsiteX53" fmla="*/ 225286 w 516735"/>
                <a:gd name="connsiteY53" fmla="*/ 232236 h 788699"/>
                <a:gd name="connsiteX54" fmla="*/ 217127 w 516735"/>
                <a:gd name="connsiteY54" fmla="*/ 275751 h 788699"/>
                <a:gd name="connsiteX55" fmla="*/ 211688 w 516735"/>
                <a:gd name="connsiteY55" fmla="*/ 316545 h 788699"/>
                <a:gd name="connsiteX56" fmla="*/ 206249 w 516735"/>
                <a:gd name="connsiteY56" fmla="*/ 354621 h 788699"/>
                <a:gd name="connsiteX57" fmla="*/ 200809 w 516735"/>
                <a:gd name="connsiteY57" fmla="*/ 398135 h 788699"/>
                <a:gd name="connsiteX58" fmla="*/ 195370 w 516735"/>
                <a:gd name="connsiteY58" fmla="*/ 438930 h 788699"/>
                <a:gd name="connsiteX59" fmla="*/ 192650 w 516735"/>
                <a:gd name="connsiteY59" fmla="*/ 474286 h 788699"/>
                <a:gd name="connsiteX60" fmla="*/ 195370 w 516735"/>
                <a:gd name="connsiteY60" fmla="*/ 525959 h 788699"/>
                <a:gd name="connsiteX61" fmla="*/ 208968 w 516735"/>
                <a:gd name="connsiteY61" fmla="*/ 596670 h 788699"/>
                <a:gd name="connsiteX62" fmla="*/ 214407 w 516735"/>
                <a:gd name="connsiteY62" fmla="*/ 623867 h 788699"/>
                <a:gd name="connsiteX63" fmla="*/ 228006 w 516735"/>
                <a:gd name="connsiteY63" fmla="*/ 656502 h 788699"/>
                <a:gd name="connsiteX64" fmla="*/ 271520 w 516735"/>
                <a:gd name="connsiteY64" fmla="*/ 689138 h 788699"/>
                <a:gd name="connsiteX65" fmla="*/ 306876 w 516735"/>
                <a:gd name="connsiteY65" fmla="*/ 664661 h 788699"/>
                <a:gd name="connsiteX66" fmla="*/ 331353 w 516735"/>
                <a:gd name="connsiteY66" fmla="*/ 602109 h 788699"/>
                <a:gd name="connsiteX67" fmla="*/ 336792 w 516735"/>
                <a:gd name="connsiteY67" fmla="*/ 544997 h 788699"/>
                <a:gd name="connsiteX68" fmla="*/ 336792 w 516735"/>
                <a:gd name="connsiteY68" fmla="*/ 498762 h 788699"/>
                <a:gd name="connsiteX69" fmla="*/ 336792 w 516735"/>
                <a:gd name="connsiteY69" fmla="*/ 490603 h 788699"/>
                <a:gd name="connsiteX70" fmla="*/ 320474 w 516735"/>
                <a:gd name="connsiteY70" fmla="*/ 477005 h 788699"/>
                <a:gd name="connsiteX71" fmla="*/ 282399 w 516735"/>
                <a:gd name="connsiteY71" fmla="*/ 479725 h 788699"/>
                <a:gd name="connsiteX72" fmla="*/ 252483 w 516735"/>
                <a:gd name="connsiteY72" fmla="*/ 474286 h 788699"/>
                <a:gd name="connsiteX73" fmla="*/ 247044 w 516735"/>
                <a:gd name="connsiteY73" fmla="*/ 466126 h 788699"/>
                <a:gd name="connsiteX74" fmla="*/ 249763 w 516735"/>
                <a:gd name="connsiteY74" fmla="*/ 457968 h 788699"/>
                <a:gd name="connsiteX75" fmla="*/ 268801 w 516735"/>
                <a:gd name="connsiteY75" fmla="*/ 447089 h 788699"/>
                <a:gd name="connsiteX76" fmla="*/ 312315 w 516735"/>
                <a:gd name="connsiteY76" fmla="*/ 436210 h 788699"/>
                <a:gd name="connsiteX77" fmla="*/ 353110 w 516735"/>
                <a:gd name="connsiteY77" fmla="*/ 430771 h 788699"/>
                <a:gd name="connsiteX78" fmla="*/ 385746 w 516735"/>
                <a:gd name="connsiteY78" fmla="*/ 430771 h 788699"/>
                <a:gd name="connsiteX79" fmla="*/ 437420 w 516735"/>
                <a:gd name="connsiteY79" fmla="*/ 428051 h 788699"/>
                <a:gd name="connsiteX80" fmla="*/ 464616 w 516735"/>
                <a:gd name="connsiteY80" fmla="*/ 436210 h 78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516735" h="788699">
                  <a:moveTo>
                    <a:pt x="464616" y="436210"/>
                  </a:moveTo>
                  <a:cubicBezTo>
                    <a:pt x="464616" y="447089"/>
                    <a:pt x="453738" y="452528"/>
                    <a:pt x="445578" y="455248"/>
                  </a:cubicBezTo>
                  <a:cubicBezTo>
                    <a:pt x="434700" y="460687"/>
                    <a:pt x="415662" y="463407"/>
                    <a:pt x="404783" y="466126"/>
                  </a:cubicBezTo>
                  <a:cubicBezTo>
                    <a:pt x="393905" y="466126"/>
                    <a:pt x="385746" y="468846"/>
                    <a:pt x="385746" y="479725"/>
                  </a:cubicBezTo>
                  <a:cubicBezTo>
                    <a:pt x="385746" y="487884"/>
                    <a:pt x="388466" y="506921"/>
                    <a:pt x="388466" y="512361"/>
                  </a:cubicBezTo>
                  <a:cubicBezTo>
                    <a:pt x="388466" y="515080"/>
                    <a:pt x="388466" y="539557"/>
                    <a:pt x="388466" y="544997"/>
                  </a:cubicBezTo>
                  <a:cubicBezTo>
                    <a:pt x="388466" y="550436"/>
                    <a:pt x="388466" y="558595"/>
                    <a:pt x="388466" y="566754"/>
                  </a:cubicBezTo>
                  <a:cubicBezTo>
                    <a:pt x="388466" y="591231"/>
                    <a:pt x="388466" y="621147"/>
                    <a:pt x="391185" y="632026"/>
                  </a:cubicBezTo>
                  <a:cubicBezTo>
                    <a:pt x="393905" y="653783"/>
                    <a:pt x="393905" y="661942"/>
                    <a:pt x="393905" y="683699"/>
                  </a:cubicBezTo>
                  <a:cubicBezTo>
                    <a:pt x="393905" y="694578"/>
                    <a:pt x="393905" y="724494"/>
                    <a:pt x="377587" y="724494"/>
                  </a:cubicBezTo>
                  <a:cubicBezTo>
                    <a:pt x="369428" y="724494"/>
                    <a:pt x="366708" y="721774"/>
                    <a:pt x="361269" y="719054"/>
                  </a:cubicBezTo>
                  <a:cubicBezTo>
                    <a:pt x="355830" y="716335"/>
                    <a:pt x="353110" y="708176"/>
                    <a:pt x="353110" y="702737"/>
                  </a:cubicBezTo>
                  <a:cubicBezTo>
                    <a:pt x="350390" y="694578"/>
                    <a:pt x="350390" y="689138"/>
                    <a:pt x="350390" y="686419"/>
                  </a:cubicBezTo>
                  <a:cubicBezTo>
                    <a:pt x="350390" y="678260"/>
                    <a:pt x="353110" y="672820"/>
                    <a:pt x="353110" y="659222"/>
                  </a:cubicBezTo>
                  <a:lnTo>
                    <a:pt x="353110" y="656502"/>
                  </a:lnTo>
                  <a:cubicBezTo>
                    <a:pt x="347671" y="675540"/>
                    <a:pt x="334073" y="694578"/>
                    <a:pt x="317754" y="708176"/>
                  </a:cubicBezTo>
                  <a:cubicBezTo>
                    <a:pt x="293278" y="727214"/>
                    <a:pt x="274240" y="735372"/>
                    <a:pt x="241604" y="735372"/>
                  </a:cubicBezTo>
                  <a:cubicBezTo>
                    <a:pt x="222566" y="735372"/>
                    <a:pt x="203529" y="732653"/>
                    <a:pt x="187211" y="727214"/>
                  </a:cubicBezTo>
                  <a:cubicBezTo>
                    <a:pt x="165454" y="719054"/>
                    <a:pt x="149136" y="708176"/>
                    <a:pt x="135537" y="694578"/>
                  </a:cubicBezTo>
                  <a:cubicBezTo>
                    <a:pt x="113780" y="672820"/>
                    <a:pt x="100182" y="648343"/>
                    <a:pt x="86583" y="621147"/>
                  </a:cubicBezTo>
                  <a:cubicBezTo>
                    <a:pt x="75705" y="599390"/>
                    <a:pt x="70266" y="580352"/>
                    <a:pt x="67546" y="555875"/>
                  </a:cubicBezTo>
                  <a:cubicBezTo>
                    <a:pt x="64826" y="539557"/>
                    <a:pt x="62107" y="525959"/>
                    <a:pt x="59387" y="509641"/>
                  </a:cubicBezTo>
                  <a:cubicBezTo>
                    <a:pt x="56667" y="493323"/>
                    <a:pt x="59387" y="485164"/>
                    <a:pt x="59387" y="468846"/>
                  </a:cubicBezTo>
                  <a:cubicBezTo>
                    <a:pt x="59387" y="414453"/>
                    <a:pt x="72985" y="362780"/>
                    <a:pt x="86583" y="302947"/>
                  </a:cubicBezTo>
                  <a:cubicBezTo>
                    <a:pt x="92023" y="275751"/>
                    <a:pt x="100182" y="248554"/>
                    <a:pt x="108341" y="224077"/>
                  </a:cubicBezTo>
                  <a:cubicBezTo>
                    <a:pt x="116500" y="196881"/>
                    <a:pt x="130098" y="169684"/>
                    <a:pt x="146416" y="145207"/>
                  </a:cubicBezTo>
                  <a:cubicBezTo>
                    <a:pt x="160014" y="123450"/>
                    <a:pt x="176332" y="101693"/>
                    <a:pt x="198090" y="85375"/>
                  </a:cubicBezTo>
                  <a:cubicBezTo>
                    <a:pt x="206249" y="77216"/>
                    <a:pt x="217127" y="71776"/>
                    <a:pt x="228006" y="69057"/>
                  </a:cubicBezTo>
                  <a:cubicBezTo>
                    <a:pt x="241604" y="63618"/>
                    <a:pt x="255202" y="58178"/>
                    <a:pt x="268801" y="58178"/>
                  </a:cubicBezTo>
                  <a:cubicBezTo>
                    <a:pt x="271520" y="58178"/>
                    <a:pt x="274240" y="58178"/>
                    <a:pt x="274240" y="58178"/>
                  </a:cubicBezTo>
                  <a:cubicBezTo>
                    <a:pt x="279679" y="58178"/>
                    <a:pt x="285119" y="58178"/>
                    <a:pt x="295997" y="60898"/>
                  </a:cubicBezTo>
                  <a:cubicBezTo>
                    <a:pt x="309595" y="63618"/>
                    <a:pt x="320474" y="66337"/>
                    <a:pt x="331353" y="71776"/>
                  </a:cubicBezTo>
                  <a:cubicBezTo>
                    <a:pt x="339512" y="77216"/>
                    <a:pt x="347671" y="85375"/>
                    <a:pt x="350390" y="93534"/>
                  </a:cubicBezTo>
                  <a:cubicBezTo>
                    <a:pt x="350390" y="88095"/>
                    <a:pt x="353110" y="79936"/>
                    <a:pt x="353110" y="74496"/>
                  </a:cubicBezTo>
                  <a:cubicBezTo>
                    <a:pt x="355830" y="71776"/>
                    <a:pt x="355830" y="69057"/>
                    <a:pt x="358549" y="63618"/>
                  </a:cubicBezTo>
                  <a:cubicBezTo>
                    <a:pt x="361269" y="60898"/>
                    <a:pt x="363989" y="58178"/>
                    <a:pt x="366708" y="58178"/>
                  </a:cubicBezTo>
                  <a:cubicBezTo>
                    <a:pt x="369428" y="58178"/>
                    <a:pt x="372148" y="60898"/>
                    <a:pt x="374867" y="63618"/>
                  </a:cubicBezTo>
                  <a:cubicBezTo>
                    <a:pt x="377587" y="69057"/>
                    <a:pt x="380307" y="77216"/>
                    <a:pt x="383027" y="82655"/>
                  </a:cubicBezTo>
                  <a:cubicBezTo>
                    <a:pt x="383027" y="90814"/>
                    <a:pt x="385746" y="107132"/>
                    <a:pt x="385746" y="126170"/>
                  </a:cubicBezTo>
                  <a:cubicBezTo>
                    <a:pt x="385746" y="150647"/>
                    <a:pt x="385746" y="177843"/>
                    <a:pt x="388466" y="186002"/>
                  </a:cubicBezTo>
                  <a:cubicBezTo>
                    <a:pt x="391185" y="207759"/>
                    <a:pt x="391185" y="215918"/>
                    <a:pt x="391185" y="237676"/>
                  </a:cubicBezTo>
                  <a:cubicBezTo>
                    <a:pt x="391185" y="248554"/>
                    <a:pt x="391185" y="278470"/>
                    <a:pt x="374867" y="278470"/>
                  </a:cubicBezTo>
                  <a:cubicBezTo>
                    <a:pt x="366708" y="278470"/>
                    <a:pt x="363989" y="275751"/>
                    <a:pt x="358549" y="273031"/>
                  </a:cubicBezTo>
                  <a:cubicBezTo>
                    <a:pt x="353110" y="270311"/>
                    <a:pt x="350390" y="262152"/>
                    <a:pt x="350390" y="256713"/>
                  </a:cubicBezTo>
                  <a:cubicBezTo>
                    <a:pt x="350390" y="251274"/>
                    <a:pt x="347671" y="245834"/>
                    <a:pt x="347671" y="240395"/>
                  </a:cubicBezTo>
                  <a:cubicBezTo>
                    <a:pt x="347671" y="232236"/>
                    <a:pt x="347671" y="224077"/>
                    <a:pt x="347671" y="213199"/>
                  </a:cubicBezTo>
                  <a:cubicBezTo>
                    <a:pt x="347671" y="207759"/>
                    <a:pt x="347671" y="199600"/>
                    <a:pt x="344951" y="194161"/>
                  </a:cubicBezTo>
                  <a:cubicBezTo>
                    <a:pt x="342232" y="180563"/>
                    <a:pt x="342232" y="164245"/>
                    <a:pt x="339512" y="150647"/>
                  </a:cubicBezTo>
                  <a:cubicBezTo>
                    <a:pt x="336792" y="137048"/>
                    <a:pt x="331353" y="123450"/>
                    <a:pt x="323194" y="112571"/>
                  </a:cubicBezTo>
                  <a:cubicBezTo>
                    <a:pt x="317754" y="104412"/>
                    <a:pt x="304156" y="101693"/>
                    <a:pt x="293278" y="101693"/>
                  </a:cubicBezTo>
                  <a:cubicBezTo>
                    <a:pt x="279679" y="101693"/>
                    <a:pt x="271520" y="109852"/>
                    <a:pt x="263361" y="120730"/>
                  </a:cubicBezTo>
                  <a:cubicBezTo>
                    <a:pt x="257922" y="131609"/>
                    <a:pt x="247044" y="139768"/>
                    <a:pt x="241604" y="153366"/>
                  </a:cubicBezTo>
                  <a:cubicBezTo>
                    <a:pt x="236165" y="166964"/>
                    <a:pt x="233445" y="180563"/>
                    <a:pt x="233445" y="194161"/>
                  </a:cubicBezTo>
                  <a:cubicBezTo>
                    <a:pt x="233445" y="207759"/>
                    <a:pt x="230725" y="218638"/>
                    <a:pt x="225286" y="232236"/>
                  </a:cubicBezTo>
                  <a:cubicBezTo>
                    <a:pt x="219847" y="245834"/>
                    <a:pt x="219847" y="262152"/>
                    <a:pt x="217127" y="275751"/>
                  </a:cubicBezTo>
                  <a:cubicBezTo>
                    <a:pt x="214407" y="289349"/>
                    <a:pt x="214407" y="302947"/>
                    <a:pt x="211688" y="316545"/>
                  </a:cubicBezTo>
                  <a:cubicBezTo>
                    <a:pt x="211688" y="330144"/>
                    <a:pt x="206249" y="341022"/>
                    <a:pt x="206249" y="354621"/>
                  </a:cubicBezTo>
                  <a:cubicBezTo>
                    <a:pt x="203529" y="368219"/>
                    <a:pt x="203529" y="381817"/>
                    <a:pt x="200809" y="398135"/>
                  </a:cubicBezTo>
                  <a:cubicBezTo>
                    <a:pt x="198090" y="411733"/>
                    <a:pt x="198090" y="425332"/>
                    <a:pt x="195370" y="438930"/>
                  </a:cubicBezTo>
                  <a:cubicBezTo>
                    <a:pt x="195370" y="449809"/>
                    <a:pt x="192650" y="463407"/>
                    <a:pt x="192650" y="474286"/>
                  </a:cubicBezTo>
                  <a:cubicBezTo>
                    <a:pt x="192650" y="490603"/>
                    <a:pt x="195370" y="509641"/>
                    <a:pt x="195370" y="525959"/>
                  </a:cubicBezTo>
                  <a:cubicBezTo>
                    <a:pt x="195370" y="550436"/>
                    <a:pt x="203529" y="572193"/>
                    <a:pt x="208968" y="596670"/>
                  </a:cubicBezTo>
                  <a:cubicBezTo>
                    <a:pt x="211688" y="604829"/>
                    <a:pt x="211688" y="615708"/>
                    <a:pt x="214407" y="623867"/>
                  </a:cubicBezTo>
                  <a:cubicBezTo>
                    <a:pt x="217127" y="634745"/>
                    <a:pt x="222566" y="645624"/>
                    <a:pt x="228006" y="656502"/>
                  </a:cubicBezTo>
                  <a:cubicBezTo>
                    <a:pt x="236165" y="670101"/>
                    <a:pt x="252483" y="689138"/>
                    <a:pt x="271520" y="689138"/>
                  </a:cubicBezTo>
                  <a:cubicBezTo>
                    <a:pt x="287838" y="689138"/>
                    <a:pt x="298717" y="675540"/>
                    <a:pt x="306876" y="664661"/>
                  </a:cubicBezTo>
                  <a:cubicBezTo>
                    <a:pt x="320474" y="645624"/>
                    <a:pt x="325914" y="623867"/>
                    <a:pt x="331353" y="602109"/>
                  </a:cubicBezTo>
                  <a:cubicBezTo>
                    <a:pt x="334073" y="583072"/>
                    <a:pt x="336792" y="564034"/>
                    <a:pt x="336792" y="544997"/>
                  </a:cubicBezTo>
                  <a:cubicBezTo>
                    <a:pt x="336792" y="531398"/>
                    <a:pt x="336792" y="512361"/>
                    <a:pt x="336792" y="498762"/>
                  </a:cubicBezTo>
                  <a:cubicBezTo>
                    <a:pt x="336792" y="496043"/>
                    <a:pt x="336792" y="493323"/>
                    <a:pt x="336792" y="490603"/>
                  </a:cubicBezTo>
                  <a:cubicBezTo>
                    <a:pt x="336792" y="479725"/>
                    <a:pt x="336792" y="477005"/>
                    <a:pt x="320474" y="477005"/>
                  </a:cubicBezTo>
                  <a:cubicBezTo>
                    <a:pt x="309595" y="477005"/>
                    <a:pt x="295997" y="479725"/>
                    <a:pt x="282399" y="479725"/>
                  </a:cubicBezTo>
                  <a:cubicBezTo>
                    <a:pt x="271520" y="479725"/>
                    <a:pt x="260642" y="479725"/>
                    <a:pt x="252483" y="474286"/>
                  </a:cubicBezTo>
                  <a:cubicBezTo>
                    <a:pt x="249763" y="471566"/>
                    <a:pt x="247044" y="468846"/>
                    <a:pt x="247044" y="466126"/>
                  </a:cubicBezTo>
                  <a:cubicBezTo>
                    <a:pt x="247044" y="463407"/>
                    <a:pt x="247044" y="460687"/>
                    <a:pt x="249763" y="457968"/>
                  </a:cubicBezTo>
                  <a:cubicBezTo>
                    <a:pt x="255202" y="452528"/>
                    <a:pt x="260642" y="449809"/>
                    <a:pt x="268801" y="447089"/>
                  </a:cubicBezTo>
                  <a:cubicBezTo>
                    <a:pt x="282399" y="441650"/>
                    <a:pt x="295997" y="438930"/>
                    <a:pt x="312315" y="436210"/>
                  </a:cubicBezTo>
                  <a:cubicBezTo>
                    <a:pt x="325914" y="433491"/>
                    <a:pt x="339512" y="433491"/>
                    <a:pt x="353110" y="430771"/>
                  </a:cubicBezTo>
                  <a:cubicBezTo>
                    <a:pt x="363989" y="430771"/>
                    <a:pt x="374867" y="430771"/>
                    <a:pt x="385746" y="430771"/>
                  </a:cubicBezTo>
                  <a:cubicBezTo>
                    <a:pt x="402064" y="430771"/>
                    <a:pt x="426541" y="428051"/>
                    <a:pt x="437420" y="428051"/>
                  </a:cubicBezTo>
                  <a:cubicBezTo>
                    <a:pt x="451018" y="422612"/>
                    <a:pt x="464616" y="425332"/>
                    <a:pt x="464616" y="436210"/>
                  </a:cubicBezTo>
                </a:path>
              </a:pathLst>
            </a:custGeom>
            <a:grpFill/>
            <a:ln w="27168" cap="flat">
              <a:noFill/>
              <a:prstDash val="solid"/>
              <a:miter/>
            </a:ln>
          </p:spPr>
          <p:txBody>
            <a:bodyPr rtlCol="0" anchor="ctr"/>
            <a:lstStyle/>
            <a:p>
              <a:endParaRPr/>
            </a:p>
          </p:txBody>
        </p:sp>
        <p:sp>
          <p:nvSpPr>
            <p:cNvPr id="52" name="Freeform: Shape 51">
              <a:extLst>
                <a:ext uri="{FF2B5EF4-FFF2-40B4-BE49-F238E27FC236}">
                  <a16:creationId xmlns:a16="http://schemas.microsoft.com/office/drawing/2014/main" id="{FD1E386E-E3EA-4515-B634-C0D94651C931}"/>
                </a:ext>
              </a:extLst>
            </p:cNvPr>
            <p:cNvSpPr/>
            <p:nvPr/>
          </p:nvSpPr>
          <p:spPr>
            <a:xfrm>
              <a:off x="9053923" y="4178559"/>
              <a:ext cx="625521" cy="788700"/>
            </a:xfrm>
            <a:custGeom>
              <a:avLst/>
              <a:gdLst>
                <a:gd name="connsiteX0" fmla="*/ 536838 w 625521"/>
                <a:gd name="connsiteY0" fmla="*/ 680979 h 788699"/>
                <a:gd name="connsiteX1" fmla="*/ 574913 w 625521"/>
                <a:gd name="connsiteY1" fmla="*/ 697297 h 788699"/>
                <a:gd name="connsiteX2" fmla="*/ 566755 w 625521"/>
                <a:gd name="connsiteY2" fmla="*/ 713615 h 788699"/>
                <a:gd name="connsiteX3" fmla="*/ 550437 w 625521"/>
                <a:gd name="connsiteY3" fmla="*/ 721774 h 788699"/>
                <a:gd name="connsiteX4" fmla="*/ 528680 w 625521"/>
                <a:gd name="connsiteY4" fmla="*/ 724494 h 788699"/>
                <a:gd name="connsiteX5" fmla="*/ 417174 w 625521"/>
                <a:gd name="connsiteY5" fmla="*/ 724494 h 788699"/>
                <a:gd name="connsiteX6" fmla="*/ 398136 w 625521"/>
                <a:gd name="connsiteY6" fmla="*/ 724494 h 788699"/>
                <a:gd name="connsiteX7" fmla="*/ 373659 w 625521"/>
                <a:gd name="connsiteY7" fmla="*/ 724494 h 788699"/>
                <a:gd name="connsiteX8" fmla="*/ 346462 w 625521"/>
                <a:gd name="connsiteY8" fmla="*/ 719054 h 788699"/>
                <a:gd name="connsiteX9" fmla="*/ 330144 w 625521"/>
                <a:gd name="connsiteY9" fmla="*/ 702737 h 788699"/>
                <a:gd name="connsiteX10" fmla="*/ 335584 w 625521"/>
                <a:gd name="connsiteY10" fmla="*/ 694578 h 788699"/>
                <a:gd name="connsiteX11" fmla="*/ 357341 w 625521"/>
                <a:gd name="connsiteY11" fmla="*/ 686419 h 788699"/>
                <a:gd name="connsiteX12" fmla="*/ 395416 w 625521"/>
                <a:gd name="connsiteY12" fmla="*/ 680979 h 788699"/>
                <a:gd name="connsiteX13" fmla="*/ 381817 w 625521"/>
                <a:gd name="connsiteY13" fmla="*/ 656502 h 788699"/>
                <a:gd name="connsiteX14" fmla="*/ 379098 w 625521"/>
                <a:gd name="connsiteY14" fmla="*/ 585791 h 788699"/>
                <a:gd name="connsiteX15" fmla="*/ 379098 w 625521"/>
                <a:gd name="connsiteY15" fmla="*/ 517800 h 788699"/>
                <a:gd name="connsiteX16" fmla="*/ 379098 w 625521"/>
                <a:gd name="connsiteY16" fmla="*/ 474286 h 788699"/>
                <a:gd name="connsiteX17" fmla="*/ 379098 w 625521"/>
                <a:gd name="connsiteY17" fmla="*/ 430771 h 788699"/>
                <a:gd name="connsiteX18" fmla="*/ 381817 w 625521"/>
                <a:gd name="connsiteY18" fmla="*/ 411733 h 788699"/>
                <a:gd name="connsiteX19" fmla="*/ 379098 w 625521"/>
                <a:gd name="connsiteY19" fmla="*/ 400855 h 788699"/>
                <a:gd name="connsiteX20" fmla="*/ 370939 w 625521"/>
                <a:gd name="connsiteY20" fmla="*/ 398135 h 788699"/>
                <a:gd name="connsiteX21" fmla="*/ 338304 w 625521"/>
                <a:gd name="connsiteY21" fmla="*/ 400855 h 788699"/>
                <a:gd name="connsiteX22" fmla="*/ 289349 w 625521"/>
                <a:gd name="connsiteY22" fmla="*/ 403575 h 788699"/>
                <a:gd name="connsiteX23" fmla="*/ 264872 w 625521"/>
                <a:gd name="connsiteY23" fmla="*/ 400855 h 788699"/>
                <a:gd name="connsiteX24" fmla="*/ 259433 w 625521"/>
                <a:gd name="connsiteY24" fmla="*/ 406294 h 788699"/>
                <a:gd name="connsiteX25" fmla="*/ 259433 w 625521"/>
                <a:gd name="connsiteY25" fmla="*/ 425332 h 788699"/>
                <a:gd name="connsiteX26" fmla="*/ 259433 w 625521"/>
                <a:gd name="connsiteY26" fmla="*/ 449809 h 788699"/>
                <a:gd name="connsiteX27" fmla="*/ 259433 w 625521"/>
                <a:gd name="connsiteY27" fmla="*/ 471566 h 788699"/>
                <a:gd name="connsiteX28" fmla="*/ 259433 w 625521"/>
                <a:gd name="connsiteY28" fmla="*/ 504202 h 788699"/>
                <a:gd name="connsiteX29" fmla="*/ 259433 w 625521"/>
                <a:gd name="connsiteY29" fmla="*/ 509641 h 788699"/>
                <a:gd name="connsiteX30" fmla="*/ 256714 w 625521"/>
                <a:gd name="connsiteY30" fmla="*/ 542277 h 788699"/>
                <a:gd name="connsiteX31" fmla="*/ 256714 w 625521"/>
                <a:gd name="connsiteY31" fmla="*/ 577632 h 788699"/>
                <a:gd name="connsiteX32" fmla="*/ 256714 w 625521"/>
                <a:gd name="connsiteY32" fmla="*/ 612988 h 788699"/>
                <a:gd name="connsiteX33" fmla="*/ 253994 w 625521"/>
                <a:gd name="connsiteY33" fmla="*/ 656502 h 788699"/>
                <a:gd name="connsiteX34" fmla="*/ 256714 w 625521"/>
                <a:gd name="connsiteY34" fmla="*/ 678260 h 788699"/>
                <a:gd name="connsiteX35" fmla="*/ 286629 w 625521"/>
                <a:gd name="connsiteY35" fmla="*/ 694578 h 788699"/>
                <a:gd name="connsiteX36" fmla="*/ 281191 w 625521"/>
                <a:gd name="connsiteY36" fmla="*/ 710895 h 788699"/>
                <a:gd name="connsiteX37" fmla="*/ 264872 w 625521"/>
                <a:gd name="connsiteY37" fmla="*/ 719054 h 788699"/>
                <a:gd name="connsiteX38" fmla="*/ 243116 w 625521"/>
                <a:gd name="connsiteY38" fmla="*/ 721774 h 788699"/>
                <a:gd name="connsiteX39" fmla="*/ 243116 w 625521"/>
                <a:gd name="connsiteY39" fmla="*/ 721774 h 788699"/>
                <a:gd name="connsiteX40" fmla="*/ 232236 w 625521"/>
                <a:gd name="connsiteY40" fmla="*/ 727214 h 788699"/>
                <a:gd name="connsiteX41" fmla="*/ 224078 w 625521"/>
                <a:gd name="connsiteY41" fmla="*/ 735372 h 788699"/>
                <a:gd name="connsiteX42" fmla="*/ 213199 w 625521"/>
                <a:gd name="connsiteY42" fmla="*/ 738092 h 788699"/>
                <a:gd name="connsiteX43" fmla="*/ 183283 w 625521"/>
                <a:gd name="connsiteY43" fmla="*/ 727214 h 788699"/>
                <a:gd name="connsiteX44" fmla="*/ 175124 w 625521"/>
                <a:gd name="connsiteY44" fmla="*/ 719054 h 788699"/>
                <a:gd name="connsiteX45" fmla="*/ 145208 w 625521"/>
                <a:gd name="connsiteY45" fmla="*/ 719054 h 788699"/>
                <a:gd name="connsiteX46" fmla="*/ 126170 w 625521"/>
                <a:gd name="connsiteY46" fmla="*/ 719054 h 788699"/>
                <a:gd name="connsiteX47" fmla="*/ 101693 w 625521"/>
                <a:gd name="connsiteY47" fmla="*/ 719054 h 788699"/>
                <a:gd name="connsiteX48" fmla="*/ 74496 w 625521"/>
                <a:gd name="connsiteY48" fmla="*/ 713615 h 788699"/>
                <a:gd name="connsiteX49" fmla="*/ 58178 w 625521"/>
                <a:gd name="connsiteY49" fmla="*/ 697297 h 788699"/>
                <a:gd name="connsiteX50" fmla="*/ 63618 w 625521"/>
                <a:gd name="connsiteY50" fmla="*/ 689138 h 788699"/>
                <a:gd name="connsiteX51" fmla="*/ 85375 w 625521"/>
                <a:gd name="connsiteY51" fmla="*/ 680979 h 788699"/>
                <a:gd name="connsiteX52" fmla="*/ 131609 w 625521"/>
                <a:gd name="connsiteY52" fmla="*/ 675540 h 788699"/>
                <a:gd name="connsiteX53" fmla="*/ 131609 w 625521"/>
                <a:gd name="connsiteY53" fmla="*/ 667381 h 788699"/>
                <a:gd name="connsiteX54" fmla="*/ 131609 w 625521"/>
                <a:gd name="connsiteY54" fmla="*/ 651063 h 788699"/>
                <a:gd name="connsiteX55" fmla="*/ 131609 w 625521"/>
                <a:gd name="connsiteY55" fmla="*/ 618427 h 788699"/>
                <a:gd name="connsiteX56" fmla="*/ 131609 w 625521"/>
                <a:gd name="connsiteY56" fmla="*/ 580352 h 788699"/>
                <a:gd name="connsiteX57" fmla="*/ 131609 w 625521"/>
                <a:gd name="connsiteY57" fmla="*/ 531398 h 788699"/>
                <a:gd name="connsiteX58" fmla="*/ 131609 w 625521"/>
                <a:gd name="connsiteY58" fmla="*/ 466126 h 788699"/>
                <a:gd name="connsiteX59" fmla="*/ 131609 w 625521"/>
                <a:gd name="connsiteY59" fmla="*/ 422612 h 788699"/>
                <a:gd name="connsiteX60" fmla="*/ 131609 w 625521"/>
                <a:gd name="connsiteY60" fmla="*/ 411733 h 788699"/>
                <a:gd name="connsiteX61" fmla="*/ 131609 w 625521"/>
                <a:gd name="connsiteY61" fmla="*/ 398135 h 788699"/>
                <a:gd name="connsiteX62" fmla="*/ 126170 w 625521"/>
                <a:gd name="connsiteY62" fmla="*/ 389976 h 788699"/>
                <a:gd name="connsiteX63" fmla="*/ 101693 w 625521"/>
                <a:gd name="connsiteY63" fmla="*/ 387257 h 788699"/>
                <a:gd name="connsiteX64" fmla="*/ 77216 w 625521"/>
                <a:gd name="connsiteY64" fmla="*/ 376378 h 788699"/>
                <a:gd name="connsiteX65" fmla="*/ 82655 w 625521"/>
                <a:gd name="connsiteY65" fmla="*/ 368219 h 788699"/>
                <a:gd name="connsiteX66" fmla="*/ 98973 w 625521"/>
                <a:gd name="connsiteY66" fmla="*/ 360060 h 788699"/>
                <a:gd name="connsiteX67" fmla="*/ 118011 w 625521"/>
                <a:gd name="connsiteY67" fmla="*/ 357340 h 788699"/>
                <a:gd name="connsiteX68" fmla="*/ 131609 w 625521"/>
                <a:gd name="connsiteY68" fmla="*/ 351901 h 788699"/>
                <a:gd name="connsiteX69" fmla="*/ 131609 w 625521"/>
                <a:gd name="connsiteY69" fmla="*/ 343742 h 788699"/>
                <a:gd name="connsiteX70" fmla="*/ 131609 w 625521"/>
                <a:gd name="connsiteY70" fmla="*/ 270311 h 788699"/>
                <a:gd name="connsiteX71" fmla="*/ 137048 w 625521"/>
                <a:gd name="connsiteY71" fmla="*/ 145207 h 788699"/>
                <a:gd name="connsiteX72" fmla="*/ 139768 w 625521"/>
                <a:gd name="connsiteY72" fmla="*/ 123450 h 788699"/>
                <a:gd name="connsiteX73" fmla="*/ 123450 w 625521"/>
                <a:gd name="connsiteY73" fmla="*/ 123450 h 788699"/>
                <a:gd name="connsiteX74" fmla="*/ 118011 w 625521"/>
                <a:gd name="connsiteY74" fmla="*/ 123450 h 788699"/>
                <a:gd name="connsiteX75" fmla="*/ 101693 w 625521"/>
                <a:gd name="connsiteY75" fmla="*/ 123450 h 788699"/>
                <a:gd name="connsiteX76" fmla="*/ 74496 w 625521"/>
                <a:gd name="connsiteY76" fmla="*/ 118011 h 788699"/>
                <a:gd name="connsiteX77" fmla="*/ 58178 w 625521"/>
                <a:gd name="connsiteY77" fmla="*/ 101693 h 788699"/>
                <a:gd name="connsiteX78" fmla="*/ 63618 w 625521"/>
                <a:gd name="connsiteY78" fmla="*/ 93534 h 788699"/>
                <a:gd name="connsiteX79" fmla="*/ 85375 w 625521"/>
                <a:gd name="connsiteY79" fmla="*/ 85375 h 788699"/>
                <a:gd name="connsiteX80" fmla="*/ 137048 w 625521"/>
                <a:gd name="connsiteY80" fmla="*/ 82655 h 788699"/>
                <a:gd name="connsiteX81" fmla="*/ 147927 w 625521"/>
                <a:gd name="connsiteY81" fmla="*/ 82655 h 788699"/>
                <a:gd name="connsiteX82" fmla="*/ 186003 w 625521"/>
                <a:gd name="connsiteY82" fmla="*/ 58178 h 788699"/>
                <a:gd name="connsiteX83" fmla="*/ 226797 w 625521"/>
                <a:gd name="connsiteY83" fmla="*/ 79936 h 788699"/>
                <a:gd name="connsiteX84" fmla="*/ 253994 w 625521"/>
                <a:gd name="connsiteY84" fmla="*/ 79936 h 788699"/>
                <a:gd name="connsiteX85" fmla="*/ 294789 w 625521"/>
                <a:gd name="connsiteY85" fmla="*/ 96253 h 788699"/>
                <a:gd name="connsiteX86" fmla="*/ 283910 w 625521"/>
                <a:gd name="connsiteY86" fmla="*/ 112571 h 788699"/>
                <a:gd name="connsiteX87" fmla="*/ 267592 w 625521"/>
                <a:gd name="connsiteY87" fmla="*/ 120730 h 788699"/>
                <a:gd name="connsiteX88" fmla="*/ 245835 w 625521"/>
                <a:gd name="connsiteY88" fmla="*/ 123450 h 788699"/>
                <a:gd name="connsiteX89" fmla="*/ 237676 w 625521"/>
                <a:gd name="connsiteY89" fmla="*/ 123450 h 788699"/>
                <a:gd name="connsiteX90" fmla="*/ 240396 w 625521"/>
                <a:gd name="connsiteY90" fmla="*/ 128889 h 788699"/>
                <a:gd name="connsiteX91" fmla="*/ 251274 w 625521"/>
                <a:gd name="connsiteY91" fmla="*/ 177843 h 788699"/>
                <a:gd name="connsiteX92" fmla="*/ 256714 w 625521"/>
                <a:gd name="connsiteY92" fmla="*/ 226797 h 788699"/>
                <a:gd name="connsiteX93" fmla="*/ 262153 w 625521"/>
                <a:gd name="connsiteY93" fmla="*/ 273031 h 788699"/>
                <a:gd name="connsiteX94" fmla="*/ 262153 w 625521"/>
                <a:gd name="connsiteY94" fmla="*/ 289349 h 788699"/>
                <a:gd name="connsiteX95" fmla="*/ 262153 w 625521"/>
                <a:gd name="connsiteY95" fmla="*/ 297508 h 788699"/>
                <a:gd name="connsiteX96" fmla="*/ 264872 w 625521"/>
                <a:gd name="connsiteY96" fmla="*/ 321985 h 788699"/>
                <a:gd name="connsiteX97" fmla="*/ 270312 w 625521"/>
                <a:gd name="connsiteY97" fmla="*/ 335583 h 788699"/>
                <a:gd name="connsiteX98" fmla="*/ 270312 w 625521"/>
                <a:gd name="connsiteY98" fmla="*/ 338303 h 788699"/>
                <a:gd name="connsiteX99" fmla="*/ 270312 w 625521"/>
                <a:gd name="connsiteY99" fmla="*/ 346462 h 788699"/>
                <a:gd name="connsiteX100" fmla="*/ 278471 w 625521"/>
                <a:gd name="connsiteY100" fmla="*/ 354621 h 788699"/>
                <a:gd name="connsiteX101" fmla="*/ 338304 w 625521"/>
                <a:gd name="connsiteY101" fmla="*/ 349181 h 788699"/>
                <a:gd name="connsiteX102" fmla="*/ 365500 w 625521"/>
                <a:gd name="connsiteY102" fmla="*/ 349181 h 788699"/>
                <a:gd name="connsiteX103" fmla="*/ 381817 w 625521"/>
                <a:gd name="connsiteY103" fmla="*/ 349181 h 788699"/>
                <a:gd name="connsiteX104" fmla="*/ 392697 w 625521"/>
                <a:gd name="connsiteY104" fmla="*/ 338303 h 788699"/>
                <a:gd name="connsiteX105" fmla="*/ 389977 w 625521"/>
                <a:gd name="connsiteY105" fmla="*/ 313826 h 788699"/>
                <a:gd name="connsiteX106" fmla="*/ 392697 w 625521"/>
                <a:gd name="connsiteY106" fmla="*/ 262152 h 788699"/>
                <a:gd name="connsiteX107" fmla="*/ 395416 w 625521"/>
                <a:gd name="connsiteY107" fmla="*/ 224077 h 788699"/>
                <a:gd name="connsiteX108" fmla="*/ 398136 w 625521"/>
                <a:gd name="connsiteY108" fmla="*/ 177843 h 788699"/>
                <a:gd name="connsiteX109" fmla="*/ 395416 w 625521"/>
                <a:gd name="connsiteY109" fmla="*/ 153366 h 788699"/>
                <a:gd name="connsiteX110" fmla="*/ 395416 w 625521"/>
                <a:gd name="connsiteY110" fmla="*/ 137048 h 788699"/>
                <a:gd name="connsiteX111" fmla="*/ 379098 w 625521"/>
                <a:gd name="connsiteY111" fmla="*/ 137048 h 788699"/>
                <a:gd name="connsiteX112" fmla="*/ 351902 w 625521"/>
                <a:gd name="connsiteY112" fmla="*/ 131609 h 788699"/>
                <a:gd name="connsiteX113" fmla="*/ 338304 w 625521"/>
                <a:gd name="connsiteY113" fmla="*/ 115291 h 788699"/>
                <a:gd name="connsiteX114" fmla="*/ 343742 w 625521"/>
                <a:gd name="connsiteY114" fmla="*/ 107132 h 788699"/>
                <a:gd name="connsiteX115" fmla="*/ 362780 w 625521"/>
                <a:gd name="connsiteY115" fmla="*/ 98973 h 788699"/>
                <a:gd name="connsiteX116" fmla="*/ 395416 w 625521"/>
                <a:gd name="connsiteY116" fmla="*/ 96253 h 788699"/>
                <a:gd name="connsiteX117" fmla="*/ 403575 w 625521"/>
                <a:gd name="connsiteY117" fmla="*/ 90814 h 788699"/>
                <a:gd name="connsiteX118" fmla="*/ 422612 w 625521"/>
                <a:gd name="connsiteY118" fmla="*/ 88095 h 788699"/>
                <a:gd name="connsiteX119" fmla="*/ 428052 w 625521"/>
                <a:gd name="connsiteY119" fmla="*/ 88095 h 788699"/>
                <a:gd name="connsiteX120" fmla="*/ 447090 w 625521"/>
                <a:gd name="connsiteY120" fmla="*/ 90814 h 788699"/>
                <a:gd name="connsiteX121" fmla="*/ 455249 w 625521"/>
                <a:gd name="connsiteY121" fmla="*/ 96253 h 788699"/>
                <a:gd name="connsiteX122" fmla="*/ 525960 w 625521"/>
                <a:gd name="connsiteY122" fmla="*/ 93534 h 788699"/>
                <a:gd name="connsiteX123" fmla="*/ 561315 w 625521"/>
                <a:gd name="connsiteY123" fmla="*/ 109852 h 788699"/>
                <a:gd name="connsiteX124" fmla="*/ 555876 w 625521"/>
                <a:gd name="connsiteY124" fmla="*/ 126170 h 788699"/>
                <a:gd name="connsiteX125" fmla="*/ 539558 w 625521"/>
                <a:gd name="connsiteY125" fmla="*/ 134329 h 788699"/>
                <a:gd name="connsiteX126" fmla="*/ 517800 w 625521"/>
                <a:gd name="connsiteY126" fmla="*/ 137048 h 788699"/>
                <a:gd name="connsiteX127" fmla="*/ 477006 w 625521"/>
                <a:gd name="connsiteY127" fmla="*/ 137048 h 788699"/>
                <a:gd name="connsiteX128" fmla="*/ 485165 w 625521"/>
                <a:gd name="connsiteY128" fmla="*/ 161525 h 788699"/>
                <a:gd name="connsiteX129" fmla="*/ 496043 w 625521"/>
                <a:gd name="connsiteY129" fmla="*/ 210479 h 788699"/>
                <a:gd name="connsiteX130" fmla="*/ 501483 w 625521"/>
                <a:gd name="connsiteY130" fmla="*/ 251274 h 788699"/>
                <a:gd name="connsiteX131" fmla="*/ 506922 w 625521"/>
                <a:gd name="connsiteY131" fmla="*/ 292069 h 788699"/>
                <a:gd name="connsiteX132" fmla="*/ 506922 w 625521"/>
                <a:gd name="connsiteY132" fmla="*/ 321985 h 788699"/>
                <a:gd name="connsiteX133" fmla="*/ 509642 w 625521"/>
                <a:gd name="connsiteY133" fmla="*/ 341022 h 788699"/>
                <a:gd name="connsiteX134" fmla="*/ 509642 w 625521"/>
                <a:gd name="connsiteY134" fmla="*/ 343742 h 788699"/>
                <a:gd name="connsiteX135" fmla="*/ 517800 w 625521"/>
                <a:gd name="connsiteY135" fmla="*/ 349181 h 788699"/>
                <a:gd name="connsiteX136" fmla="*/ 528680 w 625521"/>
                <a:gd name="connsiteY136" fmla="*/ 349181 h 788699"/>
                <a:gd name="connsiteX137" fmla="*/ 550437 w 625521"/>
                <a:gd name="connsiteY137" fmla="*/ 357340 h 788699"/>
                <a:gd name="connsiteX138" fmla="*/ 550437 w 625521"/>
                <a:gd name="connsiteY138" fmla="*/ 362780 h 788699"/>
                <a:gd name="connsiteX139" fmla="*/ 534119 w 625521"/>
                <a:gd name="connsiteY139" fmla="*/ 384537 h 788699"/>
                <a:gd name="connsiteX140" fmla="*/ 520520 w 625521"/>
                <a:gd name="connsiteY140" fmla="*/ 389976 h 788699"/>
                <a:gd name="connsiteX141" fmla="*/ 512362 w 625521"/>
                <a:gd name="connsiteY141" fmla="*/ 395415 h 788699"/>
                <a:gd name="connsiteX142" fmla="*/ 512362 w 625521"/>
                <a:gd name="connsiteY142" fmla="*/ 398135 h 788699"/>
                <a:gd name="connsiteX143" fmla="*/ 512362 w 625521"/>
                <a:gd name="connsiteY143" fmla="*/ 409014 h 788699"/>
                <a:gd name="connsiteX144" fmla="*/ 512362 w 625521"/>
                <a:gd name="connsiteY144" fmla="*/ 414453 h 788699"/>
                <a:gd name="connsiteX145" fmla="*/ 512362 w 625521"/>
                <a:gd name="connsiteY145" fmla="*/ 438930 h 788699"/>
                <a:gd name="connsiteX146" fmla="*/ 515081 w 625521"/>
                <a:gd name="connsiteY146" fmla="*/ 504202 h 788699"/>
                <a:gd name="connsiteX147" fmla="*/ 520520 w 625521"/>
                <a:gd name="connsiteY147" fmla="*/ 572193 h 788699"/>
                <a:gd name="connsiteX148" fmla="*/ 517800 w 625521"/>
                <a:gd name="connsiteY148" fmla="*/ 604829 h 788699"/>
                <a:gd name="connsiteX149" fmla="*/ 512362 w 625521"/>
                <a:gd name="connsiteY149" fmla="*/ 661942 h 788699"/>
                <a:gd name="connsiteX150" fmla="*/ 509642 w 625521"/>
                <a:gd name="connsiteY150" fmla="*/ 670101 h 788699"/>
                <a:gd name="connsiteX151" fmla="*/ 512362 w 625521"/>
                <a:gd name="connsiteY151" fmla="*/ 680979 h 788699"/>
                <a:gd name="connsiteX152" fmla="*/ 512362 w 625521"/>
                <a:gd name="connsiteY152" fmla="*/ 686419 h 788699"/>
                <a:gd name="connsiteX153" fmla="*/ 536838 w 625521"/>
                <a:gd name="connsiteY153" fmla="*/ 680979 h 788699"/>
                <a:gd name="connsiteX154" fmla="*/ 536838 w 625521"/>
                <a:gd name="connsiteY154" fmla="*/ 680979 h 78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Lst>
              <a:rect l="l" t="t" r="r" b="b"/>
              <a:pathLst>
                <a:path w="625521" h="788699">
                  <a:moveTo>
                    <a:pt x="536838" y="680979"/>
                  </a:moveTo>
                  <a:cubicBezTo>
                    <a:pt x="550437" y="680979"/>
                    <a:pt x="574913" y="680979"/>
                    <a:pt x="574913" y="697297"/>
                  </a:cubicBezTo>
                  <a:cubicBezTo>
                    <a:pt x="574913" y="705456"/>
                    <a:pt x="572194" y="708176"/>
                    <a:pt x="566755" y="713615"/>
                  </a:cubicBezTo>
                  <a:cubicBezTo>
                    <a:pt x="561315" y="719054"/>
                    <a:pt x="555876" y="721774"/>
                    <a:pt x="550437" y="721774"/>
                  </a:cubicBezTo>
                  <a:cubicBezTo>
                    <a:pt x="539558" y="724494"/>
                    <a:pt x="534119" y="724494"/>
                    <a:pt x="528680" y="724494"/>
                  </a:cubicBezTo>
                  <a:cubicBezTo>
                    <a:pt x="517800" y="724494"/>
                    <a:pt x="428052" y="724494"/>
                    <a:pt x="417174" y="724494"/>
                  </a:cubicBezTo>
                  <a:cubicBezTo>
                    <a:pt x="403575" y="724494"/>
                    <a:pt x="414454" y="724494"/>
                    <a:pt x="398136" y="724494"/>
                  </a:cubicBezTo>
                  <a:cubicBezTo>
                    <a:pt x="389977" y="724494"/>
                    <a:pt x="381817" y="724494"/>
                    <a:pt x="373659" y="724494"/>
                  </a:cubicBezTo>
                  <a:cubicBezTo>
                    <a:pt x="365500" y="724494"/>
                    <a:pt x="354621" y="721774"/>
                    <a:pt x="346462" y="719054"/>
                  </a:cubicBezTo>
                  <a:cubicBezTo>
                    <a:pt x="338304" y="716335"/>
                    <a:pt x="330144" y="708176"/>
                    <a:pt x="330144" y="702737"/>
                  </a:cubicBezTo>
                  <a:cubicBezTo>
                    <a:pt x="330144" y="700017"/>
                    <a:pt x="330144" y="697297"/>
                    <a:pt x="335584" y="694578"/>
                  </a:cubicBezTo>
                  <a:cubicBezTo>
                    <a:pt x="341023" y="691858"/>
                    <a:pt x="351902" y="689138"/>
                    <a:pt x="357341" y="686419"/>
                  </a:cubicBezTo>
                  <a:cubicBezTo>
                    <a:pt x="373659" y="683699"/>
                    <a:pt x="387257" y="680979"/>
                    <a:pt x="395416" y="680979"/>
                  </a:cubicBezTo>
                  <a:cubicBezTo>
                    <a:pt x="387257" y="675540"/>
                    <a:pt x="384537" y="670101"/>
                    <a:pt x="381817" y="656502"/>
                  </a:cubicBezTo>
                  <a:cubicBezTo>
                    <a:pt x="379098" y="632026"/>
                    <a:pt x="379098" y="610268"/>
                    <a:pt x="379098" y="585791"/>
                  </a:cubicBezTo>
                  <a:cubicBezTo>
                    <a:pt x="379098" y="564034"/>
                    <a:pt x="379098" y="542277"/>
                    <a:pt x="379098" y="517800"/>
                  </a:cubicBezTo>
                  <a:cubicBezTo>
                    <a:pt x="379098" y="504202"/>
                    <a:pt x="379098" y="487884"/>
                    <a:pt x="379098" y="474286"/>
                  </a:cubicBezTo>
                  <a:cubicBezTo>
                    <a:pt x="379098" y="457968"/>
                    <a:pt x="376379" y="444369"/>
                    <a:pt x="379098" y="430771"/>
                  </a:cubicBezTo>
                  <a:cubicBezTo>
                    <a:pt x="379098" y="425332"/>
                    <a:pt x="381817" y="417173"/>
                    <a:pt x="381817" y="411733"/>
                  </a:cubicBezTo>
                  <a:cubicBezTo>
                    <a:pt x="381817" y="406294"/>
                    <a:pt x="381817" y="403575"/>
                    <a:pt x="379098" y="400855"/>
                  </a:cubicBezTo>
                  <a:cubicBezTo>
                    <a:pt x="376379" y="400855"/>
                    <a:pt x="373659" y="398135"/>
                    <a:pt x="370939" y="398135"/>
                  </a:cubicBezTo>
                  <a:cubicBezTo>
                    <a:pt x="360061" y="398135"/>
                    <a:pt x="343742" y="400855"/>
                    <a:pt x="338304" y="400855"/>
                  </a:cubicBezTo>
                  <a:cubicBezTo>
                    <a:pt x="330144" y="400855"/>
                    <a:pt x="319266" y="403575"/>
                    <a:pt x="289349" y="403575"/>
                  </a:cubicBezTo>
                  <a:cubicBezTo>
                    <a:pt x="275751" y="403575"/>
                    <a:pt x="267592" y="400855"/>
                    <a:pt x="264872" y="400855"/>
                  </a:cubicBezTo>
                  <a:cubicBezTo>
                    <a:pt x="262153" y="400855"/>
                    <a:pt x="259433" y="400855"/>
                    <a:pt x="259433" y="406294"/>
                  </a:cubicBezTo>
                  <a:cubicBezTo>
                    <a:pt x="259433" y="414453"/>
                    <a:pt x="259433" y="419892"/>
                    <a:pt x="259433" y="425332"/>
                  </a:cubicBezTo>
                  <a:cubicBezTo>
                    <a:pt x="259433" y="433491"/>
                    <a:pt x="259433" y="441650"/>
                    <a:pt x="259433" y="449809"/>
                  </a:cubicBezTo>
                  <a:cubicBezTo>
                    <a:pt x="259433" y="457968"/>
                    <a:pt x="259433" y="463407"/>
                    <a:pt x="259433" y="471566"/>
                  </a:cubicBezTo>
                  <a:cubicBezTo>
                    <a:pt x="259433" y="482445"/>
                    <a:pt x="259433" y="493323"/>
                    <a:pt x="259433" y="504202"/>
                  </a:cubicBezTo>
                  <a:cubicBezTo>
                    <a:pt x="259433" y="506921"/>
                    <a:pt x="259433" y="506921"/>
                    <a:pt x="259433" y="509641"/>
                  </a:cubicBezTo>
                  <a:cubicBezTo>
                    <a:pt x="259433" y="520520"/>
                    <a:pt x="256714" y="531398"/>
                    <a:pt x="256714" y="542277"/>
                  </a:cubicBezTo>
                  <a:cubicBezTo>
                    <a:pt x="256714" y="553156"/>
                    <a:pt x="256714" y="566754"/>
                    <a:pt x="256714" y="577632"/>
                  </a:cubicBezTo>
                  <a:cubicBezTo>
                    <a:pt x="256714" y="588511"/>
                    <a:pt x="256714" y="599390"/>
                    <a:pt x="256714" y="612988"/>
                  </a:cubicBezTo>
                  <a:cubicBezTo>
                    <a:pt x="256714" y="629306"/>
                    <a:pt x="253994" y="642904"/>
                    <a:pt x="253994" y="656502"/>
                  </a:cubicBezTo>
                  <a:cubicBezTo>
                    <a:pt x="253994" y="664661"/>
                    <a:pt x="256714" y="672820"/>
                    <a:pt x="256714" y="678260"/>
                  </a:cubicBezTo>
                  <a:cubicBezTo>
                    <a:pt x="270312" y="678260"/>
                    <a:pt x="286629" y="680979"/>
                    <a:pt x="286629" y="694578"/>
                  </a:cubicBezTo>
                  <a:cubicBezTo>
                    <a:pt x="286629" y="702737"/>
                    <a:pt x="283910" y="705456"/>
                    <a:pt x="281191" y="710895"/>
                  </a:cubicBezTo>
                  <a:cubicBezTo>
                    <a:pt x="275751" y="716335"/>
                    <a:pt x="270312" y="719054"/>
                    <a:pt x="264872" y="719054"/>
                  </a:cubicBezTo>
                  <a:cubicBezTo>
                    <a:pt x="256714" y="721774"/>
                    <a:pt x="248554" y="721774"/>
                    <a:pt x="243116" y="721774"/>
                  </a:cubicBezTo>
                  <a:cubicBezTo>
                    <a:pt x="243116" y="721774"/>
                    <a:pt x="243116" y="721774"/>
                    <a:pt x="243116" y="721774"/>
                  </a:cubicBezTo>
                  <a:cubicBezTo>
                    <a:pt x="237676" y="724494"/>
                    <a:pt x="237676" y="724494"/>
                    <a:pt x="232236" y="727214"/>
                  </a:cubicBezTo>
                  <a:cubicBezTo>
                    <a:pt x="229517" y="729933"/>
                    <a:pt x="229517" y="732653"/>
                    <a:pt x="224078" y="735372"/>
                  </a:cubicBezTo>
                  <a:cubicBezTo>
                    <a:pt x="221358" y="738092"/>
                    <a:pt x="215919" y="738092"/>
                    <a:pt x="213199" y="738092"/>
                  </a:cubicBezTo>
                  <a:cubicBezTo>
                    <a:pt x="199601" y="738092"/>
                    <a:pt x="188722" y="735372"/>
                    <a:pt x="183283" y="727214"/>
                  </a:cubicBezTo>
                  <a:cubicBezTo>
                    <a:pt x="180563" y="724494"/>
                    <a:pt x="177843" y="721774"/>
                    <a:pt x="175124" y="719054"/>
                  </a:cubicBezTo>
                  <a:cubicBezTo>
                    <a:pt x="161526" y="719054"/>
                    <a:pt x="150646" y="719054"/>
                    <a:pt x="145208" y="719054"/>
                  </a:cubicBezTo>
                  <a:cubicBezTo>
                    <a:pt x="131609" y="719054"/>
                    <a:pt x="142488" y="719054"/>
                    <a:pt x="126170" y="719054"/>
                  </a:cubicBezTo>
                  <a:cubicBezTo>
                    <a:pt x="118011" y="719054"/>
                    <a:pt x="109852" y="719054"/>
                    <a:pt x="101693" y="719054"/>
                  </a:cubicBezTo>
                  <a:cubicBezTo>
                    <a:pt x="93534" y="719054"/>
                    <a:pt x="82655" y="719054"/>
                    <a:pt x="74496" y="713615"/>
                  </a:cubicBezTo>
                  <a:cubicBezTo>
                    <a:pt x="66338" y="710895"/>
                    <a:pt x="58178" y="702737"/>
                    <a:pt x="58178" y="697297"/>
                  </a:cubicBezTo>
                  <a:cubicBezTo>
                    <a:pt x="58178" y="694578"/>
                    <a:pt x="58178" y="691858"/>
                    <a:pt x="63618" y="689138"/>
                  </a:cubicBezTo>
                  <a:cubicBezTo>
                    <a:pt x="69057" y="686419"/>
                    <a:pt x="79936" y="683699"/>
                    <a:pt x="85375" y="680979"/>
                  </a:cubicBezTo>
                  <a:cubicBezTo>
                    <a:pt x="98973" y="678260"/>
                    <a:pt x="118011" y="678260"/>
                    <a:pt x="131609" y="675540"/>
                  </a:cubicBezTo>
                  <a:cubicBezTo>
                    <a:pt x="131609" y="672820"/>
                    <a:pt x="131609" y="670101"/>
                    <a:pt x="131609" y="667381"/>
                  </a:cubicBezTo>
                  <a:cubicBezTo>
                    <a:pt x="131609" y="661942"/>
                    <a:pt x="131609" y="656502"/>
                    <a:pt x="131609" y="651063"/>
                  </a:cubicBezTo>
                  <a:cubicBezTo>
                    <a:pt x="131609" y="640184"/>
                    <a:pt x="131609" y="629306"/>
                    <a:pt x="131609" y="618427"/>
                  </a:cubicBezTo>
                  <a:cubicBezTo>
                    <a:pt x="131609" y="604829"/>
                    <a:pt x="131609" y="593950"/>
                    <a:pt x="131609" y="580352"/>
                  </a:cubicBezTo>
                  <a:cubicBezTo>
                    <a:pt x="131609" y="564034"/>
                    <a:pt x="131609" y="547716"/>
                    <a:pt x="131609" y="531398"/>
                  </a:cubicBezTo>
                  <a:cubicBezTo>
                    <a:pt x="131609" y="509641"/>
                    <a:pt x="131609" y="487884"/>
                    <a:pt x="131609" y="466126"/>
                  </a:cubicBezTo>
                  <a:cubicBezTo>
                    <a:pt x="131609" y="452528"/>
                    <a:pt x="131609" y="436210"/>
                    <a:pt x="131609" y="422612"/>
                  </a:cubicBezTo>
                  <a:cubicBezTo>
                    <a:pt x="131609" y="419892"/>
                    <a:pt x="131609" y="414453"/>
                    <a:pt x="131609" y="411733"/>
                  </a:cubicBezTo>
                  <a:cubicBezTo>
                    <a:pt x="131609" y="409014"/>
                    <a:pt x="131609" y="400855"/>
                    <a:pt x="131609" y="398135"/>
                  </a:cubicBezTo>
                  <a:cubicBezTo>
                    <a:pt x="131609" y="392696"/>
                    <a:pt x="131609" y="392696"/>
                    <a:pt x="126170" y="389976"/>
                  </a:cubicBezTo>
                  <a:cubicBezTo>
                    <a:pt x="123450" y="389976"/>
                    <a:pt x="109852" y="387257"/>
                    <a:pt x="101693" y="387257"/>
                  </a:cubicBezTo>
                  <a:cubicBezTo>
                    <a:pt x="90814" y="384537"/>
                    <a:pt x="77216" y="381817"/>
                    <a:pt x="77216" y="376378"/>
                  </a:cubicBezTo>
                  <a:cubicBezTo>
                    <a:pt x="77216" y="373658"/>
                    <a:pt x="79936" y="370939"/>
                    <a:pt x="82655" y="368219"/>
                  </a:cubicBezTo>
                  <a:cubicBezTo>
                    <a:pt x="88095" y="365499"/>
                    <a:pt x="93534" y="362780"/>
                    <a:pt x="98973" y="360060"/>
                  </a:cubicBezTo>
                  <a:cubicBezTo>
                    <a:pt x="104413" y="360060"/>
                    <a:pt x="112571" y="357340"/>
                    <a:pt x="118011" y="357340"/>
                  </a:cubicBezTo>
                  <a:cubicBezTo>
                    <a:pt x="126170" y="354621"/>
                    <a:pt x="128890" y="357340"/>
                    <a:pt x="131609" y="351901"/>
                  </a:cubicBezTo>
                  <a:cubicBezTo>
                    <a:pt x="131609" y="349181"/>
                    <a:pt x="131609" y="346462"/>
                    <a:pt x="131609" y="343742"/>
                  </a:cubicBezTo>
                  <a:cubicBezTo>
                    <a:pt x="131609" y="319265"/>
                    <a:pt x="131609" y="294788"/>
                    <a:pt x="131609" y="270311"/>
                  </a:cubicBezTo>
                  <a:cubicBezTo>
                    <a:pt x="131609" y="226797"/>
                    <a:pt x="131609" y="186002"/>
                    <a:pt x="137048" y="145207"/>
                  </a:cubicBezTo>
                  <a:cubicBezTo>
                    <a:pt x="137048" y="139768"/>
                    <a:pt x="137048" y="131609"/>
                    <a:pt x="139768" y="123450"/>
                  </a:cubicBezTo>
                  <a:cubicBezTo>
                    <a:pt x="134329" y="123450"/>
                    <a:pt x="137048" y="123450"/>
                    <a:pt x="123450" y="123450"/>
                  </a:cubicBezTo>
                  <a:cubicBezTo>
                    <a:pt x="120731" y="123450"/>
                    <a:pt x="120731" y="123450"/>
                    <a:pt x="118011" y="123450"/>
                  </a:cubicBezTo>
                  <a:cubicBezTo>
                    <a:pt x="112571" y="123450"/>
                    <a:pt x="107133" y="123450"/>
                    <a:pt x="101693" y="123450"/>
                  </a:cubicBezTo>
                  <a:cubicBezTo>
                    <a:pt x="93534" y="123450"/>
                    <a:pt x="82655" y="120730"/>
                    <a:pt x="74496" y="118011"/>
                  </a:cubicBezTo>
                  <a:cubicBezTo>
                    <a:pt x="66338" y="115291"/>
                    <a:pt x="58178" y="107132"/>
                    <a:pt x="58178" y="101693"/>
                  </a:cubicBezTo>
                  <a:cubicBezTo>
                    <a:pt x="58178" y="98973"/>
                    <a:pt x="58178" y="96253"/>
                    <a:pt x="63618" y="93534"/>
                  </a:cubicBezTo>
                  <a:cubicBezTo>
                    <a:pt x="66338" y="90814"/>
                    <a:pt x="77216" y="88095"/>
                    <a:pt x="85375" y="85375"/>
                  </a:cubicBezTo>
                  <a:cubicBezTo>
                    <a:pt x="104413" y="82655"/>
                    <a:pt x="128890" y="82655"/>
                    <a:pt x="137048" y="82655"/>
                  </a:cubicBezTo>
                  <a:cubicBezTo>
                    <a:pt x="139768" y="82655"/>
                    <a:pt x="142488" y="82655"/>
                    <a:pt x="147927" y="82655"/>
                  </a:cubicBezTo>
                  <a:cubicBezTo>
                    <a:pt x="153366" y="69057"/>
                    <a:pt x="164245" y="58178"/>
                    <a:pt x="186003" y="58178"/>
                  </a:cubicBezTo>
                  <a:cubicBezTo>
                    <a:pt x="202321" y="58178"/>
                    <a:pt x="215919" y="66337"/>
                    <a:pt x="226797" y="79936"/>
                  </a:cubicBezTo>
                  <a:cubicBezTo>
                    <a:pt x="237676" y="79936"/>
                    <a:pt x="248554" y="79936"/>
                    <a:pt x="253994" y="79936"/>
                  </a:cubicBezTo>
                  <a:cubicBezTo>
                    <a:pt x="267592" y="79936"/>
                    <a:pt x="294789" y="79936"/>
                    <a:pt x="294789" y="96253"/>
                  </a:cubicBezTo>
                  <a:cubicBezTo>
                    <a:pt x="294789" y="104412"/>
                    <a:pt x="289349" y="107132"/>
                    <a:pt x="283910" y="112571"/>
                  </a:cubicBezTo>
                  <a:cubicBezTo>
                    <a:pt x="278471" y="118011"/>
                    <a:pt x="273031" y="120730"/>
                    <a:pt x="267592" y="120730"/>
                  </a:cubicBezTo>
                  <a:cubicBezTo>
                    <a:pt x="259433" y="123450"/>
                    <a:pt x="251274" y="123450"/>
                    <a:pt x="245835" y="123450"/>
                  </a:cubicBezTo>
                  <a:cubicBezTo>
                    <a:pt x="245835" y="123450"/>
                    <a:pt x="243116" y="123450"/>
                    <a:pt x="237676" y="123450"/>
                  </a:cubicBezTo>
                  <a:cubicBezTo>
                    <a:pt x="237676" y="126170"/>
                    <a:pt x="237676" y="126170"/>
                    <a:pt x="240396" y="128889"/>
                  </a:cubicBezTo>
                  <a:cubicBezTo>
                    <a:pt x="245835" y="145207"/>
                    <a:pt x="248554" y="161525"/>
                    <a:pt x="251274" y="177843"/>
                  </a:cubicBezTo>
                  <a:cubicBezTo>
                    <a:pt x="253994" y="194161"/>
                    <a:pt x="253994" y="210479"/>
                    <a:pt x="256714" y="226797"/>
                  </a:cubicBezTo>
                  <a:cubicBezTo>
                    <a:pt x="259433" y="243115"/>
                    <a:pt x="262153" y="256713"/>
                    <a:pt x="262153" y="273031"/>
                  </a:cubicBezTo>
                  <a:cubicBezTo>
                    <a:pt x="262153" y="278470"/>
                    <a:pt x="262153" y="283910"/>
                    <a:pt x="262153" y="289349"/>
                  </a:cubicBezTo>
                  <a:lnTo>
                    <a:pt x="262153" y="297508"/>
                  </a:lnTo>
                  <a:cubicBezTo>
                    <a:pt x="262153" y="305667"/>
                    <a:pt x="262153" y="313826"/>
                    <a:pt x="264872" y="321985"/>
                  </a:cubicBezTo>
                  <a:cubicBezTo>
                    <a:pt x="264872" y="327424"/>
                    <a:pt x="270312" y="330144"/>
                    <a:pt x="270312" y="335583"/>
                  </a:cubicBezTo>
                  <a:cubicBezTo>
                    <a:pt x="270312" y="335583"/>
                    <a:pt x="270312" y="338303"/>
                    <a:pt x="270312" y="338303"/>
                  </a:cubicBezTo>
                  <a:cubicBezTo>
                    <a:pt x="270312" y="341022"/>
                    <a:pt x="270312" y="343742"/>
                    <a:pt x="270312" y="346462"/>
                  </a:cubicBezTo>
                  <a:cubicBezTo>
                    <a:pt x="270312" y="351901"/>
                    <a:pt x="273031" y="354621"/>
                    <a:pt x="278471" y="354621"/>
                  </a:cubicBezTo>
                  <a:cubicBezTo>
                    <a:pt x="289349" y="354621"/>
                    <a:pt x="335584" y="351901"/>
                    <a:pt x="338304" y="349181"/>
                  </a:cubicBezTo>
                  <a:cubicBezTo>
                    <a:pt x="346462" y="349181"/>
                    <a:pt x="357341" y="349181"/>
                    <a:pt x="365500" y="349181"/>
                  </a:cubicBezTo>
                  <a:cubicBezTo>
                    <a:pt x="370939" y="349181"/>
                    <a:pt x="376379" y="349181"/>
                    <a:pt x="381817" y="349181"/>
                  </a:cubicBezTo>
                  <a:cubicBezTo>
                    <a:pt x="387257" y="349181"/>
                    <a:pt x="392697" y="346462"/>
                    <a:pt x="392697" y="338303"/>
                  </a:cubicBezTo>
                  <a:cubicBezTo>
                    <a:pt x="392697" y="330144"/>
                    <a:pt x="389977" y="316545"/>
                    <a:pt x="389977" y="313826"/>
                  </a:cubicBezTo>
                  <a:cubicBezTo>
                    <a:pt x="389977" y="294788"/>
                    <a:pt x="389977" y="278470"/>
                    <a:pt x="392697" y="262152"/>
                  </a:cubicBezTo>
                  <a:cubicBezTo>
                    <a:pt x="392697" y="259433"/>
                    <a:pt x="395416" y="243115"/>
                    <a:pt x="395416" y="224077"/>
                  </a:cubicBezTo>
                  <a:cubicBezTo>
                    <a:pt x="395416" y="207759"/>
                    <a:pt x="398136" y="188722"/>
                    <a:pt x="398136" y="177843"/>
                  </a:cubicBezTo>
                  <a:cubicBezTo>
                    <a:pt x="398136" y="169684"/>
                    <a:pt x="395416" y="158806"/>
                    <a:pt x="395416" y="153366"/>
                  </a:cubicBezTo>
                  <a:cubicBezTo>
                    <a:pt x="395416" y="145207"/>
                    <a:pt x="395416" y="142488"/>
                    <a:pt x="395416" y="137048"/>
                  </a:cubicBezTo>
                  <a:cubicBezTo>
                    <a:pt x="389977" y="137048"/>
                    <a:pt x="384537" y="137048"/>
                    <a:pt x="379098" y="137048"/>
                  </a:cubicBezTo>
                  <a:cubicBezTo>
                    <a:pt x="370939" y="137048"/>
                    <a:pt x="360061" y="134329"/>
                    <a:pt x="351902" y="131609"/>
                  </a:cubicBezTo>
                  <a:cubicBezTo>
                    <a:pt x="343742" y="128889"/>
                    <a:pt x="338304" y="120730"/>
                    <a:pt x="338304" y="115291"/>
                  </a:cubicBezTo>
                  <a:cubicBezTo>
                    <a:pt x="338304" y="112571"/>
                    <a:pt x="338304" y="109852"/>
                    <a:pt x="343742" y="107132"/>
                  </a:cubicBezTo>
                  <a:cubicBezTo>
                    <a:pt x="349182" y="104412"/>
                    <a:pt x="357341" y="101693"/>
                    <a:pt x="362780" y="98973"/>
                  </a:cubicBezTo>
                  <a:cubicBezTo>
                    <a:pt x="373659" y="96253"/>
                    <a:pt x="387257" y="96253"/>
                    <a:pt x="395416" y="96253"/>
                  </a:cubicBezTo>
                  <a:cubicBezTo>
                    <a:pt x="398136" y="93534"/>
                    <a:pt x="400855" y="90814"/>
                    <a:pt x="403575" y="90814"/>
                  </a:cubicBezTo>
                  <a:cubicBezTo>
                    <a:pt x="411734" y="90814"/>
                    <a:pt x="419893" y="88095"/>
                    <a:pt x="422612" y="88095"/>
                  </a:cubicBezTo>
                  <a:cubicBezTo>
                    <a:pt x="425332" y="88095"/>
                    <a:pt x="425332" y="88095"/>
                    <a:pt x="428052" y="88095"/>
                  </a:cubicBezTo>
                  <a:cubicBezTo>
                    <a:pt x="433492" y="88095"/>
                    <a:pt x="441650" y="88095"/>
                    <a:pt x="447090" y="90814"/>
                  </a:cubicBezTo>
                  <a:cubicBezTo>
                    <a:pt x="449809" y="90814"/>
                    <a:pt x="452529" y="93534"/>
                    <a:pt x="455249" y="96253"/>
                  </a:cubicBezTo>
                  <a:cubicBezTo>
                    <a:pt x="482445" y="96253"/>
                    <a:pt x="509642" y="93534"/>
                    <a:pt x="525960" y="93534"/>
                  </a:cubicBezTo>
                  <a:cubicBezTo>
                    <a:pt x="539558" y="93534"/>
                    <a:pt x="561315" y="93534"/>
                    <a:pt x="561315" y="109852"/>
                  </a:cubicBezTo>
                  <a:cubicBezTo>
                    <a:pt x="561315" y="118011"/>
                    <a:pt x="561315" y="120730"/>
                    <a:pt x="555876" y="126170"/>
                  </a:cubicBezTo>
                  <a:cubicBezTo>
                    <a:pt x="550437" y="131609"/>
                    <a:pt x="544997" y="134329"/>
                    <a:pt x="539558" y="134329"/>
                  </a:cubicBezTo>
                  <a:cubicBezTo>
                    <a:pt x="531399" y="137048"/>
                    <a:pt x="523240" y="137048"/>
                    <a:pt x="517800" y="137048"/>
                  </a:cubicBezTo>
                  <a:cubicBezTo>
                    <a:pt x="515081" y="137048"/>
                    <a:pt x="498763" y="137048"/>
                    <a:pt x="477006" y="137048"/>
                  </a:cubicBezTo>
                  <a:cubicBezTo>
                    <a:pt x="479725" y="145207"/>
                    <a:pt x="485165" y="153366"/>
                    <a:pt x="485165" y="161525"/>
                  </a:cubicBezTo>
                  <a:cubicBezTo>
                    <a:pt x="487885" y="177843"/>
                    <a:pt x="493324" y="194161"/>
                    <a:pt x="496043" y="210479"/>
                  </a:cubicBezTo>
                  <a:cubicBezTo>
                    <a:pt x="498763" y="224077"/>
                    <a:pt x="498763" y="237676"/>
                    <a:pt x="501483" y="251274"/>
                  </a:cubicBezTo>
                  <a:cubicBezTo>
                    <a:pt x="504202" y="264872"/>
                    <a:pt x="506922" y="275751"/>
                    <a:pt x="506922" y="292069"/>
                  </a:cubicBezTo>
                  <a:cubicBezTo>
                    <a:pt x="506922" y="302947"/>
                    <a:pt x="506922" y="311106"/>
                    <a:pt x="506922" y="321985"/>
                  </a:cubicBezTo>
                  <a:cubicBezTo>
                    <a:pt x="506922" y="327424"/>
                    <a:pt x="509642" y="335583"/>
                    <a:pt x="509642" y="341022"/>
                  </a:cubicBezTo>
                  <a:cubicBezTo>
                    <a:pt x="509642" y="343742"/>
                    <a:pt x="509642" y="343742"/>
                    <a:pt x="509642" y="343742"/>
                  </a:cubicBezTo>
                  <a:cubicBezTo>
                    <a:pt x="509642" y="349181"/>
                    <a:pt x="515081" y="349181"/>
                    <a:pt x="517800" y="349181"/>
                  </a:cubicBezTo>
                  <a:cubicBezTo>
                    <a:pt x="520520" y="349181"/>
                    <a:pt x="523240" y="349181"/>
                    <a:pt x="528680" y="349181"/>
                  </a:cubicBezTo>
                  <a:cubicBezTo>
                    <a:pt x="536838" y="349181"/>
                    <a:pt x="547717" y="349181"/>
                    <a:pt x="550437" y="357340"/>
                  </a:cubicBezTo>
                  <a:cubicBezTo>
                    <a:pt x="550437" y="360060"/>
                    <a:pt x="550437" y="360060"/>
                    <a:pt x="550437" y="362780"/>
                  </a:cubicBezTo>
                  <a:cubicBezTo>
                    <a:pt x="550437" y="370939"/>
                    <a:pt x="539558" y="381817"/>
                    <a:pt x="534119" y="384537"/>
                  </a:cubicBezTo>
                  <a:cubicBezTo>
                    <a:pt x="531399" y="387257"/>
                    <a:pt x="523240" y="387257"/>
                    <a:pt x="520520" y="389976"/>
                  </a:cubicBezTo>
                  <a:cubicBezTo>
                    <a:pt x="515081" y="389976"/>
                    <a:pt x="512362" y="392696"/>
                    <a:pt x="512362" y="395415"/>
                  </a:cubicBezTo>
                  <a:cubicBezTo>
                    <a:pt x="512362" y="395415"/>
                    <a:pt x="512362" y="398135"/>
                    <a:pt x="512362" y="398135"/>
                  </a:cubicBezTo>
                  <a:cubicBezTo>
                    <a:pt x="512362" y="400855"/>
                    <a:pt x="512362" y="406294"/>
                    <a:pt x="512362" y="409014"/>
                  </a:cubicBezTo>
                  <a:cubicBezTo>
                    <a:pt x="512362" y="411733"/>
                    <a:pt x="512362" y="411733"/>
                    <a:pt x="512362" y="414453"/>
                  </a:cubicBezTo>
                  <a:cubicBezTo>
                    <a:pt x="512362" y="422612"/>
                    <a:pt x="512362" y="430771"/>
                    <a:pt x="512362" y="438930"/>
                  </a:cubicBezTo>
                  <a:cubicBezTo>
                    <a:pt x="512362" y="460687"/>
                    <a:pt x="512362" y="482445"/>
                    <a:pt x="515081" y="504202"/>
                  </a:cubicBezTo>
                  <a:cubicBezTo>
                    <a:pt x="517800" y="525959"/>
                    <a:pt x="520520" y="550436"/>
                    <a:pt x="520520" y="572193"/>
                  </a:cubicBezTo>
                  <a:cubicBezTo>
                    <a:pt x="520520" y="583072"/>
                    <a:pt x="520520" y="593950"/>
                    <a:pt x="517800" y="604829"/>
                  </a:cubicBezTo>
                  <a:cubicBezTo>
                    <a:pt x="515081" y="623867"/>
                    <a:pt x="515081" y="642904"/>
                    <a:pt x="512362" y="661942"/>
                  </a:cubicBezTo>
                  <a:cubicBezTo>
                    <a:pt x="512362" y="664661"/>
                    <a:pt x="509642" y="667381"/>
                    <a:pt x="509642" y="670101"/>
                  </a:cubicBezTo>
                  <a:cubicBezTo>
                    <a:pt x="509642" y="672820"/>
                    <a:pt x="512362" y="678260"/>
                    <a:pt x="512362" y="680979"/>
                  </a:cubicBezTo>
                  <a:cubicBezTo>
                    <a:pt x="512362" y="683699"/>
                    <a:pt x="512362" y="686419"/>
                    <a:pt x="512362" y="686419"/>
                  </a:cubicBezTo>
                  <a:cubicBezTo>
                    <a:pt x="517800" y="680979"/>
                    <a:pt x="528680" y="680979"/>
                    <a:pt x="536838" y="680979"/>
                  </a:cubicBezTo>
                  <a:lnTo>
                    <a:pt x="536838" y="680979"/>
                  </a:lnTo>
                  <a:close/>
                </a:path>
              </a:pathLst>
            </a:custGeom>
            <a:grpFill/>
            <a:ln w="27168" cap="flat">
              <a:noFill/>
              <a:prstDash val="solid"/>
              <a:miter/>
            </a:ln>
          </p:spPr>
          <p:txBody>
            <a:bodyPr rtlCol="0" anchor="ctr"/>
            <a:lstStyle/>
            <a:p>
              <a:endParaRPr/>
            </a:p>
          </p:txBody>
        </p:sp>
        <p:sp>
          <p:nvSpPr>
            <p:cNvPr id="53" name="Freeform: Shape 52">
              <a:extLst>
                <a:ext uri="{FF2B5EF4-FFF2-40B4-BE49-F238E27FC236}">
                  <a16:creationId xmlns:a16="http://schemas.microsoft.com/office/drawing/2014/main" id="{A4566A92-B6AE-4D30-A8A5-6CAEA783F9AC}"/>
                </a:ext>
              </a:extLst>
            </p:cNvPr>
            <p:cNvSpPr/>
            <p:nvPr/>
          </p:nvSpPr>
          <p:spPr>
            <a:xfrm>
              <a:off x="9592416" y="4192158"/>
              <a:ext cx="516735" cy="761503"/>
            </a:xfrm>
            <a:custGeom>
              <a:avLst/>
              <a:gdLst>
                <a:gd name="connsiteX0" fmla="*/ 463407 w 516735"/>
                <a:gd name="connsiteY0" fmla="*/ 194161 h 761503"/>
                <a:gd name="connsiteX1" fmla="*/ 447089 w 516735"/>
                <a:gd name="connsiteY1" fmla="*/ 226797 h 761503"/>
                <a:gd name="connsiteX2" fmla="*/ 430771 w 516735"/>
                <a:gd name="connsiteY2" fmla="*/ 221357 h 761503"/>
                <a:gd name="connsiteX3" fmla="*/ 422612 w 516735"/>
                <a:gd name="connsiteY3" fmla="*/ 207759 h 761503"/>
                <a:gd name="connsiteX4" fmla="*/ 419893 w 516735"/>
                <a:gd name="connsiteY4" fmla="*/ 188722 h 761503"/>
                <a:gd name="connsiteX5" fmla="*/ 419893 w 516735"/>
                <a:gd name="connsiteY5" fmla="*/ 139768 h 761503"/>
                <a:gd name="connsiteX6" fmla="*/ 419893 w 516735"/>
                <a:gd name="connsiteY6" fmla="*/ 120730 h 761503"/>
                <a:gd name="connsiteX7" fmla="*/ 395416 w 516735"/>
                <a:gd name="connsiteY7" fmla="*/ 120730 h 761503"/>
                <a:gd name="connsiteX8" fmla="*/ 370939 w 516735"/>
                <a:gd name="connsiteY8" fmla="*/ 120730 h 761503"/>
                <a:gd name="connsiteX9" fmla="*/ 346461 w 516735"/>
                <a:gd name="connsiteY9" fmla="*/ 123450 h 761503"/>
                <a:gd name="connsiteX10" fmla="*/ 335583 w 516735"/>
                <a:gd name="connsiteY10" fmla="*/ 123450 h 761503"/>
                <a:gd name="connsiteX11" fmla="*/ 335583 w 516735"/>
                <a:gd name="connsiteY11" fmla="*/ 123450 h 761503"/>
                <a:gd name="connsiteX12" fmla="*/ 324704 w 516735"/>
                <a:gd name="connsiteY12" fmla="*/ 128889 h 761503"/>
                <a:gd name="connsiteX13" fmla="*/ 327424 w 516735"/>
                <a:gd name="connsiteY13" fmla="*/ 139768 h 761503"/>
                <a:gd name="connsiteX14" fmla="*/ 330144 w 516735"/>
                <a:gd name="connsiteY14" fmla="*/ 175123 h 761503"/>
                <a:gd name="connsiteX15" fmla="*/ 330144 w 516735"/>
                <a:gd name="connsiteY15" fmla="*/ 199600 h 761503"/>
                <a:gd name="connsiteX16" fmla="*/ 327424 w 516735"/>
                <a:gd name="connsiteY16" fmla="*/ 224077 h 761503"/>
                <a:gd name="connsiteX17" fmla="*/ 330144 w 516735"/>
                <a:gd name="connsiteY17" fmla="*/ 251274 h 761503"/>
                <a:gd name="connsiteX18" fmla="*/ 327424 w 516735"/>
                <a:gd name="connsiteY18" fmla="*/ 278470 h 761503"/>
                <a:gd name="connsiteX19" fmla="*/ 327424 w 516735"/>
                <a:gd name="connsiteY19" fmla="*/ 332864 h 761503"/>
                <a:gd name="connsiteX20" fmla="*/ 330144 w 516735"/>
                <a:gd name="connsiteY20" fmla="*/ 357340 h 761503"/>
                <a:gd name="connsiteX21" fmla="*/ 330144 w 516735"/>
                <a:gd name="connsiteY21" fmla="*/ 368219 h 761503"/>
                <a:gd name="connsiteX22" fmla="*/ 332863 w 516735"/>
                <a:gd name="connsiteY22" fmla="*/ 387257 h 761503"/>
                <a:gd name="connsiteX23" fmla="*/ 332863 w 516735"/>
                <a:gd name="connsiteY23" fmla="*/ 433491 h 761503"/>
                <a:gd name="connsiteX24" fmla="*/ 332863 w 516735"/>
                <a:gd name="connsiteY24" fmla="*/ 487884 h 761503"/>
                <a:gd name="connsiteX25" fmla="*/ 330144 w 516735"/>
                <a:gd name="connsiteY25" fmla="*/ 512361 h 761503"/>
                <a:gd name="connsiteX26" fmla="*/ 330144 w 516735"/>
                <a:gd name="connsiteY26" fmla="*/ 539557 h 761503"/>
                <a:gd name="connsiteX27" fmla="*/ 332863 w 516735"/>
                <a:gd name="connsiteY27" fmla="*/ 593950 h 761503"/>
                <a:gd name="connsiteX28" fmla="*/ 332863 w 516735"/>
                <a:gd name="connsiteY28" fmla="*/ 648343 h 761503"/>
                <a:gd name="connsiteX29" fmla="*/ 332863 w 516735"/>
                <a:gd name="connsiteY29" fmla="*/ 656502 h 761503"/>
                <a:gd name="connsiteX30" fmla="*/ 357341 w 516735"/>
                <a:gd name="connsiteY30" fmla="*/ 656502 h 761503"/>
                <a:gd name="connsiteX31" fmla="*/ 395416 w 516735"/>
                <a:gd name="connsiteY31" fmla="*/ 675540 h 761503"/>
                <a:gd name="connsiteX32" fmla="*/ 389976 w 516735"/>
                <a:gd name="connsiteY32" fmla="*/ 691858 h 761503"/>
                <a:gd name="connsiteX33" fmla="*/ 373658 w 516735"/>
                <a:gd name="connsiteY33" fmla="*/ 700017 h 761503"/>
                <a:gd name="connsiteX34" fmla="*/ 351901 w 516735"/>
                <a:gd name="connsiteY34" fmla="*/ 702737 h 761503"/>
                <a:gd name="connsiteX35" fmla="*/ 319265 w 516735"/>
                <a:gd name="connsiteY35" fmla="*/ 702737 h 761503"/>
                <a:gd name="connsiteX36" fmla="*/ 311106 w 516735"/>
                <a:gd name="connsiteY36" fmla="*/ 708176 h 761503"/>
                <a:gd name="connsiteX37" fmla="*/ 289349 w 516735"/>
                <a:gd name="connsiteY37" fmla="*/ 713615 h 761503"/>
                <a:gd name="connsiteX38" fmla="*/ 270311 w 516735"/>
                <a:gd name="connsiteY38" fmla="*/ 713615 h 761503"/>
                <a:gd name="connsiteX39" fmla="*/ 243115 w 516735"/>
                <a:gd name="connsiteY39" fmla="*/ 705456 h 761503"/>
                <a:gd name="connsiteX40" fmla="*/ 237675 w 516735"/>
                <a:gd name="connsiteY40" fmla="*/ 702737 h 761503"/>
                <a:gd name="connsiteX41" fmla="*/ 199600 w 516735"/>
                <a:gd name="connsiteY41" fmla="*/ 702737 h 761503"/>
                <a:gd name="connsiteX42" fmla="*/ 175123 w 516735"/>
                <a:gd name="connsiteY42" fmla="*/ 702737 h 761503"/>
                <a:gd name="connsiteX43" fmla="*/ 147927 w 516735"/>
                <a:gd name="connsiteY43" fmla="*/ 697297 h 761503"/>
                <a:gd name="connsiteX44" fmla="*/ 131609 w 516735"/>
                <a:gd name="connsiteY44" fmla="*/ 678260 h 761503"/>
                <a:gd name="connsiteX45" fmla="*/ 137048 w 516735"/>
                <a:gd name="connsiteY45" fmla="*/ 670101 h 761503"/>
                <a:gd name="connsiteX46" fmla="*/ 158805 w 516735"/>
                <a:gd name="connsiteY46" fmla="*/ 661942 h 761503"/>
                <a:gd name="connsiteX47" fmla="*/ 199600 w 516735"/>
                <a:gd name="connsiteY47" fmla="*/ 659222 h 761503"/>
                <a:gd name="connsiteX48" fmla="*/ 199600 w 516735"/>
                <a:gd name="connsiteY48" fmla="*/ 659222 h 761503"/>
                <a:gd name="connsiteX49" fmla="*/ 196880 w 516735"/>
                <a:gd name="connsiteY49" fmla="*/ 629306 h 761503"/>
                <a:gd name="connsiteX50" fmla="*/ 199600 w 516735"/>
                <a:gd name="connsiteY50" fmla="*/ 574913 h 761503"/>
                <a:gd name="connsiteX51" fmla="*/ 202320 w 516735"/>
                <a:gd name="connsiteY51" fmla="*/ 523239 h 761503"/>
                <a:gd name="connsiteX52" fmla="*/ 205040 w 516735"/>
                <a:gd name="connsiteY52" fmla="*/ 460687 h 761503"/>
                <a:gd name="connsiteX53" fmla="*/ 205040 w 516735"/>
                <a:gd name="connsiteY53" fmla="*/ 417173 h 761503"/>
                <a:gd name="connsiteX54" fmla="*/ 207759 w 516735"/>
                <a:gd name="connsiteY54" fmla="*/ 392696 h 761503"/>
                <a:gd name="connsiteX55" fmla="*/ 210478 w 516735"/>
                <a:gd name="connsiteY55" fmla="*/ 368219 h 761503"/>
                <a:gd name="connsiteX56" fmla="*/ 210478 w 516735"/>
                <a:gd name="connsiteY56" fmla="*/ 313826 h 761503"/>
                <a:gd name="connsiteX57" fmla="*/ 210478 w 516735"/>
                <a:gd name="connsiteY57" fmla="*/ 259433 h 761503"/>
                <a:gd name="connsiteX58" fmla="*/ 210478 w 516735"/>
                <a:gd name="connsiteY58" fmla="*/ 213199 h 761503"/>
                <a:gd name="connsiteX59" fmla="*/ 210478 w 516735"/>
                <a:gd name="connsiteY59" fmla="*/ 145207 h 761503"/>
                <a:gd name="connsiteX60" fmla="*/ 213198 w 516735"/>
                <a:gd name="connsiteY60" fmla="*/ 131609 h 761503"/>
                <a:gd name="connsiteX61" fmla="*/ 205040 w 516735"/>
                <a:gd name="connsiteY61" fmla="*/ 123450 h 761503"/>
                <a:gd name="connsiteX62" fmla="*/ 161525 w 516735"/>
                <a:gd name="connsiteY62" fmla="*/ 123450 h 761503"/>
                <a:gd name="connsiteX63" fmla="*/ 112571 w 516735"/>
                <a:gd name="connsiteY63" fmla="*/ 120730 h 761503"/>
                <a:gd name="connsiteX64" fmla="*/ 104412 w 516735"/>
                <a:gd name="connsiteY64" fmla="*/ 118011 h 761503"/>
                <a:gd name="connsiteX65" fmla="*/ 107132 w 516735"/>
                <a:gd name="connsiteY65" fmla="*/ 191441 h 761503"/>
                <a:gd name="connsiteX66" fmla="*/ 90814 w 516735"/>
                <a:gd name="connsiteY66" fmla="*/ 224077 h 761503"/>
                <a:gd name="connsiteX67" fmla="*/ 74496 w 516735"/>
                <a:gd name="connsiteY67" fmla="*/ 218638 h 761503"/>
                <a:gd name="connsiteX68" fmla="*/ 66337 w 516735"/>
                <a:gd name="connsiteY68" fmla="*/ 205040 h 761503"/>
                <a:gd name="connsiteX69" fmla="*/ 63617 w 516735"/>
                <a:gd name="connsiteY69" fmla="*/ 186002 h 761503"/>
                <a:gd name="connsiteX70" fmla="*/ 63617 w 516735"/>
                <a:gd name="connsiteY70" fmla="*/ 145207 h 761503"/>
                <a:gd name="connsiteX71" fmla="*/ 63617 w 516735"/>
                <a:gd name="connsiteY71" fmla="*/ 109852 h 761503"/>
                <a:gd name="connsiteX72" fmla="*/ 58178 w 516735"/>
                <a:gd name="connsiteY72" fmla="*/ 96253 h 761503"/>
                <a:gd name="connsiteX73" fmla="*/ 66337 w 516735"/>
                <a:gd name="connsiteY73" fmla="*/ 85375 h 761503"/>
                <a:gd name="connsiteX74" fmla="*/ 93533 w 516735"/>
                <a:gd name="connsiteY74" fmla="*/ 77216 h 761503"/>
                <a:gd name="connsiteX75" fmla="*/ 115290 w 516735"/>
                <a:gd name="connsiteY75" fmla="*/ 77216 h 761503"/>
                <a:gd name="connsiteX76" fmla="*/ 169684 w 516735"/>
                <a:gd name="connsiteY76" fmla="*/ 74496 h 761503"/>
                <a:gd name="connsiteX77" fmla="*/ 194161 w 516735"/>
                <a:gd name="connsiteY77" fmla="*/ 71776 h 761503"/>
                <a:gd name="connsiteX78" fmla="*/ 196880 w 516735"/>
                <a:gd name="connsiteY78" fmla="*/ 71776 h 761503"/>
                <a:gd name="connsiteX79" fmla="*/ 210478 w 516735"/>
                <a:gd name="connsiteY79" fmla="*/ 71776 h 761503"/>
                <a:gd name="connsiteX80" fmla="*/ 218638 w 516735"/>
                <a:gd name="connsiteY80" fmla="*/ 71776 h 761503"/>
                <a:gd name="connsiteX81" fmla="*/ 237675 w 516735"/>
                <a:gd name="connsiteY81" fmla="*/ 60898 h 761503"/>
                <a:gd name="connsiteX82" fmla="*/ 253993 w 516735"/>
                <a:gd name="connsiteY82" fmla="*/ 58178 h 761503"/>
                <a:gd name="connsiteX83" fmla="*/ 283910 w 516735"/>
                <a:gd name="connsiteY83" fmla="*/ 60898 h 761503"/>
                <a:gd name="connsiteX84" fmla="*/ 294788 w 516735"/>
                <a:gd name="connsiteY84" fmla="*/ 66337 h 761503"/>
                <a:gd name="connsiteX85" fmla="*/ 305667 w 516735"/>
                <a:gd name="connsiteY85" fmla="*/ 74496 h 761503"/>
                <a:gd name="connsiteX86" fmla="*/ 313826 w 516735"/>
                <a:gd name="connsiteY86" fmla="*/ 74496 h 761503"/>
                <a:gd name="connsiteX87" fmla="*/ 327424 w 516735"/>
                <a:gd name="connsiteY87" fmla="*/ 74496 h 761503"/>
                <a:gd name="connsiteX88" fmla="*/ 354621 w 516735"/>
                <a:gd name="connsiteY88" fmla="*/ 74496 h 761503"/>
                <a:gd name="connsiteX89" fmla="*/ 422612 w 516735"/>
                <a:gd name="connsiteY89" fmla="*/ 74496 h 761503"/>
                <a:gd name="connsiteX90" fmla="*/ 455248 w 516735"/>
                <a:gd name="connsiteY90" fmla="*/ 79936 h 761503"/>
                <a:gd name="connsiteX91" fmla="*/ 466127 w 516735"/>
                <a:gd name="connsiteY91" fmla="*/ 98973 h 761503"/>
                <a:gd name="connsiteX92" fmla="*/ 463407 w 516735"/>
                <a:gd name="connsiteY92" fmla="*/ 109852 h 761503"/>
                <a:gd name="connsiteX93" fmla="*/ 463407 w 516735"/>
                <a:gd name="connsiteY93" fmla="*/ 120730 h 761503"/>
                <a:gd name="connsiteX94" fmla="*/ 463407 w 516735"/>
                <a:gd name="connsiteY94" fmla="*/ 194161 h 76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516735" h="761503">
                  <a:moveTo>
                    <a:pt x="463407" y="194161"/>
                  </a:moveTo>
                  <a:cubicBezTo>
                    <a:pt x="463407" y="205040"/>
                    <a:pt x="463407" y="226797"/>
                    <a:pt x="447089" y="226797"/>
                  </a:cubicBezTo>
                  <a:cubicBezTo>
                    <a:pt x="438930" y="226797"/>
                    <a:pt x="436211" y="226797"/>
                    <a:pt x="430771" y="221357"/>
                  </a:cubicBezTo>
                  <a:cubicBezTo>
                    <a:pt x="425332" y="218638"/>
                    <a:pt x="422612" y="210479"/>
                    <a:pt x="422612" y="207759"/>
                  </a:cubicBezTo>
                  <a:cubicBezTo>
                    <a:pt x="419893" y="199600"/>
                    <a:pt x="419893" y="194161"/>
                    <a:pt x="419893" y="188722"/>
                  </a:cubicBezTo>
                  <a:cubicBezTo>
                    <a:pt x="419893" y="183282"/>
                    <a:pt x="419893" y="147927"/>
                    <a:pt x="419893" y="139768"/>
                  </a:cubicBezTo>
                  <a:cubicBezTo>
                    <a:pt x="419893" y="134329"/>
                    <a:pt x="419893" y="128889"/>
                    <a:pt x="419893" y="120730"/>
                  </a:cubicBezTo>
                  <a:cubicBezTo>
                    <a:pt x="411734" y="120730"/>
                    <a:pt x="403574" y="120730"/>
                    <a:pt x="395416" y="120730"/>
                  </a:cubicBezTo>
                  <a:cubicBezTo>
                    <a:pt x="387256" y="120730"/>
                    <a:pt x="379098" y="120730"/>
                    <a:pt x="370939" y="120730"/>
                  </a:cubicBezTo>
                  <a:cubicBezTo>
                    <a:pt x="362780" y="120730"/>
                    <a:pt x="354621" y="123450"/>
                    <a:pt x="346461" y="123450"/>
                  </a:cubicBezTo>
                  <a:cubicBezTo>
                    <a:pt x="343742" y="123450"/>
                    <a:pt x="341023" y="123450"/>
                    <a:pt x="335583" y="123450"/>
                  </a:cubicBezTo>
                  <a:cubicBezTo>
                    <a:pt x="335583" y="123450"/>
                    <a:pt x="335583" y="123450"/>
                    <a:pt x="335583" y="123450"/>
                  </a:cubicBezTo>
                  <a:cubicBezTo>
                    <a:pt x="327424" y="123450"/>
                    <a:pt x="324704" y="126170"/>
                    <a:pt x="324704" y="128889"/>
                  </a:cubicBezTo>
                  <a:cubicBezTo>
                    <a:pt x="324704" y="131609"/>
                    <a:pt x="324704" y="137048"/>
                    <a:pt x="327424" y="139768"/>
                  </a:cubicBezTo>
                  <a:cubicBezTo>
                    <a:pt x="330144" y="147927"/>
                    <a:pt x="330144" y="166964"/>
                    <a:pt x="330144" y="175123"/>
                  </a:cubicBezTo>
                  <a:cubicBezTo>
                    <a:pt x="330144" y="183282"/>
                    <a:pt x="330144" y="191441"/>
                    <a:pt x="330144" y="199600"/>
                  </a:cubicBezTo>
                  <a:cubicBezTo>
                    <a:pt x="330144" y="207759"/>
                    <a:pt x="327424" y="215918"/>
                    <a:pt x="327424" y="224077"/>
                  </a:cubicBezTo>
                  <a:cubicBezTo>
                    <a:pt x="327424" y="232236"/>
                    <a:pt x="330144" y="243115"/>
                    <a:pt x="330144" y="251274"/>
                  </a:cubicBezTo>
                  <a:cubicBezTo>
                    <a:pt x="330144" y="259433"/>
                    <a:pt x="330144" y="267592"/>
                    <a:pt x="327424" y="278470"/>
                  </a:cubicBezTo>
                  <a:cubicBezTo>
                    <a:pt x="327424" y="294788"/>
                    <a:pt x="327424" y="313826"/>
                    <a:pt x="327424" y="332864"/>
                  </a:cubicBezTo>
                  <a:cubicBezTo>
                    <a:pt x="327424" y="341022"/>
                    <a:pt x="327424" y="349181"/>
                    <a:pt x="330144" y="357340"/>
                  </a:cubicBezTo>
                  <a:cubicBezTo>
                    <a:pt x="330144" y="360060"/>
                    <a:pt x="330144" y="365499"/>
                    <a:pt x="330144" y="368219"/>
                  </a:cubicBezTo>
                  <a:cubicBezTo>
                    <a:pt x="330144" y="373658"/>
                    <a:pt x="332863" y="384537"/>
                    <a:pt x="332863" y="387257"/>
                  </a:cubicBezTo>
                  <a:cubicBezTo>
                    <a:pt x="332863" y="406294"/>
                    <a:pt x="332863" y="414453"/>
                    <a:pt x="332863" y="433491"/>
                  </a:cubicBezTo>
                  <a:cubicBezTo>
                    <a:pt x="332863" y="452528"/>
                    <a:pt x="335583" y="468846"/>
                    <a:pt x="332863" y="487884"/>
                  </a:cubicBezTo>
                  <a:cubicBezTo>
                    <a:pt x="332863" y="496043"/>
                    <a:pt x="330144" y="504202"/>
                    <a:pt x="330144" y="512361"/>
                  </a:cubicBezTo>
                  <a:cubicBezTo>
                    <a:pt x="330144" y="520520"/>
                    <a:pt x="330144" y="531398"/>
                    <a:pt x="330144" y="539557"/>
                  </a:cubicBezTo>
                  <a:cubicBezTo>
                    <a:pt x="330144" y="558595"/>
                    <a:pt x="330144" y="574913"/>
                    <a:pt x="332863" y="593950"/>
                  </a:cubicBezTo>
                  <a:cubicBezTo>
                    <a:pt x="332863" y="610268"/>
                    <a:pt x="332863" y="632026"/>
                    <a:pt x="332863" y="648343"/>
                  </a:cubicBezTo>
                  <a:cubicBezTo>
                    <a:pt x="332863" y="651063"/>
                    <a:pt x="332863" y="653783"/>
                    <a:pt x="332863" y="656502"/>
                  </a:cubicBezTo>
                  <a:cubicBezTo>
                    <a:pt x="343742" y="656502"/>
                    <a:pt x="351901" y="656502"/>
                    <a:pt x="357341" y="656502"/>
                  </a:cubicBezTo>
                  <a:cubicBezTo>
                    <a:pt x="370939" y="656502"/>
                    <a:pt x="395416" y="659222"/>
                    <a:pt x="395416" y="675540"/>
                  </a:cubicBezTo>
                  <a:cubicBezTo>
                    <a:pt x="395416" y="683699"/>
                    <a:pt x="392696" y="686419"/>
                    <a:pt x="389976" y="691858"/>
                  </a:cubicBezTo>
                  <a:cubicBezTo>
                    <a:pt x="384537" y="697297"/>
                    <a:pt x="379098" y="700017"/>
                    <a:pt x="373658" y="700017"/>
                  </a:cubicBezTo>
                  <a:cubicBezTo>
                    <a:pt x="365499" y="702737"/>
                    <a:pt x="357341" y="702737"/>
                    <a:pt x="351901" y="702737"/>
                  </a:cubicBezTo>
                  <a:cubicBezTo>
                    <a:pt x="349181" y="702737"/>
                    <a:pt x="335583" y="702737"/>
                    <a:pt x="319265" y="702737"/>
                  </a:cubicBezTo>
                  <a:cubicBezTo>
                    <a:pt x="316546" y="705456"/>
                    <a:pt x="313826" y="705456"/>
                    <a:pt x="311106" y="708176"/>
                  </a:cubicBezTo>
                  <a:cubicBezTo>
                    <a:pt x="302948" y="713615"/>
                    <a:pt x="297508" y="713615"/>
                    <a:pt x="289349" y="713615"/>
                  </a:cubicBezTo>
                  <a:cubicBezTo>
                    <a:pt x="283910" y="713615"/>
                    <a:pt x="278470" y="713615"/>
                    <a:pt x="270311" y="713615"/>
                  </a:cubicBezTo>
                  <a:cubicBezTo>
                    <a:pt x="259433" y="713615"/>
                    <a:pt x="251273" y="710895"/>
                    <a:pt x="243115" y="705456"/>
                  </a:cubicBezTo>
                  <a:cubicBezTo>
                    <a:pt x="240395" y="705456"/>
                    <a:pt x="237675" y="702737"/>
                    <a:pt x="237675" y="702737"/>
                  </a:cubicBezTo>
                  <a:cubicBezTo>
                    <a:pt x="224077" y="702737"/>
                    <a:pt x="213198" y="702737"/>
                    <a:pt x="199600" y="702737"/>
                  </a:cubicBezTo>
                  <a:cubicBezTo>
                    <a:pt x="191441" y="702737"/>
                    <a:pt x="183282" y="702737"/>
                    <a:pt x="175123" y="702737"/>
                  </a:cubicBezTo>
                  <a:cubicBezTo>
                    <a:pt x="166965" y="702737"/>
                    <a:pt x="156085" y="702737"/>
                    <a:pt x="147927" y="697297"/>
                  </a:cubicBezTo>
                  <a:cubicBezTo>
                    <a:pt x="139768" y="694578"/>
                    <a:pt x="131609" y="680979"/>
                    <a:pt x="131609" y="678260"/>
                  </a:cubicBezTo>
                  <a:cubicBezTo>
                    <a:pt x="131609" y="675540"/>
                    <a:pt x="131609" y="672820"/>
                    <a:pt x="137048" y="670101"/>
                  </a:cubicBezTo>
                  <a:cubicBezTo>
                    <a:pt x="142487" y="667381"/>
                    <a:pt x="153366" y="664661"/>
                    <a:pt x="158805" y="661942"/>
                  </a:cubicBezTo>
                  <a:cubicBezTo>
                    <a:pt x="175123" y="659222"/>
                    <a:pt x="191441" y="659222"/>
                    <a:pt x="199600" y="659222"/>
                  </a:cubicBezTo>
                  <a:lnTo>
                    <a:pt x="199600" y="659222"/>
                  </a:lnTo>
                  <a:cubicBezTo>
                    <a:pt x="199600" y="648343"/>
                    <a:pt x="196880" y="640184"/>
                    <a:pt x="196880" y="629306"/>
                  </a:cubicBezTo>
                  <a:cubicBezTo>
                    <a:pt x="196880" y="612988"/>
                    <a:pt x="196880" y="591231"/>
                    <a:pt x="199600" y="574913"/>
                  </a:cubicBezTo>
                  <a:cubicBezTo>
                    <a:pt x="199600" y="558595"/>
                    <a:pt x="199600" y="539557"/>
                    <a:pt x="202320" y="523239"/>
                  </a:cubicBezTo>
                  <a:cubicBezTo>
                    <a:pt x="202320" y="501482"/>
                    <a:pt x="205040" y="482445"/>
                    <a:pt x="205040" y="460687"/>
                  </a:cubicBezTo>
                  <a:cubicBezTo>
                    <a:pt x="205040" y="447089"/>
                    <a:pt x="205040" y="430771"/>
                    <a:pt x="205040" y="417173"/>
                  </a:cubicBezTo>
                  <a:cubicBezTo>
                    <a:pt x="205040" y="409014"/>
                    <a:pt x="207759" y="400855"/>
                    <a:pt x="207759" y="392696"/>
                  </a:cubicBezTo>
                  <a:cubicBezTo>
                    <a:pt x="207759" y="384537"/>
                    <a:pt x="210478" y="376378"/>
                    <a:pt x="210478" y="368219"/>
                  </a:cubicBezTo>
                  <a:cubicBezTo>
                    <a:pt x="210478" y="351901"/>
                    <a:pt x="210478" y="332864"/>
                    <a:pt x="210478" y="313826"/>
                  </a:cubicBezTo>
                  <a:cubicBezTo>
                    <a:pt x="210478" y="294788"/>
                    <a:pt x="210478" y="275751"/>
                    <a:pt x="210478" y="259433"/>
                  </a:cubicBezTo>
                  <a:cubicBezTo>
                    <a:pt x="210478" y="243115"/>
                    <a:pt x="210478" y="226797"/>
                    <a:pt x="210478" y="213199"/>
                  </a:cubicBezTo>
                  <a:cubicBezTo>
                    <a:pt x="210478" y="194161"/>
                    <a:pt x="210478" y="164245"/>
                    <a:pt x="210478" y="145207"/>
                  </a:cubicBezTo>
                  <a:cubicBezTo>
                    <a:pt x="210478" y="139768"/>
                    <a:pt x="213198" y="134329"/>
                    <a:pt x="213198" y="131609"/>
                  </a:cubicBezTo>
                  <a:cubicBezTo>
                    <a:pt x="213198" y="126170"/>
                    <a:pt x="207759" y="123450"/>
                    <a:pt x="205040" y="123450"/>
                  </a:cubicBezTo>
                  <a:cubicBezTo>
                    <a:pt x="199600" y="123450"/>
                    <a:pt x="166965" y="123450"/>
                    <a:pt x="161525" y="123450"/>
                  </a:cubicBezTo>
                  <a:cubicBezTo>
                    <a:pt x="145207" y="123450"/>
                    <a:pt x="128889" y="123450"/>
                    <a:pt x="112571" y="120730"/>
                  </a:cubicBezTo>
                  <a:cubicBezTo>
                    <a:pt x="109852" y="120730"/>
                    <a:pt x="107132" y="120730"/>
                    <a:pt x="104412" y="118011"/>
                  </a:cubicBezTo>
                  <a:cubicBezTo>
                    <a:pt x="107132" y="137048"/>
                    <a:pt x="107132" y="172404"/>
                    <a:pt x="107132" y="191441"/>
                  </a:cubicBezTo>
                  <a:cubicBezTo>
                    <a:pt x="107132" y="202320"/>
                    <a:pt x="107132" y="224077"/>
                    <a:pt x="90814" y="224077"/>
                  </a:cubicBezTo>
                  <a:cubicBezTo>
                    <a:pt x="82655" y="224077"/>
                    <a:pt x="79935" y="221357"/>
                    <a:pt x="74496" y="218638"/>
                  </a:cubicBezTo>
                  <a:cubicBezTo>
                    <a:pt x="69057" y="215918"/>
                    <a:pt x="66337" y="210479"/>
                    <a:pt x="66337" y="205040"/>
                  </a:cubicBezTo>
                  <a:cubicBezTo>
                    <a:pt x="63617" y="196881"/>
                    <a:pt x="63617" y="191441"/>
                    <a:pt x="63617" y="186002"/>
                  </a:cubicBezTo>
                  <a:cubicBezTo>
                    <a:pt x="63617" y="180563"/>
                    <a:pt x="63617" y="153366"/>
                    <a:pt x="63617" y="145207"/>
                  </a:cubicBezTo>
                  <a:cubicBezTo>
                    <a:pt x="63617" y="134329"/>
                    <a:pt x="63617" y="120730"/>
                    <a:pt x="63617" y="109852"/>
                  </a:cubicBezTo>
                  <a:cubicBezTo>
                    <a:pt x="60897" y="104412"/>
                    <a:pt x="58178" y="101693"/>
                    <a:pt x="58178" y="96253"/>
                  </a:cubicBezTo>
                  <a:cubicBezTo>
                    <a:pt x="58178" y="93534"/>
                    <a:pt x="60897" y="88095"/>
                    <a:pt x="66337" y="85375"/>
                  </a:cubicBezTo>
                  <a:cubicBezTo>
                    <a:pt x="74496" y="79936"/>
                    <a:pt x="77215" y="77216"/>
                    <a:pt x="93533" y="77216"/>
                  </a:cubicBezTo>
                  <a:cubicBezTo>
                    <a:pt x="101692" y="77216"/>
                    <a:pt x="109852" y="77216"/>
                    <a:pt x="115290" y="77216"/>
                  </a:cubicBezTo>
                  <a:cubicBezTo>
                    <a:pt x="134328" y="77216"/>
                    <a:pt x="150646" y="77216"/>
                    <a:pt x="169684" y="74496"/>
                  </a:cubicBezTo>
                  <a:cubicBezTo>
                    <a:pt x="177843" y="74496"/>
                    <a:pt x="186002" y="71776"/>
                    <a:pt x="194161" y="71776"/>
                  </a:cubicBezTo>
                  <a:cubicBezTo>
                    <a:pt x="194161" y="71776"/>
                    <a:pt x="196880" y="71776"/>
                    <a:pt x="196880" y="71776"/>
                  </a:cubicBezTo>
                  <a:cubicBezTo>
                    <a:pt x="199600" y="71776"/>
                    <a:pt x="205040" y="71776"/>
                    <a:pt x="210478" y="71776"/>
                  </a:cubicBezTo>
                  <a:cubicBezTo>
                    <a:pt x="213198" y="71776"/>
                    <a:pt x="215918" y="71776"/>
                    <a:pt x="218638" y="71776"/>
                  </a:cubicBezTo>
                  <a:cubicBezTo>
                    <a:pt x="224077" y="69057"/>
                    <a:pt x="229516" y="63618"/>
                    <a:pt x="237675" y="60898"/>
                  </a:cubicBezTo>
                  <a:cubicBezTo>
                    <a:pt x="243115" y="58178"/>
                    <a:pt x="248554" y="58178"/>
                    <a:pt x="253993" y="58178"/>
                  </a:cubicBezTo>
                  <a:cubicBezTo>
                    <a:pt x="264872" y="58178"/>
                    <a:pt x="273031" y="58178"/>
                    <a:pt x="283910" y="60898"/>
                  </a:cubicBezTo>
                  <a:cubicBezTo>
                    <a:pt x="286629" y="60898"/>
                    <a:pt x="292068" y="63618"/>
                    <a:pt x="294788" y="66337"/>
                  </a:cubicBezTo>
                  <a:cubicBezTo>
                    <a:pt x="297508" y="69057"/>
                    <a:pt x="302948" y="71776"/>
                    <a:pt x="305667" y="74496"/>
                  </a:cubicBezTo>
                  <a:cubicBezTo>
                    <a:pt x="308386" y="74496"/>
                    <a:pt x="311106" y="74496"/>
                    <a:pt x="313826" y="74496"/>
                  </a:cubicBezTo>
                  <a:cubicBezTo>
                    <a:pt x="319265" y="74496"/>
                    <a:pt x="321985" y="74496"/>
                    <a:pt x="327424" y="74496"/>
                  </a:cubicBezTo>
                  <a:cubicBezTo>
                    <a:pt x="335583" y="74496"/>
                    <a:pt x="346461" y="74496"/>
                    <a:pt x="354621" y="74496"/>
                  </a:cubicBezTo>
                  <a:cubicBezTo>
                    <a:pt x="376378" y="74496"/>
                    <a:pt x="400855" y="74496"/>
                    <a:pt x="422612" y="74496"/>
                  </a:cubicBezTo>
                  <a:cubicBezTo>
                    <a:pt x="433491" y="74496"/>
                    <a:pt x="447089" y="74496"/>
                    <a:pt x="455248" y="79936"/>
                  </a:cubicBezTo>
                  <a:cubicBezTo>
                    <a:pt x="460687" y="82655"/>
                    <a:pt x="466127" y="90814"/>
                    <a:pt x="466127" y="98973"/>
                  </a:cubicBezTo>
                  <a:cubicBezTo>
                    <a:pt x="466127" y="101693"/>
                    <a:pt x="466127" y="107132"/>
                    <a:pt x="463407" y="109852"/>
                  </a:cubicBezTo>
                  <a:cubicBezTo>
                    <a:pt x="463407" y="112571"/>
                    <a:pt x="463407" y="112571"/>
                    <a:pt x="463407" y="120730"/>
                  </a:cubicBezTo>
                  <a:cubicBezTo>
                    <a:pt x="463407" y="142488"/>
                    <a:pt x="463407" y="172404"/>
                    <a:pt x="463407" y="194161"/>
                  </a:cubicBezTo>
                </a:path>
              </a:pathLst>
            </a:custGeom>
            <a:grpFill/>
            <a:ln w="27168" cap="flat">
              <a:noFill/>
              <a:prstDash val="solid"/>
              <a:miter/>
            </a:ln>
          </p:spPr>
          <p:txBody>
            <a:bodyPr rtlCol="0" anchor="ctr"/>
            <a:lstStyle/>
            <a:p>
              <a:endParaRPr/>
            </a:p>
          </p:txBody>
        </p:sp>
      </p:grpSp>
      <p:sp>
        <p:nvSpPr>
          <p:cNvPr id="9" name="Content Placeholder 8">
            <a:extLst>
              <a:ext uri="{FF2B5EF4-FFF2-40B4-BE49-F238E27FC236}">
                <a16:creationId xmlns:a16="http://schemas.microsoft.com/office/drawing/2014/main" id="{41BC387F-0885-43F6-85BD-C73BA9398781}"/>
              </a:ext>
            </a:extLst>
          </p:cNvPr>
          <p:cNvSpPr>
            <a:spLocks noGrp="1"/>
          </p:cNvSpPr>
          <p:nvPr>
            <p:ph sz="quarter" idx="15"/>
          </p:nvPr>
        </p:nvSpPr>
        <p:spPr>
          <a:xfrm>
            <a:off x="381000" y="1384628"/>
            <a:ext cx="11430000" cy="4635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26830085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CF7A3-C01B-4858-95E5-B008688EC041}"/>
              </a:ext>
            </a:extLst>
          </p:cNvPr>
          <p:cNvSpPr>
            <a:spLocks noGrp="1"/>
          </p:cNvSpPr>
          <p:nvPr>
            <p:ph type="title"/>
          </p:nvPr>
        </p:nvSpPr>
        <p:spPr/>
        <p:txBody>
          <a:bodyPr/>
          <a:lstStyle/>
          <a:p>
            <a:r>
              <a:rPr lang="en-US"/>
              <a:t>Click to edit Master title style</a:t>
            </a:r>
            <a:endParaRPr/>
          </a:p>
        </p:txBody>
      </p:sp>
      <p:sp>
        <p:nvSpPr>
          <p:cNvPr id="3" name="Content Placeholder 2">
            <a:extLst>
              <a:ext uri="{FF2B5EF4-FFF2-40B4-BE49-F238E27FC236}">
                <a16:creationId xmlns:a16="http://schemas.microsoft.com/office/drawing/2014/main" id="{28C0B5B2-035E-4875-9E0B-65D7693B97EB}"/>
              </a:ext>
            </a:extLst>
          </p:cNvPr>
          <p:cNvSpPr>
            <a:spLocks noGrp="1"/>
          </p:cNvSpPr>
          <p:nvPr>
            <p:ph sz="half" idx="1" hasCustomPrompt="1"/>
          </p:nvPr>
        </p:nvSpPr>
        <p:spPr>
          <a:xfrm>
            <a:off x="381001" y="914400"/>
            <a:ext cx="5610221" cy="5105400"/>
          </a:xfrm>
        </p:spPr>
        <p:txBody>
          <a:bodyPr/>
          <a:lstStyle>
            <a:lvl1pPr>
              <a:defRPr/>
            </a:lvl1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4" name="Content Placeholder 3">
            <a:extLst>
              <a:ext uri="{FF2B5EF4-FFF2-40B4-BE49-F238E27FC236}">
                <a16:creationId xmlns:a16="http://schemas.microsoft.com/office/drawing/2014/main" id="{F51C9F57-0475-48B8-B2C4-3C1B844EB79F}"/>
              </a:ext>
            </a:extLst>
          </p:cNvPr>
          <p:cNvSpPr>
            <a:spLocks noGrp="1"/>
          </p:cNvSpPr>
          <p:nvPr>
            <p:ph sz="half" idx="2" hasCustomPrompt="1"/>
          </p:nvPr>
        </p:nvSpPr>
        <p:spPr>
          <a:xfrm>
            <a:off x="6200774" y="914401"/>
            <a:ext cx="5610221" cy="5105400"/>
          </a:xfrm>
        </p:spPr>
        <p:txBody>
          <a:bodyPr/>
          <a:lstStyle>
            <a:lvl1pPr>
              <a:defRPr/>
            </a:lvl1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5" name="Date Placeholder 4">
            <a:extLst>
              <a:ext uri="{FF2B5EF4-FFF2-40B4-BE49-F238E27FC236}">
                <a16:creationId xmlns:a16="http://schemas.microsoft.com/office/drawing/2014/main" id="{438D6859-D53D-4387-B548-092AE96646A4}"/>
              </a:ext>
            </a:extLst>
          </p:cNvPr>
          <p:cNvSpPr>
            <a:spLocks noGrp="1"/>
          </p:cNvSpPr>
          <p:nvPr>
            <p:ph type="dt" sz="half" idx="10"/>
          </p:nvPr>
        </p:nvSpPr>
        <p:spPr/>
        <p:txBody>
          <a:bodyPr/>
          <a:lstStyle/>
          <a:p>
            <a:fld id="{B73FEB38-5A4E-45E5-A640-26D00BC1F3AB}" type="datetimeFigureOut">
              <a:rPr lang="en-US"/>
              <a:t>8/19/2024</a:t>
            </a:fld>
            <a:endParaRPr/>
          </a:p>
        </p:txBody>
      </p:sp>
      <p:sp>
        <p:nvSpPr>
          <p:cNvPr id="6" name="Footer Placeholder 5">
            <a:extLst>
              <a:ext uri="{FF2B5EF4-FFF2-40B4-BE49-F238E27FC236}">
                <a16:creationId xmlns:a16="http://schemas.microsoft.com/office/drawing/2014/main" id="{09800914-2B16-461D-99E1-47F26402478C}"/>
              </a:ext>
            </a:extLst>
          </p:cNvPr>
          <p:cNvSpPr>
            <a:spLocks noGrp="1"/>
          </p:cNvSpPr>
          <p:nvPr>
            <p:ph type="ftr" sz="quarter" idx="11"/>
          </p:nvPr>
        </p:nvSpPr>
        <p:spPr/>
        <p:txBody>
          <a:bodyPr/>
          <a:lstStyle/>
          <a:p>
            <a:endParaRPr/>
          </a:p>
        </p:txBody>
      </p:sp>
      <p:sp>
        <p:nvSpPr>
          <p:cNvPr id="7" name="Slide Number Placeholder 6">
            <a:extLst>
              <a:ext uri="{FF2B5EF4-FFF2-40B4-BE49-F238E27FC236}">
                <a16:creationId xmlns:a16="http://schemas.microsoft.com/office/drawing/2014/main" id="{EA110C2F-EFB2-4168-86BE-C3ABA04BA60F}"/>
              </a:ext>
            </a:extLst>
          </p:cNvPr>
          <p:cNvSpPr>
            <a:spLocks noGrp="1"/>
          </p:cNvSpPr>
          <p:nvPr>
            <p:ph type="sldNum" sz="quarter" idx="12"/>
          </p:nvPr>
        </p:nvSpPr>
        <p:spPr/>
        <p:txBody>
          <a:bodyPr/>
          <a:lstStyle/>
          <a:p>
            <a:fld id="{CBF95A1E-4E3E-4AAD-A517-7DAD9580D6B2}" type="slidenum">
              <a:rPr/>
              <a:t>‹#›</a:t>
            </a:fld>
            <a:endParaRPr/>
          </a:p>
        </p:txBody>
      </p:sp>
    </p:spTree>
    <p:extLst>
      <p:ext uri="{BB962C8B-B14F-4D97-AF65-F5344CB8AC3E}">
        <p14:creationId xmlns:p14="http://schemas.microsoft.com/office/powerpoint/2010/main" val="3843826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81126-3DF6-4AE2-A8AE-6034E9AA3966}"/>
              </a:ext>
            </a:extLst>
          </p:cNvPr>
          <p:cNvSpPr>
            <a:spLocks noGrp="1"/>
          </p:cNvSpPr>
          <p:nvPr>
            <p:ph type="title"/>
          </p:nvPr>
        </p:nvSpPr>
        <p:spPr/>
        <p:txBody>
          <a:bodyPr/>
          <a:lstStyle/>
          <a:p>
            <a:r>
              <a:rPr lang="en-US"/>
              <a:t>Click to edit Master title style</a:t>
            </a:r>
            <a:endParaRPr/>
          </a:p>
        </p:txBody>
      </p:sp>
      <p:sp>
        <p:nvSpPr>
          <p:cNvPr id="3" name="Date Placeholder 2">
            <a:extLst>
              <a:ext uri="{FF2B5EF4-FFF2-40B4-BE49-F238E27FC236}">
                <a16:creationId xmlns:a16="http://schemas.microsoft.com/office/drawing/2014/main" id="{ADE021F4-C37C-4B7E-96F0-1DCC62967302}"/>
              </a:ext>
            </a:extLst>
          </p:cNvPr>
          <p:cNvSpPr>
            <a:spLocks noGrp="1"/>
          </p:cNvSpPr>
          <p:nvPr>
            <p:ph type="dt" sz="half" idx="10"/>
          </p:nvPr>
        </p:nvSpPr>
        <p:spPr/>
        <p:txBody>
          <a:bodyPr/>
          <a:lstStyle/>
          <a:p>
            <a:fld id="{2EB1475D-EF5B-48A6-8CCB-3BD08F726926}" type="datetimeFigureOut">
              <a:rPr lang="en-US"/>
              <a:pPr/>
              <a:t>8/19/2024</a:t>
            </a:fld>
            <a:endParaRPr/>
          </a:p>
        </p:txBody>
      </p:sp>
      <p:sp>
        <p:nvSpPr>
          <p:cNvPr id="4" name="Footer Placeholder 3">
            <a:extLst>
              <a:ext uri="{FF2B5EF4-FFF2-40B4-BE49-F238E27FC236}">
                <a16:creationId xmlns:a16="http://schemas.microsoft.com/office/drawing/2014/main" id="{2343FD06-8A80-436E-AAD0-0B4CC79FEF8D}"/>
              </a:ext>
            </a:extLst>
          </p:cNvPr>
          <p:cNvSpPr>
            <a:spLocks noGrp="1"/>
          </p:cNvSpPr>
          <p:nvPr>
            <p:ph type="ftr" sz="quarter" idx="11"/>
          </p:nvPr>
        </p:nvSpPr>
        <p:spPr/>
        <p:txBody>
          <a:bodyPr/>
          <a:lstStyle/>
          <a:p>
            <a:endParaRPr/>
          </a:p>
        </p:txBody>
      </p:sp>
      <p:sp>
        <p:nvSpPr>
          <p:cNvPr id="5" name="Slide Number Placeholder 4">
            <a:extLst>
              <a:ext uri="{FF2B5EF4-FFF2-40B4-BE49-F238E27FC236}">
                <a16:creationId xmlns:a16="http://schemas.microsoft.com/office/drawing/2014/main" id="{3B54BFCC-9FE5-4526-91E6-920CEB6231C2}"/>
              </a:ext>
            </a:extLst>
          </p:cNvPr>
          <p:cNvSpPr>
            <a:spLocks noGrp="1"/>
          </p:cNvSpPr>
          <p:nvPr>
            <p:ph type="sldNum" sz="quarter" idx="12"/>
          </p:nvPr>
        </p:nvSpPr>
        <p:spPr/>
        <p:txBody>
          <a:bodyPr/>
          <a:lstStyle/>
          <a:p>
            <a:fld id="{565A54F4-DB31-4FC5-B748-3F06867349C3}" type="slidenum">
              <a:rPr/>
              <a:pPr/>
              <a:t>‹#›</a:t>
            </a:fld>
            <a:endParaRPr/>
          </a:p>
        </p:txBody>
      </p:sp>
      <p:sp>
        <p:nvSpPr>
          <p:cNvPr id="7" name="Content Placeholder 6">
            <a:extLst>
              <a:ext uri="{FF2B5EF4-FFF2-40B4-BE49-F238E27FC236}">
                <a16:creationId xmlns:a16="http://schemas.microsoft.com/office/drawing/2014/main" id="{45AA6A50-CF51-470A-8339-2A98B2291152}"/>
              </a:ext>
            </a:extLst>
          </p:cNvPr>
          <p:cNvSpPr>
            <a:spLocks noGrp="1"/>
          </p:cNvSpPr>
          <p:nvPr>
            <p:ph sz="quarter" idx="13" hasCustomPrompt="1"/>
          </p:nvPr>
        </p:nvSpPr>
        <p:spPr>
          <a:xfrm>
            <a:off x="381000" y="914400"/>
            <a:ext cx="3733800" cy="5105400"/>
          </a:xfrm>
        </p:spPr>
        <p:txBody>
          <a:bodyPr/>
          <a:lstStyle>
            <a:lvl1pPr>
              <a:defRPr/>
            </a:lvl1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8" name="Content Placeholder 6">
            <a:extLst>
              <a:ext uri="{FF2B5EF4-FFF2-40B4-BE49-F238E27FC236}">
                <a16:creationId xmlns:a16="http://schemas.microsoft.com/office/drawing/2014/main" id="{EC50042C-8E0C-40C9-A488-3584EFC873E7}"/>
              </a:ext>
            </a:extLst>
          </p:cNvPr>
          <p:cNvSpPr>
            <a:spLocks noGrp="1"/>
          </p:cNvSpPr>
          <p:nvPr>
            <p:ph sz="quarter" idx="14" hasCustomPrompt="1"/>
          </p:nvPr>
        </p:nvSpPr>
        <p:spPr>
          <a:xfrm>
            <a:off x="4229100" y="914400"/>
            <a:ext cx="3733800" cy="5105400"/>
          </a:xfrm>
        </p:spPr>
        <p:txBody>
          <a:bodyPr/>
          <a:lstStyle>
            <a:lvl1pPr>
              <a:defRPr/>
            </a:lvl1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9" name="Content Placeholder 6">
            <a:extLst>
              <a:ext uri="{FF2B5EF4-FFF2-40B4-BE49-F238E27FC236}">
                <a16:creationId xmlns:a16="http://schemas.microsoft.com/office/drawing/2014/main" id="{E85AC529-F215-45F0-A438-817CEBA3DFFA}"/>
              </a:ext>
            </a:extLst>
          </p:cNvPr>
          <p:cNvSpPr>
            <a:spLocks noGrp="1"/>
          </p:cNvSpPr>
          <p:nvPr>
            <p:ph sz="quarter" idx="15" hasCustomPrompt="1"/>
          </p:nvPr>
        </p:nvSpPr>
        <p:spPr>
          <a:xfrm>
            <a:off x="8077200" y="914400"/>
            <a:ext cx="3733800" cy="5105400"/>
          </a:xfrm>
        </p:spPr>
        <p:txBody>
          <a:bodyPr/>
          <a:lstStyle>
            <a:lvl1pPr>
              <a:defRPr/>
            </a:lvl1pPr>
          </a:lstStyle>
          <a:p>
            <a:pPr lvl="0"/>
            <a:r>
              <a:t>Click to add text or choose an icon below to insert other content</a:t>
            </a:r>
          </a:p>
          <a:p>
            <a:pPr lvl="1"/>
            <a:r>
              <a:t>Second level</a:t>
            </a:r>
          </a:p>
          <a:p>
            <a:pPr lvl="2"/>
            <a:r>
              <a:t>Third level</a:t>
            </a:r>
          </a:p>
          <a:p>
            <a:pPr lvl="3"/>
            <a:r>
              <a:t>Fourth level</a:t>
            </a:r>
          </a:p>
          <a:p>
            <a:pPr lvl="4"/>
            <a:r>
              <a:t>Fifth level</a:t>
            </a:r>
          </a:p>
        </p:txBody>
      </p:sp>
    </p:spTree>
    <p:extLst>
      <p:ext uri="{BB962C8B-B14F-4D97-AF65-F5344CB8AC3E}">
        <p14:creationId xmlns:p14="http://schemas.microsoft.com/office/powerpoint/2010/main" val="6194214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82B1C-9D1C-470A-8DAC-872C6F3CE17A}"/>
              </a:ext>
            </a:extLst>
          </p:cNvPr>
          <p:cNvSpPr>
            <a:spLocks noGrp="1"/>
          </p:cNvSpPr>
          <p:nvPr>
            <p:ph type="title"/>
          </p:nvPr>
        </p:nvSpPr>
        <p:spPr/>
        <p:txBody>
          <a:bodyPr/>
          <a:lstStyle/>
          <a:p>
            <a:r>
              <a:rPr lang="en-US"/>
              <a:t>Click to edit Master title style</a:t>
            </a:r>
            <a:endParaRPr/>
          </a:p>
        </p:txBody>
      </p:sp>
      <p:sp>
        <p:nvSpPr>
          <p:cNvPr id="3" name="Date Placeholder 2">
            <a:extLst>
              <a:ext uri="{FF2B5EF4-FFF2-40B4-BE49-F238E27FC236}">
                <a16:creationId xmlns:a16="http://schemas.microsoft.com/office/drawing/2014/main" id="{2D815023-C126-4128-BC8F-1BB4CB113EEA}"/>
              </a:ext>
            </a:extLst>
          </p:cNvPr>
          <p:cNvSpPr>
            <a:spLocks noGrp="1"/>
          </p:cNvSpPr>
          <p:nvPr>
            <p:ph type="dt" sz="half" idx="10"/>
          </p:nvPr>
        </p:nvSpPr>
        <p:spPr/>
        <p:txBody>
          <a:bodyPr/>
          <a:lstStyle/>
          <a:p>
            <a:fld id="{B73FEB38-5A4E-45E5-A640-26D00BC1F3AB}" type="datetimeFigureOut">
              <a:rPr lang="en-US"/>
              <a:t>8/19/2024</a:t>
            </a:fld>
            <a:endParaRPr/>
          </a:p>
        </p:txBody>
      </p:sp>
      <p:sp>
        <p:nvSpPr>
          <p:cNvPr id="4" name="Footer Placeholder 3">
            <a:extLst>
              <a:ext uri="{FF2B5EF4-FFF2-40B4-BE49-F238E27FC236}">
                <a16:creationId xmlns:a16="http://schemas.microsoft.com/office/drawing/2014/main" id="{4CFFE3BA-31F8-4FB8-B78F-6C12DFB24A30}"/>
              </a:ext>
            </a:extLst>
          </p:cNvPr>
          <p:cNvSpPr>
            <a:spLocks noGrp="1"/>
          </p:cNvSpPr>
          <p:nvPr>
            <p:ph type="ftr" sz="quarter" idx="11"/>
          </p:nvPr>
        </p:nvSpPr>
        <p:spPr/>
        <p:txBody>
          <a:bodyPr/>
          <a:lstStyle/>
          <a:p>
            <a:endParaRPr/>
          </a:p>
        </p:txBody>
      </p:sp>
      <p:sp>
        <p:nvSpPr>
          <p:cNvPr id="5" name="Slide Number Placeholder 4">
            <a:extLst>
              <a:ext uri="{FF2B5EF4-FFF2-40B4-BE49-F238E27FC236}">
                <a16:creationId xmlns:a16="http://schemas.microsoft.com/office/drawing/2014/main" id="{99CDE704-6759-4C07-BC57-03EACFFCB1EF}"/>
              </a:ext>
            </a:extLst>
          </p:cNvPr>
          <p:cNvSpPr>
            <a:spLocks noGrp="1"/>
          </p:cNvSpPr>
          <p:nvPr>
            <p:ph type="sldNum" sz="quarter" idx="12"/>
          </p:nvPr>
        </p:nvSpPr>
        <p:spPr/>
        <p:txBody>
          <a:bodyPr/>
          <a:lstStyle/>
          <a:p>
            <a:fld id="{CBF95A1E-4E3E-4AAD-A517-7DAD9580D6B2}" type="slidenum">
              <a:rPr/>
              <a:t>‹#›</a:t>
            </a:fld>
            <a:endParaRPr/>
          </a:p>
        </p:txBody>
      </p:sp>
    </p:spTree>
    <p:extLst>
      <p:ext uri="{BB962C8B-B14F-4D97-AF65-F5344CB8AC3E}">
        <p14:creationId xmlns:p14="http://schemas.microsoft.com/office/powerpoint/2010/main" val="8113207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82308-D8FD-4D2D-A4A4-0AB7B426134C}"/>
              </a:ext>
            </a:extLst>
          </p:cNvPr>
          <p:cNvSpPr>
            <a:spLocks noGrp="1"/>
          </p:cNvSpPr>
          <p:nvPr>
            <p:ph type="title"/>
          </p:nvPr>
        </p:nvSpPr>
        <p:spPr/>
        <p:txBody>
          <a:bodyPr/>
          <a:lstStyle/>
          <a:p>
            <a:r>
              <a:rPr lang="en-US"/>
              <a:t>Click to edit Master title style</a:t>
            </a:r>
            <a:endParaRPr/>
          </a:p>
        </p:txBody>
      </p:sp>
      <p:sp>
        <p:nvSpPr>
          <p:cNvPr id="3" name="Date Placeholder 2">
            <a:extLst>
              <a:ext uri="{FF2B5EF4-FFF2-40B4-BE49-F238E27FC236}">
                <a16:creationId xmlns:a16="http://schemas.microsoft.com/office/drawing/2014/main" id="{25C24ADA-2B35-4506-BCFE-28F2ED617C2B}"/>
              </a:ext>
            </a:extLst>
          </p:cNvPr>
          <p:cNvSpPr>
            <a:spLocks noGrp="1"/>
          </p:cNvSpPr>
          <p:nvPr>
            <p:ph type="dt" sz="half" idx="10"/>
          </p:nvPr>
        </p:nvSpPr>
        <p:spPr/>
        <p:txBody>
          <a:bodyPr/>
          <a:lstStyle/>
          <a:p>
            <a:fld id="{2EB1475D-EF5B-48A6-8CCB-3BD08F726926}" type="datetimeFigureOut">
              <a:rPr lang="en-US"/>
              <a:pPr/>
              <a:t>8/19/2024</a:t>
            </a:fld>
            <a:endParaRPr/>
          </a:p>
        </p:txBody>
      </p:sp>
      <p:sp>
        <p:nvSpPr>
          <p:cNvPr id="4" name="Footer Placeholder 3">
            <a:extLst>
              <a:ext uri="{FF2B5EF4-FFF2-40B4-BE49-F238E27FC236}">
                <a16:creationId xmlns:a16="http://schemas.microsoft.com/office/drawing/2014/main" id="{22EABF83-04BE-4745-A7CD-9BF297456100}"/>
              </a:ext>
            </a:extLst>
          </p:cNvPr>
          <p:cNvSpPr>
            <a:spLocks noGrp="1"/>
          </p:cNvSpPr>
          <p:nvPr>
            <p:ph type="ftr" sz="quarter" idx="11"/>
          </p:nvPr>
        </p:nvSpPr>
        <p:spPr/>
        <p:txBody>
          <a:bodyPr/>
          <a:lstStyle/>
          <a:p>
            <a:endParaRPr/>
          </a:p>
        </p:txBody>
      </p:sp>
      <p:sp>
        <p:nvSpPr>
          <p:cNvPr id="5" name="Slide Number Placeholder 4">
            <a:extLst>
              <a:ext uri="{FF2B5EF4-FFF2-40B4-BE49-F238E27FC236}">
                <a16:creationId xmlns:a16="http://schemas.microsoft.com/office/drawing/2014/main" id="{51FB1B30-07A6-4897-BFAA-775293B4CC0A}"/>
              </a:ext>
            </a:extLst>
          </p:cNvPr>
          <p:cNvSpPr>
            <a:spLocks noGrp="1"/>
          </p:cNvSpPr>
          <p:nvPr>
            <p:ph type="sldNum" sz="quarter" idx="12"/>
          </p:nvPr>
        </p:nvSpPr>
        <p:spPr/>
        <p:txBody>
          <a:bodyPr/>
          <a:lstStyle/>
          <a:p>
            <a:fld id="{565A54F4-DB31-4FC5-B748-3F06867349C3}" type="slidenum">
              <a:rPr/>
              <a:pPr/>
              <a:t>‹#›</a:t>
            </a:fld>
            <a:endParaRPr/>
          </a:p>
        </p:txBody>
      </p:sp>
      <p:sp>
        <p:nvSpPr>
          <p:cNvPr id="6" name="Text Placeholder 53">
            <a:extLst>
              <a:ext uri="{FF2B5EF4-FFF2-40B4-BE49-F238E27FC236}">
                <a16:creationId xmlns:a16="http://schemas.microsoft.com/office/drawing/2014/main" id="{AC1DD188-8160-4400-A56B-985CF10D4904}"/>
              </a:ext>
            </a:extLst>
          </p:cNvPr>
          <p:cNvSpPr>
            <a:spLocks noGrp="1"/>
          </p:cNvSpPr>
          <p:nvPr>
            <p:ph type="body" sz="quarter" idx="14" hasCustomPrompt="1"/>
          </p:nvPr>
        </p:nvSpPr>
        <p:spPr>
          <a:xfrm>
            <a:off x="381000" y="731530"/>
            <a:ext cx="11429998" cy="365739"/>
          </a:xfrm>
        </p:spPr>
        <p:txBody>
          <a:bodyPr/>
          <a:lstStyle>
            <a:lvl1pPr marL="0" indent="0">
              <a:spcBef>
                <a:spcPts val="0"/>
              </a:spcBef>
              <a:buNone/>
              <a:defRPr sz="2000">
                <a:solidFill>
                  <a:srgbClr val="724D8D"/>
                </a:solidFill>
              </a:defRPr>
            </a:lvl1pPr>
            <a:lvl2pPr marL="0" indent="0">
              <a:spcBef>
                <a:spcPts val="0"/>
              </a:spcBef>
              <a:buNone/>
              <a:defRPr sz="2000">
                <a:solidFill>
                  <a:srgbClr val="724D8D"/>
                </a:solidFill>
              </a:defRPr>
            </a:lvl2pPr>
            <a:lvl3pPr marL="0" indent="0">
              <a:spcBef>
                <a:spcPts val="0"/>
              </a:spcBef>
              <a:buNone/>
              <a:defRPr sz="2000">
                <a:solidFill>
                  <a:srgbClr val="724D8D"/>
                </a:solidFill>
              </a:defRPr>
            </a:lvl3pPr>
            <a:lvl4pPr marL="0" indent="0">
              <a:spcBef>
                <a:spcPts val="0"/>
              </a:spcBef>
              <a:buNone/>
              <a:defRPr sz="2000">
                <a:solidFill>
                  <a:srgbClr val="724D8D"/>
                </a:solidFill>
              </a:defRPr>
            </a:lvl4pPr>
            <a:lvl5pPr marL="0" indent="0">
              <a:spcBef>
                <a:spcPts val="0"/>
              </a:spcBef>
              <a:buNone/>
              <a:defRPr sz="2000">
                <a:solidFill>
                  <a:srgbClr val="724D8D"/>
                </a:solidFill>
              </a:defRPr>
            </a:lvl5pPr>
            <a:lvl6pPr marL="0" indent="0">
              <a:spcBef>
                <a:spcPts val="0"/>
              </a:spcBef>
              <a:buNone/>
              <a:defRPr sz="2000">
                <a:solidFill>
                  <a:srgbClr val="724D8D"/>
                </a:solidFill>
              </a:defRPr>
            </a:lvl6pPr>
            <a:lvl7pPr marL="0" indent="0">
              <a:spcBef>
                <a:spcPts val="0"/>
              </a:spcBef>
              <a:buNone/>
              <a:defRPr sz="2000">
                <a:solidFill>
                  <a:srgbClr val="724D8D"/>
                </a:solidFill>
              </a:defRPr>
            </a:lvl7pPr>
            <a:lvl8pPr marL="0" indent="0">
              <a:spcBef>
                <a:spcPts val="0"/>
              </a:spcBef>
              <a:buNone/>
              <a:defRPr sz="2000">
                <a:solidFill>
                  <a:srgbClr val="724D8D"/>
                </a:solidFill>
              </a:defRPr>
            </a:lvl8pPr>
            <a:lvl9pPr marL="0" indent="0">
              <a:spcBef>
                <a:spcPts val="0"/>
              </a:spcBef>
              <a:buNone/>
              <a:defRPr sz="2000">
                <a:solidFill>
                  <a:srgbClr val="724D8D"/>
                </a:solidFill>
              </a:defRPr>
            </a:lvl9pPr>
          </a:lstStyle>
          <a:p>
            <a:pPr lvl="0"/>
            <a:r>
              <a:t>Click to add subtitle</a:t>
            </a:r>
          </a:p>
        </p:txBody>
      </p:sp>
    </p:spTree>
    <p:extLst>
      <p:ext uri="{BB962C8B-B14F-4D97-AF65-F5344CB8AC3E}">
        <p14:creationId xmlns:p14="http://schemas.microsoft.com/office/powerpoint/2010/main" val="4185512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Full PIcture">
    <p:bg>
      <p:bgPr>
        <a:solidFill>
          <a:schemeClr val="accent1"/>
        </a:solidFill>
        <a:effectLst/>
      </p:bgPr>
    </p:bg>
    <p:spTree>
      <p:nvGrpSpPr>
        <p:cNvPr id="1" name=""/>
        <p:cNvGrpSpPr/>
        <p:nvPr/>
      </p:nvGrpSpPr>
      <p:grpSpPr>
        <a:xfrm>
          <a:off x="0" y="0"/>
          <a:ext cx="0" cy="0"/>
          <a:chOff x="0" y="0"/>
          <a:chExt cx="0" cy="0"/>
        </a:xfrm>
      </p:grpSpPr>
      <p:sp>
        <p:nvSpPr>
          <p:cNvPr id="57" name="Picture Placeholder 56">
            <a:extLst>
              <a:ext uri="{FF2B5EF4-FFF2-40B4-BE49-F238E27FC236}">
                <a16:creationId xmlns:a16="http://schemas.microsoft.com/office/drawing/2014/main" id="{2410F133-604A-4AC7-8A06-35B16808E83C}"/>
              </a:ext>
            </a:extLst>
          </p:cNvPr>
          <p:cNvSpPr>
            <a:spLocks noGrp="1"/>
          </p:cNvSpPr>
          <p:nvPr>
            <p:ph type="pic" sz="quarter" idx="10" hasCustomPrompt="1"/>
          </p:nvPr>
        </p:nvSpPr>
        <p:spPr>
          <a:xfrm>
            <a:off x="3459602" y="0"/>
            <a:ext cx="8732399" cy="6858000"/>
          </a:xfrm>
          <a:custGeom>
            <a:avLst/>
            <a:gdLst>
              <a:gd name="connsiteX0" fmla="*/ 343919 w 8732399"/>
              <a:gd name="connsiteY0" fmla="*/ 0 h 6858000"/>
              <a:gd name="connsiteX1" fmla="*/ 8732399 w 8732399"/>
              <a:gd name="connsiteY1" fmla="*/ 0 h 6858000"/>
              <a:gd name="connsiteX2" fmla="*/ 8732399 w 8732399"/>
              <a:gd name="connsiteY2" fmla="*/ 6858000 h 6858000"/>
              <a:gd name="connsiteX3" fmla="*/ 0 w 8732399"/>
              <a:gd name="connsiteY3" fmla="*/ 6858000 h 6858000"/>
              <a:gd name="connsiteX4" fmla="*/ 177693 w 8732399"/>
              <a:gd name="connsiteY4" fmla="*/ 6768713 h 6858000"/>
              <a:gd name="connsiteX5" fmla="*/ 2063325 w 8732399"/>
              <a:gd name="connsiteY5" fmla="*/ 3899618 h 6858000"/>
              <a:gd name="connsiteX6" fmla="*/ 2077959 w 8732399"/>
              <a:gd name="connsiteY6" fmla="*/ 3618494 h 6858000"/>
              <a:gd name="connsiteX7" fmla="*/ 2077954 w 8732399"/>
              <a:gd name="connsiteY7" fmla="*/ 3617951 h 6858000"/>
              <a:gd name="connsiteX8" fmla="*/ 2077959 w 8732399"/>
              <a:gd name="connsiteY8" fmla="*/ 3617865 h 6858000"/>
              <a:gd name="connsiteX9" fmla="*/ 2076397 w 8732399"/>
              <a:gd name="connsiteY9" fmla="*/ 3429041 h 6858000"/>
              <a:gd name="connsiteX10" fmla="*/ 2075650 w 8732399"/>
              <a:gd name="connsiteY10" fmla="*/ 3338309 h 6858000"/>
              <a:gd name="connsiteX11" fmla="*/ 404439 w 8732399"/>
              <a:gd name="connsiteY11" fmla="*/ 3993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32399" h="6858000">
                <a:moveTo>
                  <a:pt x="343919" y="0"/>
                </a:moveTo>
                <a:lnTo>
                  <a:pt x="8732399" y="0"/>
                </a:lnTo>
                <a:lnTo>
                  <a:pt x="8732399" y="6858000"/>
                </a:lnTo>
                <a:lnTo>
                  <a:pt x="0" y="6858000"/>
                </a:lnTo>
                <a:lnTo>
                  <a:pt x="177693" y="6768713"/>
                </a:lnTo>
                <a:cubicBezTo>
                  <a:pt x="1141742" y="6254472"/>
                  <a:pt x="1951349" y="5360222"/>
                  <a:pt x="2063325" y="3899618"/>
                </a:cubicBezTo>
                <a:cubicBezTo>
                  <a:pt x="2071055" y="3805858"/>
                  <a:pt x="2075919" y="3712098"/>
                  <a:pt x="2077959" y="3618494"/>
                </a:cubicBezTo>
                <a:lnTo>
                  <a:pt x="2077954" y="3617951"/>
                </a:lnTo>
                <a:lnTo>
                  <a:pt x="2077959" y="3617865"/>
                </a:lnTo>
                <a:lnTo>
                  <a:pt x="2076397" y="3429041"/>
                </a:lnTo>
                <a:lnTo>
                  <a:pt x="2075650" y="3338309"/>
                </a:lnTo>
                <a:cubicBezTo>
                  <a:pt x="2025731" y="2034428"/>
                  <a:pt x="1430533" y="791870"/>
                  <a:pt x="404439" y="39934"/>
                </a:cubicBezTo>
                <a:close/>
              </a:path>
            </a:pathLst>
          </a:custGeom>
          <a:solidFill>
            <a:srgbClr val="D9D9D9"/>
          </a:solidFill>
        </p:spPr>
        <p:txBody>
          <a:bodyPr wrap="square" lIns="4663440" tIns="0" anchor="ctr" anchorCtr="0">
            <a:noAutofit/>
          </a:bodyPr>
          <a:lstStyle>
            <a:lvl1pPr marL="0" indent="0" algn="l">
              <a:spcBef>
                <a:spcPts val="0"/>
              </a:spcBef>
              <a:buNone/>
              <a:defRPr sz="1600">
                <a:solidFill>
                  <a:schemeClr val="bg1"/>
                </a:solidFill>
              </a:defRPr>
            </a:lvl1pPr>
          </a:lstStyle>
          <a:p>
            <a:r>
              <a:t>Click icon to insert picture</a:t>
            </a:r>
            <a:br>
              <a:rPr/>
            </a:br>
            <a:r>
              <a:t>(minimum recommended size for </a:t>
            </a:r>
            <a:br>
              <a:rPr/>
            </a:br>
            <a:r>
              <a:t>full slide image is 1280 x 720 pixels)</a:t>
            </a:r>
          </a:p>
        </p:txBody>
      </p:sp>
      <p:sp>
        <p:nvSpPr>
          <p:cNvPr id="2" name="Title 1">
            <a:extLst>
              <a:ext uri="{FF2B5EF4-FFF2-40B4-BE49-F238E27FC236}">
                <a16:creationId xmlns:a16="http://schemas.microsoft.com/office/drawing/2014/main" id="{C3683E8B-89CE-4EF5-BBB9-62368C382071}"/>
              </a:ext>
            </a:extLst>
          </p:cNvPr>
          <p:cNvSpPr>
            <a:spLocks noGrp="1"/>
          </p:cNvSpPr>
          <p:nvPr>
            <p:ph type="title"/>
          </p:nvPr>
        </p:nvSpPr>
        <p:spPr>
          <a:xfrm>
            <a:off x="609600" y="1660503"/>
            <a:ext cx="4389120" cy="2391042"/>
          </a:xfrm>
        </p:spPr>
        <p:txBody>
          <a:bodyPr/>
          <a:lstStyle>
            <a:lvl1pPr>
              <a:defRPr sz="6000">
                <a:solidFill>
                  <a:schemeClr val="tx1"/>
                </a:solidFill>
              </a:defRPr>
            </a:lvl1pPr>
          </a:lstStyle>
          <a:p>
            <a:r>
              <a:rPr lang="en-US"/>
              <a:t>Click to edit Master title style</a:t>
            </a:r>
            <a:endParaRPr/>
          </a:p>
        </p:txBody>
      </p:sp>
      <p:grpSp>
        <p:nvGrpSpPr>
          <p:cNvPr id="10" name="Group 9">
            <a:extLst>
              <a:ext uri="{FF2B5EF4-FFF2-40B4-BE49-F238E27FC236}">
                <a16:creationId xmlns:a16="http://schemas.microsoft.com/office/drawing/2014/main" id="{F99B91ED-E0FA-43C7-8B4E-31F9017845E6}"/>
              </a:ext>
            </a:extLst>
          </p:cNvPr>
          <p:cNvGrpSpPr>
            <a:grpSpLocks noChangeAspect="1"/>
          </p:cNvGrpSpPr>
          <p:nvPr/>
        </p:nvGrpSpPr>
        <p:grpSpPr bwMode="black">
          <a:xfrm>
            <a:off x="609630" y="457200"/>
            <a:ext cx="2286000" cy="880288"/>
            <a:chOff x="2078951" y="1888610"/>
            <a:chExt cx="8030200" cy="3092248"/>
          </a:xfrm>
          <a:solidFill>
            <a:srgbClr val="FFFFFF"/>
          </a:solidFill>
        </p:grpSpPr>
        <p:sp>
          <p:nvSpPr>
            <p:cNvPr id="11" name="Freeform: Shape 10">
              <a:extLst>
                <a:ext uri="{FF2B5EF4-FFF2-40B4-BE49-F238E27FC236}">
                  <a16:creationId xmlns:a16="http://schemas.microsoft.com/office/drawing/2014/main" id="{A9AB0108-0379-4A18-900E-6A61DF3018CE}"/>
                </a:ext>
              </a:extLst>
            </p:cNvPr>
            <p:cNvSpPr/>
            <p:nvPr/>
          </p:nvSpPr>
          <p:spPr bwMode="black">
            <a:xfrm>
              <a:off x="2078951" y="2872694"/>
              <a:ext cx="951880" cy="652717"/>
            </a:xfrm>
            <a:custGeom>
              <a:avLst/>
              <a:gdLst>
                <a:gd name="connsiteX0" fmla="*/ 903041 w 951880"/>
                <a:gd name="connsiteY0" fmla="*/ 330574 h 652717"/>
                <a:gd name="connsiteX1" fmla="*/ 780656 w 951880"/>
                <a:gd name="connsiteY1" fmla="*/ 379528 h 652717"/>
                <a:gd name="connsiteX2" fmla="*/ 598439 w 951880"/>
                <a:gd name="connsiteY2" fmla="*/ 311537 h 652717"/>
                <a:gd name="connsiteX3" fmla="*/ 505970 w 951880"/>
                <a:gd name="connsiteY3" fmla="*/ 164675 h 652717"/>
                <a:gd name="connsiteX4" fmla="*/ 266640 w 951880"/>
                <a:gd name="connsiteY4" fmla="*/ 61329 h 652717"/>
                <a:gd name="connsiteX5" fmla="*/ 103461 w 951880"/>
                <a:gd name="connsiteY5" fmla="*/ 458398 h 652717"/>
                <a:gd name="connsiteX6" fmla="*/ 756179 w 951880"/>
                <a:gd name="connsiteY6" fmla="*/ 485595 h 652717"/>
                <a:gd name="connsiteX7" fmla="*/ 903041 w 951880"/>
                <a:gd name="connsiteY7" fmla="*/ 330574 h 652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1880" h="652717">
                  <a:moveTo>
                    <a:pt x="903041" y="330574"/>
                  </a:moveTo>
                  <a:cubicBezTo>
                    <a:pt x="867685" y="363210"/>
                    <a:pt x="813292" y="374089"/>
                    <a:pt x="780656" y="379528"/>
                  </a:cubicBezTo>
                  <a:cubicBezTo>
                    <a:pt x="712664" y="387687"/>
                    <a:pt x="641953" y="365930"/>
                    <a:pt x="598439" y="311537"/>
                  </a:cubicBezTo>
                  <a:cubicBezTo>
                    <a:pt x="563083" y="268022"/>
                    <a:pt x="544046" y="210910"/>
                    <a:pt x="505970" y="164675"/>
                  </a:cubicBezTo>
                  <a:cubicBezTo>
                    <a:pt x="448858" y="93964"/>
                    <a:pt x="359109" y="45011"/>
                    <a:pt x="266640" y="61329"/>
                  </a:cubicBezTo>
                  <a:cubicBezTo>
                    <a:pt x="81704" y="93964"/>
                    <a:pt x="114" y="308817"/>
                    <a:pt x="103461" y="458398"/>
                  </a:cubicBezTo>
                  <a:cubicBezTo>
                    <a:pt x="253042" y="670531"/>
                    <a:pt x="584840" y="635176"/>
                    <a:pt x="756179" y="485595"/>
                  </a:cubicBezTo>
                  <a:cubicBezTo>
                    <a:pt x="813292" y="442080"/>
                    <a:pt x="862246" y="390407"/>
                    <a:pt x="903041" y="330574"/>
                  </a:cubicBezTo>
                </a:path>
              </a:pathLst>
            </a:custGeom>
            <a:grpFill/>
            <a:ln w="27168" cap="flat">
              <a:noFill/>
              <a:prstDash val="solid"/>
              <a:miter/>
            </a:ln>
          </p:spPr>
          <p:txBody>
            <a:bodyPr rtlCol="0" anchor="ctr"/>
            <a:lstStyle/>
            <a:p>
              <a:endParaRPr/>
            </a:p>
          </p:txBody>
        </p:sp>
        <p:sp>
          <p:nvSpPr>
            <p:cNvPr id="12" name="Freeform: Shape 11">
              <a:extLst>
                <a:ext uri="{FF2B5EF4-FFF2-40B4-BE49-F238E27FC236}">
                  <a16:creationId xmlns:a16="http://schemas.microsoft.com/office/drawing/2014/main" id="{5F2F77B2-9024-4ACC-A728-CA3AB71F5A8E}"/>
                </a:ext>
              </a:extLst>
            </p:cNvPr>
            <p:cNvSpPr/>
            <p:nvPr/>
          </p:nvSpPr>
          <p:spPr bwMode="black">
            <a:xfrm>
              <a:off x="9151831" y="2872694"/>
              <a:ext cx="951880" cy="652717"/>
            </a:xfrm>
            <a:custGeom>
              <a:avLst/>
              <a:gdLst>
                <a:gd name="connsiteX0" fmla="*/ 58178 w 951880"/>
                <a:gd name="connsiteY0" fmla="*/ 330574 h 652717"/>
                <a:gd name="connsiteX1" fmla="*/ 180563 w 951880"/>
                <a:gd name="connsiteY1" fmla="*/ 379528 h 652717"/>
                <a:gd name="connsiteX2" fmla="*/ 362780 w 951880"/>
                <a:gd name="connsiteY2" fmla="*/ 311537 h 652717"/>
                <a:gd name="connsiteX3" fmla="*/ 455249 w 951880"/>
                <a:gd name="connsiteY3" fmla="*/ 164675 h 652717"/>
                <a:gd name="connsiteX4" fmla="*/ 694578 w 951880"/>
                <a:gd name="connsiteY4" fmla="*/ 61329 h 652717"/>
                <a:gd name="connsiteX5" fmla="*/ 857758 w 951880"/>
                <a:gd name="connsiteY5" fmla="*/ 458398 h 652717"/>
                <a:gd name="connsiteX6" fmla="*/ 205040 w 951880"/>
                <a:gd name="connsiteY6" fmla="*/ 485595 h 652717"/>
                <a:gd name="connsiteX7" fmla="*/ 58178 w 951880"/>
                <a:gd name="connsiteY7" fmla="*/ 330574 h 652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1880" h="652717">
                  <a:moveTo>
                    <a:pt x="58178" y="330574"/>
                  </a:moveTo>
                  <a:cubicBezTo>
                    <a:pt x="96253" y="363210"/>
                    <a:pt x="147927" y="374089"/>
                    <a:pt x="180563" y="379528"/>
                  </a:cubicBezTo>
                  <a:cubicBezTo>
                    <a:pt x="248554" y="387687"/>
                    <a:pt x="319266" y="365930"/>
                    <a:pt x="362780" y="311537"/>
                  </a:cubicBezTo>
                  <a:cubicBezTo>
                    <a:pt x="398136" y="268022"/>
                    <a:pt x="417174" y="210910"/>
                    <a:pt x="455249" y="164675"/>
                  </a:cubicBezTo>
                  <a:cubicBezTo>
                    <a:pt x="512362" y="93964"/>
                    <a:pt x="602110" y="45011"/>
                    <a:pt x="694578" y="61329"/>
                  </a:cubicBezTo>
                  <a:cubicBezTo>
                    <a:pt x="879515" y="93964"/>
                    <a:pt x="961105" y="308817"/>
                    <a:pt x="857758" y="458398"/>
                  </a:cubicBezTo>
                  <a:cubicBezTo>
                    <a:pt x="708176" y="670531"/>
                    <a:pt x="376379" y="635176"/>
                    <a:pt x="205040" y="485595"/>
                  </a:cubicBezTo>
                  <a:cubicBezTo>
                    <a:pt x="150646" y="442080"/>
                    <a:pt x="101693" y="390407"/>
                    <a:pt x="58178" y="330574"/>
                  </a:cubicBezTo>
                </a:path>
              </a:pathLst>
            </a:custGeom>
            <a:grpFill/>
            <a:ln w="27168" cap="flat">
              <a:noFill/>
              <a:prstDash val="solid"/>
              <a:miter/>
            </a:ln>
          </p:spPr>
          <p:txBody>
            <a:bodyPr rtlCol="0" anchor="ctr"/>
            <a:lstStyle/>
            <a:p>
              <a:endParaRPr/>
            </a:p>
          </p:txBody>
        </p:sp>
        <p:sp>
          <p:nvSpPr>
            <p:cNvPr id="13" name="Freeform: Shape 12">
              <a:extLst>
                <a:ext uri="{FF2B5EF4-FFF2-40B4-BE49-F238E27FC236}">
                  <a16:creationId xmlns:a16="http://schemas.microsoft.com/office/drawing/2014/main" id="{40BB7A39-4E40-4061-A76F-7B79D98B54EE}"/>
                </a:ext>
              </a:extLst>
            </p:cNvPr>
            <p:cNvSpPr/>
            <p:nvPr/>
          </p:nvSpPr>
          <p:spPr bwMode="black">
            <a:xfrm>
              <a:off x="8001294" y="2010994"/>
              <a:ext cx="734308" cy="299162"/>
            </a:xfrm>
            <a:custGeom>
              <a:avLst/>
              <a:gdLst>
                <a:gd name="connsiteX0" fmla="*/ 596792 w 734307"/>
                <a:gd name="connsiteY0" fmla="*/ 58178 h 299162"/>
                <a:gd name="connsiteX1" fmla="*/ 148048 w 734307"/>
                <a:gd name="connsiteY1" fmla="*/ 58178 h 299162"/>
                <a:gd name="connsiteX2" fmla="*/ 58299 w 734307"/>
                <a:gd name="connsiteY2" fmla="*/ 150646 h 299162"/>
                <a:gd name="connsiteX3" fmla="*/ 148048 w 734307"/>
                <a:gd name="connsiteY3" fmla="*/ 251274 h 299162"/>
                <a:gd name="connsiteX4" fmla="*/ 596792 w 734307"/>
                <a:gd name="connsiteY4" fmla="*/ 251274 h 299162"/>
                <a:gd name="connsiteX5" fmla="*/ 686541 w 734307"/>
                <a:gd name="connsiteY5" fmla="*/ 158805 h 299162"/>
                <a:gd name="connsiteX6" fmla="*/ 596792 w 734307"/>
                <a:gd name="connsiteY6" fmla="*/ 58178 h 299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4307" h="299162">
                  <a:moveTo>
                    <a:pt x="596792" y="58178"/>
                  </a:moveTo>
                  <a:cubicBezTo>
                    <a:pt x="591353" y="58178"/>
                    <a:pt x="153487" y="58178"/>
                    <a:pt x="148048" y="58178"/>
                  </a:cubicBezTo>
                  <a:cubicBezTo>
                    <a:pt x="99094" y="60898"/>
                    <a:pt x="61019" y="104412"/>
                    <a:pt x="58299" y="150646"/>
                  </a:cubicBezTo>
                  <a:cubicBezTo>
                    <a:pt x="55580" y="199600"/>
                    <a:pt x="99094" y="248554"/>
                    <a:pt x="148048" y="251274"/>
                  </a:cubicBezTo>
                  <a:cubicBezTo>
                    <a:pt x="153487" y="251274"/>
                    <a:pt x="591353" y="251274"/>
                    <a:pt x="596792" y="251274"/>
                  </a:cubicBezTo>
                  <a:cubicBezTo>
                    <a:pt x="645746" y="248554"/>
                    <a:pt x="683821" y="205040"/>
                    <a:pt x="686541" y="158805"/>
                  </a:cubicBezTo>
                  <a:cubicBezTo>
                    <a:pt x="689260" y="109852"/>
                    <a:pt x="648465" y="60898"/>
                    <a:pt x="596792" y="58178"/>
                  </a:cubicBezTo>
                </a:path>
              </a:pathLst>
            </a:custGeom>
            <a:grpFill/>
            <a:ln w="27168" cap="flat">
              <a:noFill/>
              <a:prstDash val="solid"/>
              <a:miter/>
            </a:ln>
          </p:spPr>
          <p:txBody>
            <a:bodyPr rtlCol="0" anchor="ctr"/>
            <a:lstStyle/>
            <a:p>
              <a:endParaRPr/>
            </a:p>
          </p:txBody>
        </p:sp>
        <p:sp>
          <p:nvSpPr>
            <p:cNvPr id="14" name="Freeform: Shape 13">
              <a:extLst>
                <a:ext uri="{FF2B5EF4-FFF2-40B4-BE49-F238E27FC236}">
                  <a16:creationId xmlns:a16="http://schemas.microsoft.com/office/drawing/2014/main" id="{45441B9D-EA57-4F40-8DCE-CBEF348C3A0F}"/>
                </a:ext>
              </a:extLst>
            </p:cNvPr>
            <p:cNvSpPr/>
            <p:nvPr/>
          </p:nvSpPr>
          <p:spPr bwMode="black">
            <a:xfrm>
              <a:off x="4920042" y="2277520"/>
              <a:ext cx="1006274" cy="951879"/>
            </a:xfrm>
            <a:custGeom>
              <a:avLst/>
              <a:gdLst>
                <a:gd name="connsiteX0" fmla="*/ 884954 w 1006273"/>
                <a:gd name="connsiteY0" fmla="*/ 746251 h 951879"/>
                <a:gd name="connsiteX1" fmla="*/ 874076 w 1006273"/>
                <a:gd name="connsiteY1" fmla="*/ 670101 h 951879"/>
                <a:gd name="connsiteX2" fmla="*/ 874076 w 1006273"/>
                <a:gd name="connsiteY2" fmla="*/ 536837 h 951879"/>
                <a:gd name="connsiteX3" fmla="*/ 689139 w 1006273"/>
                <a:gd name="connsiteY3" fmla="*/ 88094 h 951879"/>
                <a:gd name="connsiteX4" fmla="*/ 428052 w 1006273"/>
                <a:gd name="connsiteY4" fmla="*/ 253993 h 951879"/>
                <a:gd name="connsiteX5" fmla="*/ 196881 w 1006273"/>
                <a:gd name="connsiteY5" fmla="*/ 58178 h 951879"/>
                <a:gd name="connsiteX6" fmla="*/ 58178 w 1006273"/>
                <a:gd name="connsiteY6" fmla="*/ 128889 h 951879"/>
                <a:gd name="connsiteX7" fmla="*/ 142488 w 1006273"/>
                <a:gd name="connsiteY7" fmla="*/ 273031 h 951879"/>
                <a:gd name="connsiteX8" fmla="*/ 142488 w 1006273"/>
                <a:gd name="connsiteY8" fmla="*/ 757130 h 951879"/>
                <a:gd name="connsiteX9" fmla="*/ 283910 w 1006273"/>
                <a:gd name="connsiteY9" fmla="*/ 895832 h 951879"/>
                <a:gd name="connsiteX10" fmla="*/ 428052 w 1006273"/>
                <a:gd name="connsiteY10" fmla="*/ 757130 h 951879"/>
                <a:gd name="connsiteX11" fmla="*/ 428052 w 1006273"/>
                <a:gd name="connsiteY11" fmla="*/ 400855 h 951879"/>
                <a:gd name="connsiteX12" fmla="*/ 523240 w 1006273"/>
                <a:gd name="connsiteY12" fmla="*/ 283910 h 951879"/>
                <a:gd name="connsiteX13" fmla="*/ 591231 w 1006273"/>
                <a:gd name="connsiteY13" fmla="*/ 354621 h 951879"/>
                <a:gd name="connsiteX14" fmla="*/ 591231 w 1006273"/>
                <a:gd name="connsiteY14" fmla="*/ 697297 h 951879"/>
                <a:gd name="connsiteX15" fmla="*/ 593951 w 1006273"/>
                <a:gd name="connsiteY15" fmla="*/ 729933 h 951879"/>
                <a:gd name="connsiteX16" fmla="*/ 610269 w 1006273"/>
                <a:gd name="connsiteY16" fmla="*/ 778887 h 951879"/>
                <a:gd name="connsiteX17" fmla="*/ 822402 w 1006273"/>
                <a:gd name="connsiteY17" fmla="*/ 893112 h 951879"/>
                <a:gd name="connsiteX18" fmla="*/ 961105 w 1006273"/>
                <a:gd name="connsiteY18" fmla="*/ 822401 h 951879"/>
                <a:gd name="connsiteX19" fmla="*/ 884954 w 1006273"/>
                <a:gd name="connsiteY19" fmla="*/ 746251 h 95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06273" h="951879">
                  <a:moveTo>
                    <a:pt x="884954" y="746251"/>
                  </a:moveTo>
                  <a:cubicBezTo>
                    <a:pt x="879515" y="721774"/>
                    <a:pt x="876795" y="694578"/>
                    <a:pt x="874076" y="670101"/>
                  </a:cubicBezTo>
                  <a:cubicBezTo>
                    <a:pt x="874076" y="634745"/>
                    <a:pt x="874076" y="583072"/>
                    <a:pt x="874076" y="536837"/>
                  </a:cubicBezTo>
                  <a:cubicBezTo>
                    <a:pt x="879515" y="373658"/>
                    <a:pt x="909431" y="88094"/>
                    <a:pt x="689139" y="88094"/>
                  </a:cubicBezTo>
                  <a:cubicBezTo>
                    <a:pt x="539558" y="88094"/>
                    <a:pt x="452529" y="213199"/>
                    <a:pt x="428052" y="253993"/>
                  </a:cubicBezTo>
                  <a:cubicBezTo>
                    <a:pt x="425332" y="139768"/>
                    <a:pt x="335583" y="58178"/>
                    <a:pt x="196881" y="58178"/>
                  </a:cubicBezTo>
                  <a:cubicBezTo>
                    <a:pt x="109852" y="58178"/>
                    <a:pt x="58178" y="128889"/>
                    <a:pt x="58178" y="128889"/>
                  </a:cubicBezTo>
                  <a:cubicBezTo>
                    <a:pt x="58178" y="128889"/>
                    <a:pt x="142488" y="158805"/>
                    <a:pt x="142488" y="273031"/>
                  </a:cubicBezTo>
                  <a:cubicBezTo>
                    <a:pt x="142488" y="354621"/>
                    <a:pt x="142488" y="757130"/>
                    <a:pt x="142488" y="757130"/>
                  </a:cubicBezTo>
                  <a:cubicBezTo>
                    <a:pt x="145207" y="827841"/>
                    <a:pt x="194161" y="895832"/>
                    <a:pt x="283910" y="895832"/>
                  </a:cubicBezTo>
                  <a:cubicBezTo>
                    <a:pt x="373659" y="895832"/>
                    <a:pt x="428052" y="827841"/>
                    <a:pt x="428052" y="757130"/>
                  </a:cubicBezTo>
                  <a:lnTo>
                    <a:pt x="428052" y="400855"/>
                  </a:lnTo>
                  <a:cubicBezTo>
                    <a:pt x="441650" y="343742"/>
                    <a:pt x="474286" y="283910"/>
                    <a:pt x="523240" y="283910"/>
                  </a:cubicBezTo>
                  <a:cubicBezTo>
                    <a:pt x="585792" y="283910"/>
                    <a:pt x="591231" y="354621"/>
                    <a:pt x="591231" y="354621"/>
                  </a:cubicBezTo>
                  <a:lnTo>
                    <a:pt x="591231" y="697297"/>
                  </a:lnTo>
                  <a:cubicBezTo>
                    <a:pt x="591231" y="708176"/>
                    <a:pt x="593951" y="719054"/>
                    <a:pt x="593951" y="729933"/>
                  </a:cubicBezTo>
                  <a:cubicBezTo>
                    <a:pt x="596671" y="748971"/>
                    <a:pt x="602110" y="765289"/>
                    <a:pt x="610269" y="778887"/>
                  </a:cubicBezTo>
                  <a:cubicBezTo>
                    <a:pt x="645624" y="846878"/>
                    <a:pt x="719055" y="893112"/>
                    <a:pt x="822402" y="893112"/>
                  </a:cubicBezTo>
                  <a:cubicBezTo>
                    <a:pt x="909431" y="893112"/>
                    <a:pt x="961105" y="822401"/>
                    <a:pt x="961105" y="822401"/>
                  </a:cubicBezTo>
                  <a:cubicBezTo>
                    <a:pt x="961105" y="822401"/>
                    <a:pt x="909431" y="808803"/>
                    <a:pt x="884954" y="746251"/>
                  </a:cubicBezTo>
                </a:path>
              </a:pathLst>
            </a:custGeom>
            <a:grpFill/>
            <a:ln w="27168" cap="flat">
              <a:noFill/>
              <a:prstDash val="solid"/>
              <a:miter/>
            </a:ln>
          </p:spPr>
          <p:txBody>
            <a:bodyPr rtlCol="0" anchor="ctr"/>
            <a:lstStyle/>
            <a:p>
              <a:endParaRPr/>
            </a:p>
          </p:txBody>
        </p:sp>
        <p:sp>
          <p:nvSpPr>
            <p:cNvPr id="15" name="Freeform: Shape 14">
              <a:extLst>
                <a:ext uri="{FF2B5EF4-FFF2-40B4-BE49-F238E27FC236}">
                  <a16:creationId xmlns:a16="http://schemas.microsoft.com/office/drawing/2014/main" id="{9AE4E4D0-FF92-495C-9CD5-354ED8923672}"/>
                </a:ext>
              </a:extLst>
            </p:cNvPr>
            <p:cNvSpPr/>
            <p:nvPr/>
          </p:nvSpPr>
          <p:spPr bwMode="black">
            <a:xfrm>
              <a:off x="7552331" y="1888610"/>
              <a:ext cx="489539" cy="1332631"/>
            </a:xfrm>
            <a:custGeom>
              <a:avLst/>
              <a:gdLst>
                <a:gd name="connsiteX0" fmla="*/ 368560 w 489538"/>
                <a:gd name="connsiteY0" fmla="*/ 1135162 h 1332630"/>
                <a:gd name="connsiteX1" fmla="*/ 357681 w 489538"/>
                <a:gd name="connsiteY1" fmla="*/ 1059011 h 1332630"/>
                <a:gd name="connsiteX2" fmla="*/ 357681 w 489538"/>
                <a:gd name="connsiteY2" fmla="*/ 207759 h 1332630"/>
                <a:gd name="connsiteX3" fmla="*/ 208099 w 489538"/>
                <a:gd name="connsiteY3" fmla="*/ 58178 h 1332630"/>
                <a:gd name="connsiteX4" fmla="*/ 58518 w 489538"/>
                <a:gd name="connsiteY4" fmla="*/ 207759 h 1332630"/>
                <a:gd name="connsiteX5" fmla="*/ 58518 w 489538"/>
                <a:gd name="connsiteY5" fmla="*/ 961104 h 1332630"/>
                <a:gd name="connsiteX6" fmla="*/ 85715 w 489538"/>
                <a:gd name="connsiteY6" fmla="*/ 1159639 h 1332630"/>
                <a:gd name="connsiteX7" fmla="*/ 306007 w 489538"/>
                <a:gd name="connsiteY7" fmla="*/ 1282023 h 1332630"/>
                <a:gd name="connsiteX8" fmla="*/ 444710 w 489538"/>
                <a:gd name="connsiteY8" fmla="*/ 1211312 h 1332630"/>
                <a:gd name="connsiteX9" fmla="*/ 368560 w 489538"/>
                <a:gd name="connsiteY9" fmla="*/ 1135162 h 1332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9538" h="1332630">
                  <a:moveTo>
                    <a:pt x="368560" y="1135162"/>
                  </a:moveTo>
                  <a:cubicBezTo>
                    <a:pt x="363120" y="1110685"/>
                    <a:pt x="357681" y="1083488"/>
                    <a:pt x="357681" y="1059011"/>
                  </a:cubicBezTo>
                  <a:lnTo>
                    <a:pt x="357681" y="207759"/>
                  </a:lnTo>
                  <a:cubicBezTo>
                    <a:pt x="357681" y="126170"/>
                    <a:pt x="289689" y="58178"/>
                    <a:pt x="208099" y="58178"/>
                  </a:cubicBezTo>
                  <a:cubicBezTo>
                    <a:pt x="126510" y="58178"/>
                    <a:pt x="58518" y="126170"/>
                    <a:pt x="58518" y="207759"/>
                  </a:cubicBezTo>
                  <a:lnTo>
                    <a:pt x="58518" y="961104"/>
                  </a:lnTo>
                  <a:cubicBezTo>
                    <a:pt x="58518" y="1029095"/>
                    <a:pt x="53079" y="1097086"/>
                    <a:pt x="85715" y="1159639"/>
                  </a:cubicBezTo>
                  <a:cubicBezTo>
                    <a:pt x="118351" y="1227630"/>
                    <a:pt x="202660" y="1282023"/>
                    <a:pt x="306007" y="1282023"/>
                  </a:cubicBezTo>
                  <a:cubicBezTo>
                    <a:pt x="393036" y="1282023"/>
                    <a:pt x="444710" y="1211312"/>
                    <a:pt x="444710" y="1211312"/>
                  </a:cubicBezTo>
                  <a:cubicBezTo>
                    <a:pt x="444710" y="1211312"/>
                    <a:pt x="393036" y="1197714"/>
                    <a:pt x="368560" y="1135162"/>
                  </a:cubicBezTo>
                </a:path>
              </a:pathLst>
            </a:custGeom>
            <a:grpFill/>
            <a:ln w="27168" cap="flat">
              <a:noFill/>
              <a:prstDash val="solid"/>
              <a:miter/>
            </a:ln>
          </p:spPr>
          <p:txBody>
            <a:bodyPr rtlCol="0" anchor="ctr"/>
            <a:lstStyle/>
            <a:p>
              <a:endParaRPr/>
            </a:p>
          </p:txBody>
        </p:sp>
        <p:sp>
          <p:nvSpPr>
            <p:cNvPr id="16" name="Freeform: Shape 15">
              <a:extLst>
                <a:ext uri="{FF2B5EF4-FFF2-40B4-BE49-F238E27FC236}">
                  <a16:creationId xmlns:a16="http://schemas.microsoft.com/office/drawing/2014/main" id="{5D4AF130-6E23-4412-BC70-EE04DCC1545D}"/>
                </a:ext>
              </a:extLst>
            </p:cNvPr>
            <p:cNvSpPr/>
            <p:nvPr/>
          </p:nvSpPr>
          <p:spPr bwMode="black">
            <a:xfrm>
              <a:off x="4162324" y="2357456"/>
              <a:ext cx="815899" cy="815898"/>
            </a:xfrm>
            <a:custGeom>
              <a:avLst/>
              <a:gdLst>
                <a:gd name="connsiteX0" fmla="*/ 407949 w 815899"/>
                <a:gd name="connsiteY0" fmla="*/ 174058 h 815898"/>
                <a:gd name="connsiteX1" fmla="*/ 293723 w 815899"/>
                <a:gd name="connsiteY1" fmla="*/ 407950 h 815898"/>
                <a:gd name="connsiteX2" fmla="*/ 410669 w 815899"/>
                <a:gd name="connsiteY2" fmla="*/ 641840 h 815898"/>
                <a:gd name="connsiteX3" fmla="*/ 522175 w 815899"/>
                <a:gd name="connsiteY3" fmla="*/ 407950 h 815898"/>
                <a:gd name="connsiteX4" fmla="*/ 407949 w 815899"/>
                <a:gd name="connsiteY4" fmla="*/ 174058 h 815898"/>
                <a:gd name="connsiteX5" fmla="*/ 407950 w 815899"/>
                <a:gd name="connsiteY5" fmla="*/ 0 h 815898"/>
                <a:gd name="connsiteX6" fmla="*/ 815899 w 815899"/>
                <a:gd name="connsiteY6" fmla="*/ 407949 h 815898"/>
                <a:gd name="connsiteX7" fmla="*/ 407950 w 815899"/>
                <a:gd name="connsiteY7" fmla="*/ 815898 h 815898"/>
                <a:gd name="connsiteX8" fmla="*/ 0 w 815899"/>
                <a:gd name="connsiteY8" fmla="*/ 407949 h 815898"/>
                <a:gd name="connsiteX9" fmla="*/ 407950 w 815899"/>
                <a:gd name="connsiteY9" fmla="*/ 0 h 815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15899" h="815898">
                  <a:moveTo>
                    <a:pt x="407949" y="174058"/>
                  </a:moveTo>
                  <a:cubicBezTo>
                    <a:pt x="342677" y="174058"/>
                    <a:pt x="293723" y="263807"/>
                    <a:pt x="293723" y="407950"/>
                  </a:cubicBezTo>
                  <a:cubicBezTo>
                    <a:pt x="293723" y="552091"/>
                    <a:pt x="331799" y="639120"/>
                    <a:pt x="410669" y="641840"/>
                  </a:cubicBezTo>
                  <a:cubicBezTo>
                    <a:pt x="489539" y="641840"/>
                    <a:pt x="527614" y="552091"/>
                    <a:pt x="522175" y="407950"/>
                  </a:cubicBezTo>
                  <a:cubicBezTo>
                    <a:pt x="522175" y="263807"/>
                    <a:pt x="473221" y="176778"/>
                    <a:pt x="407949" y="174058"/>
                  </a:cubicBezTo>
                  <a:close/>
                  <a:moveTo>
                    <a:pt x="407950" y="0"/>
                  </a:moveTo>
                  <a:cubicBezTo>
                    <a:pt x="633682" y="0"/>
                    <a:pt x="815899" y="182217"/>
                    <a:pt x="815899" y="407949"/>
                  </a:cubicBezTo>
                  <a:cubicBezTo>
                    <a:pt x="815899" y="633681"/>
                    <a:pt x="633682" y="815898"/>
                    <a:pt x="407950" y="815898"/>
                  </a:cubicBezTo>
                  <a:cubicBezTo>
                    <a:pt x="182218" y="815898"/>
                    <a:pt x="0" y="633681"/>
                    <a:pt x="0" y="407949"/>
                  </a:cubicBezTo>
                  <a:cubicBezTo>
                    <a:pt x="0" y="182217"/>
                    <a:pt x="182218" y="0"/>
                    <a:pt x="407950" y="0"/>
                  </a:cubicBezTo>
                  <a:close/>
                </a:path>
              </a:pathLst>
            </a:custGeom>
            <a:grpFill/>
            <a:ln w="27168" cap="flat">
              <a:noFill/>
              <a:prstDash val="solid"/>
              <a:miter/>
            </a:ln>
          </p:spPr>
          <p:txBody>
            <a:bodyPr rtlCol="0" anchor="ctr"/>
            <a:lstStyle/>
            <a:p>
              <a:endParaRPr/>
            </a:p>
          </p:txBody>
        </p:sp>
        <p:sp>
          <p:nvSpPr>
            <p:cNvPr id="17" name="Freeform: Shape 16">
              <a:extLst>
                <a:ext uri="{FF2B5EF4-FFF2-40B4-BE49-F238E27FC236}">
                  <a16:creationId xmlns:a16="http://schemas.microsoft.com/office/drawing/2014/main" id="{C2ABE821-58B4-49BB-A652-52A61F3BD10D}"/>
                </a:ext>
              </a:extLst>
            </p:cNvPr>
            <p:cNvSpPr/>
            <p:nvPr/>
          </p:nvSpPr>
          <p:spPr bwMode="black">
            <a:xfrm>
              <a:off x="5884871" y="1946788"/>
              <a:ext cx="912802" cy="1223846"/>
            </a:xfrm>
            <a:custGeom>
              <a:avLst/>
              <a:gdLst>
                <a:gd name="connsiteX0" fmla="*/ 387907 w 912802"/>
                <a:gd name="connsiteY0" fmla="*/ 620081 h 1223846"/>
                <a:gd name="connsiteX1" fmla="*/ 273681 w 912802"/>
                <a:gd name="connsiteY1" fmla="*/ 824055 h 1223846"/>
                <a:gd name="connsiteX2" fmla="*/ 390627 w 912802"/>
                <a:gd name="connsiteY2" fmla="*/ 1028029 h 1223846"/>
                <a:gd name="connsiteX3" fmla="*/ 502132 w 912802"/>
                <a:gd name="connsiteY3" fmla="*/ 824055 h 1223846"/>
                <a:gd name="connsiteX4" fmla="*/ 387907 w 912802"/>
                <a:gd name="connsiteY4" fmla="*/ 620081 h 1223846"/>
                <a:gd name="connsiteX5" fmla="*/ 676192 w 912802"/>
                <a:gd name="connsiteY5" fmla="*/ 0 h 1223846"/>
                <a:gd name="connsiteX6" fmla="*/ 825773 w 912802"/>
                <a:gd name="connsiteY6" fmla="*/ 149581 h 1223846"/>
                <a:gd name="connsiteX7" fmla="*/ 825773 w 912802"/>
                <a:gd name="connsiteY7" fmla="*/ 1000834 h 1223846"/>
                <a:gd name="connsiteX8" fmla="*/ 836651 w 912802"/>
                <a:gd name="connsiteY8" fmla="*/ 1076985 h 1223846"/>
                <a:gd name="connsiteX9" fmla="*/ 912802 w 912802"/>
                <a:gd name="connsiteY9" fmla="*/ 1150415 h 1223846"/>
                <a:gd name="connsiteX10" fmla="*/ 774099 w 912802"/>
                <a:gd name="connsiteY10" fmla="*/ 1221126 h 1223846"/>
                <a:gd name="connsiteX11" fmla="*/ 553807 w 912802"/>
                <a:gd name="connsiteY11" fmla="*/ 1098742 h 1223846"/>
                <a:gd name="connsiteX12" fmla="*/ 548367 w 912802"/>
                <a:gd name="connsiteY12" fmla="*/ 1085144 h 1223846"/>
                <a:gd name="connsiteX13" fmla="*/ 398786 w 912802"/>
                <a:gd name="connsiteY13" fmla="*/ 1212967 h 1223846"/>
                <a:gd name="connsiteX14" fmla="*/ 156736 w 912802"/>
                <a:gd name="connsiteY14" fmla="*/ 1180332 h 1223846"/>
                <a:gd name="connsiteX15" fmla="*/ 287280 w 912802"/>
                <a:gd name="connsiteY15" fmla="*/ 416107 h 1223846"/>
                <a:gd name="connsiteX16" fmla="*/ 526611 w 912802"/>
                <a:gd name="connsiteY16" fmla="*/ 552091 h 1223846"/>
                <a:gd name="connsiteX17" fmla="*/ 526611 w 912802"/>
                <a:gd name="connsiteY17" fmla="*/ 149581 h 1223846"/>
                <a:gd name="connsiteX18" fmla="*/ 676192 w 912802"/>
                <a:gd name="connsiteY18" fmla="*/ 0 h 1223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2802" h="1223846">
                  <a:moveTo>
                    <a:pt x="387907" y="620081"/>
                  </a:moveTo>
                  <a:cubicBezTo>
                    <a:pt x="322635" y="620081"/>
                    <a:pt x="273681" y="698951"/>
                    <a:pt x="273681" y="824055"/>
                  </a:cubicBezTo>
                  <a:cubicBezTo>
                    <a:pt x="273681" y="949160"/>
                    <a:pt x="311756" y="1028029"/>
                    <a:pt x="390627" y="1028029"/>
                  </a:cubicBezTo>
                  <a:cubicBezTo>
                    <a:pt x="466777" y="1025310"/>
                    <a:pt x="504852" y="949160"/>
                    <a:pt x="502132" y="824055"/>
                  </a:cubicBezTo>
                  <a:cubicBezTo>
                    <a:pt x="502132" y="698951"/>
                    <a:pt x="455898" y="622801"/>
                    <a:pt x="387907" y="620081"/>
                  </a:cubicBezTo>
                  <a:close/>
                  <a:moveTo>
                    <a:pt x="676192" y="0"/>
                  </a:moveTo>
                  <a:cubicBezTo>
                    <a:pt x="757781" y="0"/>
                    <a:pt x="825773" y="67992"/>
                    <a:pt x="825773" y="149581"/>
                  </a:cubicBezTo>
                  <a:lnTo>
                    <a:pt x="825773" y="1000834"/>
                  </a:lnTo>
                  <a:cubicBezTo>
                    <a:pt x="828492" y="1025311"/>
                    <a:pt x="831212" y="1052508"/>
                    <a:pt x="836651" y="1076985"/>
                  </a:cubicBezTo>
                  <a:cubicBezTo>
                    <a:pt x="861128" y="1139537"/>
                    <a:pt x="912802" y="1150415"/>
                    <a:pt x="912802" y="1150415"/>
                  </a:cubicBezTo>
                  <a:cubicBezTo>
                    <a:pt x="912802" y="1150415"/>
                    <a:pt x="861128" y="1221126"/>
                    <a:pt x="774099" y="1221126"/>
                  </a:cubicBezTo>
                  <a:cubicBezTo>
                    <a:pt x="670752" y="1221126"/>
                    <a:pt x="589162" y="1166733"/>
                    <a:pt x="553807" y="1098742"/>
                  </a:cubicBezTo>
                  <a:cubicBezTo>
                    <a:pt x="551087" y="1093303"/>
                    <a:pt x="551087" y="1090583"/>
                    <a:pt x="548367" y="1085144"/>
                  </a:cubicBezTo>
                  <a:cubicBezTo>
                    <a:pt x="534769" y="1147696"/>
                    <a:pt x="450460" y="1199369"/>
                    <a:pt x="398786" y="1212967"/>
                  </a:cubicBezTo>
                  <a:cubicBezTo>
                    <a:pt x="322636" y="1234725"/>
                    <a:pt x="222008" y="1223846"/>
                    <a:pt x="156736" y="1180332"/>
                  </a:cubicBezTo>
                  <a:cubicBezTo>
                    <a:pt x="-79874" y="1028031"/>
                    <a:pt x="-58117" y="416107"/>
                    <a:pt x="287280" y="416107"/>
                  </a:cubicBezTo>
                  <a:cubicBezTo>
                    <a:pt x="412385" y="416107"/>
                    <a:pt x="491255" y="503137"/>
                    <a:pt x="526611" y="552091"/>
                  </a:cubicBezTo>
                  <a:lnTo>
                    <a:pt x="526611" y="149581"/>
                  </a:lnTo>
                  <a:cubicBezTo>
                    <a:pt x="526611" y="67992"/>
                    <a:pt x="594602" y="0"/>
                    <a:pt x="676192" y="0"/>
                  </a:cubicBezTo>
                  <a:close/>
                </a:path>
              </a:pathLst>
            </a:custGeom>
            <a:grpFill/>
            <a:ln w="27168" cap="flat">
              <a:noFill/>
              <a:prstDash val="solid"/>
              <a:miter/>
            </a:ln>
          </p:spPr>
          <p:txBody>
            <a:bodyPr rtlCol="0" anchor="ctr"/>
            <a:lstStyle/>
            <a:p>
              <a:endParaRPr/>
            </a:p>
          </p:txBody>
        </p:sp>
        <p:sp>
          <p:nvSpPr>
            <p:cNvPr id="18" name="Freeform: Shape 17">
              <a:extLst>
                <a:ext uri="{FF2B5EF4-FFF2-40B4-BE49-F238E27FC236}">
                  <a16:creationId xmlns:a16="http://schemas.microsoft.com/office/drawing/2014/main" id="{10D66007-2868-471F-B969-3FB8E82DCC4E}"/>
                </a:ext>
              </a:extLst>
            </p:cNvPr>
            <p:cNvSpPr/>
            <p:nvPr/>
          </p:nvSpPr>
          <p:spPr bwMode="black">
            <a:xfrm>
              <a:off x="6789513" y="2362895"/>
              <a:ext cx="747906" cy="810458"/>
            </a:xfrm>
            <a:custGeom>
              <a:avLst/>
              <a:gdLst>
                <a:gd name="connsiteX0" fmla="*/ 394818 w 747906"/>
                <a:gd name="connsiteY0" fmla="*/ 163222 h 810458"/>
                <a:gd name="connsiteX1" fmla="*/ 356275 w 747906"/>
                <a:gd name="connsiteY1" fmla="*/ 174058 h 810458"/>
                <a:gd name="connsiteX2" fmla="*/ 274685 w 747906"/>
                <a:gd name="connsiteY2" fmla="*/ 356275 h 810458"/>
                <a:gd name="connsiteX3" fmla="*/ 375313 w 747906"/>
                <a:gd name="connsiteY3" fmla="*/ 358994 h 810458"/>
                <a:gd name="connsiteX4" fmla="*/ 473220 w 747906"/>
                <a:gd name="connsiteY4" fmla="*/ 239329 h 810458"/>
                <a:gd name="connsiteX5" fmla="*/ 394818 w 747906"/>
                <a:gd name="connsiteY5" fmla="*/ 163222 h 810458"/>
                <a:gd name="connsiteX6" fmla="*/ 386192 w 747906"/>
                <a:gd name="connsiteY6" fmla="*/ 0 h 810458"/>
                <a:gd name="connsiteX7" fmla="*/ 747906 w 747906"/>
                <a:gd name="connsiteY7" fmla="*/ 266526 h 810458"/>
                <a:gd name="connsiteX8" fmla="*/ 291004 w 747906"/>
                <a:gd name="connsiteY8" fmla="*/ 484100 h 810458"/>
                <a:gd name="connsiteX9" fmla="*/ 497698 w 747906"/>
                <a:gd name="connsiteY9" fmla="*/ 617363 h 810458"/>
                <a:gd name="connsiteX10" fmla="*/ 712551 w 747906"/>
                <a:gd name="connsiteY10" fmla="*/ 557530 h 810458"/>
                <a:gd name="connsiteX11" fmla="*/ 388912 w 747906"/>
                <a:gd name="connsiteY11" fmla="*/ 810458 h 810458"/>
                <a:gd name="connsiteX12" fmla="*/ 0 w 747906"/>
                <a:gd name="connsiteY12" fmla="*/ 413389 h 810458"/>
                <a:gd name="connsiteX13" fmla="*/ 386192 w 747906"/>
                <a:gd name="connsiteY13" fmla="*/ 0 h 810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47906" h="810458">
                  <a:moveTo>
                    <a:pt x="394818" y="163222"/>
                  </a:moveTo>
                  <a:cubicBezTo>
                    <a:pt x="381772" y="163179"/>
                    <a:pt x="368514" y="166579"/>
                    <a:pt x="356275" y="174058"/>
                  </a:cubicBezTo>
                  <a:cubicBezTo>
                    <a:pt x="299162" y="212133"/>
                    <a:pt x="282844" y="291003"/>
                    <a:pt x="274685" y="356275"/>
                  </a:cubicBezTo>
                  <a:cubicBezTo>
                    <a:pt x="274685" y="364434"/>
                    <a:pt x="369873" y="358994"/>
                    <a:pt x="375313" y="358994"/>
                  </a:cubicBezTo>
                  <a:cubicBezTo>
                    <a:pt x="432425" y="345396"/>
                    <a:pt x="473220" y="301881"/>
                    <a:pt x="473220" y="239329"/>
                  </a:cubicBezTo>
                  <a:cubicBezTo>
                    <a:pt x="471181" y="194455"/>
                    <a:pt x="433956" y="163349"/>
                    <a:pt x="394818" y="163222"/>
                  </a:cubicBezTo>
                  <a:close/>
                  <a:moveTo>
                    <a:pt x="386192" y="0"/>
                  </a:moveTo>
                  <a:cubicBezTo>
                    <a:pt x="519455" y="0"/>
                    <a:pt x="747906" y="65272"/>
                    <a:pt x="747906" y="266526"/>
                  </a:cubicBezTo>
                  <a:cubicBezTo>
                    <a:pt x="747906" y="467782"/>
                    <a:pt x="538493" y="484100"/>
                    <a:pt x="291004" y="484100"/>
                  </a:cubicBezTo>
                  <a:cubicBezTo>
                    <a:pt x="291004" y="484100"/>
                    <a:pt x="326359" y="617363"/>
                    <a:pt x="497698" y="617363"/>
                  </a:cubicBezTo>
                  <a:cubicBezTo>
                    <a:pt x="669036" y="617363"/>
                    <a:pt x="712551" y="557530"/>
                    <a:pt x="712551" y="557530"/>
                  </a:cubicBezTo>
                  <a:cubicBezTo>
                    <a:pt x="712551" y="557530"/>
                    <a:pt x="696233" y="810458"/>
                    <a:pt x="388912" y="810458"/>
                  </a:cubicBezTo>
                  <a:cubicBezTo>
                    <a:pt x="212134" y="810458"/>
                    <a:pt x="0" y="677195"/>
                    <a:pt x="0" y="413389"/>
                  </a:cubicBezTo>
                  <a:cubicBezTo>
                    <a:pt x="0" y="176778"/>
                    <a:pt x="163180" y="0"/>
                    <a:pt x="386192" y="0"/>
                  </a:cubicBezTo>
                  <a:close/>
                </a:path>
              </a:pathLst>
            </a:custGeom>
            <a:grpFill/>
            <a:ln w="27168" cap="flat">
              <a:noFill/>
              <a:prstDash val="solid"/>
              <a:miter/>
            </a:ln>
          </p:spPr>
          <p:txBody>
            <a:bodyPr rtlCol="0" anchor="ctr"/>
            <a:lstStyle/>
            <a:p>
              <a:endParaRPr/>
            </a:p>
          </p:txBody>
        </p:sp>
        <p:sp>
          <p:nvSpPr>
            <p:cNvPr id="19" name="Freeform: Shape 18">
              <a:extLst>
                <a:ext uri="{FF2B5EF4-FFF2-40B4-BE49-F238E27FC236}">
                  <a16:creationId xmlns:a16="http://schemas.microsoft.com/office/drawing/2014/main" id="{36270846-6F4C-40AA-99D4-EF9934A7E399}"/>
                </a:ext>
              </a:extLst>
            </p:cNvPr>
            <p:cNvSpPr/>
            <p:nvPr/>
          </p:nvSpPr>
          <p:spPr bwMode="black">
            <a:xfrm>
              <a:off x="7988882" y="2362895"/>
              <a:ext cx="747906" cy="810458"/>
            </a:xfrm>
            <a:custGeom>
              <a:avLst/>
              <a:gdLst>
                <a:gd name="connsiteX0" fmla="*/ 394818 w 747906"/>
                <a:gd name="connsiteY0" fmla="*/ 163222 h 810458"/>
                <a:gd name="connsiteX1" fmla="*/ 356275 w 747906"/>
                <a:gd name="connsiteY1" fmla="*/ 174058 h 810458"/>
                <a:gd name="connsiteX2" fmla="*/ 274685 w 747906"/>
                <a:gd name="connsiteY2" fmla="*/ 356275 h 810458"/>
                <a:gd name="connsiteX3" fmla="*/ 375313 w 747906"/>
                <a:gd name="connsiteY3" fmla="*/ 358994 h 810458"/>
                <a:gd name="connsiteX4" fmla="*/ 473220 w 747906"/>
                <a:gd name="connsiteY4" fmla="*/ 239329 h 810458"/>
                <a:gd name="connsiteX5" fmla="*/ 394818 w 747906"/>
                <a:gd name="connsiteY5" fmla="*/ 163222 h 810458"/>
                <a:gd name="connsiteX6" fmla="*/ 386192 w 747906"/>
                <a:gd name="connsiteY6" fmla="*/ 0 h 810458"/>
                <a:gd name="connsiteX7" fmla="*/ 747906 w 747906"/>
                <a:gd name="connsiteY7" fmla="*/ 266526 h 810458"/>
                <a:gd name="connsiteX8" fmla="*/ 291004 w 747906"/>
                <a:gd name="connsiteY8" fmla="*/ 484100 h 810458"/>
                <a:gd name="connsiteX9" fmla="*/ 497697 w 747906"/>
                <a:gd name="connsiteY9" fmla="*/ 617363 h 810458"/>
                <a:gd name="connsiteX10" fmla="*/ 712551 w 747906"/>
                <a:gd name="connsiteY10" fmla="*/ 557530 h 810458"/>
                <a:gd name="connsiteX11" fmla="*/ 388911 w 747906"/>
                <a:gd name="connsiteY11" fmla="*/ 810458 h 810458"/>
                <a:gd name="connsiteX12" fmla="*/ 0 w 747906"/>
                <a:gd name="connsiteY12" fmla="*/ 413389 h 810458"/>
                <a:gd name="connsiteX13" fmla="*/ 386192 w 747906"/>
                <a:gd name="connsiteY13" fmla="*/ 0 h 810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47906" h="810458">
                  <a:moveTo>
                    <a:pt x="394818" y="163222"/>
                  </a:moveTo>
                  <a:cubicBezTo>
                    <a:pt x="381772" y="163179"/>
                    <a:pt x="368514" y="166579"/>
                    <a:pt x="356275" y="174058"/>
                  </a:cubicBezTo>
                  <a:cubicBezTo>
                    <a:pt x="299162" y="212133"/>
                    <a:pt x="282844" y="291003"/>
                    <a:pt x="274685" y="356275"/>
                  </a:cubicBezTo>
                  <a:cubicBezTo>
                    <a:pt x="274685" y="364434"/>
                    <a:pt x="369873" y="358994"/>
                    <a:pt x="375313" y="358994"/>
                  </a:cubicBezTo>
                  <a:cubicBezTo>
                    <a:pt x="432426" y="345396"/>
                    <a:pt x="473220" y="301881"/>
                    <a:pt x="473220" y="239329"/>
                  </a:cubicBezTo>
                  <a:cubicBezTo>
                    <a:pt x="471181" y="194455"/>
                    <a:pt x="433955" y="163349"/>
                    <a:pt x="394818" y="163222"/>
                  </a:cubicBezTo>
                  <a:close/>
                  <a:moveTo>
                    <a:pt x="386192" y="0"/>
                  </a:moveTo>
                  <a:cubicBezTo>
                    <a:pt x="519455" y="0"/>
                    <a:pt x="747906" y="65272"/>
                    <a:pt x="747906" y="266526"/>
                  </a:cubicBezTo>
                  <a:cubicBezTo>
                    <a:pt x="747906" y="467782"/>
                    <a:pt x="538492" y="484100"/>
                    <a:pt x="291004" y="484100"/>
                  </a:cubicBezTo>
                  <a:cubicBezTo>
                    <a:pt x="291004" y="484100"/>
                    <a:pt x="326359" y="617363"/>
                    <a:pt x="497697" y="617363"/>
                  </a:cubicBezTo>
                  <a:cubicBezTo>
                    <a:pt x="669036" y="617363"/>
                    <a:pt x="712551" y="557530"/>
                    <a:pt x="712551" y="557530"/>
                  </a:cubicBezTo>
                  <a:cubicBezTo>
                    <a:pt x="712551" y="557530"/>
                    <a:pt x="696233" y="810458"/>
                    <a:pt x="388911" y="810458"/>
                  </a:cubicBezTo>
                  <a:cubicBezTo>
                    <a:pt x="212133" y="810458"/>
                    <a:pt x="0" y="677195"/>
                    <a:pt x="0" y="413389"/>
                  </a:cubicBezTo>
                  <a:cubicBezTo>
                    <a:pt x="0" y="176778"/>
                    <a:pt x="163180" y="0"/>
                    <a:pt x="386192" y="0"/>
                  </a:cubicBezTo>
                  <a:close/>
                </a:path>
              </a:pathLst>
            </a:custGeom>
            <a:grpFill/>
            <a:ln w="27168" cap="flat">
              <a:noFill/>
              <a:prstDash val="solid"/>
              <a:miter/>
            </a:ln>
          </p:spPr>
          <p:txBody>
            <a:bodyPr rtlCol="0" anchor="ctr"/>
            <a:lstStyle/>
            <a:p>
              <a:endParaRPr/>
            </a:p>
          </p:txBody>
        </p:sp>
        <p:sp>
          <p:nvSpPr>
            <p:cNvPr id="20" name="Freeform: Shape 19">
              <a:extLst>
                <a:ext uri="{FF2B5EF4-FFF2-40B4-BE49-F238E27FC236}">
                  <a16:creationId xmlns:a16="http://schemas.microsoft.com/office/drawing/2014/main" id="{3703D0E3-2D30-4032-9E53-A7EB9F4BC9C3}"/>
                </a:ext>
              </a:extLst>
            </p:cNvPr>
            <p:cNvSpPr/>
            <p:nvPr/>
          </p:nvSpPr>
          <p:spPr bwMode="black">
            <a:xfrm>
              <a:off x="8683414" y="2274801"/>
              <a:ext cx="897487" cy="951879"/>
            </a:xfrm>
            <a:custGeom>
              <a:avLst/>
              <a:gdLst>
                <a:gd name="connsiteX0" fmla="*/ 580988 w 897487"/>
                <a:gd name="connsiteY0" fmla="*/ 667381 h 951879"/>
                <a:gd name="connsiteX1" fmla="*/ 409649 w 897487"/>
                <a:gd name="connsiteY1" fmla="*/ 667381 h 951879"/>
                <a:gd name="connsiteX2" fmla="*/ 591866 w 897487"/>
                <a:gd name="connsiteY2" fmla="*/ 525959 h 951879"/>
                <a:gd name="connsiteX3" fmla="*/ 842075 w 897487"/>
                <a:gd name="connsiteY3" fmla="*/ 123450 h 951879"/>
                <a:gd name="connsiteX4" fmla="*/ 842075 w 897487"/>
                <a:gd name="connsiteY4" fmla="*/ 123450 h 951879"/>
                <a:gd name="connsiteX5" fmla="*/ 798560 w 897487"/>
                <a:gd name="connsiteY5" fmla="*/ 58178 h 951879"/>
                <a:gd name="connsiteX6" fmla="*/ 746887 w 897487"/>
                <a:gd name="connsiteY6" fmla="*/ 107132 h 951879"/>
                <a:gd name="connsiteX7" fmla="*/ 697933 w 897487"/>
                <a:gd name="connsiteY7" fmla="*/ 115291 h 951879"/>
                <a:gd name="connsiteX8" fmla="*/ 219273 w 897487"/>
                <a:gd name="connsiteY8" fmla="*/ 115291 h 951879"/>
                <a:gd name="connsiteX9" fmla="*/ 102328 w 897487"/>
                <a:gd name="connsiteY9" fmla="*/ 224077 h 951879"/>
                <a:gd name="connsiteX10" fmla="*/ 213834 w 897487"/>
                <a:gd name="connsiteY10" fmla="*/ 332863 h 951879"/>
                <a:gd name="connsiteX11" fmla="*/ 485800 w 897487"/>
                <a:gd name="connsiteY11" fmla="*/ 335583 h 951879"/>
                <a:gd name="connsiteX12" fmla="*/ 134964 w 897487"/>
                <a:gd name="connsiteY12" fmla="*/ 615708 h 951879"/>
                <a:gd name="connsiteX13" fmla="*/ 61533 w 897487"/>
                <a:gd name="connsiteY13" fmla="*/ 884953 h 951879"/>
                <a:gd name="connsiteX14" fmla="*/ 398771 w 897487"/>
                <a:gd name="connsiteY14" fmla="*/ 806083 h 951879"/>
                <a:gd name="connsiteX15" fmla="*/ 529314 w 897487"/>
                <a:gd name="connsiteY15" fmla="*/ 863196 h 951879"/>
                <a:gd name="connsiteX16" fmla="*/ 782242 w 897487"/>
                <a:gd name="connsiteY16" fmla="*/ 607549 h 951879"/>
                <a:gd name="connsiteX17" fmla="*/ 580988 w 897487"/>
                <a:gd name="connsiteY17" fmla="*/ 667381 h 95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97487" h="951879">
                  <a:moveTo>
                    <a:pt x="580988" y="667381"/>
                  </a:moveTo>
                  <a:lnTo>
                    <a:pt x="409649" y="667381"/>
                  </a:lnTo>
                  <a:cubicBezTo>
                    <a:pt x="423248" y="667381"/>
                    <a:pt x="548352" y="561314"/>
                    <a:pt x="591866" y="525959"/>
                  </a:cubicBezTo>
                  <a:cubicBezTo>
                    <a:pt x="700653" y="433491"/>
                    <a:pt x="899188" y="297508"/>
                    <a:pt x="842075" y="123450"/>
                  </a:cubicBezTo>
                  <a:lnTo>
                    <a:pt x="842075" y="123450"/>
                  </a:lnTo>
                  <a:cubicBezTo>
                    <a:pt x="831197" y="82655"/>
                    <a:pt x="798560" y="58178"/>
                    <a:pt x="798560" y="58178"/>
                  </a:cubicBezTo>
                  <a:cubicBezTo>
                    <a:pt x="798560" y="58178"/>
                    <a:pt x="787682" y="90814"/>
                    <a:pt x="746887" y="107132"/>
                  </a:cubicBezTo>
                  <a:cubicBezTo>
                    <a:pt x="730569" y="109852"/>
                    <a:pt x="714251" y="115291"/>
                    <a:pt x="697933" y="115291"/>
                  </a:cubicBezTo>
                  <a:cubicBezTo>
                    <a:pt x="684334" y="115291"/>
                    <a:pt x="219273" y="115291"/>
                    <a:pt x="219273" y="115291"/>
                  </a:cubicBezTo>
                  <a:cubicBezTo>
                    <a:pt x="156721" y="115291"/>
                    <a:pt x="105048" y="166964"/>
                    <a:pt x="102328" y="224077"/>
                  </a:cubicBezTo>
                  <a:cubicBezTo>
                    <a:pt x="102328" y="283910"/>
                    <a:pt x="151282" y="332863"/>
                    <a:pt x="213834" y="332863"/>
                  </a:cubicBezTo>
                  <a:lnTo>
                    <a:pt x="485800" y="335583"/>
                  </a:lnTo>
                  <a:cubicBezTo>
                    <a:pt x="360695" y="406294"/>
                    <a:pt x="211114" y="487884"/>
                    <a:pt x="134964" y="615708"/>
                  </a:cubicBezTo>
                  <a:cubicBezTo>
                    <a:pt x="91449" y="689138"/>
                    <a:pt x="45215" y="800644"/>
                    <a:pt x="61533" y="884953"/>
                  </a:cubicBezTo>
                  <a:cubicBezTo>
                    <a:pt x="121366" y="830560"/>
                    <a:pt x="279106" y="778887"/>
                    <a:pt x="398771" y="806083"/>
                  </a:cubicBezTo>
                  <a:cubicBezTo>
                    <a:pt x="445005" y="814242"/>
                    <a:pt x="491239" y="838719"/>
                    <a:pt x="529314" y="863196"/>
                  </a:cubicBezTo>
                  <a:cubicBezTo>
                    <a:pt x="755046" y="1004618"/>
                    <a:pt x="891029" y="727213"/>
                    <a:pt x="782242" y="607549"/>
                  </a:cubicBezTo>
                  <a:cubicBezTo>
                    <a:pt x="784962" y="607549"/>
                    <a:pt x="722410" y="667381"/>
                    <a:pt x="580988" y="667381"/>
                  </a:cubicBezTo>
                </a:path>
              </a:pathLst>
            </a:custGeom>
            <a:grpFill/>
            <a:ln w="27168" cap="flat">
              <a:noFill/>
              <a:prstDash val="solid"/>
              <a:miter/>
            </a:ln>
          </p:spPr>
          <p:txBody>
            <a:bodyPr rtlCol="0" anchor="ctr"/>
            <a:lstStyle/>
            <a:p>
              <a:endParaRPr/>
            </a:p>
          </p:txBody>
        </p:sp>
        <p:sp>
          <p:nvSpPr>
            <p:cNvPr id="21" name="Freeform: Shape 20">
              <a:extLst>
                <a:ext uri="{FF2B5EF4-FFF2-40B4-BE49-F238E27FC236}">
                  <a16:creationId xmlns:a16="http://schemas.microsoft.com/office/drawing/2014/main" id="{7FD40A0A-73C4-4955-9FF6-0EEB215FD392}"/>
                </a:ext>
              </a:extLst>
            </p:cNvPr>
            <p:cNvSpPr/>
            <p:nvPr/>
          </p:nvSpPr>
          <p:spPr bwMode="black">
            <a:xfrm>
              <a:off x="2624650" y="1948442"/>
              <a:ext cx="1903761" cy="1577400"/>
            </a:xfrm>
            <a:custGeom>
              <a:avLst/>
              <a:gdLst>
                <a:gd name="connsiteX0" fmla="*/ 1559430 w 1903760"/>
                <a:gd name="connsiteY0" fmla="*/ 1165078 h 1577399"/>
                <a:gd name="connsiteX1" fmla="*/ 1369054 w 1903760"/>
                <a:gd name="connsiteY1" fmla="*/ 593950 h 1577399"/>
                <a:gd name="connsiteX2" fmla="*/ 1483279 w 1903760"/>
                <a:gd name="connsiteY2" fmla="*/ 126170 h 1577399"/>
                <a:gd name="connsiteX3" fmla="*/ 1311941 w 1903760"/>
                <a:gd name="connsiteY3" fmla="*/ 58178 h 1577399"/>
                <a:gd name="connsiteX4" fmla="*/ 1078050 w 1903760"/>
                <a:gd name="connsiteY4" fmla="*/ 205040 h 1577399"/>
                <a:gd name="connsiteX5" fmla="*/ 846879 w 1903760"/>
                <a:gd name="connsiteY5" fmla="*/ 523239 h 1577399"/>
                <a:gd name="connsiteX6" fmla="*/ 645624 w 1903760"/>
                <a:gd name="connsiteY6" fmla="*/ 210479 h 1577399"/>
                <a:gd name="connsiteX7" fmla="*/ 455248 w 1903760"/>
                <a:gd name="connsiteY7" fmla="*/ 63617 h 1577399"/>
                <a:gd name="connsiteX8" fmla="*/ 234956 w 1903760"/>
                <a:gd name="connsiteY8" fmla="*/ 137048 h 1577399"/>
                <a:gd name="connsiteX9" fmla="*/ 316546 w 1903760"/>
                <a:gd name="connsiteY9" fmla="*/ 588511 h 1577399"/>
                <a:gd name="connsiteX10" fmla="*/ 58178 w 1903760"/>
                <a:gd name="connsiteY10" fmla="*/ 1072610 h 1577399"/>
                <a:gd name="connsiteX11" fmla="*/ 474286 w 1903760"/>
                <a:gd name="connsiteY11" fmla="*/ 1020936 h 1577399"/>
                <a:gd name="connsiteX12" fmla="*/ 555876 w 1903760"/>
                <a:gd name="connsiteY12" fmla="*/ 572193 h 1577399"/>
                <a:gd name="connsiteX13" fmla="*/ 830561 w 1903760"/>
                <a:gd name="connsiteY13" fmla="*/ 993740 h 1577399"/>
                <a:gd name="connsiteX14" fmla="*/ 1140602 w 1903760"/>
                <a:gd name="connsiteY14" fmla="*/ 574913 h 1577399"/>
                <a:gd name="connsiteX15" fmla="*/ 1567589 w 1903760"/>
                <a:gd name="connsiteY15" fmla="*/ 1526792 h 1577399"/>
                <a:gd name="connsiteX16" fmla="*/ 1866751 w 1903760"/>
                <a:gd name="connsiteY16" fmla="*/ 1322818 h 1577399"/>
                <a:gd name="connsiteX17" fmla="*/ 1559430 w 1903760"/>
                <a:gd name="connsiteY17" fmla="*/ 1165078 h 1577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03760" h="1577399">
                  <a:moveTo>
                    <a:pt x="1559430" y="1165078"/>
                  </a:moveTo>
                  <a:cubicBezTo>
                    <a:pt x="1420727" y="1012777"/>
                    <a:pt x="1377213" y="762569"/>
                    <a:pt x="1369054" y="593950"/>
                  </a:cubicBezTo>
                  <a:cubicBezTo>
                    <a:pt x="1360895" y="449809"/>
                    <a:pt x="1369054" y="199600"/>
                    <a:pt x="1483279" y="126170"/>
                  </a:cubicBezTo>
                  <a:cubicBezTo>
                    <a:pt x="1445204" y="77216"/>
                    <a:pt x="1369054" y="58178"/>
                    <a:pt x="1311941" y="58178"/>
                  </a:cubicBezTo>
                  <a:cubicBezTo>
                    <a:pt x="1184117" y="58178"/>
                    <a:pt x="1121565" y="142488"/>
                    <a:pt x="1078050" y="205040"/>
                  </a:cubicBezTo>
                  <a:cubicBezTo>
                    <a:pt x="1064452" y="224077"/>
                    <a:pt x="846879" y="523239"/>
                    <a:pt x="846879" y="523239"/>
                  </a:cubicBezTo>
                  <a:cubicBezTo>
                    <a:pt x="846879" y="523239"/>
                    <a:pt x="667382" y="243115"/>
                    <a:pt x="645624" y="210479"/>
                  </a:cubicBezTo>
                  <a:cubicBezTo>
                    <a:pt x="615708" y="164245"/>
                    <a:pt x="555876" y="77216"/>
                    <a:pt x="455248" y="63617"/>
                  </a:cubicBezTo>
                  <a:cubicBezTo>
                    <a:pt x="411734" y="58178"/>
                    <a:pt x="297508" y="52739"/>
                    <a:pt x="234956" y="137048"/>
                  </a:cubicBezTo>
                  <a:cubicBezTo>
                    <a:pt x="341023" y="221357"/>
                    <a:pt x="338303" y="438930"/>
                    <a:pt x="316546" y="588511"/>
                  </a:cubicBezTo>
                  <a:cubicBezTo>
                    <a:pt x="248554" y="1031815"/>
                    <a:pt x="58178" y="1072610"/>
                    <a:pt x="58178" y="1072610"/>
                  </a:cubicBezTo>
                  <a:cubicBezTo>
                    <a:pt x="156086" y="1333696"/>
                    <a:pt x="403575" y="1230350"/>
                    <a:pt x="474286" y="1020936"/>
                  </a:cubicBezTo>
                  <a:cubicBezTo>
                    <a:pt x="520520" y="884953"/>
                    <a:pt x="550436" y="713615"/>
                    <a:pt x="555876" y="572193"/>
                  </a:cubicBezTo>
                  <a:lnTo>
                    <a:pt x="830561" y="993740"/>
                  </a:lnTo>
                  <a:cubicBezTo>
                    <a:pt x="830561" y="993740"/>
                    <a:pt x="1140602" y="574913"/>
                    <a:pt x="1140602" y="574913"/>
                  </a:cubicBezTo>
                  <a:cubicBezTo>
                    <a:pt x="1088929" y="1314659"/>
                    <a:pt x="1344577" y="1526792"/>
                    <a:pt x="1567589" y="1526792"/>
                  </a:cubicBezTo>
                  <a:cubicBezTo>
                    <a:pt x="1790601" y="1526792"/>
                    <a:pt x="1866751" y="1322818"/>
                    <a:pt x="1866751" y="1322818"/>
                  </a:cubicBezTo>
                  <a:cubicBezTo>
                    <a:pt x="1744367" y="1314659"/>
                    <a:pt x="1641019" y="1252107"/>
                    <a:pt x="1559430" y="1165078"/>
                  </a:cubicBezTo>
                </a:path>
              </a:pathLst>
            </a:custGeom>
            <a:grpFill/>
            <a:ln w="27168" cap="flat">
              <a:noFill/>
              <a:prstDash val="solid"/>
              <a:miter/>
            </a:ln>
          </p:spPr>
          <p:txBody>
            <a:bodyPr rtlCol="0" anchor="ctr"/>
            <a:lstStyle/>
            <a:p>
              <a:endParaRPr/>
            </a:p>
          </p:txBody>
        </p:sp>
        <p:sp>
          <p:nvSpPr>
            <p:cNvPr id="22" name="Freeform: Shape 21">
              <a:extLst>
                <a:ext uri="{FF2B5EF4-FFF2-40B4-BE49-F238E27FC236}">
                  <a16:creationId xmlns:a16="http://schemas.microsoft.com/office/drawing/2014/main" id="{C904D811-319A-4186-8A59-457C07D35712}"/>
                </a:ext>
              </a:extLst>
            </p:cNvPr>
            <p:cNvSpPr/>
            <p:nvPr/>
          </p:nvSpPr>
          <p:spPr bwMode="black">
            <a:xfrm>
              <a:off x="4792218" y="3234839"/>
              <a:ext cx="271966" cy="652717"/>
            </a:xfrm>
            <a:custGeom>
              <a:avLst/>
              <a:gdLst>
                <a:gd name="connsiteX0" fmla="*/ 88095 w 271965"/>
                <a:gd name="connsiteY0" fmla="*/ 120730 h 652717"/>
                <a:gd name="connsiteX1" fmla="*/ 93534 w 271965"/>
                <a:gd name="connsiteY1" fmla="*/ 153366 h 652717"/>
                <a:gd name="connsiteX2" fmla="*/ 93534 w 271965"/>
                <a:gd name="connsiteY2" fmla="*/ 544997 h 652717"/>
                <a:gd name="connsiteX3" fmla="*/ 156086 w 271965"/>
                <a:gd name="connsiteY3" fmla="*/ 604829 h 652717"/>
                <a:gd name="connsiteX4" fmla="*/ 221358 w 271965"/>
                <a:gd name="connsiteY4" fmla="*/ 544997 h 652717"/>
                <a:gd name="connsiteX5" fmla="*/ 221358 w 271965"/>
                <a:gd name="connsiteY5" fmla="*/ 194161 h 652717"/>
                <a:gd name="connsiteX6" fmla="*/ 210479 w 271965"/>
                <a:gd name="connsiteY6" fmla="*/ 109852 h 652717"/>
                <a:gd name="connsiteX7" fmla="*/ 118011 w 271965"/>
                <a:gd name="connsiteY7" fmla="*/ 58178 h 652717"/>
                <a:gd name="connsiteX8" fmla="*/ 58178 w 271965"/>
                <a:gd name="connsiteY8" fmla="*/ 88094 h 652717"/>
                <a:gd name="connsiteX9" fmla="*/ 88095 w 271965"/>
                <a:gd name="connsiteY9" fmla="*/ 120730 h 652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1965" h="652717">
                  <a:moveTo>
                    <a:pt x="88095" y="120730"/>
                  </a:moveTo>
                  <a:cubicBezTo>
                    <a:pt x="90814" y="131609"/>
                    <a:pt x="90814" y="142487"/>
                    <a:pt x="93534" y="153366"/>
                  </a:cubicBezTo>
                  <a:cubicBezTo>
                    <a:pt x="93534" y="156086"/>
                    <a:pt x="93534" y="542277"/>
                    <a:pt x="93534" y="544997"/>
                  </a:cubicBezTo>
                  <a:cubicBezTo>
                    <a:pt x="93534" y="577632"/>
                    <a:pt x="123450" y="604829"/>
                    <a:pt x="156086" y="604829"/>
                  </a:cubicBezTo>
                  <a:cubicBezTo>
                    <a:pt x="188722" y="607548"/>
                    <a:pt x="221358" y="577632"/>
                    <a:pt x="221358" y="544997"/>
                  </a:cubicBezTo>
                  <a:cubicBezTo>
                    <a:pt x="221358" y="539557"/>
                    <a:pt x="221358" y="194161"/>
                    <a:pt x="221358" y="194161"/>
                  </a:cubicBezTo>
                  <a:cubicBezTo>
                    <a:pt x="221358" y="164245"/>
                    <a:pt x="224078" y="134329"/>
                    <a:pt x="210479" y="109852"/>
                  </a:cubicBezTo>
                  <a:cubicBezTo>
                    <a:pt x="196881" y="79935"/>
                    <a:pt x="158806" y="58178"/>
                    <a:pt x="118011" y="58178"/>
                  </a:cubicBezTo>
                  <a:cubicBezTo>
                    <a:pt x="79936" y="58178"/>
                    <a:pt x="58178" y="88094"/>
                    <a:pt x="58178" y="88094"/>
                  </a:cubicBezTo>
                  <a:cubicBezTo>
                    <a:pt x="58178" y="88094"/>
                    <a:pt x="77216" y="93534"/>
                    <a:pt x="88095" y="120730"/>
                  </a:cubicBezTo>
                </a:path>
              </a:pathLst>
            </a:custGeom>
            <a:grpFill/>
            <a:ln w="27168" cap="flat">
              <a:noFill/>
              <a:prstDash val="solid"/>
              <a:miter/>
            </a:ln>
          </p:spPr>
          <p:txBody>
            <a:bodyPr rtlCol="0" anchor="ctr"/>
            <a:lstStyle/>
            <a:p>
              <a:endParaRPr/>
            </a:p>
          </p:txBody>
        </p:sp>
        <p:sp>
          <p:nvSpPr>
            <p:cNvPr id="23" name="Freeform: Shape 22">
              <a:extLst>
                <a:ext uri="{FF2B5EF4-FFF2-40B4-BE49-F238E27FC236}">
                  <a16:creationId xmlns:a16="http://schemas.microsoft.com/office/drawing/2014/main" id="{770FC748-AD59-44E9-9226-9F3F398D3C6A}"/>
                </a:ext>
              </a:extLst>
            </p:cNvPr>
            <p:cNvSpPr/>
            <p:nvPr/>
          </p:nvSpPr>
          <p:spPr bwMode="black">
            <a:xfrm>
              <a:off x="8751819" y="3234667"/>
              <a:ext cx="271966" cy="652717"/>
            </a:xfrm>
            <a:custGeom>
              <a:avLst/>
              <a:gdLst>
                <a:gd name="connsiteX0" fmla="*/ 191663 w 271965"/>
                <a:gd name="connsiteY0" fmla="*/ 542449 h 652717"/>
                <a:gd name="connsiteX1" fmla="*/ 186224 w 271965"/>
                <a:gd name="connsiteY1" fmla="*/ 509813 h 652717"/>
                <a:gd name="connsiteX2" fmla="*/ 186224 w 271965"/>
                <a:gd name="connsiteY2" fmla="*/ 118183 h 652717"/>
                <a:gd name="connsiteX3" fmla="*/ 123672 w 271965"/>
                <a:gd name="connsiteY3" fmla="*/ 58350 h 652717"/>
                <a:gd name="connsiteX4" fmla="*/ 58400 w 271965"/>
                <a:gd name="connsiteY4" fmla="*/ 118183 h 652717"/>
                <a:gd name="connsiteX5" fmla="*/ 58400 w 271965"/>
                <a:gd name="connsiteY5" fmla="*/ 469018 h 652717"/>
                <a:gd name="connsiteX6" fmla="*/ 69279 w 271965"/>
                <a:gd name="connsiteY6" fmla="*/ 553328 h 652717"/>
                <a:gd name="connsiteX7" fmla="*/ 161747 w 271965"/>
                <a:gd name="connsiteY7" fmla="*/ 605001 h 652717"/>
                <a:gd name="connsiteX8" fmla="*/ 221580 w 271965"/>
                <a:gd name="connsiteY8" fmla="*/ 575085 h 652717"/>
                <a:gd name="connsiteX9" fmla="*/ 191663 w 271965"/>
                <a:gd name="connsiteY9" fmla="*/ 542449 h 652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1965" h="652717">
                  <a:moveTo>
                    <a:pt x="191663" y="542449"/>
                  </a:moveTo>
                  <a:cubicBezTo>
                    <a:pt x="188944" y="531570"/>
                    <a:pt x="186224" y="520692"/>
                    <a:pt x="186224" y="509813"/>
                  </a:cubicBezTo>
                  <a:cubicBezTo>
                    <a:pt x="186224" y="507093"/>
                    <a:pt x="186224" y="120902"/>
                    <a:pt x="186224" y="118183"/>
                  </a:cubicBezTo>
                  <a:cubicBezTo>
                    <a:pt x="186224" y="85547"/>
                    <a:pt x="156308" y="58350"/>
                    <a:pt x="123672" y="58350"/>
                  </a:cubicBezTo>
                  <a:cubicBezTo>
                    <a:pt x="91036" y="55631"/>
                    <a:pt x="58400" y="85547"/>
                    <a:pt x="58400" y="118183"/>
                  </a:cubicBezTo>
                  <a:cubicBezTo>
                    <a:pt x="58400" y="123622"/>
                    <a:pt x="58400" y="469018"/>
                    <a:pt x="58400" y="469018"/>
                  </a:cubicBezTo>
                  <a:cubicBezTo>
                    <a:pt x="58400" y="498934"/>
                    <a:pt x="55680" y="528851"/>
                    <a:pt x="69279" y="553328"/>
                  </a:cubicBezTo>
                  <a:cubicBezTo>
                    <a:pt x="82877" y="583244"/>
                    <a:pt x="120953" y="605001"/>
                    <a:pt x="161747" y="605001"/>
                  </a:cubicBezTo>
                  <a:cubicBezTo>
                    <a:pt x="199822" y="605001"/>
                    <a:pt x="221580" y="575085"/>
                    <a:pt x="221580" y="575085"/>
                  </a:cubicBezTo>
                  <a:cubicBezTo>
                    <a:pt x="221580" y="575085"/>
                    <a:pt x="202542" y="566926"/>
                    <a:pt x="191663" y="542449"/>
                  </a:cubicBezTo>
                </a:path>
              </a:pathLst>
            </a:custGeom>
            <a:grpFill/>
            <a:ln w="27168" cap="flat">
              <a:noFill/>
              <a:prstDash val="solid"/>
              <a:miter/>
            </a:ln>
          </p:spPr>
          <p:txBody>
            <a:bodyPr rtlCol="0" anchor="ctr"/>
            <a:lstStyle/>
            <a:p>
              <a:endParaRPr/>
            </a:p>
          </p:txBody>
        </p:sp>
        <p:sp>
          <p:nvSpPr>
            <p:cNvPr id="24" name="Freeform: Shape 23">
              <a:extLst>
                <a:ext uri="{FF2B5EF4-FFF2-40B4-BE49-F238E27FC236}">
                  <a16:creationId xmlns:a16="http://schemas.microsoft.com/office/drawing/2014/main" id="{67A6B2FE-A112-480D-A8E6-6ED513559C90}"/>
                </a:ext>
              </a:extLst>
            </p:cNvPr>
            <p:cNvSpPr/>
            <p:nvPr/>
          </p:nvSpPr>
          <p:spPr bwMode="black">
            <a:xfrm>
              <a:off x="6320666" y="3416868"/>
              <a:ext cx="435145" cy="462341"/>
            </a:xfrm>
            <a:custGeom>
              <a:avLst/>
              <a:gdLst>
                <a:gd name="connsiteX0" fmla="*/ 302948 w 435145"/>
                <a:gd name="connsiteY0" fmla="*/ 74684 h 462341"/>
                <a:gd name="connsiteX1" fmla="*/ 186003 w 435145"/>
                <a:gd name="connsiteY1" fmla="*/ 148115 h 462341"/>
                <a:gd name="connsiteX2" fmla="*/ 186003 w 435145"/>
                <a:gd name="connsiteY2" fmla="*/ 148115 h 462341"/>
                <a:gd name="connsiteX3" fmla="*/ 186003 w 435145"/>
                <a:gd name="connsiteY3" fmla="*/ 115479 h 462341"/>
                <a:gd name="connsiteX4" fmla="*/ 123450 w 435145"/>
                <a:gd name="connsiteY4" fmla="*/ 58366 h 462341"/>
                <a:gd name="connsiteX5" fmla="*/ 58178 w 435145"/>
                <a:gd name="connsiteY5" fmla="*/ 115479 h 462341"/>
                <a:gd name="connsiteX6" fmla="*/ 58178 w 435145"/>
                <a:gd name="connsiteY6" fmla="*/ 362967 h 462341"/>
                <a:gd name="connsiteX7" fmla="*/ 120730 w 435145"/>
                <a:gd name="connsiteY7" fmla="*/ 422800 h 462341"/>
                <a:gd name="connsiteX8" fmla="*/ 186003 w 435145"/>
                <a:gd name="connsiteY8" fmla="*/ 362967 h 462341"/>
                <a:gd name="connsiteX9" fmla="*/ 186003 w 435145"/>
                <a:gd name="connsiteY9" fmla="*/ 213386 h 462341"/>
                <a:gd name="connsiteX10" fmla="*/ 186003 w 435145"/>
                <a:gd name="connsiteY10" fmla="*/ 213386 h 462341"/>
                <a:gd name="connsiteX11" fmla="*/ 229517 w 435145"/>
                <a:gd name="connsiteY11" fmla="*/ 161713 h 462341"/>
                <a:gd name="connsiteX12" fmla="*/ 259433 w 435145"/>
                <a:gd name="connsiteY12" fmla="*/ 194349 h 462341"/>
                <a:gd name="connsiteX13" fmla="*/ 259433 w 435145"/>
                <a:gd name="connsiteY13" fmla="*/ 362967 h 462341"/>
                <a:gd name="connsiteX14" fmla="*/ 321985 w 435145"/>
                <a:gd name="connsiteY14" fmla="*/ 422800 h 462341"/>
                <a:gd name="connsiteX15" fmla="*/ 387257 w 435145"/>
                <a:gd name="connsiteY15" fmla="*/ 362967 h 462341"/>
                <a:gd name="connsiteX16" fmla="*/ 387257 w 435145"/>
                <a:gd name="connsiteY16" fmla="*/ 273219 h 462341"/>
                <a:gd name="connsiteX17" fmla="*/ 302948 w 435145"/>
                <a:gd name="connsiteY17" fmla="*/ 74684 h 46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35145" h="462341">
                  <a:moveTo>
                    <a:pt x="302948" y="74684"/>
                  </a:moveTo>
                  <a:cubicBezTo>
                    <a:pt x="234956" y="74684"/>
                    <a:pt x="196881" y="131797"/>
                    <a:pt x="186003" y="148115"/>
                  </a:cubicBezTo>
                  <a:lnTo>
                    <a:pt x="186003" y="148115"/>
                  </a:lnTo>
                  <a:cubicBezTo>
                    <a:pt x="186003" y="129077"/>
                    <a:pt x="186003" y="115479"/>
                    <a:pt x="186003" y="115479"/>
                  </a:cubicBezTo>
                  <a:cubicBezTo>
                    <a:pt x="186003" y="82843"/>
                    <a:pt x="156086" y="58366"/>
                    <a:pt x="123450" y="58366"/>
                  </a:cubicBezTo>
                  <a:cubicBezTo>
                    <a:pt x="90814" y="55646"/>
                    <a:pt x="58178" y="82843"/>
                    <a:pt x="58178" y="115479"/>
                  </a:cubicBezTo>
                  <a:cubicBezTo>
                    <a:pt x="58178" y="120918"/>
                    <a:pt x="58178" y="360248"/>
                    <a:pt x="58178" y="362967"/>
                  </a:cubicBezTo>
                  <a:cubicBezTo>
                    <a:pt x="58178" y="395603"/>
                    <a:pt x="88095" y="422800"/>
                    <a:pt x="120730" y="422800"/>
                  </a:cubicBezTo>
                  <a:cubicBezTo>
                    <a:pt x="153366" y="425519"/>
                    <a:pt x="186003" y="395603"/>
                    <a:pt x="186003" y="362967"/>
                  </a:cubicBezTo>
                  <a:cubicBezTo>
                    <a:pt x="186003" y="360248"/>
                    <a:pt x="186003" y="281378"/>
                    <a:pt x="186003" y="213386"/>
                  </a:cubicBezTo>
                  <a:lnTo>
                    <a:pt x="186003" y="213386"/>
                  </a:lnTo>
                  <a:cubicBezTo>
                    <a:pt x="191442" y="186190"/>
                    <a:pt x="205040" y="161713"/>
                    <a:pt x="229517" y="161713"/>
                  </a:cubicBezTo>
                  <a:cubicBezTo>
                    <a:pt x="259433" y="161713"/>
                    <a:pt x="259433" y="194349"/>
                    <a:pt x="259433" y="194349"/>
                  </a:cubicBezTo>
                  <a:lnTo>
                    <a:pt x="259433" y="362967"/>
                  </a:lnTo>
                  <a:cubicBezTo>
                    <a:pt x="259433" y="395603"/>
                    <a:pt x="289349" y="422800"/>
                    <a:pt x="321985" y="422800"/>
                  </a:cubicBezTo>
                  <a:cubicBezTo>
                    <a:pt x="354621" y="425519"/>
                    <a:pt x="387257" y="395603"/>
                    <a:pt x="387257" y="362967"/>
                  </a:cubicBezTo>
                  <a:lnTo>
                    <a:pt x="387257" y="273219"/>
                  </a:lnTo>
                  <a:cubicBezTo>
                    <a:pt x="387257" y="183470"/>
                    <a:pt x="395416" y="71964"/>
                    <a:pt x="302948" y="74684"/>
                  </a:cubicBezTo>
                </a:path>
              </a:pathLst>
            </a:custGeom>
            <a:grpFill/>
            <a:ln w="27168" cap="flat">
              <a:noFill/>
              <a:prstDash val="solid"/>
              <a:miter/>
            </a:ln>
          </p:spPr>
          <p:txBody>
            <a:bodyPr rtlCol="0" anchor="ctr"/>
            <a:lstStyle/>
            <a:p>
              <a:endParaRPr/>
            </a:p>
          </p:txBody>
        </p:sp>
        <p:sp>
          <p:nvSpPr>
            <p:cNvPr id="25" name="Freeform: Shape 24">
              <a:extLst>
                <a:ext uri="{FF2B5EF4-FFF2-40B4-BE49-F238E27FC236}">
                  <a16:creationId xmlns:a16="http://schemas.microsoft.com/office/drawing/2014/main" id="{DDBBC33B-5E76-47D0-9997-B175DC5CA88D}"/>
                </a:ext>
              </a:extLst>
            </p:cNvPr>
            <p:cNvSpPr/>
            <p:nvPr/>
          </p:nvSpPr>
          <p:spPr bwMode="black">
            <a:xfrm>
              <a:off x="7960620" y="3416868"/>
              <a:ext cx="435145" cy="462341"/>
            </a:xfrm>
            <a:custGeom>
              <a:avLst/>
              <a:gdLst>
                <a:gd name="connsiteX0" fmla="*/ 302948 w 435145"/>
                <a:gd name="connsiteY0" fmla="*/ 74684 h 462341"/>
                <a:gd name="connsiteX1" fmla="*/ 186002 w 435145"/>
                <a:gd name="connsiteY1" fmla="*/ 148115 h 462341"/>
                <a:gd name="connsiteX2" fmla="*/ 186002 w 435145"/>
                <a:gd name="connsiteY2" fmla="*/ 148115 h 462341"/>
                <a:gd name="connsiteX3" fmla="*/ 186002 w 435145"/>
                <a:gd name="connsiteY3" fmla="*/ 115479 h 462341"/>
                <a:gd name="connsiteX4" fmla="*/ 123450 w 435145"/>
                <a:gd name="connsiteY4" fmla="*/ 58366 h 462341"/>
                <a:gd name="connsiteX5" fmla="*/ 58178 w 435145"/>
                <a:gd name="connsiteY5" fmla="*/ 115479 h 462341"/>
                <a:gd name="connsiteX6" fmla="*/ 58178 w 435145"/>
                <a:gd name="connsiteY6" fmla="*/ 362967 h 462341"/>
                <a:gd name="connsiteX7" fmla="*/ 120730 w 435145"/>
                <a:gd name="connsiteY7" fmla="*/ 422800 h 462341"/>
                <a:gd name="connsiteX8" fmla="*/ 186002 w 435145"/>
                <a:gd name="connsiteY8" fmla="*/ 362967 h 462341"/>
                <a:gd name="connsiteX9" fmla="*/ 186002 w 435145"/>
                <a:gd name="connsiteY9" fmla="*/ 213386 h 462341"/>
                <a:gd name="connsiteX10" fmla="*/ 186002 w 435145"/>
                <a:gd name="connsiteY10" fmla="*/ 213386 h 462341"/>
                <a:gd name="connsiteX11" fmla="*/ 229517 w 435145"/>
                <a:gd name="connsiteY11" fmla="*/ 161713 h 462341"/>
                <a:gd name="connsiteX12" fmla="*/ 259433 w 435145"/>
                <a:gd name="connsiteY12" fmla="*/ 194349 h 462341"/>
                <a:gd name="connsiteX13" fmla="*/ 259433 w 435145"/>
                <a:gd name="connsiteY13" fmla="*/ 362967 h 462341"/>
                <a:gd name="connsiteX14" fmla="*/ 321985 w 435145"/>
                <a:gd name="connsiteY14" fmla="*/ 422800 h 462341"/>
                <a:gd name="connsiteX15" fmla="*/ 387257 w 435145"/>
                <a:gd name="connsiteY15" fmla="*/ 362967 h 462341"/>
                <a:gd name="connsiteX16" fmla="*/ 387257 w 435145"/>
                <a:gd name="connsiteY16" fmla="*/ 273219 h 462341"/>
                <a:gd name="connsiteX17" fmla="*/ 302948 w 435145"/>
                <a:gd name="connsiteY17" fmla="*/ 74684 h 46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35145" h="462341">
                  <a:moveTo>
                    <a:pt x="302948" y="74684"/>
                  </a:moveTo>
                  <a:cubicBezTo>
                    <a:pt x="234956" y="74684"/>
                    <a:pt x="196881" y="131797"/>
                    <a:pt x="186002" y="148115"/>
                  </a:cubicBezTo>
                  <a:lnTo>
                    <a:pt x="186002" y="148115"/>
                  </a:lnTo>
                  <a:cubicBezTo>
                    <a:pt x="186002" y="129077"/>
                    <a:pt x="186002" y="115479"/>
                    <a:pt x="186002" y="115479"/>
                  </a:cubicBezTo>
                  <a:cubicBezTo>
                    <a:pt x="186002" y="82843"/>
                    <a:pt x="156086" y="58366"/>
                    <a:pt x="123450" y="58366"/>
                  </a:cubicBezTo>
                  <a:cubicBezTo>
                    <a:pt x="90814" y="55646"/>
                    <a:pt x="58178" y="82843"/>
                    <a:pt x="58178" y="115479"/>
                  </a:cubicBezTo>
                  <a:cubicBezTo>
                    <a:pt x="58178" y="120918"/>
                    <a:pt x="58178" y="360248"/>
                    <a:pt x="58178" y="362967"/>
                  </a:cubicBezTo>
                  <a:cubicBezTo>
                    <a:pt x="58178" y="395603"/>
                    <a:pt x="88095" y="422800"/>
                    <a:pt x="120730" y="422800"/>
                  </a:cubicBezTo>
                  <a:cubicBezTo>
                    <a:pt x="153366" y="425519"/>
                    <a:pt x="186002" y="395603"/>
                    <a:pt x="186002" y="362967"/>
                  </a:cubicBezTo>
                  <a:cubicBezTo>
                    <a:pt x="186002" y="360248"/>
                    <a:pt x="186002" y="281378"/>
                    <a:pt x="186002" y="213386"/>
                  </a:cubicBezTo>
                  <a:lnTo>
                    <a:pt x="186002" y="213386"/>
                  </a:lnTo>
                  <a:cubicBezTo>
                    <a:pt x="191442" y="186190"/>
                    <a:pt x="205040" y="161713"/>
                    <a:pt x="229517" y="161713"/>
                  </a:cubicBezTo>
                  <a:cubicBezTo>
                    <a:pt x="259433" y="161713"/>
                    <a:pt x="259433" y="194349"/>
                    <a:pt x="259433" y="194349"/>
                  </a:cubicBezTo>
                  <a:lnTo>
                    <a:pt x="259433" y="362967"/>
                  </a:lnTo>
                  <a:cubicBezTo>
                    <a:pt x="259433" y="395603"/>
                    <a:pt x="289349" y="422800"/>
                    <a:pt x="321985" y="422800"/>
                  </a:cubicBezTo>
                  <a:cubicBezTo>
                    <a:pt x="354621" y="425519"/>
                    <a:pt x="387257" y="395603"/>
                    <a:pt x="387257" y="362967"/>
                  </a:cubicBezTo>
                  <a:lnTo>
                    <a:pt x="387257" y="273219"/>
                  </a:lnTo>
                  <a:cubicBezTo>
                    <a:pt x="384537" y="183470"/>
                    <a:pt x="395416" y="71964"/>
                    <a:pt x="302948" y="74684"/>
                  </a:cubicBezTo>
                </a:path>
              </a:pathLst>
            </a:custGeom>
            <a:grpFill/>
            <a:ln w="27168" cap="flat">
              <a:noFill/>
              <a:prstDash val="solid"/>
              <a:miter/>
            </a:ln>
          </p:spPr>
          <p:txBody>
            <a:bodyPr rtlCol="0" anchor="ctr"/>
            <a:lstStyle/>
            <a:p>
              <a:endParaRPr/>
            </a:p>
          </p:txBody>
        </p:sp>
        <p:sp>
          <p:nvSpPr>
            <p:cNvPr id="26" name="Freeform: Shape 25">
              <a:extLst>
                <a:ext uri="{FF2B5EF4-FFF2-40B4-BE49-F238E27FC236}">
                  <a16:creationId xmlns:a16="http://schemas.microsoft.com/office/drawing/2014/main" id="{3F5FE826-C991-4781-9C3E-F5243696119B}"/>
                </a:ext>
              </a:extLst>
            </p:cNvPr>
            <p:cNvSpPr/>
            <p:nvPr/>
          </p:nvSpPr>
          <p:spPr bwMode="black">
            <a:xfrm>
              <a:off x="5020669" y="3416868"/>
              <a:ext cx="435145" cy="462341"/>
            </a:xfrm>
            <a:custGeom>
              <a:avLst/>
              <a:gdLst>
                <a:gd name="connsiteX0" fmla="*/ 302948 w 435145"/>
                <a:gd name="connsiteY0" fmla="*/ 74684 h 462341"/>
                <a:gd name="connsiteX1" fmla="*/ 186002 w 435145"/>
                <a:gd name="connsiteY1" fmla="*/ 148115 h 462341"/>
                <a:gd name="connsiteX2" fmla="*/ 186002 w 435145"/>
                <a:gd name="connsiteY2" fmla="*/ 148115 h 462341"/>
                <a:gd name="connsiteX3" fmla="*/ 186002 w 435145"/>
                <a:gd name="connsiteY3" fmla="*/ 115479 h 462341"/>
                <a:gd name="connsiteX4" fmla="*/ 123450 w 435145"/>
                <a:gd name="connsiteY4" fmla="*/ 58366 h 462341"/>
                <a:gd name="connsiteX5" fmla="*/ 58178 w 435145"/>
                <a:gd name="connsiteY5" fmla="*/ 115479 h 462341"/>
                <a:gd name="connsiteX6" fmla="*/ 58178 w 435145"/>
                <a:gd name="connsiteY6" fmla="*/ 362967 h 462341"/>
                <a:gd name="connsiteX7" fmla="*/ 120730 w 435145"/>
                <a:gd name="connsiteY7" fmla="*/ 422800 h 462341"/>
                <a:gd name="connsiteX8" fmla="*/ 186002 w 435145"/>
                <a:gd name="connsiteY8" fmla="*/ 362967 h 462341"/>
                <a:gd name="connsiteX9" fmla="*/ 186002 w 435145"/>
                <a:gd name="connsiteY9" fmla="*/ 213386 h 462341"/>
                <a:gd name="connsiteX10" fmla="*/ 186002 w 435145"/>
                <a:gd name="connsiteY10" fmla="*/ 213386 h 462341"/>
                <a:gd name="connsiteX11" fmla="*/ 229517 w 435145"/>
                <a:gd name="connsiteY11" fmla="*/ 161713 h 462341"/>
                <a:gd name="connsiteX12" fmla="*/ 259433 w 435145"/>
                <a:gd name="connsiteY12" fmla="*/ 194349 h 462341"/>
                <a:gd name="connsiteX13" fmla="*/ 259433 w 435145"/>
                <a:gd name="connsiteY13" fmla="*/ 362967 h 462341"/>
                <a:gd name="connsiteX14" fmla="*/ 321985 w 435145"/>
                <a:gd name="connsiteY14" fmla="*/ 422800 h 462341"/>
                <a:gd name="connsiteX15" fmla="*/ 387257 w 435145"/>
                <a:gd name="connsiteY15" fmla="*/ 362967 h 462341"/>
                <a:gd name="connsiteX16" fmla="*/ 387257 w 435145"/>
                <a:gd name="connsiteY16" fmla="*/ 273219 h 462341"/>
                <a:gd name="connsiteX17" fmla="*/ 302948 w 435145"/>
                <a:gd name="connsiteY17" fmla="*/ 74684 h 46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35145" h="462341">
                  <a:moveTo>
                    <a:pt x="302948" y="74684"/>
                  </a:moveTo>
                  <a:cubicBezTo>
                    <a:pt x="234956" y="74684"/>
                    <a:pt x="196881" y="131797"/>
                    <a:pt x="186002" y="148115"/>
                  </a:cubicBezTo>
                  <a:lnTo>
                    <a:pt x="186002" y="148115"/>
                  </a:lnTo>
                  <a:cubicBezTo>
                    <a:pt x="186002" y="129077"/>
                    <a:pt x="186002" y="115479"/>
                    <a:pt x="186002" y="115479"/>
                  </a:cubicBezTo>
                  <a:cubicBezTo>
                    <a:pt x="186002" y="82843"/>
                    <a:pt x="156086" y="58366"/>
                    <a:pt x="123450" y="58366"/>
                  </a:cubicBezTo>
                  <a:cubicBezTo>
                    <a:pt x="90814" y="55646"/>
                    <a:pt x="58178" y="82843"/>
                    <a:pt x="58178" y="115479"/>
                  </a:cubicBezTo>
                  <a:cubicBezTo>
                    <a:pt x="58178" y="120918"/>
                    <a:pt x="58178" y="360248"/>
                    <a:pt x="58178" y="362967"/>
                  </a:cubicBezTo>
                  <a:cubicBezTo>
                    <a:pt x="58178" y="395603"/>
                    <a:pt x="88094" y="422800"/>
                    <a:pt x="120730" y="422800"/>
                  </a:cubicBezTo>
                  <a:cubicBezTo>
                    <a:pt x="153366" y="425519"/>
                    <a:pt x="186002" y="395603"/>
                    <a:pt x="186002" y="362967"/>
                  </a:cubicBezTo>
                  <a:cubicBezTo>
                    <a:pt x="186002" y="360248"/>
                    <a:pt x="186002" y="281378"/>
                    <a:pt x="186002" y="213386"/>
                  </a:cubicBezTo>
                  <a:lnTo>
                    <a:pt x="186002" y="213386"/>
                  </a:lnTo>
                  <a:cubicBezTo>
                    <a:pt x="191442" y="186190"/>
                    <a:pt x="205040" y="161713"/>
                    <a:pt x="229517" y="161713"/>
                  </a:cubicBezTo>
                  <a:cubicBezTo>
                    <a:pt x="259433" y="161713"/>
                    <a:pt x="259433" y="194349"/>
                    <a:pt x="259433" y="194349"/>
                  </a:cubicBezTo>
                  <a:lnTo>
                    <a:pt x="259433" y="362967"/>
                  </a:lnTo>
                  <a:cubicBezTo>
                    <a:pt x="259433" y="395603"/>
                    <a:pt x="289349" y="422800"/>
                    <a:pt x="321985" y="422800"/>
                  </a:cubicBezTo>
                  <a:cubicBezTo>
                    <a:pt x="354621" y="425519"/>
                    <a:pt x="387257" y="395603"/>
                    <a:pt x="387257" y="362967"/>
                  </a:cubicBezTo>
                  <a:lnTo>
                    <a:pt x="387257" y="273219"/>
                  </a:lnTo>
                  <a:cubicBezTo>
                    <a:pt x="384537" y="183470"/>
                    <a:pt x="395416" y="71964"/>
                    <a:pt x="302948" y="74684"/>
                  </a:cubicBezTo>
                </a:path>
              </a:pathLst>
            </a:custGeom>
            <a:grpFill/>
            <a:ln w="27168" cap="flat">
              <a:noFill/>
              <a:prstDash val="solid"/>
              <a:miter/>
            </a:ln>
          </p:spPr>
          <p:txBody>
            <a:bodyPr rtlCol="0" anchor="ctr"/>
            <a:lstStyle/>
            <a:p>
              <a:endParaRPr/>
            </a:p>
          </p:txBody>
        </p:sp>
        <p:sp>
          <p:nvSpPr>
            <p:cNvPr id="27" name="Freeform: Shape 26">
              <a:extLst>
                <a:ext uri="{FF2B5EF4-FFF2-40B4-BE49-F238E27FC236}">
                  <a16:creationId xmlns:a16="http://schemas.microsoft.com/office/drawing/2014/main" id="{2EFB7C3C-C9B9-4A7C-9802-BE61D791106C}"/>
                </a:ext>
              </a:extLst>
            </p:cNvPr>
            <p:cNvSpPr/>
            <p:nvPr/>
          </p:nvSpPr>
          <p:spPr bwMode="black">
            <a:xfrm>
              <a:off x="7616289" y="3475234"/>
              <a:ext cx="364436" cy="364434"/>
            </a:xfrm>
            <a:custGeom>
              <a:avLst/>
              <a:gdLst>
                <a:gd name="connsiteX0" fmla="*/ 182218 w 364436"/>
                <a:gd name="connsiteY0" fmla="*/ 73431 h 364434"/>
                <a:gd name="connsiteX1" fmla="*/ 130544 w 364436"/>
                <a:gd name="connsiteY1" fmla="*/ 179499 h 364434"/>
                <a:gd name="connsiteX2" fmla="*/ 182218 w 364436"/>
                <a:gd name="connsiteY2" fmla="*/ 285565 h 364434"/>
                <a:gd name="connsiteX3" fmla="*/ 233891 w 364436"/>
                <a:gd name="connsiteY3" fmla="*/ 179499 h 364434"/>
                <a:gd name="connsiteX4" fmla="*/ 182218 w 364436"/>
                <a:gd name="connsiteY4" fmla="*/ 73431 h 364434"/>
                <a:gd name="connsiteX5" fmla="*/ 182219 w 364436"/>
                <a:gd name="connsiteY5" fmla="*/ 0 h 364434"/>
                <a:gd name="connsiteX6" fmla="*/ 364436 w 364436"/>
                <a:gd name="connsiteY6" fmla="*/ 182217 h 364434"/>
                <a:gd name="connsiteX7" fmla="*/ 182219 w 364436"/>
                <a:gd name="connsiteY7" fmla="*/ 364434 h 364434"/>
                <a:gd name="connsiteX8" fmla="*/ 0 w 364436"/>
                <a:gd name="connsiteY8" fmla="*/ 182217 h 364434"/>
                <a:gd name="connsiteX9" fmla="*/ 182219 w 364436"/>
                <a:gd name="connsiteY9" fmla="*/ 0 h 364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4436" h="364434">
                  <a:moveTo>
                    <a:pt x="182218" y="73431"/>
                  </a:moveTo>
                  <a:cubicBezTo>
                    <a:pt x="152302" y="76151"/>
                    <a:pt x="130544" y="114226"/>
                    <a:pt x="130544" y="179499"/>
                  </a:cubicBezTo>
                  <a:cubicBezTo>
                    <a:pt x="130544" y="244770"/>
                    <a:pt x="146862" y="285565"/>
                    <a:pt x="182218" y="285565"/>
                  </a:cubicBezTo>
                  <a:cubicBezTo>
                    <a:pt x="217573" y="285565"/>
                    <a:pt x="233891" y="247490"/>
                    <a:pt x="233891" y="179499"/>
                  </a:cubicBezTo>
                  <a:cubicBezTo>
                    <a:pt x="233891" y="114226"/>
                    <a:pt x="212134" y="73431"/>
                    <a:pt x="182218" y="73431"/>
                  </a:cubicBezTo>
                  <a:close/>
                  <a:moveTo>
                    <a:pt x="182219" y="0"/>
                  </a:moveTo>
                  <a:cubicBezTo>
                    <a:pt x="282846" y="0"/>
                    <a:pt x="364436" y="81590"/>
                    <a:pt x="364436" y="182217"/>
                  </a:cubicBezTo>
                  <a:cubicBezTo>
                    <a:pt x="364436" y="282844"/>
                    <a:pt x="282846" y="364434"/>
                    <a:pt x="182219" y="364434"/>
                  </a:cubicBezTo>
                  <a:cubicBezTo>
                    <a:pt x="81591" y="364434"/>
                    <a:pt x="0" y="282844"/>
                    <a:pt x="0" y="182217"/>
                  </a:cubicBezTo>
                  <a:cubicBezTo>
                    <a:pt x="0" y="81590"/>
                    <a:pt x="81591" y="0"/>
                    <a:pt x="182219" y="0"/>
                  </a:cubicBezTo>
                  <a:close/>
                </a:path>
              </a:pathLst>
            </a:custGeom>
            <a:grpFill/>
            <a:ln w="27168" cap="flat">
              <a:noFill/>
              <a:prstDash val="solid"/>
              <a:miter/>
            </a:ln>
          </p:spPr>
          <p:txBody>
            <a:bodyPr rtlCol="0" anchor="ctr"/>
            <a:lstStyle/>
            <a:p>
              <a:endParaRPr/>
            </a:p>
          </p:txBody>
        </p:sp>
        <p:sp>
          <p:nvSpPr>
            <p:cNvPr id="28" name="Freeform: Shape 27">
              <a:extLst>
                <a:ext uri="{FF2B5EF4-FFF2-40B4-BE49-F238E27FC236}">
                  <a16:creationId xmlns:a16="http://schemas.microsoft.com/office/drawing/2014/main" id="{CE6058B8-6C4B-4DD3-9D56-2A32C09E480C}"/>
                </a:ext>
              </a:extLst>
            </p:cNvPr>
            <p:cNvSpPr/>
            <p:nvPr/>
          </p:nvSpPr>
          <p:spPr bwMode="black">
            <a:xfrm>
              <a:off x="6743101" y="3464184"/>
              <a:ext cx="372773" cy="375657"/>
            </a:xfrm>
            <a:custGeom>
              <a:avLst/>
              <a:gdLst>
                <a:gd name="connsiteX0" fmla="*/ 176958 w 372773"/>
                <a:gd name="connsiteY0" fmla="*/ 98080 h 375657"/>
                <a:gd name="connsiteX1" fmla="*/ 125284 w 372773"/>
                <a:gd name="connsiteY1" fmla="*/ 190548 h 375657"/>
                <a:gd name="connsiteX2" fmla="*/ 176958 w 372773"/>
                <a:gd name="connsiteY2" fmla="*/ 283017 h 375657"/>
                <a:gd name="connsiteX3" fmla="*/ 228631 w 372773"/>
                <a:gd name="connsiteY3" fmla="*/ 190548 h 375657"/>
                <a:gd name="connsiteX4" fmla="*/ 176958 w 372773"/>
                <a:gd name="connsiteY4" fmla="*/ 98080 h 375657"/>
                <a:gd name="connsiteX5" fmla="*/ 307501 w 372773"/>
                <a:gd name="connsiteY5" fmla="*/ 172 h 375657"/>
                <a:gd name="connsiteX6" fmla="*/ 372773 w 372773"/>
                <a:gd name="connsiteY6" fmla="*/ 62724 h 375657"/>
                <a:gd name="connsiteX7" fmla="*/ 372773 w 372773"/>
                <a:gd name="connsiteY7" fmla="*/ 312934 h 375657"/>
                <a:gd name="connsiteX8" fmla="*/ 302061 w 372773"/>
                <a:gd name="connsiteY8" fmla="*/ 375486 h 375657"/>
                <a:gd name="connsiteX9" fmla="*/ 239509 w 372773"/>
                <a:gd name="connsiteY9" fmla="*/ 326532 h 375657"/>
                <a:gd name="connsiteX10" fmla="*/ 179677 w 372773"/>
                <a:gd name="connsiteY10" fmla="*/ 370046 h 375657"/>
                <a:gd name="connsiteX11" fmla="*/ 70890 w 372773"/>
                <a:gd name="connsiteY11" fmla="*/ 353728 h 375657"/>
                <a:gd name="connsiteX12" fmla="*/ 128003 w 372773"/>
                <a:gd name="connsiteY12" fmla="*/ 11051 h 375657"/>
                <a:gd name="connsiteX13" fmla="*/ 236790 w 372773"/>
                <a:gd name="connsiteY13" fmla="*/ 70883 h 375657"/>
                <a:gd name="connsiteX14" fmla="*/ 236790 w 372773"/>
                <a:gd name="connsiteY14" fmla="*/ 62724 h 375657"/>
                <a:gd name="connsiteX15" fmla="*/ 307501 w 372773"/>
                <a:gd name="connsiteY15" fmla="*/ 172 h 375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773" h="375657">
                  <a:moveTo>
                    <a:pt x="176958" y="98080"/>
                  </a:moveTo>
                  <a:cubicBezTo>
                    <a:pt x="147042" y="100800"/>
                    <a:pt x="125284" y="133436"/>
                    <a:pt x="125284" y="190548"/>
                  </a:cubicBezTo>
                  <a:cubicBezTo>
                    <a:pt x="125284" y="247661"/>
                    <a:pt x="141602" y="283017"/>
                    <a:pt x="176958" y="283017"/>
                  </a:cubicBezTo>
                  <a:cubicBezTo>
                    <a:pt x="212314" y="283017"/>
                    <a:pt x="228631" y="247661"/>
                    <a:pt x="228631" y="190548"/>
                  </a:cubicBezTo>
                  <a:cubicBezTo>
                    <a:pt x="228631" y="133436"/>
                    <a:pt x="206874" y="98080"/>
                    <a:pt x="176958" y="98080"/>
                  </a:cubicBezTo>
                  <a:close/>
                  <a:moveTo>
                    <a:pt x="307501" y="172"/>
                  </a:moveTo>
                  <a:cubicBezTo>
                    <a:pt x="340137" y="172"/>
                    <a:pt x="372773" y="30088"/>
                    <a:pt x="372773" y="62724"/>
                  </a:cubicBezTo>
                  <a:cubicBezTo>
                    <a:pt x="372773" y="65444"/>
                    <a:pt x="372773" y="307494"/>
                    <a:pt x="372773" y="312934"/>
                  </a:cubicBezTo>
                  <a:cubicBezTo>
                    <a:pt x="370053" y="348289"/>
                    <a:pt x="337417" y="378205"/>
                    <a:pt x="302061" y="375486"/>
                  </a:cubicBezTo>
                  <a:cubicBezTo>
                    <a:pt x="274865" y="372766"/>
                    <a:pt x="247668" y="353728"/>
                    <a:pt x="239509" y="326532"/>
                  </a:cubicBezTo>
                  <a:cubicBezTo>
                    <a:pt x="225911" y="348289"/>
                    <a:pt x="198715" y="364607"/>
                    <a:pt x="179677" y="370046"/>
                  </a:cubicBezTo>
                  <a:cubicBezTo>
                    <a:pt x="147041" y="378205"/>
                    <a:pt x="100807" y="372766"/>
                    <a:pt x="70890" y="353728"/>
                  </a:cubicBezTo>
                  <a:cubicBezTo>
                    <a:pt x="-35177" y="285737"/>
                    <a:pt x="-27018" y="11051"/>
                    <a:pt x="128003" y="11051"/>
                  </a:cubicBezTo>
                  <a:cubicBezTo>
                    <a:pt x="185116" y="11051"/>
                    <a:pt x="220471" y="49126"/>
                    <a:pt x="236790" y="70883"/>
                  </a:cubicBezTo>
                  <a:cubicBezTo>
                    <a:pt x="236790" y="70883"/>
                    <a:pt x="236790" y="65444"/>
                    <a:pt x="236790" y="62724"/>
                  </a:cubicBezTo>
                  <a:cubicBezTo>
                    <a:pt x="239509" y="27369"/>
                    <a:pt x="272145" y="-2547"/>
                    <a:pt x="307501" y="172"/>
                  </a:cubicBezTo>
                  <a:close/>
                </a:path>
              </a:pathLst>
            </a:custGeom>
            <a:grpFill/>
            <a:ln w="27168" cap="flat">
              <a:noFill/>
              <a:prstDash val="solid"/>
              <a:miter/>
            </a:ln>
          </p:spPr>
          <p:txBody>
            <a:bodyPr rtlCol="0" anchor="ctr"/>
            <a:lstStyle/>
            <a:p>
              <a:endParaRPr/>
            </a:p>
          </p:txBody>
        </p:sp>
        <p:sp>
          <p:nvSpPr>
            <p:cNvPr id="29" name="Freeform: Shape 28">
              <a:extLst>
                <a:ext uri="{FF2B5EF4-FFF2-40B4-BE49-F238E27FC236}">
                  <a16:creationId xmlns:a16="http://schemas.microsoft.com/office/drawing/2014/main" id="{7BDDCE3B-CBF0-46A0-95E3-BE2D1DB5CC39}"/>
                </a:ext>
              </a:extLst>
            </p:cNvPr>
            <p:cNvSpPr/>
            <p:nvPr/>
          </p:nvSpPr>
          <p:spPr bwMode="black">
            <a:xfrm>
              <a:off x="8380335" y="3464184"/>
              <a:ext cx="372772" cy="375657"/>
            </a:xfrm>
            <a:custGeom>
              <a:avLst/>
              <a:gdLst>
                <a:gd name="connsiteX0" fmla="*/ 176957 w 372772"/>
                <a:gd name="connsiteY0" fmla="*/ 98080 h 375657"/>
                <a:gd name="connsiteX1" fmla="*/ 125282 w 372772"/>
                <a:gd name="connsiteY1" fmla="*/ 190548 h 375657"/>
                <a:gd name="connsiteX2" fmla="*/ 176957 w 372772"/>
                <a:gd name="connsiteY2" fmla="*/ 283017 h 375657"/>
                <a:gd name="connsiteX3" fmla="*/ 228630 w 372772"/>
                <a:gd name="connsiteY3" fmla="*/ 190548 h 375657"/>
                <a:gd name="connsiteX4" fmla="*/ 176957 w 372772"/>
                <a:gd name="connsiteY4" fmla="*/ 98080 h 375657"/>
                <a:gd name="connsiteX5" fmla="*/ 307501 w 372772"/>
                <a:gd name="connsiteY5" fmla="*/ 172 h 375657"/>
                <a:gd name="connsiteX6" fmla="*/ 372772 w 372772"/>
                <a:gd name="connsiteY6" fmla="*/ 62724 h 375657"/>
                <a:gd name="connsiteX7" fmla="*/ 372772 w 372772"/>
                <a:gd name="connsiteY7" fmla="*/ 312934 h 375657"/>
                <a:gd name="connsiteX8" fmla="*/ 302062 w 372772"/>
                <a:gd name="connsiteY8" fmla="*/ 375486 h 375657"/>
                <a:gd name="connsiteX9" fmla="*/ 239509 w 372772"/>
                <a:gd name="connsiteY9" fmla="*/ 326532 h 375657"/>
                <a:gd name="connsiteX10" fmla="*/ 179677 w 372772"/>
                <a:gd name="connsiteY10" fmla="*/ 370046 h 375657"/>
                <a:gd name="connsiteX11" fmla="*/ 70890 w 372772"/>
                <a:gd name="connsiteY11" fmla="*/ 353728 h 375657"/>
                <a:gd name="connsiteX12" fmla="*/ 128002 w 372772"/>
                <a:gd name="connsiteY12" fmla="*/ 11051 h 375657"/>
                <a:gd name="connsiteX13" fmla="*/ 236790 w 372772"/>
                <a:gd name="connsiteY13" fmla="*/ 70883 h 375657"/>
                <a:gd name="connsiteX14" fmla="*/ 236790 w 372772"/>
                <a:gd name="connsiteY14" fmla="*/ 62724 h 375657"/>
                <a:gd name="connsiteX15" fmla="*/ 307501 w 372772"/>
                <a:gd name="connsiteY15" fmla="*/ 172 h 375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772" h="375657">
                  <a:moveTo>
                    <a:pt x="176957" y="98080"/>
                  </a:moveTo>
                  <a:cubicBezTo>
                    <a:pt x="147039" y="100800"/>
                    <a:pt x="125282" y="133436"/>
                    <a:pt x="125282" y="190548"/>
                  </a:cubicBezTo>
                  <a:cubicBezTo>
                    <a:pt x="125282" y="247661"/>
                    <a:pt x="141600" y="283017"/>
                    <a:pt x="176957" y="283017"/>
                  </a:cubicBezTo>
                  <a:cubicBezTo>
                    <a:pt x="212312" y="283017"/>
                    <a:pt x="228630" y="247661"/>
                    <a:pt x="228630" y="190548"/>
                  </a:cubicBezTo>
                  <a:cubicBezTo>
                    <a:pt x="228630" y="133436"/>
                    <a:pt x="206873" y="98080"/>
                    <a:pt x="176957" y="98080"/>
                  </a:cubicBezTo>
                  <a:close/>
                  <a:moveTo>
                    <a:pt x="307501" y="172"/>
                  </a:moveTo>
                  <a:cubicBezTo>
                    <a:pt x="340137" y="172"/>
                    <a:pt x="372772" y="30088"/>
                    <a:pt x="372772" y="62724"/>
                  </a:cubicBezTo>
                  <a:cubicBezTo>
                    <a:pt x="372772" y="65444"/>
                    <a:pt x="372772" y="307494"/>
                    <a:pt x="372772" y="312934"/>
                  </a:cubicBezTo>
                  <a:cubicBezTo>
                    <a:pt x="370053" y="348289"/>
                    <a:pt x="337417" y="378205"/>
                    <a:pt x="302062" y="375486"/>
                  </a:cubicBezTo>
                  <a:cubicBezTo>
                    <a:pt x="274865" y="372766"/>
                    <a:pt x="247668" y="353728"/>
                    <a:pt x="239509" y="326532"/>
                  </a:cubicBezTo>
                  <a:cubicBezTo>
                    <a:pt x="228630" y="348289"/>
                    <a:pt x="198714" y="364607"/>
                    <a:pt x="179677" y="370046"/>
                  </a:cubicBezTo>
                  <a:cubicBezTo>
                    <a:pt x="147040" y="378205"/>
                    <a:pt x="100806" y="372766"/>
                    <a:pt x="70890" y="353728"/>
                  </a:cubicBezTo>
                  <a:cubicBezTo>
                    <a:pt x="-35177" y="285737"/>
                    <a:pt x="-27018" y="11051"/>
                    <a:pt x="128002" y="11051"/>
                  </a:cubicBezTo>
                  <a:cubicBezTo>
                    <a:pt x="185116" y="11051"/>
                    <a:pt x="220472" y="49126"/>
                    <a:pt x="236790" y="70883"/>
                  </a:cubicBezTo>
                  <a:cubicBezTo>
                    <a:pt x="236790" y="70883"/>
                    <a:pt x="236790" y="65444"/>
                    <a:pt x="236790" y="62724"/>
                  </a:cubicBezTo>
                  <a:cubicBezTo>
                    <a:pt x="239509" y="27369"/>
                    <a:pt x="272145" y="-2547"/>
                    <a:pt x="307501" y="172"/>
                  </a:cubicBezTo>
                  <a:close/>
                </a:path>
              </a:pathLst>
            </a:custGeom>
            <a:grpFill/>
            <a:ln w="27168" cap="flat">
              <a:noFill/>
              <a:prstDash val="solid"/>
              <a:miter/>
            </a:ln>
          </p:spPr>
          <p:txBody>
            <a:bodyPr rtlCol="0" anchor="ctr"/>
            <a:lstStyle/>
            <a:p>
              <a:endParaRPr/>
            </a:p>
          </p:txBody>
        </p:sp>
        <p:sp>
          <p:nvSpPr>
            <p:cNvPr id="30" name="Freeform: Shape 29">
              <a:extLst>
                <a:ext uri="{FF2B5EF4-FFF2-40B4-BE49-F238E27FC236}">
                  <a16:creationId xmlns:a16="http://schemas.microsoft.com/office/drawing/2014/main" id="{CA898F72-C445-4743-97BA-4379F1696CC7}"/>
                </a:ext>
              </a:extLst>
            </p:cNvPr>
            <p:cNvSpPr/>
            <p:nvPr/>
          </p:nvSpPr>
          <p:spPr bwMode="black">
            <a:xfrm>
              <a:off x="7389492" y="3444253"/>
              <a:ext cx="217573" cy="435145"/>
            </a:xfrm>
            <a:custGeom>
              <a:avLst/>
              <a:gdLst>
                <a:gd name="connsiteX0" fmla="*/ 186002 w 217572"/>
                <a:gd name="connsiteY0" fmla="*/ 118011 h 435144"/>
                <a:gd name="connsiteX1" fmla="*/ 128890 w 217572"/>
                <a:gd name="connsiteY1" fmla="*/ 58178 h 435144"/>
                <a:gd name="connsiteX2" fmla="*/ 123450 w 217572"/>
                <a:gd name="connsiteY2" fmla="*/ 58178 h 435144"/>
                <a:gd name="connsiteX3" fmla="*/ 58178 w 217572"/>
                <a:gd name="connsiteY3" fmla="*/ 115291 h 435144"/>
                <a:gd name="connsiteX4" fmla="*/ 58178 w 217572"/>
                <a:gd name="connsiteY4" fmla="*/ 232236 h 435144"/>
                <a:gd name="connsiteX5" fmla="*/ 58178 w 217572"/>
                <a:gd name="connsiteY5" fmla="*/ 232236 h 435144"/>
                <a:gd name="connsiteX6" fmla="*/ 58178 w 217572"/>
                <a:gd name="connsiteY6" fmla="*/ 335583 h 435144"/>
                <a:gd name="connsiteX7" fmla="*/ 115291 w 217572"/>
                <a:gd name="connsiteY7" fmla="*/ 395415 h 435144"/>
                <a:gd name="connsiteX8" fmla="*/ 120730 w 217572"/>
                <a:gd name="connsiteY8" fmla="*/ 395415 h 435144"/>
                <a:gd name="connsiteX9" fmla="*/ 186002 w 217572"/>
                <a:gd name="connsiteY9" fmla="*/ 338303 h 435144"/>
                <a:gd name="connsiteX10" fmla="*/ 186002 w 217572"/>
                <a:gd name="connsiteY10" fmla="*/ 240395 h 435144"/>
                <a:gd name="connsiteX11" fmla="*/ 186002 w 217572"/>
                <a:gd name="connsiteY11" fmla="*/ 240395 h 435144"/>
                <a:gd name="connsiteX12" fmla="*/ 186002 w 217572"/>
                <a:gd name="connsiteY12" fmla="*/ 118011 h 435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7572" h="435144">
                  <a:moveTo>
                    <a:pt x="186002" y="118011"/>
                  </a:moveTo>
                  <a:cubicBezTo>
                    <a:pt x="183283" y="85375"/>
                    <a:pt x="158806" y="60898"/>
                    <a:pt x="128890" y="58178"/>
                  </a:cubicBezTo>
                  <a:cubicBezTo>
                    <a:pt x="126170" y="58178"/>
                    <a:pt x="126170" y="58178"/>
                    <a:pt x="123450" y="58178"/>
                  </a:cubicBezTo>
                  <a:cubicBezTo>
                    <a:pt x="96254" y="58178"/>
                    <a:pt x="58178" y="82655"/>
                    <a:pt x="58178" y="115291"/>
                  </a:cubicBezTo>
                  <a:lnTo>
                    <a:pt x="58178" y="232236"/>
                  </a:lnTo>
                  <a:lnTo>
                    <a:pt x="58178" y="232236"/>
                  </a:lnTo>
                  <a:cubicBezTo>
                    <a:pt x="58178" y="270311"/>
                    <a:pt x="58178" y="335583"/>
                    <a:pt x="58178" y="335583"/>
                  </a:cubicBezTo>
                  <a:cubicBezTo>
                    <a:pt x="60898" y="368219"/>
                    <a:pt x="85375" y="392696"/>
                    <a:pt x="115291" y="395415"/>
                  </a:cubicBezTo>
                  <a:cubicBezTo>
                    <a:pt x="118011" y="395415"/>
                    <a:pt x="118011" y="395415"/>
                    <a:pt x="120730" y="395415"/>
                  </a:cubicBezTo>
                  <a:cubicBezTo>
                    <a:pt x="147927" y="395415"/>
                    <a:pt x="186002" y="370938"/>
                    <a:pt x="186002" y="338303"/>
                  </a:cubicBezTo>
                  <a:lnTo>
                    <a:pt x="186002" y="240395"/>
                  </a:lnTo>
                  <a:lnTo>
                    <a:pt x="186002" y="240395"/>
                  </a:lnTo>
                  <a:cubicBezTo>
                    <a:pt x="186002" y="202320"/>
                    <a:pt x="186002" y="118011"/>
                    <a:pt x="186002" y="118011"/>
                  </a:cubicBezTo>
                </a:path>
              </a:pathLst>
            </a:custGeom>
            <a:grpFill/>
            <a:ln w="27168" cap="flat">
              <a:noFill/>
              <a:prstDash val="solid"/>
              <a:miter/>
            </a:ln>
          </p:spPr>
          <p:txBody>
            <a:bodyPr rtlCol="0" anchor="ctr"/>
            <a:lstStyle/>
            <a:p>
              <a:endParaRPr/>
            </a:p>
          </p:txBody>
        </p:sp>
        <p:sp>
          <p:nvSpPr>
            <p:cNvPr id="31" name="Freeform: Shape 30">
              <a:extLst>
                <a:ext uri="{FF2B5EF4-FFF2-40B4-BE49-F238E27FC236}">
                  <a16:creationId xmlns:a16="http://schemas.microsoft.com/office/drawing/2014/main" id="{2FC0A55B-CEB1-43A3-BD42-9118CCCC4997}"/>
                </a:ext>
              </a:extLst>
            </p:cNvPr>
            <p:cNvSpPr/>
            <p:nvPr/>
          </p:nvSpPr>
          <p:spPr bwMode="black">
            <a:xfrm>
              <a:off x="7392212" y="3280901"/>
              <a:ext cx="217573" cy="217572"/>
            </a:xfrm>
            <a:custGeom>
              <a:avLst/>
              <a:gdLst>
                <a:gd name="connsiteX0" fmla="*/ 183282 w 217572"/>
                <a:gd name="connsiteY0" fmla="*/ 120902 h 217572"/>
                <a:gd name="connsiteX1" fmla="*/ 120730 w 217572"/>
                <a:gd name="connsiteY1" fmla="*/ 183454 h 217572"/>
                <a:gd name="connsiteX2" fmla="*/ 58178 w 217572"/>
                <a:gd name="connsiteY2" fmla="*/ 120902 h 217572"/>
                <a:gd name="connsiteX3" fmla="*/ 120730 w 217572"/>
                <a:gd name="connsiteY3" fmla="*/ 58350 h 217572"/>
                <a:gd name="connsiteX4" fmla="*/ 183282 w 217572"/>
                <a:gd name="connsiteY4" fmla="*/ 120902 h 217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572" h="217572">
                  <a:moveTo>
                    <a:pt x="183282" y="120902"/>
                  </a:moveTo>
                  <a:cubicBezTo>
                    <a:pt x="183282" y="156258"/>
                    <a:pt x="156086" y="183454"/>
                    <a:pt x="120730" y="183454"/>
                  </a:cubicBezTo>
                  <a:cubicBezTo>
                    <a:pt x="85375" y="183454"/>
                    <a:pt x="58178" y="156258"/>
                    <a:pt x="58178" y="120902"/>
                  </a:cubicBezTo>
                  <a:cubicBezTo>
                    <a:pt x="58178" y="85547"/>
                    <a:pt x="85375" y="58350"/>
                    <a:pt x="120730" y="58350"/>
                  </a:cubicBezTo>
                  <a:cubicBezTo>
                    <a:pt x="153366" y="55630"/>
                    <a:pt x="183282" y="85547"/>
                    <a:pt x="183282" y="120902"/>
                  </a:cubicBezTo>
                </a:path>
              </a:pathLst>
            </a:custGeom>
            <a:grpFill/>
            <a:ln w="27168" cap="flat">
              <a:noFill/>
              <a:prstDash val="solid"/>
              <a:miter/>
            </a:ln>
          </p:spPr>
          <p:txBody>
            <a:bodyPr rtlCol="0" anchor="ctr"/>
            <a:lstStyle/>
            <a:p>
              <a:endParaRPr/>
            </a:p>
          </p:txBody>
        </p:sp>
        <p:sp>
          <p:nvSpPr>
            <p:cNvPr id="32" name="Freeform: Shape 31">
              <a:extLst>
                <a:ext uri="{FF2B5EF4-FFF2-40B4-BE49-F238E27FC236}">
                  <a16:creationId xmlns:a16="http://schemas.microsoft.com/office/drawing/2014/main" id="{0B50D7FF-ABF7-48B0-B01A-BDAB3E56A59C}"/>
                </a:ext>
              </a:extLst>
            </p:cNvPr>
            <p:cNvSpPr/>
            <p:nvPr/>
          </p:nvSpPr>
          <p:spPr bwMode="black">
            <a:xfrm>
              <a:off x="6005186" y="3416884"/>
              <a:ext cx="380752" cy="462341"/>
            </a:xfrm>
            <a:custGeom>
              <a:avLst/>
              <a:gdLst>
                <a:gd name="connsiteX0" fmla="*/ 270312 w 380752"/>
                <a:gd name="connsiteY0" fmla="*/ 69229 h 462341"/>
                <a:gd name="connsiteX1" fmla="*/ 188722 w 380752"/>
                <a:gd name="connsiteY1" fmla="*/ 134501 h 462341"/>
                <a:gd name="connsiteX2" fmla="*/ 188722 w 380752"/>
                <a:gd name="connsiteY2" fmla="*/ 118183 h 462341"/>
                <a:gd name="connsiteX3" fmla="*/ 126170 w 380752"/>
                <a:gd name="connsiteY3" fmla="*/ 58350 h 462341"/>
                <a:gd name="connsiteX4" fmla="*/ 58178 w 380752"/>
                <a:gd name="connsiteY4" fmla="*/ 118183 h 462341"/>
                <a:gd name="connsiteX5" fmla="*/ 58178 w 380752"/>
                <a:gd name="connsiteY5" fmla="*/ 210651 h 462341"/>
                <a:gd name="connsiteX6" fmla="*/ 58178 w 380752"/>
                <a:gd name="connsiteY6" fmla="*/ 365671 h 462341"/>
                <a:gd name="connsiteX7" fmla="*/ 58178 w 380752"/>
                <a:gd name="connsiteY7" fmla="*/ 365671 h 462341"/>
                <a:gd name="connsiteX8" fmla="*/ 120730 w 380752"/>
                <a:gd name="connsiteY8" fmla="*/ 425504 h 462341"/>
                <a:gd name="connsiteX9" fmla="*/ 186002 w 380752"/>
                <a:gd name="connsiteY9" fmla="*/ 365671 h 462341"/>
                <a:gd name="connsiteX10" fmla="*/ 186002 w 380752"/>
                <a:gd name="connsiteY10" fmla="*/ 365671 h 462341"/>
                <a:gd name="connsiteX11" fmla="*/ 186002 w 380752"/>
                <a:gd name="connsiteY11" fmla="*/ 210651 h 462341"/>
                <a:gd name="connsiteX12" fmla="*/ 215919 w 380752"/>
                <a:gd name="connsiteY12" fmla="*/ 158978 h 462341"/>
                <a:gd name="connsiteX13" fmla="*/ 275751 w 380752"/>
                <a:gd name="connsiteY13" fmla="*/ 221530 h 462341"/>
                <a:gd name="connsiteX14" fmla="*/ 270312 w 380752"/>
                <a:gd name="connsiteY14" fmla="*/ 69229 h 46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0752" h="462341">
                  <a:moveTo>
                    <a:pt x="270312" y="69229"/>
                  </a:moveTo>
                  <a:cubicBezTo>
                    <a:pt x="232236" y="71949"/>
                    <a:pt x="213199" y="99145"/>
                    <a:pt x="188722" y="134501"/>
                  </a:cubicBezTo>
                  <a:cubicBezTo>
                    <a:pt x="188722" y="134501"/>
                    <a:pt x="188722" y="118183"/>
                    <a:pt x="188722" y="118183"/>
                  </a:cubicBezTo>
                  <a:cubicBezTo>
                    <a:pt x="188722" y="85547"/>
                    <a:pt x="158806" y="58350"/>
                    <a:pt x="126170" y="58350"/>
                  </a:cubicBezTo>
                  <a:cubicBezTo>
                    <a:pt x="93534" y="55631"/>
                    <a:pt x="60898" y="85547"/>
                    <a:pt x="58178" y="118183"/>
                  </a:cubicBezTo>
                  <a:lnTo>
                    <a:pt x="58178" y="210651"/>
                  </a:lnTo>
                  <a:lnTo>
                    <a:pt x="58178" y="365671"/>
                  </a:lnTo>
                  <a:lnTo>
                    <a:pt x="58178" y="365671"/>
                  </a:lnTo>
                  <a:cubicBezTo>
                    <a:pt x="58178" y="398307"/>
                    <a:pt x="88094" y="425504"/>
                    <a:pt x="120730" y="425504"/>
                  </a:cubicBezTo>
                  <a:cubicBezTo>
                    <a:pt x="153366" y="428224"/>
                    <a:pt x="186002" y="398307"/>
                    <a:pt x="186002" y="365671"/>
                  </a:cubicBezTo>
                  <a:lnTo>
                    <a:pt x="186002" y="365671"/>
                  </a:lnTo>
                  <a:lnTo>
                    <a:pt x="186002" y="210651"/>
                  </a:lnTo>
                  <a:cubicBezTo>
                    <a:pt x="188722" y="188894"/>
                    <a:pt x="196881" y="158978"/>
                    <a:pt x="215919" y="158978"/>
                  </a:cubicBezTo>
                  <a:cubicBezTo>
                    <a:pt x="243115" y="158978"/>
                    <a:pt x="215919" y="221530"/>
                    <a:pt x="275751" y="221530"/>
                  </a:cubicBezTo>
                  <a:cubicBezTo>
                    <a:pt x="362780" y="221530"/>
                    <a:pt x="373658" y="63790"/>
                    <a:pt x="270312" y="69229"/>
                  </a:cubicBezTo>
                </a:path>
              </a:pathLst>
            </a:custGeom>
            <a:grpFill/>
            <a:ln w="27168" cap="flat">
              <a:noFill/>
              <a:prstDash val="solid"/>
              <a:miter/>
            </a:ln>
          </p:spPr>
          <p:txBody>
            <a:bodyPr rtlCol="0" anchor="ctr"/>
            <a:lstStyle/>
            <a:p>
              <a:endParaRPr/>
            </a:p>
          </p:txBody>
        </p:sp>
        <p:sp>
          <p:nvSpPr>
            <p:cNvPr id="33" name="Freeform: Shape 32">
              <a:extLst>
                <a:ext uri="{FF2B5EF4-FFF2-40B4-BE49-F238E27FC236}">
                  <a16:creationId xmlns:a16="http://schemas.microsoft.com/office/drawing/2014/main" id="{25498461-453E-4B01-AC09-28EB4FE30933}"/>
                </a:ext>
              </a:extLst>
            </p:cNvPr>
            <p:cNvSpPr/>
            <p:nvPr/>
          </p:nvSpPr>
          <p:spPr bwMode="black">
            <a:xfrm>
              <a:off x="5693490" y="3475234"/>
              <a:ext cx="337238" cy="364434"/>
            </a:xfrm>
            <a:custGeom>
              <a:avLst/>
              <a:gdLst>
                <a:gd name="connsiteX0" fmla="*/ 180433 w 337238"/>
                <a:gd name="connsiteY0" fmla="*/ 73984 h 364434"/>
                <a:gd name="connsiteX1" fmla="*/ 163180 w 337238"/>
                <a:gd name="connsiteY1" fmla="*/ 78870 h 364434"/>
                <a:gd name="connsiteX2" fmla="*/ 125105 w 337238"/>
                <a:gd name="connsiteY2" fmla="*/ 160461 h 364434"/>
                <a:gd name="connsiteX3" fmla="*/ 171339 w 337238"/>
                <a:gd name="connsiteY3" fmla="*/ 163180 h 364434"/>
                <a:gd name="connsiteX4" fmla="*/ 214854 w 337238"/>
                <a:gd name="connsiteY4" fmla="*/ 108787 h 364434"/>
                <a:gd name="connsiteX5" fmla="*/ 180433 w 337238"/>
                <a:gd name="connsiteY5" fmla="*/ 73984 h 364434"/>
                <a:gd name="connsiteX6" fmla="*/ 174059 w 337238"/>
                <a:gd name="connsiteY6" fmla="*/ 0 h 364434"/>
                <a:gd name="connsiteX7" fmla="*/ 337238 w 337238"/>
                <a:gd name="connsiteY7" fmla="*/ 119665 h 364434"/>
                <a:gd name="connsiteX8" fmla="*/ 133264 w 337238"/>
                <a:gd name="connsiteY8" fmla="*/ 217573 h 364434"/>
                <a:gd name="connsiteX9" fmla="*/ 225732 w 337238"/>
                <a:gd name="connsiteY9" fmla="*/ 277405 h 364434"/>
                <a:gd name="connsiteX10" fmla="*/ 320920 w 337238"/>
                <a:gd name="connsiteY10" fmla="*/ 250208 h 364434"/>
                <a:gd name="connsiteX11" fmla="*/ 174059 w 337238"/>
                <a:gd name="connsiteY11" fmla="*/ 364434 h 364434"/>
                <a:gd name="connsiteX12" fmla="*/ 0 w 337238"/>
                <a:gd name="connsiteY12" fmla="*/ 184937 h 364434"/>
                <a:gd name="connsiteX13" fmla="*/ 174059 w 337238"/>
                <a:gd name="connsiteY13" fmla="*/ 0 h 364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7238" h="364434">
                  <a:moveTo>
                    <a:pt x="180433" y="73984"/>
                  </a:moveTo>
                  <a:cubicBezTo>
                    <a:pt x="174569" y="73941"/>
                    <a:pt x="168620" y="75471"/>
                    <a:pt x="163180" y="78870"/>
                  </a:cubicBezTo>
                  <a:cubicBezTo>
                    <a:pt x="135984" y="95189"/>
                    <a:pt x="127825" y="130544"/>
                    <a:pt x="125105" y="160461"/>
                  </a:cubicBezTo>
                  <a:cubicBezTo>
                    <a:pt x="125105" y="163180"/>
                    <a:pt x="168620" y="160461"/>
                    <a:pt x="171339" y="163180"/>
                  </a:cubicBezTo>
                  <a:cubicBezTo>
                    <a:pt x="195816" y="157741"/>
                    <a:pt x="214854" y="135984"/>
                    <a:pt x="214854" y="108787"/>
                  </a:cubicBezTo>
                  <a:cubicBezTo>
                    <a:pt x="214854" y="88389"/>
                    <a:pt x="198026" y="74111"/>
                    <a:pt x="180433" y="73984"/>
                  </a:cubicBezTo>
                  <a:close/>
                  <a:moveTo>
                    <a:pt x="174059" y="0"/>
                  </a:moveTo>
                  <a:cubicBezTo>
                    <a:pt x="233891" y="0"/>
                    <a:pt x="337238" y="29916"/>
                    <a:pt x="337238" y="119665"/>
                  </a:cubicBezTo>
                  <a:cubicBezTo>
                    <a:pt x="337238" y="209414"/>
                    <a:pt x="244770" y="217573"/>
                    <a:pt x="133264" y="217573"/>
                  </a:cubicBezTo>
                  <a:cubicBezTo>
                    <a:pt x="133264" y="217573"/>
                    <a:pt x="149581" y="277405"/>
                    <a:pt x="225732" y="277405"/>
                  </a:cubicBezTo>
                  <a:cubicBezTo>
                    <a:pt x="301883" y="277405"/>
                    <a:pt x="320920" y="250208"/>
                    <a:pt x="320920" y="250208"/>
                  </a:cubicBezTo>
                  <a:cubicBezTo>
                    <a:pt x="320920" y="250208"/>
                    <a:pt x="315481" y="364434"/>
                    <a:pt x="174059" y="364434"/>
                  </a:cubicBezTo>
                  <a:cubicBezTo>
                    <a:pt x="95188" y="364434"/>
                    <a:pt x="0" y="304602"/>
                    <a:pt x="0" y="184937"/>
                  </a:cubicBezTo>
                  <a:cubicBezTo>
                    <a:pt x="0" y="78870"/>
                    <a:pt x="73431" y="0"/>
                    <a:pt x="174059" y="0"/>
                  </a:cubicBezTo>
                  <a:close/>
                </a:path>
              </a:pathLst>
            </a:custGeom>
            <a:grpFill/>
            <a:ln w="27168" cap="flat">
              <a:noFill/>
              <a:prstDash val="solid"/>
              <a:miter/>
            </a:ln>
          </p:spPr>
          <p:txBody>
            <a:bodyPr rtlCol="0" anchor="ctr"/>
            <a:lstStyle/>
            <a:p>
              <a:endParaRPr/>
            </a:p>
          </p:txBody>
        </p:sp>
        <p:sp>
          <p:nvSpPr>
            <p:cNvPr id="34" name="Freeform: Shape 33">
              <a:extLst>
                <a:ext uri="{FF2B5EF4-FFF2-40B4-BE49-F238E27FC236}">
                  <a16:creationId xmlns:a16="http://schemas.microsoft.com/office/drawing/2014/main" id="{29CBDCEB-800E-4D28-B2C3-1A925BFB4697}"/>
                </a:ext>
              </a:extLst>
            </p:cNvPr>
            <p:cNvSpPr/>
            <p:nvPr/>
          </p:nvSpPr>
          <p:spPr bwMode="black">
            <a:xfrm>
              <a:off x="5376945" y="3338014"/>
              <a:ext cx="353556" cy="543931"/>
            </a:xfrm>
            <a:custGeom>
              <a:avLst/>
              <a:gdLst>
                <a:gd name="connsiteX0" fmla="*/ 311107 w 353555"/>
                <a:gd name="connsiteY0" fmla="*/ 433663 h 543931"/>
                <a:gd name="connsiteX1" fmla="*/ 215919 w 353555"/>
                <a:gd name="connsiteY1" fmla="*/ 501654 h 543931"/>
                <a:gd name="connsiteX2" fmla="*/ 98973 w 353555"/>
                <a:gd name="connsiteY2" fmla="*/ 392868 h 543931"/>
                <a:gd name="connsiteX3" fmla="*/ 98973 w 353555"/>
                <a:gd name="connsiteY3" fmla="*/ 221530 h 543931"/>
                <a:gd name="connsiteX4" fmla="*/ 82655 w 353555"/>
                <a:gd name="connsiteY4" fmla="*/ 221530 h 543931"/>
                <a:gd name="connsiteX5" fmla="*/ 58178 w 353555"/>
                <a:gd name="connsiteY5" fmla="*/ 191614 h 543931"/>
                <a:gd name="connsiteX6" fmla="*/ 85375 w 353555"/>
                <a:gd name="connsiteY6" fmla="*/ 164417 h 543931"/>
                <a:gd name="connsiteX7" fmla="*/ 101693 w 353555"/>
                <a:gd name="connsiteY7" fmla="*/ 164417 h 543931"/>
                <a:gd name="connsiteX8" fmla="*/ 101693 w 353555"/>
                <a:gd name="connsiteY8" fmla="*/ 118183 h 543931"/>
                <a:gd name="connsiteX9" fmla="*/ 166965 w 353555"/>
                <a:gd name="connsiteY9" fmla="*/ 58350 h 543931"/>
                <a:gd name="connsiteX10" fmla="*/ 229517 w 353555"/>
                <a:gd name="connsiteY10" fmla="*/ 118183 h 543931"/>
                <a:gd name="connsiteX11" fmla="*/ 229517 w 353555"/>
                <a:gd name="connsiteY11" fmla="*/ 118183 h 543931"/>
                <a:gd name="connsiteX12" fmla="*/ 229517 w 353555"/>
                <a:gd name="connsiteY12" fmla="*/ 164417 h 543931"/>
                <a:gd name="connsiteX13" fmla="*/ 283910 w 353555"/>
                <a:gd name="connsiteY13" fmla="*/ 164417 h 543931"/>
                <a:gd name="connsiteX14" fmla="*/ 308387 w 353555"/>
                <a:gd name="connsiteY14" fmla="*/ 194333 h 543931"/>
                <a:gd name="connsiteX15" fmla="*/ 281190 w 353555"/>
                <a:gd name="connsiteY15" fmla="*/ 221530 h 543931"/>
                <a:gd name="connsiteX16" fmla="*/ 229517 w 353555"/>
                <a:gd name="connsiteY16" fmla="*/ 221530 h 543931"/>
                <a:gd name="connsiteX17" fmla="*/ 229517 w 353555"/>
                <a:gd name="connsiteY17" fmla="*/ 365671 h 543931"/>
                <a:gd name="connsiteX18" fmla="*/ 311107 w 353555"/>
                <a:gd name="connsiteY18" fmla="*/ 433663 h 543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53555" h="543931">
                  <a:moveTo>
                    <a:pt x="311107" y="433663"/>
                  </a:moveTo>
                  <a:cubicBezTo>
                    <a:pt x="311107" y="433663"/>
                    <a:pt x="278471" y="501654"/>
                    <a:pt x="215919" y="501654"/>
                  </a:cubicBezTo>
                  <a:cubicBezTo>
                    <a:pt x="164245" y="501654"/>
                    <a:pt x="101693" y="458140"/>
                    <a:pt x="98973" y="392868"/>
                  </a:cubicBezTo>
                  <a:cubicBezTo>
                    <a:pt x="98973" y="392868"/>
                    <a:pt x="98973" y="297680"/>
                    <a:pt x="98973" y="221530"/>
                  </a:cubicBezTo>
                  <a:lnTo>
                    <a:pt x="82655" y="221530"/>
                  </a:lnTo>
                  <a:cubicBezTo>
                    <a:pt x="74496" y="221530"/>
                    <a:pt x="58178" y="216090"/>
                    <a:pt x="58178" y="191614"/>
                  </a:cubicBezTo>
                  <a:cubicBezTo>
                    <a:pt x="58178" y="167137"/>
                    <a:pt x="77216" y="164417"/>
                    <a:pt x="85375" y="164417"/>
                  </a:cubicBezTo>
                  <a:lnTo>
                    <a:pt x="101693" y="164417"/>
                  </a:lnTo>
                  <a:cubicBezTo>
                    <a:pt x="101693" y="137220"/>
                    <a:pt x="101693" y="118183"/>
                    <a:pt x="101693" y="118183"/>
                  </a:cubicBezTo>
                  <a:cubicBezTo>
                    <a:pt x="104413" y="85547"/>
                    <a:pt x="134329" y="55631"/>
                    <a:pt x="166965" y="58350"/>
                  </a:cubicBezTo>
                  <a:cubicBezTo>
                    <a:pt x="196881" y="61070"/>
                    <a:pt x="229517" y="85547"/>
                    <a:pt x="229517" y="118183"/>
                  </a:cubicBezTo>
                  <a:lnTo>
                    <a:pt x="229517" y="118183"/>
                  </a:lnTo>
                  <a:lnTo>
                    <a:pt x="229517" y="164417"/>
                  </a:lnTo>
                  <a:lnTo>
                    <a:pt x="283910" y="164417"/>
                  </a:lnTo>
                  <a:cubicBezTo>
                    <a:pt x="292069" y="164417"/>
                    <a:pt x="308387" y="169856"/>
                    <a:pt x="308387" y="194333"/>
                  </a:cubicBezTo>
                  <a:cubicBezTo>
                    <a:pt x="308387" y="218810"/>
                    <a:pt x="292069" y="221530"/>
                    <a:pt x="281190" y="221530"/>
                  </a:cubicBezTo>
                  <a:lnTo>
                    <a:pt x="229517" y="221530"/>
                  </a:lnTo>
                  <a:lnTo>
                    <a:pt x="229517" y="365671"/>
                  </a:lnTo>
                  <a:cubicBezTo>
                    <a:pt x="226797" y="409186"/>
                    <a:pt x="267592" y="433663"/>
                    <a:pt x="311107" y="433663"/>
                  </a:cubicBezTo>
                </a:path>
              </a:pathLst>
            </a:custGeom>
            <a:grpFill/>
            <a:ln w="27168" cap="flat">
              <a:noFill/>
              <a:prstDash val="solid"/>
              <a:miter/>
            </a:ln>
          </p:spPr>
          <p:txBody>
            <a:bodyPr rtlCol="0" anchor="ctr"/>
            <a:lstStyle/>
            <a:p>
              <a:endParaRPr/>
            </a:p>
          </p:txBody>
        </p:sp>
        <p:sp>
          <p:nvSpPr>
            <p:cNvPr id="35" name="Freeform: Shape 34">
              <a:extLst>
                <a:ext uri="{FF2B5EF4-FFF2-40B4-BE49-F238E27FC236}">
                  <a16:creationId xmlns:a16="http://schemas.microsoft.com/office/drawing/2014/main" id="{81C4C5D3-38A9-48A3-A737-2E1782DEC6C3}"/>
                </a:ext>
              </a:extLst>
            </p:cNvPr>
            <p:cNvSpPr/>
            <p:nvPr/>
          </p:nvSpPr>
          <p:spPr bwMode="black">
            <a:xfrm>
              <a:off x="7090329" y="3338014"/>
              <a:ext cx="353556" cy="543931"/>
            </a:xfrm>
            <a:custGeom>
              <a:avLst/>
              <a:gdLst>
                <a:gd name="connsiteX0" fmla="*/ 311107 w 353555"/>
                <a:gd name="connsiteY0" fmla="*/ 433663 h 543931"/>
                <a:gd name="connsiteX1" fmla="*/ 215919 w 353555"/>
                <a:gd name="connsiteY1" fmla="*/ 501654 h 543931"/>
                <a:gd name="connsiteX2" fmla="*/ 98973 w 353555"/>
                <a:gd name="connsiteY2" fmla="*/ 392868 h 543931"/>
                <a:gd name="connsiteX3" fmla="*/ 98973 w 353555"/>
                <a:gd name="connsiteY3" fmla="*/ 221530 h 543931"/>
                <a:gd name="connsiteX4" fmla="*/ 82655 w 353555"/>
                <a:gd name="connsiteY4" fmla="*/ 221530 h 543931"/>
                <a:gd name="connsiteX5" fmla="*/ 58178 w 353555"/>
                <a:gd name="connsiteY5" fmla="*/ 191614 h 543931"/>
                <a:gd name="connsiteX6" fmla="*/ 85375 w 353555"/>
                <a:gd name="connsiteY6" fmla="*/ 164417 h 543931"/>
                <a:gd name="connsiteX7" fmla="*/ 101693 w 353555"/>
                <a:gd name="connsiteY7" fmla="*/ 164417 h 543931"/>
                <a:gd name="connsiteX8" fmla="*/ 101693 w 353555"/>
                <a:gd name="connsiteY8" fmla="*/ 118183 h 543931"/>
                <a:gd name="connsiteX9" fmla="*/ 166965 w 353555"/>
                <a:gd name="connsiteY9" fmla="*/ 58350 h 543931"/>
                <a:gd name="connsiteX10" fmla="*/ 229517 w 353555"/>
                <a:gd name="connsiteY10" fmla="*/ 118183 h 543931"/>
                <a:gd name="connsiteX11" fmla="*/ 229517 w 353555"/>
                <a:gd name="connsiteY11" fmla="*/ 118183 h 543931"/>
                <a:gd name="connsiteX12" fmla="*/ 229517 w 353555"/>
                <a:gd name="connsiteY12" fmla="*/ 164417 h 543931"/>
                <a:gd name="connsiteX13" fmla="*/ 283910 w 353555"/>
                <a:gd name="connsiteY13" fmla="*/ 164417 h 543931"/>
                <a:gd name="connsiteX14" fmla="*/ 308387 w 353555"/>
                <a:gd name="connsiteY14" fmla="*/ 194333 h 543931"/>
                <a:gd name="connsiteX15" fmla="*/ 281190 w 353555"/>
                <a:gd name="connsiteY15" fmla="*/ 221530 h 543931"/>
                <a:gd name="connsiteX16" fmla="*/ 229517 w 353555"/>
                <a:gd name="connsiteY16" fmla="*/ 221530 h 543931"/>
                <a:gd name="connsiteX17" fmla="*/ 229517 w 353555"/>
                <a:gd name="connsiteY17" fmla="*/ 365671 h 543931"/>
                <a:gd name="connsiteX18" fmla="*/ 311107 w 353555"/>
                <a:gd name="connsiteY18" fmla="*/ 433663 h 543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53555" h="543931">
                  <a:moveTo>
                    <a:pt x="311107" y="433663"/>
                  </a:moveTo>
                  <a:cubicBezTo>
                    <a:pt x="311107" y="433663"/>
                    <a:pt x="278471" y="501654"/>
                    <a:pt x="215919" y="501654"/>
                  </a:cubicBezTo>
                  <a:cubicBezTo>
                    <a:pt x="164245" y="501654"/>
                    <a:pt x="101693" y="458140"/>
                    <a:pt x="98973" y="392868"/>
                  </a:cubicBezTo>
                  <a:cubicBezTo>
                    <a:pt x="98973" y="392868"/>
                    <a:pt x="98973" y="297680"/>
                    <a:pt x="98973" y="221530"/>
                  </a:cubicBezTo>
                  <a:lnTo>
                    <a:pt x="82655" y="221530"/>
                  </a:lnTo>
                  <a:cubicBezTo>
                    <a:pt x="74496" y="221530"/>
                    <a:pt x="58178" y="216090"/>
                    <a:pt x="58178" y="191614"/>
                  </a:cubicBezTo>
                  <a:cubicBezTo>
                    <a:pt x="58178" y="167137"/>
                    <a:pt x="77216" y="164417"/>
                    <a:pt x="85375" y="164417"/>
                  </a:cubicBezTo>
                  <a:lnTo>
                    <a:pt x="101693" y="164417"/>
                  </a:lnTo>
                  <a:cubicBezTo>
                    <a:pt x="101693" y="137220"/>
                    <a:pt x="101693" y="118183"/>
                    <a:pt x="101693" y="118183"/>
                  </a:cubicBezTo>
                  <a:cubicBezTo>
                    <a:pt x="104412" y="85547"/>
                    <a:pt x="134329" y="55631"/>
                    <a:pt x="166965" y="58350"/>
                  </a:cubicBezTo>
                  <a:cubicBezTo>
                    <a:pt x="196881" y="61070"/>
                    <a:pt x="229517" y="85547"/>
                    <a:pt x="229517" y="118183"/>
                  </a:cubicBezTo>
                  <a:lnTo>
                    <a:pt x="229517" y="118183"/>
                  </a:lnTo>
                  <a:lnTo>
                    <a:pt x="229517" y="164417"/>
                  </a:lnTo>
                  <a:lnTo>
                    <a:pt x="283910" y="164417"/>
                  </a:lnTo>
                  <a:cubicBezTo>
                    <a:pt x="292069" y="164417"/>
                    <a:pt x="308387" y="169856"/>
                    <a:pt x="308387" y="194333"/>
                  </a:cubicBezTo>
                  <a:cubicBezTo>
                    <a:pt x="308387" y="218810"/>
                    <a:pt x="292069" y="221530"/>
                    <a:pt x="281190" y="221530"/>
                  </a:cubicBezTo>
                  <a:lnTo>
                    <a:pt x="229517" y="221530"/>
                  </a:lnTo>
                  <a:lnTo>
                    <a:pt x="229517" y="365671"/>
                  </a:lnTo>
                  <a:cubicBezTo>
                    <a:pt x="229517" y="409186"/>
                    <a:pt x="270312" y="433663"/>
                    <a:pt x="311107" y="433663"/>
                  </a:cubicBezTo>
                </a:path>
              </a:pathLst>
            </a:custGeom>
            <a:grpFill/>
            <a:ln w="27168" cap="flat">
              <a:noFill/>
              <a:prstDash val="solid"/>
              <a:miter/>
            </a:ln>
          </p:spPr>
          <p:txBody>
            <a:bodyPr rtlCol="0" anchor="ctr"/>
            <a:lstStyle/>
            <a:p>
              <a:endParaRPr/>
            </a:p>
          </p:txBody>
        </p:sp>
        <p:sp>
          <p:nvSpPr>
            <p:cNvPr id="36" name="Freeform: Shape 35">
              <a:extLst>
                <a:ext uri="{FF2B5EF4-FFF2-40B4-BE49-F238E27FC236}">
                  <a16:creationId xmlns:a16="http://schemas.microsoft.com/office/drawing/2014/main" id="{CC67A3C2-5E36-485E-BD0C-74020928665D}"/>
                </a:ext>
              </a:extLst>
            </p:cNvPr>
            <p:cNvSpPr/>
            <p:nvPr/>
          </p:nvSpPr>
          <p:spPr bwMode="black">
            <a:xfrm>
              <a:off x="2080719" y="4178559"/>
              <a:ext cx="462342" cy="788700"/>
            </a:xfrm>
            <a:custGeom>
              <a:avLst/>
              <a:gdLst>
                <a:gd name="connsiteX0" fmla="*/ 403575 w 462341"/>
                <a:gd name="connsiteY0" fmla="*/ 583072 h 788699"/>
                <a:gd name="connsiteX1" fmla="*/ 406295 w 462341"/>
                <a:gd name="connsiteY1" fmla="*/ 596670 h 788699"/>
                <a:gd name="connsiteX2" fmla="*/ 400855 w 462341"/>
                <a:gd name="connsiteY2" fmla="*/ 610268 h 788699"/>
                <a:gd name="connsiteX3" fmla="*/ 389977 w 462341"/>
                <a:gd name="connsiteY3" fmla="*/ 626586 h 788699"/>
                <a:gd name="connsiteX4" fmla="*/ 354621 w 462341"/>
                <a:gd name="connsiteY4" fmla="*/ 675540 h 788699"/>
                <a:gd name="connsiteX5" fmla="*/ 327424 w 462341"/>
                <a:gd name="connsiteY5" fmla="*/ 691858 h 788699"/>
                <a:gd name="connsiteX6" fmla="*/ 292069 w 462341"/>
                <a:gd name="connsiteY6" fmla="*/ 713615 h 788699"/>
                <a:gd name="connsiteX7" fmla="*/ 251274 w 462341"/>
                <a:gd name="connsiteY7" fmla="*/ 724494 h 788699"/>
                <a:gd name="connsiteX8" fmla="*/ 221358 w 462341"/>
                <a:gd name="connsiteY8" fmla="*/ 721774 h 788699"/>
                <a:gd name="connsiteX9" fmla="*/ 191442 w 462341"/>
                <a:gd name="connsiteY9" fmla="*/ 721774 h 788699"/>
                <a:gd name="connsiteX10" fmla="*/ 153366 w 462341"/>
                <a:gd name="connsiteY10" fmla="*/ 713615 h 788699"/>
                <a:gd name="connsiteX11" fmla="*/ 104412 w 462341"/>
                <a:gd name="connsiteY11" fmla="*/ 675540 h 788699"/>
                <a:gd name="connsiteX12" fmla="*/ 104412 w 462341"/>
                <a:gd name="connsiteY12" fmla="*/ 689138 h 788699"/>
                <a:gd name="connsiteX13" fmla="*/ 101693 w 462341"/>
                <a:gd name="connsiteY13" fmla="*/ 710895 h 788699"/>
                <a:gd name="connsiteX14" fmla="*/ 85375 w 462341"/>
                <a:gd name="connsiteY14" fmla="*/ 732653 h 788699"/>
                <a:gd name="connsiteX15" fmla="*/ 69057 w 462341"/>
                <a:gd name="connsiteY15" fmla="*/ 727214 h 788699"/>
                <a:gd name="connsiteX16" fmla="*/ 60898 w 462341"/>
                <a:gd name="connsiteY16" fmla="*/ 710895 h 788699"/>
                <a:gd name="connsiteX17" fmla="*/ 58178 w 462341"/>
                <a:gd name="connsiteY17" fmla="*/ 691858 h 788699"/>
                <a:gd name="connsiteX18" fmla="*/ 60898 w 462341"/>
                <a:gd name="connsiteY18" fmla="*/ 664661 h 788699"/>
                <a:gd name="connsiteX19" fmla="*/ 60898 w 462341"/>
                <a:gd name="connsiteY19" fmla="*/ 607549 h 788699"/>
                <a:gd name="connsiteX20" fmla="*/ 63618 w 462341"/>
                <a:gd name="connsiteY20" fmla="*/ 528679 h 788699"/>
                <a:gd name="connsiteX21" fmla="*/ 69057 w 462341"/>
                <a:gd name="connsiteY21" fmla="*/ 504202 h 788699"/>
                <a:gd name="connsiteX22" fmla="*/ 74496 w 462341"/>
                <a:gd name="connsiteY22" fmla="*/ 493323 h 788699"/>
                <a:gd name="connsiteX23" fmla="*/ 82655 w 462341"/>
                <a:gd name="connsiteY23" fmla="*/ 487884 h 788699"/>
                <a:gd name="connsiteX24" fmla="*/ 90814 w 462341"/>
                <a:gd name="connsiteY24" fmla="*/ 493323 h 788699"/>
                <a:gd name="connsiteX25" fmla="*/ 98973 w 462341"/>
                <a:gd name="connsiteY25" fmla="*/ 512361 h 788699"/>
                <a:gd name="connsiteX26" fmla="*/ 101693 w 462341"/>
                <a:gd name="connsiteY26" fmla="*/ 555875 h 788699"/>
                <a:gd name="connsiteX27" fmla="*/ 101693 w 462341"/>
                <a:gd name="connsiteY27" fmla="*/ 596670 h 788699"/>
                <a:gd name="connsiteX28" fmla="*/ 109852 w 462341"/>
                <a:gd name="connsiteY28" fmla="*/ 626586 h 788699"/>
                <a:gd name="connsiteX29" fmla="*/ 128889 w 462341"/>
                <a:gd name="connsiteY29" fmla="*/ 651063 h 788699"/>
                <a:gd name="connsiteX30" fmla="*/ 153366 w 462341"/>
                <a:gd name="connsiteY30" fmla="*/ 670101 h 788699"/>
                <a:gd name="connsiteX31" fmla="*/ 196881 w 462341"/>
                <a:gd name="connsiteY31" fmla="*/ 678260 h 788699"/>
                <a:gd name="connsiteX32" fmla="*/ 221358 w 462341"/>
                <a:gd name="connsiteY32" fmla="*/ 667381 h 788699"/>
                <a:gd name="connsiteX33" fmla="*/ 253994 w 462341"/>
                <a:gd name="connsiteY33" fmla="*/ 659222 h 788699"/>
                <a:gd name="connsiteX34" fmla="*/ 275751 w 462341"/>
                <a:gd name="connsiteY34" fmla="*/ 637465 h 788699"/>
                <a:gd name="connsiteX35" fmla="*/ 281190 w 462341"/>
                <a:gd name="connsiteY35" fmla="*/ 615708 h 788699"/>
                <a:gd name="connsiteX36" fmla="*/ 278471 w 462341"/>
                <a:gd name="connsiteY36" fmla="*/ 602109 h 788699"/>
                <a:gd name="connsiteX37" fmla="*/ 262153 w 462341"/>
                <a:gd name="connsiteY37" fmla="*/ 572193 h 788699"/>
                <a:gd name="connsiteX38" fmla="*/ 245835 w 462341"/>
                <a:gd name="connsiteY38" fmla="*/ 536838 h 788699"/>
                <a:gd name="connsiteX39" fmla="*/ 196881 w 462341"/>
                <a:gd name="connsiteY39" fmla="*/ 477005 h 788699"/>
                <a:gd name="connsiteX40" fmla="*/ 145207 w 462341"/>
                <a:gd name="connsiteY40" fmla="*/ 419892 h 788699"/>
                <a:gd name="connsiteX41" fmla="*/ 93534 w 462341"/>
                <a:gd name="connsiteY41" fmla="*/ 357340 h 788699"/>
                <a:gd name="connsiteX42" fmla="*/ 66337 w 462341"/>
                <a:gd name="connsiteY42" fmla="*/ 283910 h 788699"/>
                <a:gd name="connsiteX43" fmla="*/ 58178 w 462341"/>
                <a:gd name="connsiteY43" fmla="*/ 224077 h 788699"/>
                <a:gd name="connsiteX44" fmla="*/ 82655 w 462341"/>
                <a:gd name="connsiteY44" fmla="*/ 150647 h 788699"/>
                <a:gd name="connsiteX45" fmla="*/ 137048 w 462341"/>
                <a:gd name="connsiteY45" fmla="*/ 96253 h 788699"/>
                <a:gd name="connsiteX46" fmla="*/ 196881 w 462341"/>
                <a:gd name="connsiteY46" fmla="*/ 77216 h 788699"/>
                <a:gd name="connsiteX47" fmla="*/ 232236 w 462341"/>
                <a:gd name="connsiteY47" fmla="*/ 69057 h 788699"/>
                <a:gd name="connsiteX48" fmla="*/ 262153 w 462341"/>
                <a:gd name="connsiteY48" fmla="*/ 74496 h 788699"/>
                <a:gd name="connsiteX49" fmla="*/ 294789 w 462341"/>
                <a:gd name="connsiteY49" fmla="*/ 85375 h 788699"/>
                <a:gd name="connsiteX50" fmla="*/ 327424 w 462341"/>
                <a:gd name="connsiteY50" fmla="*/ 104412 h 788699"/>
                <a:gd name="connsiteX51" fmla="*/ 332864 w 462341"/>
                <a:gd name="connsiteY51" fmla="*/ 74496 h 788699"/>
                <a:gd name="connsiteX52" fmla="*/ 338303 w 462341"/>
                <a:gd name="connsiteY52" fmla="*/ 63618 h 788699"/>
                <a:gd name="connsiteX53" fmla="*/ 349182 w 462341"/>
                <a:gd name="connsiteY53" fmla="*/ 58178 h 788699"/>
                <a:gd name="connsiteX54" fmla="*/ 357341 w 462341"/>
                <a:gd name="connsiteY54" fmla="*/ 63618 h 788699"/>
                <a:gd name="connsiteX55" fmla="*/ 365500 w 462341"/>
                <a:gd name="connsiteY55" fmla="*/ 82655 h 788699"/>
                <a:gd name="connsiteX56" fmla="*/ 368219 w 462341"/>
                <a:gd name="connsiteY56" fmla="*/ 142488 h 788699"/>
                <a:gd name="connsiteX57" fmla="*/ 368219 w 462341"/>
                <a:gd name="connsiteY57" fmla="*/ 188722 h 788699"/>
                <a:gd name="connsiteX58" fmla="*/ 370939 w 462341"/>
                <a:gd name="connsiteY58" fmla="*/ 245834 h 788699"/>
                <a:gd name="connsiteX59" fmla="*/ 354621 w 462341"/>
                <a:gd name="connsiteY59" fmla="*/ 286629 h 788699"/>
                <a:gd name="connsiteX60" fmla="*/ 338303 w 462341"/>
                <a:gd name="connsiteY60" fmla="*/ 281190 h 788699"/>
                <a:gd name="connsiteX61" fmla="*/ 330144 w 462341"/>
                <a:gd name="connsiteY61" fmla="*/ 264872 h 788699"/>
                <a:gd name="connsiteX62" fmla="*/ 327424 w 462341"/>
                <a:gd name="connsiteY62" fmla="*/ 248554 h 788699"/>
                <a:gd name="connsiteX63" fmla="*/ 330144 w 462341"/>
                <a:gd name="connsiteY63" fmla="*/ 221357 h 788699"/>
                <a:gd name="connsiteX64" fmla="*/ 330144 w 462341"/>
                <a:gd name="connsiteY64" fmla="*/ 188722 h 788699"/>
                <a:gd name="connsiteX65" fmla="*/ 327424 w 462341"/>
                <a:gd name="connsiteY65" fmla="*/ 164245 h 788699"/>
                <a:gd name="connsiteX66" fmla="*/ 311107 w 462341"/>
                <a:gd name="connsiteY66" fmla="*/ 134329 h 788699"/>
                <a:gd name="connsiteX67" fmla="*/ 283910 w 462341"/>
                <a:gd name="connsiteY67" fmla="*/ 118011 h 788699"/>
                <a:gd name="connsiteX68" fmla="*/ 251274 w 462341"/>
                <a:gd name="connsiteY68" fmla="*/ 112571 h 788699"/>
                <a:gd name="connsiteX69" fmla="*/ 215918 w 462341"/>
                <a:gd name="connsiteY69" fmla="*/ 123450 h 788699"/>
                <a:gd name="connsiteX70" fmla="*/ 202320 w 462341"/>
                <a:gd name="connsiteY70" fmla="*/ 147927 h 788699"/>
                <a:gd name="connsiteX71" fmla="*/ 188722 w 462341"/>
                <a:gd name="connsiteY71" fmla="*/ 180563 h 788699"/>
                <a:gd name="connsiteX72" fmla="*/ 183283 w 462341"/>
                <a:gd name="connsiteY72" fmla="*/ 210479 h 788699"/>
                <a:gd name="connsiteX73" fmla="*/ 188722 w 462341"/>
                <a:gd name="connsiteY73" fmla="*/ 226797 h 788699"/>
                <a:gd name="connsiteX74" fmla="*/ 188722 w 462341"/>
                <a:gd name="connsiteY74" fmla="*/ 248554 h 788699"/>
                <a:gd name="connsiteX75" fmla="*/ 210479 w 462341"/>
                <a:gd name="connsiteY75" fmla="*/ 273031 h 788699"/>
                <a:gd name="connsiteX76" fmla="*/ 226797 w 462341"/>
                <a:gd name="connsiteY76" fmla="*/ 300228 h 788699"/>
                <a:gd name="connsiteX77" fmla="*/ 256713 w 462341"/>
                <a:gd name="connsiteY77" fmla="*/ 332864 h 788699"/>
                <a:gd name="connsiteX78" fmla="*/ 275751 w 462341"/>
                <a:gd name="connsiteY78" fmla="*/ 351901 h 788699"/>
                <a:gd name="connsiteX79" fmla="*/ 324705 w 462341"/>
                <a:gd name="connsiteY79" fmla="*/ 400855 h 788699"/>
                <a:gd name="connsiteX80" fmla="*/ 343742 w 462341"/>
                <a:gd name="connsiteY80" fmla="*/ 428051 h 788699"/>
                <a:gd name="connsiteX81" fmla="*/ 351901 w 462341"/>
                <a:gd name="connsiteY81" fmla="*/ 433491 h 788699"/>
                <a:gd name="connsiteX82" fmla="*/ 360060 w 462341"/>
                <a:gd name="connsiteY82" fmla="*/ 447089 h 788699"/>
                <a:gd name="connsiteX83" fmla="*/ 384537 w 462341"/>
                <a:gd name="connsiteY83" fmla="*/ 474286 h 788699"/>
                <a:gd name="connsiteX84" fmla="*/ 395416 w 462341"/>
                <a:gd name="connsiteY84" fmla="*/ 506921 h 788699"/>
                <a:gd name="connsiteX85" fmla="*/ 406295 w 462341"/>
                <a:gd name="connsiteY85" fmla="*/ 536838 h 788699"/>
                <a:gd name="connsiteX86" fmla="*/ 409014 w 462341"/>
                <a:gd name="connsiteY86" fmla="*/ 547716 h 788699"/>
                <a:gd name="connsiteX87" fmla="*/ 406295 w 462341"/>
                <a:gd name="connsiteY87" fmla="*/ 569473 h 788699"/>
                <a:gd name="connsiteX88" fmla="*/ 403575 w 462341"/>
                <a:gd name="connsiteY88" fmla="*/ 583072 h 788699"/>
                <a:gd name="connsiteX89" fmla="*/ 403575 w 462341"/>
                <a:gd name="connsiteY89" fmla="*/ 583072 h 78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462341" h="788699">
                  <a:moveTo>
                    <a:pt x="403575" y="583072"/>
                  </a:moveTo>
                  <a:cubicBezTo>
                    <a:pt x="403575" y="588511"/>
                    <a:pt x="406295" y="591231"/>
                    <a:pt x="406295" y="596670"/>
                  </a:cubicBezTo>
                  <a:cubicBezTo>
                    <a:pt x="406295" y="602109"/>
                    <a:pt x="403575" y="604829"/>
                    <a:pt x="400855" y="610268"/>
                  </a:cubicBezTo>
                  <a:cubicBezTo>
                    <a:pt x="398136" y="615708"/>
                    <a:pt x="392696" y="621147"/>
                    <a:pt x="389977" y="626586"/>
                  </a:cubicBezTo>
                  <a:cubicBezTo>
                    <a:pt x="381818" y="645624"/>
                    <a:pt x="368219" y="661942"/>
                    <a:pt x="354621" y="675540"/>
                  </a:cubicBezTo>
                  <a:cubicBezTo>
                    <a:pt x="346462" y="683699"/>
                    <a:pt x="338303" y="686419"/>
                    <a:pt x="327424" y="691858"/>
                  </a:cubicBezTo>
                  <a:cubicBezTo>
                    <a:pt x="316546" y="700017"/>
                    <a:pt x="302948" y="708176"/>
                    <a:pt x="292069" y="713615"/>
                  </a:cubicBezTo>
                  <a:cubicBezTo>
                    <a:pt x="281190" y="719054"/>
                    <a:pt x="264872" y="724494"/>
                    <a:pt x="251274" y="724494"/>
                  </a:cubicBezTo>
                  <a:cubicBezTo>
                    <a:pt x="240395" y="724494"/>
                    <a:pt x="229517" y="721774"/>
                    <a:pt x="221358" y="721774"/>
                  </a:cubicBezTo>
                  <a:cubicBezTo>
                    <a:pt x="213199" y="721774"/>
                    <a:pt x="202320" y="721774"/>
                    <a:pt x="191442" y="721774"/>
                  </a:cubicBezTo>
                  <a:cubicBezTo>
                    <a:pt x="172404" y="721774"/>
                    <a:pt x="172404" y="721774"/>
                    <a:pt x="153366" y="713615"/>
                  </a:cubicBezTo>
                  <a:cubicBezTo>
                    <a:pt x="134329" y="708176"/>
                    <a:pt x="118011" y="691858"/>
                    <a:pt x="104412" y="675540"/>
                  </a:cubicBezTo>
                  <a:cubicBezTo>
                    <a:pt x="104412" y="678260"/>
                    <a:pt x="104412" y="680979"/>
                    <a:pt x="104412" y="689138"/>
                  </a:cubicBezTo>
                  <a:cubicBezTo>
                    <a:pt x="104412" y="694578"/>
                    <a:pt x="104412" y="702737"/>
                    <a:pt x="101693" y="710895"/>
                  </a:cubicBezTo>
                  <a:cubicBezTo>
                    <a:pt x="101693" y="721774"/>
                    <a:pt x="96253" y="732653"/>
                    <a:pt x="85375" y="732653"/>
                  </a:cubicBezTo>
                  <a:cubicBezTo>
                    <a:pt x="77216" y="732653"/>
                    <a:pt x="74496" y="729933"/>
                    <a:pt x="69057" y="727214"/>
                  </a:cubicBezTo>
                  <a:cubicBezTo>
                    <a:pt x="63618" y="724494"/>
                    <a:pt x="60898" y="716335"/>
                    <a:pt x="60898" y="710895"/>
                  </a:cubicBezTo>
                  <a:cubicBezTo>
                    <a:pt x="58178" y="702737"/>
                    <a:pt x="58178" y="697297"/>
                    <a:pt x="58178" y="691858"/>
                  </a:cubicBezTo>
                  <a:cubicBezTo>
                    <a:pt x="58178" y="683699"/>
                    <a:pt x="60898" y="678260"/>
                    <a:pt x="60898" y="664661"/>
                  </a:cubicBezTo>
                  <a:cubicBezTo>
                    <a:pt x="60898" y="656502"/>
                    <a:pt x="60898" y="632026"/>
                    <a:pt x="60898" y="607549"/>
                  </a:cubicBezTo>
                  <a:cubicBezTo>
                    <a:pt x="60898" y="574913"/>
                    <a:pt x="60898" y="542277"/>
                    <a:pt x="63618" y="528679"/>
                  </a:cubicBezTo>
                  <a:cubicBezTo>
                    <a:pt x="63618" y="520520"/>
                    <a:pt x="63618" y="509641"/>
                    <a:pt x="69057" y="504202"/>
                  </a:cubicBezTo>
                  <a:cubicBezTo>
                    <a:pt x="71777" y="501482"/>
                    <a:pt x="71777" y="498762"/>
                    <a:pt x="74496" y="493323"/>
                  </a:cubicBezTo>
                  <a:cubicBezTo>
                    <a:pt x="77216" y="490603"/>
                    <a:pt x="79936" y="487884"/>
                    <a:pt x="82655" y="487884"/>
                  </a:cubicBezTo>
                  <a:cubicBezTo>
                    <a:pt x="85375" y="487884"/>
                    <a:pt x="90814" y="490603"/>
                    <a:pt x="90814" y="493323"/>
                  </a:cubicBezTo>
                  <a:cubicBezTo>
                    <a:pt x="93534" y="498762"/>
                    <a:pt x="98973" y="506921"/>
                    <a:pt x="98973" y="512361"/>
                  </a:cubicBezTo>
                  <a:cubicBezTo>
                    <a:pt x="98973" y="520520"/>
                    <a:pt x="101693" y="536838"/>
                    <a:pt x="101693" y="555875"/>
                  </a:cubicBezTo>
                  <a:cubicBezTo>
                    <a:pt x="101693" y="569473"/>
                    <a:pt x="101693" y="583072"/>
                    <a:pt x="101693" y="596670"/>
                  </a:cubicBezTo>
                  <a:cubicBezTo>
                    <a:pt x="101693" y="607549"/>
                    <a:pt x="104412" y="618427"/>
                    <a:pt x="109852" y="626586"/>
                  </a:cubicBezTo>
                  <a:cubicBezTo>
                    <a:pt x="115291" y="637465"/>
                    <a:pt x="123450" y="642904"/>
                    <a:pt x="128889" y="651063"/>
                  </a:cubicBezTo>
                  <a:cubicBezTo>
                    <a:pt x="137048" y="661942"/>
                    <a:pt x="139768" y="667381"/>
                    <a:pt x="153366" y="670101"/>
                  </a:cubicBezTo>
                  <a:cubicBezTo>
                    <a:pt x="161525" y="670101"/>
                    <a:pt x="183283" y="678260"/>
                    <a:pt x="196881" y="678260"/>
                  </a:cubicBezTo>
                  <a:cubicBezTo>
                    <a:pt x="207759" y="678260"/>
                    <a:pt x="210479" y="672820"/>
                    <a:pt x="221358" y="667381"/>
                  </a:cubicBezTo>
                  <a:cubicBezTo>
                    <a:pt x="232236" y="661942"/>
                    <a:pt x="245835" y="664661"/>
                    <a:pt x="253994" y="659222"/>
                  </a:cubicBezTo>
                  <a:cubicBezTo>
                    <a:pt x="262153" y="653783"/>
                    <a:pt x="273031" y="645624"/>
                    <a:pt x="275751" y="637465"/>
                  </a:cubicBezTo>
                  <a:cubicBezTo>
                    <a:pt x="281190" y="629306"/>
                    <a:pt x="281190" y="621147"/>
                    <a:pt x="281190" y="615708"/>
                  </a:cubicBezTo>
                  <a:cubicBezTo>
                    <a:pt x="281190" y="610268"/>
                    <a:pt x="281190" y="607549"/>
                    <a:pt x="278471" y="602109"/>
                  </a:cubicBezTo>
                  <a:cubicBezTo>
                    <a:pt x="275751" y="591231"/>
                    <a:pt x="267592" y="583072"/>
                    <a:pt x="262153" y="572193"/>
                  </a:cubicBezTo>
                  <a:cubicBezTo>
                    <a:pt x="256713" y="561314"/>
                    <a:pt x="253994" y="547716"/>
                    <a:pt x="245835" y="536838"/>
                  </a:cubicBezTo>
                  <a:cubicBezTo>
                    <a:pt x="232236" y="515080"/>
                    <a:pt x="213199" y="498762"/>
                    <a:pt x="196881" y="477005"/>
                  </a:cubicBezTo>
                  <a:cubicBezTo>
                    <a:pt x="180563" y="457968"/>
                    <a:pt x="164245" y="438930"/>
                    <a:pt x="145207" y="419892"/>
                  </a:cubicBezTo>
                  <a:cubicBezTo>
                    <a:pt x="126170" y="400855"/>
                    <a:pt x="109852" y="379098"/>
                    <a:pt x="93534" y="357340"/>
                  </a:cubicBezTo>
                  <a:cubicBezTo>
                    <a:pt x="77216" y="335583"/>
                    <a:pt x="71777" y="308387"/>
                    <a:pt x="66337" y="283910"/>
                  </a:cubicBezTo>
                  <a:cubicBezTo>
                    <a:pt x="63618" y="267592"/>
                    <a:pt x="58178" y="245834"/>
                    <a:pt x="58178" y="224077"/>
                  </a:cubicBezTo>
                  <a:cubicBezTo>
                    <a:pt x="58178" y="194161"/>
                    <a:pt x="69057" y="175123"/>
                    <a:pt x="82655" y="150647"/>
                  </a:cubicBezTo>
                  <a:cubicBezTo>
                    <a:pt x="96253" y="128889"/>
                    <a:pt x="115291" y="109852"/>
                    <a:pt x="137048" y="96253"/>
                  </a:cubicBezTo>
                  <a:cubicBezTo>
                    <a:pt x="158806" y="82655"/>
                    <a:pt x="172404" y="79936"/>
                    <a:pt x="196881" y="77216"/>
                  </a:cubicBezTo>
                  <a:cubicBezTo>
                    <a:pt x="210479" y="77216"/>
                    <a:pt x="215918" y="69057"/>
                    <a:pt x="232236" y="69057"/>
                  </a:cubicBezTo>
                  <a:cubicBezTo>
                    <a:pt x="243115" y="69057"/>
                    <a:pt x="251274" y="71776"/>
                    <a:pt x="262153" y="74496"/>
                  </a:cubicBezTo>
                  <a:cubicBezTo>
                    <a:pt x="273031" y="77216"/>
                    <a:pt x="283910" y="82655"/>
                    <a:pt x="294789" y="85375"/>
                  </a:cubicBezTo>
                  <a:cubicBezTo>
                    <a:pt x="308387" y="90814"/>
                    <a:pt x="319265" y="96253"/>
                    <a:pt x="327424" y="104412"/>
                  </a:cubicBezTo>
                  <a:cubicBezTo>
                    <a:pt x="327424" y="90814"/>
                    <a:pt x="327424" y="79936"/>
                    <a:pt x="332864" y="74496"/>
                  </a:cubicBezTo>
                  <a:cubicBezTo>
                    <a:pt x="335583" y="71776"/>
                    <a:pt x="335583" y="69057"/>
                    <a:pt x="338303" y="63618"/>
                  </a:cubicBezTo>
                  <a:cubicBezTo>
                    <a:pt x="341023" y="60898"/>
                    <a:pt x="346462" y="58178"/>
                    <a:pt x="349182" y="58178"/>
                  </a:cubicBezTo>
                  <a:cubicBezTo>
                    <a:pt x="351901" y="58178"/>
                    <a:pt x="357341" y="60898"/>
                    <a:pt x="357341" y="63618"/>
                  </a:cubicBezTo>
                  <a:cubicBezTo>
                    <a:pt x="360060" y="69057"/>
                    <a:pt x="365500" y="77216"/>
                    <a:pt x="365500" y="82655"/>
                  </a:cubicBezTo>
                  <a:cubicBezTo>
                    <a:pt x="365500" y="90814"/>
                    <a:pt x="368219" y="123450"/>
                    <a:pt x="368219" y="142488"/>
                  </a:cubicBezTo>
                  <a:cubicBezTo>
                    <a:pt x="368219" y="158806"/>
                    <a:pt x="368219" y="177843"/>
                    <a:pt x="368219" y="188722"/>
                  </a:cubicBezTo>
                  <a:cubicBezTo>
                    <a:pt x="368219" y="213199"/>
                    <a:pt x="370939" y="224077"/>
                    <a:pt x="370939" y="245834"/>
                  </a:cubicBezTo>
                  <a:cubicBezTo>
                    <a:pt x="370939" y="256713"/>
                    <a:pt x="370939" y="286629"/>
                    <a:pt x="354621" y="286629"/>
                  </a:cubicBezTo>
                  <a:cubicBezTo>
                    <a:pt x="346462" y="286629"/>
                    <a:pt x="343742" y="283910"/>
                    <a:pt x="338303" y="281190"/>
                  </a:cubicBezTo>
                  <a:cubicBezTo>
                    <a:pt x="332864" y="278470"/>
                    <a:pt x="330144" y="270311"/>
                    <a:pt x="330144" y="264872"/>
                  </a:cubicBezTo>
                  <a:cubicBezTo>
                    <a:pt x="327424" y="256713"/>
                    <a:pt x="327424" y="251274"/>
                    <a:pt x="327424" y="248554"/>
                  </a:cubicBezTo>
                  <a:cubicBezTo>
                    <a:pt x="327424" y="240395"/>
                    <a:pt x="330144" y="234956"/>
                    <a:pt x="330144" y="221357"/>
                  </a:cubicBezTo>
                  <a:cubicBezTo>
                    <a:pt x="330144" y="213199"/>
                    <a:pt x="330144" y="202320"/>
                    <a:pt x="330144" y="188722"/>
                  </a:cubicBezTo>
                  <a:cubicBezTo>
                    <a:pt x="330144" y="180563"/>
                    <a:pt x="327424" y="172404"/>
                    <a:pt x="327424" y="164245"/>
                  </a:cubicBezTo>
                  <a:cubicBezTo>
                    <a:pt x="324705" y="153366"/>
                    <a:pt x="319265" y="142488"/>
                    <a:pt x="311107" y="134329"/>
                  </a:cubicBezTo>
                  <a:cubicBezTo>
                    <a:pt x="302948" y="126170"/>
                    <a:pt x="294789" y="120730"/>
                    <a:pt x="283910" y="118011"/>
                  </a:cubicBezTo>
                  <a:cubicBezTo>
                    <a:pt x="275751" y="115291"/>
                    <a:pt x="262153" y="112571"/>
                    <a:pt x="251274" y="112571"/>
                  </a:cubicBezTo>
                  <a:cubicBezTo>
                    <a:pt x="237676" y="112571"/>
                    <a:pt x="224077" y="115291"/>
                    <a:pt x="215918" y="123450"/>
                  </a:cubicBezTo>
                  <a:cubicBezTo>
                    <a:pt x="207759" y="128889"/>
                    <a:pt x="205040" y="139768"/>
                    <a:pt x="202320" y="147927"/>
                  </a:cubicBezTo>
                  <a:cubicBezTo>
                    <a:pt x="196881" y="158806"/>
                    <a:pt x="191442" y="166964"/>
                    <a:pt x="188722" y="180563"/>
                  </a:cubicBezTo>
                  <a:cubicBezTo>
                    <a:pt x="186002" y="191441"/>
                    <a:pt x="183283" y="199600"/>
                    <a:pt x="183283" y="210479"/>
                  </a:cubicBezTo>
                  <a:cubicBezTo>
                    <a:pt x="183283" y="215918"/>
                    <a:pt x="186002" y="221357"/>
                    <a:pt x="188722" y="226797"/>
                  </a:cubicBezTo>
                  <a:cubicBezTo>
                    <a:pt x="191442" y="234956"/>
                    <a:pt x="188722" y="243115"/>
                    <a:pt x="188722" y="248554"/>
                  </a:cubicBezTo>
                  <a:cubicBezTo>
                    <a:pt x="191442" y="259433"/>
                    <a:pt x="202320" y="264872"/>
                    <a:pt x="210479" y="273031"/>
                  </a:cubicBezTo>
                  <a:cubicBezTo>
                    <a:pt x="218638" y="281190"/>
                    <a:pt x="221358" y="292069"/>
                    <a:pt x="226797" y="300228"/>
                  </a:cubicBezTo>
                  <a:cubicBezTo>
                    <a:pt x="234956" y="311106"/>
                    <a:pt x="245835" y="321985"/>
                    <a:pt x="256713" y="332864"/>
                  </a:cubicBezTo>
                  <a:cubicBezTo>
                    <a:pt x="259433" y="338303"/>
                    <a:pt x="267592" y="343742"/>
                    <a:pt x="275751" y="351901"/>
                  </a:cubicBezTo>
                  <a:cubicBezTo>
                    <a:pt x="292069" y="368219"/>
                    <a:pt x="311107" y="384537"/>
                    <a:pt x="324705" y="400855"/>
                  </a:cubicBezTo>
                  <a:cubicBezTo>
                    <a:pt x="332864" y="409014"/>
                    <a:pt x="335583" y="419892"/>
                    <a:pt x="343742" y="428051"/>
                  </a:cubicBezTo>
                  <a:cubicBezTo>
                    <a:pt x="346462" y="430771"/>
                    <a:pt x="349182" y="430771"/>
                    <a:pt x="351901" y="433491"/>
                  </a:cubicBezTo>
                  <a:cubicBezTo>
                    <a:pt x="354621" y="436210"/>
                    <a:pt x="357341" y="441650"/>
                    <a:pt x="360060" y="447089"/>
                  </a:cubicBezTo>
                  <a:cubicBezTo>
                    <a:pt x="368219" y="455248"/>
                    <a:pt x="376378" y="463407"/>
                    <a:pt x="384537" y="474286"/>
                  </a:cubicBezTo>
                  <a:cubicBezTo>
                    <a:pt x="389977" y="482445"/>
                    <a:pt x="392696" y="496043"/>
                    <a:pt x="395416" y="506921"/>
                  </a:cubicBezTo>
                  <a:cubicBezTo>
                    <a:pt x="400855" y="517800"/>
                    <a:pt x="400855" y="528679"/>
                    <a:pt x="406295" y="536838"/>
                  </a:cubicBezTo>
                  <a:cubicBezTo>
                    <a:pt x="409014" y="539557"/>
                    <a:pt x="409014" y="544997"/>
                    <a:pt x="409014" y="547716"/>
                  </a:cubicBezTo>
                  <a:cubicBezTo>
                    <a:pt x="409014" y="555875"/>
                    <a:pt x="406295" y="561314"/>
                    <a:pt x="406295" y="569473"/>
                  </a:cubicBezTo>
                  <a:cubicBezTo>
                    <a:pt x="406295" y="574913"/>
                    <a:pt x="403575" y="577632"/>
                    <a:pt x="403575" y="583072"/>
                  </a:cubicBezTo>
                  <a:lnTo>
                    <a:pt x="403575" y="583072"/>
                  </a:lnTo>
                  <a:close/>
                </a:path>
              </a:pathLst>
            </a:custGeom>
            <a:grpFill/>
            <a:ln w="27168" cap="flat">
              <a:noFill/>
              <a:prstDash val="solid"/>
              <a:miter/>
            </a:ln>
          </p:spPr>
          <p:txBody>
            <a:bodyPr rtlCol="0" anchor="ctr"/>
            <a:lstStyle/>
            <a:p>
              <a:endParaRPr/>
            </a:p>
          </p:txBody>
        </p:sp>
        <p:sp>
          <p:nvSpPr>
            <p:cNvPr id="37" name="Freeform: Shape 36">
              <a:extLst>
                <a:ext uri="{FF2B5EF4-FFF2-40B4-BE49-F238E27FC236}">
                  <a16:creationId xmlns:a16="http://schemas.microsoft.com/office/drawing/2014/main" id="{EED642CE-A789-4786-8A92-D88EC62AC133}"/>
                </a:ext>
              </a:extLst>
            </p:cNvPr>
            <p:cNvSpPr/>
            <p:nvPr/>
          </p:nvSpPr>
          <p:spPr bwMode="black">
            <a:xfrm>
              <a:off x="2456032" y="4192158"/>
              <a:ext cx="571128" cy="761503"/>
            </a:xfrm>
            <a:custGeom>
              <a:avLst/>
              <a:gdLst>
                <a:gd name="connsiteX0" fmla="*/ 512361 w 571128"/>
                <a:gd name="connsiteY0" fmla="*/ 79936 h 761503"/>
                <a:gd name="connsiteX1" fmla="*/ 539558 w 571128"/>
                <a:gd name="connsiteY1" fmla="*/ 96253 h 761503"/>
                <a:gd name="connsiteX2" fmla="*/ 534118 w 571128"/>
                <a:gd name="connsiteY2" fmla="*/ 112571 h 761503"/>
                <a:gd name="connsiteX3" fmla="*/ 523240 w 571128"/>
                <a:gd name="connsiteY3" fmla="*/ 120730 h 761503"/>
                <a:gd name="connsiteX4" fmla="*/ 506922 w 571128"/>
                <a:gd name="connsiteY4" fmla="*/ 123450 h 761503"/>
                <a:gd name="connsiteX5" fmla="*/ 477006 w 571128"/>
                <a:gd name="connsiteY5" fmla="*/ 123450 h 761503"/>
                <a:gd name="connsiteX6" fmla="*/ 479725 w 571128"/>
                <a:gd name="connsiteY6" fmla="*/ 145207 h 761503"/>
                <a:gd name="connsiteX7" fmla="*/ 477006 w 571128"/>
                <a:gd name="connsiteY7" fmla="*/ 180563 h 761503"/>
                <a:gd name="connsiteX8" fmla="*/ 482445 w 571128"/>
                <a:gd name="connsiteY8" fmla="*/ 232236 h 761503"/>
                <a:gd name="connsiteX9" fmla="*/ 485165 w 571128"/>
                <a:gd name="connsiteY9" fmla="*/ 283910 h 761503"/>
                <a:gd name="connsiteX10" fmla="*/ 485165 w 571128"/>
                <a:gd name="connsiteY10" fmla="*/ 327424 h 761503"/>
                <a:gd name="connsiteX11" fmla="*/ 487884 w 571128"/>
                <a:gd name="connsiteY11" fmla="*/ 373658 h 761503"/>
                <a:gd name="connsiteX12" fmla="*/ 485165 w 571128"/>
                <a:gd name="connsiteY12" fmla="*/ 419892 h 761503"/>
                <a:gd name="connsiteX13" fmla="*/ 485165 w 571128"/>
                <a:gd name="connsiteY13" fmla="*/ 463407 h 761503"/>
                <a:gd name="connsiteX14" fmla="*/ 482445 w 571128"/>
                <a:gd name="connsiteY14" fmla="*/ 515080 h 761503"/>
                <a:gd name="connsiteX15" fmla="*/ 482445 w 571128"/>
                <a:gd name="connsiteY15" fmla="*/ 558595 h 761503"/>
                <a:gd name="connsiteX16" fmla="*/ 479725 w 571128"/>
                <a:gd name="connsiteY16" fmla="*/ 602109 h 761503"/>
                <a:gd name="connsiteX17" fmla="*/ 485165 w 571128"/>
                <a:gd name="connsiteY17" fmla="*/ 648343 h 761503"/>
                <a:gd name="connsiteX18" fmla="*/ 474286 w 571128"/>
                <a:gd name="connsiteY18" fmla="*/ 675540 h 761503"/>
                <a:gd name="connsiteX19" fmla="*/ 428052 w 571128"/>
                <a:gd name="connsiteY19" fmla="*/ 691858 h 761503"/>
                <a:gd name="connsiteX20" fmla="*/ 387257 w 571128"/>
                <a:gd name="connsiteY20" fmla="*/ 683699 h 761503"/>
                <a:gd name="connsiteX21" fmla="*/ 351901 w 571128"/>
                <a:gd name="connsiteY21" fmla="*/ 664661 h 761503"/>
                <a:gd name="connsiteX22" fmla="*/ 305667 w 571128"/>
                <a:gd name="connsiteY22" fmla="*/ 596670 h 761503"/>
                <a:gd name="connsiteX23" fmla="*/ 270312 w 571128"/>
                <a:gd name="connsiteY23" fmla="*/ 509641 h 761503"/>
                <a:gd name="connsiteX24" fmla="*/ 251274 w 571128"/>
                <a:gd name="connsiteY24" fmla="*/ 460687 h 761503"/>
                <a:gd name="connsiteX25" fmla="*/ 224077 w 571128"/>
                <a:gd name="connsiteY25" fmla="*/ 381817 h 761503"/>
                <a:gd name="connsiteX26" fmla="*/ 207759 w 571128"/>
                <a:gd name="connsiteY26" fmla="*/ 330144 h 761503"/>
                <a:gd name="connsiteX27" fmla="*/ 191442 w 571128"/>
                <a:gd name="connsiteY27" fmla="*/ 286629 h 761503"/>
                <a:gd name="connsiteX28" fmla="*/ 183283 w 571128"/>
                <a:gd name="connsiteY28" fmla="*/ 278470 h 761503"/>
                <a:gd name="connsiteX29" fmla="*/ 180563 w 571128"/>
                <a:gd name="connsiteY29" fmla="*/ 292069 h 761503"/>
                <a:gd name="connsiteX30" fmla="*/ 180563 w 571128"/>
                <a:gd name="connsiteY30" fmla="*/ 305667 h 761503"/>
                <a:gd name="connsiteX31" fmla="*/ 183283 w 571128"/>
                <a:gd name="connsiteY31" fmla="*/ 354621 h 761503"/>
                <a:gd name="connsiteX32" fmla="*/ 188722 w 571128"/>
                <a:gd name="connsiteY32" fmla="*/ 449809 h 761503"/>
                <a:gd name="connsiteX33" fmla="*/ 188722 w 571128"/>
                <a:gd name="connsiteY33" fmla="*/ 479725 h 761503"/>
                <a:gd name="connsiteX34" fmla="*/ 188722 w 571128"/>
                <a:gd name="connsiteY34" fmla="*/ 542277 h 761503"/>
                <a:gd name="connsiteX35" fmla="*/ 186002 w 571128"/>
                <a:gd name="connsiteY35" fmla="*/ 615708 h 761503"/>
                <a:gd name="connsiteX36" fmla="*/ 186002 w 571128"/>
                <a:gd name="connsiteY36" fmla="*/ 637465 h 761503"/>
                <a:gd name="connsiteX37" fmla="*/ 183283 w 571128"/>
                <a:gd name="connsiteY37" fmla="*/ 664661 h 761503"/>
                <a:gd name="connsiteX38" fmla="*/ 226797 w 571128"/>
                <a:gd name="connsiteY38" fmla="*/ 664661 h 761503"/>
                <a:gd name="connsiteX39" fmla="*/ 253994 w 571128"/>
                <a:gd name="connsiteY39" fmla="*/ 680979 h 761503"/>
                <a:gd name="connsiteX40" fmla="*/ 248554 w 571128"/>
                <a:gd name="connsiteY40" fmla="*/ 697297 h 761503"/>
                <a:gd name="connsiteX41" fmla="*/ 234956 w 571128"/>
                <a:gd name="connsiteY41" fmla="*/ 705456 h 761503"/>
                <a:gd name="connsiteX42" fmla="*/ 218638 w 571128"/>
                <a:gd name="connsiteY42" fmla="*/ 708176 h 761503"/>
                <a:gd name="connsiteX43" fmla="*/ 183283 w 571128"/>
                <a:gd name="connsiteY43" fmla="*/ 708176 h 761503"/>
                <a:gd name="connsiteX44" fmla="*/ 150647 w 571128"/>
                <a:gd name="connsiteY44" fmla="*/ 708176 h 761503"/>
                <a:gd name="connsiteX45" fmla="*/ 107132 w 571128"/>
                <a:gd name="connsiteY45" fmla="*/ 708176 h 761503"/>
                <a:gd name="connsiteX46" fmla="*/ 88094 w 571128"/>
                <a:gd name="connsiteY46" fmla="*/ 708176 h 761503"/>
                <a:gd name="connsiteX47" fmla="*/ 69057 w 571128"/>
                <a:gd name="connsiteY47" fmla="*/ 702737 h 761503"/>
                <a:gd name="connsiteX48" fmla="*/ 58178 w 571128"/>
                <a:gd name="connsiteY48" fmla="*/ 686419 h 761503"/>
                <a:gd name="connsiteX49" fmla="*/ 60898 w 571128"/>
                <a:gd name="connsiteY49" fmla="*/ 678260 h 761503"/>
                <a:gd name="connsiteX50" fmla="*/ 77216 w 571128"/>
                <a:gd name="connsiteY50" fmla="*/ 670101 h 761503"/>
                <a:gd name="connsiteX51" fmla="*/ 120730 w 571128"/>
                <a:gd name="connsiteY51" fmla="*/ 664661 h 761503"/>
                <a:gd name="connsiteX52" fmla="*/ 131609 w 571128"/>
                <a:gd name="connsiteY52" fmla="*/ 664661 h 761503"/>
                <a:gd name="connsiteX53" fmla="*/ 134329 w 571128"/>
                <a:gd name="connsiteY53" fmla="*/ 539557 h 761503"/>
                <a:gd name="connsiteX54" fmla="*/ 134329 w 571128"/>
                <a:gd name="connsiteY54" fmla="*/ 504202 h 761503"/>
                <a:gd name="connsiteX55" fmla="*/ 131609 w 571128"/>
                <a:gd name="connsiteY55" fmla="*/ 376378 h 761503"/>
                <a:gd name="connsiteX56" fmla="*/ 131609 w 571128"/>
                <a:gd name="connsiteY56" fmla="*/ 302947 h 761503"/>
                <a:gd name="connsiteX57" fmla="*/ 134329 w 571128"/>
                <a:gd name="connsiteY57" fmla="*/ 221357 h 761503"/>
                <a:gd name="connsiteX58" fmla="*/ 137048 w 571128"/>
                <a:gd name="connsiteY58" fmla="*/ 123450 h 761503"/>
                <a:gd name="connsiteX59" fmla="*/ 107132 w 571128"/>
                <a:gd name="connsiteY59" fmla="*/ 123450 h 761503"/>
                <a:gd name="connsiteX60" fmla="*/ 88094 w 571128"/>
                <a:gd name="connsiteY60" fmla="*/ 123450 h 761503"/>
                <a:gd name="connsiteX61" fmla="*/ 69057 w 571128"/>
                <a:gd name="connsiteY61" fmla="*/ 118011 h 761503"/>
                <a:gd name="connsiteX62" fmla="*/ 58178 w 571128"/>
                <a:gd name="connsiteY62" fmla="*/ 101693 h 761503"/>
                <a:gd name="connsiteX63" fmla="*/ 60898 w 571128"/>
                <a:gd name="connsiteY63" fmla="*/ 93534 h 761503"/>
                <a:gd name="connsiteX64" fmla="*/ 77216 w 571128"/>
                <a:gd name="connsiteY64" fmla="*/ 85375 h 761503"/>
                <a:gd name="connsiteX65" fmla="*/ 131609 w 571128"/>
                <a:gd name="connsiteY65" fmla="*/ 79936 h 761503"/>
                <a:gd name="connsiteX66" fmla="*/ 161525 w 571128"/>
                <a:gd name="connsiteY66" fmla="*/ 79936 h 761503"/>
                <a:gd name="connsiteX67" fmla="*/ 177843 w 571128"/>
                <a:gd name="connsiteY67" fmla="*/ 66337 h 761503"/>
                <a:gd name="connsiteX68" fmla="*/ 202320 w 571128"/>
                <a:gd name="connsiteY68" fmla="*/ 58178 h 761503"/>
                <a:gd name="connsiteX69" fmla="*/ 234956 w 571128"/>
                <a:gd name="connsiteY69" fmla="*/ 77216 h 761503"/>
                <a:gd name="connsiteX70" fmla="*/ 251274 w 571128"/>
                <a:gd name="connsiteY70" fmla="*/ 107132 h 761503"/>
                <a:gd name="connsiteX71" fmla="*/ 267592 w 571128"/>
                <a:gd name="connsiteY71" fmla="*/ 147927 h 761503"/>
                <a:gd name="connsiteX72" fmla="*/ 281190 w 571128"/>
                <a:gd name="connsiteY72" fmla="*/ 183282 h 761503"/>
                <a:gd name="connsiteX73" fmla="*/ 297508 w 571128"/>
                <a:gd name="connsiteY73" fmla="*/ 224077 h 761503"/>
                <a:gd name="connsiteX74" fmla="*/ 308387 w 571128"/>
                <a:gd name="connsiteY74" fmla="*/ 264872 h 761503"/>
                <a:gd name="connsiteX75" fmla="*/ 319265 w 571128"/>
                <a:gd name="connsiteY75" fmla="*/ 300228 h 761503"/>
                <a:gd name="connsiteX76" fmla="*/ 351901 w 571128"/>
                <a:gd name="connsiteY76" fmla="*/ 379098 h 761503"/>
                <a:gd name="connsiteX77" fmla="*/ 365500 w 571128"/>
                <a:gd name="connsiteY77" fmla="*/ 417173 h 761503"/>
                <a:gd name="connsiteX78" fmla="*/ 379098 w 571128"/>
                <a:gd name="connsiteY78" fmla="*/ 457968 h 761503"/>
                <a:gd name="connsiteX79" fmla="*/ 395416 w 571128"/>
                <a:gd name="connsiteY79" fmla="*/ 496043 h 761503"/>
                <a:gd name="connsiteX80" fmla="*/ 406295 w 571128"/>
                <a:gd name="connsiteY80" fmla="*/ 512361 h 761503"/>
                <a:gd name="connsiteX81" fmla="*/ 411734 w 571128"/>
                <a:gd name="connsiteY81" fmla="*/ 531398 h 761503"/>
                <a:gd name="connsiteX82" fmla="*/ 419893 w 571128"/>
                <a:gd name="connsiteY82" fmla="*/ 558595 h 761503"/>
                <a:gd name="connsiteX83" fmla="*/ 425332 w 571128"/>
                <a:gd name="connsiteY83" fmla="*/ 564034 h 761503"/>
                <a:gd name="connsiteX84" fmla="*/ 430771 w 571128"/>
                <a:gd name="connsiteY84" fmla="*/ 558595 h 761503"/>
                <a:gd name="connsiteX85" fmla="*/ 430771 w 571128"/>
                <a:gd name="connsiteY85" fmla="*/ 550436 h 761503"/>
                <a:gd name="connsiteX86" fmla="*/ 430771 w 571128"/>
                <a:gd name="connsiteY86" fmla="*/ 501482 h 761503"/>
                <a:gd name="connsiteX87" fmla="*/ 430771 w 571128"/>
                <a:gd name="connsiteY87" fmla="*/ 403575 h 761503"/>
                <a:gd name="connsiteX88" fmla="*/ 425332 w 571128"/>
                <a:gd name="connsiteY88" fmla="*/ 313826 h 761503"/>
                <a:gd name="connsiteX89" fmla="*/ 425332 w 571128"/>
                <a:gd name="connsiteY89" fmla="*/ 248554 h 761503"/>
                <a:gd name="connsiteX90" fmla="*/ 425332 w 571128"/>
                <a:gd name="connsiteY90" fmla="*/ 210479 h 761503"/>
                <a:gd name="connsiteX91" fmla="*/ 422613 w 571128"/>
                <a:gd name="connsiteY91" fmla="*/ 153366 h 761503"/>
                <a:gd name="connsiteX92" fmla="*/ 425332 w 571128"/>
                <a:gd name="connsiteY92" fmla="*/ 123450 h 761503"/>
                <a:gd name="connsiteX93" fmla="*/ 398136 w 571128"/>
                <a:gd name="connsiteY93" fmla="*/ 123450 h 761503"/>
                <a:gd name="connsiteX94" fmla="*/ 379098 w 571128"/>
                <a:gd name="connsiteY94" fmla="*/ 123450 h 761503"/>
                <a:gd name="connsiteX95" fmla="*/ 360060 w 571128"/>
                <a:gd name="connsiteY95" fmla="*/ 118011 h 761503"/>
                <a:gd name="connsiteX96" fmla="*/ 349182 w 571128"/>
                <a:gd name="connsiteY96" fmla="*/ 101693 h 761503"/>
                <a:gd name="connsiteX97" fmla="*/ 351901 w 571128"/>
                <a:gd name="connsiteY97" fmla="*/ 93534 h 761503"/>
                <a:gd name="connsiteX98" fmla="*/ 368219 w 571128"/>
                <a:gd name="connsiteY98" fmla="*/ 85375 h 761503"/>
                <a:gd name="connsiteX99" fmla="*/ 422613 w 571128"/>
                <a:gd name="connsiteY99" fmla="*/ 79936 h 761503"/>
                <a:gd name="connsiteX100" fmla="*/ 444370 w 571128"/>
                <a:gd name="connsiteY100" fmla="*/ 79936 h 761503"/>
                <a:gd name="connsiteX101" fmla="*/ 463407 w 571128"/>
                <a:gd name="connsiteY101" fmla="*/ 71776 h 761503"/>
                <a:gd name="connsiteX102" fmla="*/ 477006 w 571128"/>
                <a:gd name="connsiteY102" fmla="*/ 79936 h 761503"/>
                <a:gd name="connsiteX103" fmla="*/ 512361 w 571128"/>
                <a:gd name="connsiteY103" fmla="*/ 79936 h 761503"/>
                <a:gd name="connsiteX104" fmla="*/ 512361 w 571128"/>
                <a:gd name="connsiteY104" fmla="*/ 79936 h 76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571128" h="761503">
                  <a:moveTo>
                    <a:pt x="512361" y="79936"/>
                  </a:moveTo>
                  <a:cubicBezTo>
                    <a:pt x="520520" y="79936"/>
                    <a:pt x="539558" y="79936"/>
                    <a:pt x="539558" y="96253"/>
                  </a:cubicBezTo>
                  <a:cubicBezTo>
                    <a:pt x="539558" y="104412"/>
                    <a:pt x="539558" y="107132"/>
                    <a:pt x="534118" y="112571"/>
                  </a:cubicBezTo>
                  <a:cubicBezTo>
                    <a:pt x="531399" y="118011"/>
                    <a:pt x="525960" y="120730"/>
                    <a:pt x="523240" y="120730"/>
                  </a:cubicBezTo>
                  <a:cubicBezTo>
                    <a:pt x="515081" y="123450"/>
                    <a:pt x="512361" y="123450"/>
                    <a:pt x="506922" y="123450"/>
                  </a:cubicBezTo>
                  <a:cubicBezTo>
                    <a:pt x="504202" y="123450"/>
                    <a:pt x="490604" y="123450"/>
                    <a:pt x="477006" y="123450"/>
                  </a:cubicBezTo>
                  <a:cubicBezTo>
                    <a:pt x="477006" y="131609"/>
                    <a:pt x="479725" y="137048"/>
                    <a:pt x="479725" y="145207"/>
                  </a:cubicBezTo>
                  <a:cubicBezTo>
                    <a:pt x="479725" y="156086"/>
                    <a:pt x="477006" y="166964"/>
                    <a:pt x="477006" y="180563"/>
                  </a:cubicBezTo>
                  <a:cubicBezTo>
                    <a:pt x="477006" y="196881"/>
                    <a:pt x="479725" y="215918"/>
                    <a:pt x="482445" y="232236"/>
                  </a:cubicBezTo>
                  <a:cubicBezTo>
                    <a:pt x="485165" y="248554"/>
                    <a:pt x="485165" y="267592"/>
                    <a:pt x="485165" y="283910"/>
                  </a:cubicBezTo>
                  <a:cubicBezTo>
                    <a:pt x="485165" y="297508"/>
                    <a:pt x="485165" y="313826"/>
                    <a:pt x="485165" y="327424"/>
                  </a:cubicBezTo>
                  <a:cubicBezTo>
                    <a:pt x="485165" y="343742"/>
                    <a:pt x="487884" y="357340"/>
                    <a:pt x="487884" y="373658"/>
                  </a:cubicBezTo>
                  <a:cubicBezTo>
                    <a:pt x="487884" y="389976"/>
                    <a:pt x="485165" y="403575"/>
                    <a:pt x="485165" y="419892"/>
                  </a:cubicBezTo>
                  <a:cubicBezTo>
                    <a:pt x="485165" y="436210"/>
                    <a:pt x="485165" y="449809"/>
                    <a:pt x="485165" y="463407"/>
                  </a:cubicBezTo>
                  <a:cubicBezTo>
                    <a:pt x="485165" y="479725"/>
                    <a:pt x="485165" y="498762"/>
                    <a:pt x="482445" y="515080"/>
                  </a:cubicBezTo>
                  <a:cubicBezTo>
                    <a:pt x="482445" y="528679"/>
                    <a:pt x="482445" y="542277"/>
                    <a:pt x="482445" y="558595"/>
                  </a:cubicBezTo>
                  <a:cubicBezTo>
                    <a:pt x="482445" y="572193"/>
                    <a:pt x="479725" y="588511"/>
                    <a:pt x="479725" y="602109"/>
                  </a:cubicBezTo>
                  <a:cubicBezTo>
                    <a:pt x="479725" y="615708"/>
                    <a:pt x="485165" y="632026"/>
                    <a:pt x="485165" y="648343"/>
                  </a:cubicBezTo>
                  <a:cubicBezTo>
                    <a:pt x="485165" y="659222"/>
                    <a:pt x="482445" y="670101"/>
                    <a:pt x="474286" y="675540"/>
                  </a:cubicBezTo>
                  <a:cubicBezTo>
                    <a:pt x="460688" y="686419"/>
                    <a:pt x="444370" y="691858"/>
                    <a:pt x="428052" y="691858"/>
                  </a:cubicBezTo>
                  <a:cubicBezTo>
                    <a:pt x="414454" y="691858"/>
                    <a:pt x="400855" y="689138"/>
                    <a:pt x="387257" y="683699"/>
                  </a:cubicBezTo>
                  <a:cubicBezTo>
                    <a:pt x="373659" y="678260"/>
                    <a:pt x="360060" y="672820"/>
                    <a:pt x="351901" y="664661"/>
                  </a:cubicBezTo>
                  <a:cubicBezTo>
                    <a:pt x="330144" y="645624"/>
                    <a:pt x="316546" y="621147"/>
                    <a:pt x="305667" y="596670"/>
                  </a:cubicBezTo>
                  <a:cubicBezTo>
                    <a:pt x="292069" y="569473"/>
                    <a:pt x="281190" y="539557"/>
                    <a:pt x="270312" y="509641"/>
                  </a:cubicBezTo>
                  <a:cubicBezTo>
                    <a:pt x="264872" y="493323"/>
                    <a:pt x="256713" y="477005"/>
                    <a:pt x="251274" y="460687"/>
                  </a:cubicBezTo>
                  <a:cubicBezTo>
                    <a:pt x="240395" y="433491"/>
                    <a:pt x="232236" y="409014"/>
                    <a:pt x="224077" y="381817"/>
                  </a:cubicBezTo>
                  <a:cubicBezTo>
                    <a:pt x="218638" y="365499"/>
                    <a:pt x="213199" y="346462"/>
                    <a:pt x="207759" y="330144"/>
                  </a:cubicBezTo>
                  <a:cubicBezTo>
                    <a:pt x="202320" y="316545"/>
                    <a:pt x="196881" y="300228"/>
                    <a:pt x="191442" y="286629"/>
                  </a:cubicBezTo>
                  <a:cubicBezTo>
                    <a:pt x="188722" y="281190"/>
                    <a:pt x="186002" y="278470"/>
                    <a:pt x="183283" y="278470"/>
                  </a:cubicBezTo>
                  <a:cubicBezTo>
                    <a:pt x="180563" y="278470"/>
                    <a:pt x="180563" y="286629"/>
                    <a:pt x="180563" y="292069"/>
                  </a:cubicBezTo>
                  <a:cubicBezTo>
                    <a:pt x="180563" y="297508"/>
                    <a:pt x="180563" y="302947"/>
                    <a:pt x="180563" y="305667"/>
                  </a:cubicBezTo>
                  <a:cubicBezTo>
                    <a:pt x="180563" y="321985"/>
                    <a:pt x="183283" y="338303"/>
                    <a:pt x="183283" y="354621"/>
                  </a:cubicBezTo>
                  <a:cubicBezTo>
                    <a:pt x="183283" y="387257"/>
                    <a:pt x="186002" y="417173"/>
                    <a:pt x="188722" y="449809"/>
                  </a:cubicBezTo>
                  <a:cubicBezTo>
                    <a:pt x="188722" y="460687"/>
                    <a:pt x="188722" y="468846"/>
                    <a:pt x="188722" y="479725"/>
                  </a:cubicBezTo>
                  <a:cubicBezTo>
                    <a:pt x="188722" y="501482"/>
                    <a:pt x="188722" y="523239"/>
                    <a:pt x="188722" y="542277"/>
                  </a:cubicBezTo>
                  <a:cubicBezTo>
                    <a:pt x="188722" y="566754"/>
                    <a:pt x="186002" y="591231"/>
                    <a:pt x="186002" y="615708"/>
                  </a:cubicBezTo>
                  <a:cubicBezTo>
                    <a:pt x="186002" y="623867"/>
                    <a:pt x="186002" y="632026"/>
                    <a:pt x="186002" y="637465"/>
                  </a:cubicBezTo>
                  <a:cubicBezTo>
                    <a:pt x="186002" y="645624"/>
                    <a:pt x="183283" y="656502"/>
                    <a:pt x="183283" y="664661"/>
                  </a:cubicBezTo>
                  <a:cubicBezTo>
                    <a:pt x="202320" y="664661"/>
                    <a:pt x="218638" y="664661"/>
                    <a:pt x="226797" y="664661"/>
                  </a:cubicBezTo>
                  <a:cubicBezTo>
                    <a:pt x="234956" y="664661"/>
                    <a:pt x="253994" y="664661"/>
                    <a:pt x="253994" y="680979"/>
                  </a:cubicBezTo>
                  <a:cubicBezTo>
                    <a:pt x="253994" y="689138"/>
                    <a:pt x="253994" y="691858"/>
                    <a:pt x="248554" y="697297"/>
                  </a:cubicBezTo>
                  <a:cubicBezTo>
                    <a:pt x="245835" y="702737"/>
                    <a:pt x="240395" y="705456"/>
                    <a:pt x="234956" y="705456"/>
                  </a:cubicBezTo>
                  <a:cubicBezTo>
                    <a:pt x="226797" y="708176"/>
                    <a:pt x="224077" y="708176"/>
                    <a:pt x="218638" y="708176"/>
                  </a:cubicBezTo>
                  <a:cubicBezTo>
                    <a:pt x="215918" y="708176"/>
                    <a:pt x="199600" y="708176"/>
                    <a:pt x="183283" y="708176"/>
                  </a:cubicBezTo>
                  <a:cubicBezTo>
                    <a:pt x="166965" y="708176"/>
                    <a:pt x="153366" y="708176"/>
                    <a:pt x="150647" y="708176"/>
                  </a:cubicBezTo>
                  <a:cubicBezTo>
                    <a:pt x="139768" y="708176"/>
                    <a:pt x="120730" y="708176"/>
                    <a:pt x="107132" y="708176"/>
                  </a:cubicBezTo>
                  <a:cubicBezTo>
                    <a:pt x="101693" y="708176"/>
                    <a:pt x="96253" y="708176"/>
                    <a:pt x="88094" y="708176"/>
                  </a:cubicBezTo>
                  <a:cubicBezTo>
                    <a:pt x="82655" y="708176"/>
                    <a:pt x="74496" y="708176"/>
                    <a:pt x="69057" y="702737"/>
                  </a:cubicBezTo>
                  <a:cubicBezTo>
                    <a:pt x="63618" y="700017"/>
                    <a:pt x="58178" y="691858"/>
                    <a:pt x="58178" y="686419"/>
                  </a:cubicBezTo>
                  <a:cubicBezTo>
                    <a:pt x="58178" y="683699"/>
                    <a:pt x="58178" y="680979"/>
                    <a:pt x="60898" y="678260"/>
                  </a:cubicBezTo>
                  <a:cubicBezTo>
                    <a:pt x="63618" y="675540"/>
                    <a:pt x="71777" y="672820"/>
                    <a:pt x="77216" y="670101"/>
                  </a:cubicBezTo>
                  <a:cubicBezTo>
                    <a:pt x="90814" y="667381"/>
                    <a:pt x="115291" y="664661"/>
                    <a:pt x="120730" y="664661"/>
                  </a:cubicBezTo>
                  <a:cubicBezTo>
                    <a:pt x="123450" y="664661"/>
                    <a:pt x="126170" y="664661"/>
                    <a:pt x="131609" y="664661"/>
                  </a:cubicBezTo>
                  <a:cubicBezTo>
                    <a:pt x="131609" y="623867"/>
                    <a:pt x="134329" y="583072"/>
                    <a:pt x="134329" y="539557"/>
                  </a:cubicBezTo>
                  <a:cubicBezTo>
                    <a:pt x="134329" y="528679"/>
                    <a:pt x="134329" y="515080"/>
                    <a:pt x="134329" y="504202"/>
                  </a:cubicBezTo>
                  <a:cubicBezTo>
                    <a:pt x="131609" y="460687"/>
                    <a:pt x="131609" y="417173"/>
                    <a:pt x="131609" y="376378"/>
                  </a:cubicBezTo>
                  <a:cubicBezTo>
                    <a:pt x="131609" y="351901"/>
                    <a:pt x="131609" y="327424"/>
                    <a:pt x="131609" y="302947"/>
                  </a:cubicBezTo>
                  <a:cubicBezTo>
                    <a:pt x="131609" y="275751"/>
                    <a:pt x="131609" y="248554"/>
                    <a:pt x="134329" y="221357"/>
                  </a:cubicBezTo>
                  <a:cubicBezTo>
                    <a:pt x="134329" y="188722"/>
                    <a:pt x="137048" y="156086"/>
                    <a:pt x="137048" y="123450"/>
                  </a:cubicBezTo>
                  <a:cubicBezTo>
                    <a:pt x="126170" y="123450"/>
                    <a:pt x="115291" y="123450"/>
                    <a:pt x="107132" y="123450"/>
                  </a:cubicBezTo>
                  <a:cubicBezTo>
                    <a:pt x="101693" y="123450"/>
                    <a:pt x="96253" y="123450"/>
                    <a:pt x="88094" y="123450"/>
                  </a:cubicBezTo>
                  <a:cubicBezTo>
                    <a:pt x="82655" y="123450"/>
                    <a:pt x="74496" y="120730"/>
                    <a:pt x="69057" y="118011"/>
                  </a:cubicBezTo>
                  <a:cubicBezTo>
                    <a:pt x="63618" y="115291"/>
                    <a:pt x="58178" y="107132"/>
                    <a:pt x="58178" y="101693"/>
                  </a:cubicBezTo>
                  <a:cubicBezTo>
                    <a:pt x="58178" y="98973"/>
                    <a:pt x="58178" y="96253"/>
                    <a:pt x="60898" y="93534"/>
                  </a:cubicBezTo>
                  <a:cubicBezTo>
                    <a:pt x="63618" y="90814"/>
                    <a:pt x="71777" y="88095"/>
                    <a:pt x="77216" y="85375"/>
                  </a:cubicBezTo>
                  <a:cubicBezTo>
                    <a:pt x="90814" y="82655"/>
                    <a:pt x="126170" y="79936"/>
                    <a:pt x="131609" y="79936"/>
                  </a:cubicBezTo>
                  <a:cubicBezTo>
                    <a:pt x="137048" y="79936"/>
                    <a:pt x="147927" y="79936"/>
                    <a:pt x="161525" y="79936"/>
                  </a:cubicBezTo>
                  <a:cubicBezTo>
                    <a:pt x="166965" y="74496"/>
                    <a:pt x="172404" y="71776"/>
                    <a:pt x="177843" y="66337"/>
                  </a:cubicBezTo>
                  <a:cubicBezTo>
                    <a:pt x="186002" y="60898"/>
                    <a:pt x="194161" y="58178"/>
                    <a:pt x="202320" y="58178"/>
                  </a:cubicBezTo>
                  <a:cubicBezTo>
                    <a:pt x="215918" y="58178"/>
                    <a:pt x="226797" y="63618"/>
                    <a:pt x="234956" y="77216"/>
                  </a:cubicBezTo>
                  <a:cubicBezTo>
                    <a:pt x="240395" y="88095"/>
                    <a:pt x="248554" y="96253"/>
                    <a:pt x="251274" y="107132"/>
                  </a:cubicBezTo>
                  <a:cubicBezTo>
                    <a:pt x="256713" y="120730"/>
                    <a:pt x="259433" y="134329"/>
                    <a:pt x="267592" y="147927"/>
                  </a:cubicBezTo>
                  <a:cubicBezTo>
                    <a:pt x="273031" y="158806"/>
                    <a:pt x="275751" y="172404"/>
                    <a:pt x="281190" y="183282"/>
                  </a:cubicBezTo>
                  <a:cubicBezTo>
                    <a:pt x="286630" y="196881"/>
                    <a:pt x="292069" y="210479"/>
                    <a:pt x="297508" y="224077"/>
                  </a:cubicBezTo>
                  <a:cubicBezTo>
                    <a:pt x="300228" y="237676"/>
                    <a:pt x="305667" y="251274"/>
                    <a:pt x="308387" y="264872"/>
                  </a:cubicBezTo>
                  <a:cubicBezTo>
                    <a:pt x="311107" y="278470"/>
                    <a:pt x="311107" y="289349"/>
                    <a:pt x="319265" y="300228"/>
                  </a:cubicBezTo>
                  <a:cubicBezTo>
                    <a:pt x="332864" y="324704"/>
                    <a:pt x="346462" y="351901"/>
                    <a:pt x="351901" y="379098"/>
                  </a:cubicBezTo>
                  <a:cubicBezTo>
                    <a:pt x="354621" y="392696"/>
                    <a:pt x="360060" y="403575"/>
                    <a:pt x="365500" y="417173"/>
                  </a:cubicBezTo>
                  <a:cubicBezTo>
                    <a:pt x="373659" y="430771"/>
                    <a:pt x="373659" y="444369"/>
                    <a:pt x="379098" y="457968"/>
                  </a:cubicBezTo>
                  <a:cubicBezTo>
                    <a:pt x="381818" y="471566"/>
                    <a:pt x="387257" y="482445"/>
                    <a:pt x="395416" y="496043"/>
                  </a:cubicBezTo>
                  <a:cubicBezTo>
                    <a:pt x="398136" y="501482"/>
                    <a:pt x="403575" y="506921"/>
                    <a:pt x="406295" y="512361"/>
                  </a:cubicBezTo>
                  <a:cubicBezTo>
                    <a:pt x="409014" y="517800"/>
                    <a:pt x="409014" y="525959"/>
                    <a:pt x="411734" y="531398"/>
                  </a:cubicBezTo>
                  <a:cubicBezTo>
                    <a:pt x="414454" y="539557"/>
                    <a:pt x="417173" y="550436"/>
                    <a:pt x="419893" y="558595"/>
                  </a:cubicBezTo>
                  <a:cubicBezTo>
                    <a:pt x="422613" y="561314"/>
                    <a:pt x="422613" y="564034"/>
                    <a:pt x="425332" y="564034"/>
                  </a:cubicBezTo>
                  <a:cubicBezTo>
                    <a:pt x="428052" y="564034"/>
                    <a:pt x="428052" y="561314"/>
                    <a:pt x="430771" y="558595"/>
                  </a:cubicBezTo>
                  <a:cubicBezTo>
                    <a:pt x="430771" y="555875"/>
                    <a:pt x="430771" y="553156"/>
                    <a:pt x="430771" y="550436"/>
                  </a:cubicBezTo>
                  <a:cubicBezTo>
                    <a:pt x="430771" y="534118"/>
                    <a:pt x="430771" y="517800"/>
                    <a:pt x="430771" y="501482"/>
                  </a:cubicBezTo>
                  <a:cubicBezTo>
                    <a:pt x="430771" y="468846"/>
                    <a:pt x="433491" y="436210"/>
                    <a:pt x="430771" y="403575"/>
                  </a:cubicBezTo>
                  <a:cubicBezTo>
                    <a:pt x="430771" y="373658"/>
                    <a:pt x="425332" y="343742"/>
                    <a:pt x="425332" y="313826"/>
                  </a:cubicBezTo>
                  <a:cubicBezTo>
                    <a:pt x="425332" y="292069"/>
                    <a:pt x="425332" y="270311"/>
                    <a:pt x="425332" y="248554"/>
                  </a:cubicBezTo>
                  <a:cubicBezTo>
                    <a:pt x="425332" y="234956"/>
                    <a:pt x="425332" y="224077"/>
                    <a:pt x="425332" y="210479"/>
                  </a:cubicBezTo>
                  <a:cubicBezTo>
                    <a:pt x="425332" y="191441"/>
                    <a:pt x="422613" y="172404"/>
                    <a:pt x="422613" y="153366"/>
                  </a:cubicBezTo>
                  <a:cubicBezTo>
                    <a:pt x="422613" y="142488"/>
                    <a:pt x="422613" y="134329"/>
                    <a:pt x="425332" y="123450"/>
                  </a:cubicBezTo>
                  <a:cubicBezTo>
                    <a:pt x="417173" y="123450"/>
                    <a:pt x="406295" y="123450"/>
                    <a:pt x="398136" y="123450"/>
                  </a:cubicBezTo>
                  <a:cubicBezTo>
                    <a:pt x="392696" y="123450"/>
                    <a:pt x="387257" y="123450"/>
                    <a:pt x="379098" y="123450"/>
                  </a:cubicBezTo>
                  <a:cubicBezTo>
                    <a:pt x="373659" y="123450"/>
                    <a:pt x="365500" y="120730"/>
                    <a:pt x="360060" y="118011"/>
                  </a:cubicBezTo>
                  <a:cubicBezTo>
                    <a:pt x="354621" y="115291"/>
                    <a:pt x="349182" y="107132"/>
                    <a:pt x="349182" y="101693"/>
                  </a:cubicBezTo>
                  <a:cubicBezTo>
                    <a:pt x="349182" y="98973"/>
                    <a:pt x="349182" y="96253"/>
                    <a:pt x="351901" y="93534"/>
                  </a:cubicBezTo>
                  <a:cubicBezTo>
                    <a:pt x="354621" y="90814"/>
                    <a:pt x="362780" y="88095"/>
                    <a:pt x="368219" y="85375"/>
                  </a:cubicBezTo>
                  <a:cubicBezTo>
                    <a:pt x="381818" y="82655"/>
                    <a:pt x="417173" y="79936"/>
                    <a:pt x="422613" y="79936"/>
                  </a:cubicBezTo>
                  <a:cubicBezTo>
                    <a:pt x="428052" y="79936"/>
                    <a:pt x="433491" y="79936"/>
                    <a:pt x="444370" y="79936"/>
                  </a:cubicBezTo>
                  <a:cubicBezTo>
                    <a:pt x="449809" y="74496"/>
                    <a:pt x="455248" y="71776"/>
                    <a:pt x="463407" y="71776"/>
                  </a:cubicBezTo>
                  <a:cubicBezTo>
                    <a:pt x="471566" y="71776"/>
                    <a:pt x="477006" y="74496"/>
                    <a:pt x="477006" y="79936"/>
                  </a:cubicBezTo>
                  <a:cubicBezTo>
                    <a:pt x="490604" y="82655"/>
                    <a:pt x="504202" y="79936"/>
                    <a:pt x="512361" y="79936"/>
                  </a:cubicBezTo>
                  <a:lnTo>
                    <a:pt x="512361" y="79936"/>
                  </a:lnTo>
                  <a:close/>
                </a:path>
              </a:pathLst>
            </a:custGeom>
            <a:grpFill/>
            <a:ln w="27168" cap="flat">
              <a:noFill/>
              <a:prstDash val="solid"/>
              <a:miter/>
            </a:ln>
          </p:spPr>
          <p:txBody>
            <a:bodyPr rtlCol="0" anchor="ctr"/>
            <a:lstStyle/>
            <a:p>
              <a:endParaRPr/>
            </a:p>
          </p:txBody>
        </p:sp>
        <p:sp>
          <p:nvSpPr>
            <p:cNvPr id="38" name="Freeform: Shape 37">
              <a:extLst>
                <a:ext uri="{FF2B5EF4-FFF2-40B4-BE49-F238E27FC236}">
                  <a16:creationId xmlns:a16="http://schemas.microsoft.com/office/drawing/2014/main" id="{94386D89-2FDC-4706-8B37-36CF6ABF07FB}"/>
                </a:ext>
              </a:extLst>
            </p:cNvPr>
            <p:cNvSpPr/>
            <p:nvPr/>
          </p:nvSpPr>
          <p:spPr bwMode="black">
            <a:xfrm>
              <a:off x="2987430" y="4242177"/>
              <a:ext cx="494979" cy="674476"/>
            </a:xfrm>
            <a:custGeom>
              <a:avLst/>
              <a:gdLst>
                <a:gd name="connsiteX0" fmla="*/ 228453 w 494979"/>
                <a:gd name="connsiteY0" fmla="*/ 97907 h 674476"/>
                <a:gd name="connsiteX1" fmla="*/ 212135 w 494979"/>
                <a:gd name="connsiteY1" fmla="*/ 119665 h 674476"/>
                <a:gd name="connsiteX2" fmla="*/ 203976 w 494979"/>
                <a:gd name="connsiteY2" fmla="*/ 152300 h 674476"/>
                <a:gd name="connsiteX3" fmla="*/ 201256 w 494979"/>
                <a:gd name="connsiteY3" fmla="*/ 168618 h 674476"/>
                <a:gd name="connsiteX4" fmla="*/ 198537 w 494979"/>
                <a:gd name="connsiteY4" fmla="*/ 184936 h 674476"/>
                <a:gd name="connsiteX5" fmla="*/ 190378 w 494979"/>
                <a:gd name="connsiteY5" fmla="*/ 220292 h 674476"/>
                <a:gd name="connsiteX6" fmla="*/ 171340 w 494979"/>
                <a:gd name="connsiteY6" fmla="*/ 291003 h 674476"/>
                <a:gd name="connsiteX7" fmla="*/ 163180 w 494979"/>
                <a:gd name="connsiteY7" fmla="*/ 323639 h 674476"/>
                <a:gd name="connsiteX8" fmla="*/ 152302 w 494979"/>
                <a:gd name="connsiteY8" fmla="*/ 361714 h 674476"/>
                <a:gd name="connsiteX9" fmla="*/ 146862 w 494979"/>
                <a:gd name="connsiteY9" fmla="*/ 388910 h 674476"/>
                <a:gd name="connsiteX10" fmla="*/ 152302 w 494979"/>
                <a:gd name="connsiteY10" fmla="*/ 391630 h 674476"/>
                <a:gd name="connsiteX11" fmla="*/ 174060 w 494979"/>
                <a:gd name="connsiteY11" fmla="*/ 391630 h 674476"/>
                <a:gd name="connsiteX12" fmla="*/ 195817 w 494979"/>
                <a:gd name="connsiteY12" fmla="*/ 388910 h 674476"/>
                <a:gd name="connsiteX13" fmla="*/ 214855 w 494979"/>
                <a:gd name="connsiteY13" fmla="*/ 388910 h 674476"/>
                <a:gd name="connsiteX14" fmla="*/ 239332 w 494979"/>
                <a:gd name="connsiteY14" fmla="*/ 388910 h 674476"/>
                <a:gd name="connsiteX15" fmla="*/ 252930 w 494979"/>
                <a:gd name="connsiteY15" fmla="*/ 386191 h 674476"/>
                <a:gd name="connsiteX16" fmla="*/ 261089 w 494979"/>
                <a:gd name="connsiteY16" fmla="*/ 386191 h 674476"/>
                <a:gd name="connsiteX17" fmla="*/ 258369 w 494979"/>
                <a:gd name="connsiteY17" fmla="*/ 367153 h 674476"/>
                <a:gd name="connsiteX18" fmla="*/ 252930 w 494979"/>
                <a:gd name="connsiteY18" fmla="*/ 331797 h 674476"/>
                <a:gd name="connsiteX19" fmla="*/ 250210 w 494979"/>
                <a:gd name="connsiteY19" fmla="*/ 244769 h 674476"/>
                <a:gd name="connsiteX20" fmla="*/ 244771 w 494979"/>
                <a:gd name="connsiteY20" fmla="*/ 203974 h 674476"/>
                <a:gd name="connsiteX21" fmla="*/ 239332 w 494979"/>
                <a:gd name="connsiteY21" fmla="*/ 157740 h 674476"/>
                <a:gd name="connsiteX22" fmla="*/ 236612 w 494979"/>
                <a:gd name="connsiteY22" fmla="*/ 119665 h 674476"/>
                <a:gd name="connsiteX23" fmla="*/ 228453 w 494979"/>
                <a:gd name="connsiteY23" fmla="*/ 97907 h 674476"/>
                <a:gd name="connsiteX24" fmla="*/ 274687 w 494979"/>
                <a:gd name="connsiteY24" fmla="*/ 0 h 674476"/>
                <a:gd name="connsiteX25" fmla="*/ 304603 w 494979"/>
                <a:gd name="connsiteY25" fmla="*/ 5439 h 674476"/>
                <a:gd name="connsiteX26" fmla="*/ 320921 w 494979"/>
                <a:gd name="connsiteY26" fmla="*/ 24477 h 674476"/>
                <a:gd name="connsiteX27" fmla="*/ 334519 w 494979"/>
                <a:gd name="connsiteY27" fmla="*/ 43515 h 674476"/>
                <a:gd name="connsiteX28" fmla="*/ 339959 w 494979"/>
                <a:gd name="connsiteY28" fmla="*/ 65272 h 674476"/>
                <a:gd name="connsiteX29" fmla="*/ 348118 w 494979"/>
                <a:gd name="connsiteY29" fmla="*/ 114226 h 674476"/>
                <a:gd name="connsiteX30" fmla="*/ 361716 w 494979"/>
                <a:gd name="connsiteY30" fmla="*/ 163180 h 674476"/>
                <a:gd name="connsiteX31" fmla="*/ 369875 w 494979"/>
                <a:gd name="connsiteY31" fmla="*/ 220293 h 674476"/>
                <a:gd name="connsiteX32" fmla="*/ 378034 w 494979"/>
                <a:gd name="connsiteY32" fmla="*/ 274686 h 674476"/>
                <a:gd name="connsiteX33" fmla="*/ 383473 w 494979"/>
                <a:gd name="connsiteY33" fmla="*/ 301883 h 674476"/>
                <a:gd name="connsiteX34" fmla="*/ 391632 w 494979"/>
                <a:gd name="connsiteY34" fmla="*/ 337238 h 674476"/>
                <a:gd name="connsiteX35" fmla="*/ 397071 w 494979"/>
                <a:gd name="connsiteY35" fmla="*/ 364435 h 674476"/>
                <a:gd name="connsiteX36" fmla="*/ 405230 w 494979"/>
                <a:gd name="connsiteY36" fmla="*/ 383473 h 674476"/>
                <a:gd name="connsiteX37" fmla="*/ 416109 w 494979"/>
                <a:gd name="connsiteY37" fmla="*/ 386192 h 674476"/>
                <a:gd name="connsiteX38" fmla="*/ 426988 w 494979"/>
                <a:gd name="connsiteY38" fmla="*/ 386192 h 674476"/>
                <a:gd name="connsiteX39" fmla="*/ 454184 w 494979"/>
                <a:gd name="connsiteY39" fmla="*/ 397071 h 674476"/>
                <a:gd name="connsiteX40" fmla="*/ 456904 w 494979"/>
                <a:gd name="connsiteY40" fmla="*/ 405230 h 674476"/>
                <a:gd name="connsiteX41" fmla="*/ 451465 w 494979"/>
                <a:gd name="connsiteY41" fmla="*/ 416108 h 674476"/>
                <a:gd name="connsiteX42" fmla="*/ 432427 w 494979"/>
                <a:gd name="connsiteY42" fmla="*/ 429707 h 674476"/>
                <a:gd name="connsiteX43" fmla="*/ 421548 w 494979"/>
                <a:gd name="connsiteY43" fmla="*/ 432426 h 674476"/>
                <a:gd name="connsiteX44" fmla="*/ 413389 w 494979"/>
                <a:gd name="connsiteY44" fmla="*/ 435146 h 674476"/>
                <a:gd name="connsiteX45" fmla="*/ 413389 w 494979"/>
                <a:gd name="connsiteY45" fmla="*/ 440585 h 674476"/>
                <a:gd name="connsiteX46" fmla="*/ 416109 w 494979"/>
                <a:gd name="connsiteY46" fmla="*/ 451464 h 674476"/>
                <a:gd name="connsiteX47" fmla="*/ 418829 w 494979"/>
                <a:gd name="connsiteY47" fmla="*/ 465062 h 674476"/>
                <a:gd name="connsiteX48" fmla="*/ 418829 w 494979"/>
                <a:gd name="connsiteY48" fmla="*/ 475941 h 674476"/>
                <a:gd name="connsiteX49" fmla="*/ 418829 w 494979"/>
                <a:gd name="connsiteY49" fmla="*/ 486820 h 674476"/>
                <a:gd name="connsiteX50" fmla="*/ 426988 w 494979"/>
                <a:gd name="connsiteY50" fmla="*/ 516736 h 674476"/>
                <a:gd name="connsiteX51" fmla="*/ 432427 w 494979"/>
                <a:gd name="connsiteY51" fmla="*/ 543932 h 674476"/>
                <a:gd name="connsiteX52" fmla="*/ 437866 w 494979"/>
                <a:gd name="connsiteY52" fmla="*/ 573848 h 674476"/>
                <a:gd name="connsiteX53" fmla="*/ 443306 w 494979"/>
                <a:gd name="connsiteY53" fmla="*/ 606484 h 674476"/>
                <a:gd name="connsiteX54" fmla="*/ 446025 w 494979"/>
                <a:gd name="connsiteY54" fmla="*/ 617363 h 674476"/>
                <a:gd name="connsiteX55" fmla="*/ 470502 w 494979"/>
                <a:gd name="connsiteY55" fmla="*/ 617363 h 674476"/>
                <a:gd name="connsiteX56" fmla="*/ 494979 w 494979"/>
                <a:gd name="connsiteY56" fmla="*/ 641840 h 674476"/>
                <a:gd name="connsiteX57" fmla="*/ 486820 w 494979"/>
                <a:gd name="connsiteY57" fmla="*/ 655438 h 674476"/>
                <a:gd name="connsiteX58" fmla="*/ 470502 w 494979"/>
                <a:gd name="connsiteY58" fmla="*/ 663597 h 674476"/>
                <a:gd name="connsiteX59" fmla="*/ 446025 w 494979"/>
                <a:gd name="connsiteY59" fmla="*/ 666317 h 674476"/>
                <a:gd name="connsiteX60" fmla="*/ 424268 w 494979"/>
                <a:gd name="connsiteY60" fmla="*/ 666317 h 674476"/>
                <a:gd name="connsiteX61" fmla="*/ 416109 w 494979"/>
                <a:gd name="connsiteY61" fmla="*/ 666317 h 674476"/>
                <a:gd name="connsiteX62" fmla="*/ 402511 w 494979"/>
                <a:gd name="connsiteY62" fmla="*/ 671756 h 674476"/>
                <a:gd name="connsiteX63" fmla="*/ 386193 w 494979"/>
                <a:gd name="connsiteY63" fmla="*/ 674476 h 674476"/>
                <a:gd name="connsiteX64" fmla="*/ 350837 w 494979"/>
                <a:gd name="connsiteY64" fmla="*/ 669036 h 674476"/>
                <a:gd name="connsiteX65" fmla="*/ 329080 w 494979"/>
                <a:gd name="connsiteY65" fmla="*/ 669036 h 674476"/>
                <a:gd name="connsiteX66" fmla="*/ 280126 w 494979"/>
                <a:gd name="connsiteY66" fmla="*/ 669036 h 674476"/>
                <a:gd name="connsiteX67" fmla="*/ 255649 w 494979"/>
                <a:gd name="connsiteY67" fmla="*/ 663597 h 674476"/>
                <a:gd name="connsiteX68" fmla="*/ 239331 w 494979"/>
                <a:gd name="connsiteY68" fmla="*/ 647279 h 674476"/>
                <a:gd name="connsiteX69" fmla="*/ 263808 w 494979"/>
                <a:gd name="connsiteY69" fmla="*/ 630961 h 674476"/>
                <a:gd name="connsiteX70" fmla="*/ 291005 w 494979"/>
                <a:gd name="connsiteY70" fmla="*/ 628241 h 674476"/>
                <a:gd name="connsiteX71" fmla="*/ 288285 w 494979"/>
                <a:gd name="connsiteY71" fmla="*/ 609204 h 674476"/>
                <a:gd name="connsiteX72" fmla="*/ 285565 w 494979"/>
                <a:gd name="connsiteY72" fmla="*/ 582007 h 674476"/>
                <a:gd name="connsiteX73" fmla="*/ 282846 w 494979"/>
                <a:gd name="connsiteY73" fmla="*/ 568409 h 674476"/>
                <a:gd name="connsiteX74" fmla="*/ 285565 w 494979"/>
                <a:gd name="connsiteY74" fmla="*/ 554811 h 674476"/>
                <a:gd name="connsiteX75" fmla="*/ 280126 w 494979"/>
                <a:gd name="connsiteY75" fmla="*/ 538493 h 674476"/>
                <a:gd name="connsiteX76" fmla="*/ 274687 w 494979"/>
                <a:gd name="connsiteY76" fmla="*/ 505857 h 674476"/>
                <a:gd name="connsiteX77" fmla="*/ 271967 w 494979"/>
                <a:gd name="connsiteY77" fmla="*/ 478660 h 674476"/>
                <a:gd name="connsiteX78" fmla="*/ 269247 w 494979"/>
                <a:gd name="connsiteY78" fmla="*/ 446025 h 674476"/>
                <a:gd name="connsiteX79" fmla="*/ 263808 w 494979"/>
                <a:gd name="connsiteY79" fmla="*/ 437866 h 674476"/>
                <a:gd name="connsiteX80" fmla="*/ 252929 w 494979"/>
                <a:gd name="connsiteY80" fmla="*/ 437866 h 674476"/>
                <a:gd name="connsiteX81" fmla="*/ 223013 w 494979"/>
                <a:gd name="connsiteY81" fmla="*/ 440585 h 674476"/>
                <a:gd name="connsiteX82" fmla="*/ 193097 w 494979"/>
                <a:gd name="connsiteY82" fmla="*/ 443305 h 674476"/>
                <a:gd name="connsiteX83" fmla="*/ 168620 w 494979"/>
                <a:gd name="connsiteY83" fmla="*/ 443305 h 674476"/>
                <a:gd name="connsiteX84" fmla="*/ 146862 w 494979"/>
                <a:gd name="connsiteY84" fmla="*/ 440585 h 674476"/>
                <a:gd name="connsiteX85" fmla="*/ 138703 w 494979"/>
                <a:gd name="connsiteY85" fmla="*/ 454184 h 674476"/>
                <a:gd name="connsiteX86" fmla="*/ 133263 w 494979"/>
                <a:gd name="connsiteY86" fmla="*/ 486820 h 674476"/>
                <a:gd name="connsiteX87" fmla="*/ 122385 w 494979"/>
                <a:gd name="connsiteY87" fmla="*/ 541213 h 674476"/>
                <a:gd name="connsiteX88" fmla="*/ 106067 w 494979"/>
                <a:gd name="connsiteY88" fmla="*/ 614643 h 674476"/>
                <a:gd name="connsiteX89" fmla="*/ 135983 w 494979"/>
                <a:gd name="connsiteY89" fmla="*/ 614643 h 674476"/>
                <a:gd name="connsiteX90" fmla="*/ 171340 w 494979"/>
                <a:gd name="connsiteY90" fmla="*/ 630961 h 674476"/>
                <a:gd name="connsiteX91" fmla="*/ 165900 w 494979"/>
                <a:gd name="connsiteY91" fmla="*/ 647279 h 674476"/>
                <a:gd name="connsiteX92" fmla="*/ 149581 w 494979"/>
                <a:gd name="connsiteY92" fmla="*/ 655438 h 674476"/>
                <a:gd name="connsiteX93" fmla="*/ 127824 w 494979"/>
                <a:gd name="connsiteY93" fmla="*/ 658158 h 674476"/>
                <a:gd name="connsiteX94" fmla="*/ 106067 w 494979"/>
                <a:gd name="connsiteY94" fmla="*/ 658158 h 674476"/>
                <a:gd name="connsiteX95" fmla="*/ 62552 w 494979"/>
                <a:gd name="connsiteY95" fmla="*/ 658158 h 674476"/>
                <a:gd name="connsiteX96" fmla="*/ 40795 w 494979"/>
                <a:gd name="connsiteY96" fmla="*/ 658158 h 674476"/>
                <a:gd name="connsiteX97" fmla="*/ 16318 w 494979"/>
                <a:gd name="connsiteY97" fmla="*/ 652718 h 674476"/>
                <a:gd name="connsiteX98" fmla="*/ 0 w 494979"/>
                <a:gd name="connsiteY98" fmla="*/ 636401 h 674476"/>
                <a:gd name="connsiteX99" fmla="*/ 2720 w 494979"/>
                <a:gd name="connsiteY99" fmla="*/ 628241 h 674476"/>
                <a:gd name="connsiteX100" fmla="*/ 24477 w 494979"/>
                <a:gd name="connsiteY100" fmla="*/ 620082 h 674476"/>
                <a:gd name="connsiteX101" fmla="*/ 62552 w 494979"/>
                <a:gd name="connsiteY101" fmla="*/ 617363 h 674476"/>
                <a:gd name="connsiteX102" fmla="*/ 62552 w 494979"/>
                <a:gd name="connsiteY102" fmla="*/ 614643 h 674476"/>
                <a:gd name="connsiteX103" fmla="*/ 65272 w 494979"/>
                <a:gd name="connsiteY103" fmla="*/ 587447 h 674476"/>
                <a:gd name="connsiteX104" fmla="*/ 76151 w 494979"/>
                <a:gd name="connsiteY104" fmla="*/ 522175 h 674476"/>
                <a:gd name="connsiteX105" fmla="*/ 87029 w 494979"/>
                <a:gd name="connsiteY105" fmla="*/ 470501 h 674476"/>
                <a:gd name="connsiteX106" fmla="*/ 92469 w 494979"/>
                <a:gd name="connsiteY106" fmla="*/ 446025 h 674476"/>
                <a:gd name="connsiteX107" fmla="*/ 65272 w 494979"/>
                <a:gd name="connsiteY107" fmla="*/ 432426 h 674476"/>
                <a:gd name="connsiteX108" fmla="*/ 54393 w 494979"/>
                <a:gd name="connsiteY108" fmla="*/ 421548 h 674476"/>
                <a:gd name="connsiteX109" fmla="*/ 73431 w 494979"/>
                <a:gd name="connsiteY109" fmla="*/ 407949 h 674476"/>
                <a:gd name="connsiteX110" fmla="*/ 100628 w 494979"/>
                <a:gd name="connsiteY110" fmla="*/ 399790 h 674476"/>
                <a:gd name="connsiteX111" fmla="*/ 108787 w 494979"/>
                <a:gd name="connsiteY111" fmla="*/ 369874 h 674476"/>
                <a:gd name="connsiteX112" fmla="*/ 125105 w 494979"/>
                <a:gd name="connsiteY112" fmla="*/ 307322 h 674476"/>
                <a:gd name="connsiteX113" fmla="*/ 141423 w 494979"/>
                <a:gd name="connsiteY113" fmla="*/ 242051 h 674476"/>
                <a:gd name="connsiteX114" fmla="*/ 155021 w 494979"/>
                <a:gd name="connsiteY114" fmla="*/ 179498 h 674476"/>
                <a:gd name="connsiteX115" fmla="*/ 168620 w 494979"/>
                <a:gd name="connsiteY115" fmla="*/ 119665 h 674476"/>
                <a:gd name="connsiteX116" fmla="*/ 193097 w 494979"/>
                <a:gd name="connsiteY116" fmla="*/ 57113 h 674476"/>
                <a:gd name="connsiteX117" fmla="*/ 201256 w 494979"/>
                <a:gd name="connsiteY117" fmla="*/ 38075 h 674476"/>
                <a:gd name="connsiteX118" fmla="*/ 217574 w 494979"/>
                <a:gd name="connsiteY118" fmla="*/ 13598 h 674476"/>
                <a:gd name="connsiteX119" fmla="*/ 274687 w 494979"/>
                <a:gd name="connsiteY119" fmla="*/ 0 h 674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94979" h="674476">
                  <a:moveTo>
                    <a:pt x="228453" y="97907"/>
                  </a:moveTo>
                  <a:cubicBezTo>
                    <a:pt x="220294" y="97907"/>
                    <a:pt x="212135" y="114225"/>
                    <a:pt x="212135" y="119665"/>
                  </a:cubicBezTo>
                  <a:cubicBezTo>
                    <a:pt x="209415" y="130543"/>
                    <a:pt x="206696" y="144141"/>
                    <a:pt x="203976" y="152300"/>
                  </a:cubicBezTo>
                  <a:cubicBezTo>
                    <a:pt x="201256" y="157740"/>
                    <a:pt x="201256" y="163179"/>
                    <a:pt x="201256" y="168618"/>
                  </a:cubicBezTo>
                  <a:cubicBezTo>
                    <a:pt x="201256" y="174058"/>
                    <a:pt x="198537" y="179497"/>
                    <a:pt x="198537" y="184936"/>
                  </a:cubicBezTo>
                  <a:cubicBezTo>
                    <a:pt x="195817" y="195815"/>
                    <a:pt x="193097" y="209413"/>
                    <a:pt x="190378" y="220292"/>
                  </a:cubicBezTo>
                  <a:cubicBezTo>
                    <a:pt x="187658" y="244769"/>
                    <a:pt x="179499" y="269246"/>
                    <a:pt x="171340" y="291003"/>
                  </a:cubicBezTo>
                  <a:cubicBezTo>
                    <a:pt x="168620" y="301881"/>
                    <a:pt x="165900" y="312760"/>
                    <a:pt x="163180" y="323639"/>
                  </a:cubicBezTo>
                  <a:cubicBezTo>
                    <a:pt x="160461" y="337237"/>
                    <a:pt x="157741" y="348115"/>
                    <a:pt x="152302" y="361714"/>
                  </a:cubicBezTo>
                  <a:cubicBezTo>
                    <a:pt x="149582" y="367153"/>
                    <a:pt x="146862" y="383471"/>
                    <a:pt x="146862" y="388910"/>
                  </a:cubicBezTo>
                  <a:cubicBezTo>
                    <a:pt x="146862" y="391630"/>
                    <a:pt x="149582" y="391630"/>
                    <a:pt x="152302" y="391630"/>
                  </a:cubicBezTo>
                  <a:cubicBezTo>
                    <a:pt x="157741" y="391630"/>
                    <a:pt x="171340" y="391630"/>
                    <a:pt x="174060" y="391630"/>
                  </a:cubicBezTo>
                  <a:cubicBezTo>
                    <a:pt x="182219" y="391630"/>
                    <a:pt x="190378" y="391630"/>
                    <a:pt x="195817" y="388910"/>
                  </a:cubicBezTo>
                  <a:cubicBezTo>
                    <a:pt x="201256" y="388910"/>
                    <a:pt x="206696" y="388910"/>
                    <a:pt x="214855" y="388910"/>
                  </a:cubicBezTo>
                  <a:cubicBezTo>
                    <a:pt x="220294" y="388910"/>
                    <a:pt x="228453" y="388910"/>
                    <a:pt x="239332" y="388910"/>
                  </a:cubicBezTo>
                  <a:cubicBezTo>
                    <a:pt x="244771" y="388910"/>
                    <a:pt x="250210" y="388910"/>
                    <a:pt x="252930" y="386191"/>
                  </a:cubicBezTo>
                  <a:cubicBezTo>
                    <a:pt x="258369" y="391630"/>
                    <a:pt x="261089" y="388910"/>
                    <a:pt x="261089" y="386191"/>
                  </a:cubicBezTo>
                  <a:cubicBezTo>
                    <a:pt x="261089" y="380751"/>
                    <a:pt x="258369" y="372592"/>
                    <a:pt x="258369" y="367153"/>
                  </a:cubicBezTo>
                  <a:cubicBezTo>
                    <a:pt x="255650" y="353555"/>
                    <a:pt x="252930" y="342676"/>
                    <a:pt x="252930" y="331797"/>
                  </a:cubicBezTo>
                  <a:cubicBezTo>
                    <a:pt x="252930" y="301881"/>
                    <a:pt x="252930" y="274685"/>
                    <a:pt x="250210" y="244769"/>
                  </a:cubicBezTo>
                  <a:cubicBezTo>
                    <a:pt x="250210" y="231170"/>
                    <a:pt x="247491" y="217572"/>
                    <a:pt x="244771" y="203974"/>
                  </a:cubicBezTo>
                  <a:cubicBezTo>
                    <a:pt x="242051" y="187656"/>
                    <a:pt x="239332" y="174058"/>
                    <a:pt x="239332" y="157740"/>
                  </a:cubicBezTo>
                  <a:cubicBezTo>
                    <a:pt x="239332" y="152300"/>
                    <a:pt x="239332" y="133263"/>
                    <a:pt x="236612" y="119665"/>
                  </a:cubicBezTo>
                  <a:cubicBezTo>
                    <a:pt x="236612" y="106066"/>
                    <a:pt x="233892" y="97907"/>
                    <a:pt x="228453" y="97907"/>
                  </a:cubicBezTo>
                  <a:close/>
                  <a:moveTo>
                    <a:pt x="274687" y="0"/>
                  </a:moveTo>
                  <a:cubicBezTo>
                    <a:pt x="288285" y="0"/>
                    <a:pt x="293724" y="2720"/>
                    <a:pt x="304603" y="5439"/>
                  </a:cubicBezTo>
                  <a:cubicBezTo>
                    <a:pt x="315482" y="10879"/>
                    <a:pt x="315482" y="16318"/>
                    <a:pt x="320921" y="24477"/>
                  </a:cubicBezTo>
                  <a:cubicBezTo>
                    <a:pt x="326360" y="29916"/>
                    <a:pt x="331800" y="35356"/>
                    <a:pt x="334519" y="43515"/>
                  </a:cubicBezTo>
                  <a:cubicBezTo>
                    <a:pt x="337239" y="51674"/>
                    <a:pt x="337239" y="57113"/>
                    <a:pt x="339959" y="65272"/>
                  </a:cubicBezTo>
                  <a:cubicBezTo>
                    <a:pt x="345398" y="78870"/>
                    <a:pt x="342678" y="97908"/>
                    <a:pt x="348118" y="114226"/>
                  </a:cubicBezTo>
                  <a:cubicBezTo>
                    <a:pt x="350837" y="130544"/>
                    <a:pt x="358996" y="146863"/>
                    <a:pt x="361716" y="163180"/>
                  </a:cubicBezTo>
                  <a:cubicBezTo>
                    <a:pt x="364435" y="182218"/>
                    <a:pt x="364435" y="201256"/>
                    <a:pt x="369875" y="220293"/>
                  </a:cubicBezTo>
                  <a:cubicBezTo>
                    <a:pt x="375314" y="239331"/>
                    <a:pt x="378034" y="255649"/>
                    <a:pt x="378034" y="274686"/>
                  </a:cubicBezTo>
                  <a:cubicBezTo>
                    <a:pt x="378034" y="282845"/>
                    <a:pt x="380753" y="293724"/>
                    <a:pt x="383473" y="301883"/>
                  </a:cubicBezTo>
                  <a:cubicBezTo>
                    <a:pt x="386193" y="312762"/>
                    <a:pt x="388912" y="326360"/>
                    <a:pt x="391632" y="337238"/>
                  </a:cubicBezTo>
                  <a:cubicBezTo>
                    <a:pt x="391632" y="342678"/>
                    <a:pt x="394352" y="353556"/>
                    <a:pt x="397071" y="364435"/>
                  </a:cubicBezTo>
                  <a:cubicBezTo>
                    <a:pt x="399791" y="372594"/>
                    <a:pt x="402511" y="380753"/>
                    <a:pt x="405230" y="383473"/>
                  </a:cubicBezTo>
                  <a:cubicBezTo>
                    <a:pt x="407950" y="386192"/>
                    <a:pt x="413389" y="386192"/>
                    <a:pt x="416109" y="386192"/>
                  </a:cubicBezTo>
                  <a:cubicBezTo>
                    <a:pt x="418829" y="386192"/>
                    <a:pt x="424268" y="386192"/>
                    <a:pt x="426988" y="386192"/>
                  </a:cubicBezTo>
                  <a:cubicBezTo>
                    <a:pt x="437866" y="386192"/>
                    <a:pt x="448745" y="388912"/>
                    <a:pt x="454184" y="397071"/>
                  </a:cubicBezTo>
                  <a:cubicBezTo>
                    <a:pt x="456904" y="399790"/>
                    <a:pt x="456904" y="402510"/>
                    <a:pt x="456904" y="405230"/>
                  </a:cubicBezTo>
                  <a:cubicBezTo>
                    <a:pt x="456904" y="407949"/>
                    <a:pt x="454184" y="410669"/>
                    <a:pt x="451465" y="416108"/>
                  </a:cubicBezTo>
                  <a:cubicBezTo>
                    <a:pt x="446025" y="421548"/>
                    <a:pt x="440586" y="426987"/>
                    <a:pt x="432427" y="429707"/>
                  </a:cubicBezTo>
                  <a:cubicBezTo>
                    <a:pt x="429707" y="429707"/>
                    <a:pt x="426988" y="432426"/>
                    <a:pt x="421548" y="432426"/>
                  </a:cubicBezTo>
                  <a:cubicBezTo>
                    <a:pt x="418829" y="432426"/>
                    <a:pt x="416109" y="432426"/>
                    <a:pt x="413389" y="435146"/>
                  </a:cubicBezTo>
                  <a:cubicBezTo>
                    <a:pt x="413389" y="435146"/>
                    <a:pt x="413389" y="437866"/>
                    <a:pt x="413389" y="440585"/>
                  </a:cubicBezTo>
                  <a:cubicBezTo>
                    <a:pt x="413389" y="443305"/>
                    <a:pt x="413389" y="448744"/>
                    <a:pt x="416109" y="451464"/>
                  </a:cubicBezTo>
                  <a:cubicBezTo>
                    <a:pt x="416109" y="456903"/>
                    <a:pt x="418829" y="462343"/>
                    <a:pt x="418829" y="465062"/>
                  </a:cubicBezTo>
                  <a:lnTo>
                    <a:pt x="418829" y="475941"/>
                  </a:lnTo>
                  <a:cubicBezTo>
                    <a:pt x="418829" y="481380"/>
                    <a:pt x="418829" y="484100"/>
                    <a:pt x="418829" y="486820"/>
                  </a:cubicBezTo>
                  <a:cubicBezTo>
                    <a:pt x="421548" y="497698"/>
                    <a:pt x="424268" y="505857"/>
                    <a:pt x="426988" y="516736"/>
                  </a:cubicBezTo>
                  <a:cubicBezTo>
                    <a:pt x="426988" y="524895"/>
                    <a:pt x="429707" y="535773"/>
                    <a:pt x="432427" y="543932"/>
                  </a:cubicBezTo>
                  <a:cubicBezTo>
                    <a:pt x="435147" y="554811"/>
                    <a:pt x="437866" y="562970"/>
                    <a:pt x="437866" y="573848"/>
                  </a:cubicBezTo>
                  <a:cubicBezTo>
                    <a:pt x="437866" y="587447"/>
                    <a:pt x="440586" y="595606"/>
                    <a:pt x="443306" y="606484"/>
                  </a:cubicBezTo>
                  <a:cubicBezTo>
                    <a:pt x="443306" y="609204"/>
                    <a:pt x="446025" y="614643"/>
                    <a:pt x="446025" y="617363"/>
                  </a:cubicBezTo>
                  <a:cubicBezTo>
                    <a:pt x="454184" y="617363"/>
                    <a:pt x="462343" y="617363"/>
                    <a:pt x="470502" y="617363"/>
                  </a:cubicBezTo>
                  <a:cubicBezTo>
                    <a:pt x="478661" y="625522"/>
                    <a:pt x="492259" y="630961"/>
                    <a:pt x="494979" y="641840"/>
                  </a:cubicBezTo>
                  <a:cubicBezTo>
                    <a:pt x="494979" y="647279"/>
                    <a:pt x="489540" y="649999"/>
                    <a:pt x="486820" y="655438"/>
                  </a:cubicBezTo>
                  <a:cubicBezTo>
                    <a:pt x="484100" y="660877"/>
                    <a:pt x="475942" y="663597"/>
                    <a:pt x="470502" y="663597"/>
                  </a:cubicBezTo>
                  <a:cubicBezTo>
                    <a:pt x="459623" y="666317"/>
                    <a:pt x="454184" y="666317"/>
                    <a:pt x="446025" y="666317"/>
                  </a:cubicBezTo>
                  <a:cubicBezTo>
                    <a:pt x="440586" y="666317"/>
                    <a:pt x="432427" y="666317"/>
                    <a:pt x="424268" y="666317"/>
                  </a:cubicBezTo>
                  <a:cubicBezTo>
                    <a:pt x="421548" y="666317"/>
                    <a:pt x="418829" y="666317"/>
                    <a:pt x="416109" y="666317"/>
                  </a:cubicBezTo>
                  <a:cubicBezTo>
                    <a:pt x="410670" y="669036"/>
                    <a:pt x="407950" y="669036"/>
                    <a:pt x="402511" y="671756"/>
                  </a:cubicBezTo>
                  <a:cubicBezTo>
                    <a:pt x="397071" y="671756"/>
                    <a:pt x="391632" y="674476"/>
                    <a:pt x="386193" y="674476"/>
                  </a:cubicBezTo>
                  <a:cubicBezTo>
                    <a:pt x="375314" y="674476"/>
                    <a:pt x="361716" y="671756"/>
                    <a:pt x="350837" y="669036"/>
                  </a:cubicBezTo>
                  <a:cubicBezTo>
                    <a:pt x="342678" y="669036"/>
                    <a:pt x="334519" y="669036"/>
                    <a:pt x="329080" y="669036"/>
                  </a:cubicBezTo>
                  <a:cubicBezTo>
                    <a:pt x="307323" y="669036"/>
                    <a:pt x="288285" y="669036"/>
                    <a:pt x="280126" y="669036"/>
                  </a:cubicBezTo>
                  <a:cubicBezTo>
                    <a:pt x="271967" y="669036"/>
                    <a:pt x="261088" y="669036"/>
                    <a:pt x="255649" y="663597"/>
                  </a:cubicBezTo>
                  <a:cubicBezTo>
                    <a:pt x="250210" y="660877"/>
                    <a:pt x="239331" y="655438"/>
                    <a:pt x="239331" y="647279"/>
                  </a:cubicBezTo>
                  <a:cubicBezTo>
                    <a:pt x="239331" y="636401"/>
                    <a:pt x="255649" y="633681"/>
                    <a:pt x="263808" y="630961"/>
                  </a:cubicBezTo>
                  <a:cubicBezTo>
                    <a:pt x="269247" y="630961"/>
                    <a:pt x="277406" y="630961"/>
                    <a:pt x="291005" y="628241"/>
                  </a:cubicBezTo>
                  <a:cubicBezTo>
                    <a:pt x="291005" y="620082"/>
                    <a:pt x="291005" y="614643"/>
                    <a:pt x="288285" y="609204"/>
                  </a:cubicBezTo>
                  <a:cubicBezTo>
                    <a:pt x="288285" y="601045"/>
                    <a:pt x="285565" y="590166"/>
                    <a:pt x="285565" y="582007"/>
                  </a:cubicBezTo>
                  <a:cubicBezTo>
                    <a:pt x="285565" y="576568"/>
                    <a:pt x="282846" y="573848"/>
                    <a:pt x="282846" y="568409"/>
                  </a:cubicBezTo>
                  <a:cubicBezTo>
                    <a:pt x="282846" y="562970"/>
                    <a:pt x="285565" y="557531"/>
                    <a:pt x="285565" y="554811"/>
                  </a:cubicBezTo>
                  <a:cubicBezTo>
                    <a:pt x="285565" y="549371"/>
                    <a:pt x="282846" y="546652"/>
                    <a:pt x="280126" y="538493"/>
                  </a:cubicBezTo>
                  <a:cubicBezTo>
                    <a:pt x="280126" y="527614"/>
                    <a:pt x="274687" y="516736"/>
                    <a:pt x="274687" y="505857"/>
                  </a:cubicBezTo>
                  <a:cubicBezTo>
                    <a:pt x="274687" y="494978"/>
                    <a:pt x="274687" y="486820"/>
                    <a:pt x="271967" y="478660"/>
                  </a:cubicBezTo>
                  <a:cubicBezTo>
                    <a:pt x="269247" y="467782"/>
                    <a:pt x="269247" y="456903"/>
                    <a:pt x="269247" y="446025"/>
                  </a:cubicBezTo>
                  <a:cubicBezTo>
                    <a:pt x="269247" y="440585"/>
                    <a:pt x="266528" y="437866"/>
                    <a:pt x="263808" y="437866"/>
                  </a:cubicBezTo>
                  <a:cubicBezTo>
                    <a:pt x="261088" y="437866"/>
                    <a:pt x="258369" y="437866"/>
                    <a:pt x="252929" y="437866"/>
                  </a:cubicBezTo>
                  <a:cubicBezTo>
                    <a:pt x="242051" y="437866"/>
                    <a:pt x="231172" y="437866"/>
                    <a:pt x="223013" y="440585"/>
                  </a:cubicBezTo>
                  <a:cubicBezTo>
                    <a:pt x="212135" y="440585"/>
                    <a:pt x="203976" y="443305"/>
                    <a:pt x="193097" y="443305"/>
                  </a:cubicBezTo>
                  <a:cubicBezTo>
                    <a:pt x="184938" y="443305"/>
                    <a:pt x="176779" y="443305"/>
                    <a:pt x="168620" y="443305"/>
                  </a:cubicBezTo>
                  <a:cubicBezTo>
                    <a:pt x="165900" y="443305"/>
                    <a:pt x="155021" y="440585"/>
                    <a:pt x="146862" y="440585"/>
                  </a:cubicBezTo>
                  <a:cubicBezTo>
                    <a:pt x="138703" y="440585"/>
                    <a:pt x="138703" y="448744"/>
                    <a:pt x="138703" y="454184"/>
                  </a:cubicBezTo>
                  <a:cubicBezTo>
                    <a:pt x="138703" y="465062"/>
                    <a:pt x="135983" y="475941"/>
                    <a:pt x="133263" y="486820"/>
                  </a:cubicBezTo>
                  <a:cubicBezTo>
                    <a:pt x="130544" y="505857"/>
                    <a:pt x="125105" y="522175"/>
                    <a:pt x="122385" y="541213"/>
                  </a:cubicBezTo>
                  <a:cubicBezTo>
                    <a:pt x="119665" y="560250"/>
                    <a:pt x="111506" y="595606"/>
                    <a:pt x="106067" y="614643"/>
                  </a:cubicBezTo>
                  <a:cubicBezTo>
                    <a:pt x="114226" y="614643"/>
                    <a:pt x="125105" y="614643"/>
                    <a:pt x="135983" y="614643"/>
                  </a:cubicBezTo>
                  <a:cubicBezTo>
                    <a:pt x="149581" y="614643"/>
                    <a:pt x="171340" y="614643"/>
                    <a:pt x="171340" y="630961"/>
                  </a:cubicBezTo>
                  <a:cubicBezTo>
                    <a:pt x="171340" y="639120"/>
                    <a:pt x="168620" y="639120"/>
                    <a:pt x="165900" y="647279"/>
                  </a:cubicBezTo>
                  <a:cubicBezTo>
                    <a:pt x="163181" y="652718"/>
                    <a:pt x="155021" y="655438"/>
                    <a:pt x="149581" y="655438"/>
                  </a:cubicBezTo>
                  <a:cubicBezTo>
                    <a:pt x="141423" y="658158"/>
                    <a:pt x="135983" y="658158"/>
                    <a:pt x="127824" y="658158"/>
                  </a:cubicBezTo>
                  <a:cubicBezTo>
                    <a:pt x="122385" y="658158"/>
                    <a:pt x="116946" y="658158"/>
                    <a:pt x="106067" y="658158"/>
                  </a:cubicBezTo>
                  <a:cubicBezTo>
                    <a:pt x="92469" y="658158"/>
                    <a:pt x="78870" y="658158"/>
                    <a:pt x="62552" y="658158"/>
                  </a:cubicBezTo>
                  <a:cubicBezTo>
                    <a:pt x="54393" y="658158"/>
                    <a:pt x="46234" y="658158"/>
                    <a:pt x="40795" y="658158"/>
                  </a:cubicBezTo>
                  <a:cubicBezTo>
                    <a:pt x="32636" y="658158"/>
                    <a:pt x="21758" y="658158"/>
                    <a:pt x="16318" y="652718"/>
                  </a:cubicBezTo>
                  <a:cubicBezTo>
                    <a:pt x="8159" y="649999"/>
                    <a:pt x="0" y="641840"/>
                    <a:pt x="0" y="636401"/>
                  </a:cubicBezTo>
                  <a:cubicBezTo>
                    <a:pt x="0" y="633681"/>
                    <a:pt x="0" y="630961"/>
                    <a:pt x="2720" y="628241"/>
                  </a:cubicBezTo>
                  <a:cubicBezTo>
                    <a:pt x="8159" y="625522"/>
                    <a:pt x="16318" y="622802"/>
                    <a:pt x="24477" y="620082"/>
                  </a:cubicBezTo>
                  <a:cubicBezTo>
                    <a:pt x="38075" y="617363"/>
                    <a:pt x="48954" y="617363"/>
                    <a:pt x="62552" y="617363"/>
                  </a:cubicBezTo>
                  <a:cubicBezTo>
                    <a:pt x="62552" y="617363"/>
                    <a:pt x="62552" y="614643"/>
                    <a:pt x="62552" y="614643"/>
                  </a:cubicBezTo>
                  <a:cubicBezTo>
                    <a:pt x="62552" y="603765"/>
                    <a:pt x="65272" y="590166"/>
                    <a:pt x="65272" y="587447"/>
                  </a:cubicBezTo>
                  <a:cubicBezTo>
                    <a:pt x="67992" y="565689"/>
                    <a:pt x="73431" y="543932"/>
                    <a:pt x="76151" y="522175"/>
                  </a:cubicBezTo>
                  <a:cubicBezTo>
                    <a:pt x="78870" y="505857"/>
                    <a:pt x="81590" y="486820"/>
                    <a:pt x="87029" y="470501"/>
                  </a:cubicBezTo>
                  <a:cubicBezTo>
                    <a:pt x="87029" y="465062"/>
                    <a:pt x="92469" y="451464"/>
                    <a:pt x="92469" y="446025"/>
                  </a:cubicBezTo>
                  <a:cubicBezTo>
                    <a:pt x="92469" y="437866"/>
                    <a:pt x="73431" y="437866"/>
                    <a:pt x="65272" y="432426"/>
                  </a:cubicBezTo>
                  <a:cubicBezTo>
                    <a:pt x="59833" y="429707"/>
                    <a:pt x="54393" y="426987"/>
                    <a:pt x="54393" y="421548"/>
                  </a:cubicBezTo>
                  <a:cubicBezTo>
                    <a:pt x="54393" y="413389"/>
                    <a:pt x="62552" y="410669"/>
                    <a:pt x="73431" y="407949"/>
                  </a:cubicBezTo>
                  <a:cubicBezTo>
                    <a:pt x="78870" y="407949"/>
                    <a:pt x="92469" y="405230"/>
                    <a:pt x="100628" y="399790"/>
                  </a:cubicBezTo>
                  <a:cubicBezTo>
                    <a:pt x="106067" y="394351"/>
                    <a:pt x="106067" y="378033"/>
                    <a:pt x="108787" y="369874"/>
                  </a:cubicBezTo>
                  <a:cubicBezTo>
                    <a:pt x="114226" y="348117"/>
                    <a:pt x="119665" y="326360"/>
                    <a:pt x="125105" y="307322"/>
                  </a:cubicBezTo>
                  <a:cubicBezTo>
                    <a:pt x="130544" y="285565"/>
                    <a:pt x="135983" y="263808"/>
                    <a:pt x="141423" y="242051"/>
                  </a:cubicBezTo>
                  <a:cubicBezTo>
                    <a:pt x="146862" y="220293"/>
                    <a:pt x="152301" y="198536"/>
                    <a:pt x="155021" y="179498"/>
                  </a:cubicBezTo>
                  <a:cubicBezTo>
                    <a:pt x="157740" y="160461"/>
                    <a:pt x="163181" y="138703"/>
                    <a:pt x="168620" y="119665"/>
                  </a:cubicBezTo>
                  <a:cubicBezTo>
                    <a:pt x="176779" y="100627"/>
                    <a:pt x="182218" y="76150"/>
                    <a:pt x="193097" y="57113"/>
                  </a:cubicBezTo>
                  <a:lnTo>
                    <a:pt x="201256" y="38075"/>
                  </a:lnTo>
                  <a:cubicBezTo>
                    <a:pt x="206695" y="29916"/>
                    <a:pt x="209415" y="19038"/>
                    <a:pt x="217574" y="13598"/>
                  </a:cubicBezTo>
                  <a:cubicBezTo>
                    <a:pt x="231172" y="2720"/>
                    <a:pt x="255649" y="0"/>
                    <a:pt x="274687" y="0"/>
                  </a:cubicBezTo>
                  <a:close/>
                </a:path>
              </a:pathLst>
            </a:custGeom>
            <a:grpFill/>
            <a:ln w="27168" cap="flat">
              <a:noFill/>
              <a:prstDash val="solid"/>
              <a:miter/>
            </a:ln>
          </p:spPr>
          <p:txBody>
            <a:bodyPr rtlCol="0" anchor="ctr"/>
            <a:lstStyle/>
            <a:p>
              <a:endParaRPr/>
            </a:p>
          </p:txBody>
        </p:sp>
        <p:sp>
          <p:nvSpPr>
            <p:cNvPr id="39" name="Freeform: Shape 38">
              <a:extLst>
                <a:ext uri="{FF2B5EF4-FFF2-40B4-BE49-F238E27FC236}">
                  <a16:creationId xmlns:a16="http://schemas.microsoft.com/office/drawing/2014/main" id="{5FE86223-C5DA-4CB7-B13B-0B51B75F54C4}"/>
                </a:ext>
              </a:extLst>
            </p:cNvPr>
            <p:cNvSpPr/>
            <p:nvPr/>
          </p:nvSpPr>
          <p:spPr bwMode="black">
            <a:xfrm>
              <a:off x="3443268" y="4186718"/>
              <a:ext cx="435145" cy="761503"/>
            </a:xfrm>
            <a:custGeom>
              <a:avLst/>
              <a:gdLst>
                <a:gd name="connsiteX0" fmla="*/ 400855 w 435145"/>
                <a:gd name="connsiteY0" fmla="*/ 678260 h 761503"/>
                <a:gd name="connsiteX1" fmla="*/ 384537 w 435145"/>
                <a:gd name="connsiteY1" fmla="*/ 719054 h 761503"/>
                <a:gd name="connsiteX2" fmla="*/ 368219 w 435145"/>
                <a:gd name="connsiteY2" fmla="*/ 713615 h 761503"/>
                <a:gd name="connsiteX3" fmla="*/ 360060 w 435145"/>
                <a:gd name="connsiteY3" fmla="*/ 697297 h 761503"/>
                <a:gd name="connsiteX4" fmla="*/ 360060 w 435145"/>
                <a:gd name="connsiteY4" fmla="*/ 651063 h 761503"/>
                <a:gd name="connsiteX5" fmla="*/ 332864 w 435145"/>
                <a:gd name="connsiteY5" fmla="*/ 686418 h 761503"/>
                <a:gd name="connsiteX6" fmla="*/ 251274 w 435145"/>
                <a:gd name="connsiteY6" fmla="*/ 721774 h 761503"/>
                <a:gd name="connsiteX7" fmla="*/ 229517 w 435145"/>
                <a:gd name="connsiteY7" fmla="*/ 719054 h 761503"/>
                <a:gd name="connsiteX8" fmla="*/ 158806 w 435145"/>
                <a:gd name="connsiteY8" fmla="*/ 694578 h 761503"/>
                <a:gd name="connsiteX9" fmla="*/ 112571 w 435145"/>
                <a:gd name="connsiteY9" fmla="*/ 659222 h 761503"/>
                <a:gd name="connsiteX10" fmla="*/ 79936 w 435145"/>
                <a:gd name="connsiteY10" fmla="*/ 607548 h 761503"/>
                <a:gd name="connsiteX11" fmla="*/ 63618 w 435145"/>
                <a:gd name="connsiteY11" fmla="*/ 542277 h 761503"/>
                <a:gd name="connsiteX12" fmla="*/ 58178 w 435145"/>
                <a:gd name="connsiteY12" fmla="*/ 471566 h 761503"/>
                <a:gd name="connsiteX13" fmla="*/ 60898 w 435145"/>
                <a:gd name="connsiteY13" fmla="*/ 400855 h 761503"/>
                <a:gd name="connsiteX14" fmla="*/ 66337 w 435145"/>
                <a:gd name="connsiteY14" fmla="*/ 335583 h 761503"/>
                <a:gd name="connsiteX15" fmla="*/ 85375 w 435145"/>
                <a:gd name="connsiteY15" fmla="*/ 267592 h 761503"/>
                <a:gd name="connsiteX16" fmla="*/ 109852 w 435145"/>
                <a:gd name="connsiteY16" fmla="*/ 199600 h 761503"/>
                <a:gd name="connsiteX17" fmla="*/ 145207 w 435145"/>
                <a:gd name="connsiteY17" fmla="*/ 145207 h 761503"/>
                <a:gd name="connsiteX18" fmla="*/ 188722 w 435145"/>
                <a:gd name="connsiteY18" fmla="*/ 96253 h 761503"/>
                <a:gd name="connsiteX19" fmla="*/ 243115 w 435145"/>
                <a:gd name="connsiteY19" fmla="*/ 71776 h 761503"/>
                <a:gd name="connsiteX20" fmla="*/ 286630 w 435145"/>
                <a:gd name="connsiteY20" fmla="*/ 63617 h 761503"/>
                <a:gd name="connsiteX21" fmla="*/ 305667 w 435145"/>
                <a:gd name="connsiteY21" fmla="*/ 66337 h 761503"/>
                <a:gd name="connsiteX22" fmla="*/ 324705 w 435145"/>
                <a:gd name="connsiteY22" fmla="*/ 79936 h 761503"/>
                <a:gd name="connsiteX23" fmla="*/ 341023 w 435145"/>
                <a:gd name="connsiteY23" fmla="*/ 101693 h 761503"/>
                <a:gd name="connsiteX24" fmla="*/ 354621 w 435145"/>
                <a:gd name="connsiteY24" fmla="*/ 123450 h 761503"/>
                <a:gd name="connsiteX25" fmla="*/ 354621 w 435145"/>
                <a:gd name="connsiteY25" fmla="*/ 98973 h 761503"/>
                <a:gd name="connsiteX26" fmla="*/ 360060 w 435145"/>
                <a:gd name="connsiteY26" fmla="*/ 74496 h 761503"/>
                <a:gd name="connsiteX27" fmla="*/ 365500 w 435145"/>
                <a:gd name="connsiteY27" fmla="*/ 63617 h 761503"/>
                <a:gd name="connsiteX28" fmla="*/ 373659 w 435145"/>
                <a:gd name="connsiteY28" fmla="*/ 58178 h 761503"/>
                <a:gd name="connsiteX29" fmla="*/ 381818 w 435145"/>
                <a:gd name="connsiteY29" fmla="*/ 63617 h 761503"/>
                <a:gd name="connsiteX30" fmla="*/ 389977 w 435145"/>
                <a:gd name="connsiteY30" fmla="*/ 82655 h 761503"/>
                <a:gd name="connsiteX31" fmla="*/ 392696 w 435145"/>
                <a:gd name="connsiteY31" fmla="*/ 126170 h 761503"/>
                <a:gd name="connsiteX32" fmla="*/ 395416 w 435145"/>
                <a:gd name="connsiteY32" fmla="*/ 186002 h 761503"/>
                <a:gd name="connsiteX33" fmla="*/ 398136 w 435145"/>
                <a:gd name="connsiteY33" fmla="*/ 237675 h 761503"/>
                <a:gd name="connsiteX34" fmla="*/ 398136 w 435145"/>
                <a:gd name="connsiteY34" fmla="*/ 243115 h 761503"/>
                <a:gd name="connsiteX35" fmla="*/ 395416 w 435145"/>
                <a:gd name="connsiteY35" fmla="*/ 256713 h 761503"/>
                <a:gd name="connsiteX36" fmla="*/ 379098 w 435145"/>
                <a:gd name="connsiteY36" fmla="*/ 278470 h 761503"/>
                <a:gd name="connsiteX37" fmla="*/ 362780 w 435145"/>
                <a:gd name="connsiteY37" fmla="*/ 273031 h 761503"/>
                <a:gd name="connsiteX38" fmla="*/ 354621 w 435145"/>
                <a:gd name="connsiteY38" fmla="*/ 256713 h 761503"/>
                <a:gd name="connsiteX39" fmla="*/ 354621 w 435145"/>
                <a:gd name="connsiteY39" fmla="*/ 213198 h 761503"/>
                <a:gd name="connsiteX40" fmla="*/ 354621 w 435145"/>
                <a:gd name="connsiteY40" fmla="*/ 205040 h 761503"/>
                <a:gd name="connsiteX41" fmla="*/ 338303 w 435145"/>
                <a:gd name="connsiteY41" fmla="*/ 147927 h 761503"/>
                <a:gd name="connsiteX42" fmla="*/ 292069 w 435145"/>
                <a:gd name="connsiteY42" fmla="*/ 107132 h 761503"/>
                <a:gd name="connsiteX43" fmla="*/ 262153 w 435145"/>
                <a:gd name="connsiteY43" fmla="*/ 120730 h 761503"/>
                <a:gd name="connsiteX44" fmla="*/ 251274 w 435145"/>
                <a:gd name="connsiteY44" fmla="*/ 131609 h 761503"/>
                <a:gd name="connsiteX45" fmla="*/ 240395 w 435145"/>
                <a:gd name="connsiteY45" fmla="*/ 139768 h 761503"/>
                <a:gd name="connsiteX46" fmla="*/ 237676 w 435145"/>
                <a:gd name="connsiteY46" fmla="*/ 164245 h 761503"/>
                <a:gd name="connsiteX47" fmla="*/ 226797 w 435145"/>
                <a:gd name="connsiteY47" fmla="*/ 196881 h 761503"/>
                <a:gd name="connsiteX48" fmla="*/ 213199 w 435145"/>
                <a:gd name="connsiteY48" fmla="*/ 259433 h 761503"/>
                <a:gd name="connsiteX49" fmla="*/ 207759 w 435145"/>
                <a:gd name="connsiteY49" fmla="*/ 324704 h 761503"/>
                <a:gd name="connsiteX50" fmla="*/ 207759 w 435145"/>
                <a:gd name="connsiteY50" fmla="*/ 335583 h 761503"/>
                <a:gd name="connsiteX51" fmla="*/ 205040 w 435145"/>
                <a:gd name="connsiteY51" fmla="*/ 349181 h 761503"/>
                <a:gd name="connsiteX52" fmla="*/ 207759 w 435145"/>
                <a:gd name="connsiteY52" fmla="*/ 368219 h 761503"/>
                <a:gd name="connsiteX53" fmla="*/ 207759 w 435145"/>
                <a:gd name="connsiteY53" fmla="*/ 376378 h 761503"/>
                <a:gd name="connsiteX54" fmla="*/ 205040 w 435145"/>
                <a:gd name="connsiteY54" fmla="*/ 387256 h 761503"/>
                <a:gd name="connsiteX55" fmla="*/ 205040 w 435145"/>
                <a:gd name="connsiteY55" fmla="*/ 395415 h 761503"/>
                <a:gd name="connsiteX56" fmla="*/ 205040 w 435145"/>
                <a:gd name="connsiteY56" fmla="*/ 406294 h 761503"/>
                <a:gd name="connsiteX57" fmla="*/ 205040 w 435145"/>
                <a:gd name="connsiteY57" fmla="*/ 425332 h 761503"/>
                <a:gd name="connsiteX58" fmla="*/ 213199 w 435145"/>
                <a:gd name="connsiteY58" fmla="*/ 493323 h 761503"/>
                <a:gd name="connsiteX59" fmla="*/ 221358 w 435145"/>
                <a:gd name="connsiteY59" fmla="*/ 561314 h 761503"/>
                <a:gd name="connsiteX60" fmla="*/ 226797 w 435145"/>
                <a:gd name="connsiteY60" fmla="*/ 591231 h 761503"/>
                <a:gd name="connsiteX61" fmla="*/ 240395 w 435145"/>
                <a:gd name="connsiteY61" fmla="*/ 618427 h 761503"/>
                <a:gd name="connsiteX62" fmla="*/ 283910 w 435145"/>
                <a:gd name="connsiteY62" fmla="*/ 651063 h 761503"/>
                <a:gd name="connsiteX63" fmla="*/ 338303 w 435145"/>
                <a:gd name="connsiteY63" fmla="*/ 612988 h 761503"/>
                <a:gd name="connsiteX64" fmla="*/ 354621 w 435145"/>
                <a:gd name="connsiteY64" fmla="*/ 577632 h 761503"/>
                <a:gd name="connsiteX65" fmla="*/ 357341 w 435145"/>
                <a:gd name="connsiteY65" fmla="*/ 509641 h 761503"/>
                <a:gd name="connsiteX66" fmla="*/ 362780 w 435145"/>
                <a:gd name="connsiteY66" fmla="*/ 485164 h 761503"/>
                <a:gd name="connsiteX67" fmla="*/ 368219 w 435145"/>
                <a:gd name="connsiteY67" fmla="*/ 474286 h 761503"/>
                <a:gd name="connsiteX68" fmla="*/ 376378 w 435145"/>
                <a:gd name="connsiteY68" fmla="*/ 468846 h 761503"/>
                <a:gd name="connsiteX69" fmla="*/ 384537 w 435145"/>
                <a:gd name="connsiteY69" fmla="*/ 474286 h 761503"/>
                <a:gd name="connsiteX70" fmla="*/ 392696 w 435145"/>
                <a:gd name="connsiteY70" fmla="*/ 493323 h 761503"/>
                <a:gd name="connsiteX71" fmla="*/ 395416 w 435145"/>
                <a:gd name="connsiteY71" fmla="*/ 558595 h 761503"/>
                <a:gd name="connsiteX72" fmla="*/ 398136 w 435145"/>
                <a:gd name="connsiteY72" fmla="*/ 618427 h 761503"/>
                <a:gd name="connsiteX73" fmla="*/ 400855 w 435145"/>
                <a:gd name="connsiteY73" fmla="*/ 678260 h 76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435145" h="761503">
                  <a:moveTo>
                    <a:pt x="400855" y="678260"/>
                  </a:moveTo>
                  <a:cubicBezTo>
                    <a:pt x="400855" y="689138"/>
                    <a:pt x="400855" y="719054"/>
                    <a:pt x="384537" y="719054"/>
                  </a:cubicBezTo>
                  <a:cubicBezTo>
                    <a:pt x="376378" y="719054"/>
                    <a:pt x="373659" y="716335"/>
                    <a:pt x="368219" y="713615"/>
                  </a:cubicBezTo>
                  <a:cubicBezTo>
                    <a:pt x="362780" y="710895"/>
                    <a:pt x="360060" y="702736"/>
                    <a:pt x="360060" y="697297"/>
                  </a:cubicBezTo>
                  <a:cubicBezTo>
                    <a:pt x="357341" y="680979"/>
                    <a:pt x="357341" y="664661"/>
                    <a:pt x="360060" y="651063"/>
                  </a:cubicBezTo>
                  <a:cubicBezTo>
                    <a:pt x="354621" y="659222"/>
                    <a:pt x="341023" y="678260"/>
                    <a:pt x="332864" y="686418"/>
                  </a:cubicBezTo>
                  <a:cubicBezTo>
                    <a:pt x="311107" y="708176"/>
                    <a:pt x="283910" y="721774"/>
                    <a:pt x="251274" y="721774"/>
                  </a:cubicBezTo>
                  <a:cubicBezTo>
                    <a:pt x="243115" y="721774"/>
                    <a:pt x="237676" y="721774"/>
                    <a:pt x="229517" y="719054"/>
                  </a:cubicBezTo>
                  <a:cubicBezTo>
                    <a:pt x="207759" y="716335"/>
                    <a:pt x="183283" y="708176"/>
                    <a:pt x="158806" y="694578"/>
                  </a:cubicBezTo>
                  <a:cubicBezTo>
                    <a:pt x="142488" y="686418"/>
                    <a:pt x="126170" y="672820"/>
                    <a:pt x="112571" y="659222"/>
                  </a:cubicBezTo>
                  <a:cubicBezTo>
                    <a:pt x="98973" y="642904"/>
                    <a:pt x="88095" y="626586"/>
                    <a:pt x="79936" y="607548"/>
                  </a:cubicBezTo>
                  <a:cubicBezTo>
                    <a:pt x="71777" y="585791"/>
                    <a:pt x="66337" y="566754"/>
                    <a:pt x="63618" y="542277"/>
                  </a:cubicBezTo>
                  <a:cubicBezTo>
                    <a:pt x="60898" y="517800"/>
                    <a:pt x="58178" y="493323"/>
                    <a:pt x="58178" y="471566"/>
                  </a:cubicBezTo>
                  <a:cubicBezTo>
                    <a:pt x="58178" y="447089"/>
                    <a:pt x="58178" y="425332"/>
                    <a:pt x="60898" y="400855"/>
                  </a:cubicBezTo>
                  <a:cubicBezTo>
                    <a:pt x="63618" y="379098"/>
                    <a:pt x="60898" y="357340"/>
                    <a:pt x="66337" y="335583"/>
                  </a:cubicBezTo>
                  <a:cubicBezTo>
                    <a:pt x="69057" y="313826"/>
                    <a:pt x="77216" y="289349"/>
                    <a:pt x="85375" y="267592"/>
                  </a:cubicBezTo>
                  <a:cubicBezTo>
                    <a:pt x="93534" y="243115"/>
                    <a:pt x="98973" y="221357"/>
                    <a:pt x="109852" y="199600"/>
                  </a:cubicBezTo>
                  <a:cubicBezTo>
                    <a:pt x="118011" y="177843"/>
                    <a:pt x="131609" y="161525"/>
                    <a:pt x="145207" y="145207"/>
                  </a:cubicBezTo>
                  <a:cubicBezTo>
                    <a:pt x="158806" y="128889"/>
                    <a:pt x="172404" y="109852"/>
                    <a:pt x="188722" y="96253"/>
                  </a:cubicBezTo>
                  <a:cubicBezTo>
                    <a:pt x="205040" y="82655"/>
                    <a:pt x="224077" y="77216"/>
                    <a:pt x="243115" y="71776"/>
                  </a:cubicBezTo>
                  <a:cubicBezTo>
                    <a:pt x="256713" y="69057"/>
                    <a:pt x="273031" y="63617"/>
                    <a:pt x="286630" y="63617"/>
                  </a:cubicBezTo>
                  <a:cubicBezTo>
                    <a:pt x="292069" y="63617"/>
                    <a:pt x="297508" y="63617"/>
                    <a:pt x="305667" y="66337"/>
                  </a:cubicBezTo>
                  <a:cubicBezTo>
                    <a:pt x="313826" y="69057"/>
                    <a:pt x="319266" y="74496"/>
                    <a:pt x="324705" y="79936"/>
                  </a:cubicBezTo>
                  <a:cubicBezTo>
                    <a:pt x="332864" y="85375"/>
                    <a:pt x="332864" y="93534"/>
                    <a:pt x="341023" y="101693"/>
                  </a:cubicBezTo>
                  <a:cubicBezTo>
                    <a:pt x="346462" y="107132"/>
                    <a:pt x="349182" y="118011"/>
                    <a:pt x="354621" y="123450"/>
                  </a:cubicBezTo>
                  <a:cubicBezTo>
                    <a:pt x="354621" y="115291"/>
                    <a:pt x="354621" y="101693"/>
                    <a:pt x="354621" y="98973"/>
                  </a:cubicBezTo>
                  <a:cubicBezTo>
                    <a:pt x="354621" y="90814"/>
                    <a:pt x="354621" y="79936"/>
                    <a:pt x="360060" y="74496"/>
                  </a:cubicBezTo>
                  <a:cubicBezTo>
                    <a:pt x="362780" y="71776"/>
                    <a:pt x="362780" y="69057"/>
                    <a:pt x="365500" y="63617"/>
                  </a:cubicBezTo>
                  <a:cubicBezTo>
                    <a:pt x="368219" y="60898"/>
                    <a:pt x="370939" y="58178"/>
                    <a:pt x="373659" y="58178"/>
                  </a:cubicBezTo>
                  <a:cubicBezTo>
                    <a:pt x="376378" y="58178"/>
                    <a:pt x="379098" y="60898"/>
                    <a:pt x="381818" y="63617"/>
                  </a:cubicBezTo>
                  <a:cubicBezTo>
                    <a:pt x="384537" y="69057"/>
                    <a:pt x="387257" y="77216"/>
                    <a:pt x="389977" y="82655"/>
                  </a:cubicBezTo>
                  <a:cubicBezTo>
                    <a:pt x="389977" y="90814"/>
                    <a:pt x="392696" y="107132"/>
                    <a:pt x="392696" y="126170"/>
                  </a:cubicBezTo>
                  <a:cubicBezTo>
                    <a:pt x="392696" y="150647"/>
                    <a:pt x="392696" y="177843"/>
                    <a:pt x="395416" y="186002"/>
                  </a:cubicBezTo>
                  <a:cubicBezTo>
                    <a:pt x="398136" y="205040"/>
                    <a:pt x="398136" y="215918"/>
                    <a:pt x="398136" y="237675"/>
                  </a:cubicBezTo>
                  <a:cubicBezTo>
                    <a:pt x="398136" y="240395"/>
                    <a:pt x="398136" y="243115"/>
                    <a:pt x="398136" y="243115"/>
                  </a:cubicBezTo>
                  <a:cubicBezTo>
                    <a:pt x="398136" y="248554"/>
                    <a:pt x="398136" y="251274"/>
                    <a:pt x="395416" y="256713"/>
                  </a:cubicBezTo>
                  <a:cubicBezTo>
                    <a:pt x="392696" y="267592"/>
                    <a:pt x="389977" y="278470"/>
                    <a:pt x="379098" y="278470"/>
                  </a:cubicBezTo>
                  <a:cubicBezTo>
                    <a:pt x="370939" y="278470"/>
                    <a:pt x="368219" y="275751"/>
                    <a:pt x="362780" y="273031"/>
                  </a:cubicBezTo>
                  <a:cubicBezTo>
                    <a:pt x="357341" y="270311"/>
                    <a:pt x="354621" y="262152"/>
                    <a:pt x="354621" y="256713"/>
                  </a:cubicBezTo>
                  <a:cubicBezTo>
                    <a:pt x="349182" y="237675"/>
                    <a:pt x="354621" y="232236"/>
                    <a:pt x="354621" y="213198"/>
                  </a:cubicBezTo>
                  <a:cubicBezTo>
                    <a:pt x="354621" y="210479"/>
                    <a:pt x="354621" y="207759"/>
                    <a:pt x="354621" y="205040"/>
                  </a:cubicBezTo>
                  <a:cubicBezTo>
                    <a:pt x="349182" y="186002"/>
                    <a:pt x="343742" y="169684"/>
                    <a:pt x="338303" y="147927"/>
                  </a:cubicBezTo>
                  <a:cubicBezTo>
                    <a:pt x="332864" y="131609"/>
                    <a:pt x="311107" y="107132"/>
                    <a:pt x="292069" y="107132"/>
                  </a:cubicBezTo>
                  <a:cubicBezTo>
                    <a:pt x="281190" y="107132"/>
                    <a:pt x="270312" y="115291"/>
                    <a:pt x="262153" y="120730"/>
                  </a:cubicBezTo>
                  <a:cubicBezTo>
                    <a:pt x="259433" y="123450"/>
                    <a:pt x="256713" y="126170"/>
                    <a:pt x="251274" y="131609"/>
                  </a:cubicBezTo>
                  <a:cubicBezTo>
                    <a:pt x="248554" y="134329"/>
                    <a:pt x="243115" y="137048"/>
                    <a:pt x="240395" y="139768"/>
                  </a:cubicBezTo>
                  <a:cubicBezTo>
                    <a:pt x="237676" y="145207"/>
                    <a:pt x="240395" y="156086"/>
                    <a:pt x="237676" y="164245"/>
                  </a:cubicBezTo>
                  <a:cubicBezTo>
                    <a:pt x="232236" y="175123"/>
                    <a:pt x="229517" y="186002"/>
                    <a:pt x="226797" y="196881"/>
                  </a:cubicBezTo>
                  <a:cubicBezTo>
                    <a:pt x="221358" y="218638"/>
                    <a:pt x="218638" y="237675"/>
                    <a:pt x="213199" y="259433"/>
                  </a:cubicBezTo>
                  <a:cubicBezTo>
                    <a:pt x="210479" y="281190"/>
                    <a:pt x="207759" y="302947"/>
                    <a:pt x="207759" y="324704"/>
                  </a:cubicBezTo>
                  <a:cubicBezTo>
                    <a:pt x="207759" y="327424"/>
                    <a:pt x="207759" y="332863"/>
                    <a:pt x="207759" y="335583"/>
                  </a:cubicBezTo>
                  <a:cubicBezTo>
                    <a:pt x="207759" y="341022"/>
                    <a:pt x="205040" y="343742"/>
                    <a:pt x="205040" y="349181"/>
                  </a:cubicBezTo>
                  <a:cubicBezTo>
                    <a:pt x="205040" y="354621"/>
                    <a:pt x="207759" y="362779"/>
                    <a:pt x="207759" y="368219"/>
                  </a:cubicBezTo>
                  <a:cubicBezTo>
                    <a:pt x="207759" y="370939"/>
                    <a:pt x="207759" y="373658"/>
                    <a:pt x="207759" y="376378"/>
                  </a:cubicBezTo>
                  <a:cubicBezTo>
                    <a:pt x="205040" y="381817"/>
                    <a:pt x="205040" y="384537"/>
                    <a:pt x="205040" y="387256"/>
                  </a:cubicBezTo>
                  <a:cubicBezTo>
                    <a:pt x="205040" y="389976"/>
                    <a:pt x="205040" y="392696"/>
                    <a:pt x="205040" y="395415"/>
                  </a:cubicBezTo>
                  <a:cubicBezTo>
                    <a:pt x="205040" y="398135"/>
                    <a:pt x="205040" y="403574"/>
                    <a:pt x="205040" y="406294"/>
                  </a:cubicBezTo>
                  <a:cubicBezTo>
                    <a:pt x="205040" y="411733"/>
                    <a:pt x="205040" y="417173"/>
                    <a:pt x="205040" y="425332"/>
                  </a:cubicBezTo>
                  <a:cubicBezTo>
                    <a:pt x="205040" y="449809"/>
                    <a:pt x="213199" y="471566"/>
                    <a:pt x="213199" y="493323"/>
                  </a:cubicBezTo>
                  <a:cubicBezTo>
                    <a:pt x="213199" y="517800"/>
                    <a:pt x="215919" y="539557"/>
                    <a:pt x="221358" y="561314"/>
                  </a:cubicBezTo>
                  <a:cubicBezTo>
                    <a:pt x="224077" y="572193"/>
                    <a:pt x="224077" y="580352"/>
                    <a:pt x="226797" y="591231"/>
                  </a:cubicBezTo>
                  <a:cubicBezTo>
                    <a:pt x="229517" y="599390"/>
                    <a:pt x="237676" y="607548"/>
                    <a:pt x="240395" y="618427"/>
                  </a:cubicBezTo>
                  <a:cubicBezTo>
                    <a:pt x="248554" y="637465"/>
                    <a:pt x="262153" y="651063"/>
                    <a:pt x="283910" y="651063"/>
                  </a:cubicBezTo>
                  <a:cubicBezTo>
                    <a:pt x="302948" y="651063"/>
                    <a:pt x="330144" y="629306"/>
                    <a:pt x="338303" y="612988"/>
                  </a:cubicBezTo>
                  <a:cubicBezTo>
                    <a:pt x="346462" y="599390"/>
                    <a:pt x="351901" y="591231"/>
                    <a:pt x="354621" y="577632"/>
                  </a:cubicBezTo>
                  <a:cubicBezTo>
                    <a:pt x="354621" y="550436"/>
                    <a:pt x="354621" y="517800"/>
                    <a:pt x="357341" y="509641"/>
                  </a:cubicBezTo>
                  <a:cubicBezTo>
                    <a:pt x="357341" y="501482"/>
                    <a:pt x="357341" y="490603"/>
                    <a:pt x="362780" y="485164"/>
                  </a:cubicBezTo>
                  <a:cubicBezTo>
                    <a:pt x="365500" y="482444"/>
                    <a:pt x="365500" y="479725"/>
                    <a:pt x="368219" y="474286"/>
                  </a:cubicBezTo>
                  <a:cubicBezTo>
                    <a:pt x="370939" y="471566"/>
                    <a:pt x="373659" y="468846"/>
                    <a:pt x="376378" y="468846"/>
                  </a:cubicBezTo>
                  <a:cubicBezTo>
                    <a:pt x="379098" y="468846"/>
                    <a:pt x="381818" y="471566"/>
                    <a:pt x="384537" y="474286"/>
                  </a:cubicBezTo>
                  <a:cubicBezTo>
                    <a:pt x="387257" y="479725"/>
                    <a:pt x="389977" y="487884"/>
                    <a:pt x="392696" y="493323"/>
                  </a:cubicBezTo>
                  <a:cubicBezTo>
                    <a:pt x="392696" y="501482"/>
                    <a:pt x="395416" y="539557"/>
                    <a:pt x="395416" y="558595"/>
                  </a:cubicBezTo>
                  <a:cubicBezTo>
                    <a:pt x="395416" y="583072"/>
                    <a:pt x="395416" y="610268"/>
                    <a:pt x="398136" y="618427"/>
                  </a:cubicBezTo>
                  <a:cubicBezTo>
                    <a:pt x="398136" y="648343"/>
                    <a:pt x="400855" y="659222"/>
                    <a:pt x="400855" y="678260"/>
                  </a:cubicBezTo>
                </a:path>
              </a:pathLst>
            </a:custGeom>
            <a:grpFill/>
            <a:ln w="27168" cap="flat">
              <a:noFill/>
              <a:prstDash val="solid"/>
              <a:miter/>
            </a:ln>
          </p:spPr>
          <p:txBody>
            <a:bodyPr rtlCol="0" anchor="ctr"/>
            <a:lstStyle/>
            <a:p>
              <a:endParaRPr/>
            </a:p>
          </p:txBody>
        </p:sp>
        <p:sp>
          <p:nvSpPr>
            <p:cNvPr id="40" name="Freeform: Shape 39">
              <a:extLst>
                <a:ext uri="{FF2B5EF4-FFF2-40B4-BE49-F238E27FC236}">
                  <a16:creationId xmlns:a16="http://schemas.microsoft.com/office/drawing/2014/main" id="{423558B8-06E0-4621-852F-9D8F09A23F14}"/>
                </a:ext>
              </a:extLst>
            </p:cNvPr>
            <p:cNvSpPr/>
            <p:nvPr/>
          </p:nvSpPr>
          <p:spPr bwMode="black">
            <a:xfrm>
              <a:off x="3829459" y="4200317"/>
              <a:ext cx="598325" cy="761503"/>
            </a:xfrm>
            <a:custGeom>
              <a:avLst/>
              <a:gdLst>
                <a:gd name="connsiteX0" fmla="*/ 360060 w 598324"/>
                <a:gd name="connsiteY0" fmla="*/ 332863 h 761503"/>
                <a:gd name="connsiteX1" fmla="*/ 341023 w 598324"/>
                <a:gd name="connsiteY1" fmla="*/ 370939 h 761503"/>
                <a:gd name="connsiteX2" fmla="*/ 376378 w 598324"/>
                <a:gd name="connsiteY2" fmla="*/ 389976 h 761503"/>
                <a:gd name="connsiteX3" fmla="*/ 425332 w 598324"/>
                <a:gd name="connsiteY3" fmla="*/ 433491 h 761503"/>
                <a:gd name="connsiteX4" fmla="*/ 438930 w 598324"/>
                <a:gd name="connsiteY4" fmla="*/ 463407 h 761503"/>
                <a:gd name="connsiteX5" fmla="*/ 449809 w 598324"/>
                <a:gd name="connsiteY5" fmla="*/ 498762 h 761503"/>
                <a:gd name="connsiteX6" fmla="*/ 457968 w 598324"/>
                <a:gd name="connsiteY6" fmla="*/ 528679 h 761503"/>
                <a:gd name="connsiteX7" fmla="*/ 466127 w 598324"/>
                <a:gd name="connsiteY7" fmla="*/ 564034 h 761503"/>
                <a:gd name="connsiteX8" fmla="*/ 471566 w 598324"/>
                <a:gd name="connsiteY8" fmla="*/ 593950 h 761503"/>
                <a:gd name="connsiteX9" fmla="*/ 479725 w 598324"/>
                <a:gd name="connsiteY9" fmla="*/ 607548 h 761503"/>
                <a:gd name="connsiteX10" fmla="*/ 487884 w 598324"/>
                <a:gd name="connsiteY10" fmla="*/ 623867 h 761503"/>
                <a:gd name="connsiteX11" fmla="*/ 501482 w 598324"/>
                <a:gd name="connsiteY11" fmla="*/ 651063 h 761503"/>
                <a:gd name="connsiteX12" fmla="*/ 523240 w 598324"/>
                <a:gd name="connsiteY12" fmla="*/ 670101 h 761503"/>
                <a:gd name="connsiteX13" fmla="*/ 534119 w 598324"/>
                <a:gd name="connsiteY13" fmla="*/ 686418 h 761503"/>
                <a:gd name="connsiteX14" fmla="*/ 531399 w 598324"/>
                <a:gd name="connsiteY14" fmla="*/ 694578 h 761503"/>
                <a:gd name="connsiteX15" fmla="*/ 498763 w 598324"/>
                <a:gd name="connsiteY15" fmla="*/ 708176 h 761503"/>
                <a:gd name="connsiteX16" fmla="*/ 449809 w 598324"/>
                <a:gd name="connsiteY16" fmla="*/ 700017 h 761503"/>
                <a:gd name="connsiteX17" fmla="*/ 400855 w 598324"/>
                <a:gd name="connsiteY17" fmla="*/ 667381 h 761503"/>
                <a:gd name="connsiteX18" fmla="*/ 381817 w 598324"/>
                <a:gd name="connsiteY18" fmla="*/ 642904 h 761503"/>
                <a:gd name="connsiteX19" fmla="*/ 368219 w 598324"/>
                <a:gd name="connsiteY19" fmla="*/ 610268 h 761503"/>
                <a:gd name="connsiteX20" fmla="*/ 349182 w 598324"/>
                <a:gd name="connsiteY20" fmla="*/ 550436 h 761503"/>
                <a:gd name="connsiteX21" fmla="*/ 338303 w 598324"/>
                <a:gd name="connsiteY21" fmla="*/ 504202 h 761503"/>
                <a:gd name="connsiteX22" fmla="*/ 330144 w 598324"/>
                <a:gd name="connsiteY22" fmla="*/ 477005 h 761503"/>
                <a:gd name="connsiteX23" fmla="*/ 321985 w 598324"/>
                <a:gd name="connsiteY23" fmla="*/ 455248 h 761503"/>
                <a:gd name="connsiteX24" fmla="*/ 305667 w 598324"/>
                <a:gd name="connsiteY24" fmla="*/ 436210 h 761503"/>
                <a:gd name="connsiteX25" fmla="*/ 294788 w 598324"/>
                <a:gd name="connsiteY25" fmla="*/ 441650 h 761503"/>
                <a:gd name="connsiteX26" fmla="*/ 278471 w 598324"/>
                <a:gd name="connsiteY26" fmla="*/ 463407 h 761503"/>
                <a:gd name="connsiteX27" fmla="*/ 264872 w 598324"/>
                <a:gd name="connsiteY27" fmla="*/ 496043 h 761503"/>
                <a:gd name="connsiteX28" fmla="*/ 262153 w 598324"/>
                <a:gd name="connsiteY28" fmla="*/ 517800 h 761503"/>
                <a:gd name="connsiteX29" fmla="*/ 262153 w 598324"/>
                <a:gd name="connsiteY29" fmla="*/ 523239 h 761503"/>
                <a:gd name="connsiteX30" fmla="*/ 262153 w 598324"/>
                <a:gd name="connsiteY30" fmla="*/ 553155 h 761503"/>
                <a:gd name="connsiteX31" fmla="*/ 262153 w 598324"/>
                <a:gd name="connsiteY31" fmla="*/ 629306 h 761503"/>
                <a:gd name="connsiteX32" fmla="*/ 259433 w 598324"/>
                <a:gd name="connsiteY32" fmla="*/ 659222 h 761503"/>
                <a:gd name="connsiteX33" fmla="*/ 283910 w 598324"/>
                <a:gd name="connsiteY33" fmla="*/ 659222 h 761503"/>
                <a:gd name="connsiteX34" fmla="*/ 321985 w 598324"/>
                <a:gd name="connsiteY34" fmla="*/ 675540 h 761503"/>
                <a:gd name="connsiteX35" fmla="*/ 316546 w 598324"/>
                <a:gd name="connsiteY35" fmla="*/ 691858 h 761503"/>
                <a:gd name="connsiteX36" fmla="*/ 300228 w 598324"/>
                <a:gd name="connsiteY36" fmla="*/ 700017 h 761503"/>
                <a:gd name="connsiteX37" fmla="*/ 278471 w 598324"/>
                <a:gd name="connsiteY37" fmla="*/ 702736 h 761503"/>
                <a:gd name="connsiteX38" fmla="*/ 243115 w 598324"/>
                <a:gd name="connsiteY38" fmla="*/ 702736 h 761503"/>
                <a:gd name="connsiteX39" fmla="*/ 221358 w 598324"/>
                <a:gd name="connsiteY39" fmla="*/ 710895 h 761503"/>
                <a:gd name="connsiteX40" fmla="*/ 194161 w 598324"/>
                <a:gd name="connsiteY40" fmla="*/ 702736 h 761503"/>
                <a:gd name="connsiteX41" fmla="*/ 177843 w 598324"/>
                <a:gd name="connsiteY41" fmla="*/ 702736 h 761503"/>
                <a:gd name="connsiteX42" fmla="*/ 126170 w 598324"/>
                <a:gd name="connsiteY42" fmla="*/ 702736 h 761503"/>
                <a:gd name="connsiteX43" fmla="*/ 101693 w 598324"/>
                <a:gd name="connsiteY43" fmla="*/ 702736 h 761503"/>
                <a:gd name="connsiteX44" fmla="*/ 74496 w 598324"/>
                <a:gd name="connsiteY44" fmla="*/ 697297 h 761503"/>
                <a:gd name="connsiteX45" fmla="*/ 58178 w 598324"/>
                <a:gd name="connsiteY45" fmla="*/ 680979 h 761503"/>
                <a:gd name="connsiteX46" fmla="*/ 63617 w 598324"/>
                <a:gd name="connsiteY46" fmla="*/ 672820 h 761503"/>
                <a:gd name="connsiteX47" fmla="*/ 85375 w 598324"/>
                <a:gd name="connsiteY47" fmla="*/ 664661 h 761503"/>
                <a:gd name="connsiteX48" fmla="*/ 128889 w 598324"/>
                <a:gd name="connsiteY48" fmla="*/ 659222 h 761503"/>
                <a:gd name="connsiteX49" fmla="*/ 147927 w 598324"/>
                <a:gd name="connsiteY49" fmla="*/ 659222 h 761503"/>
                <a:gd name="connsiteX50" fmla="*/ 145207 w 598324"/>
                <a:gd name="connsiteY50" fmla="*/ 653783 h 761503"/>
                <a:gd name="connsiteX51" fmla="*/ 131609 w 598324"/>
                <a:gd name="connsiteY51" fmla="*/ 585791 h 761503"/>
                <a:gd name="connsiteX52" fmla="*/ 134329 w 598324"/>
                <a:gd name="connsiteY52" fmla="*/ 498762 h 761503"/>
                <a:gd name="connsiteX53" fmla="*/ 137048 w 598324"/>
                <a:gd name="connsiteY53" fmla="*/ 406294 h 761503"/>
                <a:gd name="connsiteX54" fmla="*/ 134329 w 598324"/>
                <a:gd name="connsiteY54" fmla="*/ 327424 h 761503"/>
                <a:gd name="connsiteX55" fmla="*/ 137048 w 598324"/>
                <a:gd name="connsiteY55" fmla="*/ 253993 h 761503"/>
                <a:gd name="connsiteX56" fmla="*/ 139768 w 598324"/>
                <a:gd name="connsiteY56" fmla="*/ 207759 h 761503"/>
                <a:gd name="connsiteX57" fmla="*/ 137048 w 598324"/>
                <a:gd name="connsiteY57" fmla="*/ 172404 h 761503"/>
                <a:gd name="connsiteX58" fmla="*/ 137048 w 598324"/>
                <a:gd name="connsiteY58" fmla="*/ 112571 h 761503"/>
                <a:gd name="connsiteX59" fmla="*/ 126170 w 598324"/>
                <a:gd name="connsiteY59" fmla="*/ 112571 h 761503"/>
                <a:gd name="connsiteX60" fmla="*/ 101693 w 598324"/>
                <a:gd name="connsiteY60" fmla="*/ 112571 h 761503"/>
                <a:gd name="connsiteX61" fmla="*/ 74496 w 598324"/>
                <a:gd name="connsiteY61" fmla="*/ 107132 h 761503"/>
                <a:gd name="connsiteX62" fmla="*/ 58178 w 598324"/>
                <a:gd name="connsiteY62" fmla="*/ 90814 h 761503"/>
                <a:gd name="connsiteX63" fmla="*/ 63617 w 598324"/>
                <a:gd name="connsiteY63" fmla="*/ 82655 h 761503"/>
                <a:gd name="connsiteX64" fmla="*/ 85375 w 598324"/>
                <a:gd name="connsiteY64" fmla="*/ 74496 h 761503"/>
                <a:gd name="connsiteX65" fmla="*/ 137048 w 598324"/>
                <a:gd name="connsiteY65" fmla="*/ 69057 h 761503"/>
                <a:gd name="connsiteX66" fmla="*/ 145207 w 598324"/>
                <a:gd name="connsiteY66" fmla="*/ 69057 h 761503"/>
                <a:gd name="connsiteX67" fmla="*/ 169684 w 598324"/>
                <a:gd name="connsiteY67" fmla="*/ 58178 h 761503"/>
                <a:gd name="connsiteX68" fmla="*/ 177843 w 598324"/>
                <a:gd name="connsiteY68" fmla="*/ 58178 h 761503"/>
                <a:gd name="connsiteX69" fmla="*/ 205040 w 598324"/>
                <a:gd name="connsiteY69" fmla="*/ 66337 h 761503"/>
                <a:gd name="connsiteX70" fmla="*/ 286629 w 598324"/>
                <a:gd name="connsiteY70" fmla="*/ 63617 h 761503"/>
                <a:gd name="connsiteX71" fmla="*/ 324705 w 598324"/>
                <a:gd name="connsiteY71" fmla="*/ 79936 h 761503"/>
                <a:gd name="connsiteX72" fmla="*/ 319265 w 598324"/>
                <a:gd name="connsiteY72" fmla="*/ 96253 h 761503"/>
                <a:gd name="connsiteX73" fmla="*/ 302948 w 598324"/>
                <a:gd name="connsiteY73" fmla="*/ 104412 h 761503"/>
                <a:gd name="connsiteX74" fmla="*/ 278471 w 598324"/>
                <a:gd name="connsiteY74" fmla="*/ 112571 h 761503"/>
                <a:gd name="connsiteX75" fmla="*/ 232236 w 598324"/>
                <a:gd name="connsiteY75" fmla="*/ 112571 h 761503"/>
                <a:gd name="connsiteX76" fmla="*/ 240395 w 598324"/>
                <a:gd name="connsiteY76" fmla="*/ 137048 h 761503"/>
                <a:gd name="connsiteX77" fmla="*/ 240395 w 598324"/>
                <a:gd name="connsiteY77" fmla="*/ 150647 h 761503"/>
                <a:gd name="connsiteX78" fmla="*/ 243115 w 598324"/>
                <a:gd name="connsiteY78" fmla="*/ 158805 h 761503"/>
                <a:gd name="connsiteX79" fmla="*/ 248554 w 598324"/>
                <a:gd name="connsiteY79" fmla="*/ 188722 h 761503"/>
                <a:gd name="connsiteX80" fmla="*/ 248554 w 598324"/>
                <a:gd name="connsiteY80" fmla="*/ 199600 h 761503"/>
                <a:gd name="connsiteX81" fmla="*/ 248554 w 598324"/>
                <a:gd name="connsiteY81" fmla="*/ 221357 h 761503"/>
                <a:gd name="connsiteX82" fmla="*/ 253994 w 598324"/>
                <a:gd name="connsiteY82" fmla="*/ 264872 h 761503"/>
                <a:gd name="connsiteX83" fmla="*/ 262153 w 598324"/>
                <a:gd name="connsiteY83" fmla="*/ 297508 h 761503"/>
                <a:gd name="connsiteX84" fmla="*/ 264872 w 598324"/>
                <a:gd name="connsiteY84" fmla="*/ 324704 h 761503"/>
                <a:gd name="connsiteX85" fmla="*/ 264872 w 598324"/>
                <a:gd name="connsiteY85" fmla="*/ 332863 h 761503"/>
                <a:gd name="connsiteX86" fmla="*/ 264872 w 598324"/>
                <a:gd name="connsiteY86" fmla="*/ 351901 h 761503"/>
                <a:gd name="connsiteX87" fmla="*/ 262153 w 598324"/>
                <a:gd name="connsiteY87" fmla="*/ 370939 h 761503"/>
                <a:gd name="connsiteX88" fmla="*/ 267592 w 598324"/>
                <a:gd name="connsiteY88" fmla="*/ 384537 h 761503"/>
                <a:gd name="connsiteX89" fmla="*/ 278471 w 598324"/>
                <a:gd name="connsiteY89" fmla="*/ 370939 h 761503"/>
                <a:gd name="connsiteX90" fmla="*/ 297508 w 598324"/>
                <a:gd name="connsiteY90" fmla="*/ 332863 h 761503"/>
                <a:gd name="connsiteX91" fmla="*/ 311106 w 598324"/>
                <a:gd name="connsiteY91" fmla="*/ 305667 h 761503"/>
                <a:gd name="connsiteX92" fmla="*/ 335583 w 598324"/>
                <a:gd name="connsiteY92" fmla="*/ 259433 h 761503"/>
                <a:gd name="connsiteX93" fmla="*/ 354621 w 598324"/>
                <a:gd name="connsiteY93" fmla="*/ 224077 h 761503"/>
                <a:gd name="connsiteX94" fmla="*/ 381817 w 598324"/>
                <a:gd name="connsiteY94" fmla="*/ 172404 h 761503"/>
                <a:gd name="connsiteX95" fmla="*/ 409014 w 598324"/>
                <a:gd name="connsiteY95" fmla="*/ 118011 h 761503"/>
                <a:gd name="connsiteX96" fmla="*/ 411734 w 598324"/>
                <a:gd name="connsiteY96" fmla="*/ 115291 h 761503"/>
                <a:gd name="connsiteX97" fmla="*/ 398136 w 598324"/>
                <a:gd name="connsiteY97" fmla="*/ 115291 h 761503"/>
                <a:gd name="connsiteX98" fmla="*/ 379098 w 598324"/>
                <a:gd name="connsiteY98" fmla="*/ 109852 h 761503"/>
                <a:gd name="connsiteX99" fmla="*/ 368219 w 598324"/>
                <a:gd name="connsiteY99" fmla="*/ 93534 h 761503"/>
                <a:gd name="connsiteX100" fmla="*/ 370939 w 598324"/>
                <a:gd name="connsiteY100" fmla="*/ 85375 h 761503"/>
                <a:gd name="connsiteX101" fmla="*/ 387257 w 598324"/>
                <a:gd name="connsiteY101" fmla="*/ 77216 h 761503"/>
                <a:gd name="connsiteX102" fmla="*/ 422612 w 598324"/>
                <a:gd name="connsiteY102" fmla="*/ 71776 h 761503"/>
                <a:gd name="connsiteX103" fmla="*/ 436211 w 598324"/>
                <a:gd name="connsiteY103" fmla="*/ 71776 h 761503"/>
                <a:gd name="connsiteX104" fmla="*/ 438930 w 598324"/>
                <a:gd name="connsiteY104" fmla="*/ 69057 h 761503"/>
                <a:gd name="connsiteX105" fmla="*/ 452529 w 598324"/>
                <a:gd name="connsiteY105" fmla="*/ 66337 h 761503"/>
                <a:gd name="connsiteX106" fmla="*/ 466127 w 598324"/>
                <a:gd name="connsiteY106" fmla="*/ 69057 h 761503"/>
                <a:gd name="connsiteX107" fmla="*/ 471566 w 598324"/>
                <a:gd name="connsiteY107" fmla="*/ 71776 h 761503"/>
                <a:gd name="connsiteX108" fmla="*/ 515081 w 598324"/>
                <a:gd name="connsiteY108" fmla="*/ 71776 h 761503"/>
                <a:gd name="connsiteX109" fmla="*/ 542277 w 598324"/>
                <a:gd name="connsiteY109" fmla="*/ 88094 h 761503"/>
                <a:gd name="connsiteX110" fmla="*/ 536838 w 598324"/>
                <a:gd name="connsiteY110" fmla="*/ 104412 h 761503"/>
                <a:gd name="connsiteX111" fmla="*/ 525959 w 598324"/>
                <a:gd name="connsiteY111" fmla="*/ 112571 h 761503"/>
                <a:gd name="connsiteX112" fmla="*/ 509642 w 598324"/>
                <a:gd name="connsiteY112" fmla="*/ 115291 h 761503"/>
                <a:gd name="connsiteX113" fmla="*/ 468847 w 598324"/>
                <a:gd name="connsiteY113" fmla="*/ 115291 h 761503"/>
                <a:gd name="connsiteX114" fmla="*/ 457968 w 598324"/>
                <a:gd name="connsiteY114" fmla="*/ 137048 h 761503"/>
                <a:gd name="connsiteX115" fmla="*/ 430771 w 598324"/>
                <a:gd name="connsiteY115" fmla="*/ 194161 h 761503"/>
                <a:gd name="connsiteX116" fmla="*/ 400855 w 598324"/>
                <a:gd name="connsiteY116" fmla="*/ 262152 h 761503"/>
                <a:gd name="connsiteX117" fmla="*/ 360060 w 598324"/>
                <a:gd name="connsiteY117" fmla="*/ 332863 h 76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598324" h="761503">
                  <a:moveTo>
                    <a:pt x="360060" y="332863"/>
                  </a:moveTo>
                  <a:cubicBezTo>
                    <a:pt x="351901" y="343742"/>
                    <a:pt x="341023" y="357340"/>
                    <a:pt x="341023" y="370939"/>
                  </a:cubicBezTo>
                  <a:cubicBezTo>
                    <a:pt x="341023" y="379098"/>
                    <a:pt x="357341" y="381817"/>
                    <a:pt x="376378" y="389976"/>
                  </a:cubicBezTo>
                  <a:cubicBezTo>
                    <a:pt x="395416" y="398135"/>
                    <a:pt x="417173" y="417173"/>
                    <a:pt x="425332" y="433491"/>
                  </a:cubicBezTo>
                  <a:cubicBezTo>
                    <a:pt x="430771" y="444369"/>
                    <a:pt x="436211" y="452528"/>
                    <a:pt x="438930" y="463407"/>
                  </a:cubicBezTo>
                  <a:cubicBezTo>
                    <a:pt x="444370" y="474286"/>
                    <a:pt x="447089" y="487884"/>
                    <a:pt x="449809" y="498762"/>
                  </a:cubicBezTo>
                  <a:cubicBezTo>
                    <a:pt x="452529" y="512361"/>
                    <a:pt x="452529" y="517800"/>
                    <a:pt x="457968" y="528679"/>
                  </a:cubicBezTo>
                  <a:cubicBezTo>
                    <a:pt x="463407" y="539557"/>
                    <a:pt x="463407" y="553155"/>
                    <a:pt x="466127" y="564034"/>
                  </a:cubicBezTo>
                  <a:cubicBezTo>
                    <a:pt x="468847" y="572193"/>
                    <a:pt x="468847" y="585791"/>
                    <a:pt x="471566" y="593950"/>
                  </a:cubicBezTo>
                  <a:cubicBezTo>
                    <a:pt x="474286" y="599390"/>
                    <a:pt x="477006" y="602109"/>
                    <a:pt x="479725" y="607548"/>
                  </a:cubicBezTo>
                  <a:cubicBezTo>
                    <a:pt x="482445" y="612988"/>
                    <a:pt x="487884" y="618427"/>
                    <a:pt x="487884" y="623867"/>
                  </a:cubicBezTo>
                  <a:cubicBezTo>
                    <a:pt x="490604" y="634745"/>
                    <a:pt x="496043" y="642904"/>
                    <a:pt x="501482" y="651063"/>
                  </a:cubicBezTo>
                  <a:cubicBezTo>
                    <a:pt x="506922" y="661942"/>
                    <a:pt x="512361" y="664661"/>
                    <a:pt x="523240" y="670101"/>
                  </a:cubicBezTo>
                  <a:cubicBezTo>
                    <a:pt x="528679" y="672820"/>
                    <a:pt x="534119" y="680979"/>
                    <a:pt x="534119" y="686418"/>
                  </a:cubicBezTo>
                  <a:cubicBezTo>
                    <a:pt x="534119" y="689138"/>
                    <a:pt x="534119" y="691858"/>
                    <a:pt x="531399" y="694578"/>
                  </a:cubicBezTo>
                  <a:cubicBezTo>
                    <a:pt x="525959" y="702736"/>
                    <a:pt x="512361" y="708176"/>
                    <a:pt x="498763" y="708176"/>
                  </a:cubicBezTo>
                  <a:cubicBezTo>
                    <a:pt x="485165" y="708176"/>
                    <a:pt x="466127" y="705456"/>
                    <a:pt x="449809" y="700017"/>
                  </a:cubicBezTo>
                  <a:cubicBezTo>
                    <a:pt x="430771" y="694578"/>
                    <a:pt x="409014" y="675540"/>
                    <a:pt x="400855" y="667381"/>
                  </a:cubicBezTo>
                  <a:cubicBezTo>
                    <a:pt x="392696" y="659222"/>
                    <a:pt x="387257" y="651063"/>
                    <a:pt x="381817" y="642904"/>
                  </a:cubicBezTo>
                  <a:cubicBezTo>
                    <a:pt x="376378" y="632025"/>
                    <a:pt x="370939" y="623867"/>
                    <a:pt x="368219" y="610268"/>
                  </a:cubicBezTo>
                  <a:cubicBezTo>
                    <a:pt x="360060" y="588511"/>
                    <a:pt x="357341" y="574913"/>
                    <a:pt x="349182" y="550436"/>
                  </a:cubicBezTo>
                  <a:cubicBezTo>
                    <a:pt x="343742" y="534118"/>
                    <a:pt x="341023" y="520520"/>
                    <a:pt x="338303" y="504202"/>
                  </a:cubicBezTo>
                  <a:cubicBezTo>
                    <a:pt x="335583" y="493323"/>
                    <a:pt x="332864" y="485164"/>
                    <a:pt x="330144" y="477005"/>
                  </a:cubicBezTo>
                  <a:cubicBezTo>
                    <a:pt x="327424" y="471566"/>
                    <a:pt x="324705" y="463407"/>
                    <a:pt x="321985" y="455248"/>
                  </a:cubicBezTo>
                  <a:cubicBezTo>
                    <a:pt x="316546" y="444369"/>
                    <a:pt x="311106" y="436210"/>
                    <a:pt x="305667" y="436210"/>
                  </a:cubicBezTo>
                  <a:cubicBezTo>
                    <a:pt x="302948" y="436210"/>
                    <a:pt x="300228" y="438930"/>
                    <a:pt x="294788" y="441650"/>
                  </a:cubicBezTo>
                  <a:cubicBezTo>
                    <a:pt x="289349" y="447089"/>
                    <a:pt x="283910" y="455248"/>
                    <a:pt x="278471" y="463407"/>
                  </a:cubicBezTo>
                  <a:cubicBezTo>
                    <a:pt x="270312" y="474286"/>
                    <a:pt x="267592" y="485164"/>
                    <a:pt x="264872" y="496043"/>
                  </a:cubicBezTo>
                  <a:cubicBezTo>
                    <a:pt x="264872" y="504202"/>
                    <a:pt x="262153" y="512361"/>
                    <a:pt x="262153" y="517800"/>
                  </a:cubicBezTo>
                  <a:cubicBezTo>
                    <a:pt x="262153" y="520520"/>
                    <a:pt x="262153" y="520520"/>
                    <a:pt x="262153" y="523239"/>
                  </a:cubicBezTo>
                  <a:cubicBezTo>
                    <a:pt x="262153" y="528679"/>
                    <a:pt x="262153" y="544997"/>
                    <a:pt x="262153" y="553155"/>
                  </a:cubicBezTo>
                  <a:cubicBezTo>
                    <a:pt x="262153" y="583072"/>
                    <a:pt x="264872" y="599390"/>
                    <a:pt x="262153" y="629306"/>
                  </a:cubicBezTo>
                  <a:cubicBezTo>
                    <a:pt x="262153" y="640184"/>
                    <a:pt x="262153" y="648343"/>
                    <a:pt x="259433" y="659222"/>
                  </a:cubicBezTo>
                  <a:cubicBezTo>
                    <a:pt x="270312" y="659222"/>
                    <a:pt x="278471" y="659222"/>
                    <a:pt x="283910" y="659222"/>
                  </a:cubicBezTo>
                  <a:cubicBezTo>
                    <a:pt x="297508" y="659222"/>
                    <a:pt x="321985" y="659222"/>
                    <a:pt x="321985" y="675540"/>
                  </a:cubicBezTo>
                  <a:cubicBezTo>
                    <a:pt x="321985" y="683699"/>
                    <a:pt x="319265" y="686418"/>
                    <a:pt x="316546" y="691858"/>
                  </a:cubicBezTo>
                  <a:cubicBezTo>
                    <a:pt x="311106" y="697297"/>
                    <a:pt x="305667" y="700017"/>
                    <a:pt x="300228" y="700017"/>
                  </a:cubicBezTo>
                  <a:cubicBezTo>
                    <a:pt x="292069" y="702736"/>
                    <a:pt x="283910" y="702736"/>
                    <a:pt x="278471" y="702736"/>
                  </a:cubicBezTo>
                  <a:cubicBezTo>
                    <a:pt x="275751" y="702736"/>
                    <a:pt x="259433" y="702736"/>
                    <a:pt x="243115" y="702736"/>
                  </a:cubicBezTo>
                  <a:cubicBezTo>
                    <a:pt x="237676" y="708176"/>
                    <a:pt x="229517" y="710895"/>
                    <a:pt x="221358" y="710895"/>
                  </a:cubicBezTo>
                  <a:cubicBezTo>
                    <a:pt x="213199" y="710895"/>
                    <a:pt x="202320" y="708176"/>
                    <a:pt x="194161" y="702736"/>
                  </a:cubicBezTo>
                  <a:cubicBezTo>
                    <a:pt x="186002" y="702736"/>
                    <a:pt x="180563" y="702736"/>
                    <a:pt x="177843" y="702736"/>
                  </a:cubicBezTo>
                  <a:cubicBezTo>
                    <a:pt x="164245" y="702736"/>
                    <a:pt x="139768" y="702736"/>
                    <a:pt x="126170" y="702736"/>
                  </a:cubicBezTo>
                  <a:cubicBezTo>
                    <a:pt x="118011" y="702736"/>
                    <a:pt x="109852" y="702736"/>
                    <a:pt x="101693" y="702736"/>
                  </a:cubicBezTo>
                  <a:cubicBezTo>
                    <a:pt x="93534" y="702736"/>
                    <a:pt x="82655" y="702736"/>
                    <a:pt x="74496" y="697297"/>
                  </a:cubicBezTo>
                  <a:cubicBezTo>
                    <a:pt x="66337" y="694578"/>
                    <a:pt x="58178" y="686418"/>
                    <a:pt x="58178" y="680979"/>
                  </a:cubicBezTo>
                  <a:cubicBezTo>
                    <a:pt x="58178" y="678260"/>
                    <a:pt x="58178" y="675540"/>
                    <a:pt x="63617" y="672820"/>
                  </a:cubicBezTo>
                  <a:cubicBezTo>
                    <a:pt x="69057" y="670101"/>
                    <a:pt x="79935" y="667381"/>
                    <a:pt x="85375" y="664661"/>
                  </a:cubicBezTo>
                  <a:cubicBezTo>
                    <a:pt x="104412" y="661942"/>
                    <a:pt x="123450" y="659222"/>
                    <a:pt x="128889" y="659222"/>
                  </a:cubicBezTo>
                  <a:cubicBezTo>
                    <a:pt x="134329" y="659222"/>
                    <a:pt x="139768" y="659222"/>
                    <a:pt x="147927" y="659222"/>
                  </a:cubicBezTo>
                  <a:cubicBezTo>
                    <a:pt x="147927" y="656502"/>
                    <a:pt x="145207" y="653783"/>
                    <a:pt x="145207" y="653783"/>
                  </a:cubicBezTo>
                  <a:cubicBezTo>
                    <a:pt x="131609" y="632025"/>
                    <a:pt x="131609" y="610268"/>
                    <a:pt x="131609" y="585791"/>
                  </a:cubicBezTo>
                  <a:cubicBezTo>
                    <a:pt x="131609" y="555875"/>
                    <a:pt x="131609" y="528679"/>
                    <a:pt x="134329" y="498762"/>
                  </a:cubicBezTo>
                  <a:cubicBezTo>
                    <a:pt x="134329" y="468846"/>
                    <a:pt x="137048" y="436210"/>
                    <a:pt x="137048" y="406294"/>
                  </a:cubicBezTo>
                  <a:cubicBezTo>
                    <a:pt x="137048" y="379098"/>
                    <a:pt x="134329" y="354621"/>
                    <a:pt x="134329" y="327424"/>
                  </a:cubicBezTo>
                  <a:cubicBezTo>
                    <a:pt x="134329" y="302947"/>
                    <a:pt x="137048" y="278470"/>
                    <a:pt x="137048" y="253993"/>
                  </a:cubicBezTo>
                  <a:cubicBezTo>
                    <a:pt x="137048" y="237675"/>
                    <a:pt x="139768" y="224077"/>
                    <a:pt x="139768" y="207759"/>
                  </a:cubicBezTo>
                  <a:cubicBezTo>
                    <a:pt x="139768" y="196881"/>
                    <a:pt x="137048" y="183282"/>
                    <a:pt x="137048" y="172404"/>
                  </a:cubicBezTo>
                  <a:cubicBezTo>
                    <a:pt x="137048" y="150647"/>
                    <a:pt x="137048" y="131609"/>
                    <a:pt x="137048" y="112571"/>
                  </a:cubicBezTo>
                  <a:cubicBezTo>
                    <a:pt x="134329" y="112571"/>
                    <a:pt x="137048" y="112571"/>
                    <a:pt x="126170" y="112571"/>
                  </a:cubicBezTo>
                  <a:cubicBezTo>
                    <a:pt x="118011" y="112571"/>
                    <a:pt x="109852" y="112571"/>
                    <a:pt x="101693" y="112571"/>
                  </a:cubicBezTo>
                  <a:cubicBezTo>
                    <a:pt x="93534" y="112571"/>
                    <a:pt x="82655" y="109852"/>
                    <a:pt x="74496" y="107132"/>
                  </a:cubicBezTo>
                  <a:cubicBezTo>
                    <a:pt x="66337" y="104412"/>
                    <a:pt x="58178" y="96253"/>
                    <a:pt x="58178" y="90814"/>
                  </a:cubicBezTo>
                  <a:cubicBezTo>
                    <a:pt x="58178" y="88094"/>
                    <a:pt x="58178" y="85375"/>
                    <a:pt x="63617" y="82655"/>
                  </a:cubicBezTo>
                  <a:cubicBezTo>
                    <a:pt x="69057" y="79936"/>
                    <a:pt x="79935" y="77216"/>
                    <a:pt x="85375" y="74496"/>
                  </a:cubicBezTo>
                  <a:cubicBezTo>
                    <a:pt x="104412" y="71776"/>
                    <a:pt x="128889" y="69057"/>
                    <a:pt x="137048" y="69057"/>
                  </a:cubicBezTo>
                  <a:cubicBezTo>
                    <a:pt x="137048" y="69057"/>
                    <a:pt x="139768" y="69057"/>
                    <a:pt x="145207" y="69057"/>
                  </a:cubicBezTo>
                  <a:cubicBezTo>
                    <a:pt x="150646" y="60898"/>
                    <a:pt x="158806" y="58178"/>
                    <a:pt x="169684" y="58178"/>
                  </a:cubicBezTo>
                  <a:cubicBezTo>
                    <a:pt x="172404" y="58178"/>
                    <a:pt x="175123" y="58178"/>
                    <a:pt x="177843" y="58178"/>
                  </a:cubicBezTo>
                  <a:cubicBezTo>
                    <a:pt x="186002" y="58178"/>
                    <a:pt x="196881" y="63617"/>
                    <a:pt x="205040" y="66337"/>
                  </a:cubicBezTo>
                  <a:cubicBezTo>
                    <a:pt x="237676" y="66337"/>
                    <a:pt x="273031" y="63617"/>
                    <a:pt x="286629" y="63617"/>
                  </a:cubicBezTo>
                  <a:cubicBezTo>
                    <a:pt x="300228" y="63617"/>
                    <a:pt x="324705" y="63617"/>
                    <a:pt x="324705" y="79936"/>
                  </a:cubicBezTo>
                  <a:cubicBezTo>
                    <a:pt x="324705" y="88094"/>
                    <a:pt x="321985" y="90814"/>
                    <a:pt x="319265" y="96253"/>
                  </a:cubicBezTo>
                  <a:cubicBezTo>
                    <a:pt x="313826" y="101693"/>
                    <a:pt x="308387" y="104412"/>
                    <a:pt x="302948" y="104412"/>
                  </a:cubicBezTo>
                  <a:cubicBezTo>
                    <a:pt x="289349" y="112571"/>
                    <a:pt x="283910" y="112571"/>
                    <a:pt x="278471" y="112571"/>
                  </a:cubicBezTo>
                  <a:cubicBezTo>
                    <a:pt x="273031" y="112571"/>
                    <a:pt x="253994" y="112571"/>
                    <a:pt x="232236" y="112571"/>
                  </a:cubicBezTo>
                  <a:cubicBezTo>
                    <a:pt x="237676" y="120730"/>
                    <a:pt x="240395" y="128889"/>
                    <a:pt x="240395" y="137048"/>
                  </a:cubicBezTo>
                  <a:cubicBezTo>
                    <a:pt x="240395" y="142487"/>
                    <a:pt x="240395" y="145207"/>
                    <a:pt x="240395" y="150647"/>
                  </a:cubicBezTo>
                  <a:cubicBezTo>
                    <a:pt x="240395" y="153366"/>
                    <a:pt x="240395" y="156086"/>
                    <a:pt x="243115" y="158805"/>
                  </a:cubicBezTo>
                  <a:cubicBezTo>
                    <a:pt x="245835" y="169684"/>
                    <a:pt x="245835" y="180563"/>
                    <a:pt x="248554" y="188722"/>
                  </a:cubicBezTo>
                  <a:cubicBezTo>
                    <a:pt x="248554" y="191441"/>
                    <a:pt x="248554" y="194161"/>
                    <a:pt x="248554" y="199600"/>
                  </a:cubicBezTo>
                  <a:cubicBezTo>
                    <a:pt x="248554" y="207759"/>
                    <a:pt x="248554" y="213198"/>
                    <a:pt x="248554" y="221357"/>
                  </a:cubicBezTo>
                  <a:cubicBezTo>
                    <a:pt x="248554" y="234956"/>
                    <a:pt x="251274" y="248554"/>
                    <a:pt x="253994" y="264872"/>
                  </a:cubicBezTo>
                  <a:cubicBezTo>
                    <a:pt x="256713" y="275751"/>
                    <a:pt x="259433" y="286629"/>
                    <a:pt x="262153" y="297508"/>
                  </a:cubicBezTo>
                  <a:cubicBezTo>
                    <a:pt x="264872" y="305667"/>
                    <a:pt x="264872" y="313826"/>
                    <a:pt x="264872" y="324704"/>
                  </a:cubicBezTo>
                  <a:cubicBezTo>
                    <a:pt x="264872" y="327424"/>
                    <a:pt x="264872" y="330144"/>
                    <a:pt x="264872" y="332863"/>
                  </a:cubicBezTo>
                  <a:cubicBezTo>
                    <a:pt x="264872" y="338303"/>
                    <a:pt x="264872" y="346462"/>
                    <a:pt x="264872" y="351901"/>
                  </a:cubicBezTo>
                  <a:cubicBezTo>
                    <a:pt x="264872" y="357340"/>
                    <a:pt x="262153" y="365499"/>
                    <a:pt x="262153" y="370939"/>
                  </a:cubicBezTo>
                  <a:cubicBezTo>
                    <a:pt x="262153" y="376378"/>
                    <a:pt x="264872" y="384537"/>
                    <a:pt x="267592" y="384537"/>
                  </a:cubicBezTo>
                  <a:cubicBezTo>
                    <a:pt x="273031" y="384537"/>
                    <a:pt x="275751" y="376378"/>
                    <a:pt x="278471" y="370939"/>
                  </a:cubicBezTo>
                  <a:cubicBezTo>
                    <a:pt x="283910" y="360060"/>
                    <a:pt x="289349" y="346462"/>
                    <a:pt x="297508" y="332863"/>
                  </a:cubicBezTo>
                  <a:cubicBezTo>
                    <a:pt x="302948" y="324704"/>
                    <a:pt x="305667" y="313826"/>
                    <a:pt x="311106" y="305667"/>
                  </a:cubicBezTo>
                  <a:cubicBezTo>
                    <a:pt x="319265" y="289349"/>
                    <a:pt x="327424" y="275751"/>
                    <a:pt x="335583" y="259433"/>
                  </a:cubicBezTo>
                  <a:cubicBezTo>
                    <a:pt x="341023" y="248554"/>
                    <a:pt x="349182" y="234956"/>
                    <a:pt x="354621" y="224077"/>
                  </a:cubicBezTo>
                  <a:cubicBezTo>
                    <a:pt x="362780" y="207759"/>
                    <a:pt x="370939" y="191441"/>
                    <a:pt x="381817" y="172404"/>
                  </a:cubicBezTo>
                  <a:cubicBezTo>
                    <a:pt x="389977" y="153366"/>
                    <a:pt x="400855" y="134329"/>
                    <a:pt x="409014" y="118011"/>
                  </a:cubicBezTo>
                  <a:cubicBezTo>
                    <a:pt x="409014" y="115291"/>
                    <a:pt x="409014" y="115291"/>
                    <a:pt x="411734" y="115291"/>
                  </a:cubicBezTo>
                  <a:cubicBezTo>
                    <a:pt x="406294" y="115291"/>
                    <a:pt x="400855" y="115291"/>
                    <a:pt x="398136" y="115291"/>
                  </a:cubicBezTo>
                  <a:cubicBezTo>
                    <a:pt x="392696" y="115291"/>
                    <a:pt x="384537" y="115291"/>
                    <a:pt x="379098" y="109852"/>
                  </a:cubicBezTo>
                  <a:cubicBezTo>
                    <a:pt x="373659" y="107132"/>
                    <a:pt x="368219" y="98973"/>
                    <a:pt x="368219" y="93534"/>
                  </a:cubicBezTo>
                  <a:cubicBezTo>
                    <a:pt x="368219" y="90814"/>
                    <a:pt x="368219" y="88094"/>
                    <a:pt x="370939" y="85375"/>
                  </a:cubicBezTo>
                  <a:cubicBezTo>
                    <a:pt x="373659" y="82655"/>
                    <a:pt x="381817" y="79936"/>
                    <a:pt x="387257" y="77216"/>
                  </a:cubicBezTo>
                  <a:cubicBezTo>
                    <a:pt x="400855" y="74496"/>
                    <a:pt x="414453" y="71776"/>
                    <a:pt x="422612" y="71776"/>
                  </a:cubicBezTo>
                  <a:cubicBezTo>
                    <a:pt x="425332" y="71776"/>
                    <a:pt x="430771" y="71776"/>
                    <a:pt x="436211" y="71776"/>
                  </a:cubicBezTo>
                  <a:cubicBezTo>
                    <a:pt x="436211" y="71776"/>
                    <a:pt x="438930" y="69057"/>
                    <a:pt x="438930" y="69057"/>
                  </a:cubicBezTo>
                  <a:cubicBezTo>
                    <a:pt x="444370" y="66337"/>
                    <a:pt x="447089" y="66337"/>
                    <a:pt x="452529" y="66337"/>
                  </a:cubicBezTo>
                  <a:cubicBezTo>
                    <a:pt x="457968" y="66337"/>
                    <a:pt x="460688" y="66337"/>
                    <a:pt x="466127" y="69057"/>
                  </a:cubicBezTo>
                  <a:cubicBezTo>
                    <a:pt x="468847" y="69057"/>
                    <a:pt x="471566" y="71776"/>
                    <a:pt x="471566" y="71776"/>
                  </a:cubicBezTo>
                  <a:cubicBezTo>
                    <a:pt x="490604" y="71776"/>
                    <a:pt x="506922" y="71776"/>
                    <a:pt x="515081" y="71776"/>
                  </a:cubicBezTo>
                  <a:cubicBezTo>
                    <a:pt x="523240" y="71776"/>
                    <a:pt x="542277" y="71776"/>
                    <a:pt x="542277" y="88094"/>
                  </a:cubicBezTo>
                  <a:cubicBezTo>
                    <a:pt x="542277" y="96253"/>
                    <a:pt x="542277" y="98973"/>
                    <a:pt x="536838" y="104412"/>
                  </a:cubicBezTo>
                  <a:cubicBezTo>
                    <a:pt x="534119" y="109852"/>
                    <a:pt x="528679" y="112571"/>
                    <a:pt x="525959" y="112571"/>
                  </a:cubicBezTo>
                  <a:cubicBezTo>
                    <a:pt x="520520" y="115291"/>
                    <a:pt x="515081" y="115291"/>
                    <a:pt x="509642" y="115291"/>
                  </a:cubicBezTo>
                  <a:cubicBezTo>
                    <a:pt x="506922" y="115291"/>
                    <a:pt x="487884" y="115291"/>
                    <a:pt x="468847" y="115291"/>
                  </a:cubicBezTo>
                  <a:cubicBezTo>
                    <a:pt x="466127" y="123450"/>
                    <a:pt x="460688" y="128889"/>
                    <a:pt x="457968" y="137048"/>
                  </a:cubicBezTo>
                  <a:cubicBezTo>
                    <a:pt x="447089" y="156086"/>
                    <a:pt x="438930" y="175123"/>
                    <a:pt x="430771" y="194161"/>
                  </a:cubicBezTo>
                  <a:cubicBezTo>
                    <a:pt x="419893" y="215918"/>
                    <a:pt x="411734" y="240395"/>
                    <a:pt x="400855" y="262152"/>
                  </a:cubicBezTo>
                  <a:cubicBezTo>
                    <a:pt x="387257" y="289349"/>
                    <a:pt x="373659" y="311106"/>
                    <a:pt x="360060" y="332863"/>
                  </a:cubicBezTo>
                </a:path>
              </a:pathLst>
            </a:custGeom>
            <a:grpFill/>
            <a:ln w="27168" cap="flat">
              <a:noFill/>
              <a:prstDash val="solid"/>
              <a:miter/>
            </a:ln>
          </p:spPr>
          <p:txBody>
            <a:bodyPr rtlCol="0" anchor="ctr"/>
            <a:lstStyle/>
            <a:p>
              <a:endParaRPr/>
            </a:p>
          </p:txBody>
        </p:sp>
        <p:sp>
          <p:nvSpPr>
            <p:cNvPr id="41" name="Freeform: Shape 40">
              <a:extLst>
                <a:ext uri="{FF2B5EF4-FFF2-40B4-BE49-F238E27FC236}">
                  <a16:creationId xmlns:a16="http://schemas.microsoft.com/office/drawing/2014/main" id="{396A1217-0C47-4B68-B46A-6D7E7E1D3BBD}"/>
                </a:ext>
              </a:extLst>
            </p:cNvPr>
            <p:cNvSpPr/>
            <p:nvPr/>
          </p:nvSpPr>
          <p:spPr bwMode="black">
            <a:xfrm>
              <a:off x="4335316" y="4186718"/>
              <a:ext cx="353556" cy="761503"/>
            </a:xfrm>
            <a:custGeom>
              <a:avLst/>
              <a:gdLst>
                <a:gd name="connsiteX0" fmla="*/ 283910 w 353555"/>
                <a:gd name="connsiteY0" fmla="*/ 672820 h 761503"/>
                <a:gd name="connsiteX1" fmla="*/ 321985 w 353555"/>
                <a:gd name="connsiteY1" fmla="*/ 689138 h 761503"/>
                <a:gd name="connsiteX2" fmla="*/ 316546 w 353555"/>
                <a:gd name="connsiteY2" fmla="*/ 705456 h 761503"/>
                <a:gd name="connsiteX3" fmla="*/ 300228 w 353555"/>
                <a:gd name="connsiteY3" fmla="*/ 713615 h 761503"/>
                <a:gd name="connsiteX4" fmla="*/ 278471 w 353555"/>
                <a:gd name="connsiteY4" fmla="*/ 716335 h 761503"/>
                <a:gd name="connsiteX5" fmla="*/ 237676 w 353555"/>
                <a:gd name="connsiteY5" fmla="*/ 716335 h 761503"/>
                <a:gd name="connsiteX6" fmla="*/ 180563 w 353555"/>
                <a:gd name="connsiteY6" fmla="*/ 719054 h 761503"/>
                <a:gd name="connsiteX7" fmla="*/ 126170 w 353555"/>
                <a:gd name="connsiteY7" fmla="*/ 719054 h 761503"/>
                <a:gd name="connsiteX8" fmla="*/ 101693 w 353555"/>
                <a:gd name="connsiteY8" fmla="*/ 719054 h 761503"/>
                <a:gd name="connsiteX9" fmla="*/ 74496 w 353555"/>
                <a:gd name="connsiteY9" fmla="*/ 713615 h 761503"/>
                <a:gd name="connsiteX10" fmla="*/ 58178 w 353555"/>
                <a:gd name="connsiteY10" fmla="*/ 697297 h 761503"/>
                <a:gd name="connsiteX11" fmla="*/ 63617 w 353555"/>
                <a:gd name="connsiteY11" fmla="*/ 689138 h 761503"/>
                <a:gd name="connsiteX12" fmla="*/ 85375 w 353555"/>
                <a:gd name="connsiteY12" fmla="*/ 680979 h 761503"/>
                <a:gd name="connsiteX13" fmla="*/ 131609 w 353555"/>
                <a:gd name="connsiteY13" fmla="*/ 675540 h 761503"/>
                <a:gd name="connsiteX14" fmla="*/ 142488 w 353555"/>
                <a:gd name="connsiteY14" fmla="*/ 675540 h 761503"/>
                <a:gd name="connsiteX15" fmla="*/ 131609 w 353555"/>
                <a:gd name="connsiteY15" fmla="*/ 653783 h 761503"/>
                <a:gd name="connsiteX16" fmla="*/ 128889 w 353555"/>
                <a:gd name="connsiteY16" fmla="*/ 640184 h 761503"/>
                <a:gd name="connsiteX17" fmla="*/ 128889 w 353555"/>
                <a:gd name="connsiteY17" fmla="*/ 629306 h 761503"/>
                <a:gd name="connsiteX18" fmla="*/ 128889 w 353555"/>
                <a:gd name="connsiteY18" fmla="*/ 621147 h 761503"/>
                <a:gd name="connsiteX19" fmla="*/ 128889 w 353555"/>
                <a:gd name="connsiteY19" fmla="*/ 593950 h 761503"/>
                <a:gd name="connsiteX20" fmla="*/ 128889 w 353555"/>
                <a:gd name="connsiteY20" fmla="*/ 583072 h 761503"/>
                <a:gd name="connsiteX21" fmla="*/ 128889 w 353555"/>
                <a:gd name="connsiteY21" fmla="*/ 436210 h 761503"/>
                <a:gd name="connsiteX22" fmla="*/ 128889 w 353555"/>
                <a:gd name="connsiteY22" fmla="*/ 357340 h 761503"/>
                <a:gd name="connsiteX23" fmla="*/ 131609 w 353555"/>
                <a:gd name="connsiteY23" fmla="*/ 289349 h 761503"/>
                <a:gd name="connsiteX24" fmla="*/ 131609 w 353555"/>
                <a:gd name="connsiteY24" fmla="*/ 251274 h 761503"/>
                <a:gd name="connsiteX25" fmla="*/ 131609 w 353555"/>
                <a:gd name="connsiteY25" fmla="*/ 205040 h 761503"/>
                <a:gd name="connsiteX26" fmla="*/ 131609 w 353555"/>
                <a:gd name="connsiteY26" fmla="*/ 139768 h 761503"/>
                <a:gd name="connsiteX27" fmla="*/ 131609 w 353555"/>
                <a:gd name="connsiteY27" fmla="*/ 128889 h 761503"/>
                <a:gd name="connsiteX28" fmla="*/ 126170 w 353555"/>
                <a:gd name="connsiteY28" fmla="*/ 128889 h 761503"/>
                <a:gd name="connsiteX29" fmla="*/ 101693 w 353555"/>
                <a:gd name="connsiteY29" fmla="*/ 128889 h 761503"/>
                <a:gd name="connsiteX30" fmla="*/ 74496 w 353555"/>
                <a:gd name="connsiteY30" fmla="*/ 123450 h 761503"/>
                <a:gd name="connsiteX31" fmla="*/ 58178 w 353555"/>
                <a:gd name="connsiteY31" fmla="*/ 107132 h 761503"/>
                <a:gd name="connsiteX32" fmla="*/ 60898 w 353555"/>
                <a:gd name="connsiteY32" fmla="*/ 98973 h 761503"/>
                <a:gd name="connsiteX33" fmla="*/ 82655 w 353555"/>
                <a:gd name="connsiteY33" fmla="*/ 93534 h 761503"/>
                <a:gd name="connsiteX34" fmla="*/ 131609 w 353555"/>
                <a:gd name="connsiteY34" fmla="*/ 88094 h 761503"/>
                <a:gd name="connsiteX35" fmla="*/ 131609 w 353555"/>
                <a:gd name="connsiteY35" fmla="*/ 82655 h 761503"/>
                <a:gd name="connsiteX36" fmla="*/ 134329 w 353555"/>
                <a:gd name="connsiteY36" fmla="*/ 71776 h 761503"/>
                <a:gd name="connsiteX37" fmla="*/ 147927 w 353555"/>
                <a:gd name="connsiteY37" fmla="*/ 63617 h 761503"/>
                <a:gd name="connsiteX38" fmla="*/ 164245 w 353555"/>
                <a:gd name="connsiteY38" fmla="*/ 58178 h 761503"/>
                <a:gd name="connsiteX39" fmla="*/ 177843 w 353555"/>
                <a:gd name="connsiteY39" fmla="*/ 58178 h 761503"/>
                <a:gd name="connsiteX40" fmla="*/ 196881 w 353555"/>
                <a:gd name="connsiteY40" fmla="*/ 60898 h 761503"/>
                <a:gd name="connsiteX41" fmla="*/ 232236 w 353555"/>
                <a:gd name="connsiteY41" fmla="*/ 88094 h 761503"/>
                <a:gd name="connsiteX42" fmla="*/ 278471 w 353555"/>
                <a:gd name="connsiteY42" fmla="*/ 88094 h 761503"/>
                <a:gd name="connsiteX43" fmla="*/ 316546 w 353555"/>
                <a:gd name="connsiteY43" fmla="*/ 104412 h 761503"/>
                <a:gd name="connsiteX44" fmla="*/ 311106 w 353555"/>
                <a:gd name="connsiteY44" fmla="*/ 120730 h 761503"/>
                <a:gd name="connsiteX45" fmla="*/ 294788 w 353555"/>
                <a:gd name="connsiteY45" fmla="*/ 128889 h 761503"/>
                <a:gd name="connsiteX46" fmla="*/ 273031 w 353555"/>
                <a:gd name="connsiteY46" fmla="*/ 131609 h 761503"/>
                <a:gd name="connsiteX47" fmla="*/ 243115 w 353555"/>
                <a:gd name="connsiteY47" fmla="*/ 131609 h 761503"/>
                <a:gd name="connsiteX48" fmla="*/ 243115 w 353555"/>
                <a:gd name="connsiteY48" fmla="*/ 134329 h 761503"/>
                <a:gd name="connsiteX49" fmla="*/ 248554 w 353555"/>
                <a:gd name="connsiteY49" fmla="*/ 169684 h 761503"/>
                <a:gd name="connsiteX50" fmla="*/ 251274 w 353555"/>
                <a:gd name="connsiteY50" fmla="*/ 205040 h 761503"/>
                <a:gd name="connsiteX51" fmla="*/ 251274 w 353555"/>
                <a:gd name="connsiteY51" fmla="*/ 240395 h 761503"/>
                <a:gd name="connsiteX52" fmla="*/ 251274 w 353555"/>
                <a:gd name="connsiteY52" fmla="*/ 256713 h 761503"/>
                <a:gd name="connsiteX53" fmla="*/ 253994 w 353555"/>
                <a:gd name="connsiteY53" fmla="*/ 270311 h 761503"/>
                <a:gd name="connsiteX54" fmla="*/ 259433 w 353555"/>
                <a:gd name="connsiteY54" fmla="*/ 343742 h 761503"/>
                <a:gd name="connsiteX55" fmla="*/ 262153 w 353555"/>
                <a:gd name="connsiteY55" fmla="*/ 425332 h 761503"/>
                <a:gd name="connsiteX56" fmla="*/ 264872 w 353555"/>
                <a:gd name="connsiteY56" fmla="*/ 490603 h 761503"/>
                <a:gd name="connsiteX57" fmla="*/ 270312 w 353555"/>
                <a:gd name="connsiteY57" fmla="*/ 564034 h 761503"/>
                <a:gd name="connsiteX58" fmla="*/ 270312 w 353555"/>
                <a:gd name="connsiteY58" fmla="*/ 599390 h 761503"/>
                <a:gd name="connsiteX59" fmla="*/ 270312 w 353555"/>
                <a:gd name="connsiteY59" fmla="*/ 637465 h 761503"/>
                <a:gd name="connsiteX60" fmla="*/ 264872 w 353555"/>
                <a:gd name="connsiteY60" fmla="*/ 670101 h 761503"/>
                <a:gd name="connsiteX61" fmla="*/ 283910 w 353555"/>
                <a:gd name="connsiteY61" fmla="*/ 672820 h 761503"/>
                <a:gd name="connsiteX62" fmla="*/ 283910 w 353555"/>
                <a:gd name="connsiteY62" fmla="*/ 672820 h 76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53555" h="761503">
                  <a:moveTo>
                    <a:pt x="283910" y="672820"/>
                  </a:moveTo>
                  <a:cubicBezTo>
                    <a:pt x="297508" y="672820"/>
                    <a:pt x="321985" y="672820"/>
                    <a:pt x="321985" y="689138"/>
                  </a:cubicBezTo>
                  <a:cubicBezTo>
                    <a:pt x="321985" y="697297"/>
                    <a:pt x="319265" y="697297"/>
                    <a:pt x="316546" y="705456"/>
                  </a:cubicBezTo>
                  <a:cubicBezTo>
                    <a:pt x="311106" y="710895"/>
                    <a:pt x="305667" y="713615"/>
                    <a:pt x="300228" y="713615"/>
                  </a:cubicBezTo>
                  <a:cubicBezTo>
                    <a:pt x="292069" y="716335"/>
                    <a:pt x="283910" y="716335"/>
                    <a:pt x="278471" y="716335"/>
                  </a:cubicBezTo>
                  <a:cubicBezTo>
                    <a:pt x="275751" y="716335"/>
                    <a:pt x="256713" y="716335"/>
                    <a:pt x="237676" y="716335"/>
                  </a:cubicBezTo>
                  <a:cubicBezTo>
                    <a:pt x="213199" y="716335"/>
                    <a:pt x="186002" y="719054"/>
                    <a:pt x="180563" y="719054"/>
                  </a:cubicBezTo>
                  <a:cubicBezTo>
                    <a:pt x="166965" y="719054"/>
                    <a:pt x="142488" y="719054"/>
                    <a:pt x="126170" y="719054"/>
                  </a:cubicBezTo>
                  <a:cubicBezTo>
                    <a:pt x="118011" y="719054"/>
                    <a:pt x="109852" y="719054"/>
                    <a:pt x="101693" y="719054"/>
                  </a:cubicBezTo>
                  <a:cubicBezTo>
                    <a:pt x="93534" y="719054"/>
                    <a:pt x="82655" y="719054"/>
                    <a:pt x="74496" y="713615"/>
                  </a:cubicBezTo>
                  <a:cubicBezTo>
                    <a:pt x="66337" y="710895"/>
                    <a:pt x="58178" y="702736"/>
                    <a:pt x="58178" y="697297"/>
                  </a:cubicBezTo>
                  <a:cubicBezTo>
                    <a:pt x="58178" y="694578"/>
                    <a:pt x="58178" y="691858"/>
                    <a:pt x="63617" y="689138"/>
                  </a:cubicBezTo>
                  <a:cubicBezTo>
                    <a:pt x="69057" y="686418"/>
                    <a:pt x="79935" y="683699"/>
                    <a:pt x="85375" y="680979"/>
                  </a:cubicBezTo>
                  <a:cubicBezTo>
                    <a:pt x="104412" y="678260"/>
                    <a:pt x="123450" y="675540"/>
                    <a:pt x="131609" y="675540"/>
                  </a:cubicBezTo>
                  <a:cubicBezTo>
                    <a:pt x="134329" y="675540"/>
                    <a:pt x="137048" y="675540"/>
                    <a:pt x="142488" y="675540"/>
                  </a:cubicBezTo>
                  <a:cubicBezTo>
                    <a:pt x="134329" y="670101"/>
                    <a:pt x="131609" y="661942"/>
                    <a:pt x="131609" y="653783"/>
                  </a:cubicBezTo>
                  <a:cubicBezTo>
                    <a:pt x="131609" y="648343"/>
                    <a:pt x="131609" y="642904"/>
                    <a:pt x="128889" y="640184"/>
                  </a:cubicBezTo>
                  <a:cubicBezTo>
                    <a:pt x="128889" y="637465"/>
                    <a:pt x="128889" y="634745"/>
                    <a:pt x="128889" y="629306"/>
                  </a:cubicBezTo>
                  <a:cubicBezTo>
                    <a:pt x="128889" y="626586"/>
                    <a:pt x="128889" y="623867"/>
                    <a:pt x="128889" y="621147"/>
                  </a:cubicBezTo>
                  <a:cubicBezTo>
                    <a:pt x="128889" y="612988"/>
                    <a:pt x="128889" y="604829"/>
                    <a:pt x="128889" y="593950"/>
                  </a:cubicBezTo>
                  <a:cubicBezTo>
                    <a:pt x="128889" y="591231"/>
                    <a:pt x="128889" y="585791"/>
                    <a:pt x="128889" y="583072"/>
                  </a:cubicBezTo>
                  <a:cubicBezTo>
                    <a:pt x="128889" y="534118"/>
                    <a:pt x="131609" y="485164"/>
                    <a:pt x="128889" y="436210"/>
                  </a:cubicBezTo>
                  <a:cubicBezTo>
                    <a:pt x="128889" y="409014"/>
                    <a:pt x="128889" y="384537"/>
                    <a:pt x="128889" y="357340"/>
                  </a:cubicBezTo>
                  <a:cubicBezTo>
                    <a:pt x="128889" y="335583"/>
                    <a:pt x="131609" y="313826"/>
                    <a:pt x="131609" y="289349"/>
                  </a:cubicBezTo>
                  <a:cubicBezTo>
                    <a:pt x="131609" y="275751"/>
                    <a:pt x="131609" y="264872"/>
                    <a:pt x="131609" y="251274"/>
                  </a:cubicBezTo>
                  <a:cubicBezTo>
                    <a:pt x="131609" y="234956"/>
                    <a:pt x="131609" y="221357"/>
                    <a:pt x="131609" y="205040"/>
                  </a:cubicBezTo>
                  <a:cubicBezTo>
                    <a:pt x="131609" y="183282"/>
                    <a:pt x="131609" y="161525"/>
                    <a:pt x="131609" y="139768"/>
                  </a:cubicBezTo>
                  <a:cubicBezTo>
                    <a:pt x="131609" y="137048"/>
                    <a:pt x="131609" y="134329"/>
                    <a:pt x="131609" y="128889"/>
                  </a:cubicBezTo>
                  <a:cubicBezTo>
                    <a:pt x="128889" y="128889"/>
                    <a:pt x="126170" y="128889"/>
                    <a:pt x="126170" y="128889"/>
                  </a:cubicBezTo>
                  <a:cubicBezTo>
                    <a:pt x="118011" y="128889"/>
                    <a:pt x="109852" y="128889"/>
                    <a:pt x="101693" y="128889"/>
                  </a:cubicBezTo>
                  <a:cubicBezTo>
                    <a:pt x="93534" y="128889"/>
                    <a:pt x="82655" y="128889"/>
                    <a:pt x="74496" y="123450"/>
                  </a:cubicBezTo>
                  <a:cubicBezTo>
                    <a:pt x="66337" y="120730"/>
                    <a:pt x="58178" y="112571"/>
                    <a:pt x="58178" y="107132"/>
                  </a:cubicBezTo>
                  <a:cubicBezTo>
                    <a:pt x="58178" y="104412"/>
                    <a:pt x="58178" y="101693"/>
                    <a:pt x="60898" y="98973"/>
                  </a:cubicBezTo>
                  <a:cubicBezTo>
                    <a:pt x="63617" y="96253"/>
                    <a:pt x="77216" y="93534"/>
                    <a:pt x="82655" y="93534"/>
                  </a:cubicBezTo>
                  <a:cubicBezTo>
                    <a:pt x="98973" y="90814"/>
                    <a:pt x="123450" y="88094"/>
                    <a:pt x="131609" y="88094"/>
                  </a:cubicBezTo>
                  <a:cubicBezTo>
                    <a:pt x="131609" y="85375"/>
                    <a:pt x="131609" y="85375"/>
                    <a:pt x="131609" y="82655"/>
                  </a:cubicBezTo>
                  <a:cubicBezTo>
                    <a:pt x="131609" y="77216"/>
                    <a:pt x="131609" y="74496"/>
                    <a:pt x="134329" y="71776"/>
                  </a:cubicBezTo>
                  <a:cubicBezTo>
                    <a:pt x="137048" y="69057"/>
                    <a:pt x="145207" y="66337"/>
                    <a:pt x="147927" y="63617"/>
                  </a:cubicBezTo>
                  <a:cubicBezTo>
                    <a:pt x="153366" y="60898"/>
                    <a:pt x="158806" y="58178"/>
                    <a:pt x="164245" y="58178"/>
                  </a:cubicBezTo>
                  <a:cubicBezTo>
                    <a:pt x="169684" y="58178"/>
                    <a:pt x="175123" y="58178"/>
                    <a:pt x="177843" y="58178"/>
                  </a:cubicBezTo>
                  <a:cubicBezTo>
                    <a:pt x="183283" y="58178"/>
                    <a:pt x="191442" y="58178"/>
                    <a:pt x="196881" y="60898"/>
                  </a:cubicBezTo>
                  <a:cubicBezTo>
                    <a:pt x="213199" y="63617"/>
                    <a:pt x="224077" y="74496"/>
                    <a:pt x="232236" y="88094"/>
                  </a:cubicBezTo>
                  <a:cubicBezTo>
                    <a:pt x="253994" y="88094"/>
                    <a:pt x="270312" y="88094"/>
                    <a:pt x="278471" y="88094"/>
                  </a:cubicBezTo>
                  <a:cubicBezTo>
                    <a:pt x="292069" y="88094"/>
                    <a:pt x="316546" y="88094"/>
                    <a:pt x="316546" y="104412"/>
                  </a:cubicBezTo>
                  <a:cubicBezTo>
                    <a:pt x="316546" y="112571"/>
                    <a:pt x="313826" y="112571"/>
                    <a:pt x="311106" y="120730"/>
                  </a:cubicBezTo>
                  <a:cubicBezTo>
                    <a:pt x="305667" y="126170"/>
                    <a:pt x="300228" y="128889"/>
                    <a:pt x="294788" y="128889"/>
                  </a:cubicBezTo>
                  <a:cubicBezTo>
                    <a:pt x="286630" y="131609"/>
                    <a:pt x="278471" y="131609"/>
                    <a:pt x="273031" y="131609"/>
                  </a:cubicBezTo>
                  <a:cubicBezTo>
                    <a:pt x="270312" y="131609"/>
                    <a:pt x="259433" y="131609"/>
                    <a:pt x="243115" y="131609"/>
                  </a:cubicBezTo>
                  <a:lnTo>
                    <a:pt x="243115" y="134329"/>
                  </a:lnTo>
                  <a:cubicBezTo>
                    <a:pt x="245835" y="145207"/>
                    <a:pt x="245835" y="158805"/>
                    <a:pt x="248554" y="169684"/>
                  </a:cubicBezTo>
                  <a:cubicBezTo>
                    <a:pt x="251274" y="180563"/>
                    <a:pt x="251274" y="194161"/>
                    <a:pt x="251274" y="205040"/>
                  </a:cubicBezTo>
                  <a:cubicBezTo>
                    <a:pt x="251274" y="215918"/>
                    <a:pt x="251274" y="226797"/>
                    <a:pt x="251274" y="240395"/>
                  </a:cubicBezTo>
                  <a:cubicBezTo>
                    <a:pt x="251274" y="245834"/>
                    <a:pt x="251274" y="251274"/>
                    <a:pt x="251274" y="256713"/>
                  </a:cubicBezTo>
                  <a:cubicBezTo>
                    <a:pt x="251274" y="262152"/>
                    <a:pt x="251274" y="267592"/>
                    <a:pt x="253994" y="270311"/>
                  </a:cubicBezTo>
                  <a:cubicBezTo>
                    <a:pt x="256713" y="294788"/>
                    <a:pt x="256713" y="319265"/>
                    <a:pt x="259433" y="343742"/>
                  </a:cubicBezTo>
                  <a:cubicBezTo>
                    <a:pt x="259433" y="370939"/>
                    <a:pt x="262153" y="398135"/>
                    <a:pt x="262153" y="425332"/>
                  </a:cubicBezTo>
                  <a:cubicBezTo>
                    <a:pt x="262153" y="447089"/>
                    <a:pt x="262153" y="468846"/>
                    <a:pt x="264872" y="490603"/>
                  </a:cubicBezTo>
                  <a:cubicBezTo>
                    <a:pt x="264872" y="515080"/>
                    <a:pt x="270312" y="539557"/>
                    <a:pt x="270312" y="564034"/>
                  </a:cubicBezTo>
                  <a:cubicBezTo>
                    <a:pt x="270312" y="574913"/>
                    <a:pt x="270312" y="588511"/>
                    <a:pt x="270312" y="599390"/>
                  </a:cubicBezTo>
                  <a:cubicBezTo>
                    <a:pt x="270312" y="612988"/>
                    <a:pt x="270312" y="623867"/>
                    <a:pt x="270312" y="637465"/>
                  </a:cubicBezTo>
                  <a:cubicBezTo>
                    <a:pt x="270312" y="648343"/>
                    <a:pt x="270312" y="661942"/>
                    <a:pt x="264872" y="670101"/>
                  </a:cubicBezTo>
                  <a:cubicBezTo>
                    <a:pt x="273031" y="672820"/>
                    <a:pt x="278471" y="672820"/>
                    <a:pt x="283910" y="672820"/>
                  </a:cubicBezTo>
                  <a:lnTo>
                    <a:pt x="283910" y="672820"/>
                  </a:lnTo>
                  <a:close/>
                </a:path>
              </a:pathLst>
            </a:custGeom>
            <a:grpFill/>
            <a:ln w="27168" cap="flat">
              <a:noFill/>
              <a:prstDash val="solid"/>
              <a:miter/>
            </a:ln>
          </p:spPr>
          <p:txBody>
            <a:bodyPr rtlCol="0" anchor="ctr"/>
            <a:lstStyle/>
            <a:p>
              <a:endParaRPr/>
            </a:p>
          </p:txBody>
        </p:sp>
        <p:sp>
          <p:nvSpPr>
            <p:cNvPr id="42" name="Freeform: Shape 41">
              <a:extLst>
                <a:ext uri="{FF2B5EF4-FFF2-40B4-BE49-F238E27FC236}">
                  <a16:creationId xmlns:a16="http://schemas.microsoft.com/office/drawing/2014/main" id="{1CAD3D5E-D368-4C1C-96EE-A63B27AC18E9}"/>
                </a:ext>
              </a:extLst>
            </p:cNvPr>
            <p:cNvSpPr/>
            <p:nvPr/>
          </p:nvSpPr>
          <p:spPr bwMode="black">
            <a:xfrm>
              <a:off x="4620880" y="4194877"/>
              <a:ext cx="598325" cy="761503"/>
            </a:xfrm>
            <a:custGeom>
              <a:avLst/>
              <a:gdLst>
                <a:gd name="connsiteX0" fmla="*/ 515081 w 598324"/>
                <a:gd name="connsiteY0" fmla="*/ 79935 h 761503"/>
                <a:gd name="connsiteX1" fmla="*/ 542277 w 598324"/>
                <a:gd name="connsiteY1" fmla="*/ 96253 h 761503"/>
                <a:gd name="connsiteX2" fmla="*/ 536838 w 598324"/>
                <a:gd name="connsiteY2" fmla="*/ 112571 h 761503"/>
                <a:gd name="connsiteX3" fmla="*/ 523240 w 598324"/>
                <a:gd name="connsiteY3" fmla="*/ 120730 h 761503"/>
                <a:gd name="connsiteX4" fmla="*/ 506922 w 598324"/>
                <a:gd name="connsiteY4" fmla="*/ 123450 h 761503"/>
                <a:gd name="connsiteX5" fmla="*/ 477006 w 598324"/>
                <a:gd name="connsiteY5" fmla="*/ 123450 h 761503"/>
                <a:gd name="connsiteX6" fmla="*/ 479725 w 598324"/>
                <a:gd name="connsiteY6" fmla="*/ 145207 h 761503"/>
                <a:gd name="connsiteX7" fmla="*/ 477006 w 598324"/>
                <a:gd name="connsiteY7" fmla="*/ 180563 h 761503"/>
                <a:gd name="connsiteX8" fmla="*/ 482445 w 598324"/>
                <a:gd name="connsiteY8" fmla="*/ 232236 h 761503"/>
                <a:gd name="connsiteX9" fmla="*/ 485165 w 598324"/>
                <a:gd name="connsiteY9" fmla="*/ 283909 h 761503"/>
                <a:gd name="connsiteX10" fmla="*/ 485165 w 598324"/>
                <a:gd name="connsiteY10" fmla="*/ 327424 h 761503"/>
                <a:gd name="connsiteX11" fmla="*/ 487884 w 598324"/>
                <a:gd name="connsiteY11" fmla="*/ 373658 h 761503"/>
                <a:gd name="connsiteX12" fmla="*/ 485165 w 598324"/>
                <a:gd name="connsiteY12" fmla="*/ 419892 h 761503"/>
                <a:gd name="connsiteX13" fmla="*/ 485165 w 598324"/>
                <a:gd name="connsiteY13" fmla="*/ 463407 h 761503"/>
                <a:gd name="connsiteX14" fmla="*/ 482445 w 598324"/>
                <a:gd name="connsiteY14" fmla="*/ 515080 h 761503"/>
                <a:gd name="connsiteX15" fmla="*/ 482445 w 598324"/>
                <a:gd name="connsiteY15" fmla="*/ 558595 h 761503"/>
                <a:gd name="connsiteX16" fmla="*/ 479725 w 598324"/>
                <a:gd name="connsiteY16" fmla="*/ 602109 h 761503"/>
                <a:gd name="connsiteX17" fmla="*/ 485165 w 598324"/>
                <a:gd name="connsiteY17" fmla="*/ 648343 h 761503"/>
                <a:gd name="connsiteX18" fmla="*/ 474286 w 598324"/>
                <a:gd name="connsiteY18" fmla="*/ 675540 h 761503"/>
                <a:gd name="connsiteX19" fmla="*/ 428052 w 598324"/>
                <a:gd name="connsiteY19" fmla="*/ 691858 h 761503"/>
                <a:gd name="connsiteX20" fmla="*/ 387257 w 598324"/>
                <a:gd name="connsiteY20" fmla="*/ 683699 h 761503"/>
                <a:gd name="connsiteX21" fmla="*/ 351901 w 598324"/>
                <a:gd name="connsiteY21" fmla="*/ 664661 h 761503"/>
                <a:gd name="connsiteX22" fmla="*/ 305667 w 598324"/>
                <a:gd name="connsiteY22" fmla="*/ 596670 h 761503"/>
                <a:gd name="connsiteX23" fmla="*/ 270312 w 598324"/>
                <a:gd name="connsiteY23" fmla="*/ 509641 h 761503"/>
                <a:gd name="connsiteX24" fmla="*/ 251274 w 598324"/>
                <a:gd name="connsiteY24" fmla="*/ 460687 h 761503"/>
                <a:gd name="connsiteX25" fmla="*/ 224077 w 598324"/>
                <a:gd name="connsiteY25" fmla="*/ 381817 h 761503"/>
                <a:gd name="connsiteX26" fmla="*/ 207759 w 598324"/>
                <a:gd name="connsiteY26" fmla="*/ 330144 h 761503"/>
                <a:gd name="connsiteX27" fmla="*/ 191442 w 598324"/>
                <a:gd name="connsiteY27" fmla="*/ 286629 h 761503"/>
                <a:gd name="connsiteX28" fmla="*/ 183283 w 598324"/>
                <a:gd name="connsiteY28" fmla="*/ 278470 h 761503"/>
                <a:gd name="connsiteX29" fmla="*/ 180563 w 598324"/>
                <a:gd name="connsiteY29" fmla="*/ 292068 h 761503"/>
                <a:gd name="connsiteX30" fmla="*/ 180563 w 598324"/>
                <a:gd name="connsiteY30" fmla="*/ 305667 h 761503"/>
                <a:gd name="connsiteX31" fmla="*/ 183283 w 598324"/>
                <a:gd name="connsiteY31" fmla="*/ 354620 h 761503"/>
                <a:gd name="connsiteX32" fmla="*/ 188722 w 598324"/>
                <a:gd name="connsiteY32" fmla="*/ 449808 h 761503"/>
                <a:gd name="connsiteX33" fmla="*/ 188722 w 598324"/>
                <a:gd name="connsiteY33" fmla="*/ 479725 h 761503"/>
                <a:gd name="connsiteX34" fmla="*/ 188722 w 598324"/>
                <a:gd name="connsiteY34" fmla="*/ 542277 h 761503"/>
                <a:gd name="connsiteX35" fmla="*/ 186002 w 598324"/>
                <a:gd name="connsiteY35" fmla="*/ 615708 h 761503"/>
                <a:gd name="connsiteX36" fmla="*/ 186002 w 598324"/>
                <a:gd name="connsiteY36" fmla="*/ 637465 h 761503"/>
                <a:gd name="connsiteX37" fmla="*/ 183283 w 598324"/>
                <a:gd name="connsiteY37" fmla="*/ 664661 h 761503"/>
                <a:gd name="connsiteX38" fmla="*/ 226797 w 598324"/>
                <a:gd name="connsiteY38" fmla="*/ 664661 h 761503"/>
                <a:gd name="connsiteX39" fmla="*/ 253994 w 598324"/>
                <a:gd name="connsiteY39" fmla="*/ 680979 h 761503"/>
                <a:gd name="connsiteX40" fmla="*/ 248554 w 598324"/>
                <a:gd name="connsiteY40" fmla="*/ 697297 h 761503"/>
                <a:gd name="connsiteX41" fmla="*/ 234956 w 598324"/>
                <a:gd name="connsiteY41" fmla="*/ 705456 h 761503"/>
                <a:gd name="connsiteX42" fmla="*/ 218638 w 598324"/>
                <a:gd name="connsiteY42" fmla="*/ 708176 h 761503"/>
                <a:gd name="connsiteX43" fmla="*/ 183283 w 598324"/>
                <a:gd name="connsiteY43" fmla="*/ 708176 h 761503"/>
                <a:gd name="connsiteX44" fmla="*/ 150647 w 598324"/>
                <a:gd name="connsiteY44" fmla="*/ 708176 h 761503"/>
                <a:gd name="connsiteX45" fmla="*/ 107132 w 598324"/>
                <a:gd name="connsiteY45" fmla="*/ 708176 h 761503"/>
                <a:gd name="connsiteX46" fmla="*/ 88094 w 598324"/>
                <a:gd name="connsiteY46" fmla="*/ 708176 h 761503"/>
                <a:gd name="connsiteX47" fmla="*/ 69057 w 598324"/>
                <a:gd name="connsiteY47" fmla="*/ 702736 h 761503"/>
                <a:gd name="connsiteX48" fmla="*/ 58178 w 598324"/>
                <a:gd name="connsiteY48" fmla="*/ 686418 h 761503"/>
                <a:gd name="connsiteX49" fmla="*/ 60898 w 598324"/>
                <a:gd name="connsiteY49" fmla="*/ 678259 h 761503"/>
                <a:gd name="connsiteX50" fmla="*/ 77216 w 598324"/>
                <a:gd name="connsiteY50" fmla="*/ 670101 h 761503"/>
                <a:gd name="connsiteX51" fmla="*/ 120730 w 598324"/>
                <a:gd name="connsiteY51" fmla="*/ 664661 h 761503"/>
                <a:gd name="connsiteX52" fmla="*/ 131609 w 598324"/>
                <a:gd name="connsiteY52" fmla="*/ 664661 h 761503"/>
                <a:gd name="connsiteX53" fmla="*/ 134329 w 598324"/>
                <a:gd name="connsiteY53" fmla="*/ 539557 h 761503"/>
                <a:gd name="connsiteX54" fmla="*/ 134329 w 598324"/>
                <a:gd name="connsiteY54" fmla="*/ 504201 h 761503"/>
                <a:gd name="connsiteX55" fmla="*/ 131609 w 598324"/>
                <a:gd name="connsiteY55" fmla="*/ 376378 h 761503"/>
                <a:gd name="connsiteX56" fmla="*/ 131609 w 598324"/>
                <a:gd name="connsiteY56" fmla="*/ 302947 h 761503"/>
                <a:gd name="connsiteX57" fmla="*/ 134329 w 598324"/>
                <a:gd name="connsiteY57" fmla="*/ 221357 h 761503"/>
                <a:gd name="connsiteX58" fmla="*/ 137048 w 598324"/>
                <a:gd name="connsiteY58" fmla="*/ 123450 h 761503"/>
                <a:gd name="connsiteX59" fmla="*/ 107132 w 598324"/>
                <a:gd name="connsiteY59" fmla="*/ 123450 h 761503"/>
                <a:gd name="connsiteX60" fmla="*/ 88094 w 598324"/>
                <a:gd name="connsiteY60" fmla="*/ 123450 h 761503"/>
                <a:gd name="connsiteX61" fmla="*/ 69057 w 598324"/>
                <a:gd name="connsiteY61" fmla="*/ 118011 h 761503"/>
                <a:gd name="connsiteX62" fmla="*/ 58178 w 598324"/>
                <a:gd name="connsiteY62" fmla="*/ 101693 h 761503"/>
                <a:gd name="connsiteX63" fmla="*/ 60898 w 598324"/>
                <a:gd name="connsiteY63" fmla="*/ 93534 h 761503"/>
                <a:gd name="connsiteX64" fmla="*/ 77216 w 598324"/>
                <a:gd name="connsiteY64" fmla="*/ 85375 h 761503"/>
                <a:gd name="connsiteX65" fmla="*/ 131609 w 598324"/>
                <a:gd name="connsiteY65" fmla="*/ 79935 h 761503"/>
                <a:gd name="connsiteX66" fmla="*/ 161525 w 598324"/>
                <a:gd name="connsiteY66" fmla="*/ 79935 h 761503"/>
                <a:gd name="connsiteX67" fmla="*/ 177843 w 598324"/>
                <a:gd name="connsiteY67" fmla="*/ 66337 h 761503"/>
                <a:gd name="connsiteX68" fmla="*/ 202320 w 598324"/>
                <a:gd name="connsiteY68" fmla="*/ 58178 h 761503"/>
                <a:gd name="connsiteX69" fmla="*/ 234956 w 598324"/>
                <a:gd name="connsiteY69" fmla="*/ 77216 h 761503"/>
                <a:gd name="connsiteX70" fmla="*/ 251274 w 598324"/>
                <a:gd name="connsiteY70" fmla="*/ 107132 h 761503"/>
                <a:gd name="connsiteX71" fmla="*/ 267592 w 598324"/>
                <a:gd name="connsiteY71" fmla="*/ 147927 h 761503"/>
                <a:gd name="connsiteX72" fmla="*/ 281190 w 598324"/>
                <a:gd name="connsiteY72" fmla="*/ 183282 h 761503"/>
                <a:gd name="connsiteX73" fmla="*/ 297508 w 598324"/>
                <a:gd name="connsiteY73" fmla="*/ 224077 h 761503"/>
                <a:gd name="connsiteX74" fmla="*/ 308387 w 598324"/>
                <a:gd name="connsiteY74" fmla="*/ 264872 h 761503"/>
                <a:gd name="connsiteX75" fmla="*/ 319265 w 598324"/>
                <a:gd name="connsiteY75" fmla="*/ 300227 h 761503"/>
                <a:gd name="connsiteX76" fmla="*/ 351901 w 598324"/>
                <a:gd name="connsiteY76" fmla="*/ 379097 h 761503"/>
                <a:gd name="connsiteX77" fmla="*/ 365500 w 598324"/>
                <a:gd name="connsiteY77" fmla="*/ 417173 h 761503"/>
                <a:gd name="connsiteX78" fmla="*/ 379098 w 598324"/>
                <a:gd name="connsiteY78" fmla="*/ 457967 h 761503"/>
                <a:gd name="connsiteX79" fmla="*/ 395416 w 598324"/>
                <a:gd name="connsiteY79" fmla="*/ 496043 h 761503"/>
                <a:gd name="connsiteX80" fmla="*/ 406294 w 598324"/>
                <a:gd name="connsiteY80" fmla="*/ 512361 h 761503"/>
                <a:gd name="connsiteX81" fmla="*/ 411734 w 598324"/>
                <a:gd name="connsiteY81" fmla="*/ 531398 h 761503"/>
                <a:gd name="connsiteX82" fmla="*/ 419893 w 598324"/>
                <a:gd name="connsiteY82" fmla="*/ 558595 h 761503"/>
                <a:gd name="connsiteX83" fmla="*/ 425332 w 598324"/>
                <a:gd name="connsiteY83" fmla="*/ 564034 h 761503"/>
                <a:gd name="connsiteX84" fmla="*/ 430771 w 598324"/>
                <a:gd name="connsiteY84" fmla="*/ 558595 h 761503"/>
                <a:gd name="connsiteX85" fmla="*/ 430771 w 598324"/>
                <a:gd name="connsiteY85" fmla="*/ 550436 h 761503"/>
                <a:gd name="connsiteX86" fmla="*/ 430771 w 598324"/>
                <a:gd name="connsiteY86" fmla="*/ 501482 h 761503"/>
                <a:gd name="connsiteX87" fmla="*/ 430771 w 598324"/>
                <a:gd name="connsiteY87" fmla="*/ 403574 h 761503"/>
                <a:gd name="connsiteX88" fmla="*/ 425332 w 598324"/>
                <a:gd name="connsiteY88" fmla="*/ 313826 h 761503"/>
                <a:gd name="connsiteX89" fmla="*/ 425332 w 598324"/>
                <a:gd name="connsiteY89" fmla="*/ 248554 h 761503"/>
                <a:gd name="connsiteX90" fmla="*/ 425332 w 598324"/>
                <a:gd name="connsiteY90" fmla="*/ 210479 h 761503"/>
                <a:gd name="connsiteX91" fmla="*/ 422613 w 598324"/>
                <a:gd name="connsiteY91" fmla="*/ 153366 h 761503"/>
                <a:gd name="connsiteX92" fmla="*/ 425332 w 598324"/>
                <a:gd name="connsiteY92" fmla="*/ 123450 h 761503"/>
                <a:gd name="connsiteX93" fmla="*/ 398136 w 598324"/>
                <a:gd name="connsiteY93" fmla="*/ 123450 h 761503"/>
                <a:gd name="connsiteX94" fmla="*/ 379098 w 598324"/>
                <a:gd name="connsiteY94" fmla="*/ 123450 h 761503"/>
                <a:gd name="connsiteX95" fmla="*/ 360060 w 598324"/>
                <a:gd name="connsiteY95" fmla="*/ 118011 h 761503"/>
                <a:gd name="connsiteX96" fmla="*/ 349182 w 598324"/>
                <a:gd name="connsiteY96" fmla="*/ 101693 h 761503"/>
                <a:gd name="connsiteX97" fmla="*/ 351901 w 598324"/>
                <a:gd name="connsiteY97" fmla="*/ 93534 h 761503"/>
                <a:gd name="connsiteX98" fmla="*/ 368219 w 598324"/>
                <a:gd name="connsiteY98" fmla="*/ 85375 h 761503"/>
                <a:gd name="connsiteX99" fmla="*/ 422613 w 598324"/>
                <a:gd name="connsiteY99" fmla="*/ 79935 h 761503"/>
                <a:gd name="connsiteX100" fmla="*/ 444370 w 598324"/>
                <a:gd name="connsiteY100" fmla="*/ 79935 h 761503"/>
                <a:gd name="connsiteX101" fmla="*/ 463407 w 598324"/>
                <a:gd name="connsiteY101" fmla="*/ 71776 h 761503"/>
                <a:gd name="connsiteX102" fmla="*/ 477006 w 598324"/>
                <a:gd name="connsiteY102" fmla="*/ 79935 h 761503"/>
                <a:gd name="connsiteX103" fmla="*/ 515081 w 598324"/>
                <a:gd name="connsiteY103" fmla="*/ 79935 h 761503"/>
                <a:gd name="connsiteX104" fmla="*/ 515081 w 598324"/>
                <a:gd name="connsiteY104" fmla="*/ 79935 h 76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598324" h="761503">
                  <a:moveTo>
                    <a:pt x="515081" y="79935"/>
                  </a:moveTo>
                  <a:cubicBezTo>
                    <a:pt x="523240" y="79935"/>
                    <a:pt x="542277" y="79935"/>
                    <a:pt x="542277" y="96253"/>
                  </a:cubicBezTo>
                  <a:cubicBezTo>
                    <a:pt x="542277" y="104412"/>
                    <a:pt x="542277" y="107132"/>
                    <a:pt x="536838" y="112571"/>
                  </a:cubicBezTo>
                  <a:cubicBezTo>
                    <a:pt x="534119" y="118011"/>
                    <a:pt x="528679" y="120730"/>
                    <a:pt x="523240" y="120730"/>
                  </a:cubicBezTo>
                  <a:cubicBezTo>
                    <a:pt x="515081" y="123450"/>
                    <a:pt x="512361" y="123450"/>
                    <a:pt x="506922" y="123450"/>
                  </a:cubicBezTo>
                  <a:cubicBezTo>
                    <a:pt x="504202" y="123450"/>
                    <a:pt x="490604" y="123450"/>
                    <a:pt x="477006" y="123450"/>
                  </a:cubicBezTo>
                  <a:cubicBezTo>
                    <a:pt x="477006" y="131609"/>
                    <a:pt x="479725" y="137048"/>
                    <a:pt x="479725" y="145207"/>
                  </a:cubicBezTo>
                  <a:cubicBezTo>
                    <a:pt x="479725" y="156086"/>
                    <a:pt x="477006" y="166964"/>
                    <a:pt x="477006" y="180563"/>
                  </a:cubicBezTo>
                  <a:cubicBezTo>
                    <a:pt x="477006" y="196881"/>
                    <a:pt x="479725" y="215918"/>
                    <a:pt x="482445" y="232236"/>
                  </a:cubicBezTo>
                  <a:cubicBezTo>
                    <a:pt x="485165" y="248554"/>
                    <a:pt x="485165" y="267592"/>
                    <a:pt x="485165" y="283909"/>
                  </a:cubicBezTo>
                  <a:cubicBezTo>
                    <a:pt x="485165" y="297508"/>
                    <a:pt x="485165" y="313826"/>
                    <a:pt x="485165" y="327424"/>
                  </a:cubicBezTo>
                  <a:cubicBezTo>
                    <a:pt x="485165" y="343742"/>
                    <a:pt x="487884" y="357340"/>
                    <a:pt x="487884" y="373658"/>
                  </a:cubicBezTo>
                  <a:cubicBezTo>
                    <a:pt x="487884" y="389976"/>
                    <a:pt x="485165" y="403574"/>
                    <a:pt x="485165" y="419892"/>
                  </a:cubicBezTo>
                  <a:cubicBezTo>
                    <a:pt x="485165" y="436210"/>
                    <a:pt x="485165" y="449808"/>
                    <a:pt x="485165" y="463407"/>
                  </a:cubicBezTo>
                  <a:cubicBezTo>
                    <a:pt x="485165" y="479725"/>
                    <a:pt x="485165" y="498762"/>
                    <a:pt x="482445" y="515080"/>
                  </a:cubicBezTo>
                  <a:cubicBezTo>
                    <a:pt x="482445" y="528678"/>
                    <a:pt x="482445" y="542277"/>
                    <a:pt x="482445" y="558595"/>
                  </a:cubicBezTo>
                  <a:cubicBezTo>
                    <a:pt x="482445" y="572193"/>
                    <a:pt x="479725" y="588511"/>
                    <a:pt x="479725" y="602109"/>
                  </a:cubicBezTo>
                  <a:cubicBezTo>
                    <a:pt x="479725" y="615708"/>
                    <a:pt x="485165" y="632025"/>
                    <a:pt x="485165" y="648343"/>
                  </a:cubicBezTo>
                  <a:cubicBezTo>
                    <a:pt x="485165" y="659222"/>
                    <a:pt x="482445" y="670101"/>
                    <a:pt x="474286" y="675540"/>
                  </a:cubicBezTo>
                  <a:cubicBezTo>
                    <a:pt x="460688" y="686418"/>
                    <a:pt x="444370" y="691858"/>
                    <a:pt x="428052" y="691858"/>
                  </a:cubicBezTo>
                  <a:cubicBezTo>
                    <a:pt x="414453" y="691858"/>
                    <a:pt x="400855" y="689138"/>
                    <a:pt x="387257" y="683699"/>
                  </a:cubicBezTo>
                  <a:cubicBezTo>
                    <a:pt x="373659" y="678259"/>
                    <a:pt x="360060" y="672820"/>
                    <a:pt x="351901" y="664661"/>
                  </a:cubicBezTo>
                  <a:cubicBezTo>
                    <a:pt x="330144" y="645624"/>
                    <a:pt x="316546" y="621147"/>
                    <a:pt x="305667" y="596670"/>
                  </a:cubicBezTo>
                  <a:cubicBezTo>
                    <a:pt x="292069" y="569473"/>
                    <a:pt x="281190" y="539557"/>
                    <a:pt x="270312" y="509641"/>
                  </a:cubicBezTo>
                  <a:cubicBezTo>
                    <a:pt x="264872" y="493323"/>
                    <a:pt x="256713" y="477005"/>
                    <a:pt x="251274" y="460687"/>
                  </a:cubicBezTo>
                  <a:cubicBezTo>
                    <a:pt x="240395" y="433490"/>
                    <a:pt x="232236" y="409014"/>
                    <a:pt x="224077" y="381817"/>
                  </a:cubicBezTo>
                  <a:cubicBezTo>
                    <a:pt x="218638" y="365499"/>
                    <a:pt x="213199" y="346462"/>
                    <a:pt x="207759" y="330144"/>
                  </a:cubicBezTo>
                  <a:cubicBezTo>
                    <a:pt x="202320" y="316545"/>
                    <a:pt x="196881" y="300227"/>
                    <a:pt x="191442" y="286629"/>
                  </a:cubicBezTo>
                  <a:cubicBezTo>
                    <a:pt x="188722" y="281190"/>
                    <a:pt x="186002" y="278470"/>
                    <a:pt x="183283" y="278470"/>
                  </a:cubicBezTo>
                  <a:cubicBezTo>
                    <a:pt x="180563" y="278470"/>
                    <a:pt x="180563" y="286629"/>
                    <a:pt x="180563" y="292068"/>
                  </a:cubicBezTo>
                  <a:cubicBezTo>
                    <a:pt x="180563" y="297508"/>
                    <a:pt x="180563" y="302947"/>
                    <a:pt x="180563" y="305667"/>
                  </a:cubicBezTo>
                  <a:cubicBezTo>
                    <a:pt x="180563" y="321985"/>
                    <a:pt x="183283" y="338303"/>
                    <a:pt x="183283" y="354620"/>
                  </a:cubicBezTo>
                  <a:cubicBezTo>
                    <a:pt x="183283" y="387256"/>
                    <a:pt x="186002" y="417173"/>
                    <a:pt x="188722" y="449808"/>
                  </a:cubicBezTo>
                  <a:cubicBezTo>
                    <a:pt x="188722" y="460687"/>
                    <a:pt x="188722" y="468846"/>
                    <a:pt x="188722" y="479725"/>
                  </a:cubicBezTo>
                  <a:cubicBezTo>
                    <a:pt x="188722" y="501482"/>
                    <a:pt x="188722" y="523239"/>
                    <a:pt x="188722" y="542277"/>
                  </a:cubicBezTo>
                  <a:cubicBezTo>
                    <a:pt x="188722" y="566754"/>
                    <a:pt x="186002" y="591231"/>
                    <a:pt x="186002" y="615708"/>
                  </a:cubicBezTo>
                  <a:cubicBezTo>
                    <a:pt x="186002" y="623866"/>
                    <a:pt x="186002" y="632025"/>
                    <a:pt x="186002" y="637465"/>
                  </a:cubicBezTo>
                  <a:cubicBezTo>
                    <a:pt x="186002" y="645624"/>
                    <a:pt x="183283" y="656502"/>
                    <a:pt x="183283" y="664661"/>
                  </a:cubicBezTo>
                  <a:cubicBezTo>
                    <a:pt x="202320" y="664661"/>
                    <a:pt x="218638" y="664661"/>
                    <a:pt x="226797" y="664661"/>
                  </a:cubicBezTo>
                  <a:cubicBezTo>
                    <a:pt x="234956" y="664661"/>
                    <a:pt x="253994" y="664661"/>
                    <a:pt x="253994" y="680979"/>
                  </a:cubicBezTo>
                  <a:cubicBezTo>
                    <a:pt x="253994" y="689138"/>
                    <a:pt x="253994" y="691858"/>
                    <a:pt x="248554" y="697297"/>
                  </a:cubicBezTo>
                  <a:cubicBezTo>
                    <a:pt x="245835" y="702736"/>
                    <a:pt x="240395" y="705456"/>
                    <a:pt x="234956" y="705456"/>
                  </a:cubicBezTo>
                  <a:cubicBezTo>
                    <a:pt x="226797" y="708176"/>
                    <a:pt x="224077" y="708176"/>
                    <a:pt x="218638" y="708176"/>
                  </a:cubicBezTo>
                  <a:cubicBezTo>
                    <a:pt x="215918" y="708176"/>
                    <a:pt x="199600" y="708176"/>
                    <a:pt x="183283" y="708176"/>
                  </a:cubicBezTo>
                  <a:cubicBezTo>
                    <a:pt x="166965" y="708176"/>
                    <a:pt x="153366" y="708176"/>
                    <a:pt x="150647" y="708176"/>
                  </a:cubicBezTo>
                  <a:cubicBezTo>
                    <a:pt x="139768" y="708176"/>
                    <a:pt x="120730" y="708176"/>
                    <a:pt x="107132" y="708176"/>
                  </a:cubicBezTo>
                  <a:cubicBezTo>
                    <a:pt x="101693" y="708176"/>
                    <a:pt x="96254" y="708176"/>
                    <a:pt x="88094" y="708176"/>
                  </a:cubicBezTo>
                  <a:cubicBezTo>
                    <a:pt x="82655" y="708176"/>
                    <a:pt x="74496" y="708176"/>
                    <a:pt x="69057" y="702736"/>
                  </a:cubicBezTo>
                  <a:cubicBezTo>
                    <a:pt x="63617" y="700017"/>
                    <a:pt x="58178" y="691858"/>
                    <a:pt x="58178" y="686418"/>
                  </a:cubicBezTo>
                  <a:cubicBezTo>
                    <a:pt x="58178" y="683699"/>
                    <a:pt x="58178" y="680979"/>
                    <a:pt x="60898" y="678259"/>
                  </a:cubicBezTo>
                  <a:cubicBezTo>
                    <a:pt x="63617" y="675540"/>
                    <a:pt x="71777" y="672820"/>
                    <a:pt x="77216" y="670101"/>
                  </a:cubicBezTo>
                  <a:cubicBezTo>
                    <a:pt x="90814" y="667381"/>
                    <a:pt x="115291" y="664661"/>
                    <a:pt x="120730" y="664661"/>
                  </a:cubicBezTo>
                  <a:cubicBezTo>
                    <a:pt x="123450" y="664661"/>
                    <a:pt x="126170" y="664661"/>
                    <a:pt x="131609" y="664661"/>
                  </a:cubicBezTo>
                  <a:cubicBezTo>
                    <a:pt x="131609" y="623866"/>
                    <a:pt x="134329" y="583072"/>
                    <a:pt x="134329" y="539557"/>
                  </a:cubicBezTo>
                  <a:cubicBezTo>
                    <a:pt x="134329" y="528678"/>
                    <a:pt x="134329" y="515080"/>
                    <a:pt x="134329" y="504201"/>
                  </a:cubicBezTo>
                  <a:cubicBezTo>
                    <a:pt x="131609" y="460687"/>
                    <a:pt x="131609" y="417173"/>
                    <a:pt x="131609" y="376378"/>
                  </a:cubicBezTo>
                  <a:cubicBezTo>
                    <a:pt x="131609" y="351901"/>
                    <a:pt x="131609" y="327424"/>
                    <a:pt x="131609" y="302947"/>
                  </a:cubicBezTo>
                  <a:cubicBezTo>
                    <a:pt x="131609" y="275751"/>
                    <a:pt x="131609" y="248554"/>
                    <a:pt x="134329" y="221357"/>
                  </a:cubicBezTo>
                  <a:cubicBezTo>
                    <a:pt x="134329" y="188722"/>
                    <a:pt x="137048" y="156086"/>
                    <a:pt x="137048" y="123450"/>
                  </a:cubicBezTo>
                  <a:cubicBezTo>
                    <a:pt x="126170" y="123450"/>
                    <a:pt x="115291" y="123450"/>
                    <a:pt x="107132" y="123450"/>
                  </a:cubicBezTo>
                  <a:cubicBezTo>
                    <a:pt x="101693" y="123450"/>
                    <a:pt x="96254" y="123450"/>
                    <a:pt x="88094" y="123450"/>
                  </a:cubicBezTo>
                  <a:cubicBezTo>
                    <a:pt x="82655" y="123450"/>
                    <a:pt x="74496" y="120730"/>
                    <a:pt x="69057" y="118011"/>
                  </a:cubicBezTo>
                  <a:cubicBezTo>
                    <a:pt x="63617" y="115291"/>
                    <a:pt x="58178" y="107132"/>
                    <a:pt x="58178" y="101693"/>
                  </a:cubicBezTo>
                  <a:cubicBezTo>
                    <a:pt x="58178" y="98973"/>
                    <a:pt x="58178" y="96253"/>
                    <a:pt x="60898" y="93534"/>
                  </a:cubicBezTo>
                  <a:cubicBezTo>
                    <a:pt x="63617" y="90814"/>
                    <a:pt x="71777" y="88094"/>
                    <a:pt x="77216" y="85375"/>
                  </a:cubicBezTo>
                  <a:cubicBezTo>
                    <a:pt x="90814" y="82655"/>
                    <a:pt x="126170" y="79935"/>
                    <a:pt x="131609" y="79935"/>
                  </a:cubicBezTo>
                  <a:cubicBezTo>
                    <a:pt x="137048" y="79935"/>
                    <a:pt x="147927" y="79935"/>
                    <a:pt x="161525" y="79935"/>
                  </a:cubicBezTo>
                  <a:cubicBezTo>
                    <a:pt x="166965" y="74496"/>
                    <a:pt x="172404" y="71776"/>
                    <a:pt x="177843" y="66337"/>
                  </a:cubicBezTo>
                  <a:cubicBezTo>
                    <a:pt x="186002" y="60898"/>
                    <a:pt x="194161" y="58178"/>
                    <a:pt x="202320" y="58178"/>
                  </a:cubicBezTo>
                  <a:cubicBezTo>
                    <a:pt x="215918" y="58178"/>
                    <a:pt x="226797" y="63617"/>
                    <a:pt x="234956" y="77216"/>
                  </a:cubicBezTo>
                  <a:cubicBezTo>
                    <a:pt x="240395" y="88094"/>
                    <a:pt x="248554" y="96253"/>
                    <a:pt x="251274" y="107132"/>
                  </a:cubicBezTo>
                  <a:cubicBezTo>
                    <a:pt x="256713" y="120730"/>
                    <a:pt x="259433" y="134328"/>
                    <a:pt x="267592" y="147927"/>
                  </a:cubicBezTo>
                  <a:cubicBezTo>
                    <a:pt x="273031" y="158805"/>
                    <a:pt x="275751" y="172404"/>
                    <a:pt x="281190" y="183282"/>
                  </a:cubicBezTo>
                  <a:cubicBezTo>
                    <a:pt x="286630" y="196881"/>
                    <a:pt x="292069" y="210479"/>
                    <a:pt x="297508" y="224077"/>
                  </a:cubicBezTo>
                  <a:cubicBezTo>
                    <a:pt x="300228" y="237675"/>
                    <a:pt x="305667" y="251274"/>
                    <a:pt x="308387" y="264872"/>
                  </a:cubicBezTo>
                  <a:cubicBezTo>
                    <a:pt x="311106" y="278470"/>
                    <a:pt x="311106" y="289349"/>
                    <a:pt x="319265" y="300227"/>
                  </a:cubicBezTo>
                  <a:cubicBezTo>
                    <a:pt x="332864" y="324704"/>
                    <a:pt x="346462" y="351901"/>
                    <a:pt x="351901" y="379097"/>
                  </a:cubicBezTo>
                  <a:cubicBezTo>
                    <a:pt x="354621" y="392696"/>
                    <a:pt x="360060" y="403574"/>
                    <a:pt x="365500" y="417173"/>
                  </a:cubicBezTo>
                  <a:cubicBezTo>
                    <a:pt x="373659" y="430771"/>
                    <a:pt x="373659" y="444369"/>
                    <a:pt x="379098" y="457967"/>
                  </a:cubicBezTo>
                  <a:cubicBezTo>
                    <a:pt x="381818" y="471566"/>
                    <a:pt x="387257" y="482444"/>
                    <a:pt x="395416" y="496043"/>
                  </a:cubicBezTo>
                  <a:cubicBezTo>
                    <a:pt x="398136" y="501482"/>
                    <a:pt x="403575" y="506921"/>
                    <a:pt x="406294" y="512361"/>
                  </a:cubicBezTo>
                  <a:cubicBezTo>
                    <a:pt x="409014" y="517800"/>
                    <a:pt x="409014" y="525959"/>
                    <a:pt x="411734" y="531398"/>
                  </a:cubicBezTo>
                  <a:cubicBezTo>
                    <a:pt x="414453" y="539557"/>
                    <a:pt x="417173" y="550436"/>
                    <a:pt x="419893" y="558595"/>
                  </a:cubicBezTo>
                  <a:cubicBezTo>
                    <a:pt x="422613" y="561314"/>
                    <a:pt x="422613" y="564034"/>
                    <a:pt x="425332" y="564034"/>
                  </a:cubicBezTo>
                  <a:cubicBezTo>
                    <a:pt x="428052" y="564034"/>
                    <a:pt x="428052" y="561314"/>
                    <a:pt x="430771" y="558595"/>
                  </a:cubicBezTo>
                  <a:cubicBezTo>
                    <a:pt x="430771" y="555875"/>
                    <a:pt x="430771" y="553155"/>
                    <a:pt x="430771" y="550436"/>
                  </a:cubicBezTo>
                  <a:cubicBezTo>
                    <a:pt x="430771" y="534118"/>
                    <a:pt x="430771" y="517800"/>
                    <a:pt x="430771" y="501482"/>
                  </a:cubicBezTo>
                  <a:cubicBezTo>
                    <a:pt x="430771" y="468846"/>
                    <a:pt x="433491" y="436210"/>
                    <a:pt x="430771" y="403574"/>
                  </a:cubicBezTo>
                  <a:cubicBezTo>
                    <a:pt x="430771" y="373658"/>
                    <a:pt x="425332" y="343742"/>
                    <a:pt x="425332" y="313826"/>
                  </a:cubicBezTo>
                  <a:cubicBezTo>
                    <a:pt x="425332" y="292068"/>
                    <a:pt x="425332" y="270311"/>
                    <a:pt x="425332" y="248554"/>
                  </a:cubicBezTo>
                  <a:cubicBezTo>
                    <a:pt x="425332" y="234956"/>
                    <a:pt x="425332" y="224077"/>
                    <a:pt x="425332" y="210479"/>
                  </a:cubicBezTo>
                  <a:cubicBezTo>
                    <a:pt x="425332" y="191441"/>
                    <a:pt x="422613" y="172404"/>
                    <a:pt x="422613" y="153366"/>
                  </a:cubicBezTo>
                  <a:cubicBezTo>
                    <a:pt x="422613" y="142487"/>
                    <a:pt x="422613" y="134328"/>
                    <a:pt x="425332" y="123450"/>
                  </a:cubicBezTo>
                  <a:cubicBezTo>
                    <a:pt x="417173" y="123450"/>
                    <a:pt x="406294" y="123450"/>
                    <a:pt x="398136" y="123450"/>
                  </a:cubicBezTo>
                  <a:cubicBezTo>
                    <a:pt x="392696" y="123450"/>
                    <a:pt x="387257" y="123450"/>
                    <a:pt x="379098" y="123450"/>
                  </a:cubicBezTo>
                  <a:cubicBezTo>
                    <a:pt x="373659" y="123450"/>
                    <a:pt x="365500" y="120730"/>
                    <a:pt x="360060" y="118011"/>
                  </a:cubicBezTo>
                  <a:cubicBezTo>
                    <a:pt x="354621" y="115291"/>
                    <a:pt x="349182" y="107132"/>
                    <a:pt x="349182" y="101693"/>
                  </a:cubicBezTo>
                  <a:cubicBezTo>
                    <a:pt x="349182" y="98973"/>
                    <a:pt x="349182" y="96253"/>
                    <a:pt x="351901" y="93534"/>
                  </a:cubicBezTo>
                  <a:cubicBezTo>
                    <a:pt x="354621" y="90814"/>
                    <a:pt x="362780" y="88094"/>
                    <a:pt x="368219" y="85375"/>
                  </a:cubicBezTo>
                  <a:cubicBezTo>
                    <a:pt x="381818" y="82655"/>
                    <a:pt x="417173" y="79935"/>
                    <a:pt x="422613" y="79935"/>
                  </a:cubicBezTo>
                  <a:cubicBezTo>
                    <a:pt x="428052" y="79935"/>
                    <a:pt x="433491" y="79935"/>
                    <a:pt x="444370" y="79935"/>
                  </a:cubicBezTo>
                  <a:cubicBezTo>
                    <a:pt x="449809" y="74496"/>
                    <a:pt x="455248" y="71776"/>
                    <a:pt x="463407" y="71776"/>
                  </a:cubicBezTo>
                  <a:cubicBezTo>
                    <a:pt x="471566" y="71776"/>
                    <a:pt x="477006" y="74496"/>
                    <a:pt x="477006" y="79935"/>
                  </a:cubicBezTo>
                  <a:cubicBezTo>
                    <a:pt x="493324" y="79935"/>
                    <a:pt x="506922" y="79935"/>
                    <a:pt x="515081" y="79935"/>
                  </a:cubicBezTo>
                  <a:lnTo>
                    <a:pt x="515081" y="79935"/>
                  </a:lnTo>
                  <a:close/>
                </a:path>
              </a:pathLst>
            </a:custGeom>
            <a:grpFill/>
            <a:ln w="27168" cap="flat">
              <a:noFill/>
              <a:prstDash val="solid"/>
              <a:miter/>
            </a:ln>
          </p:spPr>
          <p:txBody>
            <a:bodyPr rtlCol="0" anchor="ctr"/>
            <a:lstStyle/>
            <a:p>
              <a:endParaRPr/>
            </a:p>
          </p:txBody>
        </p:sp>
        <p:sp>
          <p:nvSpPr>
            <p:cNvPr id="43" name="Freeform: Shape 42">
              <a:extLst>
                <a:ext uri="{FF2B5EF4-FFF2-40B4-BE49-F238E27FC236}">
                  <a16:creationId xmlns:a16="http://schemas.microsoft.com/office/drawing/2014/main" id="{48589BCD-A0C1-497B-8D9B-7071336DC859}"/>
                </a:ext>
              </a:extLst>
            </p:cNvPr>
            <p:cNvSpPr/>
            <p:nvPr/>
          </p:nvSpPr>
          <p:spPr bwMode="black">
            <a:xfrm>
              <a:off x="5139126" y="4192158"/>
              <a:ext cx="516735" cy="788700"/>
            </a:xfrm>
            <a:custGeom>
              <a:avLst/>
              <a:gdLst>
                <a:gd name="connsiteX0" fmla="*/ 464616 w 516735"/>
                <a:gd name="connsiteY0" fmla="*/ 436210 h 788699"/>
                <a:gd name="connsiteX1" fmla="*/ 445578 w 516735"/>
                <a:gd name="connsiteY1" fmla="*/ 455248 h 788699"/>
                <a:gd name="connsiteX2" fmla="*/ 404784 w 516735"/>
                <a:gd name="connsiteY2" fmla="*/ 466126 h 788699"/>
                <a:gd name="connsiteX3" fmla="*/ 385746 w 516735"/>
                <a:gd name="connsiteY3" fmla="*/ 479725 h 788699"/>
                <a:gd name="connsiteX4" fmla="*/ 388466 w 516735"/>
                <a:gd name="connsiteY4" fmla="*/ 512361 h 788699"/>
                <a:gd name="connsiteX5" fmla="*/ 388466 w 516735"/>
                <a:gd name="connsiteY5" fmla="*/ 544997 h 788699"/>
                <a:gd name="connsiteX6" fmla="*/ 388466 w 516735"/>
                <a:gd name="connsiteY6" fmla="*/ 566754 h 788699"/>
                <a:gd name="connsiteX7" fmla="*/ 391185 w 516735"/>
                <a:gd name="connsiteY7" fmla="*/ 632026 h 788699"/>
                <a:gd name="connsiteX8" fmla="*/ 393905 w 516735"/>
                <a:gd name="connsiteY8" fmla="*/ 683699 h 788699"/>
                <a:gd name="connsiteX9" fmla="*/ 377587 w 516735"/>
                <a:gd name="connsiteY9" fmla="*/ 724494 h 788699"/>
                <a:gd name="connsiteX10" fmla="*/ 361269 w 516735"/>
                <a:gd name="connsiteY10" fmla="*/ 719054 h 788699"/>
                <a:gd name="connsiteX11" fmla="*/ 353110 w 516735"/>
                <a:gd name="connsiteY11" fmla="*/ 702737 h 788699"/>
                <a:gd name="connsiteX12" fmla="*/ 350390 w 516735"/>
                <a:gd name="connsiteY12" fmla="*/ 686419 h 788699"/>
                <a:gd name="connsiteX13" fmla="*/ 353110 w 516735"/>
                <a:gd name="connsiteY13" fmla="*/ 659222 h 788699"/>
                <a:gd name="connsiteX14" fmla="*/ 353110 w 516735"/>
                <a:gd name="connsiteY14" fmla="*/ 656502 h 788699"/>
                <a:gd name="connsiteX15" fmla="*/ 317755 w 516735"/>
                <a:gd name="connsiteY15" fmla="*/ 708176 h 788699"/>
                <a:gd name="connsiteX16" fmla="*/ 241604 w 516735"/>
                <a:gd name="connsiteY16" fmla="*/ 735372 h 788699"/>
                <a:gd name="connsiteX17" fmla="*/ 187211 w 516735"/>
                <a:gd name="connsiteY17" fmla="*/ 727214 h 788699"/>
                <a:gd name="connsiteX18" fmla="*/ 135538 w 516735"/>
                <a:gd name="connsiteY18" fmla="*/ 694578 h 788699"/>
                <a:gd name="connsiteX19" fmla="*/ 86584 w 516735"/>
                <a:gd name="connsiteY19" fmla="*/ 621147 h 788699"/>
                <a:gd name="connsiteX20" fmla="*/ 67546 w 516735"/>
                <a:gd name="connsiteY20" fmla="*/ 555875 h 788699"/>
                <a:gd name="connsiteX21" fmla="*/ 59387 w 516735"/>
                <a:gd name="connsiteY21" fmla="*/ 509641 h 788699"/>
                <a:gd name="connsiteX22" fmla="*/ 59387 w 516735"/>
                <a:gd name="connsiteY22" fmla="*/ 468846 h 788699"/>
                <a:gd name="connsiteX23" fmla="*/ 86584 w 516735"/>
                <a:gd name="connsiteY23" fmla="*/ 302947 h 788699"/>
                <a:gd name="connsiteX24" fmla="*/ 108341 w 516735"/>
                <a:gd name="connsiteY24" fmla="*/ 224077 h 788699"/>
                <a:gd name="connsiteX25" fmla="*/ 146416 w 516735"/>
                <a:gd name="connsiteY25" fmla="*/ 145207 h 788699"/>
                <a:gd name="connsiteX26" fmla="*/ 198090 w 516735"/>
                <a:gd name="connsiteY26" fmla="*/ 85375 h 788699"/>
                <a:gd name="connsiteX27" fmla="*/ 228006 w 516735"/>
                <a:gd name="connsiteY27" fmla="*/ 69057 h 788699"/>
                <a:gd name="connsiteX28" fmla="*/ 268801 w 516735"/>
                <a:gd name="connsiteY28" fmla="*/ 58178 h 788699"/>
                <a:gd name="connsiteX29" fmla="*/ 274240 w 516735"/>
                <a:gd name="connsiteY29" fmla="*/ 58178 h 788699"/>
                <a:gd name="connsiteX30" fmla="*/ 295997 w 516735"/>
                <a:gd name="connsiteY30" fmla="*/ 60898 h 788699"/>
                <a:gd name="connsiteX31" fmla="*/ 331353 w 516735"/>
                <a:gd name="connsiteY31" fmla="*/ 71776 h 788699"/>
                <a:gd name="connsiteX32" fmla="*/ 350390 w 516735"/>
                <a:gd name="connsiteY32" fmla="*/ 93534 h 788699"/>
                <a:gd name="connsiteX33" fmla="*/ 353110 w 516735"/>
                <a:gd name="connsiteY33" fmla="*/ 74496 h 788699"/>
                <a:gd name="connsiteX34" fmla="*/ 358549 w 516735"/>
                <a:gd name="connsiteY34" fmla="*/ 63618 h 788699"/>
                <a:gd name="connsiteX35" fmla="*/ 366708 w 516735"/>
                <a:gd name="connsiteY35" fmla="*/ 58178 h 788699"/>
                <a:gd name="connsiteX36" fmla="*/ 374867 w 516735"/>
                <a:gd name="connsiteY36" fmla="*/ 63618 h 788699"/>
                <a:gd name="connsiteX37" fmla="*/ 383026 w 516735"/>
                <a:gd name="connsiteY37" fmla="*/ 82655 h 788699"/>
                <a:gd name="connsiteX38" fmla="*/ 385746 w 516735"/>
                <a:gd name="connsiteY38" fmla="*/ 126170 h 788699"/>
                <a:gd name="connsiteX39" fmla="*/ 388466 w 516735"/>
                <a:gd name="connsiteY39" fmla="*/ 186002 h 788699"/>
                <a:gd name="connsiteX40" fmla="*/ 391185 w 516735"/>
                <a:gd name="connsiteY40" fmla="*/ 237676 h 788699"/>
                <a:gd name="connsiteX41" fmla="*/ 374867 w 516735"/>
                <a:gd name="connsiteY41" fmla="*/ 278470 h 788699"/>
                <a:gd name="connsiteX42" fmla="*/ 358549 w 516735"/>
                <a:gd name="connsiteY42" fmla="*/ 273031 h 788699"/>
                <a:gd name="connsiteX43" fmla="*/ 350390 w 516735"/>
                <a:gd name="connsiteY43" fmla="*/ 256713 h 788699"/>
                <a:gd name="connsiteX44" fmla="*/ 347671 w 516735"/>
                <a:gd name="connsiteY44" fmla="*/ 240395 h 788699"/>
                <a:gd name="connsiteX45" fmla="*/ 347671 w 516735"/>
                <a:gd name="connsiteY45" fmla="*/ 213199 h 788699"/>
                <a:gd name="connsiteX46" fmla="*/ 344951 w 516735"/>
                <a:gd name="connsiteY46" fmla="*/ 194161 h 788699"/>
                <a:gd name="connsiteX47" fmla="*/ 339512 w 516735"/>
                <a:gd name="connsiteY47" fmla="*/ 150647 h 788699"/>
                <a:gd name="connsiteX48" fmla="*/ 323194 w 516735"/>
                <a:gd name="connsiteY48" fmla="*/ 112571 h 788699"/>
                <a:gd name="connsiteX49" fmla="*/ 293278 w 516735"/>
                <a:gd name="connsiteY49" fmla="*/ 101693 h 788699"/>
                <a:gd name="connsiteX50" fmla="*/ 263361 w 516735"/>
                <a:gd name="connsiteY50" fmla="*/ 120730 h 788699"/>
                <a:gd name="connsiteX51" fmla="*/ 241604 w 516735"/>
                <a:gd name="connsiteY51" fmla="*/ 153366 h 788699"/>
                <a:gd name="connsiteX52" fmla="*/ 233445 w 516735"/>
                <a:gd name="connsiteY52" fmla="*/ 194161 h 788699"/>
                <a:gd name="connsiteX53" fmla="*/ 225286 w 516735"/>
                <a:gd name="connsiteY53" fmla="*/ 232236 h 788699"/>
                <a:gd name="connsiteX54" fmla="*/ 217127 w 516735"/>
                <a:gd name="connsiteY54" fmla="*/ 275751 h 788699"/>
                <a:gd name="connsiteX55" fmla="*/ 211688 w 516735"/>
                <a:gd name="connsiteY55" fmla="*/ 316545 h 788699"/>
                <a:gd name="connsiteX56" fmla="*/ 206249 w 516735"/>
                <a:gd name="connsiteY56" fmla="*/ 354621 h 788699"/>
                <a:gd name="connsiteX57" fmla="*/ 200809 w 516735"/>
                <a:gd name="connsiteY57" fmla="*/ 398135 h 788699"/>
                <a:gd name="connsiteX58" fmla="*/ 195370 w 516735"/>
                <a:gd name="connsiteY58" fmla="*/ 438930 h 788699"/>
                <a:gd name="connsiteX59" fmla="*/ 192650 w 516735"/>
                <a:gd name="connsiteY59" fmla="*/ 474286 h 788699"/>
                <a:gd name="connsiteX60" fmla="*/ 195370 w 516735"/>
                <a:gd name="connsiteY60" fmla="*/ 525959 h 788699"/>
                <a:gd name="connsiteX61" fmla="*/ 208968 w 516735"/>
                <a:gd name="connsiteY61" fmla="*/ 596670 h 788699"/>
                <a:gd name="connsiteX62" fmla="*/ 214407 w 516735"/>
                <a:gd name="connsiteY62" fmla="*/ 623867 h 788699"/>
                <a:gd name="connsiteX63" fmla="*/ 228006 w 516735"/>
                <a:gd name="connsiteY63" fmla="*/ 656502 h 788699"/>
                <a:gd name="connsiteX64" fmla="*/ 271520 w 516735"/>
                <a:gd name="connsiteY64" fmla="*/ 689138 h 788699"/>
                <a:gd name="connsiteX65" fmla="*/ 306876 w 516735"/>
                <a:gd name="connsiteY65" fmla="*/ 664661 h 788699"/>
                <a:gd name="connsiteX66" fmla="*/ 331353 w 516735"/>
                <a:gd name="connsiteY66" fmla="*/ 602109 h 788699"/>
                <a:gd name="connsiteX67" fmla="*/ 336792 w 516735"/>
                <a:gd name="connsiteY67" fmla="*/ 544997 h 788699"/>
                <a:gd name="connsiteX68" fmla="*/ 336792 w 516735"/>
                <a:gd name="connsiteY68" fmla="*/ 498762 h 788699"/>
                <a:gd name="connsiteX69" fmla="*/ 336792 w 516735"/>
                <a:gd name="connsiteY69" fmla="*/ 490603 h 788699"/>
                <a:gd name="connsiteX70" fmla="*/ 320474 w 516735"/>
                <a:gd name="connsiteY70" fmla="*/ 477005 h 788699"/>
                <a:gd name="connsiteX71" fmla="*/ 282399 w 516735"/>
                <a:gd name="connsiteY71" fmla="*/ 479725 h 788699"/>
                <a:gd name="connsiteX72" fmla="*/ 252483 w 516735"/>
                <a:gd name="connsiteY72" fmla="*/ 474286 h 788699"/>
                <a:gd name="connsiteX73" fmla="*/ 247043 w 516735"/>
                <a:gd name="connsiteY73" fmla="*/ 466126 h 788699"/>
                <a:gd name="connsiteX74" fmla="*/ 249763 w 516735"/>
                <a:gd name="connsiteY74" fmla="*/ 457968 h 788699"/>
                <a:gd name="connsiteX75" fmla="*/ 268801 w 516735"/>
                <a:gd name="connsiteY75" fmla="*/ 447089 h 788699"/>
                <a:gd name="connsiteX76" fmla="*/ 312315 w 516735"/>
                <a:gd name="connsiteY76" fmla="*/ 436210 h 788699"/>
                <a:gd name="connsiteX77" fmla="*/ 353110 w 516735"/>
                <a:gd name="connsiteY77" fmla="*/ 430771 h 788699"/>
                <a:gd name="connsiteX78" fmla="*/ 385746 w 516735"/>
                <a:gd name="connsiteY78" fmla="*/ 430771 h 788699"/>
                <a:gd name="connsiteX79" fmla="*/ 437420 w 516735"/>
                <a:gd name="connsiteY79" fmla="*/ 428051 h 788699"/>
                <a:gd name="connsiteX80" fmla="*/ 464616 w 516735"/>
                <a:gd name="connsiteY80" fmla="*/ 436210 h 78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516735" h="788699">
                  <a:moveTo>
                    <a:pt x="464616" y="436210"/>
                  </a:moveTo>
                  <a:cubicBezTo>
                    <a:pt x="464616" y="447089"/>
                    <a:pt x="453737" y="452528"/>
                    <a:pt x="445578" y="455248"/>
                  </a:cubicBezTo>
                  <a:cubicBezTo>
                    <a:pt x="434700" y="460687"/>
                    <a:pt x="415662" y="463407"/>
                    <a:pt x="404784" y="466126"/>
                  </a:cubicBezTo>
                  <a:cubicBezTo>
                    <a:pt x="393905" y="466126"/>
                    <a:pt x="385746" y="468846"/>
                    <a:pt x="385746" y="479725"/>
                  </a:cubicBezTo>
                  <a:cubicBezTo>
                    <a:pt x="385746" y="487884"/>
                    <a:pt x="388466" y="506921"/>
                    <a:pt x="388466" y="512361"/>
                  </a:cubicBezTo>
                  <a:cubicBezTo>
                    <a:pt x="388466" y="515080"/>
                    <a:pt x="388466" y="539557"/>
                    <a:pt x="388466" y="544997"/>
                  </a:cubicBezTo>
                  <a:cubicBezTo>
                    <a:pt x="388466" y="550436"/>
                    <a:pt x="388466" y="558595"/>
                    <a:pt x="388466" y="566754"/>
                  </a:cubicBezTo>
                  <a:cubicBezTo>
                    <a:pt x="388466" y="591231"/>
                    <a:pt x="388466" y="621147"/>
                    <a:pt x="391185" y="632026"/>
                  </a:cubicBezTo>
                  <a:cubicBezTo>
                    <a:pt x="393905" y="653783"/>
                    <a:pt x="393905" y="661942"/>
                    <a:pt x="393905" y="683699"/>
                  </a:cubicBezTo>
                  <a:cubicBezTo>
                    <a:pt x="393905" y="694578"/>
                    <a:pt x="393905" y="724494"/>
                    <a:pt x="377587" y="724494"/>
                  </a:cubicBezTo>
                  <a:cubicBezTo>
                    <a:pt x="369428" y="724494"/>
                    <a:pt x="366708" y="721774"/>
                    <a:pt x="361269" y="719054"/>
                  </a:cubicBezTo>
                  <a:cubicBezTo>
                    <a:pt x="355830" y="716335"/>
                    <a:pt x="353110" y="708176"/>
                    <a:pt x="353110" y="702737"/>
                  </a:cubicBezTo>
                  <a:cubicBezTo>
                    <a:pt x="350390" y="694578"/>
                    <a:pt x="350390" y="689138"/>
                    <a:pt x="350390" y="686419"/>
                  </a:cubicBezTo>
                  <a:cubicBezTo>
                    <a:pt x="350390" y="678260"/>
                    <a:pt x="353110" y="672820"/>
                    <a:pt x="353110" y="659222"/>
                  </a:cubicBezTo>
                  <a:lnTo>
                    <a:pt x="353110" y="656502"/>
                  </a:lnTo>
                  <a:cubicBezTo>
                    <a:pt x="347671" y="675540"/>
                    <a:pt x="334072" y="694578"/>
                    <a:pt x="317755" y="708176"/>
                  </a:cubicBezTo>
                  <a:cubicBezTo>
                    <a:pt x="293278" y="727214"/>
                    <a:pt x="274240" y="735372"/>
                    <a:pt x="241604" y="735372"/>
                  </a:cubicBezTo>
                  <a:cubicBezTo>
                    <a:pt x="222566" y="735372"/>
                    <a:pt x="203529" y="732653"/>
                    <a:pt x="187211" y="727214"/>
                  </a:cubicBezTo>
                  <a:cubicBezTo>
                    <a:pt x="165454" y="719054"/>
                    <a:pt x="149136" y="708176"/>
                    <a:pt x="135538" y="694578"/>
                  </a:cubicBezTo>
                  <a:cubicBezTo>
                    <a:pt x="113780" y="672820"/>
                    <a:pt x="100182" y="648343"/>
                    <a:pt x="86584" y="621147"/>
                  </a:cubicBezTo>
                  <a:cubicBezTo>
                    <a:pt x="75705" y="599390"/>
                    <a:pt x="70266" y="580352"/>
                    <a:pt x="67546" y="555875"/>
                  </a:cubicBezTo>
                  <a:cubicBezTo>
                    <a:pt x="64826" y="539557"/>
                    <a:pt x="62107" y="525959"/>
                    <a:pt x="59387" y="509641"/>
                  </a:cubicBezTo>
                  <a:cubicBezTo>
                    <a:pt x="56667" y="493323"/>
                    <a:pt x="59387" y="485164"/>
                    <a:pt x="59387" y="468846"/>
                  </a:cubicBezTo>
                  <a:cubicBezTo>
                    <a:pt x="59387" y="414453"/>
                    <a:pt x="72985" y="362780"/>
                    <a:pt x="86584" y="302947"/>
                  </a:cubicBezTo>
                  <a:cubicBezTo>
                    <a:pt x="92023" y="275751"/>
                    <a:pt x="100182" y="248554"/>
                    <a:pt x="108341" y="224077"/>
                  </a:cubicBezTo>
                  <a:cubicBezTo>
                    <a:pt x="116500" y="196881"/>
                    <a:pt x="130098" y="169684"/>
                    <a:pt x="146416" y="145207"/>
                  </a:cubicBezTo>
                  <a:cubicBezTo>
                    <a:pt x="160014" y="123450"/>
                    <a:pt x="176332" y="101693"/>
                    <a:pt x="198090" y="85375"/>
                  </a:cubicBezTo>
                  <a:cubicBezTo>
                    <a:pt x="206249" y="77216"/>
                    <a:pt x="217127" y="71776"/>
                    <a:pt x="228006" y="69057"/>
                  </a:cubicBezTo>
                  <a:cubicBezTo>
                    <a:pt x="241604" y="63618"/>
                    <a:pt x="255202" y="58178"/>
                    <a:pt x="268801" y="58178"/>
                  </a:cubicBezTo>
                  <a:cubicBezTo>
                    <a:pt x="271520" y="58178"/>
                    <a:pt x="274240" y="58178"/>
                    <a:pt x="274240" y="58178"/>
                  </a:cubicBezTo>
                  <a:cubicBezTo>
                    <a:pt x="279679" y="58178"/>
                    <a:pt x="285119" y="58178"/>
                    <a:pt x="295997" y="60898"/>
                  </a:cubicBezTo>
                  <a:cubicBezTo>
                    <a:pt x="309595" y="63618"/>
                    <a:pt x="320474" y="66337"/>
                    <a:pt x="331353" y="71776"/>
                  </a:cubicBezTo>
                  <a:cubicBezTo>
                    <a:pt x="339512" y="77216"/>
                    <a:pt x="347671" y="85375"/>
                    <a:pt x="350390" y="93534"/>
                  </a:cubicBezTo>
                  <a:cubicBezTo>
                    <a:pt x="350390" y="88095"/>
                    <a:pt x="353110" y="79936"/>
                    <a:pt x="353110" y="74496"/>
                  </a:cubicBezTo>
                  <a:cubicBezTo>
                    <a:pt x="355830" y="71776"/>
                    <a:pt x="355830" y="69057"/>
                    <a:pt x="358549" y="63618"/>
                  </a:cubicBezTo>
                  <a:cubicBezTo>
                    <a:pt x="361269" y="60898"/>
                    <a:pt x="363989" y="58178"/>
                    <a:pt x="366708" y="58178"/>
                  </a:cubicBezTo>
                  <a:cubicBezTo>
                    <a:pt x="369428" y="58178"/>
                    <a:pt x="372148" y="60898"/>
                    <a:pt x="374867" y="63618"/>
                  </a:cubicBezTo>
                  <a:cubicBezTo>
                    <a:pt x="377587" y="69057"/>
                    <a:pt x="380307" y="77216"/>
                    <a:pt x="383026" y="82655"/>
                  </a:cubicBezTo>
                  <a:cubicBezTo>
                    <a:pt x="383026" y="90814"/>
                    <a:pt x="385746" y="107132"/>
                    <a:pt x="385746" y="126170"/>
                  </a:cubicBezTo>
                  <a:cubicBezTo>
                    <a:pt x="385746" y="150647"/>
                    <a:pt x="385746" y="177843"/>
                    <a:pt x="388466" y="186002"/>
                  </a:cubicBezTo>
                  <a:cubicBezTo>
                    <a:pt x="391185" y="207759"/>
                    <a:pt x="391185" y="215918"/>
                    <a:pt x="391185" y="237676"/>
                  </a:cubicBezTo>
                  <a:cubicBezTo>
                    <a:pt x="391185" y="248554"/>
                    <a:pt x="391185" y="278470"/>
                    <a:pt x="374867" y="278470"/>
                  </a:cubicBezTo>
                  <a:cubicBezTo>
                    <a:pt x="366708" y="278470"/>
                    <a:pt x="363989" y="275751"/>
                    <a:pt x="358549" y="273031"/>
                  </a:cubicBezTo>
                  <a:cubicBezTo>
                    <a:pt x="353110" y="270311"/>
                    <a:pt x="350390" y="262152"/>
                    <a:pt x="350390" y="256713"/>
                  </a:cubicBezTo>
                  <a:cubicBezTo>
                    <a:pt x="350390" y="251274"/>
                    <a:pt x="347671" y="245834"/>
                    <a:pt x="347671" y="240395"/>
                  </a:cubicBezTo>
                  <a:cubicBezTo>
                    <a:pt x="347671" y="232236"/>
                    <a:pt x="347671" y="224077"/>
                    <a:pt x="347671" y="213199"/>
                  </a:cubicBezTo>
                  <a:cubicBezTo>
                    <a:pt x="347671" y="207759"/>
                    <a:pt x="347671" y="199600"/>
                    <a:pt x="344951" y="194161"/>
                  </a:cubicBezTo>
                  <a:cubicBezTo>
                    <a:pt x="342232" y="180563"/>
                    <a:pt x="342232" y="164245"/>
                    <a:pt x="339512" y="150647"/>
                  </a:cubicBezTo>
                  <a:cubicBezTo>
                    <a:pt x="336792" y="137048"/>
                    <a:pt x="331353" y="123450"/>
                    <a:pt x="323194" y="112571"/>
                  </a:cubicBezTo>
                  <a:cubicBezTo>
                    <a:pt x="317755" y="104412"/>
                    <a:pt x="304156" y="101693"/>
                    <a:pt x="293278" y="101693"/>
                  </a:cubicBezTo>
                  <a:cubicBezTo>
                    <a:pt x="279679" y="101693"/>
                    <a:pt x="271520" y="109852"/>
                    <a:pt x="263361" y="120730"/>
                  </a:cubicBezTo>
                  <a:cubicBezTo>
                    <a:pt x="257922" y="131609"/>
                    <a:pt x="247043" y="139768"/>
                    <a:pt x="241604" y="153366"/>
                  </a:cubicBezTo>
                  <a:cubicBezTo>
                    <a:pt x="236165" y="166964"/>
                    <a:pt x="233445" y="180563"/>
                    <a:pt x="233445" y="194161"/>
                  </a:cubicBezTo>
                  <a:cubicBezTo>
                    <a:pt x="233445" y="207759"/>
                    <a:pt x="230726" y="218638"/>
                    <a:pt x="225286" y="232236"/>
                  </a:cubicBezTo>
                  <a:cubicBezTo>
                    <a:pt x="219847" y="245834"/>
                    <a:pt x="219847" y="262152"/>
                    <a:pt x="217127" y="275751"/>
                  </a:cubicBezTo>
                  <a:cubicBezTo>
                    <a:pt x="214407" y="289349"/>
                    <a:pt x="214407" y="302947"/>
                    <a:pt x="211688" y="316545"/>
                  </a:cubicBezTo>
                  <a:cubicBezTo>
                    <a:pt x="211688" y="330144"/>
                    <a:pt x="206249" y="341022"/>
                    <a:pt x="206249" y="354621"/>
                  </a:cubicBezTo>
                  <a:cubicBezTo>
                    <a:pt x="203529" y="368219"/>
                    <a:pt x="203529" y="381817"/>
                    <a:pt x="200809" y="398135"/>
                  </a:cubicBezTo>
                  <a:cubicBezTo>
                    <a:pt x="198090" y="411733"/>
                    <a:pt x="198090" y="425332"/>
                    <a:pt x="195370" y="438930"/>
                  </a:cubicBezTo>
                  <a:cubicBezTo>
                    <a:pt x="195370" y="449809"/>
                    <a:pt x="192650" y="463407"/>
                    <a:pt x="192650" y="474286"/>
                  </a:cubicBezTo>
                  <a:cubicBezTo>
                    <a:pt x="192650" y="490603"/>
                    <a:pt x="195370" y="509641"/>
                    <a:pt x="195370" y="525959"/>
                  </a:cubicBezTo>
                  <a:cubicBezTo>
                    <a:pt x="195370" y="550436"/>
                    <a:pt x="203529" y="572193"/>
                    <a:pt x="208968" y="596670"/>
                  </a:cubicBezTo>
                  <a:cubicBezTo>
                    <a:pt x="211688" y="604829"/>
                    <a:pt x="211688" y="615708"/>
                    <a:pt x="214407" y="623867"/>
                  </a:cubicBezTo>
                  <a:cubicBezTo>
                    <a:pt x="217127" y="634745"/>
                    <a:pt x="222566" y="645624"/>
                    <a:pt x="228006" y="656502"/>
                  </a:cubicBezTo>
                  <a:cubicBezTo>
                    <a:pt x="236165" y="670101"/>
                    <a:pt x="252483" y="689138"/>
                    <a:pt x="271520" y="689138"/>
                  </a:cubicBezTo>
                  <a:cubicBezTo>
                    <a:pt x="287838" y="689138"/>
                    <a:pt x="298717" y="675540"/>
                    <a:pt x="306876" y="664661"/>
                  </a:cubicBezTo>
                  <a:cubicBezTo>
                    <a:pt x="320474" y="645624"/>
                    <a:pt x="325914" y="623867"/>
                    <a:pt x="331353" y="602109"/>
                  </a:cubicBezTo>
                  <a:cubicBezTo>
                    <a:pt x="334072" y="583072"/>
                    <a:pt x="336792" y="564034"/>
                    <a:pt x="336792" y="544997"/>
                  </a:cubicBezTo>
                  <a:cubicBezTo>
                    <a:pt x="336792" y="531398"/>
                    <a:pt x="336792" y="512361"/>
                    <a:pt x="336792" y="498762"/>
                  </a:cubicBezTo>
                  <a:cubicBezTo>
                    <a:pt x="336792" y="496043"/>
                    <a:pt x="336792" y="493323"/>
                    <a:pt x="336792" y="490603"/>
                  </a:cubicBezTo>
                  <a:cubicBezTo>
                    <a:pt x="336792" y="479725"/>
                    <a:pt x="336792" y="477005"/>
                    <a:pt x="320474" y="477005"/>
                  </a:cubicBezTo>
                  <a:cubicBezTo>
                    <a:pt x="309595" y="477005"/>
                    <a:pt x="295997" y="479725"/>
                    <a:pt x="282399" y="479725"/>
                  </a:cubicBezTo>
                  <a:cubicBezTo>
                    <a:pt x="271520" y="479725"/>
                    <a:pt x="260642" y="479725"/>
                    <a:pt x="252483" y="474286"/>
                  </a:cubicBezTo>
                  <a:cubicBezTo>
                    <a:pt x="249763" y="471566"/>
                    <a:pt x="247043" y="468846"/>
                    <a:pt x="247043" y="466126"/>
                  </a:cubicBezTo>
                  <a:cubicBezTo>
                    <a:pt x="247043" y="463407"/>
                    <a:pt x="247043" y="460687"/>
                    <a:pt x="249763" y="457968"/>
                  </a:cubicBezTo>
                  <a:cubicBezTo>
                    <a:pt x="255202" y="452528"/>
                    <a:pt x="260642" y="449809"/>
                    <a:pt x="268801" y="447089"/>
                  </a:cubicBezTo>
                  <a:cubicBezTo>
                    <a:pt x="282399" y="441650"/>
                    <a:pt x="295997" y="438930"/>
                    <a:pt x="312315" y="436210"/>
                  </a:cubicBezTo>
                  <a:cubicBezTo>
                    <a:pt x="325914" y="433491"/>
                    <a:pt x="339512" y="433491"/>
                    <a:pt x="353110" y="430771"/>
                  </a:cubicBezTo>
                  <a:cubicBezTo>
                    <a:pt x="363989" y="430771"/>
                    <a:pt x="374867" y="430771"/>
                    <a:pt x="385746" y="430771"/>
                  </a:cubicBezTo>
                  <a:cubicBezTo>
                    <a:pt x="402064" y="430771"/>
                    <a:pt x="426541" y="428051"/>
                    <a:pt x="437420" y="428051"/>
                  </a:cubicBezTo>
                  <a:cubicBezTo>
                    <a:pt x="451018" y="419892"/>
                    <a:pt x="464616" y="425332"/>
                    <a:pt x="464616" y="436210"/>
                  </a:cubicBezTo>
                </a:path>
              </a:pathLst>
            </a:custGeom>
            <a:grpFill/>
            <a:ln w="27168" cap="flat">
              <a:noFill/>
              <a:prstDash val="solid"/>
              <a:miter/>
            </a:ln>
          </p:spPr>
          <p:txBody>
            <a:bodyPr rtlCol="0" anchor="ctr"/>
            <a:lstStyle/>
            <a:p>
              <a:endParaRPr/>
            </a:p>
          </p:txBody>
        </p:sp>
        <p:sp>
          <p:nvSpPr>
            <p:cNvPr id="44" name="Freeform: Shape 43">
              <a:extLst>
                <a:ext uri="{FF2B5EF4-FFF2-40B4-BE49-F238E27FC236}">
                  <a16:creationId xmlns:a16="http://schemas.microsoft.com/office/drawing/2014/main" id="{8DFF6291-0096-416B-8932-CFAEE8C24CC3}"/>
                </a:ext>
              </a:extLst>
            </p:cNvPr>
            <p:cNvSpPr/>
            <p:nvPr/>
          </p:nvSpPr>
          <p:spPr bwMode="black">
            <a:xfrm>
              <a:off x="5651630" y="4181279"/>
              <a:ext cx="734308" cy="788700"/>
            </a:xfrm>
            <a:custGeom>
              <a:avLst/>
              <a:gdLst>
                <a:gd name="connsiteX0" fmla="*/ 653783 w 734307"/>
                <a:gd name="connsiteY0" fmla="*/ 678259 h 788699"/>
                <a:gd name="connsiteX1" fmla="*/ 691859 w 734307"/>
                <a:gd name="connsiteY1" fmla="*/ 694577 h 788699"/>
                <a:gd name="connsiteX2" fmla="*/ 686419 w 734307"/>
                <a:gd name="connsiteY2" fmla="*/ 710895 h 788699"/>
                <a:gd name="connsiteX3" fmla="*/ 670101 w 734307"/>
                <a:gd name="connsiteY3" fmla="*/ 719054 h 788699"/>
                <a:gd name="connsiteX4" fmla="*/ 648344 w 734307"/>
                <a:gd name="connsiteY4" fmla="*/ 721774 h 788699"/>
                <a:gd name="connsiteX5" fmla="*/ 618428 w 734307"/>
                <a:gd name="connsiteY5" fmla="*/ 721774 h 788699"/>
                <a:gd name="connsiteX6" fmla="*/ 572194 w 734307"/>
                <a:gd name="connsiteY6" fmla="*/ 735372 h 788699"/>
                <a:gd name="connsiteX7" fmla="*/ 544997 w 734307"/>
                <a:gd name="connsiteY7" fmla="*/ 729933 h 788699"/>
                <a:gd name="connsiteX8" fmla="*/ 534119 w 734307"/>
                <a:gd name="connsiteY8" fmla="*/ 721774 h 788699"/>
                <a:gd name="connsiteX9" fmla="*/ 496043 w 734307"/>
                <a:gd name="connsiteY9" fmla="*/ 721774 h 788699"/>
                <a:gd name="connsiteX10" fmla="*/ 471566 w 734307"/>
                <a:gd name="connsiteY10" fmla="*/ 721774 h 788699"/>
                <a:gd name="connsiteX11" fmla="*/ 444370 w 734307"/>
                <a:gd name="connsiteY11" fmla="*/ 716335 h 788699"/>
                <a:gd name="connsiteX12" fmla="*/ 428052 w 734307"/>
                <a:gd name="connsiteY12" fmla="*/ 700017 h 788699"/>
                <a:gd name="connsiteX13" fmla="*/ 433491 w 734307"/>
                <a:gd name="connsiteY13" fmla="*/ 691858 h 788699"/>
                <a:gd name="connsiteX14" fmla="*/ 455248 w 734307"/>
                <a:gd name="connsiteY14" fmla="*/ 683699 h 788699"/>
                <a:gd name="connsiteX15" fmla="*/ 506922 w 734307"/>
                <a:gd name="connsiteY15" fmla="*/ 678259 h 788699"/>
                <a:gd name="connsiteX16" fmla="*/ 509641 w 734307"/>
                <a:gd name="connsiteY16" fmla="*/ 678259 h 788699"/>
                <a:gd name="connsiteX17" fmla="*/ 506922 w 734307"/>
                <a:gd name="connsiteY17" fmla="*/ 664661 h 788699"/>
                <a:gd name="connsiteX18" fmla="*/ 498763 w 734307"/>
                <a:gd name="connsiteY18" fmla="*/ 580352 h 788699"/>
                <a:gd name="connsiteX19" fmla="*/ 496043 w 734307"/>
                <a:gd name="connsiteY19" fmla="*/ 479725 h 788699"/>
                <a:gd name="connsiteX20" fmla="*/ 493324 w 734307"/>
                <a:gd name="connsiteY20" fmla="*/ 389976 h 788699"/>
                <a:gd name="connsiteX21" fmla="*/ 490604 w 734307"/>
                <a:gd name="connsiteY21" fmla="*/ 302947 h 788699"/>
                <a:gd name="connsiteX22" fmla="*/ 487884 w 734307"/>
                <a:gd name="connsiteY22" fmla="*/ 229516 h 788699"/>
                <a:gd name="connsiteX23" fmla="*/ 485165 w 734307"/>
                <a:gd name="connsiteY23" fmla="*/ 221357 h 788699"/>
                <a:gd name="connsiteX24" fmla="*/ 482445 w 734307"/>
                <a:gd name="connsiteY24" fmla="*/ 226797 h 788699"/>
                <a:gd name="connsiteX25" fmla="*/ 477006 w 734307"/>
                <a:gd name="connsiteY25" fmla="*/ 262152 h 788699"/>
                <a:gd name="connsiteX26" fmla="*/ 460688 w 734307"/>
                <a:gd name="connsiteY26" fmla="*/ 341022 h 788699"/>
                <a:gd name="connsiteX27" fmla="*/ 444370 w 734307"/>
                <a:gd name="connsiteY27" fmla="*/ 417173 h 788699"/>
                <a:gd name="connsiteX28" fmla="*/ 436211 w 734307"/>
                <a:gd name="connsiteY28" fmla="*/ 455248 h 788699"/>
                <a:gd name="connsiteX29" fmla="*/ 425332 w 734307"/>
                <a:gd name="connsiteY29" fmla="*/ 493323 h 788699"/>
                <a:gd name="connsiteX30" fmla="*/ 411734 w 734307"/>
                <a:gd name="connsiteY30" fmla="*/ 531398 h 788699"/>
                <a:gd name="connsiteX31" fmla="*/ 376378 w 734307"/>
                <a:gd name="connsiteY31" fmla="*/ 547716 h 788699"/>
                <a:gd name="connsiteX32" fmla="*/ 319265 w 734307"/>
                <a:gd name="connsiteY32" fmla="*/ 525959 h 788699"/>
                <a:gd name="connsiteX33" fmla="*/ 289349 w 734307"/>
                <a:gd name="connsiteY33" fmla="*/ 455248 h 788699"/>
                <a:gd name="connsiteX34" fmla="*/ 273031 w 734307"/>
                <a:gd name="connsiteY34" fmla="*/ 373658 h 788699"/>
                <a:gd name="connsiteX35" fmla="*/ 262153 w 734307"/>
                <a:gd name="connsiteY35" fmla="*/ 316545 h 788699"/>
                <a:gd name="connsiteX36" fmla="*/ 245835 w 734307"/>
                <a:gd name="connsiteY36" fmla="*/ 237675 h 788699"/>
                <a:gd name="connsiteX37" fmla="*/ 234956 w 734307"/>
                <a:gd name="connsiteY37" fmla="*/ 196881 h 788699"/>
                <a:gd name="connsiteX38" fmla="*/ 232236 w 734307"/>
                <a:gd name="connsiteY38" fmla="*/ 191441 h 788699"/>
                <a:gd name="connsiteX39" fmla="*/ 226797 w 734307"/>
                <a:gd name="connsiteY39" fmla="*/ 207759 h 788699"/>
                <a:gd name="connsiteX40" fmla="*/ 226797 w 734307"/>
                <a:gd name="connsiteY40" fmla="*/ 232236 h 788699"/>
                <a:gd name="connsiteX41" fmla="*/ 224077 w 734307"/>
                <a:gd name="connsiteY41" fmla="*/ 267592 h 788699"/>
                <a:gd name="connsiteX42" fmla="*/ 221358 w 734307"/>
                <a:gd name="connsiteY42" fmla="*/ 311106 h 788699"/>
                <a:gd name="connsiteX43" fmla="*/ 218638 w 734307"/>
                <a:gd name="connsiteY43" fmla="*/ 360060 h 788699"/>
                <a:gd name="connsiteX44" fmla="*/ 215919 w 734307"/>
                <a:gd name="connsiteY44" fmla="*/ 398135 h 788699"/>
                <a:gd name="connsiteX45" fmla="*/ 213199 w 734307"/>
                <a:gd name="connsiteY45" fmla="*/ 430771 h 788699"/>
                <a:gd name="connsiteX46" fmla="*/ 213199 w 734307"/>
                <a:gd name="connsiteY46" fmla="*/ 455248 h 788699"/>
                <a:gd name="connsiteX47" fmla="*/ 213199 w 734307"/>
                <a:gd name="connsiteY47" fmla="*/ 477005 h 788699"/>
                <a:gd name="connsiteX48" fmla="*/ 207759 w 734307"/>
                <a:gd name="connsiteY48" fmla="*/ 520520 h 788699"/>
                <a:gd name="connsiteX49" fmla="*/ 196881 w 734307"/>
                <a:gd name="connsiteY49" fmla="*/ 610268 h 788699"/>
                <a:gd name="connsiteX50" fmla="*/ 194161 w 734307"/>
                <a:gd name="connsiteY50" fmla="*/ 653783 h 788699"/>
                <a:gd name="connsiteX51" fmla="*/ 191441 w 734307"/>
                <a:gd name="connsiteY51" fmla="*/ 667381 h 788699"/>
                <a:gd name="connsiteX52" fmla="*/ 243115 w 734307"/>
                <a:gd name="connsiteY52" fmla="*/ 667381 h 788699"/>
                <a:gd name="connsiteX53" fmla="*/ 273031 w 734307"/>
                <a:gd name="connsiteY53" fmla="*/ 683699 h 788699"/>
                <a:gd name="connsiteX54" fmla="*/ 262153 w 734307"/>
                <a:gd name="connsiteY54" fmla="*/ 697297 h 788699"/>
                <a:gd name="connsiteX55" fmla="*/ 248554 w 734307"/>
                <a:gd name="connsiteY55" fmla="*/ 705456 h 788699"/>
                <a:gd name="connsiteX56" fmla="*/ 232236 w 734307"/>
                <a:gd name="connsiteY56" fmla="*/ 708176 h 788699"/>
                <a:gd name="connsiteX57" fmla="*/ 166965 w 734307"/>
                <a:gd name="connsiteY57" fmla="*/ 708176 h 788699"/>
                <a:gd name="connsiteX58" fmla="*/ 109852 w 734307"/>
                <a:gd name="connsiteY58" fmla="*/ 708176 h 788699"/>
                <a:gd name="connsiteX59" fmla="*/ 90814 w 734307"/>
                <a:gd name="connsiteY59" fmla="*/ 708176 h 788699"/>
                <a:gd name="connsiteX60" fmla="*/ 69057 w 734307"/>
                <a:gd name="connsiteY60" fmla="*/ 702736 h 788699"/>
                <a:gd name="connsiteX61" fmla="*/ 58178 w 734307"/>
                <a:gd name="connsiteY61" fmla="*/ 686418 h 788699"/>
                <a:gd name="connsiteX62" fmla="*/ 60898 w 734307"/>
                <a:gd name="connsiteY62" fmla="*/ 678259 h 788699"/>
                <a:gd name="connsiteX63" fmla="*/ 77216 w 734307"/>
                <a:gd name="connsiteY63" fmla="*/ 670101 h 788699"/>
                <a:gd name="connsiteX64" fmla="*/ 126170 w 734307"/>
                <a:gd name="connsiteY64" fmla="*/ 664661 h 788699"/>
                <a:gd name="connsiteX65" fmla="*/ 142487 w 734307"/>
                <a:gd name="connsiteY65" fmla="*/ 664661 h 788699"/>
                <a:gd name="connsiteX66" fmla="*/ 147927 w 734307"/>
                <a:gd name="connsiteY66" fmla="*/ 588511 h 788699"/>
                <a:gd name="connsiteX67" fmla="*/ 153366 w 734307"/>
                <a:gd name="connsiteY67" fmla="*/ 493323 h 788699"/>
                <a:gd name="connsiteX68" fmla="*/ 156086 w 734307"/>
                <a:gd name="connsiteY68" fmla="*/ 411733 h 788699"/>
                <a:gd name="connsiteX69" fmla="*/ 161525 w 734307"/>
                <a:gd name="connsiteY69" fmla="*/ 297508 h 788699"/>
                <a:gd name="connsiteX70" fmla="*/ 166965 w 734307"/>
                <a:gd name="connsiteY70" fmla="*/ 240395 h 788699"/>
                <a:gd name="connsiteX71" fmla="*/ 177843 w 734307"/>
                <a:gd name="connsiteY71" fmla="*/ 161525 h 788699"/>
                <a:gd name="connsiteX72" fmla="*/ 183282 w 734307"/>
                <a:gd name="connsiteY72" fmla="*/ 118011 h 788699"/>
                <a:gd name="connsiteX73" fmla="*/ 183282 w 734307"/>
                <a:gd name="connsiteY73" fmla="*/ 115291 h 788699"/>
                <a:gd name="connsiteX74" fmla="*/ 161525 w 734307"/>
                <a:gd name="connsiteY74" fmla="*/ 115291 h 788699"/>
                <a:gd name="connsiteX75" fmla="*/ 137048 w 734307"/>
                <a:gd name="connsiteY75" fmla="*/ 115291 h 788699"/>
                <a:gd name="connsiteX76" fmla="*/ 109852 w 734307"/>
                <a:gd name="connsiteY76" fmla="*/ 109851 h 788699"/>
                <a:gd name="connsiteX77" fmla="*/ 93534 w 734307"/>
                <a:gd name="connsiteY77" fmla="*/ 93534 h 788699"/>
                <a:gd name="connsiteX78" fmla="*/ 98973 w 734307"/>
                <a:gd name="connsiteY78" fmla="*/ 85375 h 788699"/>
                <a:gd name="connsiteX79" fmla="*/ 120730 w 734307"/>
                <a:gd name="connsiteY79" fmla="*/ 77216 h 788699"/>
                <a:gd name="connsiteX80" fmla="*/ 172404 w 734307"/>
                <a:gd name="connsiteY80" fmla="*/ 71776 h 788699"/>
                <a:gd name="connsiteX81" fmla="*/ 234956 w 734307"/>
                <a:gd name="connsiteY81" fmla="*/ 69057 h 788699"/>
                <a:gd name="connsiteX82" fmla="*/ 243115 w 734307"/>
                <a:gd name="connsiteY82" fmla="*/ 69057 h 788699"/>
                <a:gd name="connsiteX83" fmla="*/ 270312 w 734307"/>
                <a:gd name="connsiteY83" fmla="*/ 74496 h 788699"/>
                <a:gd name="connsiteX84" fmla="*/ 308387 w 734307"/>
                <a:gd name="connsiteY84" fmla="*/ 123450 h 788699"/>
                <a:gd name="connsiteX85" fmla="*/ 332864 w 734307"/>
                <a:gd name="connsiteY85" fmla="*/ 202320 h 788699"/>
                <a:gd name="connsiteX86" fmla="*/ 338303 w 734307"/>
                <a:gd name="connsiteY86" fmla="*/ 237675 h 788699"/>
                <a:gd name="connsiteX87" fmla="*/ 349182 w 734307"/>
                <a:gd name="connsiteY87" fmla="*/ 281190 h 788699"/>
                <a:gd name="connsiteX88" fmla="*/ 357341 w 734307"/>
                <a:gd name="connsiteY88" fmla="*/ 316545 h 788699"/>
                <a:gd name="connsiteX89" fmla="*/ 365500 w 734307"/>
                <a:gd name="connsiteY89" fmla="*/ 351901 h 788699"/>
                <a:gd name="connsiteX90" fmla="*/ 376378 w 734307"/>
                <a:gd name="connsiteY90" fmla="*/ 389976 h 788699"/>
                <a:gd name="connsiteX91" fmla="*/ 387257 w 734307"/>
                <a:gd name="connsiteY91" fmla="*/ 414453 h 788699"/>
                <a:gd name="connsiteX92" fmla="*/ 398136 w 734307"/>
                <a:gd name="connsiteY92" fmla="*/ 376378 h 788699"/>
                <a:gd name="connsiteX93" fmla="*/ 406295 w 734307"/>
                <a:gd name="connsiteY93" fmla="*/ 332863 h 788699"/>
                <a:gd name="connsiteX94" fmla="*/ 425332 w 734307"/>
                <a:gd name="connsiteY94" fmla="*/ 243115 h 788699"/>
                <a:gd name="connsiteX95" fmla="*/ 444370 w 734307"/>
                <a:gd name="connsiteY95" fmla="*/ 150646 h 788699"/>
                <a:gd name="connsiteX96" fmla="*/ 477006 w 734307"/>
                <a:gd name="connsiteY96" fmla="*/ 79935 h 788699"/>
                <a:gd name="connsiteX97" fmla="*/ 523240 w 734307"/>
                <a:gd name="connsiteY97" fmla="*/ 58178 h 788699"/>
                <a:gd name="connsiteX98" fmla="*/ 544997 w 734307"/>
                <a:gd name="connsiteY98" fmla="*/ 63617 h 788699"/>
                <a:gd name="connsiteX99" fmla="*/ 612988 w 734307"/>
                <a:gd name="connsiteY99" fmla="*/ 63617 h 788699"/>
                <a:gd name="connsiteX100" fmla="*/ 651064 w 734307"/>
                <a:gd name="connsiteY100" fmla="*/ 79935 h 788699"/>
                <a:gd name="connsiteX101" fmla="*/ 645624 w 734307"/>
                <a:gd name="connsiteY101" fmla="*/ 96253 h 788699"/>
                <a:gd name="connsiteX102" fmla="*/ 629307 w 734307"/>
                <a:gd name="connsiteY102" fmla="*/ 104412 h 788699"/>
                <a:gd name="connsiteX103" fmla="*/ 607549 w 734307"/>
                <a:gd name="connsiteY103" fmla="*/ 107132 h 788699"/>
                <a:gd name="connsiteX104" fmla="*/ 580353 w 734307"/>
                <a:gd name="connsiteY104" fmla="*/ 107132 h 788699"/>
                <a:gd name="connsiteX105" fmla="*/ 583072 w 734307"/>
                <a:gd name="connsiteY105" fmla="*/ 115291 h 788699"/>
                <a:gd name="connsiteX106" fmla="*/ 588512 w 734307"/>
                <a:gd name="connsiteY106" fmla="*/ 156086 h 788699"/>
                <a:gd name="connsiteX107" fmla="*/ 593951 w 734307"/>
                <a:gd name="connsiteY107" fmla="*/ 196881 h 788699"/>
                <a:gd name="connsiteX108" fmla="*/ 599390 w 734307"/>
                <a:gd name="connsiteY108" fmla="*/ 226797 h 788699"/>
                <a:gd name="connsiteX109" fmla="*/ 599390 w 734307"/>
                <a:gd name="connsiteY109" fmla="*/ 232236 h 788699"/>
                <a:gd name="connsiteX110" fmla="*/ 599390 w 734307"/>
                <a:gd name="connsiteY110" fmla="*/ 240395 h 788699"/>
                <a:gd name="connsiteX111" fmla="*/ 602110 w 734307"/>
                <a:gd name="connsiteY111" fmla="*/ 270311 h 788699"/>
                <a:gd name="connsiteX112" fmla="*/ 607549 w 734307"/>
                <a:gd name="connsiteY112" fmla="*/ 308386 h 788699"/>
                <a:gd name="connsiteX113" fmla="*/ 607549 w 734307"/>
                <a:gd name="connsiteY113" fmla="*/ 319265 h 788699"/>
                <a:gd name="connsiteX114" fmla="*/ 612988 w 734307"/>
                <a:gd name="connsiteY114" fmla="*/ 335583 h 788699"/>
                <a:gd name="connsiteX115" fmla="*/ 612988 w 734307"/>
                <a:gd name="connsiteY115" fmla="*/ 346462 h 788699"/>
                <a:gd name="connsiteX116" fmla="*/ 612988 w 734307"/>
                <a:gd name="connsiteY116" fmla="*/ 370939 h 788699"/>
                <a:gd name="connsiteX117" fmla="*/ 612988 w 734307"/>
                <a:gd name="connsiteY117" fmla="*/ 395415 h 788699"/>
                <a:gd name="connsiteX118" fmla="*/ 615708 w 734307"/>
                <a:gd name="connsiteY118" fmla="*/ 422612 h 788699"/>
                <a:gd name="connsiteX119" fmla="*/ 618428 w 734307"/>
                <a:gd name="connsiteY119" fmla="*/ 441650 h 788699"/>
                <a:gd name="connsiteX120" fmla="*/ 618428 w 734307"/>
                <a:gd name="connsiteY120" fmla="*/ 455248 h 788699"/>
                <a:gd name="connsiteX121" fmla="*/ 621147 w 734307"/>
                <a:gd name="connsiteY121" fmla="*/ 463407 h 788699"/>
                <a:gd name="connsiteX122" fmla="*/ 626587 w 734307"/>
                <a:gd name="connsiteY122" fmla="*/ 482444 h 788699"/>
                <a:gd name="connsiteX123" fmla="*/ 629307 w 734307"/>
                <a:gd name="connsiteY123" fmla="*/ 517800 h 788699"/>
                <a:gd name="connsiteX124" fmla="*/ 634746 w 734307"/>
                <a:gd name="connsiteY124" fmla="*/ 561314 h 788699"/>
                <a:gd name="connsiteX125" fmla="*/ 634746 w 734307"/>
                <a:gd name="connsiteY125" fmla="*/ 566754 h 788699"/>
                <a:gd name="connsiteX126" fmla="*/ 634746 w 734307"/>
                <a:gd name="connsiteY126" fmla="*/ 583072 h 788699"/>
                <a:gd name="connsiteX127" fmla="*/ 637466 w 734307"/>
                <a:gd name="connsiteY127" fmla="*/ 607548 h 788699"/>
                <a:gd name="connsiteX128" fmla="*/ 640185 w 734307"/>
                <a:gd name="connsiteY128" fmla="*/ 618427 h 788699"/>
                <a:gd name="connsiteX129" fmla="*/ 640185 w 734307"/>
                <a:gd name="connsiteY129" fmla="*/ 632025 h 788699"/>
                <a:gd name="connsiteX130" fmla="*/ 640185 w 734307"/>
                <a:gd name="connsiteY130" fmla="*/ 640184 h 788699"/>
                <a:gd name="connsiteX131" fmla="*/ 642905 w 734307"/>
                <a:gd name="connsiteY131" fmla="*/ 659222 h 788699"/>
                <a:gd name="connsiteX132" fmla="*/ 642905 w 734307"/>
                <a:gd name="connsiteY132" fmla="*/ 664661 h 788699"/>
                <a:gd name="connsiteX133" fmla="*/ 653783 w 734307"/>
                <a:gd name="connsiteY133" fmla="*/ 678259 h 788699"/>
                <a:gd name="connsiteX134" fmla="*/ 653783 w 734307"/>
                <a:gd name="connsiteY134" fmla="*/ 678259 h 78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Lst>
              <a:rect l="l" t="t" r="r" b="b"/>
              <a:pathLst>
                <a:path w="734307" h="788699">
                  <a:moveTo>
                    <a:pt x="653783" y="678259"/>
                  </a:moveTo>
                  <a:cubicBezTo>
                    <a:pt x="667382" y="678259"/>
                    <a:pt x="691859" y="678259"/>
                    <a:pt x="691859" y="694577"/>
                  </a:cubicBezTo>
                  <a:cubicBezTo>
                    <a:pt x="691859" y="702736"/>
                    <a:pt x="689139" y="705456"/>
                    <a:pt x="686419" y="710895"/>
                  </a:cubicBezTo>
                  <a:cubicBezTo>
                    <a:pt x="683700" y="716335"/>
                    <a:pt x="675541" y="719054"/>
                    <a:pt x="670101" y="719054"/>
                  </a:cubicBezTo>
                  <a:cubicBezTo>
                    <a:pt x="661942" y="721774"/>
                    <a:pt x="653783" y="721774"/>
                    <a:pt x="648344" y="721774"/>
                  </a:cubicBezTo>
                  <a:cubicBezTo>
                    <a:pt x="645624" y="721774"/>
                    <a:pt x="634746" y="721774"/>
                    <a:pt x="618428" y="721774"/>
                  </a:cubicBezTo>
                  <a:cubicBezTo>
                    <a:pt x="604829" y="729933"/>
                    <a:pt x="588512" y="735372"/>
                    <a:pt x="572194" y="735372"/>
                  </a:cubicBezTo>
                  <a:cubicBezTo>
                    <a:pt x="564035" y="735372"/>
                    <a:pt x="553156" y="732653"/>
                    <a:pt x="544997" y="729933"/>
                  </a:cubicBezTo>
                  <a:cubicBezTo>
                    <a:pt x="539558" y="727213"/>
                    <a:pt x="536838" y="724494"/>
                    <a:pt x="534119" y="721774"/>
                  </a:cubicBezTo>
                  <a:cubicBezTo>
                    <a:pt x="520520" y="721774"/>
                    <a:pt x="509641" y="721774"/>
                    <a:pt x="496043" y="721774"/>
                  </a:cubicBezTo>
                  <a:cubicBezTo>
                    <a:pt x="487884" y="721774"/>
                    <a:pt x="479725" y="721774"/>
                    <a:pt x="471566" y="721774"/>
                  </a:cubicBezTo>
                  <a:cubicBezTo>
                    <a:pt x="463407" y="721774"/>
                    <a:pt x="452529" y="721774"/>
                    <a:pt x="444370" y="716335"/>
                  </a:cubicBezTo>
                  <a:cubicBezTo>
                    <a:pt x="436211" y="713615"/>
                    <a:pt x="428052" y="705456"/>
                    <a:pt x="428052" y="700017"/>
                  </a:cubicBezTo>
                  <a:cubicBezTo>
                    <a:pt x="428052" y="697297"/>
                    <a:pt x="428052" y="694577"/>
                    <a:pt x="433491" y="691858"/>
                  </a:cubicBezTo>
                  <a:cubicBezTo>
                    <a:pt x="438930" y="689138"/>
                    <a:pt x="449809" y="686418"/>
                    <a:pt x="455248" y="683699"/>
                  </a:cubicBezTo>
                  <a:cubicBezTo>
                    <a:pt x="474286" y="680979"/>
                    <a:pt x="498763" y="678259"/>
                    <a:pt x="506922" y="678259"/>
                  </a:cubicBezTo>
                  <a:cubicBezTo>
                    <a:pt x="506922" y="678259"/>
                    <a:pt x="509641" y="678259"/>
                    <a:pt x="509641" y="678259"/>
                  </a:cubicBezTo>
                  <a:cubicBezTo>
                    <a:pt x="509641" y="672820"/>
                    <a:pt x="506922" y="670101"/>
                    <a:pt x="506922" y="664661"/>
                  </a:cubicBezTo>
                  <a:cubicBezTo>
                    <a:pt x="501483" y="640184"/>
                    <a:pt x="501483" y="612988"/>
                    <a:pt x="498763" y="580352"/>
                  </a:cubicBezTo>
                  <a:cubicBezTo>
                    <a:pt x="496043" y="547716"/>
                    <a:pt x="498763" y="512361"/>
                    <a:pt x="496043" y="479725"/>
                  </a:cubicBezTo>
                  <a:cubicBezTo>
                    <a:pt x="493324" y="449808"/>
                    <a:pt x="493324" y="419892"/>
                    <a:pt x="493324" y="389976"/>
                  </a:cubicBezTo>
                  <a:cubicBezTo>
                    <a:pt x="493324" y="360060"/>
                    <a:pt x="490604" y="332863"/>
                    <a:pt x="490604" y="302947"/>
                  </a:cubicBezTo>
                  <a:cubicBezTo>
                    <a:pt x="487884" y="275751"/>
                    <a:pt x="487884" y="240395"/>
                    <a:pt x="487884" y="229516"/>
                  </a:cubicBezTo>
                  <a:cubicBezTo>
                    <a:pt x="487884" y="224077"/>
                    <a:pt x="487884" y="221357"/>
                    <a:pt x="485165" y="221357"/>
                  </a:cubicBezTo>
                  <a:cubicBezTo>
                    <a:pt x="485165" y="221357"/>
                    <a:pt x="482445" y="224077"/>
                    <a:pt x="482445" y="226797"/>
                  </a:cubicBezTo>
                  <a:cubicBezTo>
                    <a:pt x="479725" y="237675"/>
                    <a:pt x="479725" y="251274"/>
                    <a:pt x="477006" y="262152"/>
                  </a:cubicBezTo>
                  <a:cubicBezTo>
                    <a:pt x="471566" y="289349"/>
                    <a:pt x="466127" y="316545"/>
                    <a:pt x="460688" y="341022"/>
                  </a:cubicBezTo>
                  <a:cubicBezTo>
                    <a:pt x="455248" y="365499"/>
                    <a:pt x="447090" y="392696"/>
                    <a:pt x="444370" y="417173"/>
                  </a:cubicBezTo>
                  <a:cubicBezTo>
                    <a:pt x="441650" y="430771"/>
                    <a:pt x="438930" y="441650"/>
                    <a:pt x="436211" y="455248"/>
                  </a:cubicBezTo>
                  <a:cubicBezTo>
                    <a:pt x="433491" y="468846"/>
                    <a:pt x="428052" y="479725"/>
                    <a:pt x="425332" y="493323"/>
                  </a:cubicBezTo>
                  <a:cubicBezTo>
                    <a:pt x="422612" y="506921"/>
                    <a:pt x="419893" y="520520"/>
                    <a:pt x="411734" y="531398"/>
                  </a:cubicBezTo>
                  <a:cubicBezTo>
                    <a:pt x="406295" y="539557"/>
                    <a:pt x="395416" y="547716"/>
                    <a:pt x="376378" y="547716"/>
                  </a:cubicBezTo>
                  <a:cubicBezTo>
                    <a:pt x="357341" y="547716"/>
                    <a:pt x="335583" y="539557"/>
                    <a:pt x="319265" y="525959"/>
                  </a:cubicBezTo>
                  <a:cubicBezTo>
                    <a:pt x="300228" y="506921"/>
                    <a:pt x="294788" y="479725"/>
                    <a:pt x="289349" y="455248"/>
                  </a:cubicBezTo>
                  <a:cubicBezTo>
                    <a:pt x="283910" y="428051"/>
                    <a:pt x="278470" y="400855"/>
                    <a:pt x="273031" y="373658"/>
                  </a:cubicBezTo>
                  <a:cubicBezTo>
                    <a:pt x="273031" y="368219"/>
                    <a:pt x="267592" y="346462"/>
                    <a:pt x="262153" y="316545"/>
                  </a:cubicBezTo>
                  <a:cubicBezTo>
                    <a:pt x="256713" y="292068"/>
                    <a:pt x="251274" y="262152"/>
                    <a:pt x="245835" y="237675"/>
                  </a:cubicBezTo>
                  <a:cubicBezTo>
                    <a:pt x="240395" y="218638"/>
                    <a:pt x="237675" y="205039"/>
                    <a:pt x="234956" y="196881"/>
                  </a:cubicBezTo>
                  <a:cubicBezTo>
                    <a:pt x="232236" y="191441"/>
                    <a:pt x="232236" y="191441"/>
                    <a:pt x="232236" y="191441"/>
                  </a:cubicBezTo>
                  <a:cubicBezTo>
                    <a:pt x="229517" y="191441"/>
                    <a:pt x="229517" y="196881"/>
                    <a:pt x="226797" y="207759"/>
                  </a:cubicBezTo>
                  <a:cubicBezTo>
                    <a:pt x="226797" y="215918"/>
                    <a:pt x="226797" y="229516"/>
                    <a:pt x="226797" y="232236"/>
                  </a:cubicBezTo>
                  <a:cubicBezTo>
                    <a:pt x="226797" y="243115"/>
                    <a:pt x="224077" y="256713"/>
                    <a:pt x="224077" y="267592"/>
                  </a:cubicBezTo>
                  <a:cubicBezTo>
                    <a:pt x="224077" y="278470"/>
                    <a:pt x="224077" y="294788"/>
                    <a:pt x="221358" y="311106"/>
                  </a:cubicBezTo>
                  <a:cubicBezTo>
                    <a:pt x="221358" y="327424"/>
                    <a:pt x="218638" y="343742"/>
                    <a:pt x="218638" y="360060"/>
                  </a:cubicBezTo>
                  <a:cubicBezTo>
                    <a:pt x="218638" y="373658"/>
                    <a:pt x="215919" y="384537"/>
                    <a:pt x="215919" y="398135"/>
                  </a:cubicBezTo>
                  <a:cubicBezTo>
                    <a:pt x="215919" y="409014"/>
                    <a:pt x="213199" y="419892"/>
                    <a:pt x="213199" y="430771"/>
                  </a:cubicBezTo>
                  <a:cubicBezTo>
                    <a:pt x="213199" y="438930"/>
                    <a:pt x="213199" y="447089"/>
                    <a:pt x="213199" y="455248"/>
                  </a:cubicBezTo>
                  <a:cubicBezTo>
                    <a:pt x="213199" y="463407"/>
                    <a:pt x="213199" y="471566"/>
                    <a:pt x="213199" y="477005"/>
                  </a:cubicBezTo>
                  <a:cubicBezTo>
                    <a:pt x="210479" y="490603"/>
                    <a:pt x="207759" y="506921"/>
                    <a:pt x="207759" y="520520"/>
                  </a:cubicBezTo>
                  <a:cubicBezTo>
                    <a:pt x="202320" y="550436"/>
                    <a:pt x="199600" y="580352"/>
                    <a:pt x="196881" y="610268"/>
                  </a:cubicBezTo>
                  <a:cubicBezTo>
                    <a:pt x="196881" y="623866"/>
                    <a:pt x="196881" y="640184"/>
                    <a:pt x="194161" y="653783"/>
                  </a:cubicBezTo>
                  <a:cubicBezTo>
                    <a:pt x="194161" y="659222"/>
                    <a:pt x="194161" y="661942"/>
                    <a:pt x="191441" y="667381"/>
                  </a:cubicBezTo>
                  <a:cubicBezTo>
                    <a:pt x="213199" y="667381"/>
                    <a:pt x="232236" y="667381"/>
                    <a:pt x="243115" y="667381"/>
                  </a:cubicBezTo>
                  <a:cubicBezTo>
                    <a:pt x="253994" y="667381"/>
                    <a:pt x="273031" y="670101"/>
                    <a:pt x="273031" y="683699"/>
                  </a:cubicBezTo>
                  <a:cubicBezTo>
                    <a:pt x="273031" y="691858"/>
                    <a:pt x="267592" y="691858"/>
                    <a:pt x="262153" y="697297"/>
                  </a:cubicBezTo>
                  <a:cubicBezTo>
                    <a:pt x="259433" y="702736"/>
                    <a:pt x="253994" y="705456"/>
                    <a:pt x="248554" y="705456"/>
                  </a:cubicBezTo>
                  <a:cubicBezTo>
                    <a:pt x="240395" y="708176"/>
                    <a:pt x="234956" y="708176"/>
                    <a:pt x="232236" y="708176"/>
                  </a:cubicBezTo>
                  <a:cubicBezTo>
                    <a:pt x="226797" y="708176"/>
                    <a:pt x="175124" y="708176"/>
                    <a:pt x="166965" y="708176"/>
                  </a:cubicBezTo>
                  <a:cubicBezTo>
                    <a:pt x="156086" y="708176"/>
                    <a:pt x="120730" y="708176"/>
                    <a:pt x="109852" y="708176"/>
                  </a:cubicBezTo>
                  <a:cubicBezTo>
                    <a:pt x="104412" y="708176"/>
                    <a:pt x="96253" y="708176"/>
                    <a:pt x="90814" y="708176"/>
                  </a:cubicBezTo>
                  <a:cubicBezTo>
                    <a:pt x="85375" y="708176"/>
                    <a:pt x="77216" y="705456"/>
                    <a:pt x="69057" y="702736"/>
                  </a:cubicBezTo>
                  <a:cubicBezTo>
                    <a:pt x="63617" y="700017"/>
                    <a:pt x="58178" y="691858"/>
                    <a:pt x="58178" y="686418"/>
                  </a:cubicBezTo>
                  <a:cubicBezTo>
                    <a:pt x="58178" y="683699"/>
                    <a:pt x="58178" y="680979"/>
                    <a:pt x="60898" y="678259"/>
                  </a:cubicBezTo>
                  <a:cubicBezTo>
                    <a:pt x="63617" y="675540"/>
                    <a:pt x="71777" y="672820"/>
                    <a:pt x="77216" y="670101"/>
                  </a:cubicBezTo>
                  <a:cubicBezTo>
                    <a:pt x="90814" y="667381"/>
                    <a:pt x="120730" y="664661"/>
                    <a:pt x="126170" y="664661"/>
                  </a:cubicBezTo>
                  <a:cubicBezTo>
                    <a:pt x="128889" y="664661"/>
                    <a:pt x="134329" y="664661"/>
                    <a:pt x="142487" y="664661"/>
                  </a:cubicBezTo>
                  <a:cubicBezTo>
                    <a:pt x="142487" y="640184"/>
                    <a:pt x="147927" y="612988"/>
                    <a:pt x="147927" y="588511"/>
                  </a:cubicBezTo>
                  <a:cubicBezTo>
                    <a:pt x="150646" y="555875"/>
                    <a:pt x="153366" y="523239"/>
                    <a:pt x="153366" y="493323"/>
                  </a:cubicBezTo>
                  <a:cubicBezTo>
                    <a:pt x="153366" y="466126"/>
                    <a:pt x="156086" y="438930"/>
                    <a:pt x="156086" y="411733"/>
                  </a:cubicBezTo>
                  <a:cubicBezTo>
                    <a:pt x="158806" y="373658"/>
                    <a:pt x="158806" y="335583"/>
                    <a:pt x="161525" y="297508"/>
                  </a:cubicBezTo>
                  <a:cubicBezTo>
                    <a:pt x="161525" y="278470"/>
                    <a:pt x="164245" y="259433"/>
                    <a:pt x="166965" y="240395"/>
                  </a:cubicBezTo>
                  <a:cubicBezTo>
                    <a:pt x="169684" y="210479"/>
                    <a:pt x="172404" y="191441"/>
                    <a:pt x="177843" y="161525"/>
                  </a:cubicBezTo>
                  <a:cubicBezTo>
                    <a:pt x="180563" y="147927"/>
                    <a:pt x="180563" y="131609"/>
                    <a:pt x="183282" y="118011"/>
                  </a:cubicBezTo>
                  <a:cubicBezTo>
                    <a:pt x="183282" y="118011"/>
                    <a:pt x="183282" y="115291"/>
                    <a:pt x="183282" y="115291"/>
                  </a:cubicBezTo>
                  <a:cubicBezTo>
                    <a:pt x="177843" y="115291"/>
                    <a:pt x="172404" y="115291"/>
                    <a:pt x="161525" y="115291"/>
                  </a:cubicBezTo>
                  <a:cubicBezTo>
                    <a:pt x="153366" y="115291"/>
                    <a:pt x="145207" y="115291"/>
                    <a:pt x="137048" y="115291"/>
                  </a:cubicBezTo>
                  <a:cubicBezTo>
                    <a:pt x="128889" y="115291"/>
                    <a:pt x="118011" y="115291"/>
                    <a:pt x="109852" y="109851"/>
                  </a:cubicBezTo>
                  <a:cubicBezTo>
                    <a:pt x="101693" y="107132"/>
                    <a:pt x="93534" y="98973"/>
                    <a:pt x="93534" y="93534"/>
                  </a:cubicBezTo>
                  <a:cubicBezTo>
                    <a:pt x="93534" y="90814"/>
                    <a:pt x="93534" y="88094"/>
                    <a:pt x="98973" y="85375"/>
                  </a:cubicBezTo>
                  <a:cubicBezTo>
                    <a:pt x="104412" y="82655"/>
                    <a:pt x="115291" y="79935"/>
                    <a:pt x="120730" y="77216"/>
                  </a:cubicBezTo>
                  <a:cubicBezTo>
                    <a:pt x="139768" y="74496"/>
                    <a:pt x="164245" y="71776"/>
                    <a:pt x="172404" y="71776"/>
                  </a:cubicBezTo>
                  <a:cubicBezTo>
                    <a:pt x="194161" y="71776"/>
                    <a:pt x="210479" y="69057"/>
                    <a:pt x="234956" y="69057"/>
                  </a:cubicBezTo>
                  <a:cubicBezTo>
                    <a:pt x="237675" y="69057"/>
                    <a:pt x="240395" y="69057"/>
                    <a:pt x="243115" y="69057"/>
                  </a:cubicBezTo>
                  <a:cubicBezTo>
                    <a:pt x="251274" y="69057"/>
                    <a:pt x="262153" y="69057"/>
                    <a:pt x="270312" y="74496"/>
                  </a:cubicBezTo>
                  <a:cubicBezTo>
                    <a:pt x="283910" y="82655"/>
                    <a:pt x="300228" y="96253"/>
                    <a:pt x="308387" y="123450"/>
                  </a:cubicBezTo>
                  <a:cubicBezTo>
                    <a:pt x="316546" y="147927"/>
                    <a:pt x="327424" y="175123"/>
                    <a:pt x="332864" y="202320"/>
                  </a:cubicBezTo>
                  <a:cubicBezTo>
                    <a:pt x="335583" y="213198"/>
                    <a:pt x="335583" y="226797"/>
                    <a:pt x="338303" y="237675"/>
                  </a:cubicBezTo>
                  <a:cubicBezTo>
                    <a:pt x="343742" y="251274"/>
                    <a:pt x="346462" y="264872"/>
                    <a:pt x="349182" y="281190"/>
                  </a:cubicBezTo>
                  <a:cubicBezTo>
                    <a:pt x="351901" y="292068"/>
                    <a:pt x="351901" y="305667"/>
                    <a:pt x="357341" y="316545"/>
                  </a:cubicBezTo>
                  <a:cubicBezTo>
                    <a:pt x="362780" y="327424"/>
                    <a:pt x="362780" y="338303"/>
                    <a:pt x="365500" y="351901"/>
                  </a:cubicBezTo>
                  <a:cubicBezTo>
                    <a:pt x="365500" y="357340"/>
                    <a:pt x="373658" y="373658"/>
                    <a:pt x="376378" y="389976"/>
                  </a:cubicBezTo>
                  <a:cubicBezTo>
                    <a:pt x="381817" y="403574"/>
                    <a:pt x="384537" y="414453"/>
                    <a:pt x="387257" y="414453"/>
                  </a:cubicBezTo>
                  <a:cubicBezTo>
                    <a:pt x="392696" y="414453"/>
                    <a:pt x="395416" y="381817"/>
                    <a:pt x="398136" y="376378"/>
                  </a:cubicBezTo>
                  <a:cubicBezTo>
                    <a:pt x="400855" y="362779"/>
                    <a:pt x="403575" y="346462"/>
                    <a:pt x="406295" y="332863"/>
                  </a:cubicBezTo>
                  <a:cubicBezTo>
                    <a:pt x="411734" y="302947"/>
                    <a:pt x="417173" y="273031"/>
                    <a:pt x="425332" y="243115"/>
                  </a:cubicBezTo>
                  <a:cubicBezTo>
                    <a:pt x="430771" y="213198"/>
                    <a:pt x="436211" y="180563"/>
                    <a:pt x="444370" y="150646"/>
                  </a:cubicBezTo>
                  <a:cubicBezTo>
                    <a:pt x="449809" y="126170"/>
                    <a:pt x="460688" y="98973"/>
                    <a:pt x="477006" y="79935"/>
                  </a:cubicBezTo>
                  <a:cubicBezTo>
                    <a:pt x="487884" y="66337"/>
                    <a:pt x="506922" y="58178"/>
                    <a:pt x="523240" y="58178"/>
                  </a:cubicBezTo>
                  <a:cubicBezTo>
                    <a:pt x="528679" y="58178"/>
                    <a:pt x="539558" y="58178"/>
                    <a:pt x="544997" y="63617"/>
                  </a:cubicBezTo>
                  <a:lnTo>
                    <a:pt x="612988" y="63617"/>
                  </a:lnTo>
                  <a:cubicBezTo>
                    <a:pt x="626587" y="63617"/>
                    <a:pt x="651064" y="63617"/>
                    <a:pt x="651064" y="79935"/>
                  </a:cubicBezTo>
                  <a:cubicBezTo>
                    <a:pt x="651064" y="88094"/>
                    <a:pt x="648344" y="88094"/>
                    <a:pt x="645624" y="96253"/>
                  </a:cubicBezTo>
                  <a:cubicBezTo>
                    <a:pt x="640185" y="101693"/>
                    <a:pt x="634746" y="104412"/>
                    <a:pt x="629307" y="104412"/>
                  </a:cubicBezTo>
                  <a:cubicBezTo>
                    <a:pt x="621147" y="107132"/>
                    <a:pt x="612988" y="107132"/>
                    <a:pt x="607549" y="107132"/>
                  </a:cubicBezTo>
                  <a:cubicBezTo>
                    <a:pt x="604829" y="107132"/>
                    <a:pt x="591231" y="107132"/>
                    <a:pt x="580353" y="107132"/>
                  </a:cubicBezTo>
                  <a:cubicBezTo>
                    <a:pt x="580353" y="109851"/>
                    <a:pt x="583072" y="112571"/>
                    <a:pt x="583072" y="115291"/>
                  </a:cubicBezTo>
                  <a:cubicBezTo>
                    <a:pt x="585792" y="128889"/>
                    <a:pt x="585792" y="142487"/>
                    <a:pt x="588512" y="156086"/>
                  </a:cubicBezTo>
                  <a:cubicBezTo>
                    <a:pt x="591231" y="169684"/>
                    <a:pt x="591231" y="183282"/>
                    <a:pt x="593951" y="196881"/>
                  </a:cubicBezTo>
                  <a:cubicBezTo>
                    <a:pt x="593951" y="207759"/>
                    <a:pt x="599390" y="215918"/>
                    <a:pt x="599390" y="226797"/>
                  </a:cubicBezTo>
                  <a:cubicBezTo>
                    <a:pt x="599390" y="229516"/>
                    <a:pt x="599390" y="229516"/>
                    <a:pt x="599390" y="232236"/>
                  </a:cubicBezTo>
                  <a:cubicBezTo>
                    <a:pt x="599390" y="234956"/>
                    <a:pt x="599390" y="237675"/>
                    <a:pt x="599390" y="240395"/>
                  </a:cubicBezTo>
                  <a:cubicBezTo>
                    <a:pt x="599390" y="251274"/>
                    <a:pt x="599390" y="259433"/>
                    <a:pt x="602110" y="270311"/>
                  </a:cubicBezTo>
                  <a:cubicBezTo>
                    <a:pt x="604829" y="283909"/>
                    <a:pt x="607549" y="294788"/>
                    <a:pt x="607549" y="308386"/>
                  </a:cubicBezTo>
                  <a:cubicBezTo>
                    <a:pt x="607549" y="311106"/>
                    <a:pt x="607549" y="316545"/>
                    <a:pt x="607549" y="319265"/>
                  </a:cubicBezTo>
                  <a:cubicBezTo>
                    <a:pt x="607549" y="324704"/>
                    <a:pt x="610269" y="330144"/>
                    <a:pt x="612988" y="335583"/>
                  </a:cubicBezTo>
                  <a:cubicBezTo>
                    <a:pt x="612988" y="338303"/>
                    <a:pt x="612988" y="343742"/>
                    <a:pt x="612988" y="346462"/>
                  </a:cubicBezTo>
                  <a:cubicBezTo>
                    <a:pt x="612988" y="354620"/>
                    <a:pt x="612988" y="362779"/>
                    <a:pt x="612988" y="370939"/>
                  </a:cubicBezTo>
                  <a:cubicBezTo>
                    <a:pt x="612988" y="379097"/>
                    <a:pt x="612988" y="387256"/>
                    <a:pt x="612988" y="395415"/>
                  </a:cubicBezTo>
                  <a:cubicBezTo>
                    <a:pt x="612988" y="403574"/>
                    <a:pt x="615708" y="414453"/>
                    <a:pt x="615708" y="422612"/>
                  </a:cubicBezTo>
                  <a:cubicBezTo>
                    <a:pt x="618428" y="430771"/>
                    <a:pt x="618428" y="436210"/>
                    <a:pt x="618428" y="441650"/>
                  </a:cubicBezTo>
                  <a:cubicBezTo>
                    <a:pt x="618428" y="444369"/>
                    <a:pt x="618428" y="449808"/>
                    <a:pt x="618428" y="455248"/>
                  </a:cubicBezTo>
                  <a:cubicBezTo>
                    <a:pt x="618428" y="460687"/>
                    <a:pt x="618428" y="460687"/>
                    <a:pt x="621147" y="463407"/>
                  </a:cubicBezTo>
                  <a:cubicBezTo>
                    <a:pt x="623867" y="471566"/>
                    <a:pt x="623867" y="477005"/>
                    <a:pt x="626587" y="482444"/>
                  </a:cubicBezTo>
                  <a:cubicBezTo>
                    <a:pt x="629307" y="493323"/>
                    <a:pt x="629307" y="506921"/>
                    <a:pt x="629307" y="517800"/>
                  </a:cubicBezTo>
                  <a:cubicBezTo>
                    <a:pt x="632026" y="534118"/>
                    <a:pt x="632026" y="547716"/>
                    <a:pt x="634746" y="561314"/>
                  </a:cubicBezTo>
                  <a:cubicBezTo>
                    <a:pt x="634746" y="564034"/>
                    <a:pt x="634746" y="564034"/>
                    <a:pt x="634746" y="566754"/>
                  </a:cubicBezTo>
                  <a:cubicBezTo>
                    <a:pt x="634746" y="572193"/>
                    <a:pt x="634746" y="577632"/>
                    <a:pt x="634746" y="583072"/>
                  </a:cubicBezTo>
                  <a:cubicBezTo>
                    <a:pt x="634746" y="596670"/>
                    <a:pt x="637466" y="602109"/>
                    <a:pt x="637466" y="607548"/>
                  </a:cubicBezTo>
                  <a:cubicBezTo>
                    <a:pt x="637466" y="610268"/>
                    <a:pt x="640185" y="615708"/>
                    <a:pt x="640185" y="618427"/>
                  </a:cubicBezTo>
                  <a:cubicBezTo>
                    <a:pt x="640185" y="623866"/>
                    <a:pt x="640185" y="629306"/>
                    <a:pt x="640185" y="632025"/>
                  </a:cubicBezTo>
                  <a:cubicBezTo>
                    <a:pt x="640185" y="634745"/>
                    <a:pt x="640185" y="637465"/>
                    <a:pt x="640185" y="640184"/>
                  </a:cubicBezTo>
                  <a:cubicBezTo>
                    <a:pt x="640185" y="645624"/>
                    <a:pt x="642905" y="653783"/>
                    <a:pt x="642905" y="659222"/>
                  </a:cubicBezTo>
                  <a:cubicBezTo>
                    <a:pt x="642905" y="661942"/>
                    <a:pt x="642905" y="661942"/>
                    <a:pt x="642905" y="664661"/>
                  </a:cubicBezTo>
                  <a:cubicBezTo>
                    <a:pt x="645624" y="678259"/>
                    <a:pt x="651064" y="678259"/>
                    <a:pt x="653783" y="678259"/>
                  </a:cubicBezTo>
                  <a:lnTo>
                    <a:pt x="653783" y="678259"/>
                  </a:lnTo>
                  <a:close/>
                </a:path>
              </a:pathLst>
            </a:custGeom>
            <a:grpFill/>
            <a:ln w="27168" cap="flat">
              <a:noFill/>
              <a:prstDash val="solid"/>
              <a:miter/>
            </a:ln>
          </p:spPr>
          <p:txBody>
            <a:bodyPr rtlCol="0" anchor="ctr"/>
            <a:lstStyle/>
            <a:p>
              <a:endParaRPr/>
            </a:p>
          </p:txBody>
        </p:sp>
        <p:sp>
          <p:nvSpPr>
            <p:cNvPr id="45" name="Freeform: Shape 44">
              <a:extLst>
                <a:ext uri="{FF2B5EF4-FFF2-40B4-BE49-F238E27FC236}">
                  <a16:creationId xmlns:a16="http://schemas.microsoft.com/office/drawing/2014/main" id="{9F0A9BCD-4E63-42B7-9992-63F009834CC8}"/>
                </a:ext>
              </a:extLst>
            </p:cNvPr>
            <p:cNvSpPr/>
            <p:nvPr/>
          </p:nvSpPr>
          <p:spPr bwMode="black">
            <a:xfrm>
              <a:off x="6362526" y="4242177"/>
              <a:ext cx="492259" cy="674476"/>
            </a:xfrm>
            <a:custGeom>
              <a:avLst/>
              <a:gdLst>
                <a:gd name="connsiteX0" fmla="*/ 225733 w 492259"/>
                <a:gd name="connsiteY0" fmla="*/ 97907 h 674476"/>
                <a:gd name="connsiteX1" fmla="*/ 209415 w 492259"/>
                <a:gd name="connsiteY1" fmla="*/ 119665 h 674476"/>
                <a:gd name="connsiteX2" fmla="*/ 201256 w 492259"/>
                <a:gd name="connsiteY2" fmla="*/ 152300 h 674476"/>
                <a:gd name="connsiteX3" fmla="*/ 198536 w 492259"/>
                <a:gd name="connsiteY3" fmla="*/ 168618 h 674476"/>
                <a:gd name="connsiteX4" fmla="*/ 195817 w 492259"/>
                <a:gd name="connsiteY4" fmla="*/ 184936 h 674476"/>
                <a:gd name="connsiteX5" fmla="*/ 187658 w 492259"/>
                <a:gd name="connsiteY5" fmla="*/ 220292 h 674476"/>
                <a:gd name="connsiteX6" fmla="*/ 168620 w 492259"/>
                <a:gd name="connsiteY6" fmla="*/ 291003 h 674476"/>
                <a:gd name="connsiteX7" fmla="*/ 160461 w 492259"/>
                <a:gd name="connsiteY7" fmla="*/ 323639 h 674476"/>
                <a:gd name="connsiteX8" fmla="*/ 149582 w 492259"/>
                <a:gd name="connsiteY8" fmla="*/ 361714 h 674476"/>
                <a:gd name="connsiteX9" fmla="*/ 144143 w 492259"/>
                <a:gd name="connsiteY9" fmla="*/ 388910 h 674476"/>
                <a:gd name="connsiteX10" fmla="*/ 149582 w 492259"/>
                <a:gd name="connsiteY10" fmla="*/ 391630 h 674476"/>
                <a:gd name="connsiteX11" fmla="*/ 171340 w 492259"/>
                <a:gd name="connsiteY11" fmla="*/ 391630 h 674476"/>
                <a:gd name="connsiteX12" fmla="*/ 193097 w 492259"/>
                <a:gd name="connsiteY12" fmla="*/ 388910 h 674476"/>
                <a:gd name="connsiteX13" fmla="*/ 212135 w 492259"/>
                <a:gd name="connsiteY13" fmla="*/ 388910 h 674476"/>
                <a:gd name="connsiteX14" fmla="*/ 236611 w 492259"/>
                <a:gd name="connsiteY14" fmla="*/ 388910 h 674476"/>
                <a:gd name="connsiteX15" fmla="*/ 250210 w 492259"/>
                <a:gd name="connsiteY15" fmla="*/ 386191 h 674476"/>
                <a:gd name="connsiteX16" fmla="*/ 258369 w 492259"/>
                <a:gd name="connsiteY16" fmla="*/ 386191 h 674476"/>
                <a:gd name="connsiteX17" fmla="*/ 255649 w 492259"/>
                <a:gd name="connsiteY17" fmla="*/ 367153 h 674476"/>
                <a:gd name="connsiteX18" fmla="*/ 250210 w 492259"/>
                <a:gd name="connsiteY18" fmla="*/ 331797 h 674476"/>
                <a:gd name="connsiteX19" fmla="*/ 247490 w 492259"/>
                <a:gd name="connsiteY19" fmla="*/ 244769 h 674476"/>
                <a:gd name="connsiteX20" fmla="*/ 242051 w 492259"/>
                <a:gd name="connsiteY20" fmla="*/ 203974 h 674476"/>
                <a:gd name="connsiteX21" fmla="*/ 236611 w 492259"/>
                <a:gd name="connsiteY21" fmla="*/ 157740 h 674476"/>
                <a:gd name="connsiteX22" fmla="*/ 233892 w 492259"/>
                <a:gd name="connsiteY22" fmla="*/ 119665 h 674476"/>
                <a:gd name="connsiteX23" fmla="*/ 225733 w 492259"/>
                <a:gd name="connsiteY23" fmla="*/ 97907 h 674476"/>
                <a:gd name="connsiteX24" fmla="*/ 274687 w 492259"/>
                <a:gd name="connsiteY24" fmla="*/ 0 h 674476"/>
                <a:gd name="connsiteX25" fmla="*/ 304603 w 492259"/>
                <a:gd name="connsiteY25" fmla="*/ 5439 h 674476"/>
                <a:gd name="connsiteX26" fmla="*/ 320921 w 492259"/>
                <a:gd name="connsiteY26" fmla="*/ 24477 h 674476"/>
                <a:gd name="connsiteX27" fmla="*/ 334519 w 492259"/>
                <a:gd name="connsiteY27" fmla="*/ 43515 h 674476"/>
                <a:gd name="connsiteX28" fmla="*/ 339959 w 492259"/>
                <a:gd name="connsiteY28" fmla="*/ 65272 h 674476"/>
                <a:gd name="connsiteX29" fmla="*/ 348118 w 492259"/>
                <a:gd name="connsiteY29" fmla="*/ 114226 h 674476"/>
                <a:gd name="connsiteX30" fmla="*/ 361716 w 492259"/>
                <a:gd name="connsiteY30" fmla="*/ 163180 h 674476"/>
                <a:gd name="connsiteX31" fmla="*/ 369875 w 492259"/>
                <a:gd name="connsiteY31" fmla="*/ 220293 h 674476"/>
                <a:gd name="connsiteX32" fmla="*/ 378034 w 492259"/>
                <a:gd name="connsiteY32" fmla="*/ 274686 h 674476"/>
                <a:gd name="connsiteX33" fmla="*/ 383473 w 492259"/>
                <a:gd name="connsiteY33" fmla="*/ 301883 h 674476"/>
                <a:gd name="connsiteX34" fmla="*/ 391632 w 492259"/>
                <a:gd name="connsiteY34" fmla="*/ 337238 h 674476"/>
                <a:gd name="connsiteX35" fmla="*/ 397071 w 492259"/>
                <a:gd name="connsiteY35" fmla="*/ 364435 h 674476"/>
                <a:gd name="connsiteX36" fmla="*/ 405230 w 492259"/>
                <a:gd name="connsiteY36" fmla="*/ 383473 h 674476"/>
                <a:gd name="connsiteX37" fmla="*/ 416109 w 492259"/>
                <a:gd name="connsiteY37" fmla="*/ 386192 h 674476"/>
                <a:gd name="connsiteX38" fmla="*/ 426988 w 492259"/>
                <a:gd name="connsiteY38" fmla="*/ 386192 h 674476"/>
                <a:gd name="connsiteX39" fmla="*/ 454184 w 492259"/>
                <a:gd name="connsiteY39" fmla="*/ 397071 h 674476"/>
                <a:gd name="connsiteX40" fmla="*/ 456904 w 492259"/>
                <a:gd name="connsiteY40" fmla="*/ 405230 h 674476"/>
                <a:gd name="connsiteX41" fmla="*/ 451464 w 492259"/>
                <a:gd name="connsiteY41" fmla="*/ 416108 h 674476"/>
                <a:gd name="connsiteX42" fmla="*/ 432427 w 492259"/>
                <a:gd name="connsiteY42" fmla="*/ 429707 h 674476"/>
                <a:gd name="connsiteX43" fmla="*/ 421548 w 492259"/>
                <a:gd name="connsiteY43" fmla="*/ 432426 h 674476"/>
                <a:gd name="connsiteX44" fmla="*/ 413389 w 492259"/>
                <a:gd name="connsiteY44" fmla="*/ 435146 h 674476"/>
                <a:gd name="connsiteX45" fmla="*/ 413389 w 492259"/>
                <a:gd name="connsiteY45" fmla="*/ 440585 h 674476"/>
                <a:gd name="connsiteX46" fmla="*/ 416109 w 492259"/>
                <a:gd name="connsiteY46" fmla="*/ 451464 h 674476"/>
                <a:gd name="connsiteX47" fmla="*/ 418829 w 492259"/>
                <a:gd name="connsiteY47" fmla="*/ 465062 h 674476"/>
                <a:gd name="connsiteX48" fmla="*/ 418829 w 492259"/>
                <a:gd name="connsiteY48" fmla="*/ 475941 h 674476"/>
                <a:gd name="connsiteX49" fmla="*/ 418829 w 492259"/>
                <a:gd name="connsiteY49" fmla="*/ 486820 h 674476"/>
                <a:gd name="connsiteX50" fmla="*/ 426988 w 492259"/>
                <a:gd name="connsiteY50" fmla="*/ 516736 h 674476"/>
                <a:gd name="connsiteX51" fmla="*/ 432427 w 492259"/>
                <a:gd name="connsiteY51" fmla="*/ 543932 h 674476"/>
                <a:gd name="connsiteX52" fmla="*/ 437866 w 492259"/>
                <a:gd name="connsiteY52" fmla="*/ 573848 h 674476"/>
                <a:gd name="connsiteX53" fmla="*/ 443306 w 492259"/>
                <a:gd name="connsiteY53" fmla="*/ 606484 h 674476"/>
                <a:gd name="connsiteX54" fmla="*/ 446025 w 492259"/>
                <a:gd name="connsiteY54" fmla="*/ 617363 h 674476"/>
                <a:gd name="connsiteX55" fmla="*/ 470502 w 492259"/>
                <a:gd name="connsiteY55" fmla="*/ 617363 h 674476"/>
                <a:gd name="connsiteX56" fmla="*/ 492259 w 492259"/>
                <a:gd name="connsiteY56" fmla="*/ 641840 h 674476"/>
                <a:gd name="connsiteX57" fmla="*/ 484101 w 492259"/>
                <a:gd name="connsiteY57" fmla="*/ 655438 h 674476"/>
                <a:gd name="connsiteX58" fmla="*/ 467782 w 492259"/>
                <a:gd name="connsiteY58" fmla="*/ 663597 h 674476"/>
                <a:gd name="connsiteX59" fmla="*/ 443306 w 492259"/>
                <a:gd name="connsiteY59" fmla="*/ 666317 h 674476"/>
                <a:gd name="connsiteX60" fmla="*/ 421548 w 492259"/>
                <a:gd name="connsiteY60" fmla="*/ 666317 h 674476"/>
                <a:gd name="connsiteX61" fmla="*/ 413389 w 492259"/>
                <a:gd name="connsiteY61" fmla="*/ 666317 h 674476"/>
                <a:gd name="connsiteX62" fmla="*/ 399791 w 492259"/>
                <a:gd name="connsiteY62" fmla="*/ 671756 h 674476"/>
                <a:gd name="connsiteX63" fmla="*/ 383473 w 492259"/>
                <a:gd name="connsiteY63" fmla="*/ 674476 h 674476"/>
                <a:gd name="connsiteX64" fmla="*/ 348118 w 492259"/>
                <a:gd name="connsiteY64" fmla="*/ 669036 h 674476"/>
                <a:gd name="connsiteX65" fmla="*/ 326360 w 492259"/>
                <a:gd name="connsiteY65" fmla="*/ 669036 h 674476"/>
                <a:gd name="connsiteX66" fmla="*/ 277406 w 492259"/>
                <a:gd name="connsiteY66" fmla="*/ 669036 h 674476"/>
                <a:gd name="connsiteX67" fmla="*/ 252930 w 492259"/>
                <a:gd name="connsiteY67" fmla="*/ 663597 h 674476"/>
                <a:gd name="connsiteX68" fmla="*/ 236611 w 492259"/>
                <a:gd name="connsiteY68" fmla="*/ 647279 h 674476"/>
                <a:gd name="connsiteX69" fmla="*/ 261088 w 492259"/>
                <a:gd name="connsiteY69" fmla="*/ 630961 h 674476"/>
                <a:gd name="connsiteX70" fmla="*/ 288285 w 492259"/>
                <a:gd name="connsiteY70" fmla="*/ 628241 h 674476"/>
                <a:gd name="connsiteX71" fmla="*/ 285565 w 492259"/>
                <a:gd name="connsiteY71" fmla="*/ 609204 h 674476"/>
                <a:gd name="connsiteX72" fmla="*/ 282846 w 492259"/>
                <a:gd name="connsiteY72" fmla="*/ 582007 h 674476"/>
                <a:gd name="connsiteX73" fmla="*/ 280126 w 492259"/>
                <a:gd name="connsiteY73" fmla="*/ 568409 h 674476"/>
                <a:gd name="connsiteX74" fmla="*/ 282846 w 492259"/>
                <a:gd name="connsiteY74" fmla="*/ 554811 h 674476"/>
                <a:gd name="connsiteX75" fmla="*/ 277406 w 492259"/>
                <a:gd name="connsiteY75" fmla="*/ 538493 h 674476"/>
                <a:gd name="connsiteX76" fmla="*/ 271967 w 492259"/>
                <a:gd name="connsiteY76" fmla="*/ 505857 h 674476"/>
                <a:gd name="connsiteX77" fmla="*/ 269247 w 492259"/>
                <a:gd name="connsiteY77" fmla="*/ 478660 h 674476"/>
                <a:gd name="connsiteX78" fmla="*/ 266528 w 492259"/>
                <a:gd name="connsiteY78" fmla="*/ 446025 h 674476"/>
                <a:gd name="connsiteX79" fmla="*/ 261088 w 492259"/>
                <a:gd name="connsiteY79" fmla="*/ 437866 h 674476"/>
                <a:gd name="connsiteX80" fmla="*/ 250210 w 492259"/>
                <a:gd name="connsiteY80" fmla="*/ 437866 h 674476"/>
                <a:gd name="connsiteX81" fmla="*/ 220293 w 492259"/>
                <a:gd name="connsiteY81" fmla="*/ 440585 h 674476"/>
                <a:gd name="connsiteX82" fmla="*/ 190377 w 492259"/>
                <a:gd name="connsiteY82" fmla="*/ 443305 h 674476"/>
                <a:gd name="connsiteX83" fmla="*/ 165900 w 492259"/>
                <a:gd name="connsiteY83" fmla="*/ 443305 h 674476"/>
                <a:gd name="connsiteX84" fmla="*/ 144143 w 492259"/>
                <a:gd name="connsiteY84" fmla="*/ 440585 h 674476"/>
                <a:gd name="connsiteX85" fmla="*/ 135984 w 492259"/>
                <a:gd name="connsiteY85" fmla="*/ 454184 h 674476"/>
                <a:gd name="connsiteX86" fmla="*/ 130545 w 492259"/>
                <a:gd name="connsiteY86" fmla="*/ 486820 h 674476"/>
                <a:gd name="connsiteX87" fmla="*/ 119666 w 492259"/>
                <a:gd name="connsiteY87" fmla="*/ 541213 h 674476"/>
                <a:gd name="connsiteX88" fmla="*/ 103348 w 492259"/>
                <a:gd name="connsiteY88" fmla="*/ 614643 h 674476"/>
                <a:gd name="connsiteX89" fmla="*/ 133264 w 492259"/>
                <a:gd name="connsiteY89" fmla="*/ 614643 h 674476"/>
                <a:gd name="connsiteX90" fmla="*/ 168620 w 492259"/>
                <a:gd name="connsiteY90" fmla="*/ 630961 h 674476"/>
                <a:gd name="connsiteX91" fmla="*/ 163181 w 492259"/>
                <a:gd name="connsiteY91" fmla="*/ 647279 h 674476"/>
                <a:gd name="connsiteX92" fmla="*/ 146863 w 492259"/>
                <a:gd name="connsiteY92" fmla="*/ 655438 h 674476"/>
                <a:gd name="connsiteX93" fmla="*/ 127825 w 492259"/>
                <a:gd name="connsiteY93" fmla="*/ 658158 h 674476"/>
                <a:gd name="connsiteX94" fmla="*/ 106068 w 492259"/>
                <a:gd name="connsiteY94" fmla="*/ 658158 h 674476"/>
                <a:gd name="connsiteX95" fmla="*/ 62552 w 492259"/>
                <a:gd name="connsiteY95" fmla="*/ 658158 h 674476"/>
                <a:gd name="connsiteX96" fmla="*/ 40795 w 492259"/>
                <a:gd name="connsiteY96" fmla="*/ 658158 h 674476"/>
                <a:gd name="connsiteX97" fmla="*/ 16318 w 492259"/>
                <a:gd name="connsiteY97" fmla="*/ 652718 h 674476"/>
                <a:gd name="connsiteX98" fmla="*/ 0 w 492259"/>
                <a:gd name="connsiteY98" fmla="*/ 636401 h 674476"/>
                <a:gd name="connsiteX99" fmla="*/ 2720 w 492259"/>
                <a:gd name="connsiteY99" fmla="*/ 628241 h 674476"/>
                <a:gd name="connsiteX100" fmla="*/ 24477 w 492259"/>
                <a:gd name="connsiteY100" fmla="*/ 620082 h 674476"/>
                <a:gd name="connsiteX101" fmla="*/ 62552 w 492259"/>
                <a:gd name="connsiteY101" fmla="*/ 617363 h 674476"/>
                <a:gd name="connsiteX102" fmla="*/ 62552 w 492259"/>
                <a:gd name="connsiteY102" fmla="*/ 614643 h 674476"/>
                <a:gd name="connsiteX103" fmla="*/ 65272 w 492259"/>
                <a:gd name="connsiteY103" fmla="*/ 587447 h 674476"/>
                <a:gd name="connsiteX104" fmla="*/ 76151 w 492259"/>
                <a:gd name="connsiteY104" fmla="*/ 522175 h 674476"/>
                <a:gd name="connsiteX105" fmla="*/ 87029 w 492259"/>
                <a:gd name="connsiteY105" fmla="*/ 470501 h 674476"/>
                <a:gd name="connsiteX106" fmla="*/ 92468 w 492259"/>
                <a:gd name="connsiteY106" fmla="*/ 446025 h 674476"/>
                <a:gd name="connsiteX107" fmla="*/ 65272 w 492259"/>
                <a:gd name="connsiteY107" fmla="*/ 432426 h 674476"/>
                <a:gd name="connsiteX108" fmla="*/ 54393 w 492259"/>
                <a:gd name="connsiteY108" fmla="*/ 421548 h 674476"/>
                <a:gd name="connsiteX109" fmla="*/ 73431 w 492259"/>
                <a:gd name="connsiteY109" fmla="*/ 407949 h 674476"/>
                <a:gd name="connsiteX110" fmla="*/ 100629 w 492259"/>
                <a:gd name="connsiteY110" fmla="*/ 399790 h 674476"/>
                <a:gd name="connsiteX111" fmla="*/ 108788 w 492259"/>
                <a:gd name="connsiteY111" fmla="*/ 369874 h 674476"/>
                <a:gd name="connsiteX112" fmla="*/ 125105 w 492259"/>
                <a:gd name="connsiteY112" fmla="*/ 307322 h 674476"/>
                <a:gd name="connsiteX113" fmla="*/ 141423 w 492259"/>
                <a:gd name="connsiteY113" fmla="*/ 242051 h 674476"/>
                <a:gd name="connsiteX114" fmla="*/ 155022 w 492259"/>
                <a:gd name="connsiteY114" fmla="*/ 179498 h 674476"/>
                <a:gd name="connsiteX115" fmla="*/ 168620 w 492259"/>
                <a:gd name="connsiteY115" fmla="*/ 119665 h 674476"/>
                <a:gd name="connsiteX116" fmla="*/ 193097 w 492259"/>
                <a:gd name="connsiteY116" fmla="*/ 57113 h 674476"/>
                <a:gd name="connsiteX117" fmla="*/ 201256 w 492259"/>
                <a:gd name="connsiteY117" fmla="*/ 38075 h 674476"/>
                <a:gd name="connsiteX118" fmla="*/ 217574 w 492259"/>
                <a:gd name="connsiteY118" fmla="*/ 13598 h 674476"/>
                <a:gd name="connsiteX119" fmla="*/ 274687 w 492259"/>
                <a:gd name="connsiteY119" fmla="*/ 0 h 674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92259" h="674476">
                  <a:moveTo>
                    <a:pt x="225733" y="97907"/>
                  </a:moveTo>
                  <a:cubicBezTo>
                    <a:pt x="217574" y="97907"/>
                    <a:pt x="209415" y="114225"/>
                    <a:pt x="209415" y="119665"/>
                  </a:cubicBezTo>
                  <a:cubicBezTo>
                    <a:pt x="206695" y="130543"/>
                    <a:pt x="203976" y="144141"/>
                    <a:pt x="201256" y="152300"/>
                  </a:cubicBezTo>
                  <a:cubicBezTo>
                    <a:pt x="198536" y="157740"/>
                    <a:pt x="198536" y="163179"/>
                    <a:pt x="198536" y="168618"/>
                  </a:cubicBezTo>
                  <a:cubicBezTo>
                    <a:pt x="198536" y="174058"/>
                    <a:pt x="195817" y="179497"/>
                    <a:pt x="195817" y="184936"/>
                  </a:cubicBezTo>
                  <a:cubicBezTo>
                    <a:pt x="193097" y="195815"/>
                    <a:pt x="190377" y="209413"/>
                    <a:pt x="187658" y="220292"/>
                  </a:cubicBezTo>
                  <a:cubicBezTo>
                    <a:pt x="184938" y="244769"/>
                    <a:pt x="176779" y="269246"/>
                    <a:pt x="168620" y="291003"/>
                  </a:cubicBezTo>
                  <a:cubicBezTo>
                    <a:pt x="165900" y="301881"/>
                    <a:pt x="163181" y="312760"/>
                    <a:pt x="160461" y="323639"/>
                  </a:cubicBezTo>
                  <a:cubicBezTo>
                    <a:pt x="157742" y="337237"/>
                    <a:pt x="155022" y="348115"/>
                    <a:pt x="149582" y="361714"/>
                  </a:cubicBezTo>
                  <a:cubicBezTo>
                    <a:pt x="146863" y="367153"/>
                    <a:pt x="144143" y="383471"/>
                    <a:pt x="144143" y="388910"/>
                  </a:cubicBezTo>
                  <a:cubicBezTo>
                    <a:pt x="144143" y="391630"/>
                    <a:pt x="146863" y="391630"/>
                    <a:pt x="149582" y="391630"/>
                  </a:cubicBezTo>
                  <a:cubicBezTo>
                    <a:pt x="155022" y="391630"/>
                    <a:pt x="168620" y="391630"/>
                    <a:pt x="171340" y="391630"/>
                  </a:cubicBezTo>
                  <a:cubicBezTo>
                    <a:pt x="179498" y="391630"/>
                    <a:pt x="187658" y="391630"/>
                    <a:pt x="193097" y="388910"/>
                  </a:cubicBezTo>
                  <a:cubicBezTo>
                    <a:pt x="198536" y="388910"/>
                    <a:pt x="203976" y="388910"/>
                    <a:pt x="212135" y="388910"/>
                  </a:cubicBezTo>
                  <a:cubicBezTo>
                    <a:pt x="217574" y="388910"/>
                    <a:pt x="225733" y="388910"/>
                    <a:pt x="236611" y="388910"/>
                  </a:cubicBezTo>
                  <a:cubicBezTo>
                    <a:pt x="242051" y="388910"/>
                    <a:pt x="247490" y="388910"/>
                    <a:pt x="250210" y="386191"/>
                  </a:cubicBezTo>
                  <a:cubicBezTo>
                    <a:pt x="255649" y="391630"/>
                    <a:pt x="258369" y="388910"/>
                    <a:pt x="258369" y="386191"/>
                  </a:cubicBezTo>
                  <a:cubicBezTo>
                    <a:pt x="258369" y="380751"/>
                    <a:pt x="255649" y="372592"/>
                    <a:pt x="255649" y="367153"/>
                  </a:cubicBezTo>
                  <a:cubicBezTo>
                    <a:pt x="252930" y="353555"/>
                    <a:pt x="250210" y="342676"/>
                    <a:pt x="250210" y="331797"/>
                  </a:cubicBezTo>
                  <a:cubicBezTo>
                    <a:pt x="250210" y="301881"/>
                    <a:pt x="250210" y="274685"/>
                    <a:pt x="247490" y="244769"/>
                  </a:cubicBezTo>
                  <a:cubicBezTo>
                    <a:pt x="247490" y="231170"/>
                    <a:pt x="244771" y="217572"/>
                    <a:pt x="242051" y="203974"/>
                  </a:cubicBezTo>
                  <a:cubicBezTo>
                    <a:pt x="239331" y="187656"/>
                    <a:pt x="236611" y="174058"/>
                    <a:pt x="236611" y="157740"/>
                  </a:cubicBezTo>
                  <a:cubicBezTo>
                    <a:pt x="236611" y="152300"/>
                    <a:pt x="236611" y="133263"/>
                    <a:pt x="233892" y="119665"/>
                  </a:cubicBezTo>
                  <a:cubicBezTo>
                    <a:pt x="233892" y="106066"/>
                    <a:pt x="231172" y="97907"/>
                    <a:pt x="225733" y="97907"/>
                  </a:cubicBezTo>
                  <a:close/>
                  <a:moveTo>
                    <a:pt x="274687" y="0"/>
                  </a:moveTo>
                  <a:cubicBezTo>
                    <a:pt x="288285" y="0"/>
                    <a:pt x="293724" y="2720"/>
                    <a:pt x="304603" y="5439"/>
                  </a:cubicBezTo>
                  <a:cubicBezTo>
                    <a:pt x="315481" y="10879"/>
                    <a:pt x="315481" y="16318"/>
                    <a:pt x="320921" y="24477"/>
                  </a:cubicBezTo>
                  <a:cubicBezTo>
                    <a:pt x="326360" y="29916"/>
                    <a:pt x="331800" y="35356"/>
                    <a:pt x="334519" y="43515"/>
                  </a:cubicBezTo>
                  <a:cubicBezTo>
                    <a:pt x="337239" y="51674"/>
                    <a:pt x="337239" y="57113"/>
                    <a:pt x="339959" y="65272"/>
                  </a:cubicBezTo>
                  <a:cubicBezTo>
                    <a:pt x="345398" y="78870"/>
                    <a:pt x="342678" y="97908"/>
                    <a:pt x="348118" y="114226"/>
                  </a:cubicBezTo>
                  <a:cubicBezTo>
                    <a:pt x="350837" y="130544"/>
                    <a:pt x="358996" y="146863"/>
                    <a:pt x="361716" y="163180"/>
                  </a:cubicBezTo>
                  <a:cubicBezTo>
                    <a:pt x="364435" y="182218"/>
                    <a:pt x="364435" y="201256"/>
                    <a:pt x="369875" y="220293"/>
                  </a:cubicBezTo>
                  <a:cubicBezTo>
                    <a:pt x="375314" y="239331"/>
                    <a:pt x="378034" y="255649"/>
                    <a:pt x="378034" y="274686"/>
                  </a:cubicBezTo>
                  <a:cubicBezTo>
                    <a:pt x="378034" y="282845"/>
                    <a:pt x="380753" y="293724"/>
                    <a:pt x="383473" y="301883"/>
                  </a:cubicBezTo>
                  <a:cubicBezTo>
                    <a:pt x="386193" y="312762"/>
                    <a:pt x="388913" y="326360"/>
                    <a:pt x="391632" y="337238"/>
                  </a:cubicBezTo>
                  <a:cubicBezTo>
                    <a:pt x="391632" y="342678"/>
                    <a:pt x="394352" y="353556"/>
                    <a:pt x="397071" y="364435"/>
                  </a:cubicBezTo>
                  <a:cubicBezTo>
                    <a:pt x="399791" y="372594"/>
                    <a:pt x="402511" y="380753"/>
                    <a:pt x="405230" y="383473"/>
                  </a:cubicBezTo>
                  <a:cubicBezTo>
                    <a:pt x="407950" y="386192"/>
                    <a:pt x="413389" y="386192"/>
                    <a:pt x="416109" y="386192"/>
                  </a:cubicBezTo>
                  <a:cubicBezTo>
                    <a:pt x="418829" y="386192"/>
                    <a:pt x="424268" y="386192"/>
                    <a:pt x="426988" y="386192"/>
                  </a:cubicBezTo>
                  <a:cubicBezTo>
                    <a:pt x="437866" y="386192"/>
                    <a:pt x="448745" y="388912"/>
                    <a:pt x="454184" y="397071"/>
                  </a:cubicBezTo>
                  <a:cubicBezTo>
                    <a:pt x="456904" y="399790"/>
                    <a:pt x="456904" y="402510"/>
                    <a:pt x="456904" y="405230"/>
                  </a:cubicBezTo>
                  <a:cubicBezTo>
                    <a:pt x="456904" y="407949"/>
                    <a:pt x="454184" y="410669"/>
                    <a:pt x="451464" y="416108"/>
                  </a:cubicBezTo>
                  <a:cubicBezTo>
                    <a:pt x="446025" y="421548"/>
                    <a:pt x="440586" y="426987"/>
                    <a:pt x="432427" y="429707"/>
                  </a:cubicBezTo>
                  <a:cubicBezTo>
                    <a:pt x="429707" y="429707"/>
                    <a:pt x="426988" y="432426"/>
                    <a:pt x="421548" y="432426"/>
                  </a:cubicBezTo>
                  <a:cubicBezTo>
                    <a:pt x="418829" y="432426"/>
                    <a:pt x="416109" y="432426"/>
                    <a:pt x="413389" y="435146"/>
                  </a:cubicBezTo>
                  <a:cubicBezTo>
                    <a:pt x="413389" y="435146"/>
                    <a:pt x="413389" y="437866"/>
                    <a:pt x="413389" y="440585"/>
                  </a:cubicBezTo>
                  <a:cubicBezTo>
                    <a:pt x="413389" y="443305"/>
                    <a:pt x="413389" y="448744"/>
                    <a:pt x="416109" y="451464"/>
                  </a:cubicBezTo>
                  <a:cubicBezTo>
                    <a:pt x="416109" y="456903"/>
                    <a:pt x="418829" y="462343"/>
                    <a:pt x="418829" y="465062"/>
                  </a:cubicBezTo>
                  <a:lnTo>
                    <a:pt x="418829" y="475941"/>
                  </a:lnTo>
                  <a:cubicBezTo>
                    <a:pt x="418829" y="481380"/>
                    <a:pt x="418829" y="484100"/>
                    <a:pt x="418829" y="486820"/>
                  </a:cubicBezTo>
                  <a:cubicBezTo>
                    <a:pt x="421548" y="497698"/>
                    <a:pt x="424268" y="505857"/>
                    <a:pt x="426988" y="516736"/>
                  </a:cubicBezTo>
                  <a:cubicBezTo>
                    <a:pt x="426988" y="524895"/>
                    <a:pt x="429707" y="535773"/>
                    <a:pt x="432427" y="543932"/>
                  </a:cubicBezTo>
                  <a:cubicBezTo>
                    <a:pt x="435147" y="554811"/>
                    <a:pt x="437866" y="562970"/>
                    <a:pt x="437866" y="573848"/>
                  </a:cubicBezTo>
                  <a:cubicBezTo>
                    <a:pt x="437866" y="587447"/>
                    <a:pt x="440586" y="595606"/>
                    <a:pt x="443306" y="606484"/>
                  </a:cubicBezTo>
                  <a:cubicBezTo>
                    <a:pt x="443306" y="609204"/>
                    <a:pt x="446025" y="614643"/>
                    <a:pt x="446025" y="617363"/>
                  </a:cubicBezTo>
                  <a:cubicBezTo>
                    <a:pt x="454184" y="617363"/>
                    <a:pt x="462343" y="617363"/>
                    <a:pt x="470502" y="617363"/>
                  </a:cubicBezTo>
                  <a:cubicBezTo>
                    <a:pt x="475942" y="625522"/>
                    <a:pt x="492259" y="630961"/>
                    <a:pt x="492259" y="641840"/>
                  </a:cubicBezTo>
                  <a:cubicBezTo>
                    <a:pt x="492259" y="647279"/>
                    <a:pt x="486820" y="649999"/>
                    <a:pt x="484101" y="655438"/>
                  </a:cubicBezTo>
                  <a:cubicBezTo>
                    <a:pt x="481381" y="660877"/>
                    <a:pt x="473222" y="663597"/>
                    <a:pt x="467782" y="663597"/>
                  </a:cubicBezTo>
                  <a:cubicBezTo>
                    <a:pt x="456904" y="666317"/>
                    <a:pt x="451464" y="666317"/>
                    <a:pt x="443306" y="666317"/>
                  </a:cubicBezTo>
                  <a:cubicBezTo>
                    <a:pt x="437866" y="666317"/>
                    <a:pt x="429707" y="666317"/>
                    <a:pt x="421548" y="666317"/>
                  </a:cubicBezTo>
                  <a:cubicBezTo>
                    <a:pt x="418829" y="666317"/>
                    <a:pt x="416109" y="666317"/>
                    <a:pt x="413389" y="666317"/>
                  </a:cubicBezTo>
                  <a:cubicBezTo>
                    <a:pt x="407950" y="669036"/>
                    <a:pt x="405230" y="669036"/>
                    <a:pt x="399791" y="671756"/>
                  </a:cubicBezTo>
                  <a:cubicBezTo>
                    <a:pt x="394352" y="671756"/>
                    <a:pt x="388913" y="674476"/>
                    <a:pt x="383473" y="674476"/>
                  </a:cubicBezTo>
                  <a:cubicBezTo>
                    <a:pt x="372594" y="674476"/>
                    <a:pt x="358996" y="671756"/>
                    <a:pt x="348118" y="669036"/>
                  </a:cubicBezTo>
                  <a:cubicBezTo>
                    <a:pt x="339959" y="669036"/>
                    <a:pt x="331800" y="669036"/>
                    <a:pt x="326360" y="669036"/>
                  </a:cubicBezTo>
                  <a:cubicBezTo>
                    <a:pt x="304603" y="669036"/>
                    <a:pt x="285565" y="669036"/>
                    <a:pt x="277406" y="669036"/>
                  </a:cubicBezTo>
                  <a:cubicBezTo>
                    <a:pt x="269247" y="669036"/>
                    <a:pt x="258369" y="669036"/>
                    <a:pt x="252930" y="663597"/>
                  </a:cubicBezTo>
                  <a:cubicBezTo>
                    <a:pt x="247490" y="660877"/>
                    <a:pt x="236611" y="655438"/>
                    <a:pt x="236611" y="647279"/>
                  </a:cubicBezTo>
                  <a:cubicBezTo>
                    <a:pt x="236611" y="636401"/>
                    <a:pt x="252930" y="633681"/>
                    <a:pt x="261088" y="630961"/>
                  </a:cubicBezTo>
                  <a:cubicBezTo>
                    <a:pt x="266528" y="630961"/>
                    <a:pt x="274687" y="630961"/>
                    <a:pt x="288285" y="628241"/>
                  </a:cubicBezTo>
                  <a:cubicBezTo>
                    <a:pt x="288285" y="620082"/>
                    <a:pt x="288285" y="614643"/>
                    <a:pt x="285565" y="609204"/>
                  </a:cubicBezTo>
                  <a:cubicBezTo>
                    <a:pt x="285565" y="601045"/>
                    <a:pt x="282846" y="590166"/>
                    <a:pt x="282846" y="582007"/>
                  </a:cubicBezTo>
                  <a:cubicBezTo>
                    <a:pt x="282846" y="576568"/>
                    <a:pt x="280126" y="573848"/>
                    <a:pt x="280126" y="568409"/>
                  </a:cubicBezTo>
                  <a:cubicBezTo>
                    <a:pt x="280126" y="562970"/>
                    <a:pt x="282846" y="557531"/>
                    <a:pt x="282846" y="554811"/>
                  </a:cubicBezTo>
                  <a:cubicBezTo>
                    <a:pt x="282846" y="549371"/>
                    <a:pt x="280126" y="546652"/>
                    <a:pt x="277406" y="538493"/>
                  </a:cubicBezTo>
                  <a:cubicBezTo>
                    <a:pt x="277406" y="527614"/>
                    <a:pt x="271967" y="516736"/>
                    <a:pt x="271967" y="505857"/>
                  </a:cubicBezTo>
                  <a:cubicBezTo>
                    <a:pt x="271967" y="494978"/>
                    <a:pt x="271967" y="486820"/>
                    <a:pt x="269247" y="478660"/>
                  </a:cubicBezTo>
                  <a:cubicBezTo>
                    <a:pt x="266528" y="467782"/>
                    <a:pt x="266528" y="456903"/>
                    <a:pt x="266528" y="446025"/>
                  </a:cubicBezTo>
                  <a:cubicBezTo>
                    <a:pt x="266528" y="440585"/>
                    <a:pt x="263808" y="437866"/>
                    <a:pt x="261088" y="437866"/>
                  </a:cubicBezTo>
                  <a:cubicBezTo>
                    <a:pt x="258369" y="437866"/>
                    <a:pt x="255649" y="437866"/>
                    <a:pt x="250210" y="437866"/>
                  </a:cubicBezTo>
                  <a:cubicBezTo>
                    <a:pt x="239331" y="437866"/>
                    <a:pt x="228452" y="437866"/>
                    <a:pt x="220293" y="440585"/>
                  </a:cubicBezTo>
                  <a:cubicBezTo>
                    <a:pt x="209415" y="440585"/>
                    <a:pt x="201256" y="443305"/>
                    <a:pt x="190377" y="443305"/>
                  </a:cubicBezTo>
                  <a:cubicBezTo>
                    <a:pt x="182218" y="443305"/>
                    <a:pt x="174059" y="443305"/>
                    <a:pt x="165900" y="443305"/>
                  </a:cubicBezTo>
                  <a:cubicBezTo>
                    <a:pt x="163181" y="443305"/>
                    <a:pt x="152302" y="440585"/>
                    <a:pt x="144143" y="440585"/>
                  </a:cubicBezTo>
                  <a:cubicBezTo>
                    <a:pt x="135984" y="440585"/>
                    <a:pt x="135984" y="448744"/>
                    <a:pt x="135984" y="454184"/>
                  </a:cubicBezTo>
                  <a:cubicBezTo>
                    <a:pt x="135984" y="465062"/>
                    <a:pt x="133264" y="475941"/>
                    <a:pt x="130545" y="486820"/>
                  </a:cubicBezTo>
                  <a:cubicBezTo>
                    <a:pt x="127825" y="505857"/>
                    <a:pt x="122386" y="522175"/>
                    <a:pt x="119666" y="541213"/>
                  </a:cubicBezTo>
                  <a:cubicBezTo>
                    <a:pt x="116947" y="560250"/>
                    <a:pt x="108788" y="595606"/>
                    <a:pt x="103348" y="614643"/>
                  </a:cubicBezTo>
                  <a:cubicBezTo>
                    <a:pt x="111507" y="614643"/>
                    <a:pt x="122386" y="614643"/>
                    <a:pt x="133264" y="614643"/>
                  </a:cubicBezTo>
                  <a:cubicBezTo>
                    <a:pt x="146863" y="614643"/>
                    <a:pt x="168620" y="614643"/>
                    <a:pt x="168620" y="630961"/>
                  </a:cubicBezTo>
                  <a:cubicBezTo>
                    <a:pt x="168620" y="639120"/>
                    <a:pt x="165900" y="639120"/>
                    <a:pt x="163181" y="647279"/>
                  </a:cubicBezTo>
                  <a:cubicBezTo>
                    <a:pt x="160461" y="652718"/>
                    <a:pt x="152302" y="655438"/>
                    <a:pt x="146863" y="655438"/>
                  </a:cubicBezTo>
                  <a:cubicBezTo>
                    <a:pt x="138704" y="658158"/>
                    <a:pt x="133264" y="658158"/>
                    <a:pt x="127825" y="658158"/>
                  </a:cubicBezTo>
                  <a:cubicBezTo>
                    <a:pt x="122386" y="658158"/>
                    <a:pt x="116947" y="658158"/>
                    <a:pt x="106068" y="658158"/>
                  </a:cubicBezTo>
                  <a:cubicBezTo>
                    <a:pt x="92468" y="658158"/>
                    <a:pt x="78870" y="658158"/>
                    <a:pt x="62552" y="658158"/>
                  </a:cubicBezTo>
                  <a:cubicBezTo>
                    <a:pt x="54393" y="658158"/>
                    <a:pt x="46234" y="658158"/>
                    <a:pt x="40795" y="658158"/>
                  </a:cubicBezTo>
                  <a:cubicBezTo>
                    <a:pt x="32636" y="658158"/>
                    <a:pt x="21758" y="658158"/>
                    <a:pt x="16318" y="652718"/>
                  </a:cubicBezTo>
                  <a:cubicBezTo>
                    <a:pt x="8159" y="649999"/>
                    <a:pt x="0" y="641840"/>
                    <a:pt x="0" y="636401"/>
                  </a:cubicBezTo>
                  <a:cubicBezTo>
                    <a:pt x="0" y="633681"/>
                    <a:pt x="0" y="630961"/>
                    <a:pt x="2720" y="628241"/>
                  </a:cubicBezTo>
                  <a:cubicBezTo>
                    <a:pt x="8159" y="625522"/>
                    <a:pt x="16318" y="622802"/>
                    <a:pt x="24477" y="620082"/>
                  </a:cubicBezTo>
                  <a:cubicBezTo>
                    <a:pt x="38075" y="617363"/>
                    <a:pt x="48954" y="617363"/>
                    <a:pt x="62552" y="617363"/>
                  </a:cubicBezTo>
                  <a:cubicBezTo>
                    <a:pt x="62552" y="617363"/>
                    <a:pt x="62552" y="614643"/>
                    <a:pt x="62552" y="614643"/>
                  </a:cubicBezTo>
                  <a:cubicBezTo>
                    <a:pt x="62552" y="603765"/>
                    <a:pt x="65272" y="590166"/>
                    <a:pt x="65272" y="587447"/>
                  </a:cubicBezTo>
                  <a:cubicBezTo>
                    <a:pt x="67992" y="565689"/>
                    <a:pt x="73431" y="543932"/>
                    <a:pt x="76151" y="522175"/>
                  </a:cubicBezTo>
                  <a:cubicBezTo>
                    <a:pt x="78870" y="505857"/>
                    <a:pt x="81590" y="486820"/>
                    <a:pt x="87029" y="470501"/>
                  </a:cubicBezTo>
                  <a:cubicBezTo>
                    <a:pt x="87029" y="465062"/>
                    <a:pt x="92468" y="451464"/>
                    <a:pt x="92468" y="446025"/>
                  </a:cubicBezTo>
                  <a:cubicBezTo>
                    <a:pt x="92468" y="437866"/>
                    <a:pt x="73431" y="437866"/>
                    <a:pt x="65272" y="432426"/>
                  </a:cubicBezTo>
                  <a:cubicBezTo>
                    <a:pt x="59833" y="429707"/>
                    <a:pt x="54393" y="426987"/>
                    <a:pt x="54393" y="421548"/>
                  </a:cubicBezTo>
                  <a:cubicBezTo>
                    <a:pt x="54393" y="413389"/>
                    <a:pt x="62552" y="410669"/>
                    <a:pt x="73431" y="407949"/>
                  </a:cubicBezTo>
                  <a:cubicBezTo>
                    <a:pt x="78870" y="407949"/>
                    <a:pt x="92468" y="405230"/>
                    <a:pt x="100629" y="399790"/>
                  </a:cubicBezTo>
                  <a:cubicBezTo>
                    <a:pt x="106068" y="394351"/>
                    <a:pt x="106068" y="378033"/>
                    <a:pt x="108788" y="369874"/>
                  </a:cubicBezTo>
                  <a:cubicBezTo>
                    <a:pt x="114227" y="348117"/>
                    <a:pt x="119666" y="326360"/>
                    <a:pt x="125105" y="307322"/>
                  </a:cubicBezTo>
                  <a:cubicBezTo>
                    <a:pt x="130545" y="285565"/>
                    <a:pt x="135984" y="263808"/>
                    <a:pt x="141423" y="242051"/>
                  </a:cubicBezTo>
                  <a:cubicBezTo>
                    <a:pt x="146863" y="220293"/>
                    <a:pt x="152302" y="198536"/>
                    <a:pt x="155022" y="179498"/>
                  </a:cubicBezTo>
                  <a:cubicBezTo>
                    <a:pt x="157742" y="160461"/>
                    <a:pt x="163181" y="138703"/>
                    <a:pt x="168620" y="119665"/>
                  </a:cubicBezTo>
                  <a:cubicBezTo>
                    <a:pt x="176779" y="100627"/>
                    <a:pt x="182218" y="76150"/>
                    <a:pt x="193097" y="57113"/>
                  </a:cubicBezTo>
                  <a:lnTo>
                    <a:pt x="201256" y="38075"/>
                  </a:lnTo>
                  <a:cubicBezTo>
                    <a:pt x="206695" y="29916"/>
                    <a:pt x="209415" y="19038"/>
                    <a:pt x="217574" y="13598"/>
                  </a:cubicBezTo>
                  <a:cubicBezTo>
                    <a:pt x="231172" y="2720"/>
                    <a:pt x="255649" y="0"/>
                    <a:pt x="274687" y="0"/>
                  </a:cubicBezTo>
                  <a:close/>
                </a:path>
              </a:pathLst>
            </a:custGeom>
            <a:grpFill/>
            <a:ln w="27168" cap="flat">
              <a:noFill/>
              <a:prstDash val="solid"/>
              <a:miter/>
            </a:ln>
          </p:spPr>
          <p:txBody>
            <a:bodyPr rtlCol="0" anchor="ctr"/>
            <a:lstStyle/>
            <a:p>
              <a:endParaRPr/>
            </a:p>
          </p:txBody>
        </p:sp>
        <p:sp>
          <p:nvSpPr>
            <p:cNvPr id="46" name="Freeform: Shape 45">
              <a:extLst>
                <a:ext uri="{FF2B5EF4-FFF2-40B4-BE49-F238E27FC236}">
                  <a16:creationId xmlns:a16="http://schemas.microsoft.com/office/drawing/2014/main" id="{D45F9331-6EB0-4EF1-AF1B-D8101C2D5B8D}"/>
                </a:ext>
              </a:extLst>
            </p:cNvPr>
            <p:cNvSpPr/>
            <p:nvPr/>
          </p:nvSpPr>
          <p:spPr bwMode="black">
            <a:xfrm>
              <a:off x="6876542" y="4244897"/>
              <a:ext cx="462342" cy="677195"/>
            </a:xfrm>
            <a:custGeom>
              <a:avLst/>
              <a:gdLst>
                <a:gd name="connsiteX0" fmla="*/ 214853 w 462342"/>
                <a:gd name="connsiteY0" fmla="*/ 65272 h 677195"/>
                <a:gd name="connsiteX1" fmla="*/ 195815 w 462342"/>
                <a:gd name="connsiteY1" fmla="*/ 73431 h 677195"/>
                <a:gd name="connsiteX2" fmla="*/ 193096 w 462342"/>
                <a:gd name="connsiteY2" fmla="*/ 125105 h 677195"/>
                <a:gd name="connsiteX3" fmla="*/ 190376 w 462342"/>
                <a:gd name="connsiteY3" fmla="*/ 280125 h 677195"/>
                <a:gd name="connsiteX4" fmla="*/ 190376 w 462342"/>
                <a:gd name="connsiteY4" fmla="*/ 301882 h 677195"/>
                <a:gd name="connsiteX5" fmla="*/ 193096 w 462342"/>
                <a:gd name="connsiteY5" fmla="*/ 342677 h 677195"/>
                <a:gd name="connsiteX6" fmla="*/ 195815 w 462342"/>
                <a:gd name="connsiteY6" fmla="*/ 397070 h 677195"/>
                <a:gd name="connsiteX7" fmla="*/ 195815 w 462342"/>
                <a:gd name="connsiteY7" fmla="*/ 443304 h 677195"/>
                <a:gd name="connsiteX8" fmla="*/ 195815 w 462342"/>
                <a:gd name="connsiteY8" fmla="*/ 530333 h 677195"/>
                <a:gd name="connsiteX9" fmla="*/ 193096 w 462342"/>
                <a:gd name="connsiteY9" fmla="*/ 554810 h 677195"/>
                <a:gd name="connsiteX10" fmla="*/ 190376 w 462342"/>
                <a:gd name="connsiteY10" fmla="*/ 603764 h 677195"/>
                <a:gd name="connsiteX11" fmla="*/ 198535 w 462342"/>
                <a:gd name="connsiteY11" fmla="*/ 611923 h 677195"/>
                <a:gd name="connsiteX12" fmla="*/ 214853 w 462342"/>
                <a:gd name="connsiteY12" fmla="*/ 611923 h 677195"/>
                <a:gd name="connsiteX13" fmla="*/ 236610 w 462342"/>
                <a:gd name="connsiteY13" fmla="*/ 611923 h 677195"/>
                <a:gd name="connsiteX14" fmla="*/ 263807 w 462342"/>
                <a:gd name="connsiteY14" fmla="*/ 598325 h 677195"/>
                <a:gd name="connsiteX15" fmla="*/ 277405 w 462342"/>
                <a:gd name="connsiteY15" fmla="*/ 592885 h 677195"/>
                <a:gd name="connsiteX16" fmla="*/ 291004 w 462342"/>
                <a:gd name="connsiteY16" fmla="*/ 573848 h 677195"/>
                <a:gd name="connsiteX17" fmla="*/ 307322 w 462342"/>
                <a:gd name="connsiteY17" fmla="*/ 543931 h 677195"/>
                <a:gd name="connsiteX18" fmla="*/ 326359 w 462342"/>
                <a:gd name="connsiteY18" fmla="*/ 481379 h 677195"/>
                <a:gd name="connsiteX19" fmla="*/ 337238 w 462342"/>
                <a:gd name="connsiteY19" fmla="*/ 413388 h 677195"/>
                <a:gd name="connsiteX20" fmla="*/ 337238 w 462342"/>
                <a:gd name="connsiteY20" fmla="*/ 350836 h 677195"/>
                <a:gd name="connsiteX21" fmla="*/ 334518 w 462342"/>
                <a:gd name="connsiteY21" fmla="*/ 296443 h 677195"/>
                <a:gd name="connsiteX22" fmla="*/ 329079 w 462342"/>
                <a:gd name="connsiteY22" fmla="*/ 244769 h 677195"/>
                <a:gd name="connsiteX23" fmla="*/ 307322 w 462342"/>
                <a:gd name="connsiteY23" fmla="*/ 135983 h 677195"/>
                <a:gd name="connsiteX24" fmla="*/ 271966 w 462342"/>
                <a:gd name="connsiteY24" fmla="*/ 78870 h 677195"/>
                <a:gd name="connsiteX25" fmla="*/ 214853 w 462342"/>
                <a:gd name="connsiteY25" fmla="*/ 65272 h 677195"/>
                <a:gd name="connsiteX26" fmla="*/ 114226 w 462342"/>
                <a:gd name="connsiteY26" fmla="*/ 0 h 677195"/>
                <a:gd name="connsiteX27" fmla="*/ 127824 w 462342"/>
                <a:gd name="connsiteY27" fmla="*/ 0 h 677195"/>
                <a:gd name="connsiteX28" fmla="*/ 146862 w 462342"/>
                <a:gd name="connsiteY28" fmla="*/ 2720 h 677195"/>
                <a:gd name="connsiteX29" fmla="*/ 174059 w 462342"/>
                <a:gd name="connsiteY29" fmla="*/ 21758 h 677195"/>
                <a:gd name="connsiteX30" fmla="*/ 193096 w 462342"/>
                <a:gd name="connsiteY30" fmla="*/ 21758 h 677195"/>
                <a:gd name="connsiteX31" fmla="*/ 261088 w 462342"/>
                <a:gd name="connsiteY31" fmla="*/ 27197 h 677195"/>
                <a:gd name="connsiteX32" fmla="*/ 310042 w 462342"/>
                <a:gd name="connsiteY32" fmla="*/ 35356 h 677195"/>
                <a:gd name="connsiteX33" fmla="*/ 334518 w 462342"/>
                <a:gd name="connsiteY33" fmla="*/ 40795 h 677195"/>
                <a:gd name="connsiteX34" fmla="*/ 356276 w 462342"/>
                <a:gd name="connsiteY34" fmla="*/ 59833 h 677195"/>
                <a:gd name="connsiteX35" fmla="*/ 372593 w 462342"/>
                <a:gd name="connsiteY35" fmla="*/ 76151 h 677195"/>
                <a:gd name="connsiteX36" fmla="*/ 380752 w 462342"/>
                <a:gd name="connsiteY36" fmla="*/ 95188 h 677195"/>
                <a:gd name="connsiteX37" fmla="*/ 405230 w 462342"/>
                <a:gd name="connsiteY37" fmla="*/ 114226 h 677195"/>
                <a:gd name="connsiteX38" fmla="*/ 416108 w 462342"/>
                <a:gd name="connsiteY38" fmla="*/ 141422 h 677195"/>
                <a:gd name="connsiteX39" fmla="*/ 451464 w 462342"/>
                <a:gd name="connsiteY39" fmla="*/ 201256 h 677195"/>
                <a:gd name="connsiteX40" fmla="*/ 456903 w 462342"/>
                <a:gd name="connsiteY40" fmla="*/ 252929 h 677195"/>
                <a:gd name="connsiteX41" fmla="*/ 456903 w 462342"/>
                <a:gd name="connsiteY41" fmla="*/ 291004 h 677195"/>
                <a:gd name="connsiteX42" fmla="*/ 459623 w 462342"/>
                <a:gd name="connsiteY42" fmla="*/ 318201 h 677195"/>
                <a:gd name="connsiteX43" fmla="*/ 459623 w 462342"/>
                <a:gd name="connsiteY43" fmla="*/ 326360 h 677195"/>
                <a:gd name="connsiteX44" fmla="*/ 459623 w 462342"/>
                <a:gd name="connsiteY44" fmla="*/ 348117 h 677195"/>
                <a:gd name="connsiteX45" fmla="*/ 462342 w 462342"/>
                <a:gd name="connsiteY45" fmla="*/ 367155 h 677195"/>
                <a:gd name="connsiteX46" fmla="*/ 456903 w 462342"/>
                <a:gd name="connsiteY46" fmla="*/ 391632 h 677195"/>
                <a:gd name="connsiteX47" fmla="*/ 456903 w 462342"/>
                <a:gd name="connsiteY47" fmla="*/ 418828 h 677195"/>
                <a:gd name="connsiteX48" fmla="*/ 451464 w 462342"/>
                <a:gd name="connsiteY48" fmla="*/ 437866 h 677195"/>
                <a:gd name="connsiteX49" fmla="*/ 446025 w 462342"/>
                <a:gd name="connsiteY49" fmla="*/ 454184 h 677195"/>
                <a:gd name="connsiteX50" fmla="*/ 440585 w 462342"/>
                <a:gd name="connsiteY50" fmla="*/ 481380 h 677195"/>
                <a:gd name="connsiteX51" fmla="*/ 432426 w 462342"/>
                <a:gd name="connsiteY51" fmla="*/ 508577 h 677195"/>
                <a:gd name="connsiteX52" fmla="*/ 418828 w 462342"/>
                <a:gd name="connsiteY52" fmla="*/ 530334 h 677195"/>
                <a:gd name="connsiteX53" fmla="*/ 410669 w 462342"/>
                <a:gd name="connsiteY53" fmla="*/ 549371 h 677195"/>
                <a:gd name="connsiteX54" fmla="*/ 391631 w 462342"/>
                <a:gd name="connsiteY54" fmla="*/ 579288 h 677195"/>
                <a:gd name="connsiteX55" fmla="*/ 337238 w 462342"/>
                <a:gd name="connsiteY55" fmla="*/ 630961 h 677195"/>
                <a:gd name="connsiteX56" fmla="*/ 301883 w 462342"/>
                <a:gd name="connsiteY56" fmla="*/ 647279 h 677195"/>
                <a:gd name="connsiteX57" fmla="*/ 263807 w 462342"/>
                <a:gd name="connsiteY57" fmla="*/ 652718 h 677195"/>
                <a:gd name="connsiteX58" fmla="*/ 233891 w 462342"/>
                <a:gd name="connsiteY58" fmla="*/ 649999 h 677195"/>
                <a:gd name="connsiteX59" fmla="*/ 187657 w 462342"/>
                <a:gd name="connsiteY59" fmla="*/ 652718 h 677195"/>
                <a:gd name="connsiteX60" fmla="*/ 171339 w 462342"/>
                <a:gd name="connsiteY60" fmla="*/ 669036 h 677195"/>
                <a:gd name="connsiteX61" fmla="*/ 155021 w 462342"/>
                <a:gd name="connsiteY61" fmla="*/ 671756 h 677195"/>
                <a:gd name="connsiteX62" fmla="*/ 138703 w 462342"/>
                <a:gd name="connsiteY62" fmla="*/ 674476 h 677195"/>
                <a:gd name="connsiteX63" fmla="*/ 125105 w 462342"/>
                <a:gd name="connsiteY63" fmla="*/ 677195 h 677195"/>
                <a:gd name="connsiteX64" fmla="*/ 106067 w 462342"/>
                <a:gd name="connsiteY64" fmla="*/ 671756 h 677195"/>
                <a:gd name="connsiteX65" fmla="*/ 87029 w 462342"/>
                <a:gd name="connsiteY65" fmla="*/ 658158 h 677195"/>
                <a:gd name="connsiteX66" fmla="*/ 81590 w 462342"/>
                <a:gd name="connsiteY66" fmla="*/ 652718 h 677195"/>
                <a:gd name="connsiteX67" fmla="*/ 67992 w 462342"/>
                <a:gd name="connsiteY67" fmla="*/ 652718 h 677195"/>
                <a:gd name="connsiteX68" fmla="*/ 43515 w 462342"/>
                <a:gd name="connsiteY68" fmla="*/ 652718 h 677195"/>
                <a:gd name="connsiteX69" fmla="*/ 16318 w 462342"/>
                <a:gd name="connsiteY69" fmla="*/ 647279 h 677195"/>
                <a:gd name="connsiteX70" fmla="*/ 0 w 462342"/>
                <a:gd name="connsiteY70" fmla="*/ 630961 h 677195"/>
                <a:gd name="connsiteX71" fmla="*/ 5439 w 462342"/>
                <a:gd name="connsiteY71" fmla="*/ 620083 h 677195"/>
                <a:gd name="connsiteX72" fmla="*/ 27197 w 462342"/>
                <a:gd name="connsiteY72" fmla="*/ 611924 h 677195"/>
                <a:gd name="connsiteX73" fmla="*/ 65272 w 462342"/>
                <a:gd name="connsiteY73" fmla="*/ 609204 h 677195"/>
                <a:gd name="connsiteX74" fmla="*/ 65272 w 462342"/>
                <a:gd name="connsiteY74" fmla="*/ 584727 h 677195"/>
                <a:gd name="connsiteX75" fmla="*/ 62552 w 462342"/>
                <a:gd name="connsiteY75" fmla="*/ 456903 h 677195"/>
                <a:gd name="connsiteX76" fmla="*/ 65272 w 462342"/>
                <a:gd name="connsiteY76" fmla="*/ 337238 h 677195"/>
                <a:gd name="connsiteX77" fmla="*/ 67992 w 462342"/>
                <a:gd name="connsiteY77" fmla="*/ 203975 h 677195"/>
                <a:gd name="connsiteX78" fmla="*/ 70712 w 462342"/>
                <a:gd name="connsiteY78" fmla="*/ 119665 h 677195"/>
                <a:gd name="connsiteX79" fmla="*/ 73431 w 462342"/>
                <a:gd name="connsiteY79" fmla="*/ 67992 h 677195"/>
                <a:gd name="connsiteX80" fmla="*/ 67992 w 462342"/>
                <a:gd name="connsiteY80" fmla="*/ 67992 h 677195"/>
                <a:gd name="connsiteX81" fmla="*/ 43515 w 462342"/>
                <a:gd name="connsiteY81" fmla="*/ 67992 h 677195"/>
                <a:gd name="connsiteX82" fmla="*/ 16318 w 462342"/>
                <a:gd name="connsiteY82" fmla="*/ 62552 h 677195"/>
                <a:gd name="connsiteX83" fmla="*/ 0 w 462342"/>
                <a:gd name="connsiteY83" fmla="*/ 46234 h 677195"/>
                <a:gd name="connsiteX84" fmla="*/ 5439 w 462342"/>
                <a:gd name="connsiteY84" fmla="*/ 35356 h 677195"/>
                <a:gd name="connsiteX85" fmla="*/ 27197 w 462342"/>
                <a:gd name="connsiteY85" fmla="*/ 27197 h 677195"/>
                <a:gd name="connsiteX86" fmla="*/ 76151 w 462342"/>
                <a:gd name="connsiteY86" fmla="*/ 21758 h 677195"/>
                <a:gd name="connsiteX87" fmla="*/ 81590 w 462342"/>
                <a:gd name="connsiteY87" fmla="*/ 13598 h 677195"/>
                <a:gd name="connsiteX88" fmla="*/ 97908 w 462342"/>
                <a:gd name="connsiteY88" fmla="*/ 5439 h 677195"/>
                <a:gd name="connsiteX89" fmla="*/ 114226 w 462342"/>
                <a:gd name="connsiteY89" fmla="*/ 0 h 677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462342" h="677195">
                  <a:moveTo>
                    <a:pt x="214853" y="65272"/>
                  </a:moveTo>
                  <a:cubicBezTo>
                    <a:pt x="203975" y="65272"/>
                    <a:pt x="195815" y="67992"/>
                    <a:pt x="195815" y="73431"/>
                  </a:cubicBezTo>
                  <a:cubicBezTo>
                    <a:pt x="193096" y="78870"/>
                    <a:pt x="193096" y="100628"/>
                    <a:pt x="193096" y="125105"/>
                  </a:cubicBezTo>
                  <a:cubicBezTo>
                    <a:pt x="193096" y="182217"/>
                    <a:pt x="193096" y="266527"/>
                    <a:pt x="190376" y="280125"/>
                  </a:cubicBezTo>
                  <a:cubicBezTo>
                    <a:pt x="190376" y="288284"/>
                    <a:pt x="190376" y="293723"/>
                    <a:pt x="190376" y="301882"/>
                  </a:cubicBezTo>
                  <a:cubicBezTo>
                    <a:pt x="190376" y="315480"/>
                    <a:pt x="190376" y="329079"/>
                    <a:pt x="193096" y="342677"/>
                  </a:cubicBezTo>
                  <a:cubicBezTo>
                    <a:pt x="193096" y="361715"/>
                    <a:pt x="193096" y="378033"/>
                    <a:pt x="195815" y="397070"/>
                  </a:cubicBezTo>
                  <a:cubicBezTo>
                    <a:pt x="195815" y="413388"/>
                    <a:pt x="195815" y="426986"/>
                    <a:pt x="195815" y="443304"/>
                  </a:cubicBezTo>
                  <a:cubicBezTo>
                    <a:pt x="195815" y="465061"/>
                    <a:pt x="198535" y="508576"/>
                    <a:pt x="195815" y="530333"/>
                  </a:cubicBezTo>
                  <a:cubicBezTo>
                    <a:pt x="195815" y="538492"/>
                    <a:pt x="193096" y="546651"/>
                    <a:pt x="193096" y="554810"/>
                  </a:cubicBezTo>
                  <a:cubicBezTo>
                    <a:pt x="193096" y="560249"/>
                    <a:pt x="190376" y="590166"/>
                    <a:pt x="190376" y="603764"/>
                  </a:cubicBezTo>
                  <a:cubicBezTo>
                    <a:pt x="190376" y="609203"/>
                    <a:pt x="190376" y="611923"/>
                    <a:pt x="198535" y="611923"/>
                  </a:cubicBezTo>
                  <a:cubicBezTo>
                    <a:pt x="206694" y="611923"/>
                    <a:pt x="209414" y="611923"/>
                    <a:pt x="214853" y="611923"/>
                  </a:cubicBezTo>
                  <a:cubicBezTo>
                    <a:pt x="223012" y="611923"/>
                    <a:pt x="220293" y="611923"/>
                    <a:pt x="236610" y="611923"/>
                  </a:cubicBezTo>
                  <a:cubicBezTo>
                    <a:pt x="242050" y="611923"/>
                    <a:pt x="258368" y="601044"/>
                    <a:pt x="263807" y="598325"/>
                  </a:cubicBezTo>
                  <a:cubicBezTo>
                    <a:pt x="266527" y="598325"/>
                    <a:pt x="274686" y="592885"/>
                    <a:pt x="277405" y="592885"/>
                  </a:cubicBezTo>
                  <a:cubicBezTo>
                    <a:pt x="285564" y="587446"/>
                    <a:pt x="288284" y="579287"/>
                    <a:pt x="291004" y="573848"/>
                  </a:cubicBezTo>
                  <a:cubicBezTo>
                    <a:pt x="296443" y="562969"/>
                    <a:pt x="301882" y="554810"/>
                    <a:pt x="307322" y="543931"/>
                  </a:cubicBezTo>
                  <a:cubicBezTo>
                    <a:pt x="315481" y="524894"/>
                    <a:pt x="320920" y="524894"/>
                    <a:pt x="326359" y="481379"/>
                  </a:cubicBezTo>
                  <a:cubicBezTo>
                    <a:pt x="329079" y="456903"/>
                    <a:pt x="334518" y="435145"/>
                    <a:pt x="337238" y="413388"/>
                  </a:cubicBezTo>
                  <a:cubicBezTo>
                    <a:pt x="337238" y="391631"/>
                    <a:pt x="337238" y="369873"/>
                    <a:pt x="337238" y="350836"/>
                  </a:cubicBezTo>
                  <a:cubicBezTo>
                    <a:pt x="337238" y="339957"/>
                    <a:pt x="337238" y="320920"/>
                    <a:pt x="334518" y="296443"/>
                  </a:cubicBezTo>
                  <a:cubicBezTo>
                    <a:pt x="331798" y="269246"/>
                    <a:pt x="329079" y="250209"/>
                    <a:pt x="329079" y="244769"/>
                  </a:cubicBezTo>
                  <a:cubicBezTo>
                    <a:pt x="323640" y="206694"/>
                    <a:pt x="318200" y="174058"/>
                    <a:pt x="307322" y="135983"/>
                  </a:cubicBezTo>
                  <a:cubicBezTo>
                    <a:pt x="304602" y="125105"/>
                    <a:pt x="304602" y="108787"/>
                    <a:pt x="271966" y="78870"/>
                  </a:cubicBezTo>
                  <a:cubicBezTo>
                    <a:pt x="263807" y="73431"/>
                    <a:pt x="233891" y="65272"/>
                    <a:pt x="214853" y="65272"/>
                  </a:cubicBezTo>
                  <a:close/>
                  <a:moveTo>
                    <a:pt x="114226" y="0"/>
                  </a:moveTo>
                  <a:cubicBezTo>
                    <a:pt x="119665" y="0"/>
                    <a:pt x="125105" y="0"/>
                    <a:pt x="127824" y="0"/>
                  </a:cubicBezTo>
                  <a:cubicBezTo>
                    <a:pt x="133264" y="0"/>
                    <a:pt x="141422" y="0"/>
                    <a:pt x="146862" y="2720"/>
                  </a:cubicBezTo>
                  <a:cubicBezTo>
                    <a:pt x="157741" y="5439"/>
                    <a:pt x="165900" y="13598"/>
                    <a:pt x="174059" y="21758"/>
                  </a:cubicBezTo>
                  <a:cubicBezTo>
                    <a:pt x="179498" y="21758"/>
                    <a:pt x="187657" y="21758"/>
                    <a:pt x="193096" y="21758"/>
                  </a:cubicBezTo>
                  <a:cubicBezTo>
                    <a:pt x="212134" y="21758"/>
                    <a:pt x="228452" y="27197"/>
                    <a:pt x="261088" y="27197"/>
                  </a:cubicBezTo>
                  <a:cubicBezTo>
                    <a:pt x="277405" y="27197"/>
                    <a:pt x="293723" y="35356"/>
                    <a:pt x="310042" y="35356"/>
                  </a:cubicBezTo>
                  <a:cubicBezTo>
                    <a:pt x="318200" y="35356"/>
                    <a:pt x="329079" y="35356"/>
                    <a:pt x="334518" y="40795"/>
                  </a:cubicBezTo>
                  <a:cubicBezTo>
                    <a:pt x="342677" y="46234"/>
                    <a:pt x="348117" y="54393"/>
                    <a:pt x="356276" y="59833"/>
                  </a:cubicBezTo>
                  <a:cubicBezTo>
                    <a:pt x="361715" y="65272"/>
                    <a:pt x="369874" y="67992"/>
                    <a:pt x="372593" y="76151"/>
                  </a:cubicBezTo>
                  <a:cubicBezTo>
                    <a:pt x="375313" y="81590"/>
                    <a:pt x="378033" y="89749"/>
                    <a:pt x="380752" y="95188"/>
                  </a:cubicBezTo>
                  <a:cubicBezTo>
                    <a:pt x="386192" y="103347"/>
                    <a:pt x="391631" y="106067"/>
                    <a:pt x="405230" y="114226"/>
                  </a:cubicBezTo>
                  <a:cubicBezTo>
                    <a:pt x="413388" y="119665"/>
                    <a:pt x="410669" y="133263"/>
                    <a:pt x="416108" y="141422"/>
                  </a:cubicBezTo>
                  <a:cubicBezTo>
                    <a:pt x="426987" y="160461"/>
                    <a:pt x="446025" y="182218"/>
                    <a:pt x="451464" y="201256"/>
                  </a:cubicBezTo>
                  <a:cubicBezTo>
                    <a:pt x="456903" y="220293"/>
                    <a:pt x="456903" y="236611"/>
                    <a:pt x="456903" y="252929"/>
                  </a:cubicBezTo>
                  <a:cubicBezTo>
                    <a:pt x="456903" y="266527"/>
                    <a:pt x="456903" y="277406"/>
                    <a:pt x="456903" y="291004"/>
                  </a:cubicBezTo>
                  <a:cubicBezTo>
                    <a:pt x="456903" y="299163"/>
                    <a:pt x="456903" y="307322"/>
                    <a:pt x="459623" y="318201"/>
                  </a:cubicBezTo>
                  <a:cubicBezTo>
                    <a:pt x="459623" y="320921"/>
                    <a:pt x="459623" y="323640"/>
                    <a:pt x="459623" y="326360"/>
                  </a:cubicBezTo>
                  <a:cubicBezTo>
                    <a:pt x="462342" y="331799"/>
                    <a:pt x="459623" y="337238"/>
                    <a:pt x="459623" y="348117"/>
                  </a:cubicBezTo>
                  <a:cubicBezTo>
                    <a:pt x="459623" y="350837"/>
                    <a:pt x="462342" y="361715"/>
                    <a:pt x="462342" y="367155"/>
                  </a:cubicBezTo>
                  <a:cubicBezTo>
                    <a:pt x="462342" y="375314"/>
                    <a:pt x="456903" y="383473"/>
                    <a:pt x="456903" y="391632"/>
                  </a:cubicBezTo>
                  <a:cubicBezTo>
                    <a:pt x="456903" y="399790"/>
                    <a:pt x="456903" y="410669"/>
                    <a:pt x="456903" y="418828"/>
                  </a:cubicBezTo>
                  <a:cubicBezTo>
                    <a:pt x="456903" y="421548"/>
                    <a:pt x="454183" y="429707"/>
                    <a:pt x="451464" y="437866"/>
                  </a:cubicBezTo>
                  <a:cubicBezTo>
                    <a:pt x="448744" y="443305"/>
                    <a:pt x="448744" y="451464"/>
                    <a:pt x="446025" y="454184"/>
                  </a:cubicBezTo>
                  <a:cubicBezTo>
                    <a:pt x="443305" y="462343"/>
                    <a:pt x="440585" y="473221"/>
                    <a:pt x="440585" y="481380"/>
                  </a:cubicBezTo>
                  <a:cubicBezTo>
                    <a:pt x="437865" y="489539"/>
                    <a:pt x="437865" y="500418"/>
                    <a:pt x="432426" y="508577"/>
                  </a:cubicBezTo>
                  <a:cubicBezTo>
                    <a:pt x="429706" y="516736"/>
                    <a:pt x="424267" y="522175"/>
                    <a:pt x="418828" y="530334"/>
                  </a:cubicBezTo>
                  <a:cubicBezTo>
                    <a:pt x="416108" y="535773"/>
                    <a:pt x="413388" y="543932"/>
                    <a:pt x="410669" y="549371"/>
                  </a:cubicBezTo>
                  <a:cubicBezTo>
                    <a:pt x="405230" y="557531"/>
                    <a:pt x="397071" y="573848"/>
                    <a:pt x="391631" y="579288"/>
                  </a:cubicBezTo>
                  <a:cubicBezTo>
                    <a:pt x="369874" y="609204"/>
                    <a:pt x="350836" y="620083"/>
                    <a:pt x="337238" y="630961"/>
                  </a:cubicBezTo>
                  <a:cubicBezTo>
                    <a:pt x="326359" y="639120"/>
                    <a:pt x="315481" y="641840"/>
                    <a:pt x="301883" y="647279"/>
                  </a:cubicBezTo>
                  <a:cubicBezTo>
                    <a:pt x="291004" y="649999"/>
                    <a:pt x="277405" y="652718"/>
                    <a:pt x="263807" y="652718"/>
                  </a:cubicBezTo>
                  <a:cubicBezTo>
                    <a:pt x="252929" y="652718"/>
                    <a:pt x="244770" y="649999"/>
                    <a:pt x="233891" y="649999"/>
                  </a:cubicBezTo>
                  <a:cubicBezTo>
                    <a:pt x="206694" y="649999"/>
                    <a:pt x="217573" y="652718"/>
                    <a:pt x="187657" y="652718"/>
                  </a:cubicBezTo>
                  <a:cubicBezTo>
                    <a:pt x="184937" y="660877"/>
                    <a:pt x="179498" y="666317"/>
                    <a:pt x="171339" y="669036"/>
                  </a:cubicBezTo>
                  <a:cubicBezTo>
                    <a:pt x="165900" y="671756"/>
                    <a:pt x="160460" y="671756"/>
                    <a:pt x="155021" y="671756"/>
                  </a:cubicBezTo>
                  <a:cubicBezTo>
                    <a:pt x="149581" y="671756"/>
                    <a:pt x="144142" y="674476"/>
                    <a:pt x="138703" y="674476"/>
                  </a:cubicBezTo>
                  <a:cubicBezTo>
                    <a:pt x="135983" y="674476"/>
                    <a:pt x="127824" y="677195"/>
                    <a:pt x="125105" y="677195"/>
                  </a:cubicBezTo>
                  <a:cubicBezTo>
                    <a:pt x="116946" y="677195"/>
                    <a:pt x="108787" y="671756"/>
                    <a:pt x="106067" y="671756"/>
                  </a:cubicBezTo>
                  <a:cubicBezTo>
                    <a:pt x="100628" y="669036"/>
                    <a:pt x="95188" y="663597"/>
                    <a:pt x="87029" y="658158"/>
                  </a:cubicBezTo>
                  <a:cubicBezTo>
                    <a:pt x="84310" y="655438"/>
                    <a:pt x="81590" y="655438"/>
                    <a:pt x="81590" y="652718"/>
                  </a:cubicBezTo>
                  <a:cubicBezTo>
                    <a:pt x="73431" y="652718"/>
                    <a:pt x="81590" y="652718"/>
                    <a:pt x="67992" y="652718"/>
                  </a:cubicBezTo>
                  <a:cubicBezTo>
                    <a:pt x="59833" y="652718"/>
                    <a:pt x="51674" y="652718"/>
                    <a:pt x="43515" y="652718"/>
                  </a:cubicBezTo>
                  <a:cubicBezTo>
                    <a:pt x="35356" y="652718"/>
                    <a:pt x="24477" y="652718"/>
                    <a:pt x="16318" y="647279"/>
                  </a:cubicBezTo>
                  <a:cubicBezTo>
                    <a:pt x="8159" y="644559"/>
                    <a:pt x="0" y="636401"/>
                    <a:pt x="0" y="630961"/>
                  </a:cubicBezTo>
                  <a:cubicBezTo>
                    <a:pt x="0" y="625522"/>
                    <a:pt x="0" y="622802"/>
                    <a:pt x="5439" y="620083"/>
                  </a:cubicBezTo>
                  <a:cubicBezTo>
                    <a:pt x="10879" y="617363"/>
                    <a:pt x="21758" y="614643"/>
                    <a:pt x="27197" y="611924"/>
                  </a:cubicBezTo>
                  <a:cubicBezTo>
                    <a:pt x="38076" y="609204"/>
                    <a:pt x="54393" y="609204"/>
                    <a:pt x="65272" y="609204"/>
                  </a:cubicBezTo>
                  <a:cubicBezTo>
                    <a:pt x="65272" y="601045"/>
                    <a:pt x="65272" y="592886"/>
                    <a:pt x="65272" y="584727"/>
                  </a:cubicBezTo>
                  <a:cubicBezTo>
                    <a:pt x="65272" y="541213"/>
                    <a:pt x="62552" y="500418"/>
                    <a:pt x="62552" y="456903"/>
                  </a:cubicBezTo>
                  <a:cubicBezTo>
                    <a:pt x="62552" y="440585"/>
                    <a:pt x="65272" y="397071"/>
                    <a:pt x="65272" y="337238"/>
                  </a:cubicBezTo>
                  <a:cubicBezTo>
                    <a:pt x="65272" y="293724"/>
                    <a:pt x="67992" y="247490"/>
                    <a:pt x="67992" y="203975"/>
                  </a:cubicBezTo>
                  <a:cubicBezTo>
                    <a:pt x="67992" y="179498"/>
                    <a:pt x="67992" y="149582"/>
                    <a:pt x="70712" y="119665"/>
                  </a:cubicBezTo>
                  <a:cubicBezTo>
                    <a:pt x="70712" y="103347"/>
                    <a:pt x="73431" y="84309"/>
                    <a:pt x="73431" y="67992"/>
                  </a:cubicBezTo>
                  <a:cubicBezTo>
                    <a:pt x="73431" y="67992"/>
                    <a:pt x="70712" y="67992"/>
                    <a:pt x="67992" y="67992"/>
                  </a:cubicBezTo>
                  <a:cubicBezTo>
                    <a:pt x="59833" y="67992"/>
                    <a:pt x="51674" y="67992"/>
                    <a:pt x="43515" y="67992"/>
                  </a:cubicBezTo>
                  <a:cubicBezTo>
                    <a:pt x="35356" y="67992"/>
                    <a:pt x="24477" y="67992"/>
                    <a:pt x="16318" y="62552"/>
                  </a:cubicBezTo>
                  <a:cubicBezTo>
                    <a:pt x="8159" y="59833"/>
                    <a:pt x="0" y="51674"/>
                    <a:pt x="0" y="46234"/>
                  </a:cubicBezTo>
                  <a:cubicBezTo>
                    <a:pt x="0" y="43515"/>
                    <a:pt x="0" y="38075"/>
                    <a:pt x="5439" y="35356"/>
                  </a:cubicBezTo>
                  <a:cubicBezTo>
                    <a:pt x="10879" y="32636"/>
                    <a:pt x="21758" y="29916"/>
                    <a:pt x="27197" y="27197"/>
                  </a:cubicBezTo>
                  <a:cubicBezTo>
                    <a:pt x="46234" y="24477"/>
                    <a:pt x="65272" y="21758"/>
                    <a:pt x="76151" y="21758"/>
                  </a:cubicBezTo>
                  <a:cubicBezTo>
                    <a:pt x="76151" y="19038"/>
                    <a:pt x="78871" y="16318"/>
                    <a:pt x="81590" y="13598"/>
                  </a:cubicBezTo>
                  <a:cubicBezTo>
                    <a:pt x="84310" y="10879"/>
                    <a:pt x="92469" y="5439"/>
                    <a:pt x="97908" y="5439"/>
                  </a:cubicBezTo>
                  <a:cubicBezTo>
                    <a:pt x="103347" y="2720"/>
                    <a:pt x="108787" y="0"/>
                    <a:pt x="114226" y="0"/>
                  </a:cubicBezTo>
                  <a:close/>
                </a:path>
              </a:pathLst>
            </a:custGeom>
            <a:grpFill/>
            <a:ln w="27168" cap="flat">
              <a:noFill/>
              <a:prstDash val="solid"/>
              <a:miter/>
            </a:ln>
          </p:spPr>
          <p:txBody>
            <a:bodyPr rtlCol="0" anchor="ctr"/>
            <a:lstStyle/>
            <a:p>
              <a:endParaRPr/>
            </a:p>
          </p:txBody>
        </p:sp>
        <p:sp>
          <p:nvSpPr>
            <p:cNvPr id="47" name="Freeform: Shape 46">
              <a:extLst>
                <a:ext uri="{FF2B5EF4-FFF2-40B4-BE49-F238E27FC236}">
                  <a16:creationId xmlns:a16="http://schemas.microsoft.com/office/drawing/2014/main" id="{DE7CE7BB-5D54-49B3-B53E-541559A726B8}"/>
                </a:ext>
              </a:extLst>
            </p:cNvPr>
            <p:cNvSpPr/>
            <p:nvPr/>
          </p:nvSpPr>
          <p:spPr bwMode="black">
            <a:xfrm>
              <a:off x="7310622" y="4197597"/>
              <a:ext cx="489539" cy="761503"/>
            </a:xfrm>
            <a:custGeom>
              <a:avLst/>
              <a:gdLst>
                <a:gd name="connsiteX0" fmla="*/ 433491 w 489538"/>
                <a:gd name="connsiteY0" fmla="*/ 651063 h 761503"/>
                <a:gd name="connsiteX1" fmla="*/ 438930 w 489538"/>
                <a:gd name="connsiteY1" fmla="*/ 661942 h 761503"/>
                <a:gd name="connsiteX2" fmla="*/ 425332 w 489538"/>
                <a:gd name="connsiteY2" fmla="*/ 683699 h 761503"/>
                <a:gd name="connsiteX3" fmla="*/ 400855 w 489538"/>
                <a:gd name="connsiteY3" fmla="*/ 691858 h 761503"/>
                <a:gd name="connsiteX4" fmla="*/ 343742 w 489538"/>
                <a:gd name="connsiteY4" fmla="*/ 700017 h 761503"/>
                <a:gd name="connsiteX5" fmla="*/ 316546 w 489538"/>
                <a:gd name="connsiteY5" fmla="*/ 705456 h 761503"/>
                <a:gd name="connsiteX6" fmla="*/ 275751 w 489538"/>
                <a:gd name="connsiteY6" fmla="*/ 705456 h 761503"/>
                <a:gd name="connsiteX7" fmla="*/ 264872 w 489538"/>
                <a:gd name="connsiteY7" fmla="*/ 708176 h 761503"/>
                <a:gd name="connsiteX8" fmla="*/ 253994 w 489538"/>
                <a:gd name="connsiteY8" fmla="*/ 708176 h 761503"/>
                <a:gd name="connsiteX9" fmla="*/ 240395 w 489538"/>
                <a:gd name="connsiteY9" fmla="*/ 719054 h 761503"/>
                <a:gd name="connsiteX10" fmla="*/ 224077 w 489538"/>
                <a:gd name="connsiteY10" fmla="*/ 721774 h 761503"/>
                <a:gd name="connsiteX11" fmla="*/ 205040 w 489538"/>
                <a:gd name="connsiteY11" fmla="*/ 724494 h 761503"/>
                <a:gd name="connsiteX12" fmla="*/ 191441 w 489538"/>
                <a:gd name="connsiteY12" fmla="*/ 727213 h 761503"/>
                <a:gd name="connsiteX13" fmla="*/ 169684 w 489538"/>
                <a:gd name="connsiteY13" fmla="*/ 721774 h 761503"/>
                <a:gd name="connsiteX14" fmla="*/ 150646 w 489538"/>
                <a:gd name="connsiteY14" fmla="*/ 708176 h 761503"/>
                <a:gd name="connsiteX15" fmla="*/ 139768 w 489538"/>
                <a:gd name="connsiteY15" fmla="*/ 708176 h 761503"/>
                <a:gd name="connsiteX16" fmla="*/ 120730 w 489538"/>
                <a:gd name="connsiteY16" fmla="*/ 708176 h 761503"/>
                <a:gd name="connsiteX17" fmla="*/ 98973 w 489538"/>
                <a:gd name="connsiteY17" fmla="*/ 708176 h 761503"/>
                <a:gd name="connsiteX18" fmla="*/ 74496 w 489538"/>
                <a:gd name="connsiteY18" fmla="*/ 702736 h 761503"/>
                <a:gd name="connsiteX19" fmla="*/ 58178 w 489538"/>
                <a:gd name="connsiteY19" fmla="*/ 683699 h 761503"/>
                <a:gd name="connsiteX20" fmla="*/ 63617 w 489538"/>
                <a:gd name="connsiteY20" fmla="*/ 675540 h 761503"/>
                <a:gd name="connsiteX21" fmla="*/ 85375 w 489538"/>
                <a:gd name="connsiteY21" fmla="*/ 667381 h 761503"/>
                <a:gd name="connsiteX22" fmla="*/ 128889 w 489538"/>
                <a:gd name="connsiteY22" fmla="*/ 661942 h 761503"/>
                <a:gd name="connsiteX23" fmla="*/ 128889 w 489538"/>
                <a:gd name="connsiteY23" fmla="*/ 602109 h 761503"/>
                <a:gd name="connsiteX24" fmla="*/ 126170 w 489538"/>
                <a:gd name="connsiteY24" fmla="*/ 523239 h 761503"/>
                <a:gd name="connsiteX25" fmla="*/ 126170 w 489538"/>
                <a:gd name="connsiteY25" fmla="*/ 468846 h 761503"/>
                <a:gd name="connsiteX26" fmla="*/ 123450 w 489538"/>
                <a:gd name="connsiteY26" fmla="*/ 409014 h 761503"/>
                <a:gd name="connsiteX27" fmla="*/ 123450 w 489538"/>
                <a:gd name="connsiteY27" fmla="*/ 384537 h 761503"/>
                <a:gd name="connsiteX28" fmla="*/ 126170 w 489538"/>
                <a:gd name="connsiteY28" fmla="*/ 349181 h 761503"/>
                <a:gd name="connsiteX29" fmla="*/ 126170 w 489538"/>
                <a:gd name="connsiteY29" fmla="*/ 324704 h 761503"/>
                <a:gd name="connsiteX30" fmla="*/ 128889 w 489538"/>
                <a:gd name="connsiteY30" fmla="*/ 292068 h 761503"/>
                <a:gd name="connsiteX31" fmla="*/ 134329 w 489538"/>
                <a:gd name="connsiteY31" fmla="*/ 234956 h 761503"/>
                <a:gd name="connsiteX32" fmla="*/ 134329 w 489538"/>
                <a:gd name="connsiteY32" fmla="*/ 172404 h 761503"/>
                <a:gd name="connsiteX33" fmla="*/ 137048 w 489538"/>
                <a:gd name="connsiteY33" fmla="*/ 123450 h 761503"/>
                <a:gd name="connsiteX34" fmla="*/ 123450 w 489538"/>
                <a:gd name="connsiteY34" fmla="*/ 123450 h 761503"/>
                <a:gd name="connsiteX35" fmla="*/ 101693 w 489538"/>
                <a:gd name="connsiteY35" fmla="*/ 123450 h 761503"/>
                <a:gd name="connsiteX36" fmla="*/ 77216 w 489538"/>
                <a:gd name="connsiteY36" fmla="*/ 118011 h 761503"/>
                <a:gd name="connsiteX37" fmla="*/ 60898 w 489538"/>
                <a:gd name="connsiteY37" fmla="*/ 98973 h 761503"/>
                <a:gd name="connsiteX38" fmla="*/ 66337 w 489538"/>
                <a:gd name="connsiteY38" fmla="*/ 90814 h 761503"/>
                <a:gd name="connsiteX39" fmla="*/ 88094 w 489538"/>
                <a:gd name="connsiteY39" fmla="*/ 82655 h 761503"/>
                <a:gd name="connsiteX40" fmla="*/ 145207 w 489538"/>
                <a:gd name="connsiteY40" fmla="*/ 77216 h 761503"/>
                <a:gd name="connsiteX41" fmla="*/ 145207 w 489538"/>
                <a:gd name="connsiteY41" fmla="*/ 77216 h 761503"/>
                <a:gd name="connsiteX42" fmla="*/ 153366 w 489538"/>
                <a:gd name="connsiteY42" fmla="*/ 69057 h 761503"/>
                <a:gd name="connsiteX43" fmla="*/ 177843 w 489538"/>
                <a:gd name="connsiteY43" fmla="*/ 60898 h 761503"/>
                <a:gd name="connsiteX44" fmla="*/ 196881 w 489538"/>
                <a:gd name="connsiteY44" fmla="*/ 58178 h 761503"/>
                <a:gd name="connsiteX45" fmla="*/ 205040 w 489538"/>
                <a:gd name="connsiteY45" fmla="*/ 58178 h 761503"/>
                <a:gd name="connsiteX46" fmla="*/ 215919 w 489538"/>
                <a:gd name="connsiteY46" fmla="*/ 63617 h 761503"/>
                <a:gd name="connsiteX47" fmla="*/ 229517 w 489538"/>
                <a:gd name="connsiteY47" fmla="*/ 69057 h 761503"/>
                <a:gd name="connsiteX48" fmla="*/ 256713 w 489538"/>
                <a:gd name="connsiteY48" fmla="*/ 77216 h 761503"/>
                <a:gd name="connsiteX49" fmla="*/ 264872 w 489538"/>
                <a:gd name="connsiteY49" fmla="*/ 77216 h 761503"/>
                <a:gd name="connsiteX50" fmla="*/ 281190 w 489538"/>
                <a:gd name="connsiteY50" fmla="*/ 77216 h 761503"/>
                <a:gd name="connsiteX51" fmla="*/ 330144 w 489538"/>
                <a:gd name="connsiteY51" fmla="*/ 77216 h 761503"/>
                <a:gd name="connsiteX52" fmla="*/ 357341 w 489538"/>
                <a:gd name="connsiteY52" fmla="*/ 79935 h 761503"/>
                <a:gd name="connsiteX53" fmla="*/ 387257 w 489538"/>
                <a:gd name="connsiteY53" fmla="*/ 82655 h 761503"/>
                <a:gd name="connsiteX54" fmla="*/ 406295 w 489538"/>
                <a:gd name="connsiteY54" fmla="*/ 85375 h 761503"/>
                <a:gd name="connsiteX55" fmla="*/ 417173 w 489538"/>
                <a:gd name="connsiteY55" fmla="*/ 79935 h 761503"/>
                <a:gd name="connsiteX56" fmla="*/ 425332 w 489538"/>
                <a:gd name="connsiteY56" fmla="*/ 85375 h 761503"/>
                <a:gd name="connsiteX57" fmla="*/ 433491 w 489538"/>
                <a:gd name="connsiteY57" fmla="*/ 104412 h 761503"/>
                <a:gd name="connsiteX58" fmla="*/ 436211 w 489538"/>
                <a:gd name="connsiteY58" fmla="*/ 137048 h 761503"/>
                <a:gd name="connsiteX59" fmla="*/ 438930 w 489538"/>
                <a:gd name="connsiteY59" fmla="*/ 183282 h 761503"/>
                <a:gd name="connsiteX60" fmla="*/ 422612 w 489538"/>
                <a:gd name="connsiteY60" fmla="*/ 218638 h 761503"/>
                <a:gd name="connsiteX61" fmla="*/ 406295 w 489538"/>
                <a:gd name="connsiteY61" fmla="*/ 213198 h 761503"/>
                <a:gd name="connsiteX62" fmla="*/ 398136 w 489538"/>
                <a:gd name="connsiteY62" fmla="*/ 196881 h 761503"/>
                <a:gd name="connsiteX63" fmla="*/ 395416 w 489538"/>
                <a:gd name="connsiteY63" fmla="*/ 175123 h 761503"/>
                <a:gd name="connsiteX64" fmla="*/ 395416 w 489538"/>
                <a:gd name="connsiteY64" fmla="*/ 153366 h 761503"/>
                <a:gd name="connsiteX65" fmla="*/ 395416 w 489538"/>
                <a:gd name="connsiteY65" fmla="*/ 126170 h 761503"/>
                <a:gd name="connsiteX66" fmla="*/ 370939 w 489538"/>
                <a:gd name="connsiteY66" fmla="*/ 128889 h 761503"/>
                <a:gd name="connsiteX67" fmla="*/ 338303 w 489538"/>
                <a:gd name="connsiteY67" fmla="*/ 131609 h 761503"/>
                <a:gd name="connsiteX68" fmla="*/ 286629 w 489538"/>
                <a:gd name="connsiteY68" fmla="*/ 134328 h 761503"/>
                <a:gd name="connsiteX69" fmla="*/ 273031 w 489538"/>
                <a:gd name="connsiteY69" fmla="*/ 137048 h 761503"/>
                <a:gd name="connsiteX70" fmla="*/ 262153 w 489538"/>
                <a:gd name="connsiteY70" fmla="*/ 142487 h 761503"/>
                <a:gd name="connsiteX71" fmla="*/ 259433 w 489538"/>
                <a:gd name="connsiteY71" fmla="*/ 153366 h 761503"/>
                <a:gd name="connsiteX72" fmla="*/ 262153 w 489538"/>
                <a:gd name="connsiteY72" fmla="*/ 166964 h 761503"/>
                <a:gd name="connsiteX73" fmla="*/ 262153 w 489538"/>
                <a:gd name="connsiteY73" fmla="*/ 196881 h 761503"/>
                <a:gd name="connsiteX74" fmla="*/ 262153 w 489538"/>
                <a:gd name="connsiteY74" fmla="*/ 215918 h 761503"/>
                <a:gd name="connsiteX75" fmla="*/ 262153 w 489538"/>
                <a:gd name="connsiteY75" fmla="*/ 251274 h 761503"/>
                <a:gd name="connsiteX76" fmla="*/ 259433 w 489538"/>
                <a:gd name="connsiteY76" fmla="*/ 278470 h 761503"/>
                <a:gd name="connsiteX77" fmla="*/ 259433 w 489538"/>
                <a:gd name="connsiteY77" fmla="*/ 308386 h 761503"/>
                <a:gd name="connsiteX78" fmla="*/ 259433 w 489538"/>
                <a:gd name="connsiteY78" fmla="*/ 321985 h 761503"/>
                <a:gd name="connsiteX79" fmla="*/ 259433 w 489538"/>
                <a:gd name="connsiteY79" fmla="*/ 332863 h 761503"/>
                <a:gd name="connsiteX80" fmla="*/ 267592 w 489538"/>
                <a:gd name="connsiteY80" fmla="*/ 335583 h 761503"/>
                <a:gd name="connsiteX81" fmla="*/ 281190 w 489538"/>
                <a:gd name="connsiteY81" fmla="*/ 335583 h 761503"/>
                <a:gd name="connsiteX82" fmla="*/ 327424 w 489538"/>
                <a:gd name="connsiteY82" fmla="*/ 338303 h 761503"/>
                <a:gd name="connsiteX83" fmla="*/ 351901 w 489538"/>
                <a:gd name="connsiteY83" fmla="*/ 341022 h 761503"/>
                <a:gd name="connsiteX84" fmla="*/ 351901 w 489538"/>
                <a:gd name="connsiteY84" fmla="*/ 335583 h 761503"/>
                <a:gd name="connsiteX85" fmla="*/ 351901 w 489538"/>
                <a:gd name="connsiteY85" fmla="*/ 313826 h 761503"/>
                <a:gd name="connsiteX86" fmla="*/ 357341 w 489538"/>
                <a:gd name="connsiteY86" fmla="*/ 289349 h 761503"/>
                <a:gd name="connsiteX87" fmla="*/ 373658 w 489538"/>
                <a:gd name="connsiteY87" fmla="*/ 273031 h 761503"/>
                <a:gd name="connsiteX88" fmla="*/ 381817 w 489538"/>
                <a:gd name="connsiteY88" fmla="*/ 278470 h 761503"/>
                <a:gd name="connsiteX89" fmla="*/ 389977 w 489538"/>
                <a:gd name="connsiteY89" fmla="*/ 300228 h 761503"/>
                <a:gd name="connsiteX90" fmla="*/ 395416 w 489538"/>
                <a:gd name="connsiteY90" fmla="*/ 351901 h 761503"/>
                <a:gd name="connsiteX91" fmla="*/ 398136 w 489538"/>
                <a:gd name="connsiteY91" fmla="*/ 409014 h 761503"/>
                <a:gd name="connsiteX92" fmla="*/ 381817 w 489538"/>
                <a:gd name="connsiteY92" fmla="*/ 444369 h 761503"/>
                <a:gd name="connsiteX93" fmla="*/ 365500 w 489538"/>
                <a:gd name="connsiteY93" fmla="*/ 438930 h 761503"/>
                <a:gd name="connsiteX94" fmla="*/ 357341 w 489538"/>
                <a:gd name="connsiteY94" fmla="*/ 422612 h 761503"/>
                <a:gd name="connsiteX95" fmla="*/ 354621 w 489538"/>
                <a:gd name="connsiteY95" fmla="*/ 400855 h 761503"/>
                <a:gd name="connsiteX96" fmla="*/ 354621 w 489538"/>
                <a:gd name="connsiteY96" fmla="*/ 381817 h 761503"/>
                <a:gd name="connsiteX97" fmla="*/ 270312 w 489538"/>
                <a:gd name="connsiteY97" fmla="*/ 381817 h 761503"/>
                <a:gd name="connsiteX98" fmla="*/ 256713 w 489538"/>
                <a:gd name="connsiteY98" fmla="*/ 395415 h 761503"/>
                <a:gd name="connsiteX99" fmla="*/ 253994 w 489538"/>
                <a:gd name="connsiteY99" fmla="*/ 422612 h 761503"/>
                <a:gd name="connsiteX100" fmla="*/ 253994 w 489538"/>
                <a:gd name="connsiteY100" fmla="*/ 433490 h 761503"/>
                <a:gd name="connsiteX101" fmla="*/ 253994 w 489538"/>
                <a:gd name="connsiteY101" fmla="*/ 449809 h 761503"/>
                <a:gd name="connsiteX102" fmla="*/ 256713 w 489538"/>
                <a:gd name="connsiteY102" fmla="*/ 474285 h 761503"/>
                <a:gd name="connsiteX103" fmla="*/ 256713 w 489538"/>
                <a:gd name="connsiteY103" fmla="*/ 496043 h 761503"/>
                <a:gd name="connsiteX104" fmla="*/ 259433 w 489538"/>
                <a:gd name="connsiteY104" fmla="*/ 534118 h 761503"/>
                <a:gd name="connsiteX105" fmla="*/ 259433 w 489538"/>
                <a:gd name="connsiteY105" fmla="*/ 591231 h 761503"/>
                <a:gd name="connsiteX106" fmla="*/ 262153 w 489538"/>
                <a:gd name="connsiteY106" fmla="*/ 618427 h 761503"/>
                <a:gd name="connsiteX107" fmla="*/ 267592 w 489538"/>
                <a:gd name="connsiteY107" fmla="*/ 648343 h 761503"/>
                <a:gd name="connsiteX108" fmla="*/ 292069 w 489538"/>
                <a:gd name="connsiteY108" fmla="*/ 651063 h 761503"/>
                <a:gd name="connsiteX109" fmla="*/ 327424 w 489538"/>
                <a:gd name="connsiteY109" fmla="*/ 651063 h 761503"/>
                <a:gd name="connsiteX110" fmla="*/ 362780 w 489538"/>
                <a:gd name="connsiteY110" fmla="*/ 653783 h 761503"/>
                <a:gd name="connsiteX111" fmla="*/ 395416 w 489538"/>
                <a:gd name="connsiteY111" fmla="*/ 648343 h 761503"/>
                <a:gd name="connsiteX112" fmla="*/ 395416 w 489538"/>
                <a:gd name="connsiteY112" fmla="*/ 618427 h 761503"/>
                <a:gd name="connsiteX113" fmla="*/ 395416 w 489538"/>
                <a:gd name="connsiteY113" fmla="*/ 596670 h 761503"/>
                <a:gd name="connsiteX114" fmla="*/ 398136 w 489538"/>
                <a:gd name="connsiteY114" fmla="*/ 574913 h 761503"/>
                <a:gd name="connsiteX115" fmla="*/ 406295 w 489538"/>
                <a:gd name="connsiteY115" fmla="*/ 558595 h 761503"/>
                <a:gd name="connsiteX116" fmla="*/ 422612 w 489538"/>
                <a:gd name="connsiteY116" fmla="*/ 553155 h 761503"/>
                <a:gd name="connsiteX117" fmla="*/ 438930 w 489538"/>
                <a:gd name="connsiteY117" fmla="*/ 588511 h 761503"/>
                <a:gd name="connsiteX118" fmla="*/ 436211 w 489538"/>
                <a:gd name="connsiteY118" fmla="*/ 645624 h 761503"/>
                <a:gd name="connsiteX119" fmla="*/ 433491 w 489538"/>
                <a:gd name="connsiteY119" fmla="*/ 651063 h 761503"/>
                <a:gd name="connsiteX120" fmla="*/ 433491 w 489538"/>
                <a:gd name="connsiteY120" fmla="*/ 651063 h 76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489538" h="761503">
                  <a:moveTo>
                    <a:pt x="433491" y="651063"/>
                  </a:moveTo>
                  <a:cubicBezTo>
                    <a:pt x="436211" y="653783"/>
                    <a:pt x="438930" y="656502"/>
                    <a:pt x="438930" y="661942"/>
                  </a:cubicBezTo>
                  <a:cubicBezTo>
                    <a:pt x="438930" y="670101"/>
                    <a:pt x="433491" y="678259"/>
                    <a:pt x="425332" y="683699"/>
                  </a:cubicBezTo>
                  <a:cubicBezTo>
                    <a:pt x="417173" y="689138"/>
                    <a:pt x="409014" y="689138"/>
                    <a:pt x="400855" y="691858"/>
                  </a:cubicBezTo>
                  <a:cubicBezTo>
                    <a:pt x="381817" y="694578"/>
                    <a:pt x="362780" y="694578"/>
                    <a:pt x="343742" y="700017"/>
                  </a:cubicBezTo>
                  <a:cubicBezTo>
                    <a:pt x="335583" y="702736"/>
                    <a:pt x="324705" y="702736"/>
                    <a:pt x="316546" y="705456"/>
                  </a:cubicBezTo>
                  <a:cubicBezTo>
                    <a:pt x="308387" y="705456"/>
                    <a:pt x="289349" y="705456"/>
                    <a:pt x="275751" y="705456"/>
                  </a:cubicBezTo>
                  <a:cubicBezTo>
                    <a:pt x="270312" y="705456"/>
                    <a:pt x="267592" y="708176"/>
                    <a:pt x="264872" y="708176"/>
                  </a:cubicBezTo>
                  <a:cubicBezTo>
                    <a:pt x="264872" y="708176"/>
                    <a:pt x="259433" y="708176"/>
                    <a:pt x="253994" y="708176"/>
                  </a:cubicBezTo>
                  <a:cubicBezTo>
                    <a:pt x="251274" y="713615"/>
                    <a:pt x="245835" y="716335"/>
                    <a:pt x="240395" y="719054"/>
                  </a:cubicBezTo>
                  <a:cubicBezTo>
                    <a:pt x="234956" y="721774"/>
                    <a:pt x="229517" y="721774"/>
                    <a:pt x="224077" y="721774"/>
                  </a:cubicBezTo>
                  <a:cubicBezTo>
                    <a:pt x="218638" y="721774"/>
                    <a:pt x="213199" y="724494"/>
                    <a:pt x="205040" y="724494"/>
                  </a:cubicBezTo>
                  <a:cubicBezTo>
                    <a:pt x="202320" y="724494"/>
                    <a:pt x="194161" y="727213"/>
                    <a:pt x="191441" y="727213"/>
                  </a:cubicBezTo>
                  <a:cubicBezTo>
                    <a:pt x="183282" y="727213"/>
                    <a:pt x="172404" y="721774"/>
                    <a:pt x="169684" y="721774"/>
                  </a:cubicBezTo>
                  <a:cubicBezTo>
                    <a:pt x="164245" y="719054"/>
                    <a:pt x="156086" y="713615"/>
                    <a:pt x="150646" y="708176"/>
                  </a:cubicBezTo>
                  <a:cubicBezTo>
                    <a:pt x="145207" y="708176"/>
                    <a:pt x="139768" y="708176"/>
                    <a:pt x="139768" y="708176"/>
                  </a:cubicBezTo>
                  <a:cubicBezTo>
                    <a:pt x="126170" y="708176"/>
                    <a:pt x="137048" y="708176"/>
                    <a:pt x="120730" y="708176"/>
                  </a:cubicBezTo>
                  <a:cubicBezTo>
                    <a:pt x="112571" y="708176"/>
                    <a:pt x="104412" y="708176"/>
                    <a:pt x="98973" y="708176"/>
                  </a:cubicBezTo>
                  <a:cubicBezTo>
                    <a:pt x="90814" y="708176"/>
                    <a:pt x="79936" y="708176"/>
                    <a:pt x="74496" y="702736"/>
                  </a:cubicBezTo>
                  <a:cubicBezTo>
                    <a:pt x="66337" y="700017"/>
                    <a:pt x="58178" y="689138"/>
                    <a:pt x="58178" y="683699"/>
                  </a:cubicBezTo>
                  <a:cubicBezTo>
                    <a:pt x="58178" y="680979"/>
                    <a:pt x="58178" y="678259"/>
                    <a:pt x="63617" y="675540"/>
                  </a:cubicBezTo>
                  <a:cubicBezTo>
                    <a:pt x="69057" y="672820"/>
                    <a:pt x="77216" y="670101"/>
                    <a:pt x="85375" y="667381"/>
                  </a:cubicBezTo>
                  <a:cubicBezTo>
                    <a:pt x="98973" y="664661"/>
                    <a:pt x="115291" y="664661"/>
                    <a:pt x="128889" y="661942"/>
                  </a:cubicBezTo>
                  <a:cubicBezTo>
                    <a:pt x="128889" y="645624"/>
                    <a:pt x="128889" y="623866"/>
                    <a:pt x="128889" y="602109"/>
                  </a:cubicBezTo>
                  <a:cubicBezTo>
                    <a:pt x="128889" y="566754"/>
                    <a:pt x="128889" y="531398"/>
                    <a:pt x="126170" y="523239"/>
                  </a:cubicBezTo>
                  <a:cubicBezTo>
                    <a:pt x="126170" y="517800"/>
                    <a:pt x="126170" y="487884"/>
                    <a:pt x="126170" y="468846"/>
                  </a:cubicBezTo>
                  <a:cubicBezTo>
                    <a:pt x="126170" y="449809"/>
                    <a:pt x="123450" y="430771"/>
                    <a:pt x="123450" y="409014"/>
                  </a:cubicBezTo>
                  <a:cubicBezTo>
                    <a:pt x="123450" y="400855"/>
                    <a:pt x="123450" y="392696"/>
                    <a:pt x="123450" y="384537"/>
                  </a:cubicBezTo>
                  <a:cubicBezTo>
                    <a:pt x="123450" y="373658"/>
                    <a:pt x="126170" y="360060"/>
                    <a:pt x="126170" y="349181"/>
                  </a:cubicBezTo>
                  <a:cubicBezTo>
                    <a:pt x="126170" y="341022"/>
                    <a:pt x="126170" y="332863"/>
                    <a:pt x="126170" y="324704"/>
                  </a:cubicBezTo>
                  <a:cubicBezTo>
                    <a:pt x="126170" y="313826"/>
                    <a:pt x="126170" y="302947"/>
                    <a:pt x="128889" y="292068"/>
                  </a:cubicBezTo>
                  <a:cubicBezTo>
                    <a:pt x="131609" y="273031"/>
                    <a:pt x="134329" y="253993"/>
                    <a:pt x="134329" y="234956"/>
                  </a:cubicBezTo>
                  <a:cubicBezTo>
                    <a:pt x="134329" y="213198"/>
                    <a:pt x="134329" y="191441"/>
                    <a:pt x="134329" y="172404"/>
                  </a:cubicBezTo>
                  <a:cubicBezTo>
                    <a:pt x="134329" y="156086"/>
                    <a:pt x="134329" y="139768"/>
                    <a:pt x="137048" y="123450"/>
                  </a:cubicBezTo>
                  <a:cubicBezTo>
                    <a:pt x="131609" y="123450"/>
                    <a:pt x="134329" y="123450"/>
                    <a:pt x="123450" y="123450"/>
                  </a:cubicBezTo>
                  <a:cubicBezTo>
                    <a:pt x="115291" y="123450"/>
                    <a:pt x="107132" y="123450"/>
                    <a:pt x="101693" y="123450"/>
                  </a:cubicBezTo>
                  <a:cubicBezTo>
                    <a:pt x="93534" y="123450"/>
                    <a:pt x="82655" y="123450"/>
                    <a:pt x="77216" y="118011"/>
                  </a:cubicBezTo>
                  <a:cubicBezTo>
                    <a:pt x="69057" y="115291"/>
                    <a:pt x="60898" y="101693"/>
                    <a:pt x="60898" y="98973"/>
                  </a:cubicBezTo>
                  <a:cubicBezTo>
                    <a:pt x="60898" y="96253"/>
                    <a:pt x="60898" y="93534"/>
                    <a:pt x="66337" y="90814"/>
                  </a:cubicBezTo>
                  <a:cubicBezTo>
                    <a:pt x="71777" y="88094"/>
                    <a:pt x="79936" y="85375"/>
                    <a:pt x="88094" y="82655"/>
                  </a:cubicBezTo>
                  <a:cubicBezTo>
                    <a:pt x="104412" y="79935"/>
                    <a:pt x="131609" y="77216"/>
                    <a:pt x="145207" y="77216"/>
                  </a:cubicBezTo>
                  <a:cubicBezTo>
                    <a:pt x="145207" y="77216"/>
                    <a:pt x="145207" y="77216"/>
                    <a:pt x="145207" y="77216"/>
                  </a:cubicBezTo>
                  <a:cubicBezTo>
                    <a:pt x="145207" y="74496"/>
                    <a:pt x="150646" y="71776"/>
                    <a:pt x="153366" y="69057"/>
                  </a:cubicBezTo>
                  <a:cubicBezTo>
                    <a:pt x="161525" y="63617"/>
                    <a:pt x="169684" y="63617"/>
                    <a:pt x="177843" y="60898"/>
                  </a:cubicBezTo>
                  <a:cubicBezTo>
                    <a:pt x="183282" y="58178"/>
                    <a:pt x="191441" y="58178"/>
                    <a:pt x="196881" y="58178"/>
                  </a:cubicBezTo>
                  <a:cubicBezTo>
                    <a:pt x="199600" y="58178"/>
                    <a:pt x="202320" y="58178"/>
                    <a:pt x="205040" y="58178"/>
                  </a:cubicBezTo>
                  <a:cubicBezTo>
                    <a:pt x="207759" y="58178"/>
                    <a:pt x="213199" y="60898"/>
                    <a:pt x="215919" y="63617"/>
                  </a:cubicBezTo>
                  <a:cubicBezTo>
                    <a:pt x="221358" y="66337"/>
                    <a:pt x="224077" y="66337"/>
                    <a:pt x="229517" y="69057"/>
                  </a:cubicBezTo>
                  <a:cubicBezTo>
                    <a:pt x="237675" y="71776"/>
                    <a:pt x="245835" y="77216"/>
                    <a:pt x="256713" y="77216"/>
                  </a:cubicBezTo>
                  <a:cubicBezTo>
                    <a:pt x="259433" y="77216"/>
                    <a:pt x="262153" y="77216"/>
                    <a:pt x="264872" y="77216"/>
                  </a:cubicBezTo>
                  <a:cubicBezTo>
                    <a:pt x="270312" y="77216"/>
                    <a:pt x="275751" y="77216"/>
                    <a:pt x="281190" y="77216"/>
                  </a:cubicBezTo>
                  <a:cubicBezTo>
                    <a:pt x="292069" y="77216"/>
                    <a:pt x="321985" y="77216"/>
                    <a:pt x="330144" y="77216"/>
                  </a:cubicBezTo>
                  <a:cubicBezTo>
                    <a:pt x="338303" y="77216"/>
                    <a:pt x="349182" y="77216"/>
                    <a:pt x="357341" y="79935"/>
                  </a:cubicBezTo>
                  <a:cubicBezTo>
                    <a:pt x="368219" y="79935"/>
                    <a:pt x="379098" y="82655"/>
                    <a:pt x="387257" y="82655"/>
                  </a:cubicBezTo>
                  <a:cubicBezTo>
                    <a:pt x="392696" y="82655"/>
                    <a:pt x="400855" y="85375"/>
                    <a:pt x="406295" y="85375"/>
                  </a:cubicBezTo>
                  <a:cubicBezTo>
                    <a:pt x="409014" y="82655"/>
                    <a:pt x="414453" y="79935"/>
                    <a:pt x="417173" y="79935"/>
                  </a:cubicBezTo>
                  <a:cubicBezTo>
                    <a:pt x="419893" y="79935"/>
                    <a:pt x="422612" y="79935"/>
                    <a:pt x="425332" y="85375"/>
                  </a:cubicBezTo>
                  <a:cubicBezTo>
                    <a:pt x="428052" y="90814"/>
                    <a:pt x="433491" y="98973"/>
                    <a:pt x="433491" y="104412"/>
                  </a:cubicBezTo>
                  <a:cubicBezTo>
                    <a:pt x="436211" y="131609"/>
                    <a:pt x="436211" y="120730"/>
                    <a:pt x="436211" y="137048"/>
                  </a:cubicBezTo>
                  <a:cubicBezTo>
                    <a:pt x="438930" y="158805"/>
                    <a:pt x="438930" y="158805"/>
                    <a:pt x="438930" y="183282"/>
                  </a:cubicBezTo>
                  <a:cubicBezTo>
                    <a:pt x="438930" y="194161"/>
                    <a:pt x="438930" y="218638"/>
                    <a:pt x="422612" y="218638"/>
                  </a:cubicBezTo>
                  <a:cubicBezTo>
                    <a:pt x="414453" y="218638"/>
                    <a:pt x="411734" y="215918"/>
                    <a:pt x="406295" y="213198"/>
                  </a:cubicBezTo>
                  <a:cubicBezTo>
                    <a:pt x="400855" y="210479"/>
                    <a:pt x="398136" y="202320"/>
                    <a:pt x="398136" y="196881"/>
                  </a:cubicBezTo>
                  <a:cubicBezTo>
                    <a:pt x="395416" y="188722"/>
                    <a:pt x="395416" y="183282"/>
                    <a:pt x="395416" y="175123"/>
                  </a:cubicBezTo>
                  <a:cubicBezTo>
                    <a:pt x="395416" y="169684"/>
                    <a:pt x="395416" y="164245"/>
                    <a:pt x="395416" y="153366"/>
                  </a:cubicBezTo>
                  <a:cubicBezTo>
                    <a:pt x="395416" y="145207"/>
                    <a:pt x="395416" y="134328"/>
                    <a:pt x="395416" y="126170"/>
                  </a:cubicBezTo>
                  <a:cubicBezTo>
                    <a:pt x="387257" y="128889"/>
                    <a:pt x="379098" y="128889"/>
                    <a:pt x="370939" y="128889"/>
                  </a:cubicBezTo>
                  <a:cubicBezTo>
                    <a:pt x="360060" y="128889"/>
                    <a:pt x="349182" y="128889"/>
                    <a:pt x="338303" y="131609"/>
                  </a:cubicBezTo>
                  <a:cubicBezTo>
                    <a:pt x="327424" y="131609"/>
                    <a:pt x="319265" y="134328"/>
                    <a:pt x="286629" y="134328"/>
                  </a:cubicBezTo>
                  <a:cubicBezTo>
                    <a:pt x="281190" y="134328"/>
                    <a:pt x="278470" y="134328"/>
                    <a:pt x="273031" y="137048"/>
                  </a:cubicBezTo>
                  <a:cubicBezTo>
                    <a:pt x="270312" y="137048"/>
                    <a:pt x="264872" y="137048"/>
                    <a:pt x="262153" y="142487"/>
                  </a:cubicBezTo>
                  <a:cubicBezTo>
                    <a:pt x="259433" y="145207"/>
                    <a:pt x="259433" y="150647"/>
                    <a:pt x="259433" y="153366"/>
                  </a:cubicBezTo>
                  <a:cubicBezTo>
                    <a:pt x="259433" y="158805"/>
                    <a:pt x="259433" y="164245"/>
                    <a:pt x="262153" y="166964"/>
                  </a:cubicBezTo>
                  <a:cubicBezTo>
                    <a:pt x="262153" y="177843"/>
                    <a:pt x="262153" y="186002"/>
                    <a:pt x="262153" y="196881"/>
                  </a:cubicBezTo>
                  <a:cubicBezTo>
                    <a:pt x="262153" y="202320"/>
                    <a:pt x="262153" y="210479"/>
                    <a:pt x="262153" y="215918"/>
                  </a:cubicBezTo>
                  <a:cubicBezTo>
                    <a:pt x="262153" y="229516"/>
                    <a:pt x="262153" y="240395"/>
                    <a:pt x="262153" y="251274"/>
                  </a:cubicBezTo>
                  <a:cubicBezTo>
                    <a:pt x="262153" y="259433"/>
                    <a:pt x="259433" y="270311"/>
                    <a:pt x="259433" y="278470"/>
                  </a:cubicBezTo>
                  <a:cubicBezTo>
                    <a:pt x="259433" y="289349"/>
                    <a:pt x="259433" y="297508"/>
                    <a:pt x="259433" y="308386"/>
                  </a:cubicBezTo>
                  <a:cubicBezTo>
                    <a:pt x="259433" y="313826"/>
                    <a:pt x="259433" y="319265"/>
                    <a:pt x="259433" y="321985"/>
                  </a:cubicBezTo>
                  <a:cubicBezTo>
                    <a:pt x="259433" y="324704"/>
                    <a:pt x="259433" y="330144"/>
                    <a:pt x="259433" y="332863"/>
                  </a:cubicBezTo>
                  <a:cubicBezTo>
                    <a:pt x="262153" y="335583"/>
                    <a:pt x="264872" y="335583"/>
                    <a:pt x="267592" y="335583"/>
                  </a:cubicBezTo>
                  <a:cubicBezTo>
                    <a:pt x="273031" y="335583"/>
                    <a:pt x="275751" y="335583"/>
                    <a:pt x="281190" y="335583"/>
                  </a:cubicBezTo>
                  <a:cubicBezTo>
                    <a:pt x="311107" y="335583"/>
                    <a:pt x="319265" y="335583"/>
                    <a:pt x="327424" y="338303"/>
                  </a:cubicBezTo>
                  <a:cubicBezTo>
                    <a:pt x="335583" y="341022"/>
                    <a:pt x="343742" y="341022"/>
                    <a:pt x="351901" y="341022"/>
                  </a:cubicBezTo>
                  <a:cubicBezTo>
                    <a:pt x="351901" y="338303"/>
                    <a:pt x="351901" y="338303"/>
                    <a:pt x="351901" y="335583"/>
                  </a:cubicBezTo>
                  <a:cubicBezTo>
                    <a:pt x="351901" y="327424"/>
                    <a:pt x="351901" y="319265"/>
                    <a:pt x="351901" y="313826"/>
                  </a:cubicBezTo>
                  <a:cubicBezTo>
                    <a:pt x="351901" y="305667"/>
                    <a:pt x="351901" y="294788"/>
                    <a:pt x="357341" y="289349"/>
                  </a:cubicBezTo>
                  <a:cubicBezTo>
                    <a:pt x="360060" y="281190"/>
                    <a:pt x="368219" y="273031"/>
                    <a:pt x="373658" y="273031"/>
                  </a:cubicBezTo>
                  <a:cubicBezTo>
                    <a:pt x="376378" y="273031"/>
                    <a:pt x="379098" y="273031"/>
                    <a:pt x="381817" y="278470"/>
                  </a:cubicBezTo>
                  <a:cubicBezTo>
                    <a:pt x="384537" y="283909"/>
                    <a:pt x="387257" y="292068"/>
                    <a:pt x="389977" y="300228"/>
                  </a:cubicBezTo>
                  <a:cubicBezTo>
                    <a:pt x="392696" y="316545"/>
                    <a:pt x="392696" y="335583"/>
                    <a:pt x="395416" y="351901"/>
                  </a:cubicBezTo>
                  <a:cubicBezTo>
                    <a:pt x="398136" y="373658"/>
                    <a:pt x="398136" y="384537"/>
                    <a:pt x="398136" y="409014"/>
                  </a:cubicBezTo>
                  <a:cubicBezTo>
                    <a:pt x="398136" y="422612"/>
                    <a:pt x="398136" y="444369"/>
                    <a:pt x="381817" y="444369"/>
                  </a:cubicBezTo>
                  <a:cubicBezTo>
                    <a:pt x="373658" y="444369"/>
                    <a:pt x="370939" y="441650"/>
                    <a:pt x="365500" y="438930"/>
                  </a:cubicBezTo>
                  <a:cubicBezTo>
                    <a:pt x="360060" y="436210"/>
                    <a:pt x="357341" y="428051"/>
                    <a:pt x="357341" y="422612"/>
                  </a:cubicBezTo>
                  <a:cubicBezTo>
                    <a:pt x="354621" y="414453"/>
                    <a:pt x="354621" y="409014"/>
                    <a:pt x="354621" y="400855"/>
                  </a:cubicBezTo>
                  <a:cubicBezTo>
                    <a:pt x="354621" y="395415"/>
                    <a:pt x="354621" y="389976"/>
                    <a:pt x="354621" y="381817"/>
                  </a:cubicBezTo>
                  <a:cubicBezTo>
                    <a:pt x="335583" y="381817"/>
                    <a:pt x="308387" y="384537"/>
                    <a:pt x="270312" y="381817"/>
                  </a:cubicBezTo>
                  <a:cubicBezTo>
                    <a:pt x="262153" y="381817"/>
                    <a:pt x="256713" y="387256"/>
                    <a:pt x="256713" y="395415"/>
                  </a:cubicBezTo>
                  <a:cubicBezTo>
                    <a:pt x="256713" y="403574"/>
                    <a:pt x="256713" y="414453"/>
                    <a:pt x="253994" y="422612"/>
                  </a:cubicBezTo>
                  <a:cubicBezTo>
                    <a:pt x="253994" y="425332"/>
                    <a:pt x="253994" y="430771"/>
                    <a:pt x="253994" y="433490"/>
                  </a:cubicBezTo>
                  <a:cubicBezTo>
                    <a:pt x="253994" y="438930"/>
                    <a:pt x="253994" y="444369"/>
                    <a:pt x="253994" y="449809"/>
                  </a:cubicBezTo>
                  <a:cubicBezTo>
                    <a:pt x="253994" y="457967"/>
                    <a:pt x="256713" y="466126"/>
                    <a:pt x="256713" y="474285"/>
                  </a:cubicBezTo>
                  <a:cubicBezTo>
                    <a:pt x="256713" y="482444"/>
                    <a:pt x="256713" y="490603"/>
                    <a:pt x="256713" y="496043"/>
                  </a:cubicBezTo>
                  <a:cubicBezTo>
                    <a:pt x="256713" y="509641"/>
                    <a:pt x="259433" y="520520"/>
                    <a:pt x="259433" y="534118"/>
                  </a:cubicBezTo>
                  <a:cubicBezTo>
                    <a:pt x="259433" y="553155"/>
                    <a:pt x="259433" y="572193"/>
                    <a:pt x="259433" y="591231"/>
                  </a:cubicBezTo>
                  <a:cubicBezTo>
                    <a:pt x="259433" y="602109"/>
                    <a:pt x="262153" y="610268"/>
                    <a:pt x="262153" y="618427"/>
                  </a:cubicBezTo>
                  <a:cubicBezTo>
                    <a:pt x="264872" y="626586"/>
                    <a:pt x="262153" y="642904"/>
                    <a:pt x="267592" y="648343"/>
                  </a:cubicBezTo>
                  <a:cubicBezTo>
                    <a:pt x="270312" y="651063"/>
                    <a:pt x="275751" y="651063"/>
                    <a:pt x="292069" y="651063"/>
                  </a:cubicBezTo>
                  <a:cubicBezTo>
                    <a:pt x="305667" y="651063"/>
                    <a:pt x="319265" y="651063"/>
                    <a:pt x="327424" y="651063"/>
                  </a:cubicBezTo>
                  <a:cubicBezTo>
                    <a:pt x="338303" y="651063"/>
                    <a:pt x="351901" y="653783"/>
                    <a:pt x="362780" y="653783"/>
                  </a:cubicBezTo>
                  <a:cubicBezTo>
                    <a:pt x="376378" y="653783"/>
                    <a:pt x="384537" y="651063"/>
                    <a:pt x="395416" y="648343"/>
                  </a:cubicBezTo>
                  <a:cubicBezTo>
                    <a:pt x="395416" y="637465"/>
                    <a:pt x="395416" y="629306"/>
                    <a:pt x="395416" y="618427"/>
                  </a:cubicBezTo>
                  <a:cubicBezTo>
                    <a:pt x="395416" y="610268"/>
                    <a:pt x="395416" y="602109"/>
                    <a:pt x="395416" y="596670"/>
                  </a:cubicBezTo>
                  <a:cubicBezTo>
                    <a:pt x="395416" y="591231"/>
                    <a:pt x="395416" y="585791"/>
                    <a:pt x="398136" y="574913"/>
                  </a:cubicBezTo>
                  <a:cubicBezTo>
                    <a:pt x="400855" y="569473"/>
                    <a:pt x="400855" y="564034"/>
                    <a:pt x="406295" y="558595"/>
                  </a:cubicBezTo>
                  <a:cubicBezTo>
                    <a:pt x="411734" y="553155"/>
                    <a:pt x="414453" y="553155"/>
                    <a:pt x="422612" y="553155"/>
                  </a:cubicBezTo>
                  <a:cubicBezTo>
                    <a:pt x="436211" y="553155"/>
                    <a:pt x="438930" y="577632"/>
                    <a:pt x="438930" y="588511"/>
                  </a:cubicBezTo>
                  <a:cubicBezTo>
                    <a:pt x="438930" y="612988"/>
                    <a:pt x="438930" y="623866"/>
                    <a:pt x="436211" y="645624"/>
                  </a:cubicBezTo>
                  <a:cubicBezTo>
                    <a:pt x="433491" y="648343"/>
                    <a:pt x="433491" y="648343"/>
                    <a:pt x="433491" y="651063"/>
                  </a:cubicBezTo>
                  <a:lnTo>
                    <a:pt x="433491" y="651063"/>
                  </a:lnTo>
                  <a:close/>
                </a:path>
              </a:pathLst>
            </a:custGeom>
            <a:grpFill/>
            <a:ln w="27168" cap="flat">
              <a:noFill/>
              <a:prstDash val="solid"/>
              <a:miter/>
            </a:ln>
          </p:spPr>
          <p:txBody>
            <a:bodyPr rtlCol="0" anchor="ctr"/>
            <a:lstStyle/>
            <a:p>
              <a:endParaRPr/>
            </a:p>
          </p:txBody>
        </p:sp>
        <p:sp>
          <p:nvSpPr>
            <p:cNvPr id="48" name="Freeform: Shape 47">
              <a:extLst>
                <a:ext uri="{FF2B5EF4-FFF2-40B4-BE49-F238E27FC236}">
                  <a16:creationId xmlns:a16="http://schemas.microsoft.com/office/drawing/2014/main" id="{E0134D3C-A529-412E-B918-F35B50DB4607}"/>
                </a:ext>
              </a:extLst>
            </p:cNvPr>
            <p:cNvSpPr/>
            <p:nvPr/>
          </p:nvSpPr>
          <p:spPr bwMode="black">
            <a:xfrm>
              <a:off x="7912732" y="4250336"/>
              <a:ext cx="465062" cy="658157"/>
            </a:xfrm>
            <a:custGeom>
              <a:avLst/>
              <a:gdLst>
                <a:gd name="connsiteX0" fmla="*/ 193096 w 465062"/>
                <a:gd name="connsiteY0" fmla="*/ 59832 h 658157"/>
                <a:gd name="connsiteX1" fmla="*/ 193096 w 465062"/>
                <a:gd name="connsiteY1" fmla="*/ 114226 h 658157"/>
                <a:gd name="connsiteX2" fmla="*/ 198536 w 465062"/>
                <a:gd name="connsiteY2" fmla="*/ 209414 h 658157"/>
                <a:gd name="connsiteX3" fmla="*/ 201255 w 465062"/>
                <a:gd name="connsiteY3" fmla="*/ 282845 h 658157"/>
                <a:gd name="connsiteX4" fmla="*/ 203975 w 465062"/>
                <a:gd name="connsiteY4" fmla="*/ 315481 h 658157"/>
                <a:gd name="connsiteX5" fmla="*/ 203975 w 465062"/>
                <a:gd name="connsiteY5" fmla="*/ 320920 h 658157"/>
                <a:gd name="connsiteX6" fmla="*/ 212134 w 465062"/>
                <a:gd name="connsiteY6" fmla="*/ 329079 h 658157"/>
                <a:gd name="connsiteX7" fmla="*/ 223013 w 465062"/>
                <a:gd name="connsiteY7" fmla="*/ 329079 h 658157"/>
                <a:gd name="connsiteX8" fmla="*/ 239331 w 465062"/>
                <a:gd name="connsiteY8" fmla="*/ 329079 h 658157"/>
                <a:gd name="connsiteX9" fmla="*/ 280126 w 465062"/>
                <a:gd name="connsiteY9" fmla="*/ 312761 h 658157"/>
                <a:gd name="connsiteX10" fmla="*/ 296443 w 465062"/>
                <a:gd name="connsiteY10" fmla="*/ 288284 h 658157"/>
                <a:gd name="connsiteX11" fmla="*/ 304602 w 465062"/>
                <a:gd name="connsiteY11" fmla="*/ 258368 h 658157"/>
                <a:gd name="connsiteX12" fmla="*/ 312761 w 465062"/>
                <a:gd name="connsiteY12" fmla="*/ 225732 h 658157"/>
                <a:gd name="connsiteX13" fmla="*/ 315481 w 465062"/>
                <a:gd name="connsiteY13" fmla="*/ 195816 h 658157"/>
                <a:gd name="connsiteX14" fmla="*/ 318201 w 465062"/>
                <a:gd name="connsiteY14" fmla="*/ 168619 h 658157"/>
                <a:gd name="connsiteX15" fmla="*/ 312761 w 465062"/>
                <a:gd name="connsiteY15" fmla="*/ 135983 h 658157"/>
                <a:gd name="connsiteX16" fmla="*/ 312761 w 465062"/>
                <a:gd name="connsiteY16" fmla="*/ 122385 h 658157"/>
                <a:gd name="connsiteX17" fmla="*/ 293724 w 465062"/>
                <a:gd name="connsiteY17" fmla="*/ 84309 h 658157"/>
                <a:gd name="connsiteX18" fmla="*/ 280126 w 465062"/>
                <a:gd name="connsiteY18" fmla="*/ 73430 h 658157"/>
                <a:gd name="connsiteX19" fmla="*/ 258368 w 465062"/>
                <a:gd name="connsiteY19" fmla="*/ 62552 h 658157"/>
                <a:gd name="connsiteX20" fmla="*/ 217573 w 465062"/>
                <a:gd name="connsiteY20" fmla="*/ 59832 h 658157"/>
                <a:gd name="connsiteX21" fmla="*/ 111506 w 465062"/>
                <a:gd name="connsiteY21" fmla="*/ 0 h 658157"/>
                <a:gd name="connsiteX22" fmla="*/ 127824 w 465062"/>
                <a:gd name="connsiteY22" fmla="*/ 0 h 658157"/>
                <a:gd name="connsiteX23" fmla="*/ 157741 w 465062"/>
                <a:gd name="connsiteY23" fmla="*/ 5440 h 658157"/>
                <a:gd name="connsiteX24" fmla="*/ 179497 w 465062"/>
                <a:gd name="connsiteY24" fmla="*/ 16318 h 658157"/>
                <a:gd name="connsiteX25" fmla="*/ 209414 w 465062"/>
                <a:gd name="connsiteY25" fmla="*/ 16318 h 658157"/>
                <a:gd name="connsiteX26" fmla="*/ 247489 w 465062"/>
                <a:gd name="connsiteY26" fmla="*/ 16318 h 658157"/>
                <a:gd name="connsiteX27" fmla="*/ 266527 w 465062"/>
                <a:gd name="connsiteY27" fmla="*/ 16318 h 658157"/>
                <a:gd name="connsiteX28" fmla="*/ 312761 w 465062"/>
                <a:gd name="connsiteY28" fmla="*/ 27197 h 658157"/>
                <a:gd name="connsiteX29" fmla="*/ 337238 w 465062"/>
                <a:gd name="connsiteY29" fmla="*/ 38075 h 658157"/>
                <a:gd name="connsiteX30" fmla="*/ 364434 w 465062"/>
                <a:gd name="connsiteY30" fmla="*/ 54393 h 658157"/>
                <a:gd name="connsiteX31" fmla="*/ 386192 w 465062"/>
                <a:gd name="connsiteY31" fmla="*/ 73431 h 658157"/>
                <a:gd name="connsiteX32" fmla="*/ 407949 w 465062"/>
                <a:gd name="connsiteY32" fmla="*/ 103347 h 658157"/>
                <a:gd name="connsiteX33" fmla="*/ 416108 w 465062"/>
                <a:gd name="connsiteY33" fmla="*/ 141422 h 658157"/>
                <a:gd name="connsiteX34" fmla="*/ 418828 w 465062"/>
                <a:gd name="connsiteY34" fmla="*/ 163179 h 658157"/>
                <a:gd name="connsiteX35" fmla="*/ 418828 w 465062"/>
                <a:gd name="connsiteY35" fmla="*/ 171339 h 658157"/>
                <a:gd name="connsiteX36" fmla="*/ 421547 w 465062"/>
                <a:gd name="connsiteY36" fmla="*/ 187656 h 658157"/>
                <a:gd name="connsiteX37" fmla="*/ 418828 w 465062"/>
                <a:gd name="connsiteY37" fmla="*/ 206694 h 658157"/>
                <a:gd name="connsiteX38" fmla="*/ 416108 w 465062"/>
                <a:gd name="connsiteY38" fmla="*/ 233891 h 658157"/>
                <a:gd name="connsiteX39" fmla="*/ 405229 w 465062"/>
                <a:gd name="connsiteY39" fmla="*/ 263807 h 658157"/>
                <a:gd name="connsiteX40" fmla="*/ 394351 w 465062"/>
                <a:gd name="connsiteY40" fmla="*/ 274686 h 658157"/>
                <a:gd name="connsiteX41" fmla="*/ 388912 w 465062"/>
                <a:gd name="connsiteY41" fmla="*/ 285564 h 658157"/>
                <a:gd name="connsiteX42" fmla="*/ 369874 w 465062"/>
                <a:gd name="connsiteY42" fmla="*/ 304602 h 658157"/>
                <a:gd name="connsiteX43" fmla="*/ 358995 w 465062"/>
                <a:gd name="connsiteY43" fmla="*/ 310041 h 658157"/>
                <a:gd name="connsiteX44" fmla="*/ 348117 w 465062"/>
                <a:gd name="connsiteY44" fmla="*/ 320920 h 658157"/>
                <a:gd name="connsiteX45" fmla="*/ 326359 w 465062"/>
                <a:gd name="connsiteY45" fmla="*/ 339957 h 658157"/>
                <a:gd name="connsiteX46" fmla="*/ 312761 w 465062"/>
                <a:gd name="connsiteY46" fmla="*/ 353555 h 658157"/>
                <a:gd name="connsiteX47" fmla="*/ 337238 w 465062"/>
                <a:gd name="connsiteY47" fmla="*/ 380752 h 658157"/>
                <a:gd name="connsiteX48" fmla="*/ 358995 w 465062"/>
                <a:gd name="connsiteY48" fmla="*/ 421547 h 658157"/>
                <a:gd name="connsiteX49" fmla="*/ 372593 w 465062"/>
                <a:gd name="connsiteY49" fmla="*/ 459622 h 658157"/>
                <a:gd name="connsiteX50" fmla="*/ 386192 w 465062"/>
                <a:gd name="connsiteY50" fmla="*/ 514015 h 658157"/>
                <a:gd name="connsiteX51" fmla="*/ 407949 w 465062"/>
                <a:gd name="connsiteY51" fmla="*/ 568408 h 658157"/>
                <a:gd name="connsiteX52" fmla="*/ 421547 w 465062"/>
                <a:gd name="connsiteY52" fmla="*/ 598324 h 658157"/>
                <a:gd name="connsiteX53" fmla="*/ 451463 w 465062"/>
                <a:gd name="connsiteY53" fmla="*/ 628241 h 658157"/>
                <a:gd name="connsiteX54" fmla="*/ 465062 w 465062"/>
                <a:gd name="connsiteY54" fmla="*/ 644559 h 658157"/>
                <a:gd name="connsiteX55" fmla="*/ 462342 w 465062"/>
                <a:gd name="connsiteY55" fmla="*/ 649998 h 658157"/>
                <a:gd name="connsiteX56" fmla="*/ 437865 w 465062"/>
                <a:gd name="connsiteY56" fmla="*/ 658157 h 658157"/>
                <a:gd name="connsiteX57" fmla="*/ 361715 w 465062"/>
                <a:gd name="connsiteY57" fmla="*/ 622801 h 658157"/>
                <a:gd name="connsiteX58" fmla="*/ 320920 w 465062"/>
                <a:gd name="connsiteY58" fmla="*/ 565689 h 658157"/>
                <a:gd name="connsiteX59" fmla="*/ 304602 w 465062"/>
                <a:gd name="connsiteY59" fmla="*/ 530333 h 658157"/>
                <a:gd name="connsiteX60" fmla="*/ 293723 w 465062"/>
                <a:gd name="connsiteY60" fmla="*/ 497697 h 658157"/>
                <a:gd name="connsiteX61" fmla="*/ 282845 w 465062"/>
                <a:gd name="connsiteY61" fmla="*/ 462342 h 658157"/>
                <a:gd name="connsiteX62" fmla="*/ 269246 w 465062"/>
                <a:gd name="connsiteY62" fmla="*/ 424267 h 658157"/>
                <a:gd name="connsiteX63" fmla="*/ 255648 w 465062"/>
                <a:gd name="connsiteY63" fmla="*/ 391631 h 658157"/>
                <a:gd name="connsiteX64" fmla="*/ 236610 w 465062"/>
                <a:gd name="connsiteY64" fmla="*/ 367154 h 658157"/>
                <a:gd name="connsiteX65" fmla="*/ 217573 w 465062"/>
                <a:gd name="connsiteY65" fmla="*/ 361714 h 658157"/>
                <a:gd name="connsiteX66" fmla="*/ 201255 w 465062"/>
                <a:gd name="connsiteY66" fmla="*/ 361714 h 658157"/>
                <a:gd name="connsiteX67" fmla="*/ 198535 w 465062"/>
                <a:gd name="connsiteY67" fmla="*/ 367154 h 658157"/>
                <a:gd name="connsiteX68" fmla="*/ 201255 w 465062"/>
                <a:gd name="connsiteY68" fmla="*/ 388911 h 658157"/>
                <a:gd name="connsiteX69" fmla="*/ 198535 w 465062"/>
                <a:gd name="connsiteY69" fmla="*/ 426986 h 658157"/>
                <a:gd name="connsiteX70" fmla="*/ 203975 w 465062"/>
                <a:gd name="connsiteY70" fmla="*/ 478660 h 658157"/>
                <a:gd name="connsiteX71" fmla="*/ 198535 w 465062"/>
                <a:gd name="connsiteY71" fmla="*/ 552090 h 658157"/>
                <a:gd name="connsiteX72" fmla="*/ 195816 w 465062"/>
                <a:gd name="connsiteY72" fmla="*/ 576567 h 658157"/>
                <a:gd name="connsiteX73" fmla="*/ 198535 w 465062"/>
                <a:gd name="connsiteY73" fmla="*/ 592885 h 658157"/>
                <a:gd name="connsiteX74" fmla="*/ 233891 w 465062"/>
                <a:gd name="connsiteY74" fmla="*/ 592885 h 658157"/>
                <a:gd name="connsiteX75" fmla="*/ 271966 w 465062"/>
                <a:gd name="connsiteY75" fmla="*/ 611923 h 658157"/>
                <a:gd name="connsiteX76" fmla="*/ 266527 w 465062"/>
                <a:gd name="connsiteY76" fmla="*/ 628241 h 658157"/>
                <a:gd name="connsiteX77" fmla="*/ 250209 w 465062"/>
                <a:gd name="connsiteY77" fmla="*/ 636400 h 658157"/>
                <a:gd name="connsiteX78" fmla="*/ 228451 w 465062"/>
                <a:gd name="connsiteY78" fmla="*/ 639119 h 658157"/>
                <a:gd name="connsiteX79" fmla="*/ 187657 w 465062"/>
                <a:gd name="connsiteY79" fmla="*/ 639119 h 658157"/>
                <a:gd name="connsiteX80" fmla="*/ 152301 w 465062"/>
                <a:gd name="connsiteY80" fmla="*/ 652717 h 658157"/>
                <a:gd name="connsiteX81" fmla="*/ 133263 w 465062"/>
                <a:gd name="connsiteY81" fmla="*/ 655437 h 658157"/>
                <a:gd name="connsiteX82" fmla="*/ 122385 w 465062"/>
                <a:gd name="connsiteY82" fmla="*/ 652717 h 658157"/>
                <a:gd name="connsiteX83" fmla="*/ 97908 w 465062"/>
                <a:gd name="connsiteY83" fmla="*/ 639119 h 658157"/>
                <a:gd name="connsiteX84" fmla="*/ 70711 w 465062"/>
                <a:gd name="connsiteY84" fmla="*/ 639119 h 658157"/>
                <a:gd name="connsiteX85" fmla="*/ 46234 w 465062"/>
                <a:gd name="connsiteY85" fmla="*/ 639119 h 658157"/>
                <a:gd name="connsiteX86" fmla="*/ 19038 w 465062"/>
                <a:gd name="connsiteY86" fmla="*/ 630960 h 658157"/>
                <a:gd name="connsiteX87" fmla="*/ 2720 w 465062"/>
                <a:gd name="connsiteY87" fmla="*/ 614642 h 658157"/>
                <a:gd name="connsiteX88" fmla="*/ 8159 w 465062"/>
                <a:gd name="connsiteY88" fmla="*/ 606483 h 658157"/>
                <a:gd name="connsiteX89" fmla="*/ 29916 w 465062"/>
                <a:gd name="connsiteY89" fmla="*/ 598324 h 658157"/>
                <a:gd name="connsiteX90" fmla="*/ 76151 w 465062"/>
                <a:gd name="connsiteY90" fmla="*/ 592885 h 658157"/>
                <a:gd name="connsiteX91" fmla="*/ 73431 w 465062"/>
                <a:gd name="connsiteY91" fmla="*/ 573848 h 658157"/>
                <a:gd name="connsiteX92" fmla="*/ 70711 w 465062"/>
                <a:gd name="connsiteY92" fmla="*/ 500417 h 658157"/>
                <a:gd name="connsiteX93" fmla="*/ 73431 w 465062"/>
                <a:gd name="connsiteY93" fmla="*/ 437865 h 658157"/>
                <a:gd name="connsiteX94" fmla="*/ 70711 w 465062"/>
                <a:gd name="connsiteY94" fmla="*/ 369873 h 658157"/>
                <a:gd name="connsiteX95" fmla="*/ 70711 w 465062"/>
                <a:gd name="connsiteY95" fmla="*/ 293723 h 658157"/>
                <a:gd name="connsiteX96" fmla="*/ 73431 w 465062"/>
                <a:gd name="connsiteY96" fmla="*/ 212133 h 658157"/>
                <a:gd name="connsiteX97" fmla="*/ 76151 w 465062"/>
                <a:gd name="connsiteY97" fmla="*/ 155021 h 658157"/>
                <a:gd name="connsiteX98" fmla="*/ 76151 w 465062"/>
                <a:gd name="connsiteY98" fmla="*/ 119665 h 658157"/>
                <a:gd name="connsiteX99" fmla="*/ 78870 w 465062"/>
                <a:gd name="connsiteY99" fmla="*/ 84310 h 658157"/>
                <a:gd name="connsiteX100" fmla="*/ 76151 w 465062"/>
                <a:gd name="connsiteY100" fmla="*/ 62552 h 658157"/>
                <a:gd name="connsiteX101" fmla="*/ 67992 w 465062"/>
                <a:gd name="connsiteY101" fmla="*/ 62552 h 658157"/>
                <a:gd name="connsiteX102" fmla="*/ 43515 w 465062"/>
                <a:gd name="connsiteY102" fmla="*/ 62552 h 658157"/>
                <a:gd name="connsiteX103" fmla="*/ 16318 w 465062"/>
                <a:gd name="connsiteY103" fmla="*/ 57113 h 658157"/>
                <a:gd name="connsiteX104" fmla="*/ 0 w 465062"/>
                <a:gd name="connsiteY104" fmla="*/ 40795 h 658157"/>
                <a:gd name="connsiteX105" fmla="*/ 5439 w 465062"/>
                <a:gd name="connsiteY105" fmla="*/ 32636 h 658157"/>
                <a:gd name="connsiteX106" fmla="*/ 27197 w 465062"/>
                <a:gd name="connsiteY106" fmla="*/ 24477 h 658157"/>
                <a:gd name="connsiteX107" fmla="*/ 76151 w 465062"/>
                <a:gd name="connsiteY107" fmla="*/ 19038 h 658157"/>
                <a:gd name="connsiteX108" fmla="*/ 78870 w 465062"/>
                <a:gd name="connsiteY108" fmla="*/ 13598 h 658157"/>
                <a:gd name="connsiteX109" fmla="*/ 95188 w 465062"/>
                <a:gd name="connsiteY109" fmla="*/ 5440 h 658157"/>
                <a:gd name="connsiteX110" fmla="*/ 111506 w 465062"/>
                <a:gd name="connsiteY110" fmla="*/ 0 h 658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465062" h="658157">
                  <a:moveTo>
                    <a:pt x="193096" y="59832"/>
                  </a:moveTo>
                  <a:cubicBezTo>
                    <a:pt x="193096" y="73430"/>
                    <a:pt x="193096" y="89748"/>
                    <a:pt x="193096" y="114226"/>
                  </a:cubicBezTo>
                  <a:cubicBezTo>
                    <a:pt x="193096" y="144142"/>
                    <a:pt x="195816" y="176778"/>
                    <a:pt x="198536" y="209414"/>
                  </a:cubicBezTo>
                  <a:cubicBezTo>
                    <a:pt x="198536" y="247489"/>
                    <a:pt x="201255" y="277406"/>
                    <a:pt x="201255" y="282845"/>
                  </a:cubicBezTo>
                  <a:cubicBezTo>
                    <a:pt x="201255" y="293723"/>
                    <a:pt x="203975" y="304602"/>
                    <a:pt x="203975" y="315481"/>
                  </a:cubicBezTo>
                  <a:cubicBezTo>
                    <a:pt x="203975" y="318200"/>
                    <a:pt x="203975" y="318200"/>
                    <a:pt x="203975" y="320920"/>
                  </a:cubicBezTo>
                  <a:cubicBezTo>
                    <a:pt x="203975" y="326359"/>
                    <a:pt x="206695" y="329079"/>
                    <a:pt x="212134" y="329079"/>
                  </a:cubicBezTo>
                  <a:cubicBezTo>
                    <a:pt x="214854" y="329079"/>
                    <a:pt x="220293" y="329079"/>
                    <a:pt x="223013" y="329079"/>
                  </a:cubicBezTo>
                  <a:cubicBezTo>
                    <a:pt x="228452" y="329079"/>
                    <a:pt x="233891" y="329079"/>
                    <a:pt x="239331" y="329079"/>
                  </a:cubicBezTo>
                  <a:cubicBezTo>
                    <a:pt x="252929" y="329079"/>
                    <a:pt x="271967" y="323640"/>
                    <a:pt x="280126" y="312761"/>
                  </a:cubicBezTo>
                  <a:cubicBezTo>
                    <a:pt x="288284" y="304602"/>
                    <a:pt x="291004" y="299163"/>
                    <a:pt x="296443" y="288284"/>
                  </a:cubicBezTo>
                  <a:cubicBezTo>
                    <a:pt x="299163" y="277406"/>
                    <a:pt x="301883" y="269247"/>
                    <a:pt x="304602" y="258368"/>
                  </a:cubicBezTo>
                  <a:cubicBezTo>
                    <a:pt x="307322" y="244770"/>
                    <a:pt x="310042" y="239330"/>
                    <a:pt x="312761" y="225732"/>
                  </a:cubicBezTo>
                  <a:cubicBezTo>
                    <a:pt x="315481" y="212134"/>
                    <a:pt x="315481" y="209414"/>
                    <a:pt x="315481" y="195816"/>
                  </a:cubicBezTo>
                  <a:cubicBezTo>
                    <a:pt x="315481" y="179498"/>
                    <a:pt x="315481" y="184937"/>
                    <a:pt x="318201" y="168619"/>
                  </a:cubicBezTo>
                  <a:cubicBezTo>
                    <a:pt x="312761" y="152302"/>
                    <a:pt x="312761" y="149582"/>
                    <a:pt x="312761" y="135983"/>
                  </a:cubicBezTo>
                  <a:cubicBezTo>
                    <a:pt x="312761" y="133264"/>
                    <a:pt x="312761" y="127825"/>
                    <a:pt x="312761" y="122385"/>
                  </a:cubicBezTo>
                  <a:cubicBezTo>
                    <a:pt x="312761" y="111507"/>
                    <a:pt x="301883" y="95188"/>
                    <a:pt x="293724" y="84309"/>
                  </a:cubicBezTo>
                  <a:cubicBezTo>
                    <a:pt x="288284" y="78870"/>
                    <a:pt x="285565" y="76150"/>
                    <a:pt x="280126" y="73430"/>
                  </a:cubicBezTo>
                  <a:cubicBezTo>
                    <a:pt x="271967" y="67991"/>
                    <a:pt x="266527" y="65271"/>
                    <a:pt x="258368" y="62552"/>
                  </a:cubicBezTo>
                  <a:cubicBezTo>
                    <a:pt x="244770" y="59832"/>
                    <a:pt x="228452" y="59832"/>
                    <a:pt x="217573" y="59832"/>
                  </a:cubicBezTo>
                  <a:close/>
                  <a:moveTo>
                    <a:pt x="111506" y="0"/>
                  </a:moveTo>
                  <a:cubicBezTo>
                    <a:pt x="114226" y="0"/>
                    <a:pt x="122385" y="0"/>
                    <a:pt x="127824" y="0"/>
                  </a:cubicBezTo>
                  <a:cubicBezTo>
                    <a:pt x="135983" y="0"/>
                    <a:pt x="146862" y="2720"/>
                    <a:pt x="157741" y="5440"/>
                  </a:cubicBezTo>
                  <a:cubicBezTo>
                    <a:pt x="168619" y="8159"/>
                    <a:pt x="176778" y="10879"/>
                    <a:pt x="179497" y="16318"/>
                  </a:cubicBezTo>
                  <a:cubicBezTo>
                    <a:pt x="193096" y="16318"/>
                    <a:pt x="201255" y="16318"/>
                    <a:pt x="209414" y="16318"/>
                  </a:cubicBezTo>
                  <a:cubicBezTo>
                    <a:pt x="220292" y="16318"/>
                    <a:pt x="231171" y="16318"/>
                    <a:pt x="247489" y="16318"/>
                  </a:cubicBezTo>
                  <a:cubicBezTo>
                    <a:pt x="250209" y="16318"/>
                    <a:pt x="258368" y="16318"/>
                    <a:pt x="266527" y="16318"/>
                  </a:cubicBezTo>
                  <a:cubicBezTo>
                    <a:pt x="277405" y="16318"/>
                    <a:pt x="291004" y="21758"/>
                    <a:pt x="312761" y="27197"/>
                  </a:cubicBezTo>
                  <a:cubicBezTo>
                    <a:pt x="320920" y="29917"/>
                    <a:pt x="329079" y="35356"/>
                    <a:pt x="337238" y="38075"/>
                  </a:cubicBezTo>
                  <a:cubicBezTo>
                    <a:pt x="342677" y="40795"/>
                    <a:pt x="353556" y="48954"/>
                    <a:pt x="364434" y="54393"/>
                  </a:cubicBezTo>
                  <a:cubicBezTo>
                    <a:pt x="375313" y="62552"/>
                    <a:pt x="386192" y="67992"/>
                    <a:pt x="386192" y="73431"/>
                  </a:cubicBezTo>
                  <a:cubicBezTo>
                    <a:pt x="391631" y="84310"/>
                    <a:pt x="402510" y="92469"/>
                    <a:pt x="407949" y="103347"/>
                  </a:cubicBezTo>
                  <a:cubicBezTo>
                    <a:pt x="413388" y="116945"/>
                    <a:pt x="416108" y="130544"/>
                    <a:pt x="416108" y="141422"/>
                  </a:cubicBezTo>
                  <a:cubicBezTo>
                    <a:pt x="416108" y="152301"/>
                    <a:pt x="418828" y="157740"/>
                    <a:pt x="418828" y="163179"/>
                  </a:cubicBezTo>
                  <a:cubicBezTo>
                    <a:pt x="418828" y="165899"/>
                    <a:pt x="418828" y="168619"/>
                    <a:pt x="418828" y="171339"/>
                  </a:cubicBezTo>
                  <a:cubicBezTo>
                    <a:pt x="418828" y="174058"/>
                    <a:pt x="421547" y="182217"/>
                    <a:pt x="421547" y="187656"/>
                  </a:cubicBezTo>
                  <a:cubicBezTo>
                    <a:pt x="421547" y="193096"/>
                    <a:pt x="418828" y="201255"/>
                    <a:pt x="418828" y="206694"/>
                  </a:cubicBezTo>
                  <a:cubicBezTo>
                    <a:pt x="418828" y="217573"/>
                    <a:pt x="418828" y="223012"/>
                    <a:pt x="416108" y="233891"/>
                  </a:cubicBezTo>
                  <a:cubicBezTo>
                    <a:pt x="413388" y="244769"/>
                    <a:pt x="410668" y="255648"/>
                    <a:pt x="405229" y="263807"/>
                  </a:cubicBezTo>
                  <a:cubicBezTo>
                    <a:pt x="402510" y="269246"/>
                    <a:pt x="397070" y="269246"/>
                    <a:pt x="394351" y="274686"/>
                  </a:cubicBezTo>
                  <a:cubicBezTo>
                    <a:pt x="391631" y="277405"/>
                    <a:pt x="391631" y="282844"/>
                    <a:pt x="388912" y="285564"/>
                  </a:cubicBezTo>
                  <a:cubicBezTo>
                    <a:pt x="383472" y="291003"/>
                    <a:pt x="375313" y="301882"/>
                    <a:pt x="369874" y="304602"/>
                  </a:cubicBezTo>
                  <a:cubicBezTo>
                    <a:pt x="367154" y="307321"/>
                    <a:pt x="361715" y="307321"/>
                    <a:pt x="358995" y="310041"/>
                  </a:cubicBezTo>
                  <a:cubicBezTo>
                    <a:pt x="356275" y="312761"/>
                    <a:pt x="350836" y="318200"/>
                    <a:pt x="348117" y="320920"/>
                  </a:cubicBezTo>
                  <a:cubicBezTo>
                    <a:pt x="339958" y="326359"/>
                    <a:pt x="334518" y="334518"/>
                    <a:pt x="326359" y="339957"/>
                  </a:cubicBezTo>
                  <a:cubicBezTo>
                    <a:pt x="320920" y="342677"/>
                    <a:pt x="312761" y="342677"/>
                    <a:pt x="312761" y="353555"/>
                  </a:cubicBezTo>
                  <a:cubicBezTo>
                    <a:pt x="312761" y="361714"/>
                    <a:pt x="334518" y="372593"/>
                    <a:pt x="337238" y="380752"/>
                  </a:cubicBezTo>
                  <a:cubicBezTo>
                    <a:pt x="345397" y="394350"/>
                    <a:pt x="353556" y="407948"/>
                    <a:pt x="358995" y="421547"/>
                  </a:cubicBezTo>
                  <a:cubicBezTo>
                    <a:pt x="364434" y="435145"/>
                    <a:pt x="367154" y="446024"/>
                    <a:pt x="372593" y="459622"/>
                  </a:cubicBezTo>
                  <a:cubicBezTo>
                    <a:pt x="378033" y="478660"/>
                    <a:pt x="383472" y="494978"/>
                    <a:pt x="386192" y="514015"/>
                  </a:cubicBezTo>
                  <a:cubicBezTo>
                    <a:pt x="391631" y="533053"/>
                    <a:pt x="402510" y="549371"/>
                    <a:pt x="407949" y="568408"/>
                  </a:cubicBezTo>
                  <a:cubicBezTo>
                    <a:pt x="410668" y="579287"/>
                    <a:pt x="416108" y="590165"/>
                    <a:pt x="421547" y="598324"/>
                  </a:cubicBezTo>
                  <a:cubicBezTo>
                    <a:pt x="435146" y="614642"/>
                    <a:pt x="443305" y="622801"/>
                    <a:pt x="451463" y="628241"/>
                  </a:cubicBezTo>
                  <a:cubicBezTo>
                    <a:pt x="456903" y="630960"/>
                    <a:pt x="465062" y="636400"/>
                    <a:pt x="465062" y="644559"/>
                  </a:cubicBezTo>
                  <a:cubicBezTo>
                    <a:pt x="465062" y="647278"/>
                    <a:pt x="465062" y="647278"/>
                    <a:pt x="462342" y="649998"/>
                  </a:cubicBezTo>
                  <a:cubicBezTo>
                    <a:pt x="456903" y="655437"/>
                    <a:pt x="446024" y="658157"/>
                    <a:pt x="437865" y="658157"/>
                  </a:cubicBezTo>
                  <a:cubicBezTo>
                    <a:pt x="413388" y="658157"/>
                    <a:pt x="378033" y="641839"/>
                    <a:pt x="361715" y="622801"/>
                  </a:cubicBezTo>
                  <a:cubicBezTo>
                    <a:pt x="345397" y="606483"/>
                    <a:pt x="334518" y="584726"/>
                    <a:pt x="320920" y="565689"/>
                  </a:cubicBezTo>
                  <a:cubicBezTo>
                    <a:pt x="315480" y="554810"/>
                    <a:pt x="310041" y="543931"/>
                    <a:pt x="304602" y="530333"/>
                  </a:cubicBezTo>
                  <a:cubicBezTo>
                    <a:pt x="299163" y="519454"/>
                    <a:pt x="296443" y="508576"/>
                    <a:pt x="293723" y="497697"/>
                  </a:cubicBezTo>
                  <a:cubicBezTo>
                    <a:pt x="291004" y="486819"/>
                    <a:pt x="288284" y="473220"/>
                    <a:pt x="282845" y="462342"/>
                  </a:cubicBezTo>
                  <a:cubicBezTo>
                    <a:pt x="280125" y="448743"/>
                    <a:pt x="274686" y="437865"/>
                    <a:pt x="269246" y="424267"/>
                  </a:cubicBezTo>
                  <a:cubicBezTo>
                    <a:pt x="266527" y="416108"/>
                    <a:pt x="261087" y="402509"/>
                    <a:pt x="255648" y="391631"/>
                  </a:cubicBezTo>
                  <a:cubicBezTo>
                    <a:pt x="250209" y="380752"/>
                    <a:pt x="244770" y="375313"/>
                    <a:pt x="236610" y="367154"/>
                  </a:cubicBezTo>
                  <a:cubicBezTo>
                    <a:pt x="231171" y="361714"/>
                    <a:pt x="223012" y="361714"/>
                    <a:pt x="217573" y="361714"/>
                  </a:cubicBezTo>
                  <a:cubicBezTo>
                    <a:pt x="212134" y="361714"/>
                    <a:pt x="206694" y="361714"/>
                    <a:pt x="201255" y="361714"/>
                  </a:cubicBezTo>
                  <a:cubicBezTo>
                    <a:pt x="198535" y="361714"/>
                    <a:pt x="198535" y="364434"/>
                    <a:pt x="198535" y="367154"/>
                  </a:cubicBezTo>
                  <a:cubicBezTo>
                    <a:pt x="198535" y="375313"/>
                    <a:pt x="201255" y="386191"/>
                    <a:pt x="201255" y="388911"/>
                  </a:cubicBezTo>
                  <a:cubicBezTo>
                    <a:pt x="201255" y="402509"/>
                    <a:pt x="198535" y="413388"/>
                    <a:pt x="198535" y="426986"/>
                  </a:cubicBezTo>
                  <a:cubicBezTo>
                    <a:pt x="198535" y="446024"/>
                    <a:pt x="203975" y="456902"/>
                    <a:pt x="203975" y="478660"/>
                  </a:cubicBezTo>
                  <a:cubicBezTo>
                    <a:pt x="203975" y="503136"/>
                    <a:pt x="201255" y="527613"/>
                    <a:pt x="198535" y="552090"/>
                  </a:cubicBezTo>
                  <a:cubicBezTo>
                    <a:pt x="198535" y="560249"/>
                    <a:pt x="195816" y="568408"/>
                    <a:pt x="195816" y="576567"/>
                  </a:cubicBezTo>
                  <a:cubicBezTo>
                    <a:pt x="195816" y="582006"/>
                    <a:pt x="195816" y="587446"/>
                    <a:pt x="198535" y="592885"/>
                  </a:cubicBezTo>
                  <a:cubicBezTo>
                    <a:pt x="212134" y="592885"/>
                    <a:pt x="225732" y="592885"/>
                    <a:pt x="233891" y="592885"/>
                  </a:cubicBezTo>
                  <a:cubicBezTo>
                    <a:pt x="247489" y="592885"/>
                    <a:pt x="271966" y="592885"/>
                    <a:pt x="271966" y="611923"/>
                  </a:cubicBezTo>
                  <a:cubicBezTo>
                    <a:pt x="271966" y="620082"/>
                    <a:pt x="269246" y="622801"/>
                    <a:pt x="266527" y="628241"/>
                  </a:cubicBezTo>
                  <a:cubicBezTo>
                    <a:pt x="261087" y="633680"/>
                    <a:pt x="255648" y="636400"/>
                    <a:pt x="250209" y="636400"/>
                  </a:cubicBezTo>
                  <a:cubicBezTo>
                    <a:pt x="239330" y="639119"/>
                    <a:pt x="233891" y="639119"/>
                    <a:pt x="228451" y="639119"/>
                  </a:cubicBezTo>
                  <a:cubicBezTo>
                    <a:pt x="223012" y="639119"/>
                    <a:pt x="206694" y="639119"/>
                    <a:pt x="187657" y="639119"/>
                  </a:cubicBezTo>
                  <a:cubicBezTo>
                    <a:pt x="176778" y="647278"/>
                    <a:pt x="163180" y="649998"/>
                    <a:pt x="152301" y="652717"/>
                  </a:cubicBezTo>
                  <a:cubicBezTo>
                    <a:pt x="146862" y="652717"/>
                    <a:pt x="138703" y="655437"/>
                    <a:pt x="133263" y="655437"/>
                  </a:cubicBezTo>
                  <a:cubicBezTo>
                    <a:pt x="130544" y="655437"/>
                    <a:pt x="125104" y="655437"/>
                    <a:pt x="122385" y="652717"/>
                  </a:cubicBezTo>
                  <a:cubicBezTo>
                    <a:pt x="114226" y="649998"/>
                    <a:pt x="103347" y="644559"/>
                    <a:pt x="97908" y="639119"/>
                  </a:cubicBezTo>
                  <a:cubicBezTo>
                    <a:pt x="87029" y="639119"/>
                    <a:pt x="78870" y="639119"/>
                    <a:pt x="70711" y="639119"/>
                  </a:cubicBezTo>
                  <a:cubicBezTo>
                    <a:pt x="62552" y="639119"/>
                    <a:pt x="54393" y="639119"/>
                    <a:pt x="46234" y="639119"/>
                  </a:cubicBezTo>
                  <a:cubicBezTo>
                    <a:pt x="38075" y="639119"/>
                    <a:pt x="27197" y="633680"/>
                    <a:pt x="19038" y="630960"/>
                  </a:cubicBezTo>
                  <a:cubicBezTo>
                    <a:pt x="10879" y="628241"/>
                    <a:pt x="2720" y="620082"/>
                    <a:pt x="2720" y="614642"/>
                  </a:cubicBezTo>
                  <a:cubicBezTo>
                    <a:pt x="2720" y="611923"/>
                    <a:pt x="2720" y="609203"/>
                    <a:pt x="8159" y="606483"/>
                  </a:cubicBezTo>
                  <a:cubicBezTo>
                    <a:pt x="13599" y="603764"/>
                    <a:pt x="24477" y="601044"/>
                    <a:pt x="29916" y="598324"/>
                  </a:cubicBezTo>
                  <a:cubicBezTo>
                    <a:pt x="43515" y="595605"/>
                    <a:pt x="62552" y="595605"/>
                    <a:pt x="76151" y="592885"/>
                  </a:cubicBezTo>
                  <a:cubicBezTo>
                    <a:pt x="76151" y="587446"/>
                    <a:pt x="73431" y="582006"/>
                    <a:pt x="73431" y="573848"/>
                  </a:cubicBezTo>
                  <a:cubicBezTo>
                    <a:pt x="73431" y="565689"/>
                    <a:pt x="70711" y="516735"/>
                    <a:pt x="70711" y="500417"/>
                  </a:cubicBezTo>
                  <a:cubicBezTo>
                    <a:pt x="70711" y="481379"/>
                    <a:pt x="73431" y="456902"/>
                    <a:pt x="73431" y="437865"/>
                  </a:cubicBezTo>
                  <a:cubicBezTo>
                    <a:pt x="73431" y="416108"/>
                    <a:pt x="70711" y="391631"/>
                    <a:pt x="70711" y="369873"/>
                  </a:cubicBezTo>
                  <a:cubicBezTo>
                    <a:pt x="70711" y="345397"/>
                    <a:pt x="70711" y="318200"/>
                    <a:pt x="70711" y="293723"/>
                  </a:cubicBezTo>
                  <a:cubicBezTo>
                    <a:pt x="70711" y="266526"/>
                    <a:pt x="73431" y="239330"/>
                    <a:pt x="73431" y="212133"/>
                  </a:cubicBezTo>
                  <a:cubicBezTo>
                    <a:pt x="73431" y="187656"/>
                    <a:pt x="76151" y="179498"/>
                    <a:pt x="76151" y="155021"/>
                  </a:cubicBezTo>
                  <a:cubicBezTo>
                    <a:pt x="76151" y="144142"/>
                    <a:pt x="76151" y="130544"/>
                    <a:pt x="76151" y="119665"/>
                  </a:cubicBezTo>
                  <a:cubicBezTo>
                    <a:pt x="76151" y="106067"/>
                    <a:pt x="78870" y="95188"/>
                    <a:pt x="78870" y="84310"/>
                  </a:cubicBezTo>
                  <a:cubicBezTo>
                    <a:pt x="78870" y="78870"/>
                    <a:pt x="78870" y="70711"/>
                    <a:pt x="76151" y="62552"/>
                  </a:cubicBezTo>
                  <a:cubicBezTo>
                    <a:pt x="76151" y="62552"/>
                    <a:pt x="73431" y="62552"/>
                    <a:pt x="67992" y="62552"/>
                  </a:cubicBezTo>
                  <a:cubicBezTo>
                    <a:pt x="59833" y="62552"/>
                    <a:pt x="51674" y="62552"/>
                    <a:pt x="43515" y="62552"/>
                  </a:cubicBezTo>
                  <a:cubicBezTo>
                    <a:pt x="35356" y="62552"/>
                    <a:pt x="24477" y="59833"/>
                    <a:pt x="16318" y="57113"/>
                  </a:cubicBezTo>
                  <a:cubicBezTo>
                    <a:pt x="8159" y="54393"/>
                    <a:pt x="0" y="43515"/>
                    <a:pt x="0" y="40795"/>
                  </a:cubicBezTo>
                  <a:cubicBezTo>
                    <a:pt x="0" y="38075"/>
                    <a:pt x="0" y="35356"/>
                    <a:pt x="5439" y="32636"/>
                  </a:cubicBezTo>
                  <a:cubicBezTo>
                    <a:pt x="10879" y="29917"/>
                    <a:pt x="21758" y="27197"/>
                    <a:pt x="27197" y="24477"/>
                  </a:cubicBezTo>
                  <a:cubicBezTo>
                    <a:pt x="46234" y="21758"/>
                    <a:pt x="62552" y="19038"/>
                    <a:pt x="76151" y="19038"/>
                  </a:cubicBezTo>
                  <a:cubicBezTo>
                    <a:pt x="76151" y="16318"/>
                    <a:pt x="78870" y="16318"/>
                    <a:pt x="78870" y="13598"/>
                  </a:cubicBezTo>
                  <a:cubicBezTo>
                    <a:pt x="84309" y="10879"/>
                    <a:pt x="89749" y="8159"/>
                    <a:pt x="95188" y="5440"/>
                  </a:cubicBezTo>
                  <a:cubicBezTo>
                    <a:pt x="100628" y="2720"/>
                    <a:pt x="106067" y="0"/>
                    <a:pt x="111506" y="0"/>
                  </a:cubicBezTo>
                  <a:close/>
                </a:path>
              </a:pathLst>
            </a:custGeom>
            <a:grpFill/>
            <a:ln w="27168" cap="flat">
              <a:noFill/>
              <a:prstDash val="solid"/>
              <a:miter/>
            </a:ln>
          </p:spPr>
          <p:txBody>
            <a:bodyPr rtlCol="0" anchor="ctr"/>
            <a:lstStyle/>
            <a:p>
              <a:endParaRPr/>
            </a:p>
          </p:txBody>
        </p:sp>
        <p:sp>
          <p:nvSpPr>
            <p:cNvPr id="49" name="Freeform: Shape 48">
              <a:extLst>
                <a:ext uri="{FF2B5EF4-FFF2-40B4-BE49-F238E27FC236}">
                  <a16:creationId xmlns:a16="http://schemas.microsoft.com/office/drawing/2014/main" id="{C06216BF-A380-4FA9-9B4A-C9DC258CCF12}"/>
                </a:ext>
              </a:extLst>
            </p:cNvPr>
            <p:cNvSpPr/>
            <p:nvPr/>
          </p:nvSpPr>
          <p:spPr bwMode="black">
            <a:xfrm>
              <a:off x="8346812" y="4186718"/>
              <a:ext cx="353556" cy="761503"/>
            </a:xfrm>
            <a:custGeom>
              <a:avLst/>
              <a:gdLst>
                <a:gd name="connsiteX0" fmla="*/ 283910 w 353555"/>
                <a:gd name="connsiteY0" fmla="*/ 672820 h 761503"/>
                <a:gd name="connsiteX1" fmla="*/ 321985 w 353555"/>
                <a:gd name="connsiteY1" fmla="*/ 689138 h 761503"/>
                <a:gd name="connsiteX2" fmla="*/ 316546 w 353555"/>
                <a:gd name="connsiteY2" fmla="*/ 705456 h 761503"/>
                <a:gd name="connsiteX3" fmla="*/ 300228 w 353555"/>
                <a:gd name="connsiteY3" fmla="*/ 713615 h 761503"/>
                <a:gd name="connsiteX4" fmla="*/ 278471 w 353555"/>
                <a:gd name="connsiteY4" fmla="*/ 716335 h 761503"/>
                <a:gd name="connsiteX5" fmla="*/ 237676 w 353555"/>
                <a:gd name="connsiteY5" fmla="*/ 716335 h 761503"/>
                <a:gd name="connsiteX6" fmla="*/ 180563 w 353555"/>
                <a:gd name="connsiteY6" fmla="*/ 719054 h 761503"/>
                <a:gd name="connsiteX7" fmla="*/ 126170 w 353555"/>
                <a:gd name="connsiteY7" fmla="*/ 719054 h 761503"/>
                <a:gd name="connsiteX8" fmla="*/ 101693 w 353555"/>
                <a:gd name="connsiteY8" fmla="*/ 719054 h 761503"/>
                <a:gd name="connsiteX9" fmla="*/ 74496 w 353555"/>
                <a:gd name="connsiteY9" fmla="*/ 713615 h 761503"/>
                <a:gd name="connsiteX10" fmla="*/ 58178 w 353555"/>
                <a:gd name="connsiteY10" fmla="*/ 697297 h 761503"/>
                <a:gd name="connsiteX11" fmla="*/ 63618 w 353555"/>
                <a:gd name="connsiteY11" fmla="*/ 689138 h 761503"/>
                <a:gd name="connsiteX12" fmla="*/ 85375 w 353555"/>
                <a:gd name="connsiteY12" fmla="*/ 680979 h 761503"/>
                <a:gd name="connsiteX13" fmla="*/ 131609 w 353555"/>
                <a:gd name="connsiteY13" fmla="*/ 675540 h 761503"/>
                <a:gd name="connsiteX14" fmla="*/ 142488 w 353555"/>
                <a:gd name="connsiteY14" fmla="*/ 675540 h 761503"/>
                <a:gd name="connsiteX15" fmla="*/ 131609 w 353555"/>
                <a:gd name="connsiteY15" fmla="*/ 653783 h 761503"/>
                <a:gd name="connsiteX16" fmla="*/ 128890 w 353555"/>
                <a:gd name="connsiteY16" fmla="*/ 640184 h 761503"/>
                <a:gd name="connsiteX17" fmla="*/ 128890 w 353555"/>
                <a:gd name="connsiteY17" fmla="*/ 629306 h 761503"/>
                <a:gd name="connsiteX18" fmla="*/ 128890 w 353555"/>
                <a:gd name="connsiteY18" fmla="*/ 621147 h 761503"/>
                <a:gd name="connsiteX19" fmla="*/ 128890 w 353555"/>
                <a:gd name="connsiteY19" fmla="*/ 593950 h 761503"/>
                <a:gd name="connsiteX20" fmla="*/ 128890 w 353555"/>
                <a:gd name="connsiteY20" fmla="*/ 583072 h 761503"/>
                <a:gd name="connsiteX21" fmla="*/ 128890 w 353555"/>
                <a:gd name="connsiteY21" fmla="*/ 436210 h 761503"/>
                <a:gd name="connsiteX22" fmla="*/ 128890 w 353555"/>
                <a:gd name="connsiteY22" fmla="*/ 357340 h 761503"/>
                <a:gd name="connsiteX23" fmla="*/ 131609 w 353555"/>
                <a:gd name="connsiteY23" fmla="*/ 289349 h 761503"/>
                <a:gd name="connsiteX24" fmla="*/ 131609 w 353555"/>
                <a:gd name="connsiteY24" fmla="*/ 251274 h 761503"/>
                <a:gd name="connsiteX25" fmla="*/ 131609 w 353555"/>
                <a:gd name="connsiteY25" fmla="*/ 205040 h 761503"/>
                <a:gd name="connsiteX26" fmla="*/ 131609 w 353555"/>
                <a:gd name="connsiteY26" fmla="*/ 139768 h 761503"/>
                <a:gd name="connsiteX27" fmla="*/ 131609 w 353555"/>
                <a:gd name="connsiteY27" fmla="*/ 128889 h 761503"/>
                <a:gd name="connsiteX28" fmla="*/ 126170 w 353555"/>
                <a:gd name="connsiteY28" fmla="*/ 128889 h 761503"/>
                <a:gd name="connsiteX29" fmla="*/ 101693 w 353555"/>
                <a:gd name="connsiteY29" fmla="*/ 128889 h 761503"/>
                <a:gd name="connsiteX30" fmla="*/ 74496 w 353555"/>
                <a:gd name="connsiteY30" fmla="*/ 123450 h 761503"/>
                <a:gd name="connsiteX31" fmla="*/ 58178 w 353555"/>
                <a:gd name="connsiteY31" fmla="*/ 107132 h 761503"/>
                <a:gd name="connsiteX32" fmla="*/ 60898 w 353555"/>
                <a:gd name="connsiteY32" fmla="*/ 98973 h 761503"/>
                <a:gd name="connsiteX33" fmla="*/ 82655 w 353555"/>
                <a:gd name="connsiteY33" fmla="*/ 93534 h 761503"/>
                <a:gd name="connsiteX34" fmla="*/ 131609 w 353555"/>
                <a:gd name="connsiteY34" fmla="*/ 88094 h 761503"/>
                <a:gd name="connsiteX35" fmla="*/ 131609 w 353555"/>
                <a:gd name="connsiteY35" fmla="*/ 82655 h 761503"/>
                <a:gd name="connsiteX36" fmla="*/ 134329 w 353555"/>
                <a:gd name="connsiteY36" fmla="*/ 71776 h 761503"/>
                <a:gd name="connsiteX37" fmla="*/ 147927 w 353555"/>
                <a:gd name="connsiteY37" fmla="*/ 63617 h 761503"/>
                <a:gd name="connsiteX38" fmla="*/ 164245 w 353555"/>
                <a:gd name="connsiteY38" fmla="*/ 58178 h 761503"/>
                <a:gd name="connsiteX39" fmla="*/ 177843 w 353555"/>
                <a:gd name="connsiteY39" fmla="*/ 58178 h 761503"/>
                <a:gd name="connsiteX40" fmla="*/ 196881 w 353555"/>
                <a:gd name="connsiteY40" fmla="*/ 60898 h 761503"/>
                <a:gd name="connsiteX41" fmla="*/ 232237 w 353555"/>
                <a:gd name="connsiteY41" fmla="*/ 88094 h 761503"/>
                <a:gd name="connsiteX42" fmla="*/ 278471 w 353555"/>
                <a:gd name="connsiteY42" fmla="*/ 88094 h 761503"/>
                <a:gd name="connsiteX43" fmla="*/ 316546 w 353555"/>
                <a:gd name="connsiteY43" fmla="*/ 104412 h 761503"/>
                <a:gd name="connsiteX44" fmla="*/ 311107 w 353555"/>
                <a:gd name="connsiteY44" fmla="*/ 120730 h 761503"/>
                <a:gd name="connsiteX45" fmla="*/ 294789 w 353555"/>
                <a:gd name="connsiteY45" fmla="*/ 128889 h 761503"/>
                <a:gd name="connsiteX46" fmla="*/ 273032 w 353555"/>
                <a:gd name="connsiteY46" fmla="*/ 131609 h 761503"/>
                <a:gd name="connsiteX47" fmla="*/ 243115 w 353555"/>
                <a:gd name="connsiteY47" fmla="*/ 131609 h 761503"/>
                <a:gd name="connsiteX48" fmla="*/ 243115 w 353555"/>
                <a:gd name="connsiteY48" fmla="*/ 134329 h 761503"/>
                <a:gd name="connsiteX49" fmla="*/ 248554 w 353555"/>
                <a:gd name="connsiteY49" fmla="*/ 169684 h 761503"/>
                <a:gd name="connsiteX50" fmla="*/ 251274 w 353555"/>
                <a:gd name="connsiteY50" fmla="*/ 205040 h 761503"/>
                <a:gd name="connsiteX51" fmla="*/ 251274 w 353555"/>
                <a:gd name="connsiteY51" fmla="*/ 240395 h 761503"/>
                <a:gd name="connsiteX52" fmla="*/ 251274 w 353555"/>
                <a:gd name="connsiteY52" fmla="*/ 256713 h 761503"/>
                <a:gd name="connsiteX53" fmla="*/ 253994 w 353555"/>
                <a:gd name="connsiteY53" fmla="*/ 270311 h 761503"/>
                <a:gd name="connsiteX54" fmla="*/ 259433 w 353555"/>
                <a:gd name="connsiteY54" fmla="*/ 343742 h 761503"/>
                <a:gd name="connsiteX55" fmla="*/ 262153 w 353555"/>
                <a:gd name="connsiteY55" fmla="*/ 425332 h 761503"/>
                <a:gd name="connsiteX56" fmla="*/ 264872 w 353555"/>
                <a:gd name="connsiteY56" fmla="*/ 490603 h 761503"/>
                <a:gd name="connsiteX57" fmla="*/ 270312 w 353555"/>
                <a:gd name="connsiteY57" fmla="*/ 564034 h 761503"/>
                <a:gd name="connsiteX58" fmla="*/ 270312 w 353555"/>
                <a:gd name="connsiteY58" fmla="*/ 599390 h 761503"/>
                <a:gd name="connsiteX59" fmla="*/ 270312 w 353555"/>
                <a:gd name="connsiteY59" fmla="*/ 637465 h 761503"/>
                <a:gd name="connsiteX60" fmla="*/ 264872 w 353555"/>
                <a:gd name="connsiteY60" fmla="*/ 670101 h 761503"/>
                <a:gd name="connsiteX61" fmla="*/ 283910 w 353555"/>
                <a:gd name="connsiteY61" fmla="*/ 672820 h 761503"/>
                <a:gd name="connsiteX62" fmla="*/ 283910 w 353555"/>
                <a:gd name="connsiteY62" fmla="*/ 672820 h 76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53555" h="761503">
                  <a:moveTo>
                    <a:pt x="283910" y="672820"/>
                  </a:moveTo>
                  <a:cubicBezTo>
                    <a:pt x="297508" y="672820"/>
                    <a:pt x="321985" y="672820"/>
                    <a:pt x="321985" y="689138"/>
                  </a:cubicBezTo>
                  <a:cubicBezTo>
                    <a:pt x="321985" y="697297"/>
                    <a:pt x="319266" y="697297"/>
                    <a:pt x="316546" y="705456"/>
                  </a:cubicBezTo>
                  <a:cubicBezTo>
                    <a:pt x="311107" y="710895"/>
                    <a:pt x="305667" y="713615"/>
                    <a:pt x="300228" y="713615"/>
                  </a:cubicBezTo>
                  <a:cubicBezTo>
                    <a:pt x="292069" y="716335"/>
                    <a:pt x="283910" y="716335"/>
                    <a:pt x="278471" y="716335"/>
                  </a:cubicBezTo>
                  <a:cubicBezTo>
                    <a:pt x="275751" y="716335"/>
                    <a:pt x="256713" y="716335"/>
                    <a:pt x="237676" y="716335"/>
                  </a:cubicBezTo>
                  <a:cubicBezTo>
                    <a:pt x="213199" y="716335"/>
                    <a:pt x="186003" y="719054"/>
                    <a:pt x="180563" y="719054"/>
                  </a:cubicBezTo>
                  <a:cubicBezTo>
                    <a:pt x="166965" y="719054"/>
                    <a:pt x="142488" y="719054"/>
                    <a:pt x="126170" y="719054"/>
                  </a:cubicBezTo>
                  <a:cubicBezTo>
                    <a:pt x="118011" y="719054"/>
                    <a:pt x="109852" y="719054"/>
                    <a:pt x="101693" y="719054"/>
                  </a:cubicBezTo>
                  <a:cubicBezTo>
                    <a:pt x="93534" y="719054"/>
                    <a:pt x="82655" y="719054"/>
                    <a:pt x="74496" y="713615"/>
                  </a:cubicBezTo>
                  <a:cubicBezTo>
                    <a:pt x="66337" y="710895"/>
                    <a:pt x="58178" y="702736"/>
                    <a:pt x="58178" y="697297"/>
                  </a:cubicBezTo>
                  <a:cubicBezTo>
                    <a:pt x="58178" y="694578"/>
                    <a:pt x="58178" y="691858"/>
                    <a:pt x="63618" y="689138"/>
                  </a:cubicBezTo>
                  <a:cubicBezTo>
                    <a:pt x="69057" y="686418"/>
                    <a:pt x="79936" y="683699"/>
                    <a:pt x="85375" y="680979"/>
                  </a:cubicBezTo>
                  <a:cubicBezTo>
                    <a:pt x="104413" y="678260"/>
                    <a:pt x="123450" y="675540"/>
                    <a:pt x="131609" y="675540"/>
                  </a:cubicBezTo>
                  <a:cubicBezTo>
                    <a:pt x="134329" y="675540"/>
                    <a:pt x="137049" y="675540"/>
                    <a:pt x="142488" y="675540"/>
                  </a:cubicBezTo>
                  <a:cubicBezTo>
                    <a:pt x="134329" y="670101"/>
                    <a:pt x="131609" y="661942"/>
                    <a:pt x="131609" y="653783"/>
                  </a:cubicBezTo>
                  <a:cubicBezTo>
                    <a:pt x="131609" y="648343"/>
                    <a:pt x="131609" y="642904"/>
                    <a:pt x="128890" y="640184"/>
                  </a:cubicBezTo>
                  <a:cubicBezTo>
                    <a:pt x="128890" y="637465"/>
                    <a:pt x="128890" y="634745"/>
                    <a:pt x="128890" y="629306"/>
                  </a:cubicBezTo>
                  <a:cubicBezTo>
                    <a:pt x="128890" y="626586"/>
                    <a:pt x="128890" y="623867"/>
                    <a:pt x="128890" y="621147"/>
                  </a:cubicBezTo>
                  <a:cubicBezTo>
                    <a:pt x="128890" y="612988"/>
                    <a:pt x="128890" y="604829"/>
                    <a:pt x="128890" y="593950"/>
                  </a:cubicBezTo>
                  <a:cubicBezTo>
                    <a:pt x="128890" y="591231"/>
                    <a:pt x="128890" y="585791"/>
                    <a:pt x="128890" y="583072"/>
                  </a:cubicBezTo>
                  <a:cubicBezTo>
                    <a:pt x="128890" y="534118"/>
                    <a:pt x="131609" y="485164"/>
                    <a:pt x="128890" y="436210"/>
                  </a:cubicBezTo>
                  <a:cubicBezTo>
                    <a:pt x="128890" y="409014"/>
                    <a:pt x="128890" y="384537"/>
                    <a:pt x="128890" y="357340"/>
                  </a:cubicBezTo>
                  <a:cubicBezTo>
                    <a:pt x="128890" y="335583"/>
                    <a:pt x="131609" y="313826"/>
                    <a:pt x="131609" y="289349"/>
                  </a:cubicBezTo>
                  <a:cubicBezTo>
                    <a:pt x="131609" y="275751"/>
                    <a:pt x="131609" y="264872"/>
                    <a:pt x="131609" y="251274"/>
                  </a:cubicBezTo>
                  <a:cubicBezTo>
                    <a:pt x="131609" y="234956"/>
                    <a:pt x="131609" y="221357"/>
                    <a:pt x="131609" y="205040"/>
                  </a:cubicBezTo>
                  <a:cubicBezTo>
                    <a:pt x="131609" y="183282"/>
                    <a:pt x="131609" y="161525"/>
                    <a:pt x="131609" y="139768"/>
                  </a:cubicBezTo>
                  <a:cubicBezTo>
                    <a:pt x="131609" y="137048"/>
                    <a:pt x="131609" y="134329"/>
                    <a:pt x="131609" y="128889"/>
                  </a:cubicBezTo>
                  <a:cubicBezTo>
                    <a:pt x="128890" y="128889"/>
                    <a:pt x="126170" y="128889"/>
                    <a:pt x="126170" y="128889"/>
                  </a:cubicBezTo>
                  <a:cubicBezTo>
                    <a:pt x="118011" y="128889"/>
                    <a:pt x="109852" y="128889"/>
                    <a:pt x="101693" y="128889"/>
                  </a:cubicBezTo>
                  <a:cubicBezTo>
                    <a:pt x="93534" y="128889"/>
                    <a:pt x="82655" y="128889"/>
                    <a:pt x="74496" y="123450"/>
                  </a:cubicBezTo>
                  <a:cubicBezTo>
                    <a:pt x="66337" y="120730"/>
                    <a:pt x="58178" y="112571"/>
                    <a:pt x="58178" y="107132"/>
                  </a:cubicBezTo>
                  <a:cubicBezTo>
                    <a:pt x="58178" y="104412"/>
                    <a:pt x="58178" y="101693"/>
                    <a:pt x="60898" y="98973"/>
                  </a:cubicBezTo>
                  <a:cubicBezTo>
                    <a:pt x="63618" y="96253"/>
                    <a:pt x="77216" y="93534"/>
                    <a:pt x="82655" y="93534"/>
                  </a:cubicBezTo>
                  <a:cubicBezTo>
                    <a:pt x="98973" y="90814"/>
                    <a:pt x="123450" y="88094"/>
                    <a:pt x="131609" y="88094"/>
                  </a:cubicBezTo>
                  <a:cubicBezTo>
                    <a:pt x="131609" y="85375"/>
                    <a:pt x="131609" y="85375"/>
                    <a:pt x="131609" y="82655"/>
                  </a:cubicBezTo>
                  <a:cubicBezTo>
                    <a:pt x="131609" y="77216"/>
                    <a:pt x="131609" y="74496"/>
                    <a:pt x="134329" y="71776"/>
                  </a:cubicBezTo>
                  <a:cubicBezTo>
                    <a:pt x="137049" y="69057"/>
                    <a:pt x="145208" y="66337"/>
                    <a:pt x="147927" y="63617"/>
                  </a:cubicBezTo>
                  <a:cubicBezTo>
                    <a:pt x="153366" y="60898"/>
                    <a:pt x="158806" y="58178"/>
                    <a:pt x="164245" y="58178"/>
                  </a:cubicBezTo>
                  <a:cubicBezTo>
                    <a:pt x="169684" y="58178"/>
                    <a:pt x="175124" y="58178"/>
                    <a:pt x="177843" y="58178"/>
                  </a:cubicBezTo>
                  <a:cubicBezTo>
                    <a:pt x="183283" y="58178"/>
                    <a:pt x="191442" y="58178"/>
                    <a:pt x="196881" y="60898"/>
                  </a:cubicBezTo>
                  <a:cubicBezTo>
                    <a:pt x="213199" y="63617"/>
                    <a:pt x="224078" y="74496"/>
                    <a:pt x="232237" y="88094"/>
                  </a:cubicBezTo>
                  <a:cubicBezTo>
                    <a:pt x="253994" y="88094"/>
                    <a:pt x="270312" y="88094"/>
                    <a:pt x="278471" y="88094"/>
                  </a:cubicBezTo>
                  <a:cubicBezTo>
                    <a:pt x="292069" y="88094"/>
                    <a:pt x="316546" y="88094"/>
                    <a:pt x="316546" y="104412"/>
                  </a:cubicBezTo>
                  <a:cubicBezTo>
                    <a:pt x="316546" y="112571"/>
                    <a:pt x="313826" y="112571"/>
                    <a:pt x="311107" y="120730"/>
                  </a:cubicBezTo>
                  <a:cubicBezTo>
                    <a:pt x="305667" y="126170"/>
                    <a:pt x="300228" y="128889"/>
                    <a:pt x="294789" y="128889"/>
                  </a:cubicBezTo>
                  <a:cubicBezTo>
                    <a:pt x="286630" y="131609"/>
                    <a:pt x="278471" y="131609"/>
                    <a:pt x="273032" y="131609"/>
                  </a:cubicBezTo>
                  <a:cubicBezTo>
                    <a:pt x="270312" y="131609"/>
                    <a:pt x="259433" y="131609"/>
                    <a:pt x="243115" y="131609"/>
                  </a:cubicBezTo>
                  <a:lnTo>
                    <a:pt x="243115" y="134329"/>
                  </a:lnTo>
                  <a:cubicBezTo>
                    <a:pt x="245835" y="145207"/>
                    <a:pt x="245835" y="158805"/>
                    <a:pt x="248554" y="169684"/>
                  </a:cubicBezTo>
                  <a:cubicBezTo>
                    <a:pt x="251274" y="180563"/>
                    <a:pt x="251274" y="194161"/>
                    <a:pt x="251274" y="205040"/>
                  </a:cubicBezTo>
                  <a:cubicBezTo>
                    <a:pt x="251274" y="215918"/>
                    <a:pt x="251274" y="226797"/>
                    <a:pt x="251274" y="240395"/>
                  </a:cubicBezTo>
                  <a:cubicBezTo>
                    <a:pt x="251274" y="245834"/>
                    <a:pt x="251274" y="251274"/>
                    <a:pt x="251274" y="256713"/>
                  </a:cubicBezTo>
                  <a:cubicBezTo>
                    <a:pt x="251274" y="262152"/>
                    <a:pt x="251274" y="267592"/>
                    <a:pt x="253994" y="270311"/>
                  </a:cubicBezTo>
                  <a:cubicBezTo>
                    <a:pt x="256713" y="294788"/>
                    <a:pt x="256713" y="319265"/>
                    <a:pt x="259433" y="343742"/>
                  </a:cubicBezTo>
                  <a:cubicBezTo>
                    <a:pt x="259433" y="370939"/>
                    <a:pt x="262153" y="398135"/>
                    <a:pt x="262153" y="425332"/>
                  </a:cubicBezTo>
                  <a:cubicBezTo>
                    <a:pt x="262153" y="447089"/>
                    <a:pt x="262153" y="468846"/>
                    <a:pt x="264872" y="490603"/>
                  </a:cubicBezTo>
                  <a:cubicBezTo>
                    <a:pt x="264872" y="515080"/>
                    <a:pt x="270312" y="539557"/>
                    <a:pt x="270312" y="564034"/>
                  </a:cubicBezTo>
                  <a:cubicBezTo>
                    <a:pt x="270312" y="574913"/>
                    <a:pt x="270312" y="588511"/>
                    <a:pt x="270312" y="599390"/>
                  </a:cubicBezTo>
                  <a:cubicBezTo>
                    <a:pt x="270312" y="612988"/>
                    <a:pt x="270312" y="623867"/>
                    <a:pt x="270312" y="637465"/>
                  </a:cubicBezTo>
                  <a:cubicBezTo>
                    <a:pt x="270312" y="648343"/>
                    <a:pt x="270312" y="661942"/>
                    <a:pt x="264872" y="670101"/>
                  </a:cubicBezTo>
                  <a:cubicBezTo>
                    <a:pt x="273032" y="672820"/>
                    <a:pt x="278471" y="672820"/>
                    <a:pt x="283910" y="672820"/>
                  </a:cubicBezTo>
                  <a:lnTo>
                    <a:pt x="283910" y="672820"/>
                  </a:lnTo>
                  <a:close/>
                </a:path>
              </a:pathLst>
            </a:custGeom>
            <a:grpFill/>
            <a:ln w="27168" cap="flat">
              <a:noFill/>
              <a:prstDash val="solid"/>
              <a:miter/>
            </a:ln>
          </p:spPr>
          <p:txBody>
            <a:bodyPr rtlCol="0" anchor="ctr"/>
            <a:lstStyle/>
            <a:p>
              <a:endParaRPr/>
            </a:p>
          </p:txBody>
        </p:sp>
        <p:sp>
          <p:nvSpPr>
            <p:cNvPr id="50" name="Freeform: Shape 49">
              <a:extLst>
                <a:ext uri="{FF2B5EF4-FFF2-40B4-BE49-F238E27FC236}">
                  <a16:creationId xmlns:a16="http://schemas.microsoft.com/office/drawing/2014/main" id="{D3FA18A3-B765-448E-A96D-70ECA09B74C4}"/>
                </a:ext>
              </a:extLst>
            </p:cNvPr>
            <p:cNvSpPr/>
            <p:nvPr/>
          </p:nvSpPr>
          <p:spPr bwMode="black">
            <a:xfrm>
              <a:off x="8652924" y="4192158"/>
              <a:ext cx="516735" cy="788700"/>
            </a:xfrm>
            <a:custGeom>
              <a:avLst/>
              <a:gdLst>
                <a:gd name="connsiteX0" fmla="*/ 464616 w 516735"/>
                <a:gd name="connsiteY0" fmla="*/ 436210 h 788699"/>
                <a:gd name="connsiteX1" fmla="*/ 445578 w 516735"/>
                <a:gd name="connsiteY1" fmla="*/ 455248 h 788699"/>
                <a:gd name="connsiteX2" fmla="*/ 404783 w 516735"/>
                <a:gd name="connsiteY2" fmla="*/ 466126 h 788699"/>
                <a:gd name="connsiteX3" fmla="*/ 385746 w 516735"/>
                <a:gd name="connsiteY3" fmla="*/ 479725 h 788699"/>
                <a:gd name="connsiteX4" fmla="*/ 388466 w 516735"/>
                <a:gd name="connsiteY4" fmla="*/ 512361 h 788699"/>
                <a:gd name="connsiteX5" fmla="*/ 388466 w 516735"/>
                <a:gd name="connsiteY5" fmla="*/ 544997 h 788699"/>
                <a:gd name="connsiteX6" fmla="*/ 388466 w 516735"/>
                <a:gd name="connsiteY6" fmla="*/ 566754 h 788699"/>
                <a:gd name="connsiteX7" fmla="*/ 391185 w 516735"/>
                <a:gd name="connsiteY7" fmla="*/ 632026 h 788699"/>
                <a:gd name="connsiteX8" fmla="*/ 393905 w 516735"/>
                <a:gd name="connsiteY8" fmla="*/ 683699 h 788699"/>
                <a:gd name="connsiteX9" fmla="*/ 377587 w 516735"/>
                <a:gd name="connsiteY9" fmla="*/ 724494 h 788699"/>
                <a:gd name="connsiteX10" fmla="*/ 361269 w 516735"/>
                <a:gd name="connsiteY10" fmla="*/ 719054 h 788699"/>
                <a:gd name="connsiteX11" fmla="*/ 353110 w 516735"/>
                <a:gd name="connsiteY11" fmla="*/ 702737 h 788699"/>
                <a:gd name="connsiteX12" fmla="*/ 350390 w 516735"/>
                <a:gd name="connsiteY12" fmla="*/ 686419 h 788699"/>
                <a:gd name="connsiteX13" fmla="*/ 353110 w 516735"/>
                <a:gd name="connsiteY13" fmla="*/ 659222 h 788699"/>
                <a:gd name="connsiteX14" fmla="*/ 353110 w 516735"/>
                <a:gd name="connsiteY14" fmla="*/ 656502 h 788699"/>
                <a:gd name="connsiteX15" fmla="*/ 317754 w 516735"/>
                <a:gd name="connsiteY15" fmla="*/ 708176 h 788699"/>
                <a:gd name="connsiteX16" fmla="*/ 241604 w 516735"/>
                <a:gd name="connsiteY16" fmla="*/ 735372 h 788699"/>
                <a:gd name="connsiteX17" fmla="*/ 187211 w 516735"/>
                <a:gd name="connsiteY17" fmla="*/ 727214 h 788699"/>
                <a:gd name="connsiteX18" fmla="*/ 135537 w 516735"/>
                <a:gd name="connsiteY18" fmla="*/ 694578 h 788699"/>
                <a:gd name="connsiteX19" fmla="*/ 86583 w 516735"/>
                <a:gd name="connsiteY19" fmla="*/ 621147 h 788699"/>
                <a:gd name="connsiteX20" fmla="*/ 67546 w 516735"/>
                <a:gd name="connsiteY20" fmla="*/ 555875 h 788699"/>
                <a:gd name="connsiteX21" fmla="*/ 59387 w 516735"/>
                <a:gd name="connsiteY21" fmla="*/ 509641 h 788699"/>
                <a:gd name="connsiteX22" fmla="*/ 59387 w 516735"/>
                <a:gd name="connsiteY22" fmla="*/ 468846 h 788699"/>
                <a:gd name="connsiteX23" fmla="*/ 86583 w 516735"/>
                <a:gd name="connsiteY23" fmla="*/ 302947 h 788699"/>
                <a:gd name="connsiteX24" fmla="*/ 108341 w 516735"/>
                <a:gd name="connsiteY24" fmla="*/ 224077 h 788699"/>
                <a:gd name="connsiteX25" fmla="*/ 146416 w 516735"/>
                <a:gd name="connsiteY25" fmla="*/ 145207 h 788699"/>
                <a:gd name="connsiteX26" fmla="*/ 198090 w 516735"/>
                <a:gd name="connsiteY26" fmla="*/ 85375 h 788699"/>
                <a:gd name="connsiteX27" fmla="*/ 228006 w 516735"/>
                <a:gd name="connsiteY27" fmla="*/ 69057 h 788699"/>
                <a:gd name="connsiteX28" fmla="*/ 268801 w 516735"/>
                <a:gd name="connsiteY28" fmla="*/ 58178 h 788699"/>
                <a:gd name="connsiteX29" fmla="*/ 274240 w 516735"/>
                <a:gd name="connsiteY29" fmla="*/ 58178 h 788699"/>
                <a:gd name="connsiteX30" fmla="*/ 295997 w 516735"/>
                <a:gd name="connsiteY30" fmla="*/ 60898 h 788699"/>
                <a:gd name="connsiteX31" fmla="*/ 331353 w 516735"/>
                <a:gd name="connsiteY31" fmla="*/ 71776 h 788699"/>
                <a:gd name="connsiteX32" fmla="*/ 350390 w 516735"/>
                <a:gd name="connsiteY32" fmla="*/ 93534 h 788699"/>
                <a:gd name="connsiteX33" fmla="*/ 353110 w 516735"/>
                <a:gd name="connsiteY33" fmla="*/ 74496 h 788699"/>
                <a:gd name="connsiteX34" fmla="*/ 358549 w 516735"/>
                <a:gd name="connsiteY34" fmla="*/ 63618 h 788699"/>
                <a:gd name="connsiteX35" fmla="*/ 366708 w 516735"/>
                <a:gd name="connsiteY35" fmla="*/ 58178 h 788699"/>
                <a:gd name="connsiteX36" fmla="*/ 374867 w 516735"/>
                <a:gd name="connsiteY36" fmla="*/ 63618 h 788699"/>
                <a:gd name="connsiteX37" fmla="*/ 383027 w 516735"/>
                <a:gd name="connsiteY37" fmla="*/ 82655 h 788699"/>
                <a:gd name="connsiteX38" fmla="*/ 385746 w 516735"/>
                <a:gd name="connsiteY38" fmla="*/ 126170 h 788699"/>
                <a:gd name="connsiteX39" fmla="*/ 388466 w 516735"/>
                <a:gd name="connsiteY39" fmla="*/ 186002 h 788699"/>
                <a:gd name="connsiteX40" fmla="*/ 391185 w 516735"/>
                <a:gd name="connsiteY40" fmla="*/ 237676 h 788699"/>
                <a:gd name="connsiteX41" fmla="*/ 374867 w 516735"/>
                <a:gd name="connsiteY41" fmla="*/ 278470 h 788699"/>
                <a:gd name="connsiteX42" fmla="*/ 358549 w 516735"/>
                <a:gd name="connsiteY42" fmla="*/ 273031 h 788699"/>
                <a:gd name="connsiteX43" fmla="*/ 350390 w 516735"/>
                <a:gd name="connsiteY43" fmla="*/ 256713 h 788699"/>
                <a:gd name="connsiteX44" fmla="*/ 347671 w 516735"/>
                <a:gd name="connsiteY44" fmla="*/ 240395 h 788699"/>
                <a:gd name="connsiteX45" fmla="*/ 347671 w 516735"/>
                <a:gd name="connsiteY45" fmla="*/ 213199 h 788699"/>
                <a:gd name="connsiteX46" fmla="*/ 344951 w 516735"/>
                <a:gd name="connsiteY46" fmla="*/ 194161 h 788699"/>
                <a:gd name="connsiteX47" fmla="*/ 339512 w 516735"/>
                <a:gd name="connsiteY47" fmla="*/ 150647 h 788699"/>
                <a:gd name="connsiteX48" fmla="*/ 323194 w 516735"/>
                <a:gd name="connsiteY48" fmla="*/ 112571 h 788699"/>
                <a:gd name="connsiteX49" fmla="*/ 293278 w 516735"/>
                <a:gd name="connsiteY49" fmla="*/ 101693 h 788699"/>
                <a:gd name="connsiteX50" fmla="*/ 263361 w 516735"/>
                <a:gd name="connsiteY50" fmla="*/ 120730 h 788699"/>
                <a:gd name="connsiteX51" fmla="*/ 241604 w 516735"/>
                <a:gd name="connsiteY51" fmla="*/ 153366 h 788699"/>
                <a:gd name="connsiteX52" fmla="*/ 233445 w 516735"/>
                <a:gd name="connsiteY52" fmla="*/ 194161 h 788699"/>
                <a:gd name="connsiteX53" fmla="*/ 225286 w 516735"/>
                <a:gd name="connsiteY53" fmla="*/ 232236 h 788699"/>
                <a:gd name="connsiteX54" fmla="*/ 217127 w 516735"/>
                <a:gd name="connsiteY54" fmla="*/ 275751 h 788699"/>
                <a:gd name="connsiteX55" fmla="*/ 211688 w 516735"/>
                <a:gd name="connsiteY55" fmla="*/ 316545 h 788699"/>
                <a:gd name="connsiteX56" fmla="*/ 206249 w 516735"/>
                <a:gd name="connsiteY56" fmla="*/ 354621 h 788699"/>
                <a:gd name="connsiteX57" fmla="*/ 200809 w 516735"/>
                <a:gd name="connsiteY57" fmla="*/ 398135 h 788699"/>
                <a:gd name="connsiteX58" fmla="*/ 195370 w 516735"/>
                <a:gd name="connsiteY58" fmla="*/ 438930 h 788699"/>
                <a:gd name="connsiteX59" fmla="*/ 192650 w 516735"/>
                <a:gd name="connsiteY59" fmla="*/ 474286 h 788699"/>
                <a:gd name="connsiteX60" fmla="*/ 195370 w 516735"/>
                <a:gd name="connsiteY60" fmla="*/ 525959 h 788699"/>
                <a:gd name="connsiteX61" fmla="*/ 208968 w 516735"/>
                <a:gd name="connsiteY61" fmla="*/ 596670 h 788699"/>
                <a:gd name="connsiteX62" fmla="*/ 214407 w 516735"/>
                <a:gd name="connsiteY62" fmla="*/ 623867 h 788699"/>
                <a:gd name="connsiteX63" fmla="*/ 228006 w 516735"/>
                <a:gd name="connsiteY63" fmla="*/ 656502 h 788699"/>
                <a:gd name="connsiteX64" fmla="*/ 271520 w 516735"/>
                <a:gd name="connsiteY64" fmla="*/ 689138 h 788699"/>
                <a:gd name="connsiteX65" fmla="*/ 306876 w 516735"/>
                <a:gd name="connsiteY65" fmla="*/ 664661 h 788699"/>
                <a:gd name="connsiteX66" fmla="*/ 331353 w 516735"/>
                <a:gd name="connsiteY66" fmla="*/ 602109 h 788699"/>
                <a:gd name="connsiteX67" fmla="*/ 336792 w 516735"/>
                <a:gd name="connsiteY67" fmla="*/ 544997 h 788699"/>
                <a:gd name="connsiteX68" fmla="*/ 336792 w 516735"/>
                <a:gd name="connsiteY68" fmla="*/ 498762 h 788699"/>
                <a:gd name="connsiteX69" fmla="*/ 336792 w 516735"/>
                <a:gd name="connsiteY69" fmla="*/ 490603 h 788699"/>
                <a:gd name="connsiteX70" fmla="*/ 320474 w 516735"/>
                <a:gd name="connsiteY70" fmla="*/ 477005 h 788699"/>
                <a:gd name="connsiteX71" fmla="*/ 282399 w 516735"/>
                <a:gd name="connsiteY71" fmla="*/ 479725 h 788699"/>
                <a:gd name="connsiteX72" fmla="*/ 252483 w 516735"/>
                <a:gd name="connsiteY72" fmla="*/ 474286 h 788699"/>
                <a:gd name="connsiteX73" fmla="*/ 247044 w 516735"/>
                <a:gd name="connsiteY73" fmla="*/ 466126 h 788699"/>
                <a:gd name="connsiteX74" fmla="*/ 249763 w 516735"/>
                <a:gd name="connsiteY74" fmla="*/ 457968 h 788699"/>
                <a:gd name="connsiteX75" fmla="*/ 268801 w 516735"/>
                <a:gd name="connsiteY75" fmla="*/ 447089 h 788699"/>
                <a:gd name="connsiteX76" fmla="*/ 312315 w 516735"/>
                <a:gd name="connsiteY76" fmla="*/ 436210 h 788699"/>
                <a:gd name="connsiteX77" fmla="*/ 353110 w 516735"/>
                <a:gd name="connsiteY77" fmla="*/ 430771 h 788699"/>
                <a:gd name="connsiteX78" fmla="*/ 385746 w 516735"/>
                <a:gd name="connsiteY78" fmla="*/ 430771 h 788699"/>
                <a:gd name="connsiteX79" fmla="*/ 437420 w 516735"/>
                <a:gd name="connsiteY79" fmla="*/ 428051 h 788699"/>
                <a:gd name="connsiteX80" fmla="*/ 464616 w 516735"/>
                <a:gd name="connsiteY80" fmla="*/ 436210 h 78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516735" h="788699">
                  <a:moveTo>
                    <a:pt x="464616" y="436210"/>
                  </a:moveTo>
                  <a:cubicBezTo>
                    <a:pt x="464616" y="447089"/>
                    <a:pt x="453738" y="452528"/>
                    <a:pt x="445578" y="455248"/>
                  </a:cubicBezTo>
                  <a:cubicBezTo>
                    <a:pt x="434700" y="460687"/>
                    <a:pt x="415662" y="463407"/>
                    <a:pt x="404783" y="466126"/>
                  </a:cubicBezTo>
                  <a:cubicBezTo>
                    <a:pt x="393905" y="466126"/>
                    <a:pt x="385746" y="468846"/>
                    <a:pt x="385746" y="479725"/>
                  </a:cubicBezTo>
                  <a:cubicBezTo>
                    <a:pt x="385746" y="487884"/>
                    <a:pt x="388466" y="506921"/>
                    <a:pt x="388466" y="512361"/>
                  </a:cubicBezTo>
                  <a:cubicBezTo>
                    <a:pt x="388466" y="515080"/>
                    <a:pt x="388466" y="539557"/>
                    <a:pt x="388466" y="544997"/>
                  </a:cubicBezTo>
                  <a:cubicBezTo>
                    <a:pt x="388466" y="550436"/>
                    <a:pt x="388466" y="558595"/>
                    <a:pt x="388466" y="566754"/>
                  </a:cubicBezTo>
                  <a:cubicBezTo>
                    <a:pt x="388466" y="591231"/>
                    <a:pt x="388466" y="621147"/>
                    <a:pt x="391185" y="632026"/>
                  </a:cubicBezTo>
                  <a:cubicBezTo>
                    <a:pt x="393905" y="653783"/>
                    <a:pt x="393905" y="661942"/>
                    <a:pt x="393905" y="683699"/>
                  </a:cubicBezTo>
                  <a:cubicBezTo>
                    <a:pt x="393905" y="694578"/>
                    <a:pt x="393905" y="724494"/>
                    <a:pt x="377587" y="724494"/>
                  </a:cubicBezTo>
                  <a:cubicBezTo>
                    <a:pt x="369428" y="724494"/>
                    <a:pt x="366708" y="721774"/>
                    <a:pt x="361269" y="719054"/>
                  </a:cubicBezTo>
                  <a:cubicBezTo>
                    <a:pt x="355830" y="716335"/>
                    <a:pt x="353110" y="708176"/>
                    <a:pt x="353110" y="702737"/>
                  </a:cubicBezTo>
                  <a:cubicBezTo>
                    <a:pt x="350390" y="694578"/>
                    <a:pt x="350390" y="689138"/>
                    <a:pt x="350390" y="686419"/>
                  </a:cubicBezTo>
                  <a:cubicBezTo>
                    <a:pt x="350390" y="678260"/>
                    <a:pt x="353110" y="672820"/>
                    <a:pt x="353110" y="659222"/>
                  </a:cubicBezTo>
                  <a:lnTo>
                    <a:pt x="353110" y="656502"/>
                  </a:lnTo>
                  <a:cubicBezTo>
                    <a:pt x="347671" y="675540"/>
                    <a:pt x="334073" y="694578"/>
                    <a:pt x="317754" y="708176"/>
                  </a:cubicBezTo>
                  <a:cubicBezTo>
                    <a:pt x="293278" y="727214"/>
                    <a:pt x="274240" y="735372"/>
                    <a:pt x="241604" y="735372"/>
                  </a:cubicBezTo>
                  <a:cubicBezTo>
                    <a:pt x="222566" y="735372"/>
                    <a:pt x="203529" y="732653"/>
                    <a:pt x="187211" y="727214"/>
                  </a:cubicBezTo>
                  <a:cubicBezTo>
                    <a:pt x="165454" y="719054"/>
                    <a:pt x="149136" y="708176"/>
                    <a:pt x="135537" y="694578"/>
                  </a:cubicBezTo>
                  <a:cubicBezTo>
                    <a:pt x="113780" y="672820"/>
                    <a:pt x="100182" y="648343"/>
                    <a:pt x="86583" y="621147"/>
                  </a:cubicBezTo>
                  <a:cubicBezTo>
                    <a:pt x="75705" y="599390"/>
                    <a:pt x="70266" y="580352"/>
                    <a:pt x="67546" y="555875"/>
                  </a:cubicBezTo>
                  <a:cubicBezTo>
                    <a:pt x="64826" y="539557"/>
                    <a:pt x="62107" y="525959"/>
                    <a:pt x="59387" y="509641"/>
                  </a:cubicBezTo>
                  <a:cubicBezTo>
                    <a:pt x="56667" y="493323"/>
                    <a:pt x="59387" y="485164"/>
                    <a:pt x="59387" y="468846"/>
                  </a:cubicBezTo>
                  <a:cubicBezTo>
                    <a:pt x="59387" y="414453"/>
                    <a:pt x="72985" y="362780"/>
                    <a:pt x="86583" y="302947"/>
                  </a:cubicBezTo>
                  <a:cubicBezTo>
                    <a:pt x="92023" y="275751"/>
                    <a:pt x="100182" y="248554"/>
                    <a:pt x="108341" y="224077"/>
                  </a:cubicBezTo>
                  <a:cubicBezTo>
                    <a:pt x="116500" y="196881"/>
                    <a:pt x="130098" y="169684"/>
                    <a:pt x="146416" y="145207"/>
                  </a:cubicBezTo>
                  <a:cubicBezTo>
                    <a:pt x="160014" y="123450"/>
                    <a:pt x="176332" y="101693"/>
                    <a:pt x="198090" y="85375"/>
                  </a:cubicBezTo>
                  <a:cubicBezTo>
                    <a:pt x="206249" y="77216"/>
                    <a:pt x="217127" y="71776"/>
                    <a:pt x="228006" y="69057"/>
                  </a:cubicBezTo>
                  <a:cubicBezTo>
                    <a:pt x="241604" y="63618"/>
                    <a:pt x="255202" y="58178"/>
                    <a:pt x="268801" y="58178"/>
                  </a:cubicBezTo>
                  <a:cubicBezTo>
                    <a:pt x="271520" y="58178"/>
                    <a:pt x="274240" y="58178"/>
                    <a:pt x="274240" y="58178"/>
                  </a:cubicBezTo>
                  <a:cubicBezTo>
                    <a:pt x="279679" y="58178"/>
                    <a:pt x="285119" y="58178"/>
                    <a:pt x="295997" y="60898"/>
                  </a:cubicBezTo>
                  <a:cubicBezTo>
                    <a:pt x="309595" y="63618"/>
                    <a:pt x="320474" y="66337"/>
                    <a:pt x="331353" y="71776"/>
                  </a:cubicBezTo>
                  <a:cubicBezTo>
                    <a:pt x="339512" y="77216"/>
                    <a:pt x="347671" y="85375"/>
                    <a:pt x="350390" y="93534"/>
                  </a:cubicBezTo>
                  <a:cubicBezTo>
                    <a:pt x="350390" y="88095"/>
                    <a:pt x="353110" y="79936"/>
                    <a:pt x="353110" y="74496"/>
                  </a:cubicBezTo>
                  <a:cubicBezTo>
                    <a:pt x="355830" y="71776"/>
                    <a:pt x="355830" y="69057"/>
                    <a:pt x="358549" y="63618"/>
                  </a:cubicBezTo>
                  <a:cubicBezTo>
                    <a:pt x="361269" y="60898"/>
                    <a:pt x="363989" y="58178"/>
                    <a:pt x="366708" y="58178"/>
                  </a:cubicBezTo>
                  <a:cubicBezTo>
                    <a:pt x="369428" y="58178"/>
                    <a:pt x="372148" y="60898"/>
                    <a:pt x="374867" y="63618"/>
                  </a:cubicBezTo>
                  <a:cubicBezTo>
                    <a:pt x="377587" y="69057"/>
                    <a:pt x="380307" y="77216"/>
                    <a:pt x="383027" y="82655"/>
                  </a:cubicBezTo>
                  <a:cubicBezTo>
                    <a:pt x="383027" y="90814"/>
                    <a:pt x="385746" y="107132"/>
                    <a:pt x="385746" y="126170"/>
                  </a:cubicBezTo>
                  <a:cubicBezTo>
                    <a:pt x="385746" y="150647"/>
                    <a:pt x="385746" y="177843"/>
                    <a:pt x="388466" y="186002"/>
                  </a:cubicBezTo>
                  <a:cubicBezTo>
                    <a:pt x="391185" y="207759"/>
                    <a:pt x="391185" y="215918"/>
                    <a:pt x="391185" y="237676"/>
                  </a:cubicBezTo>
                  <a:cubicBezTo>
                    <a:pt x="391185" y="248554"/>
                    <a:pt x="391185" y="278470"/>
                    <a:pt x="374867" y="278470"/>
                  </a:cubicBezTo>
                  <a:cubicBezTo>
                    <a:pt x="366708" y="278470"/>
                    <a:pt x="363989" y="275751"/>
                    <a:pt x="358549" y="273031"/>
                  </a:cubicBezTo>
                  <a:cubicBezTo>
                    <a:pt x="353110" y="270311"/>
                    <a:pt x="350390" y="262152"/>
                    <a:pt x="350390" y="256713"/>
                  </a:cubicBezTo>
                  <a:cubicBezTo>
                    <a:pt x="350390" y="251274"/>
                    <a:pt x="347671" y="245834"/>
                    <a:pt x="347671" y="240395"/>
                  </a:cubicBezTo>
                  <a:cubicBezTo>
                    <a:pt x="347671" y="232236"/>
                    <a:pt x="347671" y="224077"/>
                    <a:pt x="347671" y="213199"/>
                  </a:cubicBezTo>
                  <a:cubicBezTo>
                    <a:pt x="347671" y="207759"/>
                    <a:pt x="347671" y="199600"/>
                    <a:pt x="344951" y="194161"/>
                  </a:cubicBezTo>
                  <a:cubicBezTo>
                    <a:pt x="342232" y="180563"/>
                    <a:pt x="342232" y="164245"/>
                    <a:pt x="339512" y="150647"/>
                  </a:cubicBezTo>
                  <a:cubicBezTo>
                    <a:pt x="336792" y="137048"/>
                    <a:pt x="331353" y="123450"/>
                    <a:pt x="323194" y="112571"/>
                  </a:cubicBezTo>
                  <a:cubicBezTo>
                    <a:pt x="317754" y="104412"/>
                    <a:pt x="304156" y="101693"/>
                    <a:pt x="293278" y="101693"/>
                  </a:cubicBezTo>
                  <a:cubicBezTo>
                    <a:pt x="279679" y="101693"/>
                    <a:pt x="271520" y="109852"/>
                    <a:pt x="263361" y="120730"/>
                  </a:cubicBezTo>
                  <a:cubicBezTo>
                    <a:pt x="257922" y="131609"/>
                    <a:pt x="247044" y="139768"/>
                    <a:pt x="241604" y="153366"/>
                  </a:cubicBezTo>
                  <a:cubicBezTo>
                    <a:pt x="236165" y="166964"/>
                    <a:pt x="233445" y="180563"/>
                    <a:pt x="233445" y="194161"/>
                  </a:cubicBezTo>
                  <a:cubicBezTo>
                    <a:pt x="233445" y="207759"/>
                    <a:pt x="230725" y="218638"/>
                    <a:pt x="225286" y="232236"/>
                  </a:cubicBezTo>
                  <a:cubicBezTo>
                    <a:pt x="219847" y="245834"/>
                    <a:pt x="219847" y="262152"/>
                    <a:pt x="217127" y="275751"/>
                  </a:cubicBezTo>
                  <a:cubicBezTo>
                    <a:pt x="214407" y="289349"/>
                    <a:pt x="214407" y="302947"/>
                    <a:pt x="211688" y="316545"/>
                  </a:cubicBezTo>
                  <a:cubicBezTo>
                    <a:pt x="211688" y="330144"/>
                    <a:pt x="206249" y="341022"/>
                    <a:pt x="206249" y="354621"/>
                  </a:cubicBezTo>
                  <a:cubicBezTo>
                    <a:pt x="203529" y="368219"/>
                    <a:pt x="203529" y="381817"/>
                    <a:pt x="200809" y="398135"/>
                  </a:cubicBezTo>
                  <a:cubicBezTo>
                    <a:pt x="198090" y="411733"/>
                    <a:pt x="198090" y="425332"/>
                    <a:pt x="195370" y="438930"/>
                  </a:cubicBezTo>
                  <a:cubicBezTo>
                    <a:pt x="195370" y="449809"/>
                    <a:pt x="192650" y="463407"/>
                    <a:pt x="192650" y="474286"/>
                  </a:cubicBezTo>
                  <a:cubicBezTo>
                    <a:pt x="192650" y="490603"/>
                    <a:pt x="195370" y="509641"/>
                    <a:pt x="195370" y="525959"/>
                  </a:cubicBezTo>
                  <a:cubicBezTo>
                    <a:pt x="195370" y="550436"/>
                    <a:pt x="203529" y="572193"/>
                    <a:pt x="208968" y="596670"/>
                  </a:cubicBezTo>
                  <a:cubicBezTo>
                    <a:pt x="211688" y="604829"/>
                    <a:pt x="211688" y="615708"/>
                    <a:pt x="214407" y="623867"/>
                  </a:cubicBezTo>
                  <a:cubicBezTo>
                    <a:pt x="217127" y="634745"/>
                    <a:pt x="222566" y="645624"/>
                    <a:pt x="228006" y="656502"/>
                  </a:cubicBezTo>
                  <a:cubicBezTo>
                    <a:pt x="236165" y="670101"/>
                    <a:pt x="252483" y="689138"/>
                    <a:pt x="271520" y="689138"/>
                  </a:cubicBezTo>
                  <a:cubicBezTo>
                    <a:pt x="287838" y="689138"/>
                    <a:pt x="298717" y="675540"/>
                    <a:pt x="306876" y="664661"/>
                  </a:cubicBezTo>
                  <a:cubicBezTo>
                    <a:pt x="320474" y="645624"/>
                    <a:pt x="325914" y="623867"/>
                    <a:pt x="331353" y="602109"/>
                  </a:cubicBezTo>
                  <a:cubicBezTo>
                    <a:pt x="334073" y="583072"/>
                    <a:pt x="336792" y="564034"/>
                    <a:pt x="336792" y="544997"/>
                  </a:cubicBezTo>
                  <a:cubicBezTo>
                    <a:pt x="336792" y="531398"/>
                    <a:pt x="336792" y="512361"/>
                    <a:pt x="336792" y="498762"/>
                  </a:cubicBezTo>
                  <a:cubicBezTo>
                    <a:pt x="336792" y="496043"/>
                    <a:pt x="336792" y="493323"/>
                    <a:pt x="336792" y="490603"/>
                  </a:cubicBezTo>
                  <a:cubicBezTo>
                    <a:pt x="336792" y="479725"/>
                    <a:pt x="336792" y="477005"/>
                    <a:pt x="320474" y="477005"/>
                  </a:cubicBezTo>
                  <a:cubicBezTo>
                    <a:pt x="309595" y="477005"/>
                    <a:pt x="295997" y="479725"/>
                    <a:pt x="282399" y="479725"/>
                  </a:cubicBezTo>
                  <a:cubicBezTo>
                    <a:pt x="271520" y="479725"/>
                    <a:pt x="260642" y="479725"/>
                    <a:pt x="252483" y="474286"/>
                  </a:cubicBezTo>
                  <a:cubicBezTo>
                    <a:pt x="249763" y="471566"/>
                    <a:pt x="247044" y="468846"/>
                    <a:pt x="247044" y="466126"/>
                  </a:cubicBezTo>
                  <a:cubicBezTo>
                    <a:pt x="247044" y="463407"/>
                    <a:pt x="247044" y="460687"/>
                    <a:pt x="249763" y="457968"/>
                  </a:cubicBezTo>
                  <a:cubicBezTo>
                    <a:pt x="255202" y="452528"/>
                    <a:pt x="260642" y="449809"/>
                    <a:pt x="268801" y="447089"/>
                  </a:cubicBezTo>
                  <a:cubicBezTo>
                    <a:pt x="282399" y="441650"/>
                    <a:pt x="295997" y="438930"/>
                    <a:pt x="312315" y="436210"/>
                  </a:cubicBezTo>
                  <a:cubicBezTo>
                    <a:pt x="325914" y="433491"/>
                    <a:pt x="339512" y="433491"/>
                    <a:pt x="353110" y="430771"/>
                  </a:cubicBezTo>
                  <a:cubicBezTo>
                    <a:pt x="363989" y="430771"/>
                    <a:pt x="374867" y="430771"/>
                    <a:pt x="385746" y="430771"/>
                  </a:cubicBezTo>
                  <a:cubicBezTo>
                    <a:pt x="402064" y="430771"/>
                    <a:pt x="426541" y="428051"/>
                    <a:pt x="437420" y="428051"/>
                  </a:cubicBezTo>
                  <a:cubicBezTo>
                    <a:pt x="451018" y="422612"/>
                    <a:pt x="464616" y="425332"/>
                    <a:pt x="464616" y="436210"/>
                  </a:cubicBezTo>
                </a:path>
              </a:pathLst>
            </a:custGeom>
            <a:grpFill/>
            <a:ln w="27168" cap="flat">
              <a:noFill/>
              <a:prstDash val="solid"/>
              <a:miter/>
            </a:ln>
          </p:spPr>
          <p:txBody>
            <a:bodyPr rtlCol="0" anchor="ctr"/>
            <a:lstStyle/>
            <a:p>
              <a:endParaRPr/>
            </a:p>
          </p:txBody>
        </p:sp>
        <p:sp>
          <p:nvSpPr>
            <p:cNvPr id="51" name="Freeform: Shape 50">
              <a:extLst>
                <a:ext uri="{FF2B5EF4-FFF2-40B4-BE49-F238E27FC236}">
                  <a16:creationId xmlns:a16="http://schemas.microsoft.com/office/drawing/2014/main" id="{C909F6E8-DEAA-40C5-A466-3C2C305FF26A}"/>
                </a:ext>
              </a:extLst>
            </p:cNvPr>
            <p:cNvSpPr/>
            <p:nvPr/>
          </p:nvSpPr>
          <p:spPr bwMode="black">
            <a:xfrm>
              <a:off x="9053923" y="4178559"/>
              <a:ext cx="625521" cy="788700"/>
            </a:xfrm>
            <a:custGeom>
              <a:avLst/>
              <a:gdLst>
                <a:gd name="connsiteX0" fmla="*/ 536838 w 625521"/>
                <a:gd name="connsiteY0" fmla="*/ 680979 h 788699"/>
                <a:gd name="connsiteX1" fmla="*/ 574913 w 625521"/>
                <a:gd name="connsiteY1" fmla="*/ 697297 h 788699"/>
                <a:gd name="connsiteX2" fmla="*/ 566755 w 625521"/>
                <a:gd name="connsiteY2" fmla="*/ 713615 h 788699"/>
                <a:gd name="connsiteX3" fmla="*/ 550437 w 625521"/>
                <a:gd name="connsiteY3" fmla="*/ 721774 h 788699"/>
                <a:gd name="connsiteX4" fmla="*/ 528680 w 625521"/>
                <a:gd name="connsiteY4" fmla="*/ 724494 h 788699"/>
                <a:gd name="connsiteX5" fmla="*/ 417174 w 625521"/>
                <a:gd name="connsiteY5" fmla="*/ 724494 h 788699"/>
                <a:gd name="connsiteX6" fmla="*/ 398136 w 625521"/>
                <a:gd name="connsiteY6" fmla="*/ 724494 h 788699"/>
                <a:gd name="connsiteX7" fmla="*/ 373659 w 625521"/>
                <a:gd name="connsiteY7" fmla="*/ 724494 h 788699"/>
                <a:gd name="connsiteX8" fmla="*/ 346462 w 625521"/>
                <a:gd name="connsiteY8" fmla="*/ 719054 h 788699"/>
                <a:gd name="connsiteX9" fmla="*/ 330144 w 625521"/>
                <a:gd name="connsiteY9" fmla="*/ 702737 h 788699"/>
                <a:gd name="connsiteX10" fmla="*/ 335584 w 625521"/>
                <a:gd name="connsiteY10" fmla="*/ 694578 h 788699"/>
                <a:gd name="connsiteX11" fmla="*/ 357341 w 625521"/>
                <a:gd name="connsiteY11" fmla="*/ 686419 h 788699"/>
                <a:gd name="connsiteX12" fmla="*/ 395416 w 625521"/>
                <a:gd name="connsiteY12" fmla="*/ 680979 h 788699"/>
                <a:gd name="connsiteX13" fmla="*/ 381817 w 625521"/>
                <a:gd name="connsiteY13" fmla="*/ 656502 h 788699"/>
                <a:gd name="connsiteX14" fmla="*/ 379098 w 625521"/>
                <a:gd name="connsiteY14" fmla="*/ 585791 h 788699"/>
                <a:gd name="connsiteX15" fmla="*/ 379098 w 625521"/>
                <a:gd name="connsiteY15" fmla="*/ 517800 h 788699"/>
                <a:gd name="connsiteX16" fmla="*/ 379098 w 625521"/>
                <a:gd name="connsiteY16" fmla="*/ 474286 h 788699"/>
                <a:gd name="connsiteX17" fmla="*/ 379098 w 625521"/>
                <a:gd name="connsiteY17" fmla="*/ 430771 h 788699"/>
                <a:gd name="connsiteX18" fmla="*/ 381817 w 625521"/>
                <a:gd name="connsiteY18" fmla="*/ 411733 h 788699"/>
                <a:gd name="connsiteX19" fmla="*/ 379098 w 625521"/>
                <a:gd name="connsiteY19" fmla="*/ 400855 h 788699"/>
                <a:gd name="connsiteX20" fmla="*/ 370939 w 625521"/>
                <a:gd name="connsiteY20" fmla="*/ 398135 h 788699"/>
                <a:gd name="connsiteX21" fmla="*/ 338304 w 625521"/>
                <a:gd name="connsiteY21" fmla="*/ 400855 h 788699"/>
                <a:gd name="connsiteX22" fmla="*/ 289349 w 625521"/>
                <a:gd name="connsiteY22" fmla="*/ 403575 h 788699"/>
                <a:gd name="connsiteX23" fmla="*/ 264872 w 625521"/>
                <a:gd name="connsiteY23" fmla="*/ 400855 h 788699"/>
                <a:gd name="connsiteX24" fmla="*/ 259433 w 625521"/>
                <a:gd name="connsiteY24" fmla="*/ 406294 h 788699"/>
                <a:gd name="connsiteX25" fmla="*/ 259433 w 625521"/>
                <a:gd name="connsiteY25" fmla="*/ 425332 h 788699"/>
                <a:gd name="connsiteX26" fmla="*/ 259433 w 625521"/>
                <a:gd name="connsiteY26" fmla="*/ 449809 h 788699"/>
                <a:gd name="connsiteX27" fmla="*/ 259433 w 625521"/>
                <a:gd name="connsiteY27" fmla="*/ 471566 h 788699"/>
                <a:gd name="connsiteX28" fmla="*/ 259433 w 625521"/>
                <a:gd name="connsiteY28" fmla="*/ 504202 h 788699"/>
                <a:gd name="connsiteX29" fmla="*/ 259433 w 625521"/>
                <a:gd name="connsiteY29" fmla="*/ 509641 h 788699"/>
                <a:gd name="connsiteX30" fmla="*/ 256714 w 625521"/>
                <a:gd name="connsiteY30" fmla="*/ 542277 h 788699"/>
                <a:gd name="connsiteX31" fmla="*/ 256714 w 625521"/>
                <a:gd name="connsiteY31" fmla="*/ 577632 h 788699"/>
                <a:gd name="connsiteX32" fmla="*/ 256714 w 625521"/>
                <a:gd name="connsiteY32" fmla="*/ 612988 h 788699"/>
                <a:gd name="connsiteX33" fmla="*/ 253994 w 625521"/>
                <a:gd name="connsiteY33" fmla="*/ 656502 h 788699"/>
                <a:gd name="connsiteX34" fmla="*/ 256714 w 625521"/>
                <a:gd name="connsiteY34" fmla="*/ 678260 h 788699"/>
                <a:gd name="connsiteX35" fmla="*/ 286629 w 625521"/>
                <a:gd name="connsiteY35" fmla="*/ 694578 h 788699"/>
                <a:gd name="connsiteX36" fmla="*/ 281191 w 625521"/>
                <a:gd name="connsiteY36" fmla="*/ 710895 h 788699"/>
                <a:gd name="connsiteX37" fmla="*/ 264872 w 625521"/>
                <a:gd name="connsiteY37" fmla="*/ 719054 h 788699"/>
                <a:gd name="connsiteX38" fmla="*/ 243116 w 625521"/>
                <a:gd name="connsiteY38" fmla="*/ 721774 h 788699"/>
                <a:gd name="connsiteX39" fmla="*/ 243116 w 625521"/>
                <a:gd name="connsiteY39" fmla="*/ 721774 h 788699"/>
                <a:gd name="connsiteX40" fmla="*/ 232236 w 625521"/>
                <a:gd name="connsiteY40" fmla="*/ 727214 h 788699"/>
                <a:gd name="connsiteX41" fmla="*/ 224078 w 625521"/>
                <a:gd name="connsiteY41" fmla="*/ 735372 h 788699"/>
                <a:gd name="connsiteX42" fmla="*/ 213199 w 625521"/>
                <a:gd name="connsiteY42" fmla="*/ 738092 h 788699"/>
                <a:gd name="connsiteX43" fmla="*/ 183283 w 625521"/>
                <a:gd name="connsiteY43" fmla="*/ 727214 h 788699"/>
                <a:gd name="connsiteX44" fmla="*/ 175124 w 625521"/>
                <a:gd name="connsiteY44" fmla="*/ 719054 h 788699"/>
                <a:gd name="connsiteX45" fmla="*/ 145208 w 625521"/>
                <a:gd name="connsiteY45" fmla="*/ 719054 h 788699"/>
                <a:gd name="connsiteX46" fmla="*/ 126170 w 625521"/>
                <a:gd name="connsiteY46" fmla="*/ 719054 h 788699"/>
                <a:gd name="connsiteX47" fmla="*/ 101693 w 625521"/>
                <a:gd name="connsiteY47" fmla="*/ 719054 h 788699"/>
                <a:gd name="connsiteX48" fmla="*/ 74496 w 625521"/>
                <a:gd name="connsiteY48" fmla="*/ 713615 h 788699"/>
                <a:gd name="connsiteX49" fmla="*/ 58178 w 625521"/>
                <a:gd name="connsiteY49" fmla="*/ 697297 h 788699"/>
                <a:gd name="connsiteX50" fmla="*/ 63618 w 625521"/>
                <a:gd name="connsiteY50" fmla="*/ 689138 h 788699"/>
                <a:gd name="connsiteX51" fmla="*/ 85375 w 625521"/>
                <a:gd name="connsiteY51" fmla="*/ 680979 h 788699"/>
                <a:gd name="connsiteX52" fmla="*/ 131609 w 625521"/>
                <a:gd name="connsiteY52" fmla="*/ 675540 h 788699"/>
                <a:gd name="connsiteX53" fmla="*/ 131609 w 625521"/>
                <a:gd name="connsiteY53" fmla="*/ 667381 h 788699"/>
                <a:gd name="connsiteX54" fmla="*/ 131609 w 625521"/>
                <a:gd name="connsiteY54" fmla="*/ 651063 h 788699"/>
                <a:gd name="connsiteX55" fmla="*/ 131609 w 625521"/>
                <a:gd name="connsiteY55" fmla="*/ 618427 h 788699"/>
                <a:gd name="connsiteX56" fmla="*/ 131609 w 625521"/>
                <a:gd name="connsiteY56" fmla="*/ 580352 h 788699"/>
                <a:gd name="connsiteX57" fmla="*/ 131609 w 625521"/>
                <a:gd name="connsiteY57" fmla="*/ 531398 h 788699"/>
                <a:gd name="connsiteX58" fmla="*/ 131609 w 625521"/>
                <a:gd name="connsiteY58" fmla="*/ 466126 h 788699"/>
                <a:gd name="connsiteX59" fmla="*/ 131609 w 625521"/>
                <a:gd name="connsiteY59" fmla="*/ 422612 h 788699"/>
                <a:gd name="connsiteX60" fmla="*/ 131609 w 625521"/>
                <a:gd name="connsiteY60" fmla="*/ 411733 h 788699"/>
                <a:gd name="connsiteX61" fmla="*/ 131609 w 625521"/>
                <a:gd name="connsiteY61" fmla="*/ 398135 h 788699"/>
                <a:gd name="connsiteX62" fmla="*/ 126170 w 625521"/>
                <a:gd name="connsiteY62" fmla="*/ 389976 h 788699"/>
                <a:gd name="connsiteX63" fmla="*/ 101693 w 625521"/>
                <a:gd name="connsiteY63" fmla="*/ 387257 h 788699"/>
                <a:gd name="connsiteX64" fmla="*/ 77216 w 625521"/>
                <a:gd name="connsiteY64" fmla="*/ 376378 h 788699"/>
                <a:gd name="connsiteX65" fmla="*/ 82655 w 625521"/>
                <a:gd name="connsiteY65" fmla="*/ 368219 h 788699"/>
                <a:gd name="connsiteX66" fmla="*/ 98973 w 625521"/>
                <a:gd name="connsiteY66" fmla="*/ 360060 h 788699"/>
                <a:gd name="connsiteX67" fmla="*/ 118011 w 625521"/>
                <a:gd name="connsiteY67" fmla="*/ 357340 h 788699"/>
                <a:gd name="connsiteX68" fmla="*/ 131609 w 625521"/>
                <a:gd name="connsiteY68" fmla="*/ 351901 h 788699"/>
                <a:gd name="connsiteX69" fmla="*/ 131609 w 625521"/>
                <a:gd name="connsiteY69" fmla="*/ 343742 h 788699"/>
                <a:gd name="connsiteX70" fmla="*/ 131609 w 625521"/>
                <a:gd name="connsiteY70" fmla="*/ 270311 h 788699"/>
                <a:gd name="connsiteX71" fmla="*/ 137048 w 625521"/>
                <a:gd name="connsiteY71" fmla="*/ 145207 h 788699"/>
                <a:gd name="connsiteX72" fmla="*/ 139768 w 625521"/>
                <a:gd name="connsiteY72" fmla="*/ 123450 h 788699"/>
                <a:gd name="connsiteX73" fmla="*/ 123450 w 625521"/>
                <a:gd name="connsiteY73" fmla="*/ 123450 h 788699"/>
                <a:gd name="connsiteX74" fmla="*/ 118011 w 625521"/>
                <a:gd name="connsiteY74" fmla="*/ 123450 h 788699"/>
                <a:gd name="connsiteX75" fmla="*/ 101693 w 625521"/>
                <a:gd name="connsiteY75" fmla="*/ 123450 h 788699"/>
                <a:gd name="connsiteX76" fmla="*/ 74496 w 625521"/>
                <a:gd name="connsiteY76" fmla="*/ 118011 h 788699"/>
                <a:gd name="connsiteX77" fmla="*/ 58178 w 625521"/>
                <a:gd name="connsiteY77" fmla="*/ 101693 h 788699"/>
                <a:gd name="connsiteX78" fmla="*/ 63618 w 625521"/>
                <a:gd name="connsiteY78" fmla="*/ 93534 h 788699"/>
                <a:gd name="connsiteX79" fmla="*/ 85375 w 625521"/>
                <a:gd name="connsiteY79" fmla="*/ 85375 h 788699"/>
                <a:gd name="connsiteX80" fmla="*/ 137048 w 625521"/>
                <a:gd name="connsiteY80" fmla="*/ 82655 h 788699"/>
                <a:gd name="connsiteX81" fmla="*/ 147927 w 625521"/>
                <a:gd name="connsiteY81" fmla="*/ 82655 h 788699"/>
                <a:gd name="connsiteX82" fmla="*/ 186003 w 625521"/>
                <a:gd name="connsiteY82" fmla="*/ 58178 h 788699"/>
                <a:gd name="connsiteX83" fmla="*/ 226797 w 625521"/>
                <a:gd name="connsiteY83" fmla="*/ 79936 h 788699"/>
                <a:gd name="connsiteX84" fmla="*/ 253994 w 625521"/>
                <a:gd name="connsiteY84" fmla="*/ 79936 h 788699"/>
                <a:gd name="connsiteX85" fmla="*/ 294789 w 625521"/>
                <a:gd name="connsiteY85" fmla="*/ 96253 h 788699"/>
                <a:gd name="connsiteX86" fmla="*/ 283910 w 625521"/>
                <a:gd name="connsiteY86" fmla="*/ 112571 h 788699"/>
                <a:gd name="connsiteX87" fmla="*/ 267592 w 625521"/>
                <a:gd name="connsiteY87" fmla="*/ 120730 h 788699"/>
                <a:gd name="connsiteX88" fmla="*/ 245835 w 625521"/>
                <a:gd name="connsiteY88" fmla="*/ 123450 h 788699"/>
                <a:gd name="connsiteX89" fmla="*/ 237676 w 625521"/>
                <a:gd name="connsiteY89" fmla="*/ 123450 h 788699"/>
                <a:gd name="connsiteX90" fmla="*/ 240396 w 625521"/>
                <a:gd name="connsiteY90" fmla="*/ 128889 h 788699"/>
                <a:gd name="connsiteX91" fmla="*/ 251274 w 625521"/>
                <a:gd name="connsiteY91" fmla="*/ 177843 h 788699"/>
                <a:gd name="connsiteX92" fmla="*/ 256714 w 625521"/>
                <a:gd name="connsiteY92" fmla="*/ 226797 h 788699"/>
                <a:gd name="connsiteX93" fmla="*/ 262153 w 625521"/>
                <a:gd name="connsiteY93" fmla="*/ 273031 h 788699"/>
                <a:gd name="connsiteX94" fmla="*/ 262153 w 625521"/>
                <a:gd name="connsiteY94" fmla="*/ 289349 h 788699"/>
                <a:gd name="connsiteX95" fmla="*/ 262153 w 625521"/>
                <a:gd name="connsiteY95" fmla="*/ 297508 h 788699"/>
                <a:gd name="connsiteX96" fmla="*/ 264872 w 625521"/>
                <a:gd name="connsiteY96" fmla="*/ 321985 h 788699"/>
                <a:gd name="connsiteX97" fmla="*/ 270312 w 625521"/>
                <a:gd name="connsiteY97" fmla="*/ 335583 h 788699"/>
                <a:gd name="connsiteX98" fmla="*/ 270312 w 625521"/>
                <a:gd name="connsiteY98" fmla="*/ 338303 h 788699"/>
                <a:gd name="connsiteX99" fmla="*/ 270312 w 625521"/>
                <a:gd name="connsiteY99" fmla="*/ 346462 h 788699"/>
                <a:gd name="connsiteX100" fmla="*/ 278471 w 625521"/>
                <a:gd name="connsiteY100" fmla="*/ 354621 h 788699"/>
                <a:gd name="connsiteX101" fmla="*/ 338304 w 625521"/>
                <a:gd name="connsiteY101" fmla="*/ 349181 h 788699"/>
                <a:gd name="connsiteX102" fmla="*/ 365500 w 625521"/>
                <a:gd name="connsiteY102" fmla="*/ 349181 h 788699"/>
                <a:gd name="connsiteX103" fmla="*/ 381817 w 625521"/>
                <a:gd name="connsiteY103" fmla="*/ 349181 h 788699"/>
                <a:gd name="connsiteX104" fmla="*/ 392697 w 625521"/>
                <a:gd name="connsiteY104" fmla="*/ 338303 h 788699"/>
                <a:gd name="connsiteX105" fmla="*/ 389977 w 625521"/>
                <a:gd name="connsiteY105" fmla="*/ 313826 h 788699"/>
                <a:gd name="connsiteX106" fmla="*/ 392697 w 625521"/>
                <a:gd name="connsiteY106" fmla="*/ 262152 h 788699"/>
                <a:gd name="connsiteX107" fmla="*/ 395416 w 625521"/>
                <a:gd name="connsiteY107" fmla="*/ 224077 h 788699"/>
                <a:gd name="connsiteX108" fmla="*/ 398136 w 625521"/>
                <a:gd name="connsiteY108" fmla="*/ 177843 h 788699"/>
                <a:gd name="connsiteX109" fmla="*/ 395416 w 625521"/>
                <a:gd name="connsiteY109" fmla="*/ 153366 h 788699"/>
                <a:gd name="connsiteX110" fmla="*/ 395416 w 625521"/>
                <a:gd name="connsiteY110" fmla="*/ 137048 h 788699"/>
                <a:gd name="connsiteX111" fmla="*/ 379098 w 625521"/>
                <a:gd name="connsiteY111" fmla="*/ 137048 h 788699"/>
                <a:gd name="connsiteX112" fmla="*/ 351902 w 625521"/>
                <a:gd name="connsiteY112" fmla="*/ 131609 h 788699"/>
                <a:gd name="connsiteX113" fmla="*/ 338304 w 625521"/>
                <a:gd name="connsiteY113" fmla="*/ 115291 h 788699"/>
                <a:gd name="connsiteX114" fmla="*/ 343742 w 625521"/>
                <a:gd name="connsiteY114" fmla="*/ 107132 h 788699"/>
                <a:gd name="connsiteX115" fmla="*/ 362780 w 625521"/>
                <a:gd name="connsiteY115" fmla="*/ 98973 h 788699"/>
                <a:gd name="connsiteX116" fmla="*/ 395416 w 625521"/>
                <a:gd name="connsiteY116" fmla="*/ 96253 h 788699"/>
                <a:gd name="connsiteX117" fmla="*/ 403575 w 625521"/>
                <a:gd name="connsiteY117" fmla="*/ 90814 h 788699"/>
                <a:gd name="connsiteX118" fmla="*/ 422612 w 625521"/>
                <a:gd name="connsiteY118" fmla="*/ 88095 h 788699"/>
                <a:gd name="connsiteX119" fmla="*/ 428052 w 625521"/>
                <a:gd name="connsiteY119" fmla="*/ 88095 h 788699"/>
                <a:gd name="connsiteX120" fmla="*/ 447090 w 625521"/>
                <a:gd name="connsiteY120" fmla="*/ 90814 h 788699"/>
                <a:gd name="connsiteX121" fmla="*/ 455249 w 625521"/>
                <a:gd name="connsiteY121" fmla="*/ 96253 h 788699"/>
                <a:gd name="connsiteX122" fmla="*/ 525960 w 625521"/>
                <a:gd name="connsiteY122" fmla="*/ 93534 h 788699"/>
                <a:gd name="connsiteX123" fmla="*/ 561315 w 625521"/>
                <a:gd name="connsiteY123" fmla="*/ 109852 h 788699"/>
                <a:gd name="connsiteX124" fmla="*/ 555876 w 625521"/>
                <a:gd name="connsiteY124" fmla="*/ 126170 h 788699"/>
                <a:gd name="connsiteX125" fmla="*/ 539558 w 625521"/>
                <a:gd name="connsiteY125" fmla="*/ 134329 h 788699"/>
                <a:gd name="connsiteX126" fmla="*/ 517800 w 625521"/>
                <a:gd name="connsiteY126" fmla="*/ 137048 h 788699"/>
                <a:gd name="connsiteX127" fmla="*/ 477006 w 625521"/>
                <a:gd name="connsiteY127" fmla="*/ 137048 h 788699"/>
                <a:gd name="connsiteX128" fmla="*/ 485165 w 625521"/>
                <a:gd name="connsiteY128" fmla="*/ 161525 h 788699"/>
                <a:gd name="connsiteX129" fmla="*/ 496043 w 625521"/>
                <a:gd name="connsiteY129" fmla="*/ 210479 h 788699"/>
                <a:gd name="connsiteX130" fmla="*/ 501483 w 625521"/>
                <a:gd name="connsiteY130" fmla="*/ 251274 h 788699"/>
                <a:gd name="connsiteX131" fmla="*/ 506922 w 625521"/>
                <a:gd name="connsiteY131" fmla="*/ 292069 h 788699"/>
                <a:gd name="connsiteX132" fmla="*/ 506922 w 625521"/>
                <a:gd name="connsiteY132" fmla="*/ 321985 h 788699"/>
                <a:gd name="connsiteX133" fmla="*/ 509642 w 625521"/>
                <a:gd name="connsiteY133" fmla="*/ 341022 h 788699"/>
                <a:gd name="connsiteX134" fmla="*/ 509642 w 625521"/>
                <a:gd name="connsiteY134" fmla="*/ 343742 h 788699"/>
                <a:gd name="connsiteX135" fmla="*/ 517800 w 625521"/>
                <a:gd name="connsiteY135" fmla="*/ 349181 h 788699"/>
                <a:gd name="connsiteX136" fmla="*/ 528680 w 625521"/>
                <a:gd name="connsiteY136" fmla="*/ 349181 h 788699"/>
                <a:gd name="connsiteX137" fmla="*/ 550437 w 625521"/>
                <a:gd name="connsiteY137" fmla="*/ 357340 h 788699"/>
                <a:gd name="connsiteX138" fmla="*/ 550437 w 625521"/>
                <a:gd name="connsiteY138" fmla="*/ 362780 h 788699"/>
                <a:gd name="connsiteX139" fmla="*/ 534119 w 625521"/>
                <a:gd name="connsiteY139" fmla="*/ 384537 h 788699"/>
                <a:gd name="connsiteX140" fmla="*/ 520520 w 625521"/>
                <a:gd name="connsiteY140" fmla="*/ 389976 h 788699"/>
                <a:gd name="connsiteX141" fmla="*/ 512362 w 625521"/>
                <a:gd name="connsiteY141" fmla="*/ 395415 h 788699"/>
                <a:gd name="connsiteX142" fmla="*/ 512362 w 625521"/>
                <a:gd name="connsiteY142" fmla="*/ 398135 h 788699"/>
                <a:gd name="connsiteX143" fmla="*/ 512362 w 625521"/>
                <a:gd name="connsiteY143" fmla="*/ 409014 h 788699"/>
                <a:gd name="connsiteX144" fmla="*/ 512362 w 625521"/>
                <a:gd name="connsiteY144" fmla="*/ 414453 h 788699"/>
                <a:gd name="connsiteX145" fmla="*/ 512362 w 625521"/>
                <a:gd name="connsiteY145" fmla="*/ 438930 h 788699"/>
                <a:gd name="connsiteX146" fmla="*/ 515081 w 625521"/>
                <a:gd name="connsiteY146" fmla="*/ 504202 h 788699"/>
                <a:gd name="connsiteX147" fmla="*/ 520520 w 625521"/>
                <a:gd name="connsiteY147" fmla="*/ 572193 h 788699"/>
                <a:gd name="connsiteX148" fmla="*/ 517800 w 625521"/>
                <a:gd name="connsiteY148" fmla="*/ 604829 h 788699"/>
                <a:gd name="connsiteX149" fmla="*/ 512362 w 625521"/>
                <a:gd name="connsiteY149" fmla="*/ 661942 h 788699"/>
                <a:gd name="connsiteX150" fmla="*/ 509642 w 625521"/>
                <a:gd name="connsiteY150" fmla="*/ 670101 h 788699"/>
                <a:gd name="connsiteX151" fmla="*/ 512362 w 625521"/>
                <a:gd name="connsiteY151" fmla="*/ 680979 h 788699"/>
                <a:gd name="connsiteX152" fmla="*/ 512362 w 625521"/>
                <a:gd name="connsiteY152" fmla="*/ 686419 h 788699"/>
                <a:gd name="connsiteX153" fmla="*/ 536838 w 625521"/>
                <a:gd name="connsiteY153" fmla="*/ 680979 h 788699"/>
                <a:gd name="connsiteX154" fmla="*/ 536838 w 625521"/>
                <a:gd name="connsiteY154" fmla="*/ 680979 h 78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Lst>
              <a:rect l="l" t="t" r="r" b="b"/>
              <a:pathLst>
                <a:path w="625521" h="788699">
                  <a:moveTo>
                    <a:pt x="536838" y="680979"/>
                  </a:moveTo>
                  <a:cubicBezTo>
                    <a:pt x="550437" y="680979"/>
                    <a:pt x="574913" y="680979"/>
                    <a:pt x="574913" y="697297"/>
                  </a:cubicBezTo>
                  <a:cubicBezTo>
                    <a:pt x="574913" y="705456"/>
                    <a:pt x="572194" y="708176"/>
                    <a:pt x="566755" y="713615"/>
                  </a:cubicBezTo>
                  <a:cubicBezTo>
                    <a:pt x="561315" y="719054"/>
                    <a:pt x="555876" y="721774"/>
                    <a:pt x="550437" y="721774"/>
                  </a:cubicBezTo>
                  <a:cubicBezTo>
                    <a:pt x="539558" y="724494"/>
                    <a:pt x="534119" y="724494"/>
                    <a:pt x="528680" y="724494"/>
                  </a:cubicBezTo>
                  <a:cubicBezTo>
                    <a:pt x="517800" y="724494"/>
                    <a:pt x="428052" y="724494"/>
                    <a:pt x="417174" y="724494"/>
                  </a:cubicBezTo>
                  <a:cubicBezTo>
                    <a:pt x="403575" y="724494"/>
                    <a:pt x="414454" y="724494"/>
                    <a:pt x="398136" y="724494"/>
                  </a:cubicBezTo>
                  <a:cubicBezTo>
                    <a:pt x="389977" y="724494"/>
                    <a:pt x="381817" y="724494"/>
                    <a:pt x="373659" y="724494"/>
                  </a:cubicBezTo>
                  <a:cubicBezTo>
                    <a:pt x="365500" y="724494"/>
                    <a:pt x="354621" y="721774"/>
                    <a:pt x="346462" y="719054"/>
                  </a:cubicBezTo>
                  <a:cubicBezTo>
                    <a:pt x="338304" y="716335"/>
                    <a:pt x="330144" y="708176"/>
                    <a:pt x="330144" y="702737"/>
                  </a:cubicBezTo>
                  <a:cubicBezTo>
                    <a:pt x="330144" y="700017"/>
                    <a:pt x="330144" y="697297"/>
                    <a:pt x="335584" y="694578"/>
                  </a:cubicBezTo>
                  <a:cubicBezTo>
                    <a:pt x="341023" y="691858"/>
                    <a:pt x="351902" y="689138"/>
                    <a:pt x="357341" y="686419"/>
                  </a:cubicBezTo>
                  <a:cubicBezTo>
                    <a:pt x="373659" y="683699"/>
                    <a:pt x="387257" y="680979"/>
                    <a:pt x="395416" y="680979"/>
                  </a:cubicBezTo>
                  <a:cubicBezTo>
                    <a:pt x="387257" y="675540"/>
                    <a:pt x="384537" y="670101"/>
                    <a:pt x="381817" y="656502"/>
                  </a:cubicBezTo>
                  <a:cubicBezTo>
                    <a:pt x="379098" y="632026"/>
                    <a:pt x="379098" y="610268"/>
                    <a:pt x="379098" y="585791"/>
                  </a:cubicBezTo>
                  <a:cubicBezTo>
                    <a:pt x="379098" y="564034"/>
                    <a:pt x="379098" y="542277"/>
                    <a:pt x="379098" y="517800"/>
                  </a:cubicBezTo>
                  <a:cubicBezTo>
                    <a:pt x="379098" y="504202"/>
                    <a:pt x="379098" y="487884"/>
                    <a:pt x="379098" y="474286"/>
                  </a:cubicBezTo>
                  <a:cubicBezTo>
                    <a:pt x="379098" y="457968"/>
                    <a:pt x="376379" y="444369"/>
                    <a:pt x="379098" y="430771"/>
                  </a:cubicBezTo>
                  <a:cubicBezTo>
                    <a:pt x="379098" y="425332"/>
                    <a:pt x="381817" y="417173"/>
                    <a:pt x="381817" y="411733"/>
                  </a:cubicBezTo>
                  <a:cubicBezTo>
                    <a:pt x="381817" y="406294"/>
                    <a:pt x="381817" y="403575"/>
                    <a:pt x="379098" y="400855"/>
                  </a:cubicBezTo>
                  <a:cubicBezTo>
                    <a:pt x="376379" y="400855"/>
                    <a:pt x="373659" y="398135"/>
                    <a:pt x="370939" y="398135"/>
                  </a:cubicBezTo>
                  <a:cubicBezTo>
                    <a:pt x="360061" y="398135"/>
                    <a:pt x="343742" y="400855"/>
                    <a:pt x="338304" y="400855"/>
                  </a:cubicBezTo>
                  <a:cubicBezTo>
                    <a:pt x="330144" y="400855"/>
                    <a:pt x="319266" y="403575"/>
                    <a:pt x="289349" y="403575"/>
                  </a:cubicBezTo>
                  <a:cubicBezTo>
                    <a:pt x="275751" y="403575"/>
                    <a:pt x="267592" y="400855"/>
                    <a:pt x="264872" y="400855"/>
                  </a:cubicBezTo>
                  <a:cubicBezTo>
                    <a:pt x="262153" y="400855"/>
                    <a:pt x="259433" y="400855"/>
                    <a:pt x="259433" y="406294"/>
                  </a:cubicBezTo>
                  <a:cubicBezTo>
                    <a:pt x="259433" y="414453"/>
                    <a:pt x="259433" y="419892"/>
                    <a:pt x="259433" y="425332"/>
                  </a:cubicBezTo>
                  <a:cubicBezTo>
                    <a:pt x="259433" y="433491"/>
                    <a:pt x="259433" y="441650"/>
                    <a:pt x="259433" y="449809"/>
                  </a:cubicBezTo>
                  <a:cubicBezTo>
                    <a:pt x="259433" y="457968"/>
                    <a:pt x="259433" y="463407"/>
                    <a:pt x="259433" y="471566"/>
                  </a:cubicBezTo>
                  <a:cubicBezTo>
                    <a:pt x="259433" y="482445"/>
                    <a:pt x="259433" y="493323"/>
                    <a:pt x="259433" y="504202"/>
                  </a:cubicBezTo>
                  <a:cubicBezTo>
                    <a:pt x="259433" y="506921"/>
                    <a:pt x="259433" y="506921"/>
                    <a:pt x="259433" y="509641"/>
                  </a:cubicBezTo>
                  <a:cubicBezTo>
                    <a:pt x="259433" y="520520"/>
                    <a:pt x="256714" y="531398"/>
                    <a:pt x="256714" y="542277"/>
                  </a:cubicBezTo>
                  <a:cubicBezTo>
                    <a:pt x="256714" y="553156"/>
                    <a:pt x="256714" y="566754"/>
                    <a:pt x="256714" y="577632"/>
                  </a:cubicBezTo>
                  <a:cubicBezTo>
                    <a:pt x="256714" y="588511"/>
                    <a:pt x="256714" y="599390"/>
                    <a:pt x="256714" y="612988"/>
                  </a:cubicBezTo>
                  <a:cubicBezTo>
                    <a:pt x="256714" y="629306"/>
                    <a:pt x="253994" y="642904"/>
                    <a:pt x="253994" y="656502"/>
                  </a:cubicBezTo>
                  <a:cubicBezTo>
                    <a:pt x="253994" y="664661"/>
                    <a:pt x="256714" y="672820"/>
                    <a:pt x="256714" y="678260"/>
                  </a:cubicBezTo>
                  <a:cubicBezTo>
                    <a:pt x="270312" y="678260"/>
                    <a:pt x="286629" y="680979"/>
                    <a:pt x="286629" y="694578"/>
                  </a:cubicBezTo>
                  <a:cubicBezTo>
                    <a:pt x="286629" y="702737"/>
                    <a:pt x="283910" y="705456"/>
                    <a:pt x="281191" y="710895"/>
                  </a:cubicBezTo>
                  <a:cubicBezTo>
                    <a:pt x="275751" y="716335"/>
                    <a:pt x="270312" y="719054"/>
                    <a:pt x="264872" y="719054"/>
                  </a:cubicBezTo>
                  <a:cubicBezTo>
                    <a:pt x="256714" y="721774"/>
                    <a:pt x="248554" y="721774"/>
                    <a:pt x="243116" y="721774"/>
                  </a:cubicBezTo>
                  <a:cubicBezTo>
                    <a:pt x="243116" y="721774"/>
                    <a:pt x="243116" y="721774"/>
                    <a:pt x="243116" y="721774"/>
                  </a:cubicBezTo>
                  <a:cubicBezTo>
                    <a:pt x="237676" y="724494"/>
                    <a:pt x="237676" y="724494"/>
                    <a:pt x="232236" y="727214"/>
                  </a:cubicBezTo>
                  <a:cubicBezTo>
                    <a:pt x="229517" y="729933"/>
                    <a:pt x="229517" y="732653"/>
                    <a:pt x="224078" y="735372"/>
                  </a:cubicBezTo>
                  <a:cubicBezTo>
                    <a:pt x="221358" y="738092"/>
                    <a:pt x="215919" y="738092"/>
                    <a:pt x="213199" y="738092"/>
                  </a:cubicBezTo>
                  <a:cubicBezTo>
                    <a:pt x="199601" y="738092"/>
                    <a:pt x="188722" y="735372"/>
                    <a:pt x="183283" y="727214"/>
                  </a:cubicBezTo>
                  <a:cubicBezTo>
                    <a:pt x="180563" y="724494"/>
                    <a:pt x="177843" y="721774"/>
                    <a:pt x="175124" y="719054"/>
                  </a:cubicBezTo>
                  <a:cubicBezTo>
                    <a:pt x="161526" y="719054"/>
                    <a:pt x="150646" y="719054"/>
                    <a:pt x="145208" y="719054"/>
                  </a:cubicBezTo>
                  <a:cubicBezTo>
                    <a:pt x="131609" y="719054"/>
                    <a:pt x="142488" y="719054"/>
                    <a:pt x="126170" y="719054"/>
                  </a:cubicBezTo>
                  <a:cubicBezTo>
                    <a:pt x="118011" y="719054"/>
                    <a:pt x="109852" y="719054"/>
                    <a:pt x="101693" y="719054"/>
                  </a:cubicBezTo>
                  <a:cubicBezTo>
                    <a:pt x="93534" y="719054"/>
                    <a:pt x="82655" y="719054"/>
                    <a:pt x="74496" y="713615"/>
                  </a:cubicBezTo>
                  <a:cubicBezTo>
                    <a:pt x="66338" y="710895"/>
                    <a:pt x="58178" y="702737"/>
                    <a:pt x="58178" y="697297"/>
                  </a:cubicBezTo>
                  <a:cubicBezTo>
                    <a:pt x="58178" y="694578"/>
                    <a:pt x="58178" y="691858"/>
                    <a:pt x="63618" y="689138"/>
                  </a:cubicBezTo>
                  <a:cubicBezTo>
                    <a:pt x="69057" y="686419"/>
                    <a:pt x="79936" y="683699"/>
                    <a:pt x="85375" y="680979"/>
                  </a:cubicBezTo>
                  <a:cubicBezTo>
                    <a:pt x="98973" y="678260"/>
                    <a:pt x="118011" y="678260"/>
                    <a:pt x="131609" y="675540"/>
                  </a:cubicBezTo>
                  <a:cubicBezTo>
                    <a:pt x="131609" y="672820"/>
                    <a:pt x="131609" y="670101"/>
                    <a:pt x="131609" y="667381"/>
                  </a:cubicBezTo>
                  <a:cubicBezTo>
                    <a:pt x="131609" y="661942"/>
                    <a:pt x="131609" y="656502"/>
                    <a:pt x="131609" y="651063"/>
                  </a:cubicBezTo>
                  <a:cubicBezTo>
                    <a:pt x="131609" y="640184"/>
                    <a:pt x="131609" y="629306"/>
                    <a:pt x="131609" y="618427"/>
                  </a:cubicBezTo>
                  <a:cubicBezTo>
                    <a:pt x="131609" y="604829"/>
                    <a:pt x="131609" y="593950"/>
                    <a:pt x="131609" y="580352"/>
                  </a:cubicBezTo>
                  <a:cubicBezTo>
                    <a:pt x="131609" y="564034"/>
                    <a:pt x="131609" y="547716"/>
                    <a:pt x="131609" y="531398"/>
                  </a:cubicBezTo>
                  <a:cubicBezTo>
                    <a:pt x="131609" y="509641"/>
                    <a:pt x="131609" y="487884"/>
                    <a:pt x="131609" y="466126"/>
                  </a:cubicBezTo>
                  <a:cubicBezTo>
                    <a:pt x="131609" y="452528"/>
                    <a:pt x="131609" y="436210"/>
                    <a:pt x="131609" y="422612"/>
                  </a:cubicBezTo>
                  <a:cubicBezTo>
                    <a:pt x="131609" y="419892"/>
                    <a:pt x="131609" y="414453"/>
                    <a:pt x="131609" y="411733"/>
                  </a:cubicBezTo>
                  <a:cubicBezTo>
                    <a:pt x="131609" y="409014"/>
                    <a:pt x="131609" y="400855"/>
                    <a:pt x="131609" y="398135"/>
                  </a:cubicBezTo>
                  <a:cubicBezTo>
                    <a:pt x="131609" y="392696"/>
                    <a:pt x="131609" y="392696"/>
                    <a:pt x="126170" y="389976"/>
                  </a:cubicBezTo>
                  <a:cubicBezTo>
                    <a:pt x="123450" y="389976"/>
                    <a:pt x="109852" y="387257"/>
                    <a:pt x="101693" y="387257"/>
                  </a:cubicBezTo>
                  <a:cubicBezTo>
                    <a:pt x="90814" y="384537"/>
                    <a:pt x="77216" y="381817"/>
                    <a:pt x="77216" y="376378"/>
                  </a:cubicBezTo>
                  <a:cubicBezTo>
                    <a:pt x="77216" y="373658"/>
                    <a:pt x="79936" y="370939"/>
                    <a:pt x="82655" y="368219"/>
                  </a:cubicBezTo>
                  <a:cubicBezTo>
                    <a:pt x="88095" y="365499"/>
                    <a:pt x="93534" y="362780"/>
                    <a:pt x="98973" y="360060"/>
                  </a:cubicBezTo>
                  <a:cubicBezTo>
                    <a:pt x="104413" y="360060"/>
                    <a:pt x="112571" y="357340"/>
                    <a:pt x="118011" y="357340"/>
                  </a:cubicBezTo>
                  <a:cubicBezTo>
                    <a:pt x="126170" y="354621"/>
                    <a:pt x="128890" y="357340"/>
                    <a:pt x="131609" y="351901"/>
                  </a:cubicBezTo>
                  <a:cubicBezTo>
                    <a:pt x="131609" y="349181"/>
                    <a:pt x="131609" y="346462"/>
                    <a:pt x="131609" y="343742"/>
                  </a:cubicBezTo>
                  <a:cubicBezTo>
                    <a:pt x="131609" y="319265"/>
                    <a:pt x="131609" y="294788"/>
                    <a:pt x="131609" y="270311"/>
                  </a:cubicBezTo>
                  <a:cubicBezTo>
                    <a:pt x="131609" y="226797"/>
                    <a:pt x="131609" y="186002"/>
                    <a:pt x="137048" y="145207"/>
                  </a:cubicBezTo>
                  <a:cubicBezTo>
                    <a:pt x="137048" y="139768"/>
                    <a:pt x="137048" y="131609"/>
                    <a:pt x="139768" y="123450"/>
                  </a:cubicBezTo>
                  <a:cubicBezTo>
                    <a:pt x="134329" y="123450"/>
                    <a:pt x="137048" y="123450"/>
                    <a:pt x="123450" y="123450"/>
                  </a:cubicBezTo>
                  <a:cubicBezTo>
                    <a:pt x="120731" y="123450"/>
                    <a:pt x="120731" y="123450"/>
                    <a:pt x="118011" y="123450"/>
                  </a:cubicBezTo>
                  <a:cubicBezTo>
                    <a:pt x="112571" y="123450"/>
                    <a:pt x="107133" y="123450"/>
                    <a:pt x="101693" y="123450"/>
                  </a:cubicBezTo>
                  <a:cubicBezTo>
                    <a:pt x="93534" y="123450"/>
                    <a:pt x="82655" y="120730"/>
                    <a:pt x="74496" y="118011"/>
                  </a:cubicBezTo>
                  <a:cubicBezTo>
                    <a:pt x="66338" y="115291"/>
                    <a:pt x="58178" y="107132"/>
                    <a:pt x="58178" y="101693"/>
                  </a:cubicBezTo>
                  <a:cubicBezTo>
                    <a:pt x="58178" y="98973"/>
                    <a:pt x="58178" y="96253"/>
                    <a:pt x="63618" y="93534"/>
                  </a:cubicBezTo>
                  <a:cubicBezTo>
                    <a:pt x="66338" y="90814"/>
                    <a:pt x="77216" y="88095"/>
                    <a:pt x="85375" y="85375"/>
                  </a:cubicBezTo>
                  <a:cubicBezTo>
                    <a:pt x="104413" y="82655"/>
                    <a:pt x="128890" y="82655"/>
                    <a:pt x="137048" y="82655"/>
                  </a:cubicBezTo>
                  <a:cubicBezTo>
                    <a:pt x="139768" y="82655"/>
                    <a:pt x="142488" y="82655"/>
                    <a:pt x="147927" y="82655"/>
                  </a:cubicBezTo>
                  <a:cubicBezTo>
                    <a:pt x="153366" y="69057"/>
                    <a:pt x="164245" y="58178"/>
                    <a:pt x="186003" y="58178"/>
                  </a:cubicBezTo>
                  <a:cubicBezTo>
                    <a:pt x="202321" y="58178"/>
                    <a:pt x="215919" y="66337"/>
                    <a:pt x="226797" y="79936"/>
                  </a:cubicBezTo>
                  <a:cubicBezTo>
                    <a:pt x="237676" y="79936"/>
                    <a:pt x="248554" y="79936"/>
                    <a:pt x="253994" y="79936"/>
                  </a:cubicBezTo>
                  <a:cubicBezTo>
                    <a:pt x="267592" y="79936"/>
                    <a:pt x="294789" y="79936"/>
                    <a:pt x="294789" y="96253"/>
                  </a:cubicBezTo>
                  <a:cubicBezTo>
                    <a:pt x="294789" y="104412"/>
                    <a:pt x="289349" y="107132"/>
                    <a:pt x="283910" y="112571"/>
                  </a:cubicBezTo>
                  <a:cubicBezTo>
                    <a:pt x="278471" y="118011"/>
                    <a:pt x="273031" y="120730"/>
                    <a:pt x="267592" y="120730"/>
                  </a:cubicBezTo>
                  <a:cubicBezTo>
                    <a:pt x="259433" y="123450"/>
                    <a:pt x="251274" y="123450"/>
                    <a:pt x="245835" y="123450"/>
                  </a:cubicBezTo>
                  <a:cubicBezTo>
                    <a:pt x="245835" y="123450"/>
                    <a:pt x="243116" y="123450"/>
                    <a:pt x="237676" y="123450"/>
                  </a:cubicBezTo>
                  <a:cubicBezTo>
                    <a:pt x="237676" y="126170"/>
                    <a:pt x="237676" y="126170"/>
                    <a:pt x="240396" y="128889"/>
                  </a:cubicBezTo>
                  <a:cubicBezTo>
                    <a:pt x="245835" y="145207"/>
                    <a:pt x="248554" y="161525"/>
                    <a:pt x="251274" y="177843"/>
                  </a:cubicBezTo>
                  <a:cubicBezTo>
                    <a:pt x="253994" y="194161"/>
                    <a:pt x="253994" y="210479"/>
                    <a:pt x="256714" y="226797"/>
                  </a:cubicBezTo>
                  <a:cubicBezTo>
                    <a:pt x="259433" y="243115"/>
                    <a:pt x="262153" y="256713"/>
                    <a:pt x="262153" y="273031"/>
                  </a:cubicBezTo>
                  <a:cubicBezTo>
                    <a:pt x="262153" y="278470"/>
                    <a:pt x="262153" y="283910"/>
                    <a:pt x="262153" y="289349"/>
                  </a:cubicBezTo>
                  <a:lnTo>
                    <a:pt x="262153" y="297508"/>
                  </a:lnTo>
                  <a:cubicBezTo>
                    <a:pt x="262153" y="305667"/>
                    <a:pt x="262153" y="313826"/>
                    <a:pt x="264872" y="321985"/>
                  </a:cubicBezTo>
                  <a:cubicBezTo>
                    <a:pt x="264872" y="327424"/>
                    <a:pt x="270312" y="330144"/>
                    <a:pt x="270312" y="335583"/>
                  </a:cubicBezTo>
                  <a:cubicBezTo>
                    <a:pt x="270312" y="335583"/>
                    <a:pt x="270312" y="338303"/>
                    <a:pt x="270312" y="338303"/>
                  </a:cubicBezTo>
                  <a:cubicBezTo>
                    <a:pt x="270312" y="341022"/>
                    <a:pt x="270312" y="343742"/>
                    <a:pt x="270312" y="346462"/>
                  </a:cubicBezTo>
                  <a:cubicBezTo>
                    <a:pt x="270312" y="351901"/>
                    <a:pt x="273031" y="354621"/>
                    <a:pt x="278471" y="354621"/>
                  </a:cubicBezTo>
                  <a:cubicBezTo>
                    <a:pt x="289349" y="354621"/>
                    <a:pt x="335584" y="351901"/>
                    <a:pt x="338304" y="349181"/>
                  </a:cubicBezTo>
                  <a:cubicBezTo>
                    <a:pt x="346462" y="349181"/>
                    <a:pt x="357341" y="349181"/>
                    <a:pt x="365500" y="349181"/>
                  </a:cubicBezTo>
                  <a:cubicBezTo>
                    <a:pt x="370939" y="349181"/>
                    <a:pt x="376379" y="349181"/>
                    <a:pt x="381817" y="349181"/>
                  </a:cubicBezTo>
                  <a:cubicBezTo>
                    <a:pt x="387257" y="349181"/>
                    <a:pt x="392697" y="346462"/>
                    <a:pt x="392697" y="338303"/>
                  </a:cubicBezTo>
                  <a:cubicBezTo>
                    <a:pt x="392697" y="330144"/>
                    <a:pt x="389977" y="316545"/>
                    <a:pt x="389977" y="313826"/>
                  </a:cubicBezTo>
                  <a:cubicBezTo>
                    <a:pt x="389977" y="294788"/>
                    <a:pt x="389977" y="278470"/>
                    <a:pt x="392697" y="262152"/>
                  </a:cubicBezTo>
                  <a:cubicBezTo>
                    <a:pt x="392697" y="259433"/>
                    <a:pt x="395416" y="243115"/>
                    <a:pt x="395416" y="224077"/>
                  </a:cubicBezTo>
                  <a:cubicBezTo>
                    <a:pt x="395416" y="207759"/>
                    <a:pt x="398136" y="188722"/>
                    <a:pt x="398136" y="177843"/>
                  </a:cubicBezTo>
                  <a:cubicBezTo>
                    <a:pt x="398136" y="169684"/>
                    <a:pt x="395416" y="158806"/>
                    <a:pt x="395416" y="153366"/>
                  </a:cubicBezTo>
                  <a:cubicBezTo>
                    <a:pt x="395416" y="145207"/>
                    <a:pt x="395416" y="142488"/>
                    <a:pt x="395416" y="137048"/>
                  </a:cubicBezTo>
                  <a:cubicBezTo>
                    <a:pt x="389977" y="137048"/>
                    <a:pt x="384537" y="137048"/>
                    <a:pt x="379098" y="137048"/>
                  </a:cubicBezTo>
                  <a:cubicBezTo>
                    <a:pt x="370939" y="137048"/>
                    <a:pt x="360061" y="134329"/>
                    <a:pt x="351902" y="131609"/>
                  </a:cubicBezTo>
                  <a:cubicBezTo>
                    <a:pt x="343742" y="128889"/>
                    <a:pt x="338304" y="120730"/>
                    <a:pt x="338304" y="115291"/>
                  </a:cubicBezTo>
                  <a:cubicBezTo>
                    <a:pt x="338304" y="112571"/>
                    <a:pt x="338304" y="109852"/>
                    <a:pt x="343742" y="107132"/>
                  </a:cubicBezTo>
                  <a:cubicBezTo>
                    <a:pt x="349182" y="104412"/>
                    <a:pt x="357341" y="101693"/>
                    <a:pt x="362780" y="98973"/>
                  </a:cubicBezTo>
                  <a:cubicBezTo>
                    <a:pt x="373659" y="96253"/>
                    <a:pt x="387257" y="96253"/>
                    <a:pt x="395416" y="96253"/>
                  </a:cubicBezTo>
                  <a:cubicBezTo>
                    <a:pt x="398136" y="93534"/>
                    <a:pt x="400855" y="90814"/>
                    <a:pt x="403575" y="90814"/>
                  </a:cubicBezTo>
                  <a:cubicBezTo>
                    <a:pt x="411734" y="90814"/>
                    <a:pt x="419893" y="88095"/>
                    <a:pt x="422612" y="88095"/>
                  </a:cubicBezTo>
                  <a:cubicBezTo>
                    <a:pt x="425332" y="88095"/>
                    <a:pt x="425332" y="88095"/>
                    <a:pt x="428052" y="88095"/>
                  </a:cubicBezTo>
                  <a:cubicBezTo>
                    <a:pt x="433492" y="88095"/>
                    <a:pt x="441650" y="88095"/>
                    <a:pt x="447090" y="90814"/>
                  </a:cubicBezTo>
                  <a:cubicBezTo>
                    <a:pt x="449809" y="90814"/>
                    <a:pt x="452529" y="93534"/>
                    <a:pt x="455249" y="96253"/>
                  </a:cubicBezTo>
                  <a:cubicBezTo>
                    <a:pt x="482445" y="96253"/>
                    <a:pt x="509642" y="93534"/>
                    <a:pt x="525960" y="93534"/>
                  </a:cubicBezTo>
                  <a:cubicBezTo>
                    <a:pt x="539558" y="93534"/>
                    <a:pt x="561315" y="93534"/>
                    <a:pt x="561315" y="109852"/>
                  </a:cubicBezTo>
                  <a:cubicBezTo>
                    <a:pt x="561315" y="118011"/>
                    <a:pt x="561315" y="120730"/>
                    <a:pt x="555876" y="126170"/>
                  </a:cubicBezTo>
                  <a:cubicBezTo>
                    <a:pt x="550437" y="131609"/>
                    <a:pt x="544997" y="134329"/>
                    <a:pt x="539558" y="134329"/>
                  </a:cubicBezTo>
                  <a:cubicBezTo>
                    <a:pt x="531399" y="137048"/>
                    <a:pt x="523240" y="137048"/>
                    <a:pt x="517800" y="137048"/>
                  </a:cubicBezTo>
                  <a:cubicBezTo>
                    <a:pt x="515081" y="137048"/>
                    <a:pt x="498763" y="137048"/>
                    <a:pt x="477006" y="137048"/>
                  </a:cubicBezTo>
                  <a:cubicBezTo>
                    <a:pt x="479725" y="145207"/>
                    <a:pt x="485165" y="153366"/>
                    <a:pt x="485165" y="161525"/>
                  </a:cubicBezTo>
                  <a:cubicBezTo>
                    <a:pt x="487885" y="177843"/>
                    <a:pt x="493324" y="194161"/>
                    <a:pt x="496043" y="210479"/>
                  </a:cubicBezTo>
                  <a:cubicBezTo>
                    <a:pt x="498763" y="224077"/>
                    <a:pt x="498763" y="237676"/>
                    <a:pt x="501483" y="251274"/>
                  </a:cubicBezTo>
                  <a:cubicBezTo>
                    <a:pt x="504202" y="264872"/>
                    <a:pt x="506922" y="275751"/>
                    <a:pt x="506922" y="292069"/>
                  </a:cubicBezTo>
                  <a:cubicBezTo>
                    <a:pt x="506922" y="302947"/>
                    <a:pt x="506922" y="311106"/>
                    <a:pt x="506922" y="321985"/>
                  </a:cubicBezTo>
                  <a:cubicBezTo>
                    <a:pt x="506922" y="327424"/>
                    <a:pt x="509642" y="335583"/>
                    <a:pt x="509642" y="341022"/>
                  </a:cubicBezTo>
                  <a:cubicBezTo>
                    <a:pt x="509642" y="343742"/>
                    <a:pt x="509642" y="343742"/>
                    <a:pt x="509642" y="343742"/>
                  </a:cubicBezTo>
                  <a:cubicBezTo>
                    <a:pt x="509642" y="349181"/>
                    <a:pt x="515081" y="349181"/>
                    <a:pt x="517800" y="349181"/>
                  </a:cubicBezTo>
                  <a:cubicBezTo>
                    <a:pt x="520520" y="349181"/>
                    <a:pt x="523240" y="349181"/>
                    <a:pt x="528680" y="349181"/>
                  </a:cubicBezTo>
                  <a:cubicBezTo>
                    <a:pt x="536838" y="349181"/>
                    <a:pt x="547717" y="349181"/>
                    <a:pt x="550437" y="357340"/>
                  </a:cubicBezTo>
                  <a:cubicBezTo>
                    <a:pt x="550437" y="360060"/>
                    <a:pt x="550437" y="360060"/>
                    <a:pt x="550437" y="362780"/>
                  </a:cubicBezTo>
                  <a:cubicBezTo>
                    <a:pt x="550437" y="370939"/>
                    <a:pt x="539558" y="381817"/>
                    <a:pt x="534119" y="384537"/>
                  </a:cubicBezTo>
                  <a:cubicBezTo>
                    <a:pt x="531399" y="387257"/>
                    <a:pt x="523240" y="387257"/>
                    <a:pt x="520520" y="389976"/>
                  </a:cubicBezTo>
                  <a:cubicBezTo>
                    <a:pt x="515081" y="389976"/>
                    <a:pt x="512362" y="392696"/>
                    <a:pt x="512362" y="395415"/>
                  </a:cubicBezTo>
                  <a:cubicBezTo>
                    <a:pt x="512362" y="395415"/>
                    <a:pt x="512362" y="398135"/>
                    <a:pt x="512362" y="398135"/>
                  </a:cubicBezTo>
                  <a:cubicBezTo>
                    <a:pt x="512362" y="400855"/>
                    <a:pt x="512362" y="406294"/>
                    <a:pt x="512362" y="409014"/>
                  </a:cubicBezTo>
                  <a:cubicBezTo>
                    <a:pt x="512362" y="411733"/>
                    <a:pt x="512362" y="411733"/>
                    <a:pt x="512362" y="414453"/>
                  </a:cubicBezTo>
                  <a:cubicBezTo>
                    <a:pt x="512362" y="422612"/>
                    <a:pt x="512362" y="430771"/>
                    <a:pt x="512362" y="438930"/>
                  </a:cubicBezTo>
                  <a:cubicBezTo>
                    <a:pt x="512362" y="460687"/>
                    <a:pt x="512362" y="482445"/>
                    <a:pt x="515081" y="504202"/>
                  </a:cubicBezTo>
                  <a:cubicBezTo>
                    <a:pt x="517800" y="525959"/>
                    <a:pt x="520520" y="550436"/>
                    <a:pt x="520520" y="572193"/>
                  </a:cubicBezTo>
                  <a:cubicBezTo>
                    <a:pt x="520520" y="583072"/>
                    <a:pt x="520520" y="593950"/>
                    <a:pt x="517800" y="604829"/>
                  </a:cubicBezTo>
                  <a:cubicBezTo>
                    <a:pt x="515081" y="623867"/>
                    <a:pt x="515081" y="642904"/>
                    <a:pt x="512362" y="661942"/>
                  </a:cubicBezTo>
                  <a:cubicBezTo>
                    <a:pt x="512362" y="664661"/>
                    <a:pt x="509642" y="667381"/>
                    <a:pt x="509642" y="670101"/>
                  </a:cubicBezTo>
                  <a:cubicBezTo>
                    <a:pt x="509642" y="672820"/>
                    <a:pt x="512362" y="678260"/>
                    <a:pt x="512362" y="680979"/>
                  </a:cubicBezTo>
                  <a:cubicBezTo>
                    <a:pt x="512362" y="683699"/>
                    <a:pt x="512362" y="686419"/>
                    <a:pt x="512362" y="686419"/>
                  </a:cubicBezTo>
                  <a:cubicBezTo>
                    <a:pt x="517800" y="680979"/>
                    <a:pt x="528680" y="680979"/>
                    <a:pt x="536838" y="680979"/>
                  </a:cubicBezTo>
                  <a:lnTo>
                    <a:pt x="536838" y="680979"/>
                  </a:lnTo>
                  <a:close/>
                </a:path>
              </a:pathLst>
            </a:custGeom>
            <a:grpFill/>
            <a:ln w="27168" cap="flat">
              <a:noFill/>
              <a:prstDash val="solid"/>
              <a:miter/>
            </a:ln>
          </p:spPr>
          <p:txBody>
            <a:bodyPr rtlCol="0" anchor="ctr"/>
            <a:lstStyle/>
            <a:p>
              <a:endParaRPr/>
            </a:p>
          </p:txBody>
        </p:sp>
        <p:sp>
          <p:nvSpPr>
            <p:cNvPr id="52" name="Freeform: Shape 51">
              <a:extLst>
                <a:ext uri="{FF2B5EF4-FFF2-40B4-BE49-F238E27FC236}">
                  <a16:creationId xmlns:a16="http://schemas.microsoft.com/office/drawing/2014/main" id="{EC730DF2-B7B8-470D-B166-19B7C7F51A75}"/>
                </a:ext>
              </a:extLst>
            </p:cNvPr>
            <p:cNvSpPr/>
            <p:nvPr/>
          </p:nvSpPr>
          <p:spPr bwMode="black">
            <a:xfrm>
              <a:off x="9592416" y="4192158"/>
              <a:ext cx="516735" cy="761503"/>
            </a:xfrm>
            <a:custGeom>
              <a:avLst/>
              <a:gdLst>
                <a:gd name="connsiteX0" fmla="*/ 463407 w 516735"/>
                <a:gd name="connsiteY0" fmla="*/ 194161 h 761503"/>
                <a:gd name="connsiteX1" fmla="*/ 447089 w 516735"/>
                <a:gd name="connsiteY1" fmla="*/ 226797 h 761503"/>
                <a:gd name="connsiteX2" fmla="*/ 430771 w 516735"/>
                <a:gd name="connsiteY2" fmla="*/ 221357 h 761503"/>
                <a:gd name="connsiteX3" fmla="*/ 422612 w 516735"/>
                <a:gd name="connsiteY3" fmla="*/ 207759 h 761503"/>
                <a:gd name="connsiteX4" fmla="*/ 419893 w 516735"/>
                <a:gd name="connsiteY4" fmla="*/ 188722 h 761503"/>
                <a:gd name="connsiteX5" fmla="*/ 419893 w 516735"/>
                <a:gd name="connsiteY5" fmla="*/ 139768 h 761503"/>
                <a:gd name="connsiteX6" fmla="*/ 419893 w 516735"/>
                <a:gd name="connsiteY6" fmla="*/ 120730 h 761503"/>
                <a:gd name="connsiteX7" fmla="*/ 395416 w 516735"/>
                <a:gd name="connsiteY7" fmla="*/ 120730 h 761503"/>
                <a:gd name="connsiteX8" fmla="*/ 370939 w 516735"/>
                <a:gd name="connsiteY8" fmla="*/ 120730 h 761503"/>
                <a:gd name="connsiteX9" fmla="*/ 346461 w 516735"/>
                <a:gd name="connsiteY9" fmla="*/ 123450 h 761503"/>
                <a:gd name="connsiteX10" fmla="*/ 335583 w 516735"/>
                <a:gd name="connsiteY10" fmla="*/ 123450 h 761503"/>
                <a:gd name="connsiteX11" fmla="*/ 335583 w 516735"/>
                <a:gd name="connsiteY11" fmla="*/ 123450 h 761503"/>
                <a:gd name="connsiteX12" fmla="*/ 324704 w 516735"/>
                <a:gd name="connsiteY12" fmla="*/ 128889 h 761503"/>
                <a:gd name="connsiteX13" fmla="*/ 327424 w 516735"/>
                <a:gd name="connsiteY13" fmla="*/ 139768 h 761503"/>
                <a:gd name="connsiteX14" fmla="*/ 330144 w 516735"/>
                <a:gd name="connsiteY14" fmla="*/ 175123 h 761503"/>
                <a:gd name="connsiteX15" fmla="*/ 330144 w 516735"/>
                <a:gd name="connsiteY15" fmla="*/ 199600 h 761503"/>
                <a:gd name="connsiteX16" fmla="*/ 327424 w 516735"/>
                <a:gd name="connsiteY16" fmla="*/ 224077 h 761503"/>
                <a:gd name="connsiteX17" fmla="*/ 330144 w 516735"/>
                <a:gd name="connsiteY17" fmla="*/ 251274 h 761503"/>
                <a:gd name="connsiteX18" fmla="*/ 327424 w 516735"/>
                <a:gd name="connsiteY18" fmla="*/ 278470 h 761503"/>
                <a:gd name="connsiteX19" fmla="*/ 327424 w 516735"/>
                <a:gd name="connsiteY19" fmla="*/ 332864 h 761503"/>
                <a:gd name="connsiteX20" fmla="*/ 330144 w 516735"/>
                <a:gd name="connsiteY20" fmla="*/ 357340 h 761503"/>
                <a:gd name="connsiteX21" fmla="*/ 330144 w 516735"/>
                <a:gd name="connsiteY21" fmla="*/ 368219 h 761503"/>
                <a:gd name="connsiteX22" fmla="*/ 332863 w 516735"/>
                <a:gd name="connsiteY22" fmla="*/ 387257 h 761503"/>
                <a:gd name="connsiteX23" fmla="*/ 332863 w 516735"/>
                <a:gd name="connsiteY23" fmla="*/ 433491 h 761503"/>
                <a:gd name="connsiteX24" fmla="*/ 332863 w 516735"/>
                <a:gd name="connsiteY24" fmla="*/ 487884 h 761503"/>
                <a:gd name="connsiteX25" fmla="*/ 330144 w 516735"/>
                <a:gd name="connsiteY25" fmla="*/ 512361 h 761503"/>
                <a:gd name="connsiteX26" fmla="*/ 330144 w 516735"/>
                <a:gd name="connsiteY26" fmla="*/ 539557 h 761503"/>
                <a:gd name="connsiteX27" fmla="*/ 332863 w 516735"/>
                <a:gd name="connsiteY27" fmla="*/ 593950 h 761503"/>
                <a:gd name="connsiteX28" fmla="*/ 332863 w 516735"/>
                <a:gd name="connsiteY28" fmla="*/ 648343 h 761503"/>
                <a:gd name="connsiteX29" fmla="*/ 332863 w 516735"/>
                <a:gd name="connsiteY29" fmla="*/ 656502 h 761503"/>
                <a:gd name="connsiteX30" fmla="*/ 357341 w 516735"/>
                <a:gd name="connsiteY30" fmla="*/ 656502 h 761503"/>
                <a:gd name="connsiteX31" fmla="*/ 395416 w 516735"/>
                <a:gd name="connsiteY31" fmla="*/ 675540 h 761503"/>
                <a:gd name="connsiteX32" fmla="*/ 389976 w 516735"/>
                <a:gd name="connsiteY32" fmla="*/ 691858 h 761503"/>
                <a:gd name="connsiteX33" fmla="*/ 373658 w 516735"/>
                <a:gd name="connsiteY33" fmla="*/ 700017 h 761503"/>
                <a:gd name="connsiteX34" fmla="*/ 351901 w 516735"/>
                <a:gd name="connsiteY34" fmla="*/ 702737 h 761503"/>
                <a:gd name="connsiteX35" fmla="*/ 319265 w 516735"/>
                <a:gd name="connsiteY35" fmla="*/ 702737 h 761503"/>
                <a:gd name="connsiteX36" fmla="*/ 311106 w 516735"/>
                <a:gd name="connsiteY36" fmla="*/ 708176 h 761503"/>
                <a:gd name="connsiteX37" fmla="*/ 289349 w 516735"/>
                <a:gd name="connsiteY37" fmla="*/ 713615 h 761503"/>
                <a:gd name="connsiteX38" fmla="*/ 270311 w 516735"/>
                <a:gd name="connsiteY38" fmla="*/ 713615 h 761503"/>
                <a:gd name="connsiteX39" fmla="*/ 243115 w 516735"/>
                <a:gd name="connsiteY39" fmla="*/ 705456 h 761503"/>
                <a:gd name="connsiteX40" fmla="*/ 237675 w 516735"/>
                <a:gd name="connsiteY40" fmla="*/ 702737 h 761503"/>
                <a:gd name="connsiteX41" fmla="*/ 199600 w 516735"/>
                <a:gd name="connsiteY41" fmla="*/ 702737 h 761503"/>
                <a:gd name="connsiteX42" fmla="*/ 175123 w 516735"/>
                <a:gd name="connsiteY42" fmla="*/ 702737 h 761503"/>
                <a:gd name="connsiteX43" fmla="*/ 147927 w 516735"/>
                <a:gd name="connsiteY43" fmla="*/ 697297 h 761503"/>
                <a:gd name="connsiteX44" fmla="*/ 131609 w 516735"/>
                <a:gd name="connsiteY44" fmla="*/ 678260 h 761503"/>
                <a:gd name="connsiteX45" fmla="*/ 137048 w 516735"/>
                <a:gd name="connsiteY45" fmla="*/ 670101 h 761503"/>
                <a:gd name="connsiteX46" fmla="*/ 158805 w 516735"/>
                <a:gd name="connsiteY46" fmla="*/ 661942 h 761503"/>
                <a:gd name="connsiteX47" fmla="*/ 199600 w 516735"/>
                <a:gd name="connsiteY47" fmla="*/ 659222 h 761503"/>
                <a:gd name="connsiteX48" fmla="*/ 199600 w 516735"/>
                <a:gd name="connsiteY48" fmla="*/ 659222 h 761503"/>
                <a:gd name="connsiteX49" fmla="*/ 196880 w 516735"/>
                <a:gd name="connsiteY49" fmla="*/ 629306 h 761503"/>
                <a:gd name="connsiteX50" fmla="*/ 199600 w 516735"/>
                <a:gd name="connsiteY50" fmla="*/ 574913 h 761503"/>
                <a:gd name="connsiteX51" fmla="*/ 202320 w 516735"/>
                <a:gd name="connsiteY51" fmla="*/ 523239 h 761503"/>
                <a:gd name="connsiteX52" fmla="*/ 205040 w 516735"/>
                <a:gd name="connsiteY52" fmla="*/ 460687 h 761503"/>
                <a:gd name="connsiteX53" fmla="*/ 205040 w 516735"/>
                <a:gd name="connsiteY53" fmla="*/ 417173 h 761503"/>
                <a:gd name="connsiteX54" fmla="*/ 207759 w 516735"/>
                <a:gd name="connsiteY54" fmla="*/ 392696 h 761503"/>
                <a:gd name="connsiteX55" fmla="*/ 210478 w 516735"/>
                <a:gd name="connsiteY55" fmla="*/ 368219 h 761503"/>
                <a:gd name="connsiteX56" fmla="*/ 210478 w 516735"/>
                <a:gd name="connsiteY56" fmla="*/ 313826 h 761503"/>
                <a:gd name="connsiteX57" fmla="*/ 210478 w 516735"/>
                <a:gd name="connsiteY57" fmla="*/ 259433 h 761503"/>
                <a:gd name="connsiteX58" fmla="*/ 210478 w 516735"/>
                <a:gd name="connsiteY58" fmla="*/ 213199 h 761503"/>
                <a:gd name="connsiteX59" fmla="*/ 210478 w 516735"/>
                <a:gd name="connsiteY59" fmla="*/ 145207 h 761503"/>
                <a:gd name="connsiteX60" fmla="*/ 213198 w 516735"/>
                <a:gd name="connsiteY60" fmla="*/ 131609 h 761503"/>
                <a:gd name="connsiteX61" fmla="*/ 205040 w 516735"/>
                <a:gd name="connsiteY61" fmla="*/ 123450 h 761503"/>
                <a:gd name="connsiteX62" fmla="*/ 161525 w 516735"/>
                <a:gd name="connsiteY62" fmla="*/ 123450 h 761503"/>
                <a:gd name="connsiteX63" fmla="*/ 112571 w 516735"/>
                <a:gd name="connsiteY63" fmla="*/ 120730 h 761503"/>
                <a:gd name="connsiteX64" fmla="*/ 104412 w 516735"/>
                <a:gd name="connsiteY64" fmla="*/ 118011 h 761503"/>
                <a:gd name="connsiteX65" fmla="*/ 107132 w 516735"/>
                <a:gd name="connsiteY65" fmla="*/ 191441 h 761503"/>
                <a:gd name="connsiteX66" fmla="*/ 90814 w 516735"/>
                <a:gd name="connsiteY66" fmla="*/ 224077 h 761503"/>
                <a:gd name="connsiteX67" fmla="*/ 74496 w 516735"/>
                <a:gd name="connsiteY67" fmla="*/ 218638 h 761503"/>
                <a:gd name="connsiteX68" fmla="*/ 66337 w 516735"/>
                <a:gd name="connsiteY68" fmla="*/ 205040 h 761503"/>
                <a:gd name="connsiteX69" fmla="*/ 63617 w 516735"/>
                <a:gd name="connsiteY69" fmla="*/ 186002 h 761503"/>
                <a:gd name="connsiteX70" fmla="*/ 63617 w 516735"/>
                <a:gd name="connsiteY70" fmla="*/ 145207 h 761503"/>
                <a:gd name="connsiteX71" fmla="*/ 63617 w 516735"/>
                <a:gd name="connsiteY71" fmla="*/ 109852 h 761503"/>
                <a:gd name="connsiteX72" fmla="*/ 58178 w 516735"/>
                <a:gd name="connsiteY72" fmla="*/ 96253 h 761503"/>
                <a:gd name="connsiteX73" fmla="*/ 66337 w 516735"/>
                <a:gd name="connsiteY73" fmla="*/ 85375 h 761503"/>
                <a:gd name="connsiteX74" fmla="*/ 93533 w 516735"/>
                <a:gd name="connsiteY74" fmla="*/ 77216 h 761503"/>
                <a:gd name="connsiteX75" fmla="*/ 115290 w 516735"/>
                <a:gd name="connsiteY75" fmla="*/ 77216 h 761503"/>
                <a:gd name="connsiteX76" fmla="*/ 169684 w 516735"/>
                <a:gd name="connsiteY76" fmla="*/ 74496 h 761503"/>
                <a:gd name="connsiteX77" fmla="*/ 194161 w 516735"/>
                <a:gd name="connsiteY77" fmla="*/ 71776 h 761503"/>
                <a:gd name="connsiteX78" fmla="*/ 196880 w 516735"/>
                <a:gd name="connsiteY78" fmla="*/ 71776 h 761503"/>
                <a:gd name="connsiteX79" fmla="*/ 210478 w 516735"/>
                <a:gd name="connsiteY79" fmla="*/ 71776 h 761503"/>
                <a:gd name="connsiteX80" fmla="*/ 218638 w 516735"/>
                <a:gd name="connsiteY80" fmla="*/ 71776 h 761503"/>
                <a:gd name="connsiteX81" fmla="*/ 237675 w 516735"/>
                <a:gd name="connsiteY81" fmla="*/ 60898 h 761503"/>
                <a:gd name="connsiteX82" fmla="*/ 253993 w 516735"/>
                <a:gd name="connsiteY82" fmla="*/ 58178 h 761503"/>
                <a:gd name="connsiteX83" fmla="*/ 283910 w 516735"/>
                <a:gd name="connsiteY83" fmla="*/ 60898 h 761503"/>
                <a:gd name="connsiteX84" fmla="*/ 294788 w 516735"/>
                <a:gd name="connsiteY84" fmla="*/ 66337 h 761503"/>
                <a:gd name="connsiteX85" fmla="*/ 305667 w 516735"/>
                <a:gd name="connsiteY85" fmla="*/ 74496 h 761503"/>
                <a:gd name="connsiteX86" fmla="*/ 313826 w 516735"/>
                <a:gd name="connsiteY86" fmla="*/ 74496 h 761503"/>
                <a:gd name="connsiteX87" fmla="*/ 327424 w 516735"/>
                <a:gd name="connsiteY87" fmla="*/ 74496 h 761503"/>
                <a:gd name="connsiteX88" fmla="*/ 354621 w 516735"/>
                <a:gd name="connsiteY88" fmla="*/ 74496 h 761503"/>
                <a:gd name="connsiteX89" fmla="*/ 422612 w 516735"/>
                <a:gd name="connsiteY89" fmla="*/ 74496 h 761503"/>
                <a:gd name="connsiteX90" fmla="*/ 455248 w 516735"/>
                <a:gd name="connsiteY90" fmla="*/ 79936 h 761503"/>
                <a:gd name="connsiteX91" fmla="*/ 466127 w 516735"/>
                <a:gd name="connsiteY91" fmla="*/ 98973 h 761503"/>
                <a:gd name="connsiteX92" fmla="*/ 463407 w 516735"/>
                <a:gd name="connsiteY92" fmla="*/ 109852 h 761503"/>
                <a:gd name="connsiteX93" fmla="*/ 463407 w 516735"/>
                <a:gd name="connsiteY93" fmla="*/ 120730 h 761503"/>
                <a:gd name="connsiteX94" fmla="*/ 463407 w 516735"/>
                <a:gd name="connsiteY94" fmla="*/ 194161 h 76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516735" h="761503">
                  <a:moveTo>
                    <a:pt x="463407" y="194161"/>
                  </a:moveTo>
                  <a:cubicBezTo>
                    <a:pt x="463407" y="205040"/>
                    <a:pt x="463407" y="226797"/>
                    <a:pt x="447089" y="226797"/>
                  </a:cubicBezTo>
                  <a:cubicBezTo>
                    <a:pt x="438930" y="226797"/>
                    <a:pt x="436211" y="226797"/>
                    <a:pt x="430771" y="221357"/>
                  </a:cubicBezTo>
                  <a:cubicBezTo>
                    <a:pt x="425332" y="218638"/>
                    <a:pt x="422612" y="210479"/>
                    <a:pt x="422612" y="207759"/>
                  </a:cubicBezTo>
                  <a:cubicBezTo>
                    <a:pt x="419893" y="199600"/>
                    <a:pt x="419893" y="194161"/>
                    <a:pt x="419893" y="188722"/>
                  </a:cubicBezTo>
                  <a:cubicBezTo>
                    <a:pt x="419893" y="183282"/>
                    <a:pt x="419893" y="147927"/>
                    <a:pt x="419893" y="139768"/>
                  </a:cubicBezTo>
                  <a:cubicBezTo>
                    <a:pt x="419893" y="134329"/>
                    <a:pt x="419893" y="128889"/>
                    <a:pt x="419893" y="120730"/>
                  </a:cubicBezTo>
                  <a:cubicBezTo>
                    <a:pt x="411734" y="120730"/>
                    <a:pt x="403574" y="120730"/>
                    <a:pt x="395416" y="120730"/>
                  </a:cubicBezTo>
                  <a:cubicBezTo>
                    <a:pt x="387256" y="120730"/>
                    <a:pt x="379098" y="120730"/>
                    <a:pt x="370939" y="120730"/>
                  </a:cubicBezTo>
                  <a:cubicBezTo>
                    <a:pt x="362780" y="120730"/>
                    <a:pt x="354621" y="123450"/>
                    <a:pt x="346461" y="123450"/>
                  </a:cubicBezTo>
                  <a:cubicBezTo>
                    <a:pt x="343742" y="123450"/>
                    <a:pt x="341023" y="123450"/>
                    <a:pt x="335583" y="123450"/>
                  </a:cubicBezTo>
                  <a:cubicBezTo>
                    <a:pt x="335583" y="123450"/>
                    <a:pt x="335583" y="123450"/>
                    <a:pt x="335583" y="123450"/>
                  </a:cubicBezTo>
                  <a:cubicBezTo>
                    <a:pt x="327424" y="123450"/>
                    <a:pt x="324704" y="126170"/>
                    <a:pt x="324704" y="128889"/>
                  </a:cubicBezTo>
                  <a:cubicBezTo>
                    <a:pt x="324704" y="131609"/>
                    <a:pt x="324704" y="137048"/>
                    <a:pt x="327424" y="139768"/>
                  </a:cubicBezTo>
                  <a:cubicBezTo>
                    <a:pt x="330144" y="147927"/>
                    <a:pt x="330144" y="166964"/>
                    <a:pt x="330144" y="175123"/>
                  </a:cubicBezTo>
                  <a:cubicBezTo>
                    <a:pt x="330144" y="183282"/>
                    <a:pt x="330144" y="191441"/>
                    <a:pt x="330144" y="199600"/>
                  </a:cubicBezTo>
                  <a:cubicBezTo>
                    <a:pt x="330144" y="207759"/>
                    <a:pt x="327424" y="215918"/>
                    <a:pt x="327424" y="224077"/>
                  </a:cubicBezTo>
                  <a:cubicBezTo>
                    <a:pt x="327424" y="232236"/>
                    <a:pt x="330144" y="243115"/>
                    <a:pt x="330144" y="251274"/>
                  </a:cubicBezTo>
                  <a:cubicBezTo>
                    <a:pt x="330144" y="259433"/>
                    <a:pt x="330144" y="267592"/>
                    <a:pt x="327424" y="278470"/>
                  </a:cubicBezTo>
                  <a:cubicBezTo>
                    <a:pt x="327424" y="294788"/>
                    <a:pt x="327424" y="313826"/>
                    <a:pt x="327424" y="332864"/>
                  </a:cubicBezTo>
                  <a:cubicBezTo>
                    <a:pt x="327424" y="341022"/>
                    <a:pt x="327424" y="349181"/>
                    <a:pt x="330144" y="357340"/>
                  </a:cubicBezTo>
                  <a:cubicBezTo>
                    <a:pt x="330144" y="360060"/>
                    <a:pt x="330144" y="365499"/>
                    <a:pt x="330144" y="368219"/>
                  </a:cubicBezTo>
                  <a:cubicBezTo>
                    <a:pt x="330144" y="373658"/>
                    <a:pt x="332863" y="384537"/>
                    <a:pt x="332863" y="387257"/>
                  </a:cubicBezTo>
                  <a:cubicBezTo>
                    <a:pt x="332863" y="406294"/>
                    <a:pt x="332863" y="414453"/>
                    <a:pt x="332863" y="433491"/>
                  </a:cubicBezTo>
                  <a:cubicBezTo>
                    <a:pt x="332863" y="452528"/>
                    <a:pt x="335583" y="468846"/>
                    <a:pt x="332863" y="487884"/>
                  </a:cubicBezTo>
                  <a:cubicBezTo>
                    <a:pt x="332863" y="496043"/>
                    <a:pt x="330144" y="504202"/>
                    <a:pt x="330144" y="512361"/>
                  </a:cubicBezTo>
                  <a:cubicBezTo>
                    <a:pt x="330144" y="520520"/>
                    <a:pt x="330144" y="531398"/>
                    <a:pt x="330144" y="539557"/>
                  </a:cubicBezTo>
                  <a:cubicBezTo>
                    <a:pt x="330144" y="558595"/>
                    <a:pt x="330144" y="574913"/>
                    <a:pt x="332863" y="593950"/>
                  </a:cubicBezTo>
                  <a:cubicBezTo>
                    <a:pt x="332863" y="610268"/>
                    <a:pt x="332863" y="632026"/>
                    <a:pt x="332863" y="648343"/>
                  </a:cubicBezTo>
                  <a:cubicBezTo>
                    <a:pt x="332863" y="651063"/>
                    <a:pt x="332863" y="653783"/>
                    <a:pt x="332863" y="656502"/>
                  </a:cubicBezTo>
                  <a:cubicBezTo>
                    <a:pt x="343742" y="656502"/>
                    <a:pt x="351901" y="656502"/>
                    <a:pt x="357341" y="656502"/>
                  </a:cubicBezTo>
                  <a:cubicBezTo>
                    <a:pt x="370939" y="656502"/>
                    <a:pt x="395416" y="659222"/>
                    <a:pt x="395416" y="675540"/>
                  </a:cubicBezTo>
                  <a:cubicBezTo>
                    <a:pt x="395416" y="683699"/>
                    <a:pt x="392696" y="686419"/>
                    <a:pt x="389976" y="691858"/>
                  </a:cubicBezTo>
                  <a:cubicBezTo>
                    <a:pt x="384537" y="697297"/>
                    <a:pt x="379098" y="700017"/>
                    <a:pt x="373658" y="700017"/>
                  </a:cubicBezTo>
                  <a:cubicBezTo>
                    <a:pt x="365499" y="702737"/>
                    <a:pt x="357341" y="702737"/>
                    <a:pt x="351901" y="702737"/>
                  </a:cubicBezTo>
                  <a:cubicBezTo>
                    <a:pt x="349181" y="702737"/>
                    <a:pt x="335583" y="702737"/>
                    <a:pt x="319265" y="702737"/>
                  </a:cubicBezTo>
                  <a:cubicBezTo>
                    <a:pt x="316546" y="705456"/>
                    <a:pt x="313826" y="705456"/>
                    <a:pt x="311106" y="708176"/>
                  </a:cubicBezTo>
                  <a:cubicBezTo>
                    <a:pt x="302948" y="713615"/>
                    <a:pt x="297508" y="713615"/>
                    <a:pt x="289349" y="713615"/>
                  </a:cubicBezTo>
                  <a:cubicBezTo>
                    <a:pt x="283910" y="713615"/>
                    <a:pt x="278470" y="713615"/>
                    <a:pt x="270311" y="713615"/>
                  </a:cubicBezTo>
                  <a:cubicBezTo>
                    <a:pt x="259433" y="713615"/>
                    <a:pt x="251273" y="710895"/>
                    <a:pt x="243115" y="705456"/>
                  </a:cubicBezTo>
                  <a:cubicBezTo>
                    <a:pt x="240395" y="705456"/>
                    <a:pt x="237675" y="702737"/>
                    <a:pt x="237675" y="702737"/>
                  </a:cubicBezTo>
                  <a:cubicBezTo>
                    <a:pt x="224077" y="702737"/>
                    <a:pt x="213198" y="702737"/>
                    <a:pt x="199600" y="702737"/>
                  </a:cubicBezTo>
                  <a:cubicBezTo>
                    <a:pt x="191441" y="702737"/>
                    <a:pt x="183282" y="702737"/>
                    <a:pt x="175123" y="702737"/>
                  </a:cubicBezTo>
                  <a:cubicBezTo>
                    <a:pt x="166965" y="702737"/>
                    <a:pt x="156085" y="702737"/>
                    <a:pt x="147927" y="697297"/>
                  </a:cubicBezTo>
                  <a:cubicBezTo>
                    <a:pt x="139768" y="694578"/>
                    <a:pt x="131609" y="680979"/>
                    <a:pt x="131609" y="678260"/>
                  </a:cubicBezTo>
                  <a:cubicBezTo>
                    <a:pt x="131609" y="675540"/>
                    <a:pt x="131609" y="672820"/>
                    <a:pt x="137048" y="670101"/>
                  </a:cubicBezTo>
                  <a:cubicBezTo>
                    <a:pt x="142487" y="667381"/>
                    <a:pt x="153366" y="664661"/>
                    <a:pt x="158805" y="661942"/>
                  </a:cubicBezTo>
                  <a:cubicBezTo>
                    <a:pt x="175123" y="659222"/>
                    <a:pt x="191441" y="659222"/>
                    <a:pt x="199600" y="659222"/>
                  </a:cubicBezTo>
                  <a:lnTo>
                    <a:pt x="199600" y="659222"/>
                  </a:lnTo>
                  <a:cubicBezTo>
                    <a:pt x="199600" y="648343"/>
                    <a:pt x="196880" y="640184"/>
                    <a:pt x="196880" y="629306"/>
                  </a:cubicBezTo>
                  <a:cubicBezTo>
                    <a:pt x="196880" y="612988"/>
                    <a:pt x="196880" y="591231"/>
                    <a:pt x="199600" y="574913"/>
                  </a:cubicBezTo>
                  <a:cubicBezTo>
                    <a:pt x="199600" y="558595"/>
                    <a:pt x="199600" y="539557"/>
                    <a:pt x="202320" y="523239"/>
                  </a:cubicBezTo>
                  <a:cubicBezTo>
                    <a:pt x="202320" y="501482"/>
                    <a:pt x="205040" y="482445"/>
                    <a:pt x="205040" y="460687"/>
                  </a:cubicBezTo>
                  <a:cubicBezTo>
                    <a:pt x="205040" y="447089"/>
                    <a:pt x="205040" y="430771"/>
                    <a:pt x="205040" y="417173"/>
                  </a:cubicBezTo>
                  <a:cubicBezTo>
                    <a:pt x="205040" y="409014"/>
                    <a:pt x="207759" y="400855"/>
                    <a:pt x="207759" y="392696"/>
                  </a:cubicBezTo>
                  <a:cubicBezTo>
                    <a:pt x="207759" y="384537"/>
                    <a:pt x="210478" y="376378"/>
                    <a:pt x="210478" y="368219"/>
                  </a:cubicBezTo>
                  <a:cubicBezTo>
                    <a:pt x="210478" y="351901"/>
                    <a:pt x="210478" y="332864"/>
                    <a:pt x="210478" y="313826"/>
                  </a:cubicBezTo>
                  <a:cubicBezTo>
                    <a:pt x="210478" y="294788"/>
                    <a:pt x="210478" y="275751"/>
                    <a:pt x="210478" y="259433"/>
                  </a:cubicBezTo>
                  <a:cubicBezTo>
                    <a:pt x="210478" y="243115"/>
                    <a:pt x="210478" y="226797"/>
                    <a:pt x="210478" y="213199"/>
                  </a:cubicBezTo>
                  <a:cubicBezTo>
                    <a:pt x="210478" y="194161"/>
                    <a:pt x="210478" y="164245"/>
                    <a:pt x="210478" y="145207"/>
                  </a:cubicBezTo>
                  <a:cubicBezTo>
                    <a:pt x="210478" y="139768"/>
                    <a:pt x="213198" y="134329"/>
                    <a:pt x="213198" y="131609"/>
                  </a:cubicBezTo>
                  <a:cubicBezTo>
                    <a:pt x="213198" y="126170"/>
                    <a:pt x="207759" y="123450"/>
                    <a:pt x="205040" y="123450"/>
                  </a:cubicBezTo>
                  <a:cubicBezTo>
                    <a:pt x="199600" y="123450"/>
                    <a:pt x="166965" y="123450"/>
                    <a:pt x="161525" y="123450"/>
                  </a:cubicBezTo>
                  <a:cubicBezTo>
                    <a:pt x="145207" y="123450"/>
                    <a:pt x="128889" y="123450"/>
                    <a:pt x="112571" y="120730"/>
                  </a:cubicBezTo>
                  <a:cubicBezTo>
                    <a:pt x="109852" y="120730"/>
                    <a:pt x="107132" y="120730"/>
                    <a:pt x="104412" y="118011"/>
                  </a:cubicBezTo>
                  <a:cubicBezTo>
                    <a:pt x="107132" y="137048"/>
                    <a:pt x="107132" y="172404"/>
                    <a:pt x="107132" y="191441"/>
                  </a:cubicBezTo>
                  <a:cubicBezTo>
                    <a:pt x="107132" y="202320"/>
                    <a:pt x="107132" y="224077"/>
                    <a:pt x="90814" y="224077"/>
                  </a:cubicBezTo>
                  <a:cubicBezTo>
                    <a:pt x="82655" y="224077"/>
                    <a:pt x="79935" y="221357"/>
                    <a:pt x="74496" y="218638"/>
                  </a:cubicBezTo>
                  <a:cubicBezTo>
                    <a:pt x="69057" y="215918"/>
                    <a:pt x="66337" y="210479"/>
                    <a:pt x="66337" y="205040"/>
                  </a:cubicBezTo>
                  <a:cubicBezTo>
                    <a:pt x="63617" y="196881"/>
                    <a:pt x="63617" y="191441"/>
                    <a:pt x="63617" y="186002"/>
                  </a:cubicBezTo>
                  <a:cubicBezTo>
                    <a:pt x="63617" y="180563"/>
                    <a:pt x="63617" y="153366"/>
                    <a:pt x="63617" y="145207"/>
                  </a:cubicBezTo>
                  <a:cubicBezTo>
                    <a:pt x="63617" y="134329"/>
                    <a:pt x="63617" y="120730"/>
                    <a:pt x="63617" y="109852"/>
                  </a:cubicBezTo>
                  <a:cubicBezTo>
                    <a:pt x="60897" y="104412"/>
                    <a:pt x="58178" y="101693"/>
                    <a:pt x="58178" y="96253"/>
                  </a:cubicBezTo>
                  <a:cubicBezTo>
                    <a:pt x="58178" y="93534"/>
                    <a:pt x="60897" y="88095"/>
                    <a:pt x="66337" y="85375"/>
                  </a:cubicBezTo>
                  <a:cubicBezTo>
                    <a:pt x="74496" y="79936"/>
                    <a:pt x="77215" y="77216"/>
                    <a:pt x="93533" y="77216"/>
                  </a:cubicBezTo>
                  <a:cubicBezTo>
                    <a:pt x="101692" y="77216"/>
                    <a:pt x="109852" y="77216"/>
                    <a:pt x="115290" y="77216"/>
                  </a:cubicBezTo>
                  <a:cubicBezTo>
                    <a:pt x="134328" y="77216"/>
                    <a:pt x="150646" y="77216"/>
                    <a:pt x="169684" y="74496"/>
                  </a:cubicBezTo>
                  <a:cubicBezTo>
                    <a:pt x="177843" y="74496"/>
                    <a:pt x="186002" y="71776"/>
                    <a:pt x="194161" y="71776"/>
                  </a:cubicBezTo>
                  <a:cubicBezTo>
                    <a:pt x="194161" y="71776"/>
                    <a:pt x="196880" y="71776"/>
                    <a:pt x="196880" y="71776"/>
                  </a:cubicBezTo>
                  <a:cubicBezTo>
                    <a:pt x="199600" y="71776"/>
                    <a:pt x="205040" y="71776"/>
                    <a:pt x="210478" y="71776"/>
                  </a:cubicBezTo>
                  <a:cubicBezTo>
                    <a:pt x="213198" y="71776"/>
                    <a:pt x="215918" y="71776"/>
                    <a:pt x="218638" y="71776"/>
                  </a:cubicBezTo>
                  <a:cubicBezTo>
                    <a:pt x="224077" y="69057"/>
                    <a:pt x="229516" y="63618"/>
                    <a:pt x="237675" y="60898"/>
                  </a:cubicBezTo>
                  <a:cubicBezTo>
                    <a:pt x="243115" y="58178"/>
                    <a:pt x="248554" y="58178"/>
                    <a:pt x="253993" y="58178"/>
                  </a:cubicBezTo>
                  <a:cubicBezTo>
                    <a:pt x="264872" y="58178"/>
                    <a:pt x="273031" y="58178"/>
                    <a:pt x="283910" y="60898"/>
                  </a:cubicBezTo>
                  <a:cubicBezTo>
                    <a:pt x="286629" y="60898"/>
                    <a:pt x="292068" y="63618"/>
                    <a:pt x="294788" y="66337"/>
                  </a:cubicBezTo>
                  <a:cubicBezTo>
                    <a:pt x="297508" y="69057"/>
                    <a:pt x="302948" y="71776"/>
                    <a:pt x="305667" y="74496"/>
                  </a:cubicBezTo>
                  <a:cubicBezTo>
                    <a:pt x="308386" y="74496"/>
                    <a:pt x="311106" y="74496"/>
                    <a:pt x="313826" y="74496"/>
                  </a:cubicBezTo>
                  <a:cubicBezTo>
                    <a:pt x="319265" y="74496"/>
                    <a:pt x="321985" y="74496"/>
                    <a:pt x="327424" y="74496"/>
                  </a:cubicBezTo>
                  <a:cubicBezTo>
                    <a:pt x="335583" y="74496"/>
                    <a:pt x="346461" y="74496"/>
                    <a:pt x="354621" y="74496"/>
                  </a:cubicBezTo>
                  <a:cubicBezTo>
                    <a:pt x="376378" y="74496"/>
                    <a:pt x="400855" y="74496"/>
                    <a:pt x="422612" y="74496"/>
                  </a:cubicBezTo>
                  <a:cubicBezTo>
                    <a:pt x="433491" y="74496"/>
                    <a:pt x="447089" y="74496"/>
                    <a:pt x="455248" y="79936"/>
                  </a:cubicBezTo>
                  <a:cubicBezTo>
                    <a:pt x="460687" y="82655"/>
                    <a:pt x="466127" y="90814"/>
                    <a:pt x="466127" y="98973"/>
                  </a:cubicBezTo>
                  <a:cubicBezTo>
                    <a:pt x="466127" y="101693"/>
                    <a:pt x="466127" y="107132"/>
                    <a:pt x="463407" y="109852"/>
                  </a:cubicBezTo>
                  <a:cubicBezTo>
                    <a:pt x="463407" y="112571"/>
                    <a:pt x="463407" y="112571"/>
                    <a:pt x="463407" y="120730"/>
                  </a:cubicBezTo>
                  <a:cubicBezTo>
                    <a:pt x="463407" y="142488"/>
                    <a:pt x="463407" y="172404"/>
                    <a:pt x="463407" y="194161"/>
                  </a:cubicBezTo>
                </a:path>
              </a:pathLst>
            </a:custGeom>
            <a:grpFill/>
            <a:ln w="27168" cap="flat">
              <a:noFill/>
              <a:prstDash val="solid"/>
              <a:miter/>
            </a:ln>
          </p:spPr>
          <p:txBody>
            <a:bodyPr rtlCol="0" anchor="ctr"/>
            <a:lstStyle/>
            <a:p>
              <a:endParaRPr/>
            </a:p>
          </p:txBody>
        </p:sp>
      </p:grpSp>
      <p:sp>
        <p:nvSpPr>
          <p:cNvPr id="55" name="Text Placeholder 53">
            <a:extLst>
              <a:ext uri="{FF2B5EF4-FFF2-40B4-BE49-F238E27FC236}">
                <a16:creationId xmlns:a16="http://schemas.microsoft.com/office/drawing/2014/main" id="{6C6F15D6-83AC-4099-9946-CE8B5A1B72B3}"/>
              </a:ext>
            </a:extLst>
          </p:cNvPr>
          <p:cNvSpPr>
            <a:spLocks noGrp="1"/>
          </p:cNvSpPr>
          <p:nvPr>
            <p:ph type="body" sz="quarter" idx="12" hasCustomPrompt="1"/>
          </p:nvPr>
        </p:nvSpPr>
        <p:spPr>
          <a:xfrm>
            <a:off x="621333" y="4370504"/>
            <a:ext cx="4389120" cy="731520"/>
          </a:xfrm>
        </p:spPr>
        <p:txBody>
          <a:bodyPr/>
          <a:lstStyle>
            <a:lvl1pPr marL="0" indent="0">
              <a:spcBef>
                <a:spcPts val="0"/>
              </a:spcBef>
              <a:buNone/>
              <a:defRPr sz="2000">
                <a:solidFill>
                  <a:schemeClr val="tx1"/>
                </a:solidFill>
              </a:defRPr>
            </a:lvl1pPr>
            <a:lvl2pPr marL="0" indent="0">
              <a:spcBef>
                <a:spcPts val="0"/>
              </a:spcBef>
              <a:buNone/>
              <a:defRPr sz="2000">
                <a:solidFill>
                  <a:schemeClr val="tx1"/>
                </a:solidFill>
              </a:defRPr>
            </a:lvl2pPr>
            <a:lvl3pPr marL="0" indent="0">
              <a:spcBef>
                <a:spcPts val="0"/>
              </a:spcBef>
              <a:buNone/>
              <a:defRPr sz="2000">
                <a:solidFill>
                  <a:schemeClr val="tx1"/>
                </a:solidFill>
              </a:defRPr>
            </a:lvl3pPr>
            <a:lvl4pPr marL="0" indent="0">
              <a:spcBef>
                <a:spcPts val="0"/>
              </a:spcBef>
              <a:buNone/>
              <a:defRPr sz="2000">
                <a:solidFill>
                  <a:schemeClr val="tx1"/>
                </a:solidFill>
              </a:defRPr>
            </a:lvl4pPr>
            <a:lvl5pPr marL="0" indent="0">
              <a:spcBef>
                <a:spcPts val="0"/>
              </a:spcBef>
              <a:buNone/>
              <a:defRPr sz="2000">
                <a:solidFill>
                  <a:schemeClr val="tx1"/>
                </a:solidFill>
              </a:defRPr>
            </a:lvl5pPr>
            <a:lvl6pPr marL="0" indent="0">
              <a:spcBef>
                <a:spcPts val="0"/>
              </a:spcBef>
              <a:buNone/>
              <a:defRPr sz="2000">
                <a:solidFill>
                  <a:schemeClr val="tx1"/>
                </a:solidFill>
              </a:defRPr>
            </a:lvl6pPr>
            <a:lvl7pPr marL="0" indent="0">
              <a:spcBef>
                <a:spcPts val="0"/>
              </a:spcBef>
              <a:buNone/>
              <a:defRPr sz="2000">
                <a:solidFill>
                  <a:schemeClr val="tx1"/>
                </a:solidFill>
              </a:defRPr>
            </a:lvl7pPr>
            <a:lvl8pPr marL="0" indent="0">
              <a:spcBef>
                <a:spcPts val="0"/>
              </a:spcBef>
              <a:buNone/>
              <a:defRPr sz="2000">
                <a:solidFill>
                  <a:schemeClr val="tx1"/>
                </a:solidFill>
              </a:defRPr>
            </a:lvl8pPr>
            <a:lvl9pPr marL="0" indent="0">
              <a:spcBef>
                <a:spcPts val="0"/>
              </a:spcBef>
              <a:buNone/>
              <a:defRPr sz="2000">
                <a:solidFill>
                  <a:schemeClr val="tx1"/>
                </a:solidFill>
              </a:defRPr>
            </a:lvl9pPr>
          </a:lstStyle>
          <a:p>
            <a:pPr lvl="0"/>
            <a:r>
              <a:t>Subtitle or Presenter Name</a:t>
            </a:r>
          </a:p>
          <a:p>
            <a:pPr lvl="1"/>
            <a:endParaRPr/>
          </a:p>
        </p:txBody>
      </p:sp>
    </p:spTree>
    <p:extLst>
      <p:ext uri="{BB962C8B-B14F-4D97-AF65-F5344CB8AC3E}">
        <p14:creationId xmlns:p14="http://schemas.microsoft.com/office/powerpoint/2010/main" val="468895930"/>
      </p:ext>
    </p:extLst>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6DCD65-4054-4059-9788-175B50658EF4}"/>
              </a:ext>
            </a:extLst>
          </p:cNvPr>
          <p:cNvSpPr>
            <a:spLocks noGrp="1"/>
          </p:cNvSpPr>
          <p:nvPr>
            <p:ph type="dt" sz="half" idx="10"/>
          </p:nvPr>
        </p:nvSpPr>
        <p:spPr/>
        <p:txBody>
          <a:bodyPr/>
          <a:lstStyle/>
          <a:p>
            <a:fld id="{2EB1475D-EF5B-48A6-8CCB-3BD08F726926}" type="datetimeFigureOut">
              <a:rPr lang="en-US"/>
              <a:t>8/19/2024</a:t>
            </a:fld>
            <a:endParaRPr/>
          </a:p>
        </p:txBody>
      </p:sp>
      <p:sp>
        <p:nvSpPr>
          <p:cNvPr id="3" name="Footer Placeholder 2">
            <a:extLst>
              <a:ext uri="{FF2B5EF4-FFF2-40B4-BE49-F238E27FC236}">
                <a16:creationId xmlns:a16="http://schemas.microsoft.com/office/drawing/2014/main" id="{4009CC7B-BD5E-4DEB-98F7-581E73AB0D97}"/>
              </a:ext>
            </a:extLst>
          </p:cNvPr>
          <p:cNvSpPr>
            <a:spLocks noGrp="1"/>
          </p:cNvSpPr>
          <p:nvPr>
            <p:ph type="ftr" sz="quarter" idx="11"/>
          </p:nvPr>
        </p:nvSpPr>
        <p:spPr/>
        <p:txBody>
          <a:bodyPr/>
          <a:lstStyle/>
          <a:p>
            <a:endParaRPr/>
          </a:p>
        </p:txBody>
      </p:sp>
      <p:sp>
        <p:nvSpPr>
          <p:cNvPr id="4" name="Slide Number Placeholder 3">
            <a:extLst>
              <a:ext uri="{FF2B5EF4-FFF2-40B4-BE49-F238E27FC236}">
                <a16:creationId xmlns:a16="http://schemas.microsoft.com/office/drawing/2014/main" id="{7AB1890A-9F5B-4D33-B25B-84BA80C938A0}"/>
              </a:ext>
            </a:extLst>
          </p:cNvPr>
          <p:cNvSpPr>
            <a:spLocks noGrp="1"/>
          </p:cNvSpPr>
          <p:nvPr>
            <p:ph type="sldNum" sz="quarter" idx="12"/>
          </p:nvPr>
        </p:nvSpPr>
        <p:spPr/>
        <p:txBody>
          <a:bodyPr/>
          <a:lstStyle/>
          <a:p>
            <a:fld id="{565A54F4-DB31-4FC5-B748-3F06867349C3}" type="slidenum">
              <a:rPr/>
              <a:t>‹#›</a:t>
            </a:fld>
            <a:endParaRPr/>
          </a:p>
        </p:txBody>
      </p:sp>
    </p:spTree>
    <p:extLst>
      <p:ext uri="{BB962C8B-B14F-4D97-AF65-F5344CB8AC3E}">
        <p14:creationId xmlns:p14="http://schemas.microsoft.com/office/powerpoint/2010/main" val="32265727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hree Pictures and Content">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A63F8DDC-ACF7-4A20-8541-378AD67A6BE4}"/>
              </a:ext>
            </a:extLst>
          </p:cNvPr>
          <p:cNvSpPr>
            <a:spLocks noGrp="1"/>
          </p:cNvSpPr>
          <p:nvPr>
            <p:ph type="pic" sz="quarter" idx="17" hasCustomPrompt="1"/>
          </p:nvPr>
        </p:nvSpPr>
        <p:spPr>
          <a:xfrm>
            <a:off x="905999" y="5020104"/>
            <a:ext cx="2797175" cy="1837896"/>
          </a:xfrm>
          <a:custGeom>
            <a:avLst/>
            <a:gdLst>
              <a:gd name="connsiteX0" fmla="*/ 1477209 w 2797175"/>
              <a:gd name="connsiteY0" fmla="*/ 25 h 1837896"/>
              <a:gd name="connsiteX1" fmla="*/ 1754297 w 2797175"/>
              <a:gd name="connsiteY1" fmla="*/ 32364 h 1837896"/>
              <a:gd name="connsiteX2" fmla="*/ 2791755 w 2797175"/>
              <a:gd name="connsiteY2" fmla="*/ 1570484 h 1837896"/>
              <a:gd name="connsiteX3" fmla="*/ 2761264 w 2797175"/>
              <a:gd name="connsiteY3" fmla="*/ 1772753 h 1837896"/>
              <a:gd name="connsiteX4" fmla="*/ 2740822 w 2797175"/>
              <a:gd name="connsiteY4" fmla="*/ 1837896 h 1837896"/>
              <a:gd name="connsiteX5" fmla="*/ 40031 w 2797175"/>
              <a:gd name="connsiteY5" fmla="*/ 1837896 h 1837896"/>
              <a:gd name="connsiteX6" fmla="*/ 14140 w 2797175"/>
              <a:gd name="connsiteY6" fmla="*/ 1713596 h 1837896"/>
              <a:gd name="connsiteX7" fmla="*/ 35516 w 2797175"/>
              <a:gd name="connsiteY7" fmla="*/ 1142084 h 1837896"/>
              <a:gd name="connsiteX8" fmla="*/ 1477209 w 2797175"/>
              <a:gd name="connsiteY8" fmla="*/ 25 h 183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97175" h="1837896">
                <a:moveTo>
                  <a:pt x="1477209" y="25"/>
                </a:moveTo>
                <a:cubicBezTo>
                  <a:pt x="1570418" y="590"/>
                  <a:pt x="1663325" y="11074"/>
                  <a:pt x="1754297" y="32364"/>
                </a:cubicBezTo>
                <a:cubicBezTo>
                  <a:pt x="2456261" y="197531"/>
                  <a:pt x="2848534" y="884010"/>
                  <a:pt x="2791755" y="1570484"/>
                </a:cubicBezTo>
                <a:cubicBezTo>
                  <a:pt x="2786271" y="1641777"/>
                  <a:pt x="2775928" y="1709139"/>
                  <a:pt x="2761264" y="1772753"/>
                </a:cubicBezTo>
                <a:lnTo>
                  <a:pt x="2740822" y="1837896"/>
                </a:lnTo>
                <a:lnTo>
                  <a:pt x="40031" y="1837896"/>
                </a:lnTo>
                <a:lnTo>
                  <a:pt x="14140" y="1713596"/>
                </a:lnTo>
                <a:cubicBezTo>
                  <a:pt x="-15049" y="1510297"/>
                  <a:pt x="5355" y="1310638"/>
                  <a:pt x="35516" y="1142084"/>
                </a:cubicBezTo>
                <a:cubicBezTo>
                  <a:pt x="157459" y="478188"/>
                  <a:pt x="824742" y="-3925"/>
                  <a:pt x="1477209" y="25"/>
                </a:cubicBezTo>
                <a:close/>
              </a:path>
            </a:pathLst>
          </a:custGeom>
          <a:solidFill>
            <a:srgbClr val="D9D9D9"/>
          </a:solidFill>
        </p:spPr>
        <p:txBody>
          <a:bodyPr wrap="square" tIns="1097280">
            <a:noAutofit/>
          </a:bodyPr>
          <a:lstStyle>
            <a:lvl1pPr marL="0" marR="0" indent="0" algn="ctr" defTabSz="914400" rtl="0" eaLnBrk="1" fontAlgn="auto" latinLnBrk="0" hangingPunct="1">
              <a:lnSpc>
                <a:spcPct val="90000"/>
              </a:lnSpc>
              <a:spcBef>
                <a:spcPts val="0"/>
              </a:spcBef>
              <a:spcAft>
                <a:spcPts val="0"/>
              </a:spcAft>
              <a:buClr>
                <a:schemeClr val="tx1"/>
              </a:buClr>
              <a:buSzTx/>
              <a:buFont typeface="Arial" panose="020B0604020202020204" pitchFamily="34" charset="0"/>
              <a:buNone/>
              <a:tabLst/>
              <a:defRPr sz="1400"/>
            </a:lvl1pPr>
          </a:lstStyle>
          <a:p>
            <a:pPr marL="0" marR="0" lvl="0" indent="0" algn="ctr" defTabSz="914400" rtl="0" eaLnBrk="1" fontAlgn="auto" latinLnBrk="0" hangingPunct="1">
              <a:lnSpc>
                <a:spcPct val="90000"/>
              </a:lnSpc>
              <a:spcBef>
                <a:spcPts val="1200"/>
              </a:spcBef>
              <a:spcAft>
                <a:spcPts val="0"/>
              </a:spcAft>
              <a:buClr>
                <a:schemeClr val="tx1"/>
              </a:buClr>
              <a:buSzTx/>
              <a:buFont typeface="Arial" panose="020B0604020202020204" pitchFamily="34" charset="0"/>
              <a:buNone/>
              <a:tabLst/>
              <a:defRPr/>
            </a:pPr>
            <a:r>
              <a:t>Click icon to insert picture</a:t>
            </a:r>
            <a:br>
              <a:rPr/>
            </a:br>
            <a:r>
              <a:t>(minimum size 320 x 320 pixels)</a:t>
            </a:r>
          </a:p>
        </p:txBody>
      </p:sp>
      <p:sp>
        <p:nvSpPr>
          <p:cNvPr id="2" name="Title 1">
            <a:extLst>
              <a:ext uri="{FF2B5EF4-FFF2-40B4-BE49-F238E27FC236}">
                <a16:creationId xmlns:a16="http://schemas.microsoft.com/office/drawing/2014/main" id="{DC2924F1-A0DC-49D4-96C4-A482D4DF753C}"/>
              </a:ext>
            </a:extLst>
          </p:cNvPr>
          <p:cNvSpPr>
            <a:spLocks noGrp="1"/>
          </p:cNvSpPr>
          <p:nvPr>
            <p:ph type="title"/>
          </p:nvPr>
        </p:nvSpPr>
        <p:spPr>
          <a:xfrm>
            <a:off x="4229100" y="152400"/>
            <a:ext cx="7581902" cy="485335"/>
          </a:xfrm>
        </p:spPr>
        <p:txBody>
          <a:bodyPr/>
          <a:lstStyle/>
          <a:p>
            <a:r>
              <a:rPr lang="en-US"/>
              <a:t>Click to edit Master title style</a:t>
            </a:r>
            <a:endParaRPr/>
          </a:p>
        </p:txBody>
      </p:sp>
      <p:sp>
        <p:nvSpPr>
          <p:cNvPr id="3" name="Date Placeholder 2">
            <a:extLst>
              <a:ext uri="{FF2B5EF4-FFF2-40B4-BE49-F238E27FC236}">
                <a16:creationId xmlns:a16="http://schemas.microsoft.com/office/drawing/2014/main" id="{EA32D13B-5124-4E72-BA9F-FE8C6BFCCC0F}"/>
              </a:ext>
            </a:extLst>
          </p:cNvPr>
          <p:cNvSpPr>
            <a:spLocks noGrp="1"/>
          </p:cNvSpPr>
          <p:nvPr>
            <p:ph type="dt" sz="half" idx="10"/>
          </p:nvPr>
        </p:nvSpPr>
        <p:spPr/>
        <p:txBody>
          <a:bodyPr/>
          <a:lstStyle/>
          <a:p>
            <a:fld id="{2EB1475D-EF5B-48A6-8CCB-3BD08F726926}" type="datetimeFigureOut">
              <a:rPr lang="en-US"/>
              <a:pPr/>
              <a:t>8/19/2024</a:t>
            </a:fld>
            <a:endParaRPr/>
          </a:p>
        </p:txBody>
      </p:sp>
      <p:sp>
        <p:nvSpPr>
          <p:cNvPr id="4" name="Footer Placeholder 3">
            <a:extLst>
              <a:ext uri="{FF2B5EF4-FFF2-40B4-BE49-F238E27FC236}">
                <a16:creationId xmlns:a16="http://schemas.microsoft.com/office/drawing/2014/main" id="{DFA0BBFE-DFC3-45FF-B281-F9BC65C1B498}"/>
              </a:ext>
            </a:extLst>
          </p:cNvPr>
          <p:cNvSpPr>
            <a:spLocks noGrp="1"/>
          </p:cNvSpPr>
          <p:nvPr>
            <p:ph type="ftr" sz="quarter" idx="11"/>
          </p:nvPr>
        </p:nvSpPr>
        <p:spPr/>
        <p:txBody>
          <a:bodyPr/>
          <a:lstStyle/>
          <a:p>
            <a:endParaRPr/>
          </a:p>
        </p:txBody>
      </p:sp>
      <p:sp>
        <p:nvSpPr>
          <p:cNvPr id="5" name="Slide Number Placeholder 4">
            <a:extLst>
              <a:ext uri="{FF2B5EF4-FFF2-40B4-BE49-F238E27FC236}">
                <a16:creationId xmlns:a16="http://schemas.microsoft.com/office/drawing/2014/main" id="{0B7E582E-199C-40D6-A654-4D49AF0C7DFD}"/>
              </a:ext>
            </a:extLst>
          </p:cNvPr>
          <p:cNvSpPr>
            <a:spLocks noGrp="1"/>
          </p:cNvSpPr>
          <p:nvPr>
            <p:ph type="sldNum" sz="quarter" idx="12"/>
          </p:nvPr>
        </p:nvSpPr>
        <p:spPr/>
        <p:txBody>
          <a:bodyPr/>
          <a:lstStyle/>
          <a:p>
            <a:fld id="{565A54F4-DB31-4FC5-B748-3F06867349C3}" type="slidenum">
              <a:rPr/>
              <a:pPr/>
              <a:t>‹#›</a:t>
            </a:fld>
            <a:endParaRPr/>
          </a:p>
        </p:txBody>
      </p:sp>
      <p:sp>
        <p:nvSpPr>
          <p:cNvPr id="7" name="Content Placeholder 6">
            <a:extLst>
              <a:ext uri="{FF2B5EF4-FFF2-40B4-BE49-F238E27FC236}">
                <a16:creationId xmlns:a16="http://schemas.microsoft.com/office/drawing/2014/main" id="{C7104F46-245D-486A-B90A-2D0951EDC204}"/>
              </a:ext>
            </a:extLst>
          </p:cNvPr>
          <p:cNvSpPr>
            <a:spLocks noGrp="1"/>
          </p:cNvSpPr>
          <p:nvPr>
            <p:ph sz="quarter" idx="13" hasCustomPrompt="1"/>
          </p:nvPr>
        </p:nvSpPr>
        <p:spPr>
          <a:xfrm>
            <a:off x="4229100" y="1383792"/>
            <a:ext cx="7581900" cy="4636008"/>
          </a:xfrm>
        </p:spPr>
        <p:txBody>
          <a:bodyPr/>
          <a:lstStyle>
            <a:lvl1pPr>
              <a:defRPr/>
            </a:lvl1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8" name="Text Placeholder 53">
            <a:extLst>
              <a:ext uri="{FF2B5EF4-FFF2-40B4-BE49-F238E27FC236}">
                <a16:creationId xmlns:a16="http://schemas.microsoft.com/office/drawing/2014/main" id="{EF7030FC-3432-442B-80CB-FA420E440CA9}"/>
              </a:ext>
            </a:extLst>
          </p:cNvPr>
          <p:cNvSpPr>
            <a:spLocks noGrp="1"/>
          </p:cNvSpPr>
          <p:nvPr>
            <p:ph type="body" sz="quarter" idx="14" hasCustomPrompt="1"/>
          </p:nvPr>
        </p:nvSpPr>
        <p:spPr>
          <a:xfrm>
            <a:off x="4229100" y="731530"/>
            <a:ext cx="7581898" cy="365739"/>
          </a:xfrm>
        </p:spPr>
        <p:txBody>
          <a:bodyPr/>
          <a:lstStyle>
            <a:lvl1pPr marL="0" indent="0">
              <a:spcBef>
                <a:spcPts val="0"/>
              </a:spcBef>
              <a:buNone/>
              <a:defRPr sz="2000">
                <a:solidFill>
                  <a:srgbClr val="724D8D"/>
                </a:solidFill>
              </a:defRPr>
            </a:lvl1pPr>
            <a:lvl2pPr marL="0" indent="0">
              <a:spcBef>
                <a:spcPts val="0"/>
              </a:spcBef>
              <a:buNone/>
              <a:defRPr sz="2000">
                <a:solidFill>
                  <a:srgbClr val="724D8D"/>
                </a:solidFill>
              </a:defRPr>
            </a:lvl2pPr>
            <a:lvl3pPr marL="0" indent="0">
              <a:spcBef>
                <a:spcPts val="0"/>
              </a:spcBef>
              <a:buNone/>
              <a:defRPr sz="2000">
                <a:solidFill>
                  <a:srgbClr val="724D8D"/>
                </a:solidFill>
              </a:defRPr>
            </a:lvl3pPr>
            <a:lvl4pPr marL="0" indent="0">
              <a:spcBef>
                <a:spcPts val="0"/>
              </a:spcBef>
              <a:buNone/>
              <a:defRPr sz="2000">
                <a:solidFill>
                  <a:srgbClr val="724D8D"/>
                </a:solidFill>
              </a:defRPr>
            </a:lvl4pPr>
            <a:lvl5pPr marL="0" indent="0">
              <a:spcBef>
                <a:spcPts val="0"/>
              </a:spcBef>
              <a:buNone/>
              <a:defRPr sz="2000">
                <a:solidFill>
                  <a:srgbClr val="724D8D"/>
                </a:solidFill>
              </a:defRPr>
            </a:lvl5pPr>
            <a:lvl6pPr marL="0" indent="0">
              <a:spcBef>
                <a:spcPts val="0"/>
              </a:spcBef>
              <a:buNone/>
              <a:defRPr sz="2000">
                <a:solidFill>
                  <a:srgbClr val="724D8D"/>
                </a:solidFill>
              </a:defRPr>
            </a:lvl6pPr>
            <a:lvl7pPr marL="0" indent="0">
              <a:spcBef>
                <a:spcPts val="0"/>
              </a:spcBef>
              <a:buNone/>
              <a:defRPr sz="2000">
                <a:solidFill>
                  <a:srgbClr val="724D8D"/>
                </a:solidFill>
              </a:defRPr>
            </a:lvl7pPr>
            <a:lvl8pPr marL="0" indent="0">
              <a:spcBef>
                <a:spcPts val="0"/>
              </a:spcBef>
              <a:buNone/>
              <a:defRPr sz="2000">
                <a:solidFill>
                  <a:srgbClr val="724D8D"/>
                </a:solidFill>
              </a:defRPr>
            </a:lvl8pPr>
            <a:lvl9pPr marL="0" indent="0">
              <a:spcBef>
                <a:spcPts val="0"/>
              </a:spcBef>
              <a:buNone/>
              <a:defRPr sz="2000">
                <a:solidFill>
                  <a:srgbClr val="724D8D"/>
                </a:solidFill>
              </a:defRPr>
            </a:lvl9pPr>
          </a:lstStyle>
          <a:p>
            <a:pPr lvl="0"/>
            <a:r>
              <a:t>Click to add subtitle</a:t>
            </a:r>
          </a:p>
        </p:txBody>
      </p:sp>
      <p:sp>
        <p:nvSpPr>
          <p:cNvPr id="16" name="Picture Placeholder 15">
            <a:extLst>
              <a:ext uri="{FF2B5EF4-FFF2-40B4-BE49-F238E27FC236}">
                <a16:creationId xmlns:a16="http://schemas.microsoft.com/office/drawing/2014/main" id="{5D6B7F4B-2B1B-4CC9-B4BE-A27597837E20}"/>
              </a:ext>
            </a:extLst>
          </p:cNvPr>
          <p:cNvSpPr>
            <a:spLocks noGrp="1"/>
          </p:cNvSpPr>
          <p:nvPr>
            <p:ph type="pic" sz="quarter" idx="15" hasCustomPrompt="1"/>
          </p:nvPr>
        </p:nvSpPr>
        <p:spPr>
          <a:xfrm>
            <a:off x="905996" y="1"/>
            <a:ext cx="2797176" cy="1905875"/>
          </a:xfrm>
          <a:custGeom>
            <a:avLst/>
            <a:gdLst>
              <a:gd name="connsiteX0" fmla="*/ 126450 w 2797176"/>
              <a:gd name="connsiteY0" fmla="*/ 0 h 1905875"/>
              <a:gd name="connsiteX1" fmla="*/ 2684933 w 2797176"/>
              <a:gd name="connsiteY1" fmla="*/ 0 h 1905875"/>
              <a:gd name="connsiteX2" fmla="*/ 2717681 w 2797176"/>
              <a:gd name="connsiteY2" fmla="*/ 86895 h 1905875"/>
              <a:gd name="connsiteX3" fmla="*/ 2791756 w 2797176"/>
              <a:gd name="connsiteY3" fmla="*/ 714556 h 1905875"/>
              <a:gd name="connsiteX4" fmla="*/ 1000720 w 2797176"/>
              <a:gd name="connsiteY4" fmla="*/ 1870727 h 1905875"/>
              <a:gd name="connsiteX5" fmla="*/ 35517 w 2797176"/>
              <a:gd name="connsiteY5" fmla="*/ 286156 h 1905875"/>
              <a:gd name="connsiteX6" fmla="*/ 119533 w 2797176"/>
              <a:gd name="connsiteY6" fmla="*/ 13646 h 1905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97176" h="1905875">
                <a:moveTo>
                  <a:pt x="126450" y="0"/>
                </a:moveTo>
                <a:lnTo>
                  <a:pt x="2684933" y="0"/>
                </a:lnTo>
                <a:lnTo>
                  <a:pt x="2717681" y="86895"/>
                </a:lnTo>
                <a:cubicBezTo>
                  <a:pt x="2783390" y="285509"/>
                  <a:pt x="2809500" y="500033"/>
                  <a:pt x="2791756" y="714556"/>
                </a:cubicBezTo>
                <a:cubicBezTo>
                  <a:pt x="2704013" y="1855245"/>
                  <a:pt x="1372347" y="1989443"/>
                  <a:pt x="1000720" y="1870727"/>
                </a:cubicBezTo>
                <a:cubicBezTo>
                  <a:pt x="-57390" y="1530069"/>
                  <a:pt x="-52226" y="776494"/>
                  <a:pt x="35517" y="286156"/>
                </a:cubicBezTo>
                <a:cubicBezTo>
                  <a:pt x="52937" y="191314"/>
                  <a:pt x="81487" y="100181"/>
                  <a:pt x="119533" y="13646"/>
                </a:cubicBezTo>
                <a:close/>
              </a:path>
            </a:pathLst>
          </a:custGeom>
          <a:solidFill>
            <a:srgbClr val="D9D9D9"/>
          </a:solidFill>
        </p:spPr>
        <p:txBody>
          <a:bodyPr wrap="square" tIns="365760">
            <a:noAutofit/>
          </a:bodyPr>
          <a:lstStyle>
            <a:lvl1pPr marL="0" marR="0" indent="0" algn="ctr" defTabSz="914400" rtl="0" eaLnBrk="1" fontAlgn="auto" latinLnBrk="0" hangingPunct="1">
              <a:lnSpc>
                <a:spcPct val="90000"/>
              </a:lnSpc>
              <a:spcBef>
                <a:spcPts val="0"/>
              </a:spcBef>
              <a:spcAft>
                <a:spcPts val="0"/>
              </a:spcAft>
              <a:buClr>
                <a:schemeClr val="tx1"/>
              </a:buClr>
              <a:buSzTx/>
              <a:buFont typeface="Arial" panose="020B0604020202020204" pitchFamily="34" charset="0"/>
              <a:buNone/>
              <a:tabLst/>
              <a:defRPr sz="1400"/>
            </a:lvl1pPr>
          </a:lstStyle>
          <a:p>
            <a:pPr marL="0" marR="0" lvl="0" indent="0" algn="ctr" defTabSz="914400" rtl="0" eaLnBrk="1" fontAlgn="auto" latinLnBrk="0" hangingPunct="1">
              <a:lnSpc>
                <a:spcPct val="90000"/>
              </a:lnSpc>
              <a:spcBef>
                <a:spcPts val="1200"/>
              </a:spcBef>
              <a:spcAft>
                <a:spcPts val="0"/>
              </a:spcAft>
              <a:buClr>
                <a:schemeClr val="tx1"/>
              </a:buClr>
              <a:buSzTx/>
              <a:buFont typeface="Arial" panose="020B0604020202020204" pitchFamily="34" charset="0"/>
              <a:buNone/>
              <a:tabLst/>
              <a:defRPr/>
            </a:pPr>
            <a:r>
              <a:t>Click icon to insert picture</a:t>
            </a:r>
            <a:br>
              <a:rPr/>
            </a:br>
            <a:r>
              <a:t>(minimum size 320 x 320 pixels)</a:t>
            </a:r>
          </a:p>
        </p:txBody>
      </p:sp>
      <p:sp>
        <p:nvSpPr>
          <p:cNvPr id="17" name="Picture Placeholder 16">
            <a:extLst>
              <a:ext uri="{FF2B5EF4-FFF2-40B4-BE49-F238E27FC236}">
                <a16:creationId xmlns:a16="http://schemas.microsoft.com/office/drawing/2014/main" id="{DF9C56AD-BDF6-4DD3-BCC6-F6A6E7ADA300}"/>
              </a:ext>
            </a:extLst>
          </p:cNvPr>
          <p:cNvSpPr>
            <a:spLocks noGrp="1"/>
          </p:cNvSpPr>
          <p:nvPr>
            <p:ph type="pic" sz="quarter" idx="16" hasCustomPrompt="1"/>
          </p:nvPr>
        </p:nvSpPr>
        <p:spPr>
          <a:xfrm>
            <a:off x="905996" y="2082136"/>
            <a:ext cx="2797176" cy="2761803"/>
          </a:xfrm>
          <a:custGeom>
            <a:avLst/>
            <a:gdLst>
              <a:gd name="connsiteX0" fmla="*/ 1477210 w 2797176"/>
              <a:gd name="connsiteY0" fmla="*/ 25 h 2761803"/>
              <a:gd name="connsiteX1" fmla="*/ 1754298 w 2797176"/>
              <a:gd name="connsiteY1" fmla="*/ 32364 h 2761803"/>
              <a:gd name="connsiteX2" fmla="*/ 2791756 w 2797176"/>
              <a:gd name="connsiteY2" fmla="*/ 1570484 h 2761803"/>
              <a:gd name="connsiteX3" fmla="*/ 1000720 w 2797176"/>
              <a:gd name="connsiteY3" fmla="*/ 2726655 h 2761803"/>
              <a:gd name="connsiteX4" fmla="*/ 35517 w 2797176"/>
              <a:gd name="connsiteY4" fmla="*/ 1142084 h 2761803"/>
              <a:gd name="connsiteX5" fmla="*/ 1477210 w 2797176"/>
              <a:gd name="connsiteY5" fmla="*/ 25 h 2761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97176" h="2761803">
                <a:moveTo>
                  <a:pt x="1477210" y="25"/>
                </a:moveTo>
                <a:cubicBezTo>
                  <a:pt x="1570419" y="589"/>
                  <a:pt x="1663326" y="11073"/>
                  <a:pt x="1754298" y="32364"/>
                </a:cubicBezTo>
                <a:cubicBezTo>
                  <a:pt x="2456262" y="197531"/>
                  <a:pt x="2848535" y="884010"/>
                  <a:pt x="2791756" y="1570484"/>
                </a:cubicBezTo>
                <a:cubicBezTo>
                  <a:pt x="2704013" y="2711173"/>
                  <a:pt x="1372347" y="2845371"/>
                  <a:pt x="1000720" y="2726655"/>
                </a:cubicBezTo>
                <a:cubicBezTo>
                  <a:pt x="-57390" y="2385997"/>
                  <a:pt x="-52226" y="1632422"/>
                  <a:pt x="35517" y="1142084"/>
                </a:cubicBezTo>
                <a:cubicBezTo>
                  <a:pt x="157460" y="478187"/>
                  <a:pt x="824743" y="-3925"/>
                  <a:pt x="1477210" y="25"/>
                </a:cubicBezTo>
                <a:close/>
              </a:path>
            </a:pathLst>
          </a:custGeom>
          <a:solidFill>
            <a:srgbClr val="D9D9D9"/>
          </a:solidFill>
        </p:spPr>
        <p:txBody>
          <a:bodyPr wrap="square" tIns="731520">
            <a:noAutofit/>
          </a:bodyPr>
          <a:lstStyle>
            <a:lvl1pPr marL="0" marR="0" indent="0" algn="ctr" defTabSz="914400" rtl="0" eaLnBrk="1" fontAlgn="auto" latinLnBrk="0" hangingPunct="1">
              <a:lnSpc>
                <a:spcPct val="90000"/>
              </a:lnSpc>
              <a:spcBef>
                <a:spcPts val="0"/>
              </a:spcBef>
              <a:spcAft>
                <a:spcPts val="0"/>
              </a:spcAft>
              <a:buClr>
                <a:schemeClr val="tx1"/>
              </a:buClr>
              <a:buSzTx/>
              <a:buFont typeface="Arial" panose="020B0604020202020204" pitchFamily="34" charset="0"/>
              <a:buNone/>
              <a:tabLst/>
              <a:defRPr sz="1400"/>
            </a:lvl1pPr>
          </a:lstStyle>
          <a:p>
            <a:pPr marL="0" marR="0" lvl="0" indent="0" algn="ctr" defTabSz="914400" rtl="0" eaLnBrk="1" fontAlgn="auto" latinLnBrk="0" hangingPunct="1">
              <a:lnSpc>
                <a:spcPct val="90000"/>
              </a:lnSpc>
              <a:spcBef>
                <a:spcPts val="1200"/>
              </a:spcBef>
              <a:spcAft>
                <a:spcPts val="0"/>
              </a:spcAft>
              <a:buClr>
                <a:schemeClr val="tx1"/>
              </a:buClr>
              <a:buSzTx/>
              <a:buFont typeface="Arial" panose="020B0604020202020204" pitchFamily="34" charset="0"/>
              <a:buNone/>
              <a:tabLst/>
              <a:defRPr/>
            </a:pPr>
            <a:r>
              <a:t>Click icon to insert picture</a:t>
            </a:r>
            <a:br>
              <a:rPr/>
            </a:br>
            <a:r>
              <a:t>(minimum size 320 x 320 pixels)</a:t>
            </a:r>
          </a:p>
        </p:txBody>
      </p:sp>
    </p:spTree>
    <p:extLst>
      <p:ext uri="{BB962C8B-B14F-4D97-AF65-F5344CB8AC3E}">
        <p14:creationId xmlns:p14="http://schemas.microsoft.com/office/powerpoint/2010/main" val="40769426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ircle Picture with Content">
    <p:spTree>
      <p:nvGrpSpPr>
        <p:cNvPr id="1" name=""/>
        <p:cNvGrpSpPr/>
        <p:nvPr/>
      </p:nvGrpSpPr>
      <p:grpSpPr>
        <a:xfrm>
          <a:off x="0" y="0"/>
          <a:ext cx="0" cy="0"/>
          <a:chOff x="0" y="0"/>
          <a:chExt cx="0" cy="0"/>
        </a:xfrm>
      </p:grpSpPr>
      <p:sp>
        <p:nvSpPr>
          <p:cNvPr id="6" name="Picture Placeholder 10">
            <a:extLst>
              <a:ext uri="{FF2B5EF4-FFF2-40B4-BE49-F238E27FC236}">
                <a16:creationId xmlns:a16="http://schemas.microsoft.com/office/drawing/2014/main" id="{A2733906-1C03-4012-B214-1CE93389DA79}"/>
              </a:ext>
            </a:extLst>
          </p:cNvPr>
          <p:cNvSpPr>
            <a:spLocks noGrp="1"/>
          </p:cNvSpPr>
          <p:nvPr>
            <p:ph type="pic" sz="quarter" idx="13" hasCustomPrompt="1"/>
          </p:nvPr>
        </p:nvSpPr>
        <p:spPr>
          <a:xfrm>
            <a:off x="0" y="2"/>
            <a:ext cx="5266036" cy="6857999"/>
          </a:xfrm>
          <a:custGeom>
            <a:avLst/>
            <a:gdLst>
              <a:gd name="connsiteX0" fmla="*/ 0 w 5266036"/>
              <a:gd name="connsiteY0" fmla="*/ 0 h 6857999"/>
              <a:gd name="connsiteX1" fmla="*/ 3014696 w 5266036"/>
              <a:gd name="connsiteY1" fmla="*/ 0 h 6857999"/>
              <a:gd name="connsiteX2" fmla="*/ 3040982 w 5266036"/>
              <a:gd name="connsiteY2" fmla="*/ 11408 h 6857999"/>
              <a:gd name="connsiteX3" fmla="*/ 5250901 w 5266036"/>
              <a:gd name="connsiteY3" fmla="*/ 4085922 h 6857999"/>
              <a:gd name="connsiteX4" fmla="*/ 3435696 w 5266036"/>
              <a:gd name="connsiteY4" fmla="*/ 6839477 h 6857999"/>
              <a:gd name="connsiteX5" fmla="*/ 3398838 w 5266036"/>
              <a:gd name="connsiteY5" fmla="*/ 6857999 h 6857999"/>
              <a:gd name="connsiteX6" fmla="*/ 0 w 5266036"/>
              <a:gd name="connsiteY6"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66036" h="6857999">
                <a:moveTo>
                  <a:pt x="0" y="0"/>
                </a:moveTo>
                <a:lnTo>
                  <a:pt x="3014696" y="0"/>
                </a:lnTo>
                <a:lnTo>
                  <a:pt x="3040982" y="11408"/>
                </a:lnTo>
                <a:cubicBezTo>
                  <a:pt x="4562919" y="717837"/>
                  <a:pt x="5390071" y="2397951"/>
                  <a:pt x="5250901" y="4085922"/>
                </a:cubicBezTo>
                <a:cubicBezTo>
                  <a:pt x="5138669" y="5484335"/>
                  <a:pt x="4361602" y="6343612"/>
                  <a:pt x="3435696" y="6839477"/>
                </a:cubicBezTo>
                <a:lnTo>
                  <a:pt x="3398838" y="6857999"/>
                </a:lnTo>
                <a:lnTo>
                  <a:pt x="0" y="6857999"/>
                </a:lnTo>
                <a:close/>
              </a:path>
            </a:pathLst>
          </a:custGeom>
          <a:solidFill>
            <a:srgbClr val="D9D9D9"/>
          </a:solidFill>
        </p:spPr>
        <p:txBody>
          <a:bodyPr wrap="square" tIns="3657600">
            <a:noAutofit/>
          </a:bodyPr>
          <a:lstStyle>
            <a:lvl1pPr marL="0" marR="0" indent="0" algn="ctr" defTabSz="914400" rtl="0" eaLnBrk="1" fontAlgn="auto" latinLnBrk="0" hangingPunct="1">
              <a:lnSpc>
                <a:spcPct val="90000"/>
              </a:lnSpc>
              <a:spcBef>
                <a:spcPts val="0"/>
              </a:spcBef>
              <a:spcAft>
                <a:spcPts val="0"/>
              </a:spcAft>
              <a:buClr>
                <a:schemeClr val="tx1"/>
              </a:buClr>
              <a:buSzTx/>
              <a:buFont typeface="Arial" panose="020B0604020202020204" pitchFamily="34" charset="0"/>
              <a:buNone/>
              <a:tabLst/>
              <a:defRPr sz="1600"/>
            </a:lvl1pPr>
          </a:lstStyle>
          <a:p>
            <a:pPr marL="0" marR="0" lvl="0" indent="0" algn="ctr" defTabSz="914400" rtl="0" eaLnBrk="1" fontAlgn="auto" latinLnBrk="0" hangingPunct="1">
              <a:lnSpc>
                <a:spcPct val="90000"/>
              </a:lnSpc>
              <a:spcBef>
                <a:spcPts val="1200"/>
              </a:spcBef>
              <a:spcAft>
                <a:spcPts val="0"/>
              </a:spcAft>
              <a:buClr>
                <a:schemeClr val="tx1"/>
              </a:buClr>
              <a:buSzTx/>
              <a:buFont typeface="Arial" panose="020B0604020202020204" pitchFamily="34" charset="0"/>
              <a:buNone/>
              <a:tabLst/>
              <a:defRPr/>
            </a:pPr>
            <a:r>
              <a:t>Click icon to insert picture</a:t>
            </a:r>
            <a:br>
              <a:rPr/>
            </a:br>
            <a:r>
              <a:t>(minimum recommended size for </a:t>
            </a:r>
            <a:br>
              <a:rPr/>
            </a:br>
            <a:r>
              <a:t>half slide image is 640 x 720 pixels)</a:t>
            </a:r>
          </a:p>
        </p:txBody>
      </p:sp>
      <p:sp>
        <p:nvSpPr>
          <p:cNvPr id="2" name="Title 1">
            <a:extLst>
              <a:ext uri="{FF2B5EF4-FFF2-40B4-BE49-F238E27FC236}">
                <a16:creationId xmlns:a16="http://schemas.microsoft.com/office/drawing/2014/main" id="{18AEA02C-1880-4C71-86A6-34ED8A6721F2}"/>
              </a:ext>
            </a:extLst>
          </p:cNvPr>
          <p:cNvSpPr>
            <a:spLocks noGrp="1"/>
          </p:cNvSpPr>
          <p:nvPr>
            <p:ph type="title"/>
          </p:nvPr>
        </p:nvSpPr>
        <p:spPr>
          <a:xfrm>
            <a:off x="6096000" y="152400"/>
            <a:ext cx="5715002" cy="901700"/>
          </a:xfrm>
        </p:spPr>
        <p:txBody>
          <a:bodyPr/>
          <a:lstStyle>
            <a:lvl1pPr>
              <a:defRPr/>
            </a:lvl1pPr>
          </a:lstStyle>
          <a:p>
            <a:r>
              <a:rPr lang="en-US"/>
              <a:t>Click to edit Master title style</a:t>
            </a:r>
            <a:endParaRPr/>
          </a:p>
        </p:txBody>
      </p:sp>
      <p:sp>
        <p:nvSpPr>
          <p:cNvPr id="8" name="Content Placeholder 7">
            <a:extLst>
              <a:ext uri="{FF2B5EF4-FFF2-40B4-BE49-F238E27FC236}">
                <a16:creationId xmlns:a16="http://schemas.microsoft.com/office/drawing/2014/main" id="{720C5055-7E08-43F9-85F7-AF9A137CF041}"/>
              </a:ext>
            </a:extLst>
          </p:cNvPr>
          <p:cNvSpPr>
            <a:spLocks noGrp="1"/>
          </p:cNvSpPr>
          <p:nvPr>
            <p:ph sz="quarter" idx="14" hasCustomPrompt="1"/>
          </p:nvPr>
        </p:nvSpPr>
        <p:spPr>
          <a:xfrm>
            <a:off x="6096000" y="1383792"/>
            <a:ext cx="5715000" cy="4636008"/>
          </a:xfrm>
        </p:spPr>
        <p:txBody>
          <a:bodyPr/>
          <a:lstStyle>
            <a:lvl1pPr>
              <a:defRPr/>
            </a:lvl1pPr>
          </a:lstStyle>
          <a:p>
            <a:pPr lvl="0"/>
            <a:r>
              <a:t>Click to add text or choose an icon below to insert other content</a:t>
            </a:r>
          </a:p>
          <a:p>
            <a:pPr lvl="1"/>
            <a:r>
              <a:t>Second level</a:t>
            </a:r>
          </a:p>
          <a:p>
            <a:pPr lvl="2"/>
            <a:r>
              <a:t>Third level</a:t>
            </a:r>
          </a:p>
          <a:p>
            <a:pPr lvl="3"/>
            <a:r>
              <a:t>Fourth level</a:t>
            </a:r>
          </a:p>
          <a:p>
            <a:pPr lvl="4"/>
            <a:r>
              <a:t>Fifth level</a:t>
            </a:r>
          </a:p>
        </p:txBody>
      </p:sp>
    </p:spTree>
    <p:extLst>
      <p:ext uri="{BB962C8B-B14F-4D97-AF65-F5344CB8AC3E}">
        <p14:creationId xmlns:p14="http://schemas.microsoft.com/office/powerpoint/2010/main" val="13065784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icture with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3CA62-557B-4233-A280-B632FDE7EB40}"/>
              </a:ext>
            </a:extLst>
          </p:cNvPr>
          <p:cNvSpPr>
            <a:spLocks noGrp="1"/>
          </p:cNvSpPr>
          <p:nvPr>
            <p:ph type="title"/>
          </p:nvPr>
        </p:nvSpPr>
        <p:spPr>
          <a:xfrm>
            <a:off x="381001" y="152400"/>
            <a:ext cx="11430001" cy="485335"/>
          </a:xfrm>
        </p:spPr>
        <p:txBody>
          <a:bodyPr/>
          <a:lstStyle/>
          <a:p>
            <a:r>
              <a:rPr lang="en-US"/>
              <a:t>Click to edit Master title style</a:t>
            </a:r>
            <a:endParaRPr/>
          </a:p>
        </p:txBody>
      </p:sp>
      <p:sp>
        <p:nvSpPr>
          <p:cNvPr id="3" name="Date Placeholder 2">
            <a:extLst>
              <a:ext uri="{FF2B5EF4-FFF2-40B4-BE49-F238E27FC236}">
                <a16:creationId xmlns:a16="http://schemas.microsoft.com/office/drawing/2014/main" id="{23477033-05D8-4136-947B-33FDFE0937F3}"/>
              </a:ext>
            </a:extLst>
          </p:cNvPr>
          <p:cNvSpPr>
            <a:spLocks noGrp="1"/>
          </p:cNvSpPr>
          <p:nvPr>
            <p:ph type="dt" sz="half" idx="10"/>
          </p:nvPr>
        </p:nvSpPr>
        <p:spPr/>
        <p:txBody>
          <a:bodyPr/>
          <a:lstStyle/>
          <a:p>
            <a:fld id="{2EB1475D-EF5B-48A6-8CCB-3BD08F726926}" type="datetimeFigureOut">
              <a:rPr lang="en-US"/>
              <a:pPr/>
              <a:t>8/19/2024</a:t>
            </a:fld>
            <a:endParaRPr/>
          </a:p>
        </p:txBody>
      </p:sp>
      <p:sp>
        <p:nvSpPr>
          <p:cNvPr id="4" name="Footer Placeholder 3">
            <a:extLst>
              <a:ext uri="{FF2B5EF4-FFF2-40B4-BE49-F238E27FC236}">
                <a16:creationId xmlns:a16="http://schemas.microsoft.com/office/drawing/2014/main" id="{94ABE26E-7618-4F78-8596-2A31C0BCE0C7}"/>
              </a:ext>
            </a:extLst>
          </p:cNvPr>
          <p:cNvSpPr>
            <a:spLocks noGrp="1"/>
          </p:cNvSpPr>
          <p:nvPr>
            <p:ph type="ftr" sz="quarter" idx="11"/>
          </p:nvPr>
        </p:nvSpPr>
        <p:spPr/>
        <p:txBody>
          <a:bodyPr/>
          <a:lstStyle/>
          <a:p>
            <a:endParaRPr/>
          </a:p>
        </p:txBody>
      </p:sp>
      <p:sp>
        <p:nvSpPr>
          <p:cNvPr id="5" name="Slide Number Placeholder 4">
            <a:extLst>
              <a:ext uri="{FF2B5EF4-FFF2-40B4-BE49-F238E27FC236}">
                <a16:creationId xmlns:a16="http://schemas.microsoft.com/office/drawing/2014/main" id="{744B0F7D-C1BE-4FF4-8D9C-4EB1E8760391}"/>
              </a:ext>
            </a:extLst>
          </p:cNvPr>
          <p:cNvSpPr>
            <a:spLocks noGrp="1"/>
          </p:cNvSpPr>
          <p:nvPr>
            <p:ph type="sldNum" sz="quarter" idx="12"/>
          </p:nvPr>
        </p:nvSpPr>
        <p:spPr/>
        <p:txBody>
          <a:bodyPr/>
          <a:lstStyle/>
          <a:p>
            <a:fld id="{565A54F4-DB31-4FC5-B748-3F06867349C3}" type="slidenum">
              <a:rPr/>
              <a:pPr/>
              <a:t>‹#›</a:t>
            </a:fld>
            <a:endParaRPr/>
          </a:p>
        </p:txBody>
      </p:sp>
      <p:sp>
        <p:nvSpPr>
          <p:cNvPr id="7" name="Content Placeholder 6">
            <a:extLst>
              <a:ext uri="{FF2B5EF4-FFF2-40B4-BE49-F238E27FC236}">
                <a16:creationId xmlns:a16="http://schemas.microsoft.com/office/drawing/2014/main" id="{9CAA4CE7-2E79-487E-9FB0-5C7F0E926C22}"/>
              </a:ext>
            </a:extLst>
          </p:cNvPr>
          <p:cNvSpPr>
            <a:spLocks noGrp="1"/>
          </p:cNvSpPr>
          <p:nvPr>
            <p:ph sz="quarter" idx="13" hasCustomPrompt="1"/>
          </p:nvPr>
        </p:nvSpPr>
        <p:spPr>
          <a:xfrm>
            <a:off x="381000" y="1383792"/>
            <a:ext cx="6400800" cy="4636008"/>
          </a:xfrm>
        </p:spPr>
        <p:txBody>
          <a:bodyPr/>
          <a:lstStyle>
            <a:lvl1pPr>
              <a:defRPr/>
            </a:lvl1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8" name="Text Placeholder 53">
            <a:extLst>
              <a:ext uri="{FF2B5EF4-FFF2-40B4-BE49-F238E27FC236}">
                <a16:creationId xmlns:a16="http://schemas.microsoft.com/office/drawing/2014/main" id="{734CE9CF-0E3B-470F-87D6-C69D18AB3E08}"/>
              </a:ext>
            </a:extLst>
          </p:cNvPr>
          <p:cNvSpPr>
            <a:spLocks noGrp="1"/>
          </p:cNvSpPr>
          <p:nvPr>
            <p:ph type="body" sz="quarter" idx="14" hasCustomPrompt="1"/>
          </p:nvPr>
        </p:nvSpPr>
        <p:spPr>
          <a:xfrm>
            <a:off x="381001" y="731530"/>
            <a:ext cx="6400799" cy="365739"/>
          </a:xfrm>
        </p:spPr>
        <p:txBody>
          <a:bodyPr/>
          <a:lstStyle>
            <a:lvl1pPr marL="0" indent="0">
              <a:spcBef>
                <a:spcPts val="0"/>
              </a:spcBef>
              <a:buNone/>
              <a:defRPr sz="2000">
                <a:solidFill>
                  <a:srgbClr val="724D8D"/>
                </a:solidFill>
              </a:defRPr>
            </a:lvl1pPr>
            <a:lvl2pPr marL="0" indent="0">
              <a:spcBef>
                <a:spcPts val="0"/>
              </a:spcBef>
              <a:buNone/>
              <a:defRPr sz="2000">
                <a:solidFill>
                  <a:srgbClr val="724D8D"/>
                </a:solidFill>
              </a:defRPr>
            </a:lvl2pPr>
            <a:lvl3pPr marL="0" indent="0">
              <a:spcBef>
                <a:spcPts val="0"/>
              </a:spcBef>
              <a:buNone/>
              <a:defRPr sz="2000">
                <a:solidFill>
                  <a:srgbClr val="724D8D"/>
                </a:solidFill>
              </a:defRPr>
            </a:lvl3pPr>
            <a:lvl4pPr marL="0" indent="0">
              <a:spcBef>
                <a:spcPts val="0"/>
              </a:spcBef>
              <a:buNone/>
              <a:defRPr sz="2000">
                <a:solidFill>
                  <a:srgbClr val="724D8D"/>
                </a:solidFill>
              </a:defRPr>
            </a:lvl4pPr>
            <a:lvl5pPr marL="0" indent="0">
              <a:spcBef>
                <a:spcPts val="0"/>
              </a:spcBef>
              <a:buNone/>
              <a:defRPr sz="2000">
                <a:solidFill>
                  <a:srgbClr val="724D8D"/>
                </a:solidFill>
              </a:defRPr>
            </a:lvl5pPr>
            <a:lvl6pPr marL="0" indent="0">
              <a:spcBef>
                <a:spcPts val="0"/>
              </a:spcBef>
              <a:buNone/>
              <a:defRPr sz="2000">
                <a:solidFill>
                  <a:srgbClr val="724D8D"/>
                </a:solidFill>
              </a:defRPr>
            </a:lvl6pPr>
            <a:lvl7pPr marL="0" indent="0">
              <a:spcBef>
                <a:spcPts val="0"/>
              </a:spcBef>
              <a:buNone/>
              <a:defRPr sz="2000">
                <a:solidFill>
                  <a:srgbClr val="724D8D"/>
                </a:solidFill>
              </a:defRPr>
            </a:lvl7pPr>
            <a:lvl8pPr marL="0" indent="0">
              <a:spcBef>
                <a:spcPts val="0"/>
              </a:spcBef>
              <a:buNone/>
              <a:defRPr sz="2000">
                <a:solidFill>
                  <a:srgbClr val="724D8D"/>
                </a:solidFill>
              </a:defRPr>
            </a:lvl8pPr>
            <a:lvl9pPr marL="0" indent="0">
              <a:spcBef>
                <a:spcPts val="0"/>
              </a:spcBef>
              <a:buNone/>
              <a:defRPr sz="2000">
                <a:solidFill>
                  <a:srgbClr val="724D8D"/>
                </a:solidFill>
              </a:defRPr>
            </a:lvl9pPr>
          </a:lstStyle>
          <a:p>
            <a:pPr lvl="0"/>
            <a:r>
              <a:t>Click to add subtitle</a:t>
            </a:r>
          </a:p>
        </p:txBody>
      </p:sp>
      <p:sp>
        <p:nvSpPr>
          <p:cNvPr id="12" name="Picture Placeholder 11">
            <a:extLst>
              <a:ext uri="{FF2B5EF4-FFF2-40B4-BE49-F238E27FC236}">
                <a16:creationId xmlns:a16="http://schemas.microsoft.com/office/drawing/2014/main" id="{111A1073-7FE1-4F7F-8031-C3C041EB8AF5}"/>
              </a:ext>
            </a:extLst>
          </p:cNvPr>
          <p:cNvSpPr>
            <a:spLocks noGrp="1"/>
          </p:cNvSpPr>
          <p:nvPr>
            <p:ph type="pic" sz="quarter" idx="15" hasCustomPrompt="1"/>
          </p:nvPr>
        </p:nvSpPr>
        <p:spPr>
          <a:xfrm>
            <a:off x="6986761" y="862564"/>
            <a:ext cx="4851030" cy="5081476"/>
          </a:xfrm>
          <a:custGeom>
            <a:avLst/>
            <a:gdLst>
              <a:gd name="connsiteX0" fmla="*/ 4603651 w 4851030"/>
              <a:gd name="connsiteY0" fmla="*/ 0 h 5081476"/>
              <a:gd name="connsiteX1" fmla="*/ 4827723 w 4851030"/>
              <a:gd name="connsiteY1" fmla="*/ 669963 h 5081476"/>
              <a:gd name="connsiteX2" fmla="*/ 4837903 w 4851030"/>
              <a:gd name="connsiteY2" fmla="*/ 2094980 h 5081476"/>
              <a:gd name="connsiteX3" fmla="*/ 4848093 w 4851030"/>
              <a:gd name="connsiteY3" fmla="*/ 3169064 h 5081476"/>
              <a:gd name="connsiteX4" fmla="*/ 4848093 w 4851030"/>
              <a:gd name="connsiteY4" fmla="*/ 3913475 h 5081476"/>
              <a:gd name="connsiteX5" fmla="*/ 4817532 w 4851030"/>
              <a:gd name="connsiteY5" fmla="*/ 4838667 h 5081476"/>
              <a:gd name="connsiteX6" fmla="*/ 4471241 w 4851030"/>
              <a:gd name="connsiteY6" fmla="*/ 5008818 h 5081476"/>
              <a:gd name="connsiteX7" fmla="*/ 4114767 w 4851030"/>
              <a:gd name="connsiteY7" fmla="*/ 5019457 h 5081476"/>
              <a:gd name="connsiteX8" fmla="*/ 3748105 w 4851030"/>
              <a:gd name="connsiteY8" fmla="*/ 5072624 h 5081476"/>
              <a:gd name="connsiteX9" fmla="*/ 998137 w 4851030"/>
              <a:gd name="connsiteY9" fmla="*/ 5030086 h 5081476"/>
              <a:gd name="connsiteX10" fmla="*/ 488884 w 4851030"/>
              <a:gd name="connsiteY10" fmla="*/ 4976920 h 5081476"/>
              <a:gd name="connsiteX11" fmla="*/ 81481 w 4851030"/>
              <a:gd name="connsiteY11" fmla="*/ 4742962 h 5081476"/>
              <a:gd name="connsiteX12" fmla="*/ 40741 w 4851030"/>
              <a:gd name="connsiteY12" fmla="*/ 3679517 h 5081476"/>
              <a:gd name="connsiteX13" fmla="*/ 20371 w 4851030"/>
              <a:gd name="connsiteY13" fmla="*/ 2084351 h 5081476"/>
              <a:gd name="connsiteX14" fmla="*/ 0 w 4851030"/>
              <a:gd name="connsiteY14" fmla="*/ 1552629 h 5081476"/>
              <a:gd name="connsiteX15" fmla="*/ 20371 w 4851030"/>
              <a:gd name="connsiteY15" fmla="*/ 723142 h 5081476"/>
              <a:gd name="connsiteX16" fmla="*/ 30551 w 4851030"/>
              <a:gd name="connsiteY16" fmla="*/ 457275 h 5081476"/>
              <a:gd name="connsiteX17" fmla="*/ 71291 w 4851030"/>
              <a:gd name="connsiteY17" fmla="*/ 74435 h 5081476"/>
              <a:gd name="connsiteX18" fmla="*/ 2261085 w 4851030"/>
              <a:gd name="connsiteY18" fmla="*/ 42537 h 5081476"/>
              <a:gd name="connsiteX19" fmla="*/ 3554584 w 4851030"/>
              <a:gd name="connsiteY19" fmla="*/ 31898 h 5081476"/>
              <a:gd name="connsiteX20" fmla="*/ 4603651 w 4851030"/>
              <a:gd name="connsiteY20" fmla="*/ 0 h 5081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851030" h="5081476">
                <a:moveTo>
                  <a:pt x="4603651" y="0"/>
                </a:moveTo>
                <a:cubicBezTo>
                  <a:pt x="4868463" y="0"/>
                  <a:pt x="4827723" y="340302"/>
                  <a:pt x="4827723" y="669963"/>
                </a:cubicBezTo>
                <a:cubicBezTo>
                  <a:pt x="4817532" y="1148520"/>
                  <a:pt x="4858273" y="1616435"/>
                  <a:pt x="4837903" y="2094980"/>
                </a:cubicBezTo>
                <a:cubicBezTo>
                  <a:pt x="4827723" y="2445922"/>
                  <a:pt x="4858273" y="2818122"/>
                  <a:pt x="4848093" y="3169064"/>
                </a:cubicBezTo>
                <a:cubicBezTo>
                  <a:pt x="4837903" y="3413650"/>
                  <a:pt x="4858273" y="3668878"/>
                  <a:pt x="4848093" y="3913475"/>
                </a:cubicBezTo>
                <a:cubicBezTo>
                  <a:pt x="4837903" y="4158061"/>
                  <a:pt x="4858273" y="4519633"/>
                  <a:pt x="4817532" y="4838667"/>
                </a:cubicBezTo>
                <a:cubicBezTo>
                  <a:pt x="4797162" y="4966279"/>
                  <a:pt x="4613831" y="4987548"/>
                  <a:pt x="4471241" y="5008818"/>
                </a:cubicBezTo>
                <a:cubicBezTo>
                  <a:pt x="4389759" y="5019457"/>
                  <a:pt x="4236989" y="4998188"/>
                  <a:pt x="4114767" y="5019457"/>
                </a:cubicBezTo>
                <a:cubicBezTo>
                  <a:pt x="4023097" y="5040726"/>
                  <a:pt x="3849956" y="5072624"/>
                  <a:pt x="3748105" y="5072624"/>
                </a:cubicBezTo>
                <a:cubicBezTo>
                  <a:pt x="2709228" y="5104533"/>
                  <a:pt x="2199975" y="5040726"/>
                  <a:pt x="998137" y="5030086"/>
                </a:cubicBezTo>
                <a:cubicBezTo>
                  <a:pt x="886096" y="5030086"/>
                  <a:pt x="733325" y="5030086"/>
                  <a:pt x="488884" y="4976920"/>
                </a:cubicBezTo>
                <a:cubicBezTo>
                  <a:pt x="264812" y="4934382"/>
                  <a:pt x="152771" y="4976920"/>
                  <a:pt x="81481" y="4742962"/>
                </a:cubicBezTo>
                <a:cubicBezTo>
                  <a:pt x="20371" y="4551542"/>
                  <a:pt x="50920" y="3924104"/>
                  <a:pt x="40741" y="3679517"/>
                </a:cubicBezTo>
                <a:cubicBezTo>
                  <a:pt x="20371" y="3126526"/>
                  <a:pt x="20371" y="2743686"/>
                  <a:pt x="20371" y="2084351"/>
                </a:cubicBezTo>
                <a:lnTo>
                  <a:pt x="0" y="1552629"/>
                </a:lnTo>
                <a:cubicBezTo>
                  <a:pt x="50920" y="1254863"/>
                  <a:pt x="-30560" y="1031534"/>
                  <a:pt x="20371" y="723142"/>
                </a:cubicBezTo>
                <a:cubicBezTo>
                  <a:pt x="30551" y="616798"/>
                  <a:pt x="30551" y="627426"/>
                  <a:pt x="30551" y="457275"/>
                </a:cubicBezTo>
                <a:cubicBezTo>
                  <a:pt x="30551" y="393469"/>
                  <a:pt x="-31630" y="221930"/>
                  <a:pt x="71291" y="74435"/>
                </a:cubicBezTo>
                <a:cubicBezTo>
                  <a:pt x="358675" y="-52826"/>
                  <a:pt x="1476830" y="42537"/>
                  <a:pt x="2261085" y="42537"/>
                </a:cubicBezTo>
                <a:cubicBezTo>
                  <a:pt x="2658297" y="42537"/>
                  <a:pt x="3167551" y="21269"/>
                  <a:pt x="3554584" y="31898"/>
                </a:cubicBezTo>
                <a:cubicBezTo>
                  <a:pt x="3676805" y="42537"/>
                  <a:pt x="4481430" y="0"/>
                  <a:pt x="4603651" y="0"/>
                </a:cubicBezTo>
                <a:close/>
              </a:path>
            </a:pathLst>
          </a:custGeom>
          <a:solidFill>
            <a:srgbClr val="D9D9D9"/>
          </a:solidFill>
        </p:spPr>
        <p:txBody>
          <a:bodyPr wrap="square" tIns="1554480">
            <a:noAutofit/>
          </a:bodyPr>
          <a:lstStyle>
            <a:lvl1pPr marL="0" marR="0" indent="0" algn="ctr" defTabSz="914400" rtl="0" eaLnBrk="1" fontAlgn="auto" latinLnBrk="0" hangingPunct="1">
              <a:lnSpc>
                <a:spcPct val="90000"/>
              </a:lnSpc>
              <a:spcBef>
                <a:spcPts val="0"/>
              </a:spcBef>
              <a:spcAft>
                <a:spcPts val="0"/>
              </a:spcAft>
              <a:buClr>
                <a:schemeClr val="tx1"/>
              </a:buClr>
              <a:buSzTx/>
              <a:buFont typeface="Arial" panose="020B0604020202020204" pitchFamily="34" charset="0"/>
              <a:buNone/>
              <a:tabLst/>
              <a:defRPr sz="1600"/>
            </a:lvl1pPr>
          </a:lstStyle>
          <a:p>
            <a:pPr marL="0" marR="0" lvl="0" indent="0" algn="ctr" defTabSz="914400" rtl="0" eaLnBrk="1" fontAlgn="auto" latinLnBrk="0" hangingPunct="1">
              <a:lnSpc>
                <a:spcPct val="90000"/>
              </a:lnSpc>
              <a:spcBef>
                <a:spcPts val="1200"/>
              </a:spcBef>
              <a:spcAft>
                <a:spcPts val="0"/>
              </a:spcAft>
              <a:buClr>
                <a:schemeClr val="tx1"/>
              </a:buClr>
              <a:buSzTx/>
              <a:buFont typeface="Arial" panose="020B0604020202020204" pitchFamily="34" charset="0"/>
              <a:buNone/>
              <a:tabLst/>
              <a:defRPr/>
            </a:pPr>
            <a:r>
              <a:t>Click icon to insert picture</a:t>
            </a:r>
            <a:br>
              <a:rPr/>
            </a:br>
            <a:r>
              <a:t>(minimum recommended size for </a:t>
            </a:r>
            <a:br>
              <a:rPr/>
            </a:br>
            <a:r>
              <a:t>half slide image is 640 x 720 pixels)</a:t>
            </a:r>
          </a:p>
        </p:txBody>
      </p:sp>
    </p:spTree>
    <p:extLst>
      <p:ext uri="{BB962C8B-B14F-4D97-AF65-F5344CB8AC3E}">
        <p14:creationId xmlns:p14="http://schemas.microsoft.com/office/powerpoint/2010/main" val="40669644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Full Picture with Circle Content">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B66CA63B-C1B1-43E5-8904-2600EAA42658}"/>
              </a:ext>
            </a:extLst>
          </p:cNvPr>
          <p:cNvSpPr/>
          <p:nvPr/>
        </p:nvSpPr>
        <p:spPr bwMode="ltGray">
          <a:xfrm>
            <a:off x="10451952" y="5963196"/>
            <a:ext cx="1606316" cy="894804"/>
          </a:xfrm>
          <a:custGeom>
            <a:avLst/>
            <a:gdLst>
              <a:gd name="connsiteX0" fmla="*/ 838774 w 1585477"/>
              <a:gd name="connsiteY0" fmla="*/ 14 h 883197"/>
              <a:gd name="connsiteX1" fmla="*/ 996107 w 1585477"/>
              <a:gd name="connsiteY1" fmla="*/ 18377 h 883197"/>
              <a:gd name="connsiteX2" fmla="*/ 1585477 w 1585477"/>
              <a:gd name="connsiteY2" fmla="*/ 746145 h 883197"/>
              <a:gd name="connsiteX3" fmla="*/ 1585202 w 1585477"/>
              <a:gd name="connsiteY3" fmla="*/ 883197 h 883197"/>
              <a:gd name="connsiteX4" fmla="*/ 695 w 1585477"/>
              <a:gd name="connsiteY4" fmla="*/ 883197 h 883197"/>
              <a:gd name="connsiteX5" fmla="*/ 294 w 1585477"/>
              <a:gd name="connsiteY5" fmla="*/ 879328 h 883197"/>
              <a:gd name="connsiteX6" fmla="*/ 20167 w 1585477"/>
              <a:gd name="connsiteY6" fmla="*/ 648487 h 883197"/>
              <a:gd name="connsiteX7" fmla="*/ 838774 w 1585477"/>
              <a:gd name="connsiteY7" fmla="*/ 14 h 883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85477" h="883197">
                <a:moveTo>
                  <a:pt x="838774" y="14"/>
                </a:moveTo>
                <a:cubicBezTo>
                  <a:pt x="891699" y="335"/>
                  <a:pt x="944452" y="6288"/>
                  <a:pt x="996107" y="18377"/>
                </a:cubicBezTo>
                <a:cubicBezTo>
                  <a:pt x="1344865" y="100437"/>
                  <a:pt x="1558993" y="409128"/>
                  <a:pt x="1585477" y="746145"/>
                </a:cubicBezTo>
                <a:lnTo>
                  <a:pt x="1585202" y="883197"/>
                </a:lnTo>
                <a:lnTo>
                  <a:pt x="695" y="883197"/>
                </a:lnTo>
                <a:lnTo>
                  <a:pt x="294" y="879328"/>
                </a:lnTo>
                <a:cubicBezTo>
                  <a:pt x="-1813" y="797038"/>
                  <a:pt x="7712" y="718092"/>
                  <a:pt x="20167" y="648487"/>
                </a:cubicBezTo>
                <a:cubicBezTo>
                  <a:pt x="89408" y="271519"/>
                  <a:pt x="468297" y="-2229"/>
                  <a:pt x="838774" y="14"/>
                </a:cubicBezTo>
                <a:close/>
              </a:path>
            </a:pathLst>
          </a:custGeom>
          <a:solidFill>
            <a:srgbClr val="4F2170"/>
          </a:solidFill>
          <a:ln w="9525" cap="flat">
            <a:noFill/>
            <a:prstDash val="solid"/>
            <a:miter/>
          </a:ln>
        </p:spPr>
        <p:txBody>
          <a:bodyPr wrap="square" rtlCol="0" anchor="ctr">
            <a:noAutofit/>
          </a:bodyPr>
          <a:lstStyle/>
          <a:p>
            <a:pPr>
              <a:lnSpc>
                <a:spcPct val="90000"/>
              </a:lnSpc>
            </a:pPr>
            <a:endParaRPr>
              <a:solidFill>
                <a:schemeClr val="bg1"/>
              </a:solidFill>
            </a:endParaRPr>
          </a:p>
        </p:txBody>
      </p:sp>
      <p:sp>
        <p:nvSpPr>
          <p:cNvPr id="56" name="Picture Placeholder 55">
            <a:extLst>
              <a:ext uri="{FF2B5EF4-FFF2-40B4-BE49-F238E27FC236}">
                <a16:creationId xmlns:a16="http://schemas.microsoft.com/office/drawing/2014/main" id="{A5EAFFDE-7D79-4F83-9864-FE3F4E8DFC8B}"/>
              </a:ext>
            </a:extLst>
          </p:cNvPr>
          <p:cNvSpPr>
            <a:spLocks noGrp="1"/>
          </p:cNvSpPr>
          <p:nvPr>
            <p:ph type="pic" sz="quarter" idx="10"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2 h 6858000"/>
              <a:gd name="connsiteX3" fmla="*/ 7663103 w 12192000"/>
              <a:gd name="connsiteY3" fmla="*/ 2 h 6858000"/>
              <a:gd name="connsiteX4" fmla="*/ 7480204 w 12192000"/>
              <a:gd name="connsiteY4" fmla="*/ 153025 h 6858000"/>
              <a:gd name="connsiteX5" fmla="*/ 6428049 w 12192000"/>
              <a:gd name="connsiteY5" fmla="*/ 1989352 h 6858000"/>
              <a:gd name="connsiteX6" fmla="*/ 8885900 w 12192000"/>
              <a:gd name="connsiteY6" fmla="*/ 5978297 h 6858000"/>
              <a:gd name="connsiteX7" fmla="*/ 12154972 w 12192000"/>
              <a:gd name="connsiteY7" fmla="*/ 5329397 h 6858000"/>
              <a:gd name="connsiteX8" fmla="*/ 12192000 w 12192000"/>
              <a:gd name="connsiteY8" fmla="*/ 5302368 h 6858000"/>
              <a:gd name="connsiteX9" fmla="*/ 12192000 w 12192000"/>
              <a:gd name="connsiteY9" fmla="*/ 6858000 h 6858000"/>
              <a:gd name="connsiteX10" fmla="*/ 12047573 w 12192000"/>
              <a:gd name="connsiteY10" fmla="*/ 6858000 h 6858000"/>
              <a:gd name="connsiteX11" fmla="*/ 12047848 w 12192000"/>
              <a:gd name="connsiteY11" fmla="*/ 6720949 h 6858000"/>
              <a:gd name="connsiteX12" fmla="*/ 11458478 w 12192000"/>
              <a:gd name="connsiteY12" fmla="*/ 5993181 h 6858000"/>
              <a:gd name="connsiteX13" fmla="*/ 11301145 w 12192000"/>
              <a:gd name="connsiteY13" fmla="*/ 5974818 h 6858000"/>
              <a:gd name="connsiteX14" fmla="*/ 10482538 w 12192000"/>
              <a:gd name="connsiteY14" fmla="*/ 6623291 h 6858000"/>
              <a:gd name="connsiteX15" fmla="*/ 10462665 w 12192000"/>
              <a:gd name="connsiteY15" fmla="*/ 6854132 h 6858000"/>
              <a:gd name="connsiteX16" fmla="*/ 10463066 w 12192000"/>
              <a:gd name="connsiteY16" fmla="*/ 6858000 h 6858000"/>
              <a:gd name="connsiteX17" fmla="*/ 0 w 12192000"/>
              <a:gd name="connsiteY1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2000" h="6858000">
                <a:moveTo>
                  <a:pt x="0" y="0"/>
                </a:moveTo>
                <a:lnTo>
                  <a:pt x="12192000" y="0"/>
                </a:lnTo>
                <a:lnTo>
                  <a:pt x="12192000" y="2"/>
                </a:lnTo>
                <a:lnTo>
                  <a:pt x="7663103" y="2"/>
                </a:lnTo>
                <a:lnTo>
                  <a:pt x="7480204" y="153025"/>
                </a:lnTo>
                <a:cubicBezTo>
                  <a:pt x="6949276" y="640885"/>
                  <a:pt x="6561130" y="1273092"/>
                  <a:pt x="6428049" y="1989352"/>
                </a:cubicBezTo>
                <a:cubicBezTo>
                  <a:pt x="6204615" y="3223711"/>
                  <a:pt x="6191465" y="5120738"/>
                  <a:pt x="8885900" y="5978297"/>
                </a:cubicBezTo>
                <a:cubicBezTo>
                  <a:pt x="9477360" y="6165081"/>
                  <a:pt x="11023781" y="6103162"/>
                  <a:pt x="12154972" y="5329397"/>
                </a:cubicBezTo>
                <a:lnTo>
                  <a:pt x="12192000" y="5302368"/>
                </a:lnTo>
                <a:lnTo>
                  <a:pt x="12192000" y="6858000"/>
                </a:lnTo>
                <a:lnTo>
                  <a:pt x="12047573" y="6858000"/>
                </a:lnTo>
                <a:lnTo>
                  <a:pt x="12047848" y="6720949"/>
                </a:lnTo>
                <a:cubicBezTo>
                  <a:pt x="12021364" y="6383932"/>
                  <a:pt x="11807236" y="6075241"/>
                  <a:pt x="11458478" y="5993181"/>
                </a:cubicBezTo>
                <a:cubicBezTo>
                  <a:pt x="11406823" y="5981092"/>
                  <a:pt x="11354070" y="5975139"/>
                  <a:pt x="11301145" y="5974818"/>
                </a:cubicBezTo>
                <a:cubicBezTo>
                  <a:pt x="10930668" y="5972575"/>
                  <a:pt x="10551779" y="6246323"/>
                  <a:pt x="10482538" y="6623291"/>
                </a:cubicBezTo>
                <a:cubicBezTo>
                  <a:pt x="10470083" y="6692896"/>
                  <a:pt x="10460558" y="6771842"/>
                  <a:pt x="10462665" y="6854132"/>
                </a:cubicBezTo>
                <a:lnTo>
                  <a:pt x="10463066" y="6858000"/>
                </a:lnTo>
                <a:lnTo>
                  <a:pt x="0" y="6858000"/>
                </a:lnTo>
                <a:close/>
              </a:path>
            </a:pathLst>
          </a:custGeom>
          <a:solidFill>
            <a:srgbClr val="D9D9D9"/>
          </a:solidFill>
        </p:spPr>
        <p:txBody>
          <a:bodyPr wrap="square" lIns="0" rIns="3474720" anchor="ctr" anchorCtr="0">
            <a:noAutofit/>
          </a:bodyPr>
          <a:lstStyle>
            <a:lvl1pPr marL="0" marR="0" indent="0" algn="ctr" defTabSz="914400" rtl="0" eaLnBrk="1" fontAlgn="auto" latinLnBrk="0" hangingPunct="1">
              <a:lnSpc>
                <a:spcPct val="90000"/>
              </a:lnSpc>
              <a:spcBef>
                <a:spcPts val="0"/>
              </a:spcBef>
              <a:spcAft>
                <a:spcPts val="0"/>
              </a:spcAft>
              <a:buClr>
                <a:schemeClr val="tx1"/>
              </a:buClr>
              <a:buSzTx/>
              <a:buFont typeface="Arial" panose="020B0604020202020204" pitchFamily="34" charset="0"/>
              <a:buNone/>
              <a:tabLst/>
              <a:defRPr sz="1600"/>
            </a:lvl1pPr>
          </a:lstStyle>
          <a:p>
            <a:pPr marL="0" marR="0" lvl="0" indent="0" algn="ctr" defTabSz="914400" rtl="0" eaLnBrk="1" fontAlgn="auto" latinLnBrk="0" hangingPunct="1">
              <a:lnSpc>
                <a:spcPct val="90000"/>
              </a:lnSpc>
              <a:spcBef>
                <a:spcPts val="1200"/>
              </a:spcBef>
              <a:spcAft>
                <a:spcPts val="0"/>
              </a:spcAft>
              <a:buClr>
                <a:schemeClr val="tx1"/>
              </a:buClr>
              <a:buSzTx/>
              <a:buFont typeface="Arial" panose="020B0604020202020204" pitchFamily="34" charset="0"/>
              <a:buNone/>
              <a:tabLst/>
              <a:defRPr/>
            </a:pPr>
            <a:r>
              <a:t>Click icon to insert picture</a:t>
            </a:r>
            <a:br>
              <a:rPr/>
            </a:br>
            <a:r>
              <a:t>(minimum recommended size for </a:t>
            </a:r>
            <a:br>
              <a:rPr/>
            </a:br>
            <a:r>
              <a:t>full slide image is 1280 x 720 pixels)</a:t>
            </a:r>
          </a:p>
        </p:txBody>
      </p:sp>
      <p:sp>
        <p:nvSpPr>
          <p:cNvPr id="2" name="Title 1">
            <a:extLst>
              <a:ext uri="{FF2B5EF4-FFF2-40B4-BE49-F238E27FC236}">
                <a16:creationId xmlns:a16="http://schemas.microsoft.com/office/drawing/2014/main" id="{3054D87F-D170-4CA6-B8DB-A068AAB2EE62}"/>
              </a:ext>
            </a:extLst>
          </p:cNvPr>
          <p:cNvSpPr>
            <a:spLocks noGrp="1"/>
          </p:cNvSpPr>
          <p:nvPr>
            <p:ph type="title"/>
          </p:nvPr>
        </p:nvSpPr>
        <p:spPr>
          <a:xfrm>
            <a:off x="7184556" y="909045"/>
            <a:ext cx="4626444" cy="841828"/>
          </a:xfrm>
        </p:spPr>
        <p:txBody>
          <a:bodyPr/>
          <a:lstStyle/>
          <a:p>
            <a:r>
              <a:rPr lang="en-US"/>
              <a:t>Click to edit Master title style</a:t>
            </a:r>
            <a:endParaRPr/>
          </a:p>
        </p:txBody>
      </p:sp>
      <p:grpSp>
        <p:nvGrpSpPr>
          <p:cNvPr id="8" name="Group 7">
            <a:extLst>
              <a:ext uri="{FF2B5EF4-FFF2-40B4-BE49-F238E27FC236}">
                <a16:creationId xmlns:a16="http://schemas.microsoft.com/office/drawing/2014/main" id="{DBB3B4C9-10AF-4C1C-BD4C-19B5526DA837}"/>
              </a:ext>
            </a:extLst>
          </p:cNvPr>
          <p:cNvGrpSpPr>
            <a:grpSpLocks noChangeAspect="1"/>
          </p:cNvGrpSpPr>
          <p:nvPr/>
        </p:nvGrpSpPr>
        <p:grpSpPr>
          <a:xfrm>
            <a:off x="10676779" y="6205751"/>
            <a:ext cx="1143000" cy="440144"/>
            <a:chOff x="2078951" y="1888610"/>
            <a:chExt cx="8030200" cy="3092248"/>
          </a:xfrm>
          <a:solidFill>
            <a:srgbClr val="FFFFFF"/>
          </a:solidFill>
        </p:grpSpPr>
        <p:sp>
          <p:nvSpPr>
            <p:cNvPr id="9" name="Freeform: Shape 8">
              <a:extLst>
                <a:ext uri="{FF2B5EF4-FFF2-40B4-BE49-F238E27FC236}">
                  <a16:creationId xmlns:a16="http://schemas.microsoft.com/office/drawing/2014/main" id="{2AA55965-C91C-46A8-84D3-9426B2920951}"/>
                </a:ext>
              </a:extLst>
            </p:cNvPr>
            <p:cNvSpPr/>
            <p:nvPr/>
          </p:nvSpPr>
          <p:spPr>
            <a:xfrm>
              <a:off x="2078951" y="2872694"/>
              <a:ext cx="951880" cy="652717"/>
            </a:xfrm>
            <a:custGeom>
              <a:avLst/>
              <a:gdLst>
                <a:gd name="connsiteX0" fmla="*/ 903041 w 951880"/>
                <a:gd name="connsiteY0" fmla="*/ 330574 h 652717"/>
                <a:gd name="connsiteX1" fmla="*/ 780656 w 951880"/>
                <a:gd name="connsiteY1" fmla="*/ 379528 h 652717"/>
                <a:gd name="connsiteX2" fmla="*/ 598439 w 951880"/>
                <a:gd name="connsiteY2" fmla="*/ 311537 h 652717"/>
                <a:gd name="connsiteX3" fmla="*/ 505970 w 951880"/>
                <a:gd name="connsiteY3" fmla="*/ 164675 h 652717"/>
                <a:gd name="connsiteX4" fmla="*/ 266640 w 951880"/>
                <a:gd name="connsiteY4" fmla="*/ 61329 h 652717"/>
                <a:gd name="connsiteX5" fmla="*/ 103461 w 951880"/>
                <a:gd name="connsiteY5" fmla="*/ 458398 h 652717"/>
                <a:gd name="connsiteX6" fmla="*/ 756179 w 951880"/>
                <a:gd name="connsiteY6" fmla="*/ 485595 h 652717"/>
                <a:gd name="connsiteX7" fmla="*/ 903041 w 951880"/>
                <a:gd name="connsiteY7" fmla="*/ 330574 h 652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1880" h="652717">
                  <a:moveTo>
                    <a:pt x="903041" y="330574"/>
                  </a:moveTo>
                  <a:cubicBezTo>
                    <a:pt x="867685" y="363210"/>
                    <a:pt x="813292" y="374089"/>
                    <a:pt x="780656" y="379528"/>
                  </a:cubicBezTo>
                  <a:cubicBezTo>
                    <a:pt x="712664" y="387687"/>
                    <a:pt x="641953" y="365930"/>
                    <a:pt x="598439" y="311537"/>
                  </a:cubicBezTo>
                  <a:cubicBezTo>
                    <a:pt x="563083" y="268022"/>
                    <a:pt x="544046" y="210910"/>
                    <a:pt x="505970" y="164675"/>
                  </a:cubicBezTo>
                  <a:cubicBezTo>
                    <a:pt x="448858" y="93964"/>
                    <a:pt x="359109" y="45011"/>
                    <a:pt x="266640" y="61329"/>
                  </a:cubicBezTo>
                  <a:cubicBezTo>
                    <a:pt x="81704" y="93964"/>
                    <a:pt x="114" y="308817"/>
                    <a:pt x="103461" y="458398"/>
                  </a:cubicBezTo>
                  <a:cubicBezTo>
                    <a:pt x="253042" y="670531"/>
                    <a:pt x="584840" y="635176"/>
                    <a:pt x="756179" y="485595"/>
                  </a:cubicBezTo>
                  <a:cubicBezTo>
                    <a:pt x="813292" y="442080"/>
                    <a:pt x="862246" y="390407"/>
                    <a:pt x="903041" y="330574"/>
                  </a:cubicBezTo>
                </a:path>
              </a:pathLst>
            </a:custGeom>
            <a:grpFill/>
            <a:ln w="27168" cap="flat">
              <a:noFill/>
              <a:prstDash val="solid"/>
              <a:miter/>
            </a:ln>
          </p:spPr>
          <p:txBody>
            <a:bodyPr rtlCol="0" anchor="ctr"/>
            <a:lstStyle/>
            <a:p>
              <a:endParaRPr/>
            </a:p>
          </p:txBody>
        </p:sp>
        <p:sp>
          <p:nvSpPr>
            <p:cNvPr id="10" name="Freeform: Shape 9">
              <a:extLst>
                <a:ext uri="{FF2B5EF4-FFF2-40B4-BE49-F238E27FC236}">
                  <a16:creationId xmlns:a16="http://schemas.microsoft.com/office/drawing/2014/main" id="{FA7C3306-5AFD-4197-B039-52B9B3D0AC6E}"/>
                </a:ext>
              </a:extLst>
            </p:cNvPr>
            <p:cNvSpPr/>
            <p:nvPr/>
          </p:nvSpPr>
          <p:spPr>
            <a:xfrm>
              <a:off x="9151831" y="2872694"/>
              <a:ext cx="951880" cy="652717"/>
            </a:xfrm>
            <a:custGeom>
              <a:avLst/>
              <a:gdLst>
                <a:gd name="connsiteX0" fmla="*/ 58178 w 951880"/>
                <a:gd name="connsiteY0" fmla="*/ 330574 h 652717"/>
                <a:gd name="connsiteX1" fmla="*/ 180563 w 951880"/>
                <a:gd name="connsiteY1" fmla="*/ 379528 h 652717"/>
                <a:gd name="connsiteX2" fmla="*/ 362780 w 951880"/>
                <a:gd name="connsiteY2" fmla="*/ 311537 h 652717"/>
                <a:gd name="connsiteX3" fmla="*/ 455249 w 951880"/>
                <a:gd name="connsiteY3" fmla="*/ 164675 h 652717"/>
                <a:gd name="connsiteX4" fmla="*/ 694578 w 951880"/>
                <a:gd name="connsiteY4" fmla="*/ 61329 h 652717"/>
                <a:gd name="connsiteX5" fmla="*/ 857758 w 951880"/>
                <a:gd name="connsiteY5" fmla="*/ 458398 h 652717"/>
                <a:gd name="connsiteX6" fmla="*/ 205040 w 951880"/>
                <a:gd name="connsiteY6" fmla="*/ 485595 h 652717"/>
                <a:gd name="connsiteX7" fmla="*/ 58178 w 951880"/>
                <a:gd name="connsiteY7" fmla="*/ 330574 h 652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1880" h="652717">
                  <a:moveTo>
                    <a:pt x="58178" y="330574"/>
                  </a:moveTo>
                  <a:cubicBezTo>
                    <a:pt x="96253" y="363210"/>
                    <a:pt x="147927" y="374089"/>
                    <a:pt x="180563" y="379528"/>
                  </a:cubicBezTo>
                  <a:cubicBezTo>
                    <a:pt x="248554" y="387687"/>
                    <a:pt x="319266" y="365930"/>
                    <a:pt x="362780" y="311537"/>
                  </a:cubicBezTo>
                  <a:cubicBezTo>
                    <a:pt x="398136" y="268022"/>
                    <a:pt x="417174" y="210910"/>
                    <a:pt x="455249" y="164675"/>
                  </a:cubicBezTo>
                  <a:cubicBezTo>
                    <a:pt x="512362" y="93964"/>
                    <a:pt x="602110" y="45011"/>
                    <a:pt x="694578" y="61329"/>
                  </a:cubicBezTo>
                  <a:cubicBezTo>
                    <a:pt x="879515" y="93964"/>
                    <a:pt x="961105" y="308817"/>
                    <a:pt x="857758" y="458398"/>
                  </a:cubicBezTo>
                  <a:cubicBezTo>
                    <a:pt x="708176" y="670531"/>
                    <a:pt x="376379" y="635176"/>
                    <a:pt x="205040" y="485595"/>
                  </a:cubicBezTo>
                  <a:cubicBezTo>
                    <a:pt x="150646" y="442080"/>
                    <a:pt x="101693" y="390407"/>
                    <a:pt x="58178" y="330574"/>
                  </a:cubicBezTo>
                </a:path>
              </a:pathLst>
            </a:custGeom>
            <a:grpFill/>
            <a:ln w="27168" cap="flat">
              <a:noFill/>
              <a:prstDash val="solid"/>
              <a:miter/>
            </a:ln>
          </p:spPr>
          <p:txBody>
            <a:bodyPr rtlCol="0" anchor="ctr"/>
            <a:lstStyle/>
            <a:p>
              <a:endParaRPr/>
            </a:p>
          </p:txBody>
        </p:sp>
        <p:sp>
          <p:nvSpPr>
            <p:cNvPr id="11" name="Freeform: Shape 10">
              <a:extLst>
                <a:ext uri="{FF2B5EF4-FFF2-40B4-BE49-F238E27FC236}">
                  <a16:creationId xmlns:a16="http://schemas.microsoft.com/office/drawing/2014/main" id="{5C31767F-4ADA-45F2-B354-AEF2579A6A70}"/>
                </a:ext>
              </a:extLst>
            </p:cNvPr>
            <p:cNvSpPr/>
            <p:nvPr/>
          </p:nvSpPr>
          <p:spPr>
            <a:xfrm>
              <a:off x="8001294" y="2010994"/>
              <a:ext cx="734308" cy="299162"/>
            </a:xfrm>
            <a:custGeom>
              <a:avLst/>
              <a:gdLst>
                <a:gd name="connsiteX0" fmla="*/ 596792 w 734307"/>
                <a:gd name="connsiteY0" fmla="*/ 58178 h 299162"/>
                <a:gd name="connsiteX1" fmla="*/ 148048 w 734307"/>
                <a:gd name="connsiteY1" fmla="*/ 58178 h 299162"/>
                <a:gd name="connsiteX2" fmla="*/ 58299 w 734307"/>
                <a:gd name="connsiteY2" fmla="*/ 150646 h 299162"/>
                <a:gd name="connsiteX3" fmla="*/ 148048 w 734307"/>
                <a:gd name="connsiteY3" fmla="*/ 251274 h 299162"/>
                <a:gd name="connsiteX4" fmla="*/ 596792 w 734307"/>
                <a:gd name="connsiteY4" fmla="*/ 251274 h 299162"/>
                <a:gd name="connsiteX5" fmla="*/ 686541 w 734307"/>
                <a:gd name="connsiteY5" fmla="*/ 158805 h 299162"/>
                <a:gd name="connsiteX6" fmla="*/ 596792 w 734307"/>
                <a:gd name="connsiteY6" fmla="*/ 58178 h 299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4307" h="299162">
                  <a:moveTo>
                    <a:pt x="596792" y="58178"/>
                  </a:moveTo>
                  <a:cubicBezTo>
                    <a:pt x="591353" y="58178"/>
                    <a:pt x="153487" y="58178"/>
                    <a:pt x="148048" y="58178"/>
                  </a:cubicBezTo>
                  <a:cubicBezTo>
                    <a:pt x="99094" y="60898"/>
                    <a:pt x="61019" y="104412"/>
                    <a:pt x="58299" y="150646"/>
                  </a:cubicBezTo>
                  <a:cubicBezTo>
                    <a:pt x="55580" y="199600"/>
                    <a:pt x="99094" y="248554"/>
                    <a:pt x="148048" y="251274"/>
                  </a:cubicBezTo>
                  <a:cubicBezTo>
                    <a:pt x="153487" y="251274"/>
                    <a:pt x="591353" y="251274"/>
                    <a:pt x="596792" y="251274"/>
                  </a:cubicBezTo>
                  <a:cubicBezTo>
                    <a:pt x="645746" y="248554"/>
                    <a:pt x="683821" y="205040"/>
                    <a:pt x="686541" y="158805"/>
                  </a:cubicBezTo>
                  <a:cubicBezTo>
                    <a:pt x="689260" y="109852"/>
                    <a:pt x="648465" y="60898"/>
                    <a:pt x="596792" y="58178"/>
                  </a:cubicBezTo>
                </a:path>
              </a:pathLst>
            </a:custGeom>
            <a:grpFill/>
            <a:ln w="27168" cap="flat">
              <a:noFill/>
              <a:prstDash val="solid"/>
              <a:miter/>
            </a:ln>
          </p:spPr>
          <p:txBody>
            <a:bodyPr rtlCol="0" anchor="ctr"/>
            <a:lstStyle/>
            <a:p>
              <a:endParaRPr/>
            </a:p>
          </p:txBody>
        </p:sp>
        <p:sp>
          <p:nvSpPr>
            <p:cNvPr id="12" name="Freeform: Shape 11">
              <a:extLst>
                <a:ext uri="{FF2B5EF4-FFF2-40B4-BE49-F238E27FC236}">
                  <a16:creationId xmlns:a16="http://schemas.microsoft.com/office/drawing/2014/main" id="{CB6DA548-0CD9-4078-B433-D61F10371744}"/>
                </a:ext>
              </a:extLst>
            </p:cNvPr>
            <p:cNvSpPr/>
            <p:nvPr/>
          </p:nvSpPr>
          <p:spPr>
            <a:xfrm>
              <a:off x="4920042" y="2277520"/>
              <a:ext cx="1006274" cy="951879"/>
            </a:xfrm>
            <a:custGeom>
              <a:avLst/>
              <a:gdLst>
                <a:gd name="connsiteX0" fmla="*/ 884954 w 1006273"/>
                <a:gd name="connsiteY0" fmla="*/ 746251 h 951879"/>
                <a:gd name="connsiteX1" fmla="*/ 874076 w 1006273"/>
                <a:gd name="connsiteY1" fmla="*/ 670101 h 951879"/>
                <a:gd name="connsiteX2" fmla="*/ 874076 w 1006273"/>
                <a:gd name="connsiteY2" fmla="*/ 536837 h 951879"/>
                <a:gd name="connsiteX3" fmla="*/ 689139 w 1006273"/>
                <a:gd name="connsiteY3" fmla="*/ 88094 h 951879"/>
                <a:gd name="connsiteX4" fmla="*/ 428052 w 1006273"/>
                <a:gd name="connsiteY4" fmla="*/ 253993 h 951879"/>
                <a:gd name="connsiteX5" fmla="*/ 196881 w 1006273"/>
                <a:gd name="connsiteY5" fmla="*/ 58178 h 951879"/>
                <a:gd name="connsiteX6" fmla="*/ 58178 w 1006273"/>
                <a:gd name="connsiteY6" fmla="*/ 128889 h 951879"/>
                <a:gd name="connsiteX7" fmla="*/ 142488 w 1006273"/>
                <a:gd name="connsiteY7" fmla="*/ 273031 h 951879"/>
                <a:gd name="connsiteX8" fmla="*/ 142488 w 1006273"/>
                <a:gd name="connsiteY8" fmla="*/ 757130 h 951879"/>
                <a:gd name="connsiteX9" fmla="*/ 283910 w 1006273"/>
                <a:gd name="connsiteY9" fmla="*/ 895832 h 951879"/>
                <a:gd name="connsiteX10" fmla="*/ 428052 w 1006273"/>
                <a:gd name="connsiteY10" fmla="*/ 757130 h 951879"/>
                <a:gd name="connsiteX11" fmla="*/ 428052 w 1006273"/>
                <a:gd name="connsiteY11" fmla="*/ 400855 h 951879"/>
                <a:gd name="connsiteX12" fmla="*/ 523240 w 1006273"/>
                <a:gd name="connsiteY12" fmla="*/ 283910 h 951879"/>
                <a:gd name="connsiteX13" fmla="*/ 591231 w 1006273"/>
                <a:gd name="connsiteY13" fmla="*/ 354621 h 951879"/>
                <a:gd name="connsiteX14" fmla="*/ 591231 w 1006273"/>
                <a:gd name="connsiteY14" fmla="*/ 697297 h 951879"/>
                <a:gd name="connsiteX15" fmla="*/ 593951 w 1006273"/>
                <a:gd name="connsiteY15" fmla="*/ 729933 h 951879"/>
                <a:gd name="connsiteX16" fmla="*/ 610269 w 1006273"/>
                <a:gd name="connsiteY16" fmla="*/ 778887 h 951879"/>
                <a:gd name="connsiteX17" fmla="*/ 822402 w 1006273"/>
                <a:gd name="connsiteY17" fmla="*/ 893112 h 951879"/>
                <a:gd name="connsiteX18" fmla="*/ 961105 w 1006273"/>
                <a:gd name="connsiteY18" fmla="*/ 822401 h 951879"/>
                <a:gd name="connsiteX19" fmla="*/ 884954 w 1006273"/>
                <a:gd name="connsiteY19" fmla="*/ 746251 h 95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06273" h="951879">
                  <a:moveTo>
                    <a:pt x="884954" y="746251"/>
                  </a:moveTo>
                  <a:cubicBezTo>
                    <a:pt x="879515" y="721774"/>
                    <a:pt x="876795" y="694578"/>
                    <a:pt x="874076" y="670101"/>
                  </a:cubicBezTo>
                  <a:cubicBezTo>
                    <a:pt x="874076" y="634745"/>
                    <a:pt x="874076" y="583072"/>
                    <a:pt x="874076" y="536837"/>
                  </a:cubicBezTo>
                  <a:cubicBezTo>
                    <a:pt x="879515" y="373658"/>
                    <a:pt x="909431" y="88094"/>
                    <a:pt x="689139" y="88094"/>
                  </a:cubicBezTo>
                  <a:cubicBezTo>
                    <a:pt x="539558" y="88094"/>
                    <a:pt x="452529" y="213199"/>
                    <a:pt x="428052" y="253993"/>
                  </a:cubicBezTo>
                  <a:cubicBezTo>
                    <a:pt x="425332" y="139768"/>
                    <a:pt x="335583" y="58178"/>
                    <a:pt x="196881" y="58178"/>
                  </a:cubicBezTo>
                  <a:cubicBezTo>
                    <a:pt x="109852" y="58178"/>
                    <a:pt x="58178" y="128889"/>
                    <a:pt x="58178" y="128889"/>
                  </a:cubicBezTo>
                  <a:cubicBezTo>
                    <a:pt x="58178" y="128889"/>
                    <a:pt x="142488" y="158805"/>
                    <a:pt x="142488" y="273031"/>
                  </a:cubicBezTo>
                  <a:cubicBezTo>
                    <a:pt x="142488" y="354621"/>
                    <a:pt x="142488" y="757130"/>
                    <a:pt x="142488" y="757130"/>
                  </a:cubicBezTo>
                  <a:cubicBezTo>
                    <a:pt x="145207" y="827841"/>
                    <a:pt x="194161" y="895832"/>
                    <a:pt x="283910" y="895832"/>
                  </a:cubicBezTo>
                  <a:cubicBezTo>
                    <a:pt x="373659" y="895832"/>
                    <a:pt x="428052" y="827841"/>
                    <a:pt x="428052" y="757130"/>
                  </a:cubicBezTo>
                  <a:lnTo>
                    <a:pt x="428052" y="400855"/>
                  </a:lnTo>
                  <a:cubicBezTo>
                    <a:pt x="441650" y="343742"/>
                    <a:pt x="474286" y="283910"/>
                    <a:pt x="523240" y="283910"/>
                  </a:cubicBezTo>
                  <a:cubicBezTo>
                    <a:pt x="585792" y="283910"/>
                    <a:pt x="591231" y="354621"/>
                    <a:pt x="591231" y="354621"/>
                  </a:cubicBezTo>
                  <a:lnTo>
                    <a:pt x="591231" y="697297"/>
                  </a:lnTo>
                  <a:cubicBezTo>
                    <a:pt x="591231" y="708176"/>
                    <a:pt x="593951" y="719054"/>
                    <a:pt x="593951" y="729933"/>
                  </a:cubicBezTo>
                  <a:cubicBezTo>
                    <a:pt x="596671" y="748971"/>
                    <a:pt x="602110" y="765289"/>
                    <a:pt x="610269" y="778887"/>
                  </a:cubicBezTo>
                  <a:cubicBezTo>
                    <a:pt x="645624" y="846878"/>
                    <a:pt x="719055" y="893112"/>
                    <a:pt x="822402" y="893112"/>
                  </a:cubicBezTo>
                  <a:cubicBezTo>
                    <a:pt x="909431" y="893112"/>
                    <a:pt x="961105" y="822401"/>
                    <a:pt x="961105" y="822401"/>
                  </a:cubicBezTo>
                  <a:cubicBezTo>
                    <a:pt x="961105" y="822401"/>
                    <a:pt x="909431" y="808803"/>
                    <a:pt x="884954" y="746251"/>
                  </a:cubicBezTo>
                </a:path>
              </a:pathLst>
            </a:custGeom>
            <a:grpFill/>
            <a:ln w="27168" cap="flat">
              <a:noFill/>
              <a:prstDash val="solid"/>
              <a:miter/>
            </a:ln>
          </p:spPr>
          <p:txBody>
            <a:bodyPr rtlCol="0" anchor="ctr"/>
            <a:lstStyle/>
            <a:p>
              <a:endParaRPr/>
            </a:p>
          </p:txBody>
        </p:sp>
        <p:sp>
          <p:nvSpPr>
            <p:cNvPr id="13" name="Freeform: Shape 12">
              <a:extLst>
                <a:ext uri="{FF2B5EF4-FFF2-40B4-BE49-F238E27FC236}">
                  <a16:creationId xmlns:a16="http://schemas.microsoft.com/office/drawing/2014/main" id="{8D688978-BCBB-42C3-8877-14A7C1EF64F9}"/>
                </a:ext>
              </a:extLst>
            </p:cNvPr>
            <p:cNvSpPr/>
            <p:nvPr/>
          </p:nvSpPr>
          <p:spPr>
            <a:xfrm>
              <a:off x="7552331" y="1888610"/>
              <a:ext cx="489539" cy="1332631"/>
            </a:xfrm>
            <a:custGeom>
              <a:avLst/>
              <a:gdLst>
                <a:gd name="connsiteX0" fmla="*/ 368560 w 489538"/>
                <a:gd name="connsiteY0" fmla="*/ 1135162 h 1332630"/>
                <a:gd name="connsiteX1" fmla="*/ 357681 w 489538"/>
                <a:gd name="connsiteY1" fmla="*/ 1059011 h 1332630"/>
                <a:gd name="connsiteX2" fmla="*/ 357681 w 489538"/>
                <a:gd name="connsiteY2" fmla="*/ 207759 h 1332630"/>
                <a:gd name="connsiteX3" fmla="*/ 208099 w 489538"/>
                <a:gd name="connsiteY3" fmla="*/ 58178 h 1332630"/>
                <a:gd name="connsiteX4" fmla="*/ 58518 w 489538"/>
                <a:gd name="connsiteY4" fmla="*/ 207759 h 1332630"/>
                <a:gd name="connsiteX5" fmla="*/ 58518 w 489538"/>
                <a:gd name="connsiteY5" fmla="*/ 961104 h 1332630"/>
                <a:gd name="connsiteX6" fmla="*/ 85715 w 489538"/>
                <a:gd name="connsiteY6" fmla="*/ 1159639 h 1332630"/>
                <a:gd name="connsiteX7" fmla="*/ 306007 w 489538"/>
                <a:gd name="connsiteY7" fmla="*/ 1282023 h 1332630"/>
                <a:gd name="connsiteX8" fmla="*/ 444710 w 489538"/>
                <a:gd name="connsiteY8" fmla="*/ 1211312 h 1332630"/>
                <a:gd name="connsiteX9" fmla="*/ 368560 w 489538"/>
                <a:gd name="connsiteY9" fmla="*/ 1135162 h 1332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9538" h="1332630">
                  <a:moveTo>
                    <a:pt x="368560" y="1135162"/>
                  </a:moveTo>
                  <a:cubicBezTo>
                    <a:pt x="363120" y="1110685"/>
                    <a:pt x="357681" y="1083488"/>
                    <a:pt x="357681" y="1059011"/>
                  </a:cubicBezTo>
                  <a:lnTo>
                    <a:pt x="357681" y="207759"/>
                  </a:lnTo>
                  <a:cubicBezTo>
                    <a:pt x="357681" y="126170"/>
                    <a:pt x="289689" y="58178"/>
                    <a:pt x="208099" y="58178"/>
                  </a:cubicBezTo>
                  <a:cubicBezTo>
                    <a:pt x="126510" y="58178"/>
                    <a:pt x="58518" y="126170"/>
                    <a:pt x="58518" y="207759"/>
                  </a:cubicBezTo>
                  <a:lnTo>
                    <a:pt x="58518" y="961104"/>
                  </a:lnTo>
                  <a:cubicBezTo>
                    <a:pt x="58518" y="1029095"/>
                    <a:pt x="53079" y="1097086"/>
                    <a:pt x="85715" y="1159639"/>
                  </a:cubicBezTo>
                  <a:cubicBezTo>
                    <a:pt x="118351" y="1227630"/>
                    <a:pt x="202660" y="1282023"/>
                    <a:pt x="306007" y="1282023"/>
                  </a:cubicBezTo>
                  <a:cubicBezTo>
                    <a:pt x="393036" y="1282023"/>
                    <a:pt x="444710" y="1211312"/>
                    <a:pt x="444710" y="1211312"/>
                  </a:cubicBezTo>
                  <a:cubicBezTo>
                    <a:pt x="444710" y="1211312"/>
                    <a:pt x="393036" y="1197714"/>
                    <a:pt x="368560" y="1135162"/>
                  </a:cubicBezTo>
                </a:path>
              </a:pathLst>
            </a:custGeom>
            <a:grpFill/>
            <a:ln w="27168" cap="flat">
              <a:noFill/>
              <a:prstDash val="solid"/>
              <a:miter/>
            </a:ln>
          </p:spPr>
          <p:txBody>
            <a:bodyPr rtlCol="0" anchor="ctr"/>
            <a:lstStyle/>
            <a:p>
              <a:endParaRPr/>
            </a:p>
          </p:txBody>
        </p:sp>
        <p:sp>
          <p:nvSpPr>
            <p:cNvPr id="14" name="Freeform: Shape 13">
              <a:extLst>
                <a:ext uri="{FF2B5EF4-FFF2-40B4-BE49-F238E27FC236}">
                  <a16:creationId xmlns:a16="http://schemas.microsoft.com/office/drawing/2014/main" id="{D3EAD6C8-DC12-4BCC-8993-9CD4B9FF1B4B}"/>
                </a:ext>
              </a:extLst>
            </p:cNvPr>
            <p:cNvSpPr/>
            <p:nvPr/>
          </p:nvSpPr>
          <p:spPr>
            <a:xfrm>
              <a:off x="4162324" y="2357456"/>
              <a:ext cx="815899" cy="815898"/>
            </a:xfrm>
            <a:custGeom>
              <a:avLst/>
              <a:gdLst>
                <a:gd name="connsiteX0" fmla="*/ 407949 w 815899"/>
                <a:gd name="connsiteY0" fmla="*/ 174058 h 815898"/>
                <a:gd name="connsiteX1" fmla="*/ 293723 w 815899"/>
                <a:gd name="connsiteY1" fmla="*/ 407950 h 815898"/>
                <a:gd name="connsiteX2" fmla="*/ 410669 w 815899"/>
                <a:gd name="connsiteY2" fmla="*/ 641840 h 815898"/>
                <a:gd name="connsiteX3" fmla="*/ 522175 w 815899"/>
                <a:gd name="connsiteY3" fmla="*/ 407950 h 815898"/>
                <a:gd name="connsiteX4" fmla="*/ 407949 w 815899"/>
                <a:gd name="connsiteY4" fmla="*/ 174058 h 815898"/>
                <a:gd name="connsiteX5" fmla="*/ 407950 w 815899"/>
                <a:gd name="connsiteY5" fmla="*/ 0 h 815898"/>
                <a:gd name="connsiteX6" fmla="*/ 815899 w 815899"/>
                <a:gd name="connsiteY6" fmla="*/ 407949 h 815898"/>
                <a:gd name="connsiteX7" fmla="*/ 407950 w 815899"/>
                <a:gd name="connsiteY7" fmla="*/ 815898 h 815898"/>
                <a:gd name="connsiteX8" fmla="*/ 0 w 815899"/>
                <a:gd name="connsiteY8" fmla="*/ 407949 h 815898"/>
                <a:gd name="connsiteX9" fmla="*/ 407950 w 815899"/>
                <a:gd name="connsiteY9" fmla="*/ 0 h 815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15899" h="815898">
                  <a:moveTo>
                    <a:pt x="407949" y="174058"/>
                  </a:moveTo>
                  <a:cubicBezTo>
                    <a:pt x="342677" y="174058"/>
                    <a:pt x="293723" y="263807"/>
                    <a:pt x="293723" y="407950"/>
                  </a:cubicBezTo>
                  <a:cubicBezTo>
                    <a:pt x="293723" y="552091"/>
                    <a:pt x="331799" y="639120"/>
                    <a:pt x="410669" y="641840"/>
                  </a:cubicBezTo>
                  <a:cubicBezTo>
                    <a:pt x="489539" y="641840"/>
                    <a:pt x="527614" y="552091"/>
                    <a:pt x="522175" y="407950"/>
                  </a:cubicBezTo>
                  <a:cubicBezTo>
                    <a:pt x="522175" y="263807"/>
                    <a:pt x="473221" y="176778"/>
                    <a:pt x="407949" y="174058"/>
                  </a:cubicBezTo>
                  <a:close/>
                  <a:moveTo>
                    <a:pt x="407950" y="0"/>
                  </a:moveTo>
                  <a:cubicBezTo>
                    <a:pt x="633682" y="0"/>
                    <a:pt x="815899" y="182217"/>
                    <a:pt x="815899" y="407949"/>
                  </a:cubicBezTo>
                  <a:cubicBezTo>
                    <a:pt x="815899" y="633681"/>
                    <a:pt x="633682" y="815898"/>
                    <a:pt x="407950" y="815898"/>
                  </a:cubicBezTo>
                  <a:cubicBezTo>
                    <a:pt x="182218" y="815898"/>
                    <a:pt x="0" y="633681"/>
                    <a:pt x="0" y="407949"/>
                  </a:cubicBezTo>
                  <a:cubicBezTo>
                    <a:pt x="0" y="182217"/>
                    <a:pt x="182218" y="0"/>
                    <a:pt x="407950" y="0"/>
                  </a:cubicBezTo>
                  <a:close/>
                </a:path>
              </a:pathLst>
            </a:custGeom>
            <a:grpFill/>
            <a:ln w="27168" cap="flat">
              <a:noFill/>
              <a:prstDash val="solid"/>
              <a:miter/>
            </a:ln>
          </p:spPr>
          <p:txBody>
            <a:bodyPr rtlCol="0" anchor="ctr"/>
            <a:lstStyle/>
            <a:p>
              <a:endParaRPr/>
            </a:p>
          </p:txBody>
        </p:sp>
        <p:sp>
          <p:nvSpPr>
            <p:cNvPr id="15" name="Freeform: Shape 14">
              <a:extLst>
                <a:ext uri="{FF2B5EF4-FFF2-40B4-BE49-F238E27FC236}">
                  <a16:creationId xmlns:a16="http://schemas.microsoft.com/office/drawing/2014/main" id="{10A3D4A8-5179-4579-86DA-E3BE1D9939BC}"/>
                </a:ext>
              </a:extLst>
            </p:cNvPr>
            <p:cNvSpPr/>
            <p:nvPr/>
          </p:nvSpPr>
          <p:spPr>
            <a:xfrm>
              <a:off x="5884871" y="1946788"/>
              <a:ext cx="912802" cy="1223846"/>
            </a:xfrm>
            <a:custGeom>
              <a:avLst/>
              <a:gdLst>
                <a:gd name="connsiteX0" fmla="*/ 387907 w 912802"/>
                <a:gd name="connsiteY0" fmla="*/ 620081 h 1223846"/>
                <a:gd name="connsiteX1" fmla="*/ 273681 w 912802"/>
                <a:gd name="connsiteY1" fmla="*/ 824055 h 1223846"/>
                <a:gd name="connsiteX2" fmla="*/ 390627 w 912802"/>
                <a:gd name="connsiteY2" fmla="*/ 1028029 h 1223846"/>
                <a:gd name="connsiteX3" fmla="*/ 502132 w 912802"/>
                <a:gd name="connsiteY3" fmla="*/ 824055 h 1223846"/>
                <a:gd name="connsiteX4" fmla="*/ 387907 w 912802"/>
                <a:gd name="connsiteY4" fmla="*/ 620081 h 1223846"/>
                <a:gd name="connsiteX5" fmla="*/ 676192 w 912802"/>
                <a:gd name="connsiteY5" fmla="*/ 0 h 1223846"/>
                <a:gd name="connsiteX6" fmla="*/ 825773 w 912802"/>
                <a:gd name="connsiteY6" fmla="*/ 149581 h 1223846"/>
                <a:gd name="connsiteX7" fmla="*/ 825773 w 912802"/>
                <a:gd name="connsiteY7" fmla="*/ 1000834 h 1223846"/>
                <a:gd name="connsiteX8" fmla="*/ 836651 w 912802"/>
                <a:gd name="connsiteY8" fmla="*/ 1076985 h 1223846"/>
                <a:gd name="connsiteX9" fmla="*/ 912802 w 912802"/>
                <a:gd name="connsiteY9" fmla="*/ 1150415 h 1223846"/>
                <a:gd name="connsiteX10" fmla="*/ 774099 w 912802"/>
                <a:gd name="connsiteY10" fmla="*/ 1221126 h 1223846"/>
                <a:gd name="connsiteX11" fmla="*/ 553807 w 912802"/>
                <a:gd name="connsiteY11" fmla="*/ 1098742 h 1223846"/>
                <a:gd name="connsiteX12" fmla="*/ 548367 w 912802"/>
                <a:gd name="connsiteY12" fmla="*/ 1085144 h 1223846"/>
                <a:gd name="connsiteX13" fmla="*/ 398786 w 912802"/>
                <a:gd name="connsiteY13" fmla="*/ 1212967 h 1223846"/>
                <a:gd name="connsiteX14" fmla="*/ 156736 w 912802"/>
                <a:gd name="connsiteY14" fmla="*/ 1180332 h 1223846"/>
                <a:gd name="connsiteX15" fmla="*/ 287280 w 912802"/>
                <a:gd name="connsiteY15" fmla="*/ 416107 h 1223846"/>
                <a:gd name="connsiteX16" fmla="*/ 526611 w 912802"/>
                <a:gd name="connsiteY16" fmla="*/ 552091 h 1223846"/>
                <a:gd name="connsiteX17" fmla="*/ 526611 w 912802"/>
                <a:gd name="connsiteY17" fmla="*/ 149581 h 1223846"/>
                <a:gd name="connsiteX18" fmla="*/ 676192 w 912802"/>
                <a:gd name="connsiteY18" fmla="*/ 0 h 1223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2802" h="1223846">
                  <a:moveTo>
                    <a:pt x="387907" y="620081"/>
                  </a:moveTo>
                  <a:cubicBezTo>
                    <a:pt x="322635" y="620081"/>
                    <a:pt x="273681" y="698951"/>
                    <a:pt x="273681" y="824055"/>
                  </a:cubicBezTo>
                  <a:cubicBezTo>
                    <a:pt x="273681" y="949160"/>
                    <a:pt x="311756" y="1028029"/>
                    <a:pt x="390627" y="1028029"/>
                  </a:cubicBezTo>
                  <a:cubicBezTo>
                    <a:pt x="466777" y="1025310"/>
                    <a:pt x="504852" y="949160"/>
                    <a:pt x="502132" y="824055"/>
                  </a:cubicBezTo>
                  <a:cubicBezTo>
                    <a:pt x="502132" y="698951"/>
                    <a:pt x="455898" y="622801"/>
                    <a:pt x="387907" y="620081"/>
                  </a:cubicBezTo>
                  <a:close/>
                  <a:moveTo>
                    <a:pt x="676192" y="0"/>
                  </a:moveTo>
                  <a:cubicBezTo>
                    <a:pt x="757781" y="0"/>
                    <a:pt x="825773" y="67992"/>
                    <a:pt x="825773" y="149581"/>
                  </a:cubicBezTo>
                  <a:lnTo>
                    <a:pt x="825773" y="1000834"/>
                  </a:lnTo>
                  <a:cubicBezTo>
                    <a:pt x="828492" y="1025311"/>
                    <a:pt x="831212" y="1052508"/>
                    <a:pt x="836651" y="1076985"/>
                  </a:cubicBezTo>
                  <a:cubicBezTo>
                    <a:pt x="861128" y="1139537"/>
                    <a:pt x="912802" y="1150415"/>
                    <a:pt x="912802" y="1150415"/>
                  </a:cubicBezTo>
                  <a:cubicBezTo>
                    <a:pt x="912802" y="1150415"/>
                    <a:pt x="861128" y="1221126"/>
                    <a:pt x="774099" y="1221126"/>
                  </a:cubicBezTo>
                  <a:cubicBezTo>
                    <a:pt x="670752" y="1221126"/>
                    <a:pt x="589162" y="1166733"/>
                    <a:pt x="553807" y="1098742"/>
                  </a:cubicBezTo>
                  <a:cubicBezTo>
                    <a:pt x="551087" y="1093303"/>
                    <a:pt x="551087" y="1090583"/>
                    <a:pt x="548367" y="1085144"/>
                  </a:cubicBezTo>
                  <a:cubicBezTo>
                    <a:pt x="534769" y="1147696"/>
                    <a:pt x="450460" y="1199369"/>
                    <a:pt x="398786" y="1212967"/>
                  </a:cubicBezTo>
                  <a:cubicBezTo>
                    <a:pt x="322636" y="1234725"/>
                    <a:pt x="222008" y="1223846"/>
                    <a:pt x="156736" y="1180332"/>
                  </a:cubicBezTo>
                  <a:cubicBezTo>
                    <a:pt x="-79874" y="1028031"/>
                    <a:pt x="-58117" y="416107"/>
                    <a:pt x="287280" y="416107"/>
                  </a:cubicBezTo>
                  <a:cubicBezTo>
                    <a:pt x="412385" y="416107"/>
                    <a:pt x="491255" y="503137"/>
                    <a:pt x="526611" y="552091"/>
                  </a:cubicBezTo>
                  <a:lnTo>
                    <a:pt x="526611" y="149581"/>
                  </a:lnTo>
                  <a:cubicBezTo>
                    <a:pt x="526611" y="67992"/>
                    <a:pt x="594602" y="0"/>
                    <a:pt x="676192" y="0"/>
                  </a:cubicBezTo>
                  <a:close/>
                </a:path>
              </a:pathLst>
            </a:custGeom>
            <a:grpFill/>
            <a:ln w="27168" cap="flat">
              <a:noFill/>
              <a:prstDash val="solid"/>
              <a:miter/>
            </a:ln>
          </p:spPr>
          <p:txBody>
            <a:bodyPr rtlCol="0" anchor="ctr"/>
            <a:lstStyle/>
            <a:p>
              <a:endParaRPr/>
            </a:p>
          </p:txBody>
        </p:sp>
        <p:sp>
          <p:nvSpPr>
            <p:cNvPr id="16" name="Freeform: Shape 15">
              <a:extLst>
                <a:ext uri="{FF2B5EF4-FFF2-40B4-BE49-F238E27FC236}">
                  <a16:creationId xmlns:a16="http://schemas.microsoft.com/office/drawing/2014/main" id="{1DB9A871-4A68-495F-A3EF-392427AED281}"/>
                </a:ext>
              </a:extLst>
            </p:cNvPr>
            <p:cNvSpPr/>
            <p:nvPr/>
          </p:nvSpPr>
          <p:spPr>
            <a:xfrm>
              <a:off x="6789513" y="2362895"/>
              <a:ext cx="747906" cy="810458"/>
            </a:xfrm>
            <a:custGeom>
              <a:avLst/>
              <a:gdLst>
                <a:gd name="connsiteX0" fmla="*/ 394818 w 747906"/>
                <a:gd name="connsiteY0" fmla="*/ 163222 h 810458"/>
                <a:gd name="connsiteX1" fmla="*/ 356275 w 747906"/>
                <a:gd name="connsiteY1" fmla="*/ 174058 h 810458"/>
                <a:gd name="connsiteX2" fmla="*/ 274685 w 747906"/>
                <a:gd name="connsiteY2" fmla="*/ 356275 h 810458"/>
                <a:gd name="connsiteX3" fmla="*/ 375313 w 747906"/>
                <a:gd name="connsiteY3" fmla="*/ 358994 h 810458"/>
                <a:gd name="connsiteX4" fmla="*/ 473220 w 747906"/>
                <a:gd name="connsiteY4" fmla="*/ 239329 h 810458"/>
                <a:gd name="connsiteX5" fmla="*/ 394818 w 747906"/>
                <a:gd name="connsiteY5" fmla="*/ 163222 h 810458"/>
                <a:gd name="connsiteX6" fmla="*/ 386192 w 747906"/>
                <a:gd name="connsiteY6" fmla="*/ 0 h 810458"/>
                <a:gd name="connsiteX7" fmla="*/ 747906 w 747906"/>
                <a:gd name="connsiteY7" fmla="*/ 266526 h 810458"/>
                <a:gd name="connsiteX8" fmla="*/ 291004 w 747906"/>
                <a:gd name="connsiteY8" fmla="*/ 484100 h 810458"/>
                <a:gd name="connsiteX9" fmla="*/ 497698 w 747906"/>
                <a:gd name="connsiteY9" fmla="*/ 617363 h 810458"/>
                <a:gd name="connsiteX10" fmla="*/ 712551 w 747906"/>
                <a:gd name="connsiteY10" fmla="*/ 557530 h 810458"/>
                <a:gd name="connsiteX11" fmla="*/ 388912 w 747906"/>
                <a:gd name="connsiteY11" fmla="*/ 810458 h 810458"/>
                <a:gd name="connsiteX12" fmla="*/ 0 w 747906"/>
                <a:gd name="connsiteY12" fmla="*/ 413389 h 810458"/>
                <a:gd name="connsiteX13" fmla="*/ 386192 w 747906"/>
                <a:gd name="connsiteY13" fmla="*/ 0 h 810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47906" h="810458">
                  <a:moveTo>
                    <a:pt x="394818" y="163222"/>
                  </a:moveTo>
                  <a:cubicBezTo>
                    <a:pt x="381772" y="163179"/>
                    <a:pt x="368514" y="166579"/>
                    <a:pt x="356275" y="174058"/>
                  </a:cubicBezTo>
                  <a:cubicBezTo>
                    <a:pt x="299162" y="212133"/>
                    <a:pt x="282844" y="291003"/>
                    <a:pt x="274685" y="356275"/>
                  </a:cubicBezTo>
                  <a:cubicBezTo>
                    <a:pt x="274685" y="364434"/>
                    <a:pt x="369873" y="358994"/>
                    <a:pt x="375313" y="358994"/>
                  </a:cubicBezTo>
                  <a:cubicBezTo>
                    <a:pt x="432425" y="345396"/>
                    <a:pt x="473220" y="301881"/>
                    <a:pt x="473220" y="239329"/>
                  </a:cubicBezTo>
                  <a:cubicBezTo>
                    <a:pt x="471181" y="194455"/>
                    <a:pt x="433956" y="163349"/>
                    <a:pt x="394818" y="163222"/>
                  </a:cubicBezTo>
                  <a:close/>
                  <a:moveTo>
                    <a:pt x="386192" y="0"/>
                  </a:moveTo>
                  <a:cubicBezTo>
                    <a:pt x="519455" y="0"/>
                    <a:pt x="747906" y="65272"/>
                    <a:pt x="747906" y="266526"/>
                  </a:cubicBezTo>
                  <a:cubicBezTo>
                    <a:pt x="747906" y="467782"/>
                    <a:pt x="538493" y="484100"/>
                    <a:pt x="291004" y="484100"/>
                  </a:cubicBezTo>
                  <a:cubicBezTo>
                    <a:pt x="291004" y="484100"/>
                    <a:pt x="326359" y="617363"/>
                    <a:pt x="497698" y="617363"/>
                  </a:cubicBezTo>
                  <a:cubicBezTo>
                    <a:pt x="669036" y="617363"/>
                    <a:pt x="712551" y="557530"/>
                    <a:pt x="712551" y="557530"/>
                  </a:cubicBezTo>
                  <a:cubicBezTo>
                    <a:pt x="712551" y="557530"/>
                    <a:pt x="696233" y="810458"/>
                    <a:pt x="388912" y="810458"/>
                  </a:cubicBezTo>
                  <a:cubicBezTo>
                    <a:pt x="212134" y="810458"/>
                    <a:pt x="0" y="677195"/>
                    <a:pt x="0" y="413389"/>
                  </a:cubicBezTo>
                  <a:cubicBezTo>
                    <a:pt x="0" y="176778"/>
                    <a:pt x="163180" y="0"/>
                    <a:pt x="386192" y="0"/>
                  </a:cubicBezTo>
                  <a:close/>
                </a:path>
              </a:pathLst>
            </a:custGeom>
            <a:grpFill/>
            <a:ln w="27168" cap="flat">
              <a:noFill/>
              <a:prstDash val="solid"/>
              <a:miter/>
            </a:ln>
          </p:spPr>
          <p:txBody>
            <a:bodyPr rtlCol="0" anchor="ctr"/>
            <a:lstStyle/>
            <a:p>
              <a:endParaRPr/>
            </a:p>
          </p:txBody>
        </p:sp>
        <p:sp>
          <p:nvSpPr>
            <p:cNvPr id="17" name="Freeform: Shape 16">
              <a:extLst>
                <a:ext uri="{FF2B5EF4-FFF2-40B4-BE49-F238E27FC236}">
                  <a16:creationId xmlns:a16="http://schemas.microsoft.com/office/drawing/2014/main" id="{1001B3D6-C1BC-4979-BF9B-2956B2C7EC99}"/>
                </a:ext>
              </a:extLst>
            </p:cNvPr>
            <p:cNvSpPr/>
            <p:nvPr/>
          </p:nvSpPr>
          <p:spPr>
            <a:xfrm>
              <a:off x="7988882" y="2362895"/>
              <a:ext cx="747906" cy="810458"/>
            </a:xfrm>
            <a:custGeom>
              <a:avLst/>
              <a:gdLst>
                <a:gd name="connsiteX0" fmla="*/ 394818 w 747906"/>
                <a:gd name="connsiteY0" fmla="*/ 163222 h 810458"/>
                <a:gd name="connsiteX1" fmla="*/ 356275 w 747906"/>
                <a:gd name="connsiteY1" fmla="*/ 174058 h 810458"/>
                <a:gd name="connsiteX2" fmla="*/ 274685 w 747906"/>
                <a:gd name="connsiteY2" fmla="*/ 356275 h 810458"/>
                <a:gd name="connsiteX3" fmla="*/ 375313 w 747906"/>
                <a:gd name="connsiteY3" fmla="*/ 358994 h 810458"/>
                <a:gd name="connsiteX4" fmla="*/ 473220 w 747906"/>
                <a:gd name="connsiteY4" fmla="*/ 239329 h 810458"/>
                <a:gd name="connsiteX5" fmla="*/ 394818 w 747906"/>
                <a:gd name="connsiteY5" fmla="*/ 163222 h 810458"/>
                <a:gd name="connsiteX6" fmla="*/ 386192 w 747906"/>
                <a:gd name="connsiteY6" fmla="*/ 0 h 810458"/>
                <a:gd name="connsiteX7" fmla="*/ 747906 w 747906"/>
                <a:gd name="connsiteY7" fmla="*/ 266526 h 810458"/>
                <a:gd name="connsiteX8" fmla="*/ 291004 w 747906"/>
                <a:gd name="connsiteY8" fmla="*/ 484100 h 810458"/>
                <a:gd name="connsiteX9" fmla="*/ 497697 w 747906"/>
                <a:gd name="connsiteY9" fmla="*/ 617363 h 810458"/>
                <a:gd name="connsiteX10" fmla="*/ 712551 w 747906"/>
                <a:gd name="connsiteY10" fmla="*/ 557530 h 810458"/>
                <a:gd name="connsiteX11" fmla="*/ 388911 w 747906"/>
                <a:gd name="connsiteY11" fmla="*/ 810458 h 810458"/>
                <a:gd name="connsiteX12" fmla="*/ 0 w 747906"/>
                <a:gd name="connsiteY12" fmla="*/ 413389 h 810458"/>
                <a:gd name="connsiteX13" fmla="*/ 386192 w 747906"/>
                <a:gd name="connsiteY13" fmla="*/ 0 h 810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47906" h="810458">
                  <a:moveTo>
                    <a:pt x="394818" y="163222"/>
                  </a:moveTo>
                  <a:cubicBezTo>
                    <a:pt x="381772" y="163179"/>
                    <a:pt x="368514" y="166579"/>
                    <a:pt x="356275" y="174058"/>
                  </a:cubicBezTo>
                  <a:cubicBezTo>
                    <a:pt x="299162" y="212133"/>
                    <a:pt x="282844" y="291003"/>
                    <a:pt x="274685" y="356275"/>
                  </a:cubicBezTo>
                  <a:cubicBezTo>
                    <a:pt x="274685" y="364434"/>
                    <a:pt x="369873" y="358994"/>
                    <a:pt x="375313" y="358994"/>
                  </a:cubicBezTo>
                  <a:cubicBezTo>
                    <a:pt x="432426" y="345396"/>
                    <a:pt x="473220" y="301881"/>
                    <a:pt x="473220" y="239329"/>
                  </a:cubicBezTo>
                  <a:cubicBezTo>
                    <a:pt x="471181" y="194455"/>
                    <a:pt x="433955" y="163349"/>
                    <a:pt x="394818" y="163222"/>
                  </a:cubicBezTo>
                  <a:close/>
                  <a:moveTo>
                    <a:pt x="386192" y="0"/>
                  </a:moveTo>
                  <a:cubicBezTo>
                    <a:pt x="519455" y="0"/>
                    <a:pt x="747906" y="65272"/>
                    <a:pt x="747906" y="266526"/>
                  </a:cubicBezTo>
                  <a:cubicBezTo>
                    <a:pt x="747906" y="467782"/>
                    <a:pt x="538492" y="484100"/>
                    <a:pt x="291004" y="484100"/>
                  </a:cubicBezTo>
                  <a:cubicBezTo>
                    <a:pt x="291004" y="484100"/>
                    <a:pt x="326359" y="617363"/>
                    <a:pt x="497697" y="617363"/>
                  </a:cubicBezTo>
                  <a:cubicBezTo>
                    <a:pt x="669036" y="617363"/>
                    <a:pt x="712551" y="557530"/>
                    <a:pt x="712551" y="557530"/>
                  </a:cubicBezTo>
                  <a:cubicBezTo>
                    <a:pt x="712551" y="557530"/>
                    <a:pt x="696233" y="810458"/>
                    <a:pt x="388911" y="810458"/>
                  </a:cubicBezTo>
                  <a:cubicBezTo>
                    <a:pt x="212133" y="810458"/>
                    <a:pt x="0" y="677195"/>
                    <a:pt x="0" y="413389"/>
                  </a:cubicBezTo>
                  <a:cubicBezTo>
                    <a:pt x="0" y="176778"/>
                    <a:pt x="163180" y="0"/>
                    <a:pt x="386192" y="0"/>
                  </a:cubicBezTo>
                  <a:close/>
                </a:path>
              </a:pathLst>
            </a:custGeom>
            <a:grpFill/>
            <a:ln w="27168" cap="flat">
              <a:noFill/>
              <a:prstDash val="solid"/>
              <a:miter/>
            </a:ln>
          </p:spPr>
          <p:txBody>
            <a:bodyPr rtlCol="0" anchor="ctr"/>
            <a:lstStyle/>
            <a:p>
              <a:endParaRPr/>
            </a:p>
          </p:txBody>
        </p:sp>
        <p:sp>
          <p:nvSpPr>
            <p:cNvPr id="18" name="Freeform: Shape 17">
              <a:extLst>
                <a:ext uri="{FF2B5EF4-FFF2-40B4-BE49-F238E27FC236}">
                  <a16:creationId xmlns:a16="http://schemas.microsoft.com/office/drawing/2014/main" id="{16367185-B7D6-4C5F-BFDB-408FCE04E3F2}"/>
                </a:ext>
              </a:extLst>
            </p:cNvPr>
            <p:cNvSpPr/>
            <p:nvPr/>
          </p:nvSpPr>
          <p:spPr>
            <a:xfrm>
              <a:off x="8683414" y="2274801"/>
              <a:ext cx="897487" cy="951879"/>
            </a:xfrm>
            <a:custGeom>
              <a:avLst/>
              <a:gdLst>
                <a:gd name="connsiteX0" fmla="*/ 580988 w 897487"/>
                <a:gd name="connsiteY0" fmla="*/ 667381 h 951879"/>
                <a:gd name="connsiteX1" fmla="*/ 409649 w 897487"/>
                <a:gd name="connsiteY1" fmla="*/ 667381 h 951879"/>
                <a:gd name="connsiteX2" fmla="*/ 591866 w 897487"/>
                <a:gd name="connsiteY2" fmla="*/ 525959 h 951879"/>
                <a:gd name="connsiteX3" fmla="*/ 842075 w 897487"/>
                <a:gd name="connsiteY3" fmla="*/ 123450 h 951879"/>
                <a:gd name="connsiteX4" fmla="*/ 842075 w 897487"/>
                <a:gd name="connsiteY4" fmla="*/ 123450 h 951879"/>
                <a:gd name="connsiteX5" fmla="*/ 798560 w 897487"/>
                <a:gd name="connsiteY5" fmla="*/ 58178 h 951879"/>
                <a:gd name="connsiteX6" fmla="*/ 746887 w 897487"/>
                <a:gd name="connsiteY6" fmla="*/ 107132 h 951879"/>
                <a:gd name="connsiteX7" fmla="*/ 697933 w 897487"/>
                <a:gd name="connsiteY7" fmla="*/ 115291 h 951879"/>
                <a:gd name="connsiteX8" fmla="*/ 219273 w 897487"/>
                <a:gd name="connsiteY8" fmla="*/ 115291 h 951879"/>
                <a:gd name="connsiteX9" fmla="*/ 102328 w 897487"/>
                <a:gd name="connsiteY9" fmla="*/ 224077 h 951879"/>
                <a:gd name="connsiteX10" fmla="*/ 213834 w 897487"/>
                <a:gd name="connsiteY10" fmla="*/ 332863 h 951879"/>
                <a:gd name="connsiteX11" fmla="*/ 485800 w 897487"/>
                <a:gd name="connsiteY11" fmla="*/ 335583 h 951879"/>
                <a:gd name="connsiteX12" fmla="*/ 134964 w 897487"/>
                <a:gd name="connsiteY12" fmla="*/ 615708 h 951879"/>
                <a:gd name="connsiteX13" fmla="*/ 61533 w 897487"/>
                <a:gd name="connsiteY13" fmla="*/ 884953 h 951879"/>
                <a:gd name="connsiteX14" fmla="*/ 398771 w 897487"/>
                <a:gd name="connsiteY14" fmla="*/ 806083 h 951879"/>
                <a:gd name="connsiteX15" fmla="*/ 529314 w 897487"/>
                <a:gd name="connsiteY15" fmla="*/ 863196 h 951879"/>
                <a:gd name="connsiteX16" fmla="*/ 782242 w 897487"/>
                <a:gd name="connsiteY16" fmla="*/ 607549 h 951879"/>
                <a:gd name="connsiteX17" fmla="*/ 580988 w 897487"/>
                <a:gd name="connsiteY17" fmla="*/ 667381 h 95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97487" h="951879">
                  <a:moveTo>
                    <a:pt x="580988" y="667381"/>
                  </a:moveTo>
                  <a:lnTo>
                    <a:pt x="409649" y="667381"/>
                  </a:lnTo>
                  <a:cubicBezTo>
                    <a:pt x="423248" y="667381"/>
                    <a:pt x="548352" y="561314"/>
                    <a:pt x="591866" y="525959"/>
                  </a:cubicBezTo>
                  <a:cubicBezTo>
                    <a:pt x="700653" y="433491"/>
                    <a:pt x="899188" y="297508"/>
                    <a:pt x="842075" y="123450"/>
                  </a:cubicBezTo>
                  <a:lnTo>
                    <a:pt x="842075" y="123450"/>
                  </a:lnTo>
                  <a:cubicBezTo>
                    <a:pt x="831197" y="82655"/>
                    <a:pt x="798560" y="58178"/>
                    <a:pt x="798560" y="58178"/>
                  </a:cubicBezTo>
                  <a:cubicBezTo>
                    <a:pt x="798560" y="58178"/>
                    <a:pt x="787682" y="90814"/>
                    <a:pt x="746887" y="107132"/>
                  </a:cubicBezTo>
                  <a:cubicBezTo>
                    <a:pt x="730569" y="109852"/>
                    <a:pt x="714251" y="115291"/>
                    <a:pt x="697933" y="115291"/>
                  </a:cubicBezTo>
                  <a:cubicBezTo>
                    <a:pt x="684334" y="115291"/>
                    <a:pt x="219273" y="115291"/>
                    <a:pt x="219273" y="115291"/>
                  </a:cubicBezTo>
                  <a:cubicBezTo>
                    <a:pt x="156721" y="115291"/>
                    <a:pt x="105048" y="166964"/>
                    <a:pt x="102328" y="224077"/>
                  </a:cubicBezTo>
                  <a:cubicBezTo>
                    <a:pt x="102328" y="283910"/>
                    <a:pt x="151282" y="332863"/>
                    <a:pt x="213834" y="332863"/>
                  </a:cubicBezTo>
                  <a:lnTo>
                    <a:pt x="485800" y="335583"/>
                  </a:lnTo>
                  <a:cubicBezTo>
                    <a:pt x="360695" y="406294"/>
                    <a:pt x="211114" y="487884"/>
                    <a:pt x="134964" y="615708"/>
                  </a:cubicBezTo>
                  <a:cubicBezTo>
                    <a:pt x="91449" y="689138"/>
                    <a:pt x="45215" y="800644"/>
                    <a:pt x="61533" y="884953"/>
                  </a:cubicBezTo>
                  <a:cubicBezTo>
                    <a:pt x="121366" y="830560"/>
                    <a:pt x="279106" y="778887"/>
                    <a:pt x="398771" y="806083"/>
                  </a:cubicBezTo>
                  <a:cubicBezTo>
                    <a:pt x="445005" y="814242"/>
                    <a:pt x="491239" y="838719"/>
                    <a:pt x="529314" y="863196"/>
                  </a:cubicBezTo>
                  <a:cubicBezTo>
                    <a:pt x="755046" y="1004618"/>
                    <a:pt x="891029" y="727213"/>
                    <a:pt x="782242" y="607549"/>
                  </a:cubicBezTo>
                  <a:cubicBezTo>
                    <a:pt x="784962" y="607549"/>
                    <a:pt x="722410" y="667381"/>
                    <a:pt x="580988" y="667381"/>
                  </a:cubicBezTo>
                </a:path>
              </a:pathLst>
            </a:custGeom>
            <a:grpFill/>
            <a:ln w="27168" cap="flat">
              <a:noFill/>
              <a:prstDash val="solid"/>
              <a:miter/>
            </a:ln>
          </p:spPr>
          <p:txBody>
            <a:bodyPr rtlCol="0" anchor="ctr"/>
            <a:lstStyle/>
            <a:p>
              <a:endParaRPr/>
            </a:p>
          </p:txBody>
        </p:sp>
        <p:sp>
          <p:nvSpPr>
            <p:cNvPr id="19" name="Freeform: Shape 18">
              <a:extLst>
                <a:ext uri="{FF2B5EF4-FFF2-40B4-BE49-F238E27FC236}">
                  <a16:creationId xmlns:a16="http://schemas.microsoft.com/office/drawing/2014/main" id="{17770C8A-5B84-4503-8D5D-B710B131CCB1}"/>
                </a:ext>
              </a:extLst>
            </p:cNvPr>
            <p:cNvSpPr/>
            <p:nvPr/>
          </p:nvSpPr>
          <p:spPr>
            <a:xfrm>
              <a:off x="2624650" y="1948442"/>
              <a:ext cx="1903761" cy="1577400"/>
            </a:xfrm>
            <a:custGeom>
              <a:avLst/>
              <a:gdLst>
                <a:gd name="connsiteX0" fmla="*/ 1559430 w 1903760"/>
                <a:gd name="connsiteY0" fmla="*/ 1165078 h 1577399"/>
                <a:gd name="connsiteX1" fmla="*/ 1369054 w 1903760"/>
                <a:gd name="connsiteY1" fmla="*/ 593950 h 1577399"/>
                <a:gd name="connsiteX2" fmla="*/ 1483279 w 1903760"/>
                <a:gd name="connsiteY2" fmla="*/ 126170 h 1577399"/>
                <a:gd name="connsiteX3" fmla="*/ 1311941 w 1903760"/>
                <a:gd name="connsiteY3" fmla="*/ 58178 h 1577399"/>
                <a:gd name="connsiteX4" fmla="*/ 1078050 w 1903760"/>
                <a:gd name="connsiteY4" fmla="*/ 205040 h 1577399"/>
                <a:gd name="connsiteX5" fmla="*/ 846879 w 1903760"/>
                <a:gd name="connsiteY5" fmla="*/ 523239 h 1577399"/>
                <a:gd name="connsiteX6" fmla="*/ 645624 w 1903760"/>
                <a:gd name="connsiteY6" fmla="*/ 210479 h 1577399"/>
                <a:gd name="connsiteX7" fmla="*/ 455248 w 1903760"/>
                <a:gd name="connsiteY7" fmla="*/ 63617 h 1577399"/>
                <a:gd name="connsiteX8" fmla="*/ 234956 w 1903760"/>
                <a:gd name="connsiteY8" fmla="*/ 137048 h 1577399"/>
                <a:gd name="connsiteX9" fmla="*/ 316546 w 1903760"/>
                <a:gd name="connsiteY9" fmla="*/ 588511 h 1577399"/>
                <a:gd name="connsiteX10" fmla="*/ 58178 w 1903760"/>
                <a:gd name="connsiteY10" fmla="*/ 1072610 h 1577399"/>
                <a:gd name="connsiteX11" fmla="*/ 474286 w 1903760"/>
                <a:gd name="connsiteY11" fmla="*/ 1020936 h 1577399"/>
                <a:gd name="connsiteX12" fmla="*/ 555876 w 1903760"/>
                <a:gd name="connsiteY12" fmla="*/ 572193 h 1577399"/>
                <a:gd name="connsiteX13" fmla="*/ 830561 w 1903760"/>
                <a:gd name="connsiteY13" fmla="*/ 993740 h 1577399"/>
                <a:gd name="connsiteX14" fmla="*/ 1140602 w 1903760"/>
                <a:gd name="connsiteY14" fmla="*/ 574913 h 1577399"/>
                <a:gd name="connsiteX15" fmla="*/ 1567589 w 1903760"/>
                <a:gd name="connsiteY15" fmla="*/ 1526792 h 1577399"/>
                <a:gd name="connsiteX16" fmla="*/ 1866751 w 1903760"/>
                <a:gd name="connsiteY16" fmla="*/ 1322818 h 1577399"/>
                <a:gd name="connsiteX17" fmla="*/ 1559430 w 1903760"/>
                <a:gd name="connsiteY17" fmla="*/ 1165078 h 1577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03760" h="1577399">
                  <a:moveTo>
                    <a:pt x="1559430" y="1165078"/>
                  </a:moveTo>
                  <a:cubicBezTo>
                    <a:pt x="1420727" y="1012777"/>
                    <a:pt x="1377213" y="762569"/>
                    <a:pt x="1369054" y="593950"/>
                  </a:cubicBezTo>
                  <a:cubicBezTo>
                    <a:pt x="1360895" y="449809"/>
                    <a:pt x="1369054" y="199600"/>
                    <a:pt x="1483279" y="126170"/>
                  </a:cubicBezTo>
                  <a:cubicBezTo>
                    <a:pt x="1445204" y="77216"/>
                    <a:pt x="1369054" y="58178"/>
                    <a:pt x="1311941" y="58178"/>
                  </a:cubicBezTo>
                  <a:cubicBezTo>
                    <a:pt x="1184117" y="58178"/>
                    <a:pt x="1121565" y="142488"/>
                    <a:pt x="1078050" y="205040"/>
                  </a:cubicBezTo>
                  <a:cubicBezTo>
                    <a:pt x="1064452" y="224077"/>
                    <a:pt x="846879" y="523239"/>
                    <a:pt x="846879" y="523239"/>
                  </a:cubicBezTo>
                  <a:cubicBezTo>
                    <a:pt x="846879" y="523239"/>
                    <a:pt x="667382" y="243115"/>
                    <a:pt x="645624" y="210479"/>
                  </a:cubicBezTo>
                  <a:cubicBezTo>
                    <a:pt x="615708" y="164245"/>
                    <a:pt x="555876" y="77216"/>
                    <a:pt x="455248" y="63617"/>
                  </a:cubicBezTo>
                  <a:cubicBezTo>
                    <a:pt x="411734" y="58178"/>
                    <a:pt x="297508" y="52739"/>
                    <a:pt x="234956" y="137048"/>
                  </a:cubicBezTo>
                  <a:cubicBezTo>
                    <a:pt x="341023" y="221357"/>
                    <a:pt x="338303" y="438930"/>
                    <a:pt x="316546" y="588511"/>
                  </a:cubicBezTo>
                  <a:cubicBezTo>
                    <a:pt x="248554" y="1031815"/>
                    <a:pt x="58178" y="1072610"/>
                    <a:pt x="58178" y="1072610"/>
                  </a:cubicBezTo>
                  <a:cubicBezTo>
                    <a:pt x="156086" y="1333696"/>
                    <a:pt x="403575" y="1230350"/>
                    <a:pt x="474286" y="1020936"/>
                  </a:cubicBezTo>
                  <a:cubicBezTo>
                    <a:pt x="520520" y="884953"/>
                    <a:pt x="550436" y="713615"/>
                    <a:pt x="555876" y="572193"/>
                  </a:cubicBezTo>
                  <a:lnTo>
                    <a:pt x="830561" y="993740"/>
                  </a:lnTo>
                  <a:cubicBezTo>
                    <a:pt x="830561" y="993740"/>
                    <a:pt x="1140602" y="574913"/>
                    <a:pt x="1140602" y="574913"/>
                  </a:cubicBezTo>
                  <a:cubicBezTo>
                    <a:pt x="1088929" y="1314659"/>
                    <a:pt x="1344577" y="1526792"/>
                    <a:pt x="1567589" y="1526792"/>
                  </a:cubicBezTo>
                  <a:cubicBezTo>
                    <a:pt x="1790601" y="1526792"/>
                    <a:pt x="1866751" y="1322818"/>
                    <a:pt x="1866751" y="1322818"/>
                  </a:cubicBezTo>
                  <a:cubicBezTo>
                    <a:pt x="1744367" y="1314659"/>
                    <a:pt x="1641019" y="1252107"/>
                    <a:pt x="1559430" y="1165078"/>
                  </a:cubicBezTo>
                </a:path>
              </a:pathLst>
            </a:custGeom>
            <a:grpFill/>
            <a:ln w="27168" cap="flat">
              <a:noFill/>
              <a:prstDash val="solid"/>
              <a:miter/>
            </a:ln>
          </p:spPr>
          <p:txBody>
            <a:bodyPr rtlCol="0" anchor="ctr"/>
            <a:lstStyle/>
            <a:p>
              <a:endParaRPr/>
            </a:p>
          </p:txBody>
        </p:sp>
        <p:sp>
          <p:nvSpPr>
            <p:cNvPr id="20" name="Freeform: Shape 19">
              <a:extLst>
                <a:ext uri="{FF2B5EF4-FFF2-40B4-BE49-F238E27FC236}">
                  <a16:creationId xmlns:a16="http://schemas.microsoft.com/office/drawing/2014/main" id="{A7E3A062-DDC7-49B6-A3D5-B32A3A38D180}"/>
                </a:ext>
              </a:extLst>
            </p:cNvPr>
            <p:cNvSpPr/>
            <p:nvPr/>
          </p:nvSpPr>
          <p:spPr>
            <a:xfrm>
              <a:off x="4792218" y="3234839"/>
              <a:ext cx="271966" cy="652717"/>
            </a:xfrm>
            <a:custGeom>
              <a:avLst/>
              <a:gdLst>
                <a:gd name="connsiteX0" fmla="*/ 88095 w 271965"/>
                <a:gd name="connsiteY0" fmla="*/ 120730 h 652717"/>
                <a:gd name="connsiteX1" fmla="*/ 93534 w 271965"/>
                <a:gd name="connsiteY1" fmla="*/ 153366 h 652717"/>
                <a:gd name="connsiteX2" fmla="*/ 93534 w 271965"/>
                <a:gd name="connsiteY2" fmla="*/ 544997 h 652717"/>
                <a:gd name="connsiteX3" fmla="*/ 156086 w 271965"/>
                <a:gd name="connsiteY3" fmla="*/ 604829 h 652717"/>
                <a:gd name="connsiteX4" fmla="*/ 221358 w 271965"/>
                <a:gd name="connsiteY4" fmla="*/ 544997 h 652717"/>
                <a:gd name="connsiteX5" fmla="*/ 221358 w 271965"/>
                <a:gd name="connsiteY5" fmla="*/ 194161 h 652717"/>
                <a:gd name="connsiteX6" fmla="*/ 210479 w 271965"/>
                <a:gd name="connsiteY6" fmla="*/ 109852 h 652717"/>
                <a:gd name="connsiteX7" fmla="*/ 118011 w 271965"/>
                <a:gd name="connsiteY7" fmla="*/ 58178 h 652717"/>
                <a:gd name="connsiteX8" fmla="*/ 58178 w 271965"/>
                <a:gd name="connsiteY8" fmla="*/ 88094 h 652717"/>
                <a:gd name="connsiteX9" fmla="*/ 88095 w 271965"/>
                <a:gd name="connsiteY9" fmla="*/ 120730 h 652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1965" h="652717">
                  <a:moveTo>
                    <a:pt x="88095" y="120730"/>
                  </a:moveTo>
                  <a:cubicBezTo>
                    <a:pt x="90814" y="131609"/>
                    <a:pt x="90814" y="142487"/>
                    <a:pt x="93534" y="153366"/>
                  </a:cubicBezTo>
                  <a:cubicBezTo>
                    <a:pt x="93534" y="156086"/>
                    <a:pt x="93534" y="542277"/>
                    <a:pt x="93534" y="544997"/>
                  </a:cubicBezTo>
                  <a:cubicBezTo>
                    <a:pt x="93534" y="577632"/>
                    <a:pt x="123450" y="604829"/>
                    <a:pt x="156086" y="604829"/>
                  </a:cubicBezTo>
                  <a:cubicBezTo>
                    <a:pt x="188722" y="607548"/>
                    <a:pt x="221358" y="577632"/>
                    <a:pt x="221358" y="544997"/>
                  </a:cubicBezTo>
                  <a:cubicBezTo>
                    <a:pt x="221358" y="539557"/>
                    <a:pt x="221358" y="194161"/>
                    <a:pt x="221358" y="194161"/>
                  </a:cubicBezTo>
                  <a:cubicBezTo>
                    <a:pt x="221358" y="164245"/>
                    <a:pt x="224078" y="134329"/>
                    <a:pt x="210479" y="109852"/>
                  </a:cubicBezTo>
                  <a:cubicBezTo>
                    <a:pt x="196881" y="79935"/>
                    <a:pt x="158806" y="58178"/>
                    <a:pt x="118011" y="58178"/>
                  </a:cubicBezTo>
                  <a:cubicBezTo>
                    <a:pt x="79936" y="58178"/>
                    <a:pt x="58178" y="88094"/>
                    <a:pt x="58178" y="88094"/>
                  </a:cubicBezTo>
                  <a:cubicBezTo>
                    <a:pt x="58178" y="88094"/>
                    <a:pt x="77216" y="93534"/>
                    <a:pt x="88095" y="120730"/>
                  </a:cubicBezTo>
                </a:path>
              </a:pathLst>
            </a:custGeom>
            <a:grpFill/>
            <a:ln w="27168" cap="flat">
              <a:noFill/>
              <a:prstDash val="solid"/>
              <a:miter/>
            </a:ln>
          </p:spPr>
          <p:txBody>
            <a:bodyPr rtlCol="0" anchor="ctr"/>
            <a:lstStyle/>
            <a:p>
              <a:endParaRPr/>
            </a:p>
          </p:txBody>
        </p:sp>
        <p:sp>
          <p:nvSpPr>
            <p:cNvPr id="21" name="Freeform: Shape 20">
              <a:extLst>
                <a:ext uri="{FF2B5EF4-FFF2-40B4-BE49-F238E27FC236}">
                  <a16:creationId xmlns:a16="http://schemas.microsoft.com/office/drawing/2014/main" id="{DB52140B-5C19-4D8B-93F0-72CFECE86CC0}"/>
                </a:ext>
              </a:extLst>
            </p:cNvPr>
            <p:cNvSpPr/>
            <p:nvPr/>
          </p:nvSpPr>
          <p:spPr>
            <a:xfrm>
              <a:off x="8751819" y="3234667"/>
              <a:ext cx="271966" cy="652717"/>
            </a:xfrm>
            <a:custGeom>
              <a:avLst/>
              <a:gdLst>
                <a:gd name="connsiteX0" fmla="*/ 191663 w 271965"/>
                <a:gd name="connsiteY0" fmla="*/ 542449 h 652717"/>
                <a:gd name="connsiteX1" fmla="*/ 186224 w 271965"/>
                <a:gd name="connsiteY1" fmla="*/ 509813 h 652717"/>
                <a:gd name="connsiteX2" fmla="*/ 186224 w 271965"/>
                <a:gd name="connsiteY2" fmla="*/ 118183 h 652717"/>
                <a:gd name="connsiteX3" fmla="*/ 123672 w 271965"/>
                <a:gd name="connsiteY3" fmla="*/ 58350 h 652717"/>
                <a:gd name="connsiteX4" fmla="*/ 58400 w 271965"/>
                <a:gd name="connsiteY4" fmla="*/ 118183 h 652717"/>
                <a:gd name="connsiteX5" fmla="*/ 58400 w 271965"/>
                <a:gd name="connsiteY5" fmla="*/ 469018 h 652717"/>
                <a:gd name="connsiteX6" fmla="*/ 69279 w 271965"/>
                <a:gd name="connsiteY6" fmla="*/ 553328 h 652717"/>
                <a:gd name="connsiteX7" fmla="*/ 161747 w 271965"/>
                <a:gd name="connsiteY7" fmla="*/ 605001 h 652717"/>
                <a:gd name="connsiteX8" fmla="*/ 221580 w 271965"/>
                <a:gd name="connsiteY8" fmla="*/ 575085 h 652717"/>
                <a:gd name="connsiteX9" fmla="*/ 191663 w 271965"/>
                <a:gd name="connsiteY9" fmla="*/ 542449 h 652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1965" h="652717">
                  <a:moveTo>
                    <a:pt x="191663" y="542449"/>
                  </a:moveTo>
                  <a:cubicBezTo>
                    <a:pt x="188944" y="531570"/>
                    <a:pt x="186224" y="520692"/>
                    <a:pt x="186224" y="509813"/>
                  </a:cubicBezTo>
                  <a:cubicBezTo>
                    <a:pt x="186224" y="507093"/>
                    <a:pt x="186224" y="120902"/>
                    <a:pt x="186224" y="118183"/>
                  </a:cubicBezTo>
                  <a:cubicBezTo>
                    <a:pt x="186224" y="85547"/>
                    <a:pt x="156308" y="58350"/>
                    <a:pt x="123672" y="58350"/>
                  </a:cubicBezTo>
                  <a:cubicBezTo>
                    <a:pt x="91036" y="55631"/>
                    <a:pt x="58400" y="85547"/>
                    <a:pt x="58400" y="118183"/>
                  </a:cubicBezTo>
                  <a:cubicBezTo>
                    <a:pt x="58400" y="123622"/>
                    <a:pt x="58400" y="469018"/>
                    <a:pt x="58400" y="469018"/>
                  </a:cubicBezTo>
                  <a:cubicBezTo>
                    <a:pt x="58400" y="498934"/>
                    <a:pt x="55680" y="528851"/>
                    <a:pt x="69279" y="553328"/>
                  </a:cubicBezTo>
                  <a:cubicBezTo>
                    <a:pt x="82877" y="583244"/>
                    <a:pt x="120953" y="605001"/>
                    <a:pt x="161747" y="605001"/>
                  </a:cubicBezTo>
                  <a:cubicBezTo>
                    <a:pt x="199822" y="605001"/>
                    <a:pt x="221580" y="575085"/>
                    <a:pt x="221580" y="575085"/>
                  </a:cubicBezTo>
                  <a:cubicBezTo>
                    <a:pt x="221580" y="575085"/>
                    <a:pt x="202542" y="566926"/>
                    <a:pt x="191663" y="542449"/>
                  </a:cubicBezTo>
                </a:path>
              </a:pathLst>
            </a:custGeom>
            <a:grpFill/>
            <a:ln w="27168" cap="flat">
              <a:noFill/>
              <a:prstDash val="solid"/>
              <a:miter/>
            </a:ln>
          </p:spPr>
          <p:txBody>
            <a:bodyPr rtlCol="0" anchor="ctr"/>
            <a:lstStyle/>
            <a:p>
              <a:endParaRPr/>
            </a:p>
          </p:txBody>
        </p:sp>
        <p:sp>
          <p:nvSpPr>
            <p:cNvPr id="22" name="Freeform: Shape 21">
              <a:extLst>
                <a:ext uri="{FF2B5EF4-FFF2-40B4-BE49-F238E27FC236}">
                  <a16:creationId xmlns:a16="http://schemas.microsoft.com/office/drawing/2014/main" id="{79A100D8-96DD-4438-B034-852ACD48360A}"/>
                </a:ext>
              </a:extLst>
            </p:cNvPr>
            <p:cNvSpPr/>
            <p:nvPr/>
          </p:nvSpPr>
          <p:spPr>
            <a:xfrm>
              <a:off x="6320666" y="3416868"/>
              <a:ext cx="435145" cy="462341"/>
            </a:xfrm>
            <a:custGeom>
              <a:avLst/>
              <a:gdLst>
                <a:gd name="connsiteX0" fmla="*/ 302948 w 435145"/>
                <a:gd name="connsiteY0" fmla="*/ 74684 h 462341"/>
                <a:gd name="connsiteX1" fmla="*/ 186003 w 435145"/>
                <a:gd name="connsiteY1" fmla="*/ 148115 h 462341"/>
                <a:gd name="connsiteX2" fmla="*/ 186003 w 435145"/>
                <a:gd name="connsiteY2" fmla="*/ 148115 h 462341"/>
                <a:gd name="connsiteX3" fmla="*/ 186003 w 435145"/>
                <a:gd name="connsiteY3" fmla="*/ 115479 h 462341"/>
                <a:gd name="connsiteX4" fmla="*/ 123450 w 435145"/>
                <a:gd name="connsiteY4" fmla="*/ 58366 h 462341"/>
                <a:gd name="connsiteX5" fmla="*/ 58178 w 435145"/>
                <a:gd name="connsiteY5" fmla="*/ 115479 h 462341"/>
                <a:gd name="connsiteX6" fmla="*/ 58178 w 435145"/>
                <a:gd name="connsiteY6" fmla="*/ 362967 h 462341"/>
                <a:gd name="connsiteX7" fmla="*/ 120730 w 435145"/>
                <a:gd name="connsiteY7" fmla="*/ 422800 h 462341"/>
                <a:gd name="connsiteX8" fmla="*/ 186003 w 435145"/>
                <a:gd name="connsiteY8" fmla="*/ 362967 h 462341"/>
                <a:gd name="connsiteX9" fmla="*/ 186003 w 435145"/>
                <a:gd name="connsiteY9" fmla="*/ 213386 h 462341"/>
                <a:gd name="connsiteX10" fmla="*/ 186003 w 435145"/>
                <a:gd name="connsiteY10" fmla="*/ 213386 h 462341"/>
                <a:gd name="connsiteX11" fmla="*/ 229517 w 435145"/>
                <a:gd name="connsiteY11" fmla="*/ 161713 h 462341"/>
                <a:gd name="connsiteX12" fmla="*/ 259433 w 435145"/>
                <a:gd name="connsiteY12" fmla="*/ 194349 h 462341"/>
                <a:gd name="connsiteX13" fmla="*/ 259433 w 435145"/>
                <a:gd name="connsiteY13" fmla="*/ 362967 h 462341"/>
                <a:gd name="connsiteX14" fmla="*/ 321985 w 435145"/>
                <a:gd name="connsiteY14" fmla="*/ 422800 h 462341"/>
                <a:gd name="connsiteX15" fmla="*/ 387257 w 435145"/>
                <a:gd name="connsiteY15" fmla="*/ 362967 h 462341"/>
                <a:gd name="connsiteX16" fmla="*/ 387257 w 435145"/>
                <a:gd name="connsiteY16" fmla="*/ 273219 h 462341"/>
                <a:gd name="connsiteX17" fmla="*/ 302948 w 435145"/>
                <a:gd name="connsiteY17" fmla="*/ 74684 h 46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35145" h="462341">
                  <a:moveTo>
                    <a:pt x="302948" y="74684"/>
                  </a:moveTo>
                  <a:cubicBezTo>
                    <a:pt x="234956" y="74684"/>
                    <a:pt x="196881" y="131797"/>
                    <a:pt x="186003" y="148115"/>
                  </a:cubicBezTo>
                  <a:lnTo>
                    <a:pt x="186003" y="148115"/>
                  </a:lnTo>
                  <a:cubicBezTo>
                    <a:pt x="186003" y="129077"/>
                    <a:pt x="186003" y="115479"/>
                    <a:pt x="186003" y="115479"/>
                  </a:cubicBezTo>
                  <a:cubicBezTo>
                    <a:pt x="186003" y="82843"/>
                    <a:pt x="156086" y="58366"/>
                    <a:pt x="123450" y="58366"/>
                  </a:cubicBezTo>
                  <a:cubicBezTo>
                    <a:pt x="90814" y="55646"/>
                    <a:pt x="58178" y="82843"/>
                    <a:pt x="58178" y="115479"/>
                  </a:cubicBezTo>
                  <a:cubicBezTo>
                    <a:pt x="58178" y="120918"/>
                    <a:pt x="58178" y="360248"/>
                    <a:pt x="58178" y="362967"/>
                  </a:cubicBezTo>
                  <a:cubicBezTo>
                    <a:pt x="58178" y="395603"/>
                    <a:pt x="88095" y="422800"/>
                    <a:pt x="120730" y="422800"/>
                  </a:cubicBezTo>
                  <a:cubicBezTo>
                    <a:pt x="153366" y="425519"/>
                    <a:pt x="186003" y="395603"/>
                    <a:pt x="186003" y="362967"/>
                  </a:cubicBezTo>
                  <a:cubicBezTo>
                    <a:pt x="186003" y="360248"/>
                    <a:pt x="186003" y="281378"/>
                    <a:pt x="186003" y="213386"/>
                  </a:cubicBezTo>
                  <a:lnTo>
                    <a:pt x="186003" y="213386"/>
                  </a:lnTo>
                  <a:cubicBezTo>
                    <a:pt x="191442" y="186190"/>
                    <a:pt x="205040" y="161713"/>
                    <a:pt x="229517" y="161713"/>
                  </a:cubicBezTo>
                  <a:cubicBezTo>
                    <a:pt x="259433" y="161713"/>
                    <a:pt x="259433" y="194349"/>
                    <a:pt x="259433" y="194349"/>
                  </a:cubicBezTo>
                  <a:lnTo>
                    <a:pt x="259433" y="362967"/>
                  </a:lnTo>
                  <a:cubicBezTo>
                    <a:pt x="259433" y="395603"/>
                    <a:pt x="289349" y="422800"/>
                    <a:pt x="321985" y="422800"/>
                  </a:cubicBezTo>
                  <a:cubicBezTo>
                    <a:pt x="354621" y="425519"/>
                    <a:pt x="387257" y="395603"/>
                    <a:pt x="387257" y="362967"/>
                  </a:cubicBezTo>
                  <a:lnTo>
                    <a:pt x="387257" y="273219"/>
                  </a:lnTo>
                  <a:cubicBezTo>
                    <a:pt x="387257" y="183470"/>
                    <a:pt x="395416" y="71964"/>
                    <a:pt x="302948" y="74684"/>
                  </a:cubicBezTo>
                </a:path>
              </a:pathLst>
            </a:custGeom>
            <a:grpFill/>
            <a:ln w="27168" cap="flat">
              <a:noFill/>
              <a:prstDash val="solid"/>
              <a:miter/>
            </a:ln>
          </p:spPr>
          <p:txBody>
            <a:bodyPr rtlCol="0" anchor="ctr"/>
            <a:lstStyle/>
            <a:p>
              <a:endParaRPr/>
            </a:p>
          </p:txBody>
        </p:sp>
        <p:sp>
          <p:nvSpPr>
            <p:cNvPr id="23" name="Freeform: Shape 22">
              <a:extLst>
                <a:ext uri="{FF2B5EF4-FFF2-40B4-BE49-F238E27FC236}">
                  <a16:creationId xmlns:a16="http://schemas.microsoft.com/office/drawing/2014/main" id="{E4435034-3BFA-4E05-A947-D42274FB4ACD}"/>
                </a:ext>
              </a:extLst>
            </p:cNvPr>
            <p:cNvSpPr/>
            <p:nvPr/>
          </p:nvSpPr>
          <p:spPr>
            <a:xfrm>
              <a:off x="7960620" y="3416868"/>
              <a:ext cx="435145" cy="462341"/>
            </a:xfrm>
            <a:custGeom>
              <a:avLst/>
              <a:gdLst>
                <a:gd name="connsiteX0" fmla="*/ 302948 w 435145"/>
                <a:gd name="connsiteY0" fmla="*/ 74684 h 462341"/>
                <a:gd name="connsiteX1" fmla="*/ 186002 w 435145"/>
                <a:gd name="connsiteY1" fmla="*/ 148115 h 462341"/>
                <a:gd name="connsiteX2" fmla="*/ 186002 w 435145"/>
                <a:gd name="connsiteY2" fmla="*/ 148115 h 462341"/>
                <a:gd name="connsiteX3" fmla="*/ 186002 w 435145"/>
                <a:gd name="connsiteY3" fmla="*/ 115479 h 462341"/>
                <a:gd name="connsiteX4" fmla="*/ 123450 w 435145"/>
                <a:gd name="connsiteY4" fmla="*/ 58366 h 462341"/>
                <a:gd name="connsiteX5" fmla="*/ 58178 w 435145"/>
                <a:gd name="connsiteY5" fmla="*/ 115479 h 462341"/>
                <a:gd name="connsiteX6" fmla="*/ 58178 w 435145"/>
                <a:gd name="connsiteY6" fmla="*/ 362967 h 462341"/>
                <a:gd name="connsiteX7" fmla="*/ 120730 w 435145"/>
                <a:gd name="connsiteY7" fmla="*/ 422800 h 462341"/>
                <a:gd name="connsiteX8" fmla="*/ 186002 w 435145"/>
                <a:gd name="connsiteY8" fmla="*/ 362967 h 462341"/>
                <a:gd name="connsiteX9" fmla="*/ 186002 w 435145"/>
                <a:gd name="connsiteY9" fmla="*/ 213386 h 462341"/>
                <a:gd name="connsiteX10" fmla="*/ 186002 w 435145"/>
                <a:gd name="connsiteY10" fmla="*/ 213386 h 462341"/>
                <a:gd name="connsiteX11" fmla="*/ 229517 w 435145"/>
                <a:gd name="connsiteY11" fmla="*/ 161713 h 462341"/>
                <a:gd name="connsiteX12" fmla="*/ 259433 w 435145"/>
                <a:gd name="connsiteY12" fmla="*/ 194349 h 462341"/>
                <a:gd name="connsiteX13" fmla="*/ 259433 w 435145"/>
                <a:gd name="connsiteY13" fmla="*/ 362967 h 462341"/>
                <a:gd name="connsiteX14" fmla="*/ 321985 w 435145"/>
                <a:gd name="connsiteY14" fmla="*/ 422800 h 462341"/>
                <a:gd name="connsiteX15" fmla="*/ 387257 w 435145"/>
                <a:gd name="connsiteY15" fmla="*/ 362967 h 462341"/>
                <a:gd name="connsiteX16" fmla="*/ 387257 w 435145"/>
                <a:gd name="connsiteY16" fmla="*/ 273219 h 462341"/>
                <a:gd name="connsiteX17" fmla="*/ 302948 w 435145"/>
                <a:gd name="connsiteY17" fmla="*/ 74684 h 46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35145" h="462341">
                  <a:moveTo>
                    <a:pt x="302948" y="74684"/>
                  </a:moveTo>
                  <a:cubicBezTo>
                    <a:pt x="234956" y="74684"/>
                    <a:pt x="196881" y="131797"/>
                    <a:pt x="186002" y="148115"/>
                  </a:cubicBezTo>
                  <a:lnTo>
                    <a:pt x="186002" y="148115"/>
                  </a:lnTo>
                  <a:cubicBezTo>
                    <a:pt x="186002" y="129077"/>
                    <a:pt x="186002" y="115479"/>
                    <a:pt x="186002" y="115479"/>
                  </a:cubicBezTo>
                  <a:cubicBezTo>
                    <a:pt x="186002" y="82843"/>
                    <a:pt x="156086" y="58366"/>
                    <a:pt x="123450" y="58366"/>
                  </a:cubicBezTo>
                  <a:cubicBezTo>
                    <a:pt x="90814" y="55646"/>
                    <a:pt x="58178" y="82843"/>
                    <a:pt x="58178" y="115479"/>
                  </a:cubicBezTo>
                  <a:cubicBezTo>
                    <a:pt x="58178" y="120918"/>
                    <a:pt x="58178" y="360248"/>
                    <a:pt x="58178" y="362967"/>
                  </a:cubicBezTo>
                  <a:cubicBezTo>
                    <a:pt x="58178" y="395603"/>
                    <a:pt x="88095" y="422800"/>
                    <a:pt x="120730" y="422800"/>
                  </a:cubicBezTo>
                  <a:cubicBezTo>
                    <a:pt x="153366" y="425519"/>
                    <a:pt x="186002" y="395603"/>
                    <a:pt x="186002" y="362967"/>
                  </a:cubicBezTo>
                  <a:cubicBezTo>
                    <a:pt x="186002" y="360248"/>
                    <a:pt x="186002" y="281378"/>
                    <a:pt x="186002" y="213386"/>
                  </a:cubicBezTo>
                  <a:lnTo>
                    <a:pt x="186002" y="213386"/>
                  </a:lnTo>
                  <a:cubicBezTo>
                    <a:pt x="191442" y="186190"/>
                    <a:pt x="205040" y="161713"/>
                    <a:pt x="229517" y="161713"/>
                  </a:cubicBezTo>
                  <a:cubicBezTo>
                    <a:pt x="259433" y="161713"/>
                    <a:pt x="259433" y="194349"/>
                    <a:pt x="259433" y="194349"/>
                  </a:cubicBezTo>
                  <a:lnTo>
                    <a:pt x="259433" y="362967"/>
                  </a:lnTo>
                  <a:cubicBezTo>
                    <a:pt x="259433" y="395603"/>
                    <a:pt x="289349" y="422800"/>
                    <a:pt x="321985" y="422800"/>
                  </a:cubicBezTo>
                  <a:cubicBezTo>
                    <a:pt x="354621" y="425519"/>
                    <a:pt x="387257" y="395603"/>
                    <a:pt x="387257" y="362967"/>
                  </a:cubicBezTo>
                  <a:lnTo>
                    <a:pt x="387257" y="273219"/>
                  </a:lnTo>
                  <a:cubicBezTo>
                    <a:pt x="384537" y="183470"/>
                    <a:pt x="395416" y="71964"/>
                    <a:pt x="302948" y="74684"/>
                  </a:cubicBezTo>
                </a:path>
              </a:pathLst>
            </a:custGeom>
            <a:grpFill/>
            <a:ln w="27168" cap="flat">
              <a:noFill/>
              <a:prstDash val="solid"/>
              <a:miter/>
            </a:ln>
          </p:spPr>
          <p:txBody>
            <a:bodyPr rtlCol="0" anchor="ctr"/>
            <a:lstStyle/>
            <a:p>
              <a:endParaRPr/>
            </a:p>
          </p:txBody>
        </p:sp>
        <p:sp>
          <p:nvSpPr>
            <p:cNvPr id="24" name="Freeform: Shape 23">
              <a:extLst>
                <a:ext uri="{FF2B5EF4-FFF2-40B4-BE49-F238E27FC236}">
                  <a16:creationId xmlns:a16="http://schemas.microsoft.com/office/drawing/2014/main" id="{1F94EEDF-4DA9-4C49-8D81-4FEAA7A00790}"/>
                </a:ext>
              </a:extLst>
            </p:cNvPr>
            <p:cNvSpPr/>
            <p:nvPr/>
          </p:nvSpPr>
          <p:spPr>
            <a:xfrm>
              <a:off x="5020669" y="3416868"/>
              <a:ext cx="435145" cy="462341"/>
            </a:xfrm>
            <a:custGeom>
              <a:avLst/>
              <a:gdLst>
                <a:gd name="connsiteX0" fmla="*/ 302948 w 435145"/>
                <a:gd name="connsiteY0" fmla="*/ 74684 h 462341"/>
                <a:gd name="connsiteX1" fmla="*/ 186002 w 435145"/>
                <a:gd name="connsiteY1" fmla="*/ 148115 h 462341"/>
                <a:gd name="connsiteX2" fmla="*/ 186002 w 435145"/>
                <a:gd name="connsiteY2" fmla="*/ 148115 h 462341"/>
                <a:gd name="connsiteX3" fmla="*/ 186002 w 435145"/>
                <a:gd name="connsiteY3" fmla="*/ 115479 h 462341"/>
                <a:gd name="connsiteX4" fmla="*/ 123450 w 435145"/>
                <a:gd name="connsiteY4" fmla="*/ 58366 h 462341"/>
                <a:gd name="connsiteX5" fmla="*/ 58178 w 435145"/>
                <a:gd name="connsiteY5" fmla="*/ 115479 h 462341"/>
                <a:gd name="connsiteX6" fmla="*/ 58178 w 435145"/>
                <a:gd name="connsiteY6" fmla="*/ 362967 h 462341"/>
                <a:gd name="connsiteX7" fmla="*/ 120730 w 435145"/>
                <a:gd name="connsiteY7" fmla="*/ 422800 h 462341"/>
                <a:gd name="connsiteX8" fmla="*/ 186002 w 435145"/>
                <a:gd name="connsiteY8" fmla="*/ 362967 h 462341"/>
                <a:gd name="connsiteX9" fmla="*/ 186002 w 435145"/>
                <a:gd name="connsiteY9" fmla="*/ 213386 h 462341"/>
                <a:gd name="connsiteX10" fmla="*/ 186002 w 435145"/>
                <a:gd name="connsiteY10" fmla="*/ 213386 h 462341"/>
                <a:gd name="connsiteX11" fmla="*/ 229517 w 435145"/>
                <a:gd name="connsiteY11" fmla="*/ 161713 h 462341"/>
                <a:gd name="connsiteX12" fmla="*/ 259433 w 435145"/>
                <a:gd name="connsiteY12" fmla="*/ 194349 h 462341"/>
                <a:gd name="connsiteX13" fmla="*/ 259433 w 435145"/>
                <a:gd name="connsiteY13" fmla="*/ 362967 h 462341"/>
                <a:gd name="connsiteX14" fmla="*/ 321985 w 435145"/>
                <a:gd name="connsiteY14" fmla="*/ 422800 h 462341"/>
                <a:gd name="connsiteX15" fmla="*/ 387257 w 435145"/>
                <a:gd name="connsiteY15" fmla="*/ 362967 h 462341"/>
                <a:gd name="connsiteX16" fmla="*/ 387257 w 435145"/>
                <a:gd name="connsiteY16" fmla="*/ 273219 h 462341"/>
                <a:gd name="connsiteX17" fmla="*/ 302948 w 435145"/>
                <a:gd name="connsiteY17" fmla="*/ 74684 h 46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35145" h="462341">
                  <a:moveTo>
                    <a:pt x="302948" y="74684"/>
                  </a:moveTo>
                  <a:cubicBezTo>
                    <a:pt x="234956" y="74684"/>
                    <a:pt x="196881" y="131797"/>
                    <a:pt x="186002" y="148115"/>
                  </a:cubicBezTo>
                  <a:lnTo>
                    <a:pt x="186002" y="148115"/>
                  </a:lnTo>
                  <a:cubicBezTo>
                    <a:pt x="186002" y="129077"/>
                    <a:pt x="186002" y="115479"/>
                    <a:pt x="186002" y="115479"/>
                  </a:cubicBezTo>
                  <a:cubicBezTo>
                    <a:pt x="186002" y="82843"/>
                    <a:pt x="156086" y="58366"/>
                    <a:pt x="123450" y="58366"/>
                  </a:cubicBezTo>
                  <a:cubicBezTo>
                    <a:pt x="90814" y="55646"/>
                    <a:pt x="58178" y="82843"/>
                    <a:pt x="58178" y="115479"/>
                  </a:cubicBezTo>
                  <a:cubicBezTo>
                    <a:pt x="58178" y="120918"/>
                    <a:pt x="58178" y="360248"/>
                    <a:pt x="58178" y="362967"/>
                  </a:cubicBezTo>
                  <a:cubicBezTo>
                    <a:pt x="58178" y="395603"/>
                    <a:pt x="88094" y="422800"/>
                    <a:pt x="120730" y="422800"/>
                  </a:cubicBezTo>
                  <a:cubicBezTo>
                    <a:pt x="153366" y="425519"/>
                    <a:pt x="186002" y="395603"/>
                    <a:pt x="186002" y="362967"/>
                  </a:cubicBezTo>
                  <a:cubicBezTo>
                    <a:pt x="186002" y="360248"/>
                    <a:pt x="186002" y="281378"/>
                    <a:pt x="186002" y="213386"/>
                  </a:cubicBezTo>
                  <a:lnTo>
                    <a:pt x="186002" y="213386"/>
                  </a:lnTo>
                  <a:cubicBezTo>
                    <a:pt x="191442" y="186190"/>
                    <a:pt x="205040" y="161713"/>
                    <a:pt x="229517" y="161713"/>
                  </a:cubicBezTo>
                  <a:cubicBezTo>
                    <a:pt x="259433" y="161713"/>
                    <a:pt x="259433" y="194349"/>
                    <a:pt x="259433" y="194349"/>
                  </a:cubicBezTo>
                  <a:lnTo>
                    <a:pt x="259433" y="362967"/>
                  </a:lnTo>
                  <a:cubicBezTo>
                    <a:pt x="259433" y="395603"/>
                    <a:pt x="289349" y="422800"/>
                    <a:pt x="321985" y="422800"/>
                  </a:cubicBezTo>
                  <a:cubicBezTo>
                    <a:pt x="354621" y="425519"/>
                    <a:pt x="387257" y="395603"/>
                    <a:pt x="387257" y="362967"/>
                  </a:cubicBezTo>
                  <a:lnTo>
                    <a:pt x="387257" y="273219"/>
                  </a:lnTo>
                  <a:cubicBezTo>
                    <a:pt x="384537" y="183470"/>
                    <a:pt x="395416" y="71964"/>
                    <a:pt x="302948" y="74684"/>
                  </a:cubicBezTo>
                </a:path>
              </a:pathLst>
            </a:custGeom>
            <a:grpFill/>
            <a:ln w="27168" cap="flat">
              <a:noFill/>
              <a:prstDash val="solid"/>
              <a:miter/>
            </a:ln>
          </p:spPr>
          <p:txBody>
            <a:bodyPr rtlCol="0" anchor="ctr"/>
            <a:lstStyle/>
            <a:p>
              <a:endParaRPr/>
            </a:p>
          </p:txBody>
        </p:sp>
        <p:sp>
          <p:nvSpPr>
            <p:cNvPr id="25" name="Freeform: Shape 24">
              <a:extLst>
                <a:ext uri="{FF2B5EF4-FFF2-40B4-BE49-F238E27FC236}">
                  <a16:creationId xmlns:a16="http://schemas.microsoft.com/office/drawing/2014/main" id="{847FAE4D-6929-4A6E-B735-59F6ED016FDD}"/>
                </a:ext>
              </a:extLst>
            </p:cNvPr>
            <p:cNvSpPr/>
            <p:nvPr/>
          </p:nvSpPr>
          <p:spPr>
            <a:xfrm>
              <a:off x="7616289" y="3475234"/>
              <a:ext cx="364436" cy="364434"/>
            </a:xfrm>
            <a:custGeom>
              <a:avLst/>
              <a:gdLst>
                <a:gd name="connsiteX0" fmla="*/ 182218 w 364436"/>
                <a:gd name="connsiteY0" fmla="*/ 73431 h 364434"/>
                <a:gd name="connsiteX1" fmla="*/ 130544 w 364436"/>
                <a:gd name="connsiteY1" fmla="*/ 179499 h 364434"/>
                <a:gd name="connsiteX2" fmla="*/ 182218 w 364436"/>
                <a:gd name="connsiteY2" fmla="*/ 285565 h 364434"/>
                <a:gd name="connsiteX3" fmla="*/ 233891 w 364436"/>
                <a:gd name="connsiteY3" fmla="*/ 179499 h 364434"/>
                <a:gd name="connsiteX4" fmla="*/ 182218 w 364436"/>
                <a:gd name="connsiteY4" fmla="*/ 73431 h 364434"/>
                <a:gd name="connsiteX5" fmla="*/ 182219 w 364436"/>
                <a:gd name="connsiteY5" fmla="*/ 0 h 364434"/>
                <a:gd name="connsiteX6" fmla="*/ 364436 w 364436"/>
                <a:gd name="connsiteY6" fmla="*/ 182217 h 364434"/>
                <a:gd name="connsiteX7" fmla="*/ 182219 w 364436"/>
                <a:gd name="connsiteY7" fmla="*/ 364434 h 364434"/>
                <a:gd name="connsiteX8" fmla="*/ 0 w 364436"/>
                <a:gd name="connsiteY8" fmla="*/ 182217 h 364434"/>
                <a:gd name="connsiteX9" fmla="*/ 182219 w 364436"/>
                <a:gd name="connsiteY9" fmla="*/ 0 h 364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4436" h="364434">
                  <a:moveTo>
                    <a:pt x="182218" y="73431"/>
                  </a:moveTo>
                  <a:cubicBezTo>
                    <a:pt x="152302" y="76151"/>
                    <a:pt x="130544" y="114226"/>
                    <a:pt x="130544" y="179499"/>
                  </a:cubicBezTo>
                  <a:cubicBezTo>
                    <a:pt x="130544" y="244770"/>
                    <a:pt x="146862" y="285565"/>
                    <a:pt x="182218" y="285565"/>
                  </a:cubicBezTo>
                  <a:cubicBezTo>
                    <a:pt x="217573" y="285565"/>
                    <a:pt x="233891" y="247490"/>
                    <a:pt x="233891" y="179499"/>
                  </a:cubicBezTo>
                  <a:cubicBezTo>
                    <a:pt x="233891" y="114226"/>
                    <a:pt x="212134" y="73431"/>
                    <a:pt x="182218" y="73431"/>
                  </a:cubicBezTo>
                  <a:close/>
                  <a:moveTo>
                    <a:pt x="182219" y="0"/>
                  </a:moveTo>
                  <a:cubicBezTo>
                    <a:pt x="282846" y="0"/>
                    <a:pt x="364436" y="81590"/>
                    <a:pt x="364436" y="182217"/>
                  </a:cubicBezTo>
                  <a:cubicBezTo>
                    <a:pt x="364436" y="282844"/>
                    <a:pt x="282846" y="364434"/>
                    <a:pt x="182219" y="364434"/>
                  </a:cubicBezTo>
                  <a:cubicBezTo>
                    <a:pt x="81591" y="364434"/>
                    <a:pt x="0" y="282844"/>
                    <a:pt x="0" y="182217"/>
                  </a:cubicBezTo>
                  <a:cubicBezTo>
                    <a:pt x="0" y="81590"/>
                    <a:pt x="81591" y="0"/>
                    <a:pt x="182219" y="0"/>
                  </a:cubicBezTo>
                  <a:close/>
                </a:path>
              </a:pathLst>
            </a:custGeom>
            <a:grpFill/>
            <a:ln w="27168" cap="flat">
              <a:noFill/>
              <a:prstDash val="solid"/>
              <a:miter/>
            </a:ln>
          </p:spPr>
          <p:txBody>
            <a:bodyPr rtlCol="0" anchor="ctr"/>
            <a:lstStyle/>
            <a:p>
              <a:endParaRPr/>
            </a:p>
          </p:txBody>
        </p:sp>
        <p:sp>
          <p:nvSpPr>
            <p:cNvPr id="26" name="Freeform: Shape 25">
              <a:extLst>
                <a:ext uri="{FF2B5EF4-FFF2-40B4-BE49-F238E27FC236}">
                  <a16:creationId xmlns:a16="http://schemas.microsoft.com/office/drawing/2014/main" id="{A61A7D8E-A6BF-40D7-95EB-1191999BD2EC}"/>
                </a:ext>
              </a:extLst>
            </p:cNvPr>
            <p:cNvSpPr/>
            <p:nvPr/>
          </p:nvSpPr>
          <p:spPr>
            <a:xfrm>
              <a:off x="6743101" y="3464184"/>
              <a:ext cx="372773" cy="375657"/>
            </a:xfrm>
            <a:custGeom>
              <a:avLst/>
              <a:gdLst>
                <a:gd name="connsiteX0" fmla="*/ 176958 w 372773"/>
                <a:gd name="connsiteY0" fmla="*/ 98080 h 375657"/>
                <a:gd name="connsiteX1" fmla="*/ 125284 w 372773"/>
                <a:gd name="connsiteY1" fmla="*/ 190548 h 375657"/>
                <a:gd name="connsiteX2" fmla="*/ 176958 w 372773"/>
                <a:gd name="connsiteY2" fmla="*/ 283017 h 375657"/>
                <a:gd name="connsiteX3" fmla="*/ 228631 w 372773"/>
                <a:gd name="connsiteY3" fmla="*/ 190548 h 375657"/>
                <a:gd name="connsiteX4" fmla="*/ 176958 w 372773"/>
                <a:gd name="connsiteY4" fmla="*/ 98080 h 375657"/>
                <a:gd name="connsiteX5" fmla="*/ 307501 w 372773"/>
                <a:gd name="connsiteY5" fmla="*/ 172 h 375657"/>
                <a:gd name="connsiteX6" fmla="*/ 372773 w 372773"/>
                <a:gd name="connsiteY6" fmla="*/ 62724 h 375657"/>
                <a:gd name="connsiteX7" fmla="*/ 372773 w 372773"/>
                <a:gd name="connsiteY7" fmla="*/ 312934 h 375657"/>
                <a:gd name="connsiteX8" fmla="*/ 302061 w 372773"/>
                <a:gd name="connsiteY8" fmla="*/ 375486 h 375657"/>
                <a:gd name="connsiteX9" fmla="*/ 239509 w 372773"/>
                <a:gd name="connsiteY9" fmla="*/ 326532 h 375657"/>
                <a:gd name="connsiteX10" fmla="*/ 179677 w 372773"/>
                <a:gd name="connsiteY10" fmla="*/ 370046 h 375657"/>
                <a:gd name="connsiteX11" fmla="*/ 70890 w 372773"/>
                <a:gd name="connsiteY11" fmla="*/ 353728 h 375657"/>
                <a:gd name="connsiteX12" fmla="*/ 128003 w 372773"/>
                <a:gd name="connsiteY12" fmla="*/ 11051 h 375657"/>
                <a:gd name="connsiteX13" fmla="*/ 236790 w 372773"/>
                <a:gd name="connsiteY13" fmla="*/ 70883 h 375657"/>
                <a:gd name="connsiteX14" fmla="*/ 236790 w 372773"/>
                <a:gd name="connsiteY14" fmla="*/ 62724 h 375657"/>
                <a:gd name="connsiteX15" fmla="*/ 307501 w 372773"/>
                <a:gd name="connsiteY15" fmla="*/ 172 h 375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773" h="375657">
                  <a:moveTo>
                    <a:pt x="176958" y="98080"/>
                  </a:moveTo>
                  <a:cubicBezTo>
                    <a:pt x="147042" y="100800"/>
                    <a:pt x="125284" y="133436"/>
                    <a:pt x="125284" y="190548"/>
                  </a:cubicBezTo>
                  <a:cubicBezTo>
                    <a:pt x="125284" y="247661"/>
                    <a:pt x="141602" y="283017"/>
                    <a:pt x="176958" y="283017"/>
                  </a:cubicBezTo>
                  <a:cubicBezTo>
                    <a:pt x="212314" y="283017"/>
                    <a:pt x="228631" y="247661"/>
                    <a:pt x="228631" y="190548"/>
                  </a:cubicBezTo>
                  <a:cubicBezTo>
                    <a:pt x="228631" y="133436"/>
                    <a:pt x="206874" y="98080"/>
                    <a:pt x="176958" y="98080"/>
                  </a:cubicBezTo>
                  <a:close/>
                  <a:moveTo>
                    <a:pt x="307501" y="172"/>
                  </a:moveTo>
                  <a:cubicBezTo>
                    <a:pt x="340137" y="172"/>
                    <a:pt x="372773" y="30088"/>
                    <a:pt x="372773" y="62724"/>
                  </a:cubicBezTo>
                  <a:cubicBezTo>
                    <a:pt x="372773" y="65444"/>
                    <a:pt x="372773" y="307494"/>
                    <a:pt x="372773" y="312934"/>
                  </a:cubicBezTo>
                  <a:cubicBezTo>
                    <a:pt x="370053" y="348289"/>
                    <a:pt x="337417" y="378205"/>
                    <a:pt x="302061" y="375486"/>
                  </a:cubicBezTo>
                  <a:cubicBezTo>
                    <a:pt x="274865" y="372766"/>
                    <a:pt x="247668" y="353728"/>
                    <a:pt x="239509" y="326532"/>
                  </a:cubicBezTo>
                  <a:cubicBezTo>
                    <a:pt x="225911" y="348289"/>
                    <a:pt x="198715" y="364607"/>
                    <a:pt x="179677" y="370046"/>
                  </a:cubicBezTo>
                  <a:cubicBezTo>
                    <a:pt x="147041" y="378205"/>
                    <a:pt x="100807" y="372766"/>
                    <a:pt x="70890" y="353728"/>
                  </a:cubicBezTo>
                  <a:cubicBezTo>
                    <a:pt x="-35177" y="285737"/>
                    <a:pt x="-27018" y="11051"/>
                    <a:pt x="128003" y="11051"/>
                  </a:cubicBezTo>
                  <a:cubicBezTo>
                    <a:pt x="185116" y="11051"/>
                    <a:pt x="220471" y="49126"/>
                    <a:pt x="236790" y="70883"/>
                  </a:cubicBezTo>
                  <a:cubicBezTo>
                    <a:pt x="236790" y="70883"/>
                    <a:pt x="236790" y="65444"/>
                    <a:pt x="236790" y="62724"/>
                  </a:cubicBezTo>
                  <a:cubicBezTo>
                    <a:pt x="239509" y="27369"/>
                    <a:pt x="272145" y="-2547"/>
                    <a:pt x="307501" y="172"/>
                  </a:cubicBezTo>
                  <a:close/>
                </a:path>
              </a:pathLst>
            </a:custGeom>
            <a:grpFill/>
            <a:ln w="27168" cap="flat">
              <a:noFill/>
              <a:prstDash val="solid"/>
              <a:miter/>
            </a:ln>
          </p:spPr>
          <p:txBody>
            <a:bodyPr rtlCol="0" anchor="ctr"/>
            <a:lstStyle/>
            <a:p>
              <a:endParaRPr/>
            </a:p>
          </p:txBody>
        </p:sp>
        <p:sp>
          <p:nvSpPr>
            <p:cNvPr id="27" name="Freeform: Shape 26">
              <a:extLst>
                <a:ext uri="{FF2B5EF4-FFF2-40B4-BE49-F238E27FC236}">
                  <a16:creationId xmlns:a16="http://schemas.microsoft.com/office/drawing/2014/main" id="{41409C27-3D54-4E7E-B608-F8D1F36BC68E}"/>
                </a:ext>
              </a:extLst>
            </p:cNvPr>
            <p:cNvSpPr/>
            <p:nvPr/>
          </p:nvSpPr>
          <p:spPr>
            <a:xfrm>
              <a:off x="8380335" y="3464184"/>
              <a:ext cx="372772" cy="375657"/>
            </a:xfrm>
            <a:custGeom>
              <a:avLst/>
              <a:gdLst>
                <a:gd name="connsiteX0" fmla="*/ 176957 w 372772"/>
                <a:gd name="connsiteY0" fmla="*/ 98080 h 375657"/>
                <a:gd name="connsiteX1" fmla="*/ 125282 w 372772"/>
                <a:gd name="connsiteY1" fmla="*/ 190548 h 375657"/>
                <a:gd name="connsiteX2" fmla="*/ 176957 w 372772"/>
                <a:gd name="connsiteY2" fmla="*/ 283017 h 375657"/>
                <a:gd name="connsiteX3" fmla="*/ 228630 w 372772"/>
                <a:gd name="connsiteY3" fmla="*/ 190548 h 375657"/>
                <a:gd name="connsiteX4" fmla="*/ 176957 w 372772"/>
                <a:gd name="connsiteY4" fmla="*/ 98080 h 375657"/>
                <a:gd name="connsiteX5" fmla="*/ 307501 w 372772"/>
                <a:gd name="connsiteY5" fmla="*/ 172 h 375657"/>
                <a:gd name="connsiteX6" fmla="*/ 372772 w 372772"/>
                <a:gd name="connsiteY6" fmla="*/ 62724 h 375657"/>
                <a:gd name="connsiteX7" fmla="*/ 372772 w 372772"/>
                <a:gd name="connsiteY7" fmla="*/ 312934 h 375657"/>
                <a:gd name="connsiteX8" fmla="*/ 302062 w 372772"/>
                <a:gd name="connsiteY8" fmla="*/ 375486 h 375657"/>
                <a:gd name="connsiteX9" fmla="*/ 239509 w 372772"/>
                <a:gd name="connsiteY9" fmla="*/ 326532 h 375657"/>
                <a:gd name="connsiteX10" fmla="*/ 179677 w 372772"/>
                <a:gd name="connsiteY10" fmla="*/ 370046 h 375657"/>
                <a:gd name="connsiteX11" fmla="*/ 70890 w 372772"/>
                <a:gd name="connsiteY11" fmla="*/ 353728 h 375657"/>
                <a:gd name="connsiteX12" fmla="*/ 128002 w 372772"/>
                <a:gd name="connsiteY12" fmla="*/ 11051 h 375657"/>
                <a:gd name="connsiteX13" fmla="*/ 236790 w 372772"/>
                <a:gd name="connsiteY13" fmla="*/ 70883 h 375657"/>
                <a:gd name="connsiteX14" fmla="*/ 236790 w 372772"/>
                <a:gd name="connsiteY14" fmla="*/ 62724 h 375657"/>
                <a:gd name="connsiteX15" fmla="*/ 307501 w 372772"/>
                <a:gd name="connsiteY15" fmla="*/ 172 h 375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772" h="375657">
                  <a:moveTo>
                    <a:pt x="176957" y="98080"/>
                  </a:moveTo>
                  <a:cubicBezTo>
                    <a:pt x="147039" y="100800"/>
                    <a:pt x="125282" y="133436"/>
                    <a:pt x="125282" y="190548"/>
                  </a:cubicBezTo>
                  <a:cubicBezTo>
                    <a:pt x="125282" y="247661"/>
                    <a:pt x="141600" y="283017"/>
                    <a:pt x="176957" y="283017"/>
                  </a:cubicBezTo>
                  <a:cubicBezTo>
                    <a:pt x="212312" y="283017"/>
                    <a:pt x="228630" y="247661"/>
                    <a:pt x="228630" y="190548"/>
                  </a:cubicBezTo>
                  <a:cubicBezTo>
                    <a:pt x="228630" y="133436"/>
                    <a:pt x="206873" y="98080"/>
                    <a:pt x="176957" y="98080"/>
                  </a:cubicBezTo>
                  <a:close/>
                  <a:moveTo>
                    <a:pt x="307501" y="172"/>
                  </a:moveTo>
                  <a:cubicBezTo>
                    <a:pt x="340137" y="172"/>
                    <a:pt x="372772" y="30088"/>
                    <a:pt x="372772" y="62724"/>
                  </a:cubicBezTo>
                  <a:cubicBezTo>
                    <a:pt x="372772" y="65444"/>
                    <a:pt x="372772" y="307494"/>
                    <a:pt x="372772" y="312934"/>
                  </a:cubicBezTo>
                  <a:cubicBezTo>
                    <a:pt x="370053" y="348289"/>
                    <a:pt x="337417" y="378205"/>
                    <a:pt x="302062" y="375486"/>
                  </a:cubicBezTo>
                  <a:cubicBezTo>
                    <a:pt x="274865" y="372766"/>
                    <a:pt x="247668" y="353728"/>
                    <a:pt x="239509" y="326532"/>
                  </a:cubicBezTo>
                  <a:cubicBezTo>
                    <a:pt x="228630" y="348289"/>
                    <a:pt x="198714" y="364607"/>
                    <a:pt x="179677" y="370046"/>
                  </a:cubicBezTo>
                  <a:cubicBezTo>
                    <a:pt x="147040" y="378205"/>
                    <a:pt x="100806" y="372766"/>
                    <a:pt x="70890" y="353728"/>
                  </a:cubicBezTo>
                  <a:cubicBezTo>
                    <a:pt x="-35177" y="285737"/>
                    <a:pt x="-27018" y="11051"/>
                    <a:pt x="128002" y="11051"/>
                  </a:cubicBezTo>
                  <a:cubicBezTo>
                    <a:pt x="185116" y="11051"/>
                    <a:pt x="220472" y="49126"/>
                    <a:pt x="236790" y="70883"/>
                  </a:cubicBezTo>
                  <a:cubicBezTo>
                    <a:pt x="236790" y="70883"/>
                    <a:pt x="236790" y="65444"/>
                    <a:pt x="236790" y="62724"/>
                  </a:cubicBezTo>
                  <a:cubicBezTo>
                    <a:pt x="239509" y="27369"/>
                    <a:pt x="272145" y="-2547"/>
                    <a:pt x="307501" y="172"/>
                  </a:cubicBezTo>
                  <a:close/>
                </a:path>
              </a:pathLst>
            </a:custGeom>
            <a:grpFill/>
            <a:ln w="27168" cap="flat">
              <a:noFill/>
              <a:prstDash val="solid"/>
              <a:miter/>
            </a:ln>
          </p:spPr>
          <p:txBody>
            <a:bodyPr rtlCol="0" anchor="ctr"/>
            <a:lstStyle/>
            <a:p>
              <a:endParaRPr/>
            </a:p>
          </p:txBody>
        </p:sp>
        <p:sp>
          <p:nvSpPr>
            <p:cNvPr id="28" name="Freeform: Shape 27">
              <a:extLst>
                <a:ext uri="{FF2B5EF4-FFF2-40B4-BE49-F238E27FC236}">
                  <a16:creationId xmlns:a16="http://schemas.microsoft.com/office/drawing/2014/main" id="{DD063CBE-F520-471D-99C8-586943DE0D8C}"/>
                </a:ext>
              </a:extLst>
            </p:cNvPr>
            <p:cNvSpPr/>
            <p:nvPr/>
          </p:nvSpPr>
          <p:spPr>
            <a:xfrm>
              <a:off x="7389492" y="3444253"/>
              <a:ext cx="217573" cy="435145"/>
            </a:xfrm>
            <a:custGeom>
              <a:avLst/>
              <a:gdLst>
                <a:gd name="connsiteX0" fmla="*/ 186002 w 217572"/>
                <a:gd name="connsiteY0" fmla="*/ 118011 h 435144"/>
                <a:gd name="connsiteX1" fmla="*/ 128890 w 217572"/>
                <a:gd name="connsiteY1" fmla="*/ 58178 h 435144"/>
                <a:gd name="connsiteX2" fmla="*/ 123450 w 217572"/>
                <a:gd name="connsiteY2" fmla="*/ 58178 h 435144"/>
                <a:gd name="connsiteX3" fmla="*/ 58178 w 217572"/>
                <a:gd name="connsiteY3" fmla="*/ 115291 h 435144"/>
                <a:gd name="connsiteX4" fmla="*/ 58178 w 217572"/>
                <a:gd name="connsiteY4" fmla="*/ 232236 h 435144"/>
                <a:gd name="connsiteX5" fmla="*/ 58178 w 217572"/>
                <a:gd name="connsiteY5" fmla="*/ 232236 h 435144"/>
                <a:gd name="connsiteX6" fmla="*/ 58178 w 217572"/>
                <a:gd name="connsiteY6" fmla="*/ 335583 h 435144"/>
                <a:gd name="connsiteX7" fmla="*/ 115291 w 217572"/>
                <a:gd name="connsiteY7" fmla="*/ 395415 h 435144"/>
                <a:gd name="connsiteX8" fmla="*/ 120730 w 217572"/>
                <a:gd name="connsiteY8" fmla="*/ 395415 h 435144"/>
                <a:gd name="connsiteX9" fmla="*/ 186002 w 217572"/>
                <a:gd name="connsiteY9" fmla="*/ 338303 h 435144"/>
                <a:gd name="connsiteX10" fmla="*/ 186002 w 217572"/>
                <a:gd name="connsiteY10" fmla="*/ 240395 h 435144"/>
                <a:gd name="connsiteX11" fmla="*/ 186002 w 217572"/>
                <a:gd name="connsiteY11" fmla="*/ 240395 h 435144"/>
                <a:gd name="connsiteX12" fmla="*/ 186002 w 217572"/>
                <a:gd name="connsiteY12" fmla="*/ 118011 h 435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7572" h="435144">
                  <a:moveTo>
                    <a:pt x="186002" y="118011"/>
                  </a:moveTo>
                  <a:cubicBezTo>
                    <a:pt x="183283" y="85375"/>
                    <a:pt x="158806" y="60898"/>
                    <a:pt x="128890" y="58178"/>
                  </a:cubicBezTo>
                  <a:cubicBezTo>
                    <a:pt x="126170" y="58178"/>
                    <a:pt x="126170" y="58178"/>
                    <a:pt x="123450" y="58178"/>
                  </a:cubicBezTo>
                  <a:cubicBezTo>
                    <a:pt x="96254" y="58178"/>
                    <a:pt x="58178" y="82655"/>
                    <a:pt x="58178" y="115291"/>
                  </a:cubicBezTo>
                  <a:lnTo>
                    <a:pt x="58178" y="232236"/>
                  </a:lnTo>
                  <a:lnTo>
                    <a:pt x="58178" y="232236"/>
                  </a:lnTo>
                  <a:cubicBezTo>
                    <a:pt x="58178" y="270311"/>
                    <a:pt x="58178" y="335583"/>
                    <a:pt x="58178" y="335583"/>
                  </a:cubicBezTo>
                  <a:cubicBezTo>
                    <a:pt x="60898" y="368219"/>
                    <a:pt x="85375" y="392696"/>
                    <a:pt x="115291" y="395415"/>
                  </a:cubicBezTo>
                  <a:cubicBezTo>
                    <a:pt x="118011" y="395415"/>
                    <a:pt x="118011" y="395415"/>
                    <a:pt x="120730" y="395415"/>
                  </a:cubicBezTo>
                  <a:cubicBezTo>
                    <a:pt x="147927" y="395415"/>
                    <a:pt x="186002" y="370938"/>
                    <a:pt x="186002" y="338303"/>
                  </a:cubicBezTo>
                  <a:lnTo>
                    <a:pt x="186002" y="240395"/>
                  </a:lnTo>
                  <a:lnTo>
                    <a:pt x="186002" y="240395"/>
                  </a:lnTo>
                  <a:cubicBezTo>
                    <a:pt x="186002" y="202320"/>
                    <a:pt x="186002" y="118011"/>
                    <a:pt x="186002" y="118011"/>
                  </a:cubicBezTo>
                </a:path>
              </a:pathLst>
            </a:custGeom>
            <a:grpFill/>
            <a:ln w="27168" cap="flat">
              <a:noFill/>
              <a:prstDash val="solid"/>
              <a:miter/>
            </a:ln>
          </p:spPr>
          <p:txBody>
            <a:bodyPr rtlCol="0" anchor="ctr"/>
            <a:lstStyle/>
            <a:p>
              <a:endParaRPr/>
            </a:p>
          </p:txBody>
        </p:sp>
        <p:sp>
          <p:nvSpPr>
            <p:cNvPr id="29" name="Freeform: Shape 28">
              <a:extLst>
                <a:ext uri="{FF2B5EF4-FFF2-40B4-BE49-F238E27FC236}">
                  <a16:creationId xmlns:a16="http://schemas.microsoft.com/office/drawing/2014/main" id="{8DC003CD-8A26-432E-9060-84F8E0B2AA1B}"/>
                </a:ext>
              </a:extLst>
            </p:cNvPr>
            <p:cNvSpPr/>
            <p:nvPr/>
          </p:nvSpPr>
          <p:spPr>
            <a:xfrm>
              <a:off x="7392212" y="3280901"/>
              <a:ext cx="217573" cy="217572"/>
            </a:xfrm>
            <a:custGeom>
              <a:avLst/>
              <a:gdLst>
                <a:gd name="connsiteX0" fmla="*/ 183282 w 217572"/>
                <a:gd name="connsiteY0" fmla="*/ 120902 h 217572"/>
                <a:gd name="connsiteX1" fmla="*/ 120730 w 217572"/>
                <a:gd name="connsiteY1" fmla="*/ 183454 h 217572"/>
                <a:gd name="connsiteX2" fmla="*/ 58178 w 217572"/>
                <a:gd name="connsiteY2" fmla="*/ 120902 h 217572"/>
                <a:gd name="connsiteX3" fmla="*/ 120730 w 217572"/>
                <a:gd name="connsiteY3" fmla="*/ 58350 h 217572"/>
                <a:gd name="connsiteX4" fmla="*/ 183282 w 217572"/>
                <a:gd name="connsiteY4" fmla="*/ 120902 h 217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572" h="217572">
                  <a:moveTo>
                    <a:pt x="183282" y="120902"/>
                  </a:moveTo>
                  <a:cubicBezTo>
                    <a:pt x="183282" y="156258"/>
                    <a:pt x="156086" y="183454"/>
                    <a:pt x="120730" y="183454"/>
                  </a:cubicBezTo>
                  <a:cubicBezTo>
                    <a:pt x="85375" y="183454"/>
                    <a:pt x="58178" y="156258"/>
                    <a:pt x="58178" y="120902"/>
                  </a:cubicBezTo>
                  <a:cubicBezTo>
                    <a:pt x="58178" y="85547"/>
                    <a:pt x="85375" y="58350"/>
                    <a:pt x="120730" y="58350"/>
                  </a:cubicBezTo>
                  <a:cubicBezTo>
                    <a:pt x="153366" y="55630"/>
                    <a:pt x="183282" y="85547"/>
                    <a:pt x="183282" y="120902"/>
                  </a:cubicBezTo>
                </a:path>
              </a:pathLst>
            </a:custGeom>
            <a:grpFill/>
            <a:ln w="27168" cap="flat">
              <a:noFill/>
              <a:prstDash val="solid"/>
              <a:miter/>
            </a:ln>
          </p:spPr>
          <p:txBody>
            <a:bodyPr rtlCol="0" anchor="ctr"/>
            <a:lstStyle/>
            <a:p>
              <a:endParaRPr/>
            </a:p>
          </p:txBody>
        </p:sp>
        <p:sp>
          <p:nvSpPr>
            <p:cNvPr id="30" name="Freeform: Shape 29">
              <a:extLst>
                <a:ext uri="{FF2B5EF4-FFF2-40B4-BE49-F238E27FC236}">
                  <a16:creationId xmlns:a16="http://schemas.microsoft.com/office/drawing/2014/main" id="{8EA46793-C37F-42AD-B0A2-1B9D19975188}"/>
                </a:ext>
              </a:extLst>
            </p:cNvPr>
            <p:cNvSpPr/>
            <p:nvPr/>
          </p:nvSpPr>
          <p:spPr>
            <a:xfrm>
              <a:off x="6005186" y="3416884"/>
              <a:ext cx="380752" cy="462341"/>
            </a:xfrm>
            <a:custGeom>
              <a:avLst/>
              <a:gdLst>
                <a:gd name="connsiteX0" fmla="*/ 270312 w 380752"/>
                <a:gd name="connsiteY0" fmla="*/ 69229 h 462341"/>
                <a:gd name="connsiteX1" fmla="*/ 188722 w 380752"/>
                <a:gd name="connsiteY1" fmla="*/ 134501 h 462341"/>
                <a:gd name="connsiteX2" fmla="*/ 188722 w 380752"/>
                <a:gd name="connsiteY2" fmla="*/ 118183 h 462341"/>
                <a:gd name="connsiteX3" fmla="*/ 126170 w 380752"/>
                <a:gd name="connsiteY3" fmla="*/ 58350 h 462341"/>
                <a:gd name="connsiteX4" fmla="*/ 58178 w 380752"/>
                <a:gd name="connsiteY4" fmla="*/ 118183 h 462341"/>
                <a:gd name="connsiteX5" fmla="*/ 58178 w 380752"/>
                <a:gd name="connsiteY5" fmla="*/ 210651 h 462341"/>
                <a:gd name="connsiteX6" fmla="*/ 58178 w 380752"/>
                <a:gd name="connsiteY6" fmla="*/ 365671 h 462341"/>
                <a:gd name="connsiteX7" fmla="*/ 58178 w 380752"/>
                <a:gd name="connsiteY7" fmla="*/ 365671 h 462341"/>
                <a:gd name="connsiteX8" fmla="*/ 120730 w 380752"/>
                <a:gd name="connsiteY8" fmla="*/ 425504 h 462341"/>
                <a:gd name="connsiteX9" fmla="*/ 186002 w 380752"/>
                <a:gd name="connsiteY9" fmla="*/ 365671 h 462341"/>
                <a:gd name="connsiteX10" fmla="*/ 186002 w 380752"/>
                <a:gd name="connsiteY10" fmla="*/ 365671 h 462341"/>
                <a:gd name="connsiteX11" fmla="*/ 186002 w 380752"/>
                <a:gd name="connsiteY11" fmla="*/ 210651 h 462341"/>
                <a:gd name="connsiteX12" fmla="*/ 215919 w 380752"/>
                <a:gd name="connsiteY12" fmla="*/ 158978 h 462341"/>
                <a:gd name="connsiteX13" fmla="*/ 275751 w 380752"/>
                <a:gd name="connsiteY13" fmla="*/ 221530 h 462341"/>
                <a:gd name="connsiteX14" fmla="*/ 270312 w 380752"/>
                <a:gd name="connsiteY14" fmla="*/ 69229 h 46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0752" h="462341">
                  <a:moveTo>
                    <a:pt x="270312" y="69229"/>
                  </a:moveTo>
                  <a:cubicBezTo>
                    <a:pt x="232236" y="71949"/>
                    <a:pt x="213199" y="99145"/>
                    <a:pt x="188722" y="134501"/>
                  </a:cubicBezTo>
                  <a:cubicBezTo>
                    <a:pt x="188722" y="134501"/>
                    <a:pt x="188722" y="118183"/>
                    <a:pt x="188722" y="118183"/>
                  </a:cubicBezTo>
                  <a:cubicBezTo>
                    <a:pt x="188722" y="85547"/>
                    <a:pt x="158806" y="58350"/>
                    <a:pt x="126170" y="58350"/>
                  </a:cubicBezTo>
                  <a:cubicBezTo>
                    <a:pt x="93534" y="55631"/>
                    <a:pt x="60898" y="85547"/>
                    <a:pt x="58178" y="118183"/>
                  </a:cubicBezTo>
                  <a:lnTo>
                    <a:pt x="58178" y="210651"/>
                  </a:lnTo>
                  <a:lnTo>
                    <a:pt x="58178" y="365671"/>
                  </a:lnTo>
                  <a:lnTo>
                    <a:pt x="58178" y="365671"/>
                  </a:lnTo>
                  <a:cubicBezTo>
                    <a:pt x="58178" y="398307"/>
                    <a:pt x="88094" y="425504"/>
                    <a:pt x="120730" y="425504"/>
                  </a:cubicBezTo>
                  <a:cubicBezTo>
                    <a:pt x="153366" y="428224"/>
                    <a:pt x="186002" y="398307"/>
                    <a:pt x="186002" y="365671"/>
                  </a:cubicBezTo>
                  <a:lnTo>
                    <a:pt x="186002" y="365671"/>
                  </a:lnTo>
                  <a:lnTo>
                    <a:pt x="186002" y="210651"/>
                  </a:lnTo>
                  <a:cubicBezTo>
                    <a:pt x="188722" y="188894"/>
                    <a:pt x="196881" y="158978"/>
                    <a:pt x="215919" y="158978"/>
                  </a:cubicBezTo>
                  <a:cubicBezTo>
                    <a:pt x="243115" y="158978"/>
                    <a:pt x="215919" y="221530"/>
                    <a:pt x="275751" y="221530"/>
                  </a:cubicBezTo>
                  <a:cubicBezTo>
                    <a:pt x="362780" y="221530"/>
                    <a:pt x="373658" y="63790"/>
                    <a:pt x="270312" y="69229"/>
                  </a:cubicBezTo>
                </a:path>
              </a:pathLst>
            </a:custGeom>
            <a:grpFill/>
            <a:ln w="27168" cap="flat">
              <a:noFill/>
              <a:prstDash val="solid"/>
              <a:miter/>
            </a:ln>
          </p:spPr>
          <p:txBody>
            <a:bodyPr rtlCol="0" anchor="ctr"/>
            <a:lstStyle/>
            <a:p>
              <a:endParaRPr/>
            </a:p>
          </p:txBody>
        </p:sp>
        <p:sp>
          <p:nvSpPr>
            <p:cNvPr id="31" name="Freeform: Shape 30">
              <a:extLst>
                <a:ext uri="{FF2B5EF4-FFF2-40B4-BE49-F238E27FC236}">
                  <a16:creationId xmlns:a16="http://schemas.microsoft.com/office/drawing/2014/main" id="{00046F6B-E5D4-4598-93CE-3280F6A1E048}"/>
                </a:ext>
              </a:extLst>
            </p:cNvPr>
            <p:cNvSpPr/>
            <p:nvPr/>
          </p:nvSpPr>
          <p:spPr>
            <a:xfrm>
              <a:off x="5693490" y="3475234"/>
              <a:ext cx="337238" cy="364434"/>
            </a:xfrm>
            <a:custGeom>
              <a:avLst/>
              <a:gdLst>
                <a:gd name="connsiteX0" fmla="*/ 180433 w 337238"/>
                <a:gd name="connsiteY0" fmla="*/ 73984 h 364434"/>
                <a:gd name="connsiteX1" fmla="*/ 163180 w 337238"/>
                <a:gd name="connsiteY1" fmla="*/ 78870 h 364434"/>
                <a:gd name="connsiteX2" fmla="*/ 125105 w 337238"/>
                <a:gd name="connsiteY2" fmla="*/ 160461 h 364434"/>
                <a:gd name="connsiteX3" fmla="*/ 171339 w 337238"/>
                <a:gd name="connsiteY3" fmla="*/ 163180 h 364434"/>
                <a:gd name="connsiteX4" fmla="*/ 214854 w 337238"/>
                <a:gd name="connsiteY4" fmla="*/ 108787 h 364434"/>
                <a:gd name="connsiteX5" fmla="*/ 180433 w 337238"/>
                <a:gd name="connsiteY5" fmla="*/ 73984 h 364434"/>
                <a:gd name="connsiteX6" fmla="*/ 174059 w 337238"/>
                <a:gd name="connsiteY6" fmla="*/ 0 h 364434"/>
                <a:gd name="connsiteX7" fmla="*/ 337238 w 337238"/>
                <a:gd name="connsiteY7" fmla="*/ 119665 h 364434"/>
                <a:gd name="connsiteX8" fmla="*/ 133264 w 337238"/>
                <a:gd name="connsiteY8" fmla="*/ 217573 h 364434"/>
                <a:gd name="connsiteX9" fmla="*/ 225732 w 337238"/>
                <a:gd name="connsiteY9" fmla="*/ 277405 h 364434"/>
                <a:gd name="connsiteX10" fmla="*/ 320920 w 337238"/>
                <a:gd name="connsiteY10" fmla="*/ 250208 h 364434"/>
                <a:gd name="connsiteX11" fmla="*/ 174059 w 337238"/>
                <a:gd name="connsiteY11" fmla="*/ 364434 h 364434"/>
                <a:gd name="connsiteX12" fmla="*/ 0 w 337238"/>
                <a:gd name="connsiteY12" fmla="*/ 184937 h 364434"/>
                <a:gd name="connsiteX13" fmla="*/ 174059 w 337238"/>
                <a:gd name="connsiteY13" fmla="*/ 0 h 364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7238" h="364434">
                  <a:moveTo>
                    <a:pt x="180433" y="73984"/>
                  </a:moveTo>
                  <a:cubicBezTo>
                    <a:pt x="174569" y="73941"/>
                    <a:pt x="168620" y="75471"/>
                    <a:pt x="163180" y="78870"/>
                  </a:cubicBezTo>
                  <a:cubicBezTo>
                    <a:pt x="135984" y="95189"/>
                    <a:pt x="127825" y="130544"/>
                    <a:pt x="125105" y="160461"/>
                  </a:cubicBezTo>
                  <a:cubicBezTo>
                    <a:pt x="125105" y="163180"/>
                    <a:pt x="168620" y="160461"/>
                    <a:pt x="171339" y="163180"/>
                  </a:cubicBezTo>
                  <a:cubicBezTo>
                    <a:pt x="195816" y="157741"/>
                    <a:pt x="214854" y="135984"/>
                    <a:pt x="214854" y="108787"/>
                  </a:cubicBezTo>
                  <a:cubicBezTo>
                    <a:pt x="214854" y="88389"/>
                    <a:pt x="198026" y="74111"/>
                    <a:pt x="180433" y="73984"/>
                  </a:cubicBezTo>
                  <a:close/>
                  <a:moveTo>
                    <a:pt x="174059" y="0"/>
                  </a:moveTo>
                  <a:cubicBezTo>
                    <a:pt x="233891" y="0"/>
                    <a:pt x="337238" y="29916"/>
                    <a:pt x="337238" y="119665"/>
                  </a:cubicBezTo>
                  <a:cubicBezTo>
                    <a:pt x="337238" y="209414"/>
                    <a:pt x="244770" y="217573"/>
                    <a:pt x="133264" y="217573"/>
                  </a:cubicBezTo>
                  <a:cubicBezTo>
                    <a:pt x="133264" y="217573"/>
                    <a:pt x="149581" y="277405"/>
                    <a:pt x="225732" y="277405"/>
                  </a:cubicBezTo>
                  <a:cubicBezTo>
                    <a:pt x="301883" y="277405"/>
                    <a:pt x="320920" y="250208"/>
                    <a:pt x="320920" y="250208"/>
                  </a:cubicBezTo>
                  <a:cubicBezTo>
                    <a:pt x="320920" y="250208"/>
                    <a:pt x="315481" y="364434"/>
                    <a:pt x="174059" y="364434"/>
                  </a:cubicBezTo>
                  <a:cubicBezTo>
                    <a:pt x="95188" y="364434"/>
                    <a:pt x="0" y="304602"/>
                    <a:pt x="0" y="184937"/>
                  </a:cubicBezTo>
                  <a:cubicBezTo>
                    <a:pt x="0" y="78870"/>
                    <a:pt x="73431" y="0"/>
                    <a:pt x="174059" y="0"/>
                  </a:cubicBezTo>
                  <a:close/>
                </a:path>
              </a:pathLst>
            </a:custGeom>
            <a:grpFill/>
            <a:ln w="27168" cap="flat">
              <a:noFill/>
              <a:prstDash val="solid"/>
              <a:miter/>
            </a:ln>
          </p:spPr>
          <p:txBody>
            <a:bodyPr rtlCol="0" anchor="ctr"/>
            <a:lstStyle/>
            <a:p>
              <a:endParaRPr/>
            </a:p>
          </p:txBody>
        </p:sp>
        <p:sp>
          <p:nvSpPr>
            <p:cNvPr id="32" name="Freeform: Shape 31">
              <a:extLst>
                <a:ext uri="{FF2B5EF4-FFF2-40B4-BE49-F238E27FC236}">
                  <a16:creationId xmlns:a16="http://schemas.microsoft.com/office/drawing/2014/main" id="{D9E3FEEA-893B-4BCB-878A-93F25BBD9C29}"/>
                </a:ext>
              </a:extLst>
            </p:cNvPr>
            <p:cNvSpPr/>
            <p:nvPr/>
          </p:nvSpPr>
          <p:spPr>
            <a:xfrm>
              <a:off x="5376945" y="3338014"/>
              <a:ext cx="353556" cy="543931"/>
            </a:xfrm>
            <a:custGeom>
              <a:avLst/>
              <a:gdLst>
                <a:gd name="connsiteX0" fmla="*/ 311107 w 353555"/>
                <a:gd name="connsiteY0" fmla="*/ 433663 h 543931"/>
                <a:gd name="connsiteX1" fmla="*/ 215919 w 353555"/>
                <a:gd name="connsiteY1" fmla="*/ 501654 h 543931"/>
                <a:gd name="connsiteX2" fmla="*/ 98973 w 353555"/>
                <a:gd name="connsiteY2" fmla="*/ 392868 h 543931"/>
                <a:gd name="connsiteX3" fmla="*/ 98973 w 353555"/>
                <a:gd name="connsiteY3" fmla="*/ 221530 h 543931"/>
                <a:gd name="connsiteX4" fmla="*/ 82655 w 353555"/>
                <a:gd name="connsiteY4" fmla="*/ 221530 h 543931"/>
                <a:gd name="connsiteX5" fmla="*/ 58178 w 353555"/>
                <a:gd name="connsiteY5" fmla="*/ 191614 h 543931"/>
                <a:gd name="connsiteX6" fmla="*/ 85375 w 353555"/>
                <a:gd name="connsiteY6" fmla="*/ 164417 h 543931"/>
                <a:gd name="connsiteX7" fmla="*/ 101693 w 353555"/>
                <a:gd name="connsiteY7" fmla="*/ 164417 h 543931"/>
                <a:gd name="connsiteX8" fmla="*/ 101693 w 353555"/>
                <a:gd name="connsiteY8" fmla="*/ 118183 h 543931"/>
                <a:gd name="connsiteX9" fmla="*/ 166965 w 353555"/>
                <a:gd name="connsiteY9" fmla="*/ 58350 h 543931"/>
                <a:gd name="connsiteX10" fmla="*/ 229517 w 353555"/>
                <a:gd name="connsiteY10" fmla="*/ 118183 h 543931"/>
                <a:gd name="connsiteX11" fmla="*/ 229517 w 353555"/>
                <a:gd name="connsiteY11" fmla="*/ 118183 h 543931"/>
                <a:gd name="connsiteX12" fmla="*/ 229517 w 353555"/>
                <a:gd name="connsiteY12" fmla="*/ 164417 h 543931"/>
                <a:gd name="connsiteX13" fmla="*/ 283910 w 353555"/>
                <a:gd name="connsiteY13" fmla="*/ 164417 h 543931"/>
                <a:gd name="connsiteX14" fmla="*/ 308387 w 353555"/>
                <a:gd name="connsiteY14" fmla="*/ 194333 h 543931"/>
                <a:gd name="connsiteX15" fmla="*/ 281190 w 353555"/>
                <a:gd name="connsiteY15" fmla="*/ 221530 h 543931"/>
                <a:gd name="connsiteX16" fmla="*/ 229517 w 353555"/>
                <a:gd name="connsiteY16" fmla="*/ 221530 h 543931"/>
                <a:gd name="connsiteX17" fmla="*/ 229517 w 353555"/>
                <a:gd name="connsiteY17" fmla="*/ 365671 h 543931"/>
                <a:gd name="connsiteX18" fmla="*/ 311107 w 353555"/>
                <a:gd name="connsiteY18" fmla="*/ 433663 h 543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53555" h="543931">
                  <a:moveTo>
                    <a:pt x="311107" y="433663"/>
                  </a:moveTo>
                  <a:cubicBezTo>
                    <a:pt x="311107" y="433663"/>
                    <a:pt x="278471" y="501654"/>
                    <a:pt x="215919" y="501654"/>
                  </a:cubicBezTo>
                  <a:cubicBezTo>
                    <a:pt x="164245" y="501654"/>
                    <a:pt x="101693" y="458140"/>
                    <a:pt x="98973" y="392868"/>
                  </a:cubicBezTo>
                  <a:cubicBezTo>
                    <a:pt x="98973" y="392868"/>
                    <a:pt x="98973" y="297680"/>
                    <a:pt x="98973" y="221530"/>
                  </a:cubicBezTo>
                  <a:lnTo>
                    <a:pt x="82655" y="221530"/>
                  </a:lnTo>
                  <a:cubicBezTo>
                    <a:pt x="74496" y="221530"/>
                    <a:pt x="58178" y="216090"/>
                    <a:pt x="58178" y="191614"/>
                  </a:cubicBezTo>
                  <a:cubicBezTo>
                    <a:pt x="58178" y="167137"/>
                    <a:pt x="77216" y="164417"/>
                    <a:pt x="85375" y="164417"/>
                  </a:cubicBezTo>
                  <a:lnTo>
                    <a:pt x="101693" y="164417"/>
                  </a:lnTo>
                  <a:cubicBezTo>
                    <a:pt x="101693" y="137220"/>
                    <a:pt x="101693" y="118183"/>
                    <a:pt x="101693" y="118183"/>
                  </a:cubicBezTo>
                  <a:cubicBezTo>
                    <a:pt x="104413" y="85547"/>
                    <a:pt x="134329" y="55631"/>
                    <a:pt x="166965" y="58350"/>
                  </a:cubicBezTo>
                  <a:cubicBezTo>
                    <a:pt x="196881" y="61070"/>
                    <a:pt x="229517" y="85547"/>
                    <a:pt x="229517" y="118183"/>
                  </a:cubicBezTo>
                  <a:lnTo>
                    <a:pt x="229517" y="118183"/>
                  </a:lnTo>
                  <a:lnTo>
                    <a:pt x="229517" y="164417"/>
                  </a:lnTo>
                  <a:lnTo>
                    <a:pt x="283910" y="164417"/>
                  </a:lnTo>
                  <a:cubicBezTo>
                    <a:pt x="292069" y="164417"/>
                    <a:pt x="308387" y="169856"/>
                    <a:pt x="308387" y="194333"/>
                  </a:cubicBezTo>
                  <a:cubicBezTo>
                    <a:pt x="308387" y="218810"/>
                    <a:pt x="292069" y="221530"/>
                    <a:pt x="281190" y="221530"/>
                  </a:cubicBezTo>
                  <a:lnTo>
                    <a:pt x="229517" y="221530"/>
                  </a:lnTo>
                  <a:lnTo>
                    <a:pt x="229517" y="365671"/>
                  </a:lnTo>
                  <a:cubicBezTo>
                    <a:pt x="226797" y="409186"/>
                    <a:pt x="267592" y="433663"/>
                    <a:pt x="311107" y="433663"/>
                  </a:cubicBezTo>
                </a:path>
              </a:pathLst>
            </a:custGeom>
            <a:grpFill/>
            <a:ln w="27168" cap="flat">
              <a:noFill/>
              <a:prstDash val="solid"/>
              <a:miter/>
            </a:ln>
          </p:spPr>
          <p:txBody>
            <a:bodyPr rtlCol="0" anchor="ctr"/>
            <a:lstStyle/>
            <a:p>
              <a:endParaRPr/>
            </a:p>
          </p:txBody>
        </p:sp>
        <p:sp>
          <p:nvSpPr>
            <p:cNvPr id="33" name="Freeform: Shape 32">
              <a:extLst>
                <a:ext uri="{FF2B5EF4-FFF2-40B4-BE49-F238E27FC236}">
                  <a16:creationId xmlns:a16="http://schemas.microsoft.com/office/drawing/2014/main" id="{0C294731-92AD-4771-A321-6B09FBA089E6}"/>
                </a:ext>
              </a:extLst>
            </p:cNvPr>
            <p:cNvSpPr/>
            <p:nvPr/>
          </p:nvSpPr>
          <p:spPr>
            <a:xfrm>
              <a:off x="7090329" y="3338014"/>
              <a:ext cx="353556" cy="543931"/>
            </a:xfrm>
            <a:custGeom>
              <a:avLst/>
              <a:gdLst>
                <a:gd name="connsiteX0" fmla="*/ 311107 w 353555"/>
                <a:gd name="connsiteY0" fmla="*/ 433663 h 543931"/>
                <a:gd name="connsiteX1" fmla="*/ 215919 w 353555"/>
                <a:gd name="connsiteY1" fmla="*/ 501654 h 543931"/>
                <a:gd name="connsiteX2" fmla="*/ 98973 w 353555"/>
                <a:gd name="connsiteY2" fmla="*/ 392868 h 543931"/>
                <a:gd name="connsiteX3" fmla="*/ 98973 w 353555"/>
                <a:gd name="connsiteY3" fmla="*/ 221530 h 543931"/>
                <a:gd name="connsiteX4" fmla="*/ 82655 w 353555"/>
                <a:gd name="connsiteY4" fmla="*/ 221530 h 543931"/>
                <a:gd name="connsiteX5" fmla="*/ 58178 w 353555"/>
                <a:gd name="connsiteY5" fmla="*/ 191614 h 543931"/>
                <a:gd name="connsiteX6" fmla="*/ 85375 w 353555"/>
                <a:gd name="connsiteY6" fmla="*/ 164417 h 543931"/>
                <a:gd name="connsiteX7" fmla="*/ 101693 w 353555"/>
                <a:gd name="connsiteY7" fmla="*/ 164417 h 543931"/>
                <a:gd name="connsiteX8" fmla="*/ 101693 w 353555"/>
                <a:gd name="connsiteY8" fmla="*/ 118183 h 543931"/>
                <a:gd name="connsiteX9" fmla="*/ 166965 w 353555"/>
                <a:gd name="connsiteY9" fmla="*/ 58350 h 543931"/>
                <a:gd name="connsiteX10" fmla="*/ 229517 w 353555"/>
                <a:gd name="connsiteY10" fmla="*/ 118183 h 543931"/>
                <a:gd name="connsiteX11" fmla="*/ 229517 w 353555"/>
                <a:gd name="connsiteY11" fmla="*/ 118183 h 543931"/>
                <a:gd name="connsiteX12" fmla="*/ 229517 w 353555"/>
                <a:gd name="connsiteY12" fmla="*/ 164417 h 543931"/>
                <a:gd name="connsiteX13" fmla="*/ 283910 w 353555"/>
                <a:gd name="connsiteY13" fmla="*/ 164417 h 543931"/>
                <a:gd name="connsiteX14" fmla="*/ 308387 w 353555"/>
                <a:gd name="connsiteY14" fmla="*/ 194333 h 543931"/>
                <a:gd name="connsiteX15" fmla="*/ 281190 w 353555"/>
                <a:gd name="connsiteY15" fmla="*/ 221530 h 543931"/>
                <a:gd name="connsiteX16" fmla="*/ 229517 w 353555"/>
                <a:gd name="connsiteY16" fmla="*/ 221530 h 543931"/>
                <a:gd name="connsiteX17" fmla="*/ 229517 w 353555"/>
                <a:gd name="connsiteY17" fmla="*/ 365671 h 543931"/>
                <a:gd name="connsiteX18" fmla="*/ 311107 w 353555"/>
                <a:gd name="connsiteY18" fmla="*/ 433663 h 543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53555" h="543931">
                  <a:moveTo>
                    <a:pt x="311107" y="433663"/>
                  </a:moveTo>
                  <a:cubicBezTo>
                    <a:pt x="311107" y="433663"/>
                    <a:pt x="278471" y="501654"/>
                    <a:pt x="215919" y="501654"/>
                  </a:cubicBezTo>
                  <a:cubicBezTo>
                    <a:pt x="164245" y="501654"/>
                    <a:pt x="101693" y="458140"/>
                    <a:pt x="98973" y="392868"/>
                  </a:cubicBezTo>
                  <a:cubicBezTo>
                    <a:pt x="98973" y="392868"/>
                    <a:pt x="98973" y="297680"/>
                    <a:pt x="98973" y="221530"/>
                  </a:cubicBezTo>
                  <a:lnTo>
                    <a:pt x="82655" y="221530"/>
                  </a:lnTo>
                  <a:cubicBezTo>
                    <a:pt x="74496" y="221530"/>
                    <a:pt x="58178" y="216090"/>
                    <a:pt x="58178" y="191614"/>
                  </a:cubicBezTo>
                  <a:cubicBezTo>
                    <a:pt x="58178" y="167137"/>
                    <a:pt x="77216" y="164417"/>
                    <a:pt x="85375" y="164417"/>
                  </a:cubicBezTo>
                  <a:lnTo>
                    <a:pt x="101693" y="164417"/>
                  </a:lnTo>
                  <a:cubicBezTo>
                    <a:pt x="101693" y="137220"/>
                    <a:pt x="101693" y="118183"/>
                    <a:pt x="101693" y="118183"/>
                  </a:cubicBezTo>
                  <a:cubicBezTo>
                    <a:pt x="104412" y="85547"/>
                    <a:pt x="134329" y="55631"/>
                    <a:pt x="166965" y="58350"/>
                  </a:cubicBezTo>
                  <a:cubicBezTo>
                    <a:pt x="196881" y="61070"/>
                    <a:pt x="229517" y="85547"/>
                    <a:pt x="229517" y="118183"/>
                  </a:cubicBezTo>
                  <a:lnTo>
                    <a:pt x="229517" y="118183"/>
                  </a:lnTo>
                  <a:lnTo>
                    <a:pt x="229517" y="164417"/>
                  </a:lnTo>
                  <a:lnTo>
                    <a:pt x="283910" y="164417"/>
                  </a:lnTo>
                  <a:cubicBezTo>
                    <a:pt x="292069" y="164417"/>
                    <a:pt x="308387" y="169856"/>
                    <a:pt x="308387" y="194333"/>
                  </a:cubicBezTo>
                  <a:cubicBezTo>
                    <a:pt x="308387" y="218810"/>
                    <a:pt x="292069" y="221530"/>
                    <a:pt x="281190" y="221530"/>
                  </a:cubicBezTo>
                  <a:lnTo>
                    <a:pt x="229517" y="221530"/>
                  </a:lnTo>
                  <a:lnTo>
                    <a:pt x="229517" y="365671"/>
                  </a:lnTo>
                  <a:cubicBezTo>
                    <a:pt x="229517" y="409186"/>
                    <a:pt x="270312" y="433663"/>
                    <a:pt x="311107" y="433663"/>
                  </a:cubicBezTo>
                </a:path>
              </a:pathLst>
            </a:custGeom>
            <a:grpFill/>
            <a:ln w="27168" cap="flat">
              <a:noFill/>
              <a:prstDash val="solid"/>
              <a:miter/>
            </a:ln>
          </p:spPr>
          <p:txBody>
            <a:bodyPr rtlCol="0" anchor="ctr"/>
            <a:lstStyle/>
            <a:p>
              <a:endParaRPr/>
            </a:p>
          </p:txBody>
        </p:sp>
        <p:sp>
          <p:nvSpPr>
            <p:cNvPr id="34" name="Freeform: Shape 33">
              <a:extLst>
                <a:ext uri="{FF2B5EF4-FFF2-40B4-BE49-F238E27FC236}">
                  <a16:creationId xmlns:a16="http://schemas.microsoft.com/office/drawing/2014/main" id="{4E06B157-DBF4-4A2A-A41B-A23CBB507D06}"/>
                </a:ext>
              </a:extLst>
            </p:cNvPr>
            <p:cNvSpPr/>
            <p:nvPr/>
          </p:nvSpPr>
          <p:spPr>
            <a:xfrm>
              <a:off x="2080719" y="4178559"/>
              <a:ext cx="462342" cy="788700"/>
            </a:xfrm>
            <a:custGeom>
              <a:avLst/>
              <a:gdLst>
                <a:gd name="connsiteX0" fmla="*/ 403575 w 462341"/>
                <a:gd name="connsiteY0" fmla="*/ 583072 h 788699"/>
                <a:gd name="connsiteX1" fmla="*/ 406295 w 462341"/>
                <a:gd name="connsiteY1" fmla="*/ 596670 h 788699"/>
                <a:gd name="connsiteX2" fmla="*/ 400855 w 462341"/>
                <a:gd name="connsiteY2" fmla="*/ 610268 h 788699"/>
                <a:gd name="connsiteX3" fmla="*/ 389977 w 462341"/>
                <a:gd name="connsiteY3" fmla="*/ 626586 h 788699"/>
                <a:gd name="connsiteX4" fmla="*/ 354621 w 462341"/>
                <a:gd name="connsiteY4" fmla="*/ 675540 h 788699"/>
                <a:gd name="connsiteX5" fmla="*/ 327424 w 462341"/>
                <a:gd name="connsiteY5" fmla="*/ 691858 h 788699"/>
                <a:gd name="connsiteX6" fmla="*/ 292069 w 462341"/>
                <a:gd name="connsiteY6" fmla="*/ 713615 h 788699"/>
                <a:gd name="connsiteX7" fmla="*/ 251274 w 462341"/>
                <a:gd name="connsiteY7" fmla="*/ 724494 h 788699"/>
                <a:gd name="connsiteX8" fmla="*/ 221358 w 462341"/>
                <a:gd name="connsiteY8" fmla="*/ 721774 h 788699"/>
                <a:gd name="connsiteX9" fmla="*/ 191442 w 462341"/>
                <a:gd name="connsiteY9" fmla="*/ 721774 h 788699"/>
                <a:gd name="connsiteX10" fmla="*/ 153366 w 462341"/>
                <a:gd name="connsiteY10" fmla="*/ 713615 h 788699"/>
                <a:gd name="connsiteX11" fmla="*/ 104412 w 462341"/>
                <a:gd name="connsiteY11" fmla="*/ 675540 h 788699"/>
                <a:gd name="connsiteX12" fmla="*/ 104412 w 462341"/>
                <a:gd name="connsiteY12" fmla="*/ 689138 h 788699"/>
                <a:gd name="connsiteX13" fmla="*/ 101693 w 462341"/>
                <a:gd name="connsiteY13" fmla="*/ 710895 h 788699"/>
                <a:gd name="connsiteX14" fmla="*/ 85375 w 462341"/>
                <a:gd name="connsiteY14" fmla="*/ 732653 h 788699"/>
                <a:gd name="connsiteX15" fmla="*/ 69057 w 462341"/>
                <a:gd name="connsiteY15" fmla="*/ 727214 h 788699"/>
                <a:gd name="connsiteX16" fmla="*/ 60898 w 462341"/>
                <a:gd name="connsiteY16" fmla="*/ 710895 h 788699"/>
                <a:gd name="connsiteX17" fmla="*/ 58178 w 462341"/>
                <a:gd name="connsiteY17" fmla="*/ 691858 h 788699"/>
                <a:gd name="connsiteX18" fmla="*/ 60898 w 462341"/>
                <a:gd name="connsiteY18" fmla="*/ 664661 h 788699"/>
                <a:gd name="connsiteX19" fmla="*/ 60898 w 462341"/>
                <a:gd name="connsiteY19" fmla="*/ 607549 h 788699"/>
                <a:gd name="connsiteX20" fmla="*/ 63618 w 462341"/>
                <a:gd name="connsiteY20" fmla="*/ 528679 h 788699"/>
                <a:gd name="connsiteX21" fmla="*/ 69057 w 462341"/>
                <a:gd name="connsiteY21" fmla="*/ 504202 h 788699"/>
                <a:gd name="connsiteX22" fmla="*/ 74496 w 462341"/>
                <a:gd name="connsiteY22" fmla="*/ 493323 h 788699"/>
                <a:gd name="connsiteX23" fmla="*/ 82655 w 462341"/>
                <a:gd name="connsiteY23" fmla="*/ 487884 h 788699"/>
                <a:gd name="connsiteX24" fmla="*/ 90814 w 462341"/>
                <a:gd name="connsiteY24" fmla="*/ 493323 h 788699"/>
                <a:gd name="connsiteX25" fmla="*/ 98973 w 462341"/>
                <a:gd name="connsiteY25" fmla="*/ 512361 h 788699"/>
                <a:gd name="connsiteX26" fmla="*/ 101693 w 462341"/>
                <a:gd name="connsiteY26" fmla="*/ 555875 h 788699"/>
                <a:gd name="connsiteX27" fmla="*/ 101693 w 462341"/>
                <a:gd name="connsiteY27" fmla="*/ 596670 h 788699"/>
                <a:gd name="connsiteX28" fmla="*/ 109852 w 462341"/>
                <a:gd name="connsiteY28" fmla="*/ 626586 h 788699"/>
                <a:gd name="connsiteX29" fmla="*/ 128889 w 462341"/>
                <a:gd name="connsiteY29" fmla="*/ 651063 h 788699"/>
                <a:gd name="connsiteX30" fmla="*/ 153366 w 462341"/>
                <a:gd name="connsiteY30" fmla="*/ 670101 h 788699"/>
                <a:gd name="connsiteX31" fmla="*/ 196881 w 462341"/>
                <a:gd name="connsiteY31" fmla="*/ 678260 h 788699"/>
                <a:gd name="connsiteX32" fmla="*/ 221358 w 462341"/>
                <a:gd name="connsiteY32" fmla="*/ 667381 h 788699"/>
                <a:gd name="connsiteX33" fmla="*/ 253994 w 462341"/>
                <a:gd name="connsiteY33" fmla="*/ 659222 h 788699"/>
                <a:gd name="connsiteX34" fmla="*/ 275751 w 462341"/>
                <a:gd name="connsiteY34" fmla="*/ 637465 h 788699"/>
                <a:gd name="connsiteX35" fmla="*/ 281190 w 462341"/>
                <a:gd name="connsiteY35" fmla="*/ 615708 h 788699"/>
                <a:gd name="connsiteX36" fmla="*/ 278471 w 462341"/>
                <a:gd name="connsiteY36" fmla="*/ 602109 h 788699"/>
                <a:gd name="connsiteX37" fmla="*/ 262153 w 462341"/>
                <a:gd name="connsiteY37" fmla="*/ 572193 h 788699"/>
                <a:gd name="connsiteX38" fmla="*/ 245835 w 462341"/>
                <a:gd name="connsiteY38" fmla="*/ 536838 h 788699"/>
                <a:gd name="connsiteX39" fmla="*/ 196881 w 462341"/>
                <a:gd name="connsiteY39" fmla="*/ 477005 h 788699"/>
                <a:gd name="connsiteX40" fmla="*/ 145207 w 462341"/>
                <a:gd name="connsiteY40" fmla="*/ 419892 h 788699"/>
                <a:gd name="connsiteX41" fmla="*/ 93534 w 462341"/>
                <a:gd name="connsiteY41" fmla="*/ 357340 h 788699"/>
                <a:gd name="connsiteX42" fmla="*/ 66337 w 462341"/>
                <a:gd name="connsiteY42" fmla="*/ 283910 h 788699"/>
                <a:gd name="connsiteX43" fmla="*/ 58178 w 462341"/>
                <a:gd name="connsiteY43" fmla="*/ 224077 h 788699"/>
                <a:gd name="connsiteX44" fmla="*/ 82655 w 462341"/>
                <a:gd name="connsiteY44" fmla="*/ 150647 h 788699"/>
                <a:gd name="connsiteX45" fmla="*/ 137048 w 462341"/>
                <a:gd name="connsiteY45" fmla="*/ 96253 h 788699"/>
                <a:gd name="connsiteX46" fmla="*/ 196881 w 462341"/>
                <a:gd name="connsiteY46" fmla="*/ 77216 h 788699"/>
                <a:gd name="connsiteX47" fmla="*/ 232236 w 462341"/>
                <a:gd name="connsiteY47" fmla="*/ 69057 h 788699"/>
                <a:gd name="connsiteX48" fmla="*/ 262153 w 462341"/>
                <a:gd name="connsiteY48" fmla="*/ 74496 h 788699"/>
                <a:gd name="connsiteX49" fmla="*/ 294789 w 462341"/>
                <a:gd name="connsiteY49" fmla="*/ 85375 h 788699"/>
                <a:gd name="connsiteX50" fmla="*/ 327424 w 462341"/>
                <a:gd name="connsiteY50" fmla="*/ 104412 h 788699"/>
                <a:gd name="connsiteX51" fmla="*/ 332864 w 462341"/>
                <a:gd name="connsiteY51" fmla="*/ 74496 h 788699"/>
                <a:gd name="connsiteX52" fmla="*/ 338303 w 462341"/>
                <a:gd name="connsiteY52" fmla="*/ 63618 h 788699"/>
                <a:gd name="connsiteX53" fmla="*/ 349182 w 462341"/>
                <a:gd name="connsiteY53" fmla="*/ 58178 h 788699"/>
                <a:gd name="connsiteX54" fmla="*/ 357341 w 462341"/>
                <a:gd name="connsiteY54" fmla="*/ 63618 h 788699"/>
                <a:gd name="connsiteX55" fmla="*/ 365500 w 462341"/>
                <a:gd name="connsiteY55" fmla="*/ 82655 h 788699"/>
                <a:gd name="connsiteX56" fmla="*/ 368219 w 462341"/>
                <a:gd name="connsiteY56" fmla="*/ 142488 h 788699"/>
                <a:gd name="connsiteX57" fmla="*/ 368219 w 462341"/>
                <a:gd name="connsiteY57" fmla="*/ 188722 h 788699"/>
                <a:gd name="connsiteX58" fmla="*/ 370939 w 462341"/>
                <a:gd name="connsiteY58" fmla="*/ 245834 h 788699"/>
                <a:gd name="connsiteX59" fmla="*/ 354621 w 462341"/>
                <a:gd name="connsiteY59" fmla="*/ 286629 h 788699"/>
                <a:gd name="connsiteX60" fmla="*/ 338303 w 462341"/>
                <a:gd name="connsiteY60" fmla="*/ 281190 h 788699"/>
                <a:gd name="connsiteX61" fmla="*/ 330144 w 462341"/>
                <a:gd name="connsiteY61" fmla="*/ 264872 h 788699"/>
                <a:gd name="connsiteX62" fmla="*/ 327424 w 462341"/>
                <a:gd name="connsiteY62" fmla="*/ 248554 h 788699"/>
                <a:gd name="connsiteX63" fmla="*/ 330144 w 462341"/>
                <a:gd name="connsiteY63" fmla="*/ 221357 h 788699"/>
                <a:gd name="connsiteX64" fmla="*/ 330144 w 462341"/>
                <a:gd name="connsiteY64" fmla="*/ 188722 h 788699"/>
                <a:gd name="connsiteX65" fmla="*/ 327424 w 462341"/>
                <a:gd name="connsiteY65" fmla="*/ 164245 h 788699"/>
                <a:gd name="connsiteX66" fmla="*/ 311107 w 462341"/>
                <a:gd name="connsiteY66" fmla="*/ 134329 h 788699"/>
                <a:gd name="connsiteX67" fmla="*/ 283910 w 462341"/>
                <a:gd name="connsiteY67" fmla="*/ 118011 h 788699"/>
                <a:gd name="connsiteX68" fmla="*/ 251274 w 462341"/>
                <a:gd name="connsiteY68" fmla="*/ 112571 h 788699"/>
                <a:gd name="connsiteX69" fmla="*/ 215918 w 462341"/>
                <a:gd name="connsiteY69" fmla="*/ 123450 h 788699"/>
                <a:gd name="connsiteX70" fmla="*/ 202320 w 462341"/>
                <a:gd name="connsiteY70" fmla="*/ 147927 h 788699"/>
                <a:gd name="connsiteX71" fmla="*/ 188722 w 462341"/>
                <a:gd name="connsiteY71" fmla="*/ 180563 h 788699"/>
                <a:gd name="connsiteX72" fmla="*/ 183283 w 462341"/>
                <a:gd name="connsiteY72" fmla="*/ 210479 h 788699"/>
                <a:gd name="connsiteX73" fmla="*/ 188722 w 462341"/>
                <a:gd name="connsiteY73" fmla="*/ 226797 h 788699"/>
                <a:gd name="connsiteX74" fmla="*/ 188722 w 462341"/>
                <a:gd name="connsiteY74" fmla="*/ 248554 h 788699"/>
                <a:gd name="connsiteX75" fmla="*/ 210479 w 462341"/>
                <a:gd name="connsiteY75" fmla="*/ 273031 h 788699"/>
                <a:gd name="connsiteX76" fmla="*/ 226797 w 462341"/>
                <a:gd name="connsiteY76" fmla="*/ 300228 h 788699"/>
                <a:gd name="connsiteX77" fmla="*/ 256713 w 462341"/>
                <a:gd name="connsiteY77" fmla="*/ 332864 h 788699"/>
                <a:gd name="connsiteX78" fmla="*/ 275751 w 462341"/>
                <a:gd name="connsiteY78" fmla="*/ 351901 h 788699"/>
                <a:gd name="connsiteX79" fmla="*/ 324705 w 462341"/>
                <a:gd name="connsiteY79" fmla="*/ 400855 h 788699"/>
                <a:gd name="connsiteX80" fmla="*/ 343742 w 462341"/>
                <a:gd name="connsiteY80" fmla="*/ 428051 h 788699"/>
                <a:gd name="connsiteX81" fmla="*/ 351901 w 462341"/>
                <a:gd name="connsiteY81" fmla="*/ 433491 h 788699"/>
                <a:gd name="connsiteX82" fmla="*/ 360060 w 462341"/>
                <a:gd name="connsiteY82" fmla="*/ 447089 h 788699"/>
                <a:gd name="connsiteX83" fmla="*/ 384537 w 462341"/>
                <a:gd name="connsiteY83" fmla="*/ 474286 h 788699"/>
                <a:gd name="connsiteX84" fmla="*/ 395416 w 462341"/>
                <a:gd name="connsiteY84" fmla="*/ 506921 h 788699"/>
                <a:gd name="connsiteX85" fmla="*/ 406295 w 462341"/>
                <a:gd name="connsiteY85" fmla="*/ 536838 h 788699"/>
                <a:gd name="connsiteX86" fmla="*/ 409014 w 462341"/>
                <a:gd name="connsiteY86" fmla="*/ 547716 h 788699"/>
                <a:gd name="connsiteX87" fmla="*/ 406295 w 462341"/>
                <a:gd name="connsiteY87" fmla="*/ 569473 h 788699"/>
                <a:gd name="connsiteX88" fmla="*/ 403575 w 462341"/>
                <a:gd name="connsiteY88" fmla="*/ 583072 h 788699"/>
                <a:gd name="connsiteX89" fmla="*/ 403575 w 462341"/>
                <a:gd name="connsiteY89" fmla="*/ 583072 h 78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462341" h="788699">
                  <a:moveTo>
                    <a:pt x="403575" y="583072"/>
                  </a:moveTo>
                  <a:cubicBezTo>
                    <a:pt x="403575" y="588511"/>
                    <a:pt x="406295" y="591231"/>
                    <a:pt x="406295" y="596670"/>
                  </a:cubicBezTo>
                  <a:cubicBezTo>
                    <a:pt x="406295" y="602109"/>
                    <a:pt x="403575" y="604829"/>
                    <a:pt x="400855" y="610268"/>
                  </a:cubicBezTo>
                  <a:cubicBezTo>
                    <a:pt x="398136" y="615708"/>
                    <a:pt x="392696" y="621147"/>
                    <a:pt x="389977" y="626586"/>
                  </a:cubicBezTo>
                  <a:cubicBezTo>
                    <a:pt x="381818" y="645624"/>
                    <a:pt x="368219" y="661942"/>
                    <a:pt x="354621" y="675540"/>
                  </a:cubicBezTo>
                  <a:cubicBezTo>
                    <a:pt x="346462" y="683699"/>
                    <a:pt x="338303" y="686419"/>
                    <a:pt x="327424" y="691858"/>
                  </a:cubicBezTo>
                  <a:cubicBezTo>
                    <a:pt x="316546" y="700017"/>
                    <a:pt x="302948" y="708176"/>
                    <a:pt x="292069" y="713615"/>
                  </a:cubicBezTo>
                  <a:cubicBezTo>
                    <a:pt x="281190" y="719054"/>
                    <a:pt x="264872" y="724494"/>
                    <a:pt x="251274" y="724494"/>
                  </a:cubicBezTo>
                  <a:cubicBezTo>
                    <a:pt x="240395" y="724494"/>
                    <a:pt x="229517" y="721774"/>
                    <a:pt x="221358" y="721774"/>
                  </a:cubicBezTo>
                  <a:cubicBezTo>
                    <a:pt x="213199" y="721774"/>
                    <a:pt x="202320" y="721774"/>
                    <a:pt x="191442" y="721774"/>
                  </a:cubicBezTo>
                  <a:cubicBezTo>
                    <a:pt x="172404" y="721774"/>
                    <a:pt x="172404" y="721774"/>
                    <a:pt x="153366" y="713615"/>
                  </a:cubicBezTo>
                  <a:cubicBezTo>
                    <a:pt x="134329" y="708176"/>
                    <a:pt x="118011" y="691858"/>
                    <a:pt x="104412" y="675540"/>
                  </a:cubicBezTo>
                  <a:cubicBezTo>
                    <a:pt x="104412" y="678260"/>
                    <a:pt x="104412" y="680979"/>
                    <a:pt x="104412" y="689138"/>
                  </a:cubicBezTo>
                  <a:cubicBezTo>
                    <a:pt x="104412" y="694578"/>
                    <a:pt x="104412" y="702737"/>
                    <a:pt x="101693" y="710895"/>
                  </a:cubicBezTo>
                  <a:cubicBezTo>
                    <a:pt x="101693" y="721774"/>
                    <a:pt x="96253" y="732653"/>
                    <a:pt x="85375" y="732653"/>
                  </a:cubicBezTo>
                  <a:cubicBezTo>
                    <a:pt x="77216" y="732653"/>
                    <a:pt x="74496" y="729933"/>
                    <a:pt x="69057" y="727214"/>
                  </a:cubicBezTo>
                  <a:cubicBezTo>
                    <a:pt x="63618" y="724494"/>
                    <a:pt x="60898" y="716335"/>
                    <a:pt x="60898" y="710895"/>
                  </a:cubicBezTo>
                  <a:cubicBezTo>
                    <a:pt x="58178" y="702737"/>
                    <a:pt x="58178" y="697297"/>
                    <a:pt x="58178" y="691858"/>
                  </a:cubicBezTo>
                  <a:cubicBezTo>
                    <a:pt x="58178" y="683699"/>
                    <a:pt x="60898" y="678260"/>
                    <a:pt x="60898" y="664661"/>
                  </a:cubicBezTo>
                  <a:cubicBezTo>
                    <a:pt x="60898" y="656502"/>
                    <a:pt x="60898" y="632026"/>
                    <a:pt x="60898" y="607549"/>
                  </a:cubicBezTo>
                  <a:cubicBezTo>
                    <a:pt x="60898" y="574913"/>
                    <a:pt x="60898" y="542277"/>
                    <a:pt x="63618" y="528679"/>
                  </a:cubicBezTo>
                  <a:cubicBezTo>
                    <a:pt x="63618" y="520520"/>
                    <a:pt x="63618" y="509641"/>
                    <a:pt x="69057" y="504202"/>
                  </a:cubicBezTo>
                  <a:cubicBezTo>
                    <a:pt x="71777" y="501482"/>
                    <a:pt x="71777" y="498762"/>
                    <a:pt x="74496" y="493323"/>
                  </a:cubicBezTo>
                  <a:cubicBezTo>
                    <a:pt x="77216" y="490603"/>
                    <a:pt x="79936" y="487884"/>
                    <a:pt x="82655" y="487884"/>
                  </a:cubicBezTo>
                  <a:cubicBezTo>
                    <a:pt x="85375" y="487884"/>
                    <a:pt x="90814" y="490603"/>
                    <a:pt x="90814" y="493323"/>
                  </a:cubicBezTo>
                  <a:cubicBezTo>
                    <a:pt x="93534" y="498762"/>
                    <a:pt x="98973" y="506921"/>
                    <a:pt x="98973" y="512361"/>
                  </a:cubicBezTo>
                  <a:cubicBezTo>
                    <a:pt x="98973" y="520520"/>
                    <a:pt x="101693" y="536838"/>
                    <a:pt x="101693" y="555875"/>
                  </a:cubicBezTo>
                  <a:cubicBezTo>
                    <a:pt x="101693" y="569473"/>
                    <a:pt x="101693" y="583072"/>
                    <a:pt x="101693" y="596670"/>
                  </a:cubicBezTo>
                  <a:cubicBezTo>
                    <a:pt x="101693" y="607549"/>
                    <a:pt x="104412" y="618427"/>
                    <a:pt x="109852" y="626586"/>
                  </a:cubicBezTo>
                  <a:cubicBezTo>
                    <a:pt x="115291" y="637465"/>
                    <a:pt x="123450" y="642904"/>
                    <a:pt x="128889" y="651063"/>
                  </a:cubicBezTo>
                  <a:cubicBezTo>
                    <a:pt x="137048" y="661942"/>
                    <a:pt x="139768" y="667381"/>
                    <a:pt x="153366" y="670101"/>
                  </a:cubicBezTo>
                  <a:cubicBezTo>
                    <a:pt x="161525" y="670101"/>
                    <a:pt x="183283" y="678260"/>
                    <a:pt x="196881" y="678260"/>
                  </a:cubicBezTo>
                  <a:cubicBezTo>
                    <a:pt x="207759" y="678260"/>
                    <a:pt x="210479" y="672820"/>
                    <a:pt x="221358" y="667381"/>
                  </a:cubicBezTo>
                  <a:cubicBezTo>
                    <a:pt x="232236" y="661942"/>
                    <a:pt x="245835" y="664661"/>
                    <a:pt x="253994" y="659222"/>
                  </a:cubicBezTo>
                  <a:cubicBezTo>
                    <a:pt x="262153" y="653783"/>
                    <a:pt x="273031" y="645624"/>
                    <a:pt x="275751" y="637465"/>
                  </a:cubicBezTo>
                  <a:cubicBezTo>
                    <a:pt x="281190" y="629306"/>
                    <a:pt x="281190" y="621147"/>
                    <a:pt x="281190" y="615708"/>
                  </a:cubicBezTo>
                  <a:cubicBezTo>
                    <a:pt x="281190" y="610268"/>
                    <a:pt x="281190" y="607549"/>
                    <a:pt x="278471" y="602109"/>
                  </a:cubicBezTo>
                  <a:cubicBezTo>
                    <a:pt x="275751" y="591231"/>
                    <a:pt x="267592" y="583072"/>
                    <a:pt x="262153" y="572193"/>
                  </a:cubicBezTo>
                  <a:cubicBezTo>
                    <a:pt x="256713" y="561314"/>
                    <a:pt x="253994" y="547716"/>
                    <a:pt x="245835" y="536838"/>
                  </a:cubicBezTo>
                  <a:cubicBezTo>
                    <a:pt x="232236" y="515080"/>
                    <a:pt x="213199" y="498762"/>
                    <a:pt x="196881" y="477005"/>
                  </a:cubicBezTo>
                  <a:cubicBezTo>
                    <a:pt x="180563" y="457968"/>
                    <a:pt x="164245" y="438930"/>
                    <a:pt x="145207" y="419892"/>
                  </a:cubicBezTo>
                  <a:cubicBezTo>
                    <a:pt x="126170" y="400855"/>
                    <a:pt x="109852" y="379098"/>
                    <a:pt x="93534" y="357340"/>
                  </a:cubicBezTo>
                  <a:cubicBezTo>
                    <a:pt x="77216" y="335583"/>
                    <a:pt x="71777" y="308387"/>
                    <a:pt x="66337" y="283910"/>
                  </a:cubicBezTo>
                  <a:cubicBezTo>
                    <a:pt x="63618" y="267592"/>
                    <a:pt x="58178" y="245834"/>
                    <a:pt x="58178" y="224077"/>
                  </a:cubicBezTo>
                  <a:cubicBezTo>
                    <a:pt x="58178" y="194161"/>
                    <a:pt x="69057" y="175123"/>
                    <a:pt x="82655" y="150647"/>
                  </a:cubicBezTo>
                  <a:cubicBezTo>
                    <a:pt x="96253" y="128889"/>
                    <a:pt x="115291" y="109852"/>
                    <a:pt x="137048" y="96253"/>
                  </a:cubicBezTo>
                  <a:cubicBezTo>
                    <a:pt x="158806" y="82655"/>
                    <a:pt x="172404" y="79936"/>
                    <a:pt x="196881" y="77216"/>
                  </a:cubicBezTo>
                  <a:cubicBezTo>
                    <a:pt x="210479" y="77216"/>
                    <a:pt x="215918" y="69057"/>
                    <a:pt x="232236" y="69057"/>
                  </a:cubicBezTo>
                  <a:cubicBezTo>
                    <a:pt x="243115" y="69057"/>
                    <a:pt x="251274" y="71776"/>
                    <a:pt x="262153" y="74496"/>
                  </a:cubicBezTo>
                  <a:cubicBezTo>
                    <a:pt x="273031" y="77216"/>
                    <a:pt x="283910" y="82655"/>
                    <a:pt x="294789" y="85375"/>
                  </a:cubicBezTo>
                  <a:cubicBezTo>
                    <a:pt x="308387" y="90814"/>
                    <a:pt x="319265" y="96253"/>
                    <a:pt x="327424" y="104412"/>
                  </a:cubicBezTo>
                  <a:cubicBezTo>
                    <a:pt x="327424" y="90814"/>
                    <a:pt x="327424" y="79936"/>
                    <a:pt x="332864" y="74496"/>
                  </a:cubicBezTo>
                  <a:cubicBezTo>
                    <a:pt x="335583" y="71776"/>
                    <a:pt x="335583" y="69057"/>
                    <a:pt x="338303" y="63618"/>
                  </a:cubicBezTo>
                  <a:cubicBezTo>
                    <a:pt x="341023" y="60898"/>
                    <a:pt x="346462" y="58178"/>
                    <a:pt x="349182" y="58178"/>
                  </a:cubicBezTo>
                  <a:cubicBezTo>
                    <a:pt x="351901" y="58178"/>
                    <a:pt x="357341" y="60898"/>
                    <a:pt x="357341" y="63618"/>
                  </a:cubicBezTo>
                  <a:cubicBezTo>
                    <a:pt x="360060" y="69057"/>
                    <a:pt x="365500" y="77216"/>
                    <a:pt x="365500" y="82655"/>
                  </a:cubicBezTo>
                  <a:cubicBezTo>
                    <a:pt x="365500" y="90814"/>
                    <a:pt x="368219" y="123450"/>
                    <a:pt x="368219" y="142488"/>
                  </a:cubicBezTo>
                  <a:cubicBezTo>
                    <a:pt x="368219" y="158806"/>
                    <a:pt x="368219" y="177843"/>
                    <a:pt x="368219" y="188722"/>
                  </a:cubicBezTo>
                  <a:cubicBezTo>
                    <a:pt x="368219" y="213199"/>
                    <a:pt x="370939" y="224077"/>
                    <a:pt x="370939" y="245834"/>
                  </a:cubicBezTo>
                  <a:cubicBezTo>
                    <a:pt x="370939" y="256713"/>
                    <a:pt x="370939" y="286629"/>
                    <a:pt x="354621" y="286629"/>
                  </a:cubicBezTo>
                  <a:cubicBezTo>
                    <a:pt x="346462" y="286629"/>
                    <a:pt x="343742" y="283910"/>
                    <a:pt x="338303" y="281190"/>
                  </a:cubicBezTo>
                  <a:cubicBezTo>
                    <a:pt x="332864" y="278470"/>
                    <a:pt x="330144" y="270311"/>
                    <a:pt x="330144" y="264872"/>
                  </a:cubicBezTo>
                  <a:cubicBezTo>
                    <a:pt x="327424" y="256713"/>
                    <a:pt x="327424" y="251274"/>
                    <a:pt x="327424" y="248554"/>
                  </a:cubicBezTo>
                  <a:cubicBezTo>
                    <a:pt x="327424" y="240395"/>
                    <a:pt x="330144" y="234956"/>
                    <a:pt x="330144" y="221357"/>
                  </a:cubicBezTo>
                  <a:cubicBezTo>
                    <a:pt x="330144" y="213199"/>
                    <a:pt x="330144" y="202320"/>
                    <a:pt x="330144" y="188722"/>
                  </a:cubicBezTo>
                  <a:cubicBezTo>
                    <a:pt x="330144" y="180563"/>
                    <a:pt x="327424" y="172404"/>
                    <a:pt x="327424" y="164245"/>
                  </a:cubicBezTo>
                  <a:cubicBezTo>
                    <a:pt x="324705" y="153366"/>
                    <a:pt x="319265" y="142488"/>
                    <a:pt x="311107" y="134329"/>
                  </a:cubicBezTo>
                  <a:cubicBezTo>
                    <a:pt x="302948" y="126170"/>
                    <a:pt x="294789" y="120730"/>
                    <a:pt x="283910" y="118011"/>
                  </a:cubicBezTo>
                  <a:cubicBezTo>
                    <a:pt x="275751" y="115291"/>
                    <a:pt x="262153" y="112571"/>
                    <a:pt x="251274" y="112571"/>
                  </a:cubicBezTo>
                  <a:cubicBezTo>
                    <a:pt x="237676" y="112571"/>
                    <a:pt x="224077" y="115291"/>
                    <a:pt x="215918" y="123450"/>
                  </a:cubicBezTo>
                  <a:cubicBezTo>
                    <a:pt x="207759" y="128889"/>
                    <a:pt x="205040" y="139768"/>
                    <a:pt x="202320" y="147927"/>
                  </a:cubicBezTo>
                  <a:cubicBezTo>
                    <a:pt x="196881" y="158806"/>
                    <a:pt x="191442" y="166964"/>
                    <a:pt x="188722" y="180563"/>
                  </a:cubicBezTo>
                  <a:cubicBezTo>
                    <a:pt x="186002" y="191441"/>
                    <a:pt x="183283" y="199600"/>
                    <a:pt x="183283" y="210479"/>
                  </a:cubicBezTo>
                  <a:cubicBezTo>
                    <a:pt x="183283" y="215918"/>
                    <a:pt x="186002" y="221357"/>
                    <a:pt x="188722" y="226797"/>
                  </a:cubicBezTo>
                  <a:cubicBezTo>
                    <a:pt x="191442" y="234956"/>
                    <a:pt x="188722" y="243115"/>
                    <a:pt x="188722" y="248554"/>
                  </a:cubicBezTo>
                  <a:cubicBezTo>
                    <a:pt x="191442" y="259433"/>
                    <a:pt x="202320" y="264872"/>
                    <a:pt x="210479" y="273031"/>
                  </a:cubicBezTo>
                  <a:cubicBezTo>
                    <a:pt x="218638" y="281190"/>
                    <a:pt x="221358" y="292069"/>
                    <a:pt x="226797" y="300228"/>
                  </a:cubicBezTo>
                  <a:cubicBezTo>
                    <a:pt x="234956" y="311106"/>
                    <a:pt x="245835" y="321985"/>
                    <a:pt x="256713" y="332864"/>
                  </a:cubicBezTo>
                  <a:cubicBezTo>
                    <a:pt x="259433" y="338303"/>
                    <a:pt x="267592" y="343742"/>
                    <a:pt x="275751" y="351901"/>
                  </a:cubicBezTo>
                  <a:cubicBezTo>
                    <a:pt x="292069" y="368219"/>
                    <a:pt x="311107" y="384537"/>
                    <a:pt x="324705" y="400855"/>
                  </a:cubicBezTo>
                  <a:cubicBezTo>
                    <a:pt x="332864" y="409014"/>
                    <a:pt x="335583" y="419892"/>
                    <a:pt x="343742" y="428051"/>
                  </a:cubicBezTo>
                  <a:cubicBezTo>
                    <a:pt x="346462" y="430771"/>
                    <a:pt x="349182" y="430771"/>
                    <a:pt x="351901" y="433491"/>
                  </a:cubicBezTo>
                  <a:cubicBezTo>
                    <a:pt x="354621" y="436210"/>
                    <a:pt x="357341" y="441650"/>
                    <a:pt x="360060" y="447089"/>
                  </a:cubicBezTo>
                  <a:cubicBezTo>
                    <a:pt x="368219" y="455248"/>
                    <a:pt x="376378" y="463407"/>
                    <a:pt x="384537" y="474286"/>
                  </a:cubicBezTo>
                  <a:cubicBezTo>
                    <a:pt x="389977" y="482445"/>
                    <a:pt x="392696" y="496043"/>
                    <a:pt x="395416" y="506921"/>
                  </a:cubicBezTo>
                  <a:cubicBezTo>
                    <a:pt x="400855" y="517800"/>
                    <a:pt x="400855" y="528679"/>
                    <a:pt x="406295" y="536838"/>
                  </a:cubicBezTo>
                  <a:cubicBezTo>
                    <a:pt x="409014" y="539557"/>
                    <a:pt x="409014" y="544997"/>
                    <a:pt x="409014" y="547716"/>
                  </a:cubicBezTo>
                  <a:cubicBezTo>
                    <a:pt x="409014" y="555875"/>
                    <a:pt x="406295" y="561314"/>
                    <a:pt x="406295" y="569473"/>
                  </a:cubicBezTo>
                  <a:cubicBezTo>
                    <a:pt x="406295" y="574913"/>
                    <a:pt x="403575" y="577632"/>
                    <a:pt x="403575" y="583072"/>
                  </a:cubicBezTo>
                  <a:lnTo>
                    <a:pt x="403575" y="583072"/>
                  </a:lnTo>
                  <a:close/>
                </a:path>
              </a:pathLst>
            </a:custGeom>
            <a:grpFill/>
            <a:ln w="27168" cap="flat">
              <a:noFill/>
              <a:prstDash val="solid"/>
              <a:miter/>
            </a:ln>
          </p:spPr>
          <p:txBody>
            <a:bodyPr rtlCol="0" anchor="ctr"/>
            <a:lstStyle/>
            <a:p>
              <a:endParaRPr/>
            </a:p>
          </p:txBody>
        </p:sp>
        <p:sp>
          <p:nvSpPr>
            <p:cNvPr id="35" name="Freeform: Shape 34">
              <a:extLst>
                <a:ext uri="{FF2B5EF4-FFF2-40B4-BE49-F238E27FC236}">
                  <a16:creationId xmlns:a16="http://schemas.microsoft.com/office/drawing/2014/main" id="{006E6070-9EF3-4ED3-9C75-E6CAC8EA9E4A}"/>
                </a:ext>
              </a:extLst>
            </p:cNvPr>
            <p:cNvSpPr/>
            <p:nvPr/>
          </p:nvSpPr>
          <p:spPr>
            <a:xfrm>
              <a:off x="2456032" y="4192158"/>
              <a:ext cx="571128" cy="761503"/>
            </a:xfrm>
            <a:custGeom>
              <a:avLst/>
              <a:gdLst>
                <a:gd name="connsiteX0" fmla="*/ 512361 w 571128"/>
                <a:gd name="connsiteY0" fmla="*/ 79936 h 761503"/>
                <a:gd name="connsiteX1" fmla="*/ 539558 w 571128"/>
                <a:gd name="connsiteY1" fmla="*/ 96253 h 761503"/>
                <a:gd name="connsiteX2" fmla="*/ 534118 w 571128"/>
                <a:gd name="connsiteY2" fmla="*/ 112571 h 761503"/>
                <a:gd name="connsiteX3" fmla="*/ 523240 w 571128"/>
                <a:gd name="connsiteY3" fmla="*/ 120730 h 761503"/>
                <a:gd name="connsiteX4" fmla="*/ 506922 w 571128"/>
                <a:gd name="connsiteY4" fmla="*/ 123450 h 761503"/>
                <a:gd name="connsiteX5" fmla="*/ 477006 w 571128"/>
                <a:gd name="connsiteY5" fmla="*/ 123450 h 761503"/>
                <a:gd name="connsiteX6" fmla="*/ 479725 w 571128"/>
                <a:gd name="connsiteY6" fmla="*/ 145207 h 761503"/>
                <a:gd name="connsiteX7" fmla="*/ 477006 w 571128"/>
                <a:gd name="connsiteY7" fmla="*/ 180563 h 761503"/>
                <a:gd name="connsiteX8" fmla="*/ 482445 w 571128"/>
                <a:gd name="connsiteY8" fmla="*/ 232236 h 761503"/>
                <a:gd name="connsiteX9" fmla="*/ 485165 w 571128"/>
                <a:gd name="connsiteY9" fmla="*/ 283910 h 761503"/>
                <a:gd name="connsiteX10" fmla="*/ 485165 w 571128"/>
                <a:gd name="connsiteY10" fmla="*/ 327424 h 761503"/>
                <a:gd name="connsiteX11" fmla="*/ 487884 w 571128"/>
                <a:gd name="connsiteY11" fmla="*/ 373658 h 761503"/>
                <a:gd name="connsiteX12" fmla="*/ 485165 w 571128"/>
                <a:gd name="connsiteY12" fmla="*/ 419892 h 761503"/>
                <a:gd name="connsiteX13" fmla="*/ 485165 w 571128"/>
                <a:gd name="connsiteY13" fmla="*/ 463407 h 761503"/>
                <a:gd name="connsiteX14" fmla="*/ 482445 w 571128"/>
                <a:gd name="connsiteY14" fmla="*/ 515080 h 761503"/>
                <a:gd name="connsiteX15" fmla="*/ 482445 w 571128"/>
                <a:gd name="connsiteY15" fmla="*/ 558595 h 761503"/>
                <a:gd name="connsiteX16" fmla="*/ 479725 w 571128"/>
                <a:gd name="connsiteY16" fmla="*/ 602109 h 761503"/>
                <a:gd name="connsiteX17" fmla="*/ 485165 w 571128"/>
                <a:gd name="connsiteY17" fmla="*/ 648343 h 761503"/>
                <a:gd name="connsiteX18" fmla="*/ 474286 w 571128"/>
                <a:gd name="connsiteY18" fmla="*/ 675540 h 761503"/>
                <a:gd name="connsiteX19" fmla="*/ 428052 w 571128"/>
                <a:gd name="connsiteY19" fmla="*/ 691858 h 761503"/>
                <a:gd name="connsiteX20" fmla="*/ 387257 w 571128"/>
                <a:gd name="connsiteY20" fmla="*/ 683699 h 761503"/>
                <a:gd name="connsiteX21" fmla="*/ 351901 w 571128"/>
                <a:gd name="connsiteY21" fmla="*/ 664661 h 761503"/>
                <a:gd name="connsiteX22" fmla="*/ 305667 w 571128"/>
                <a:gd name="connsiteY22" fmla="*/ 596670 h 761503"/>
                <a:gd name="connsiteX23" fmla="*/ 270312 w 571128"/>
                <a:gd name="connsiteY23" fmla="*/ 509641 h 761503"/>
                <a:gd name="connsiteX24" fmla="*/ 251274 w 571128"/>
                <a:gd name="connsiteY24" fmla="*/ 460687 h 761503"/>
                <a:gd name="connsiteX25" fmla="*/ 224077 w 571128"/>
                <a:gd name="connsiteY25" fmla="*/ 381817 h 761503"/>
                <a:gd name="connsiteX26" fmla="*/ 207759 w 571128"/>
                <a:gd name="connsiteY26" fmla="*/ 330144 h 761503"/>
                <a:gd name="connsiteX27" fmla="*/ 191442 w 571128"/>
                <a:gd name="connsiteY27" fmla="*/ 286629 h 761503"/>
                <a:gd name="connsiteX28" fmla="*/ 183283 w 571128"/>
                <a:gd name="connsiteY28" fmla="*/ 278470 h 761503"/>
                <a:gd name="connsiteX29" fmla="*/ 180563 w 571128"/>
                <a:gd name="connsiteY29" fmla="*/ 292069 h 761503"/>
                <a:gd name="connsiteX30" fmla="*/ 180563 w 571128"/>
                <a:gd name="connsiteY30" fmla="*/ 305667 h 761503"/>
                <a:gd name="connsiteX31" fmla="*/ 183283 w 571128"/>
                <a:gd name="connsiteY31" fmla="*/ 354621 h 761503"/>
                <a:gd name="connsiteX32" fmla="*/ 188722 w 571128"/>
                <a:gd name="connsiteY32" fmla="*/ 449809 h 761503"/>
                <a:gd name="connsiteX33" fmla="*/ 188722 w 571128"/>
                <a:gd name="connsiteY33" fmla="*/ 479725 h 761503"/>
                <a:gd name="connsiteX34" fmla="*/ 188722 w 571128"/>
                <a:gd name="connsiteY34" fmla="*/ 542277 h 761503"/>
                <a:gd name="connsiteX35" fmla="*/ 186002 w 571128"/>
                <a:gd name="connsiteY35" fmla="*/ 615708 h 761503"/>
                <a:gd name="connsiteX36" fmla="*/ 186002 w 571128"/>
                <a:gd name="connsiteY36" fmla="*/ 637465 h 761503"/>
                <a:gd name="connsiteX37" fmla="*/ 183283 w 571128"/>
                <a:gd name="connsiteY37" fmla="*/ 664661 h 761503"/>
                <a:gd name="connsiteX38" fmla="*/ 226797 w 571128"/>
                <a:gd name="connsiteY38" fmla="*/ 664661 h 761503"/>
                <a:gd name="connsiteX39" fmla="*/ 253994 w 571128"/>
                <a:gd name="connsiteY39" fmla="*/ 680979 h 761503"/>
                <a:gd name="connsiteX40" fmla="*/ 248554 w 571128"/>
                <a:gd name="connsiteY40" fmla="*/ 697297 h 761503"/>
                <a:gd name="connsiteX41" fmla="*/ 234956 w 571128"/>
                <a:gd name="connsiteY41" fmla="*/ 705456 h 761503"/>
                <a:gd name="connsiteX42" fmla="*/ 218638 w 571128"/>
                <a:gd name="connsiteY42" fmla="*/ 708176 h 761503"/>
                <a:gd name="connsiteX43" fmla="*/ 183283 w 571128"/>
                <a:gd name="connsiteY43" fmla="*/ 708176 h 761503"/>
                <a:gd name="connsiteX44" fmla="*/ 150647 w 571128"/>
                <a:gd name="connsiteY44" fmla="*/ 708176 h 761503"/>
                <a:gd name="connsiteX45" fmla="*/ 107132 w 571128"/>
                <a:gd name="connsiteY45" fmla="*/ 708176 h 761503"/>
                <a:gd name="connsiteX46" fmla="*/ 88094 w 571128"/>
                <a:gd name="connsiteY46" fmla="*/ 708176 h 761503"/>
                <a:gd name="connsiteX47" fmla="*/ 69057 w 571128"/>
                <a:gd name="connsiteY47" fmla="*/ 702737 h 761503"/>
                <a:gd name="connsiteX48" fmla="*/ 58178 w 571128"/>
                <a:gd name="connsiteY48" fmla="*/ 686419 h 761503"/>
                <a:gd name="connsiteX49" fmla="*/ 60898 w 571128"/>
                <a:gd name="connsiteY49" fmla="*/ 678260 h 761503"/>
                <a:gd name="connsiteX50" fmla="*/ 77216 w 571128"/>
                <a:gd name="connsiteY50" fmla="*/ 670101 h 761503"/>
                <a:gd name="connsiteX51" fmla="*/ 120730 w 571128"/>
                <a:gd name="connsiteY51" fmla="*/ 664661 h 761503"/>
                <a:gd name="connsiteX52" fmla="*/ 131609 w 571128"/>
                <a:gd name="connsiteY52" fmla="*/ 664661 h 761503"/>
                <a:gd name="connsiteX53" fmla="*/ 134329 w 571128"/>
                <a:gd name="connsiteY53" fmla="*/ 539557 h 761503"/>
                <a:gd name="connsiteX54" fmla="*/ 134329 w 571128"/>
                <a:gd name="connsiteY54" fmla="*/ 504202 h 761503"/>
                <a:gd name="connsiteX55" fmla="*/ 131609 w 571128"/>
                <a:gd name="connsiteY55" fmla="*/ 376378 h 761503"/>
                <a:gd name="connsiteX56" fmla="*/ 131609 w 571128"/>
                <a:gd name="connsiteY56" fmla="*/ 302947 h 761503"/>
                <a:gd name="connsiteX57" fmla="*/ 134329 w 571128"/>
                <a:gd name="connsiteY57" fmla="*/ 221357 h 761503"/>
                <a:gd name="connsiteX58" fmla="*/ 137048 w 571128"/>
                <a:gd name="connsiteY58" fmla="*/ 123450 h 761503"/>
                <a:gd name="connsiteX59" fmla="*/ 107132 w 571128"/>
                <a:gd name="connsiteY59" fmla="*/ 123450 h 761503"/>
                <a:gd name="connsiteX60" fmla="*/ 88094 w 571128"/>
                <a:gd name="connsiteY60" fmla="*/ 123450 h 761503"/>
                <a:gd name="connsiteX61" fmla="*/ 69057 w 571128"/>
                <a:gd name="connsiteY61" fmla="*/ 118011 h 761503"/>
                <a:gd name="connsiteX62" fmla="*/ 58178 w 571128"/>
                <a:gd name="connsiteY62" fmla="*/ 101693 h 761503"/>
                <a:gd name="connsiteX63" fmla="*/ 60898 w 571128"/>
                <a:gd name="connsiteY63" fmla="*/ 93534 h 761503"/>
                <a:gd name="connsiteX64" fmla="*/ 77216 w 571128"/>
                <a:gd name="connsiteY64" fmla="*/ 85375 h 761503"/>
                <a:gd name="connsiteX65" fmla="*/ 131609 w 571128"/>
                <a:gd name="connsiteY65" fmla="*/ 79936 h 761503"/>
                <a:gd name="connsiteX66" fmla="*/ 161525 w 571128"/>
                <a:gd name="connsiteY66" fmla="*/ 79936 h 761503"/>
                <a:gd name="connsiteX67" fmla="*/ 177843 w 571128"/>
                <a:gd name="connsiteY67" fmla="*/ 66337 h 761503"/>
                <a:gd name="connsiteX68" fmla="*/ 202320 w 571128"/>
                <a:gd name="connsiteY68" fmla="*/ 58178 h 761503"/>
                <a:gd name="connsiteX69" fmla="*/ 234956 w 571128"/>
                <a:gd name="connsiteY69" fmla="*/ 77216 h 761503"/>
                <a:gd name="connsiteX70" fmla="*/ 251274 w 571128"/>
                <a:gd name="connsiteY70" fmla="*/ 107132 h 761503"/>
                <a:gd name="connsiteX71" fmla="*/ 267592 w 571128"/>
                <a:gd name="connsiteY71" fmla="*/ 147927 h 761503"/>
                <a:gd name="connsiteX72" fmla="*/ 281190 w 571128"/>
                <a:gd name="connsiteY72" fmla="*/ 183282 h 761503"/>
                <a:gd name="connsiteX73" fmla="*/ 297508 w 571128"/>
                <a:gd name="connsiteY73" fmla="*/ 224077 h 761503"/>
                <a:gd name="connsiteX74" fmla="*/ 308387 w 571128"/>
                <a:gd name="connsiteY74" fmla="*/ 264872 h 761503"/>
                <a:gd name="connsiteX75" fmla="*/ 319265 w 571128"/>
                <a:gd name="connsiteY75" fmla="*/ 300228 h 761503"/>
                <a:gd name="connsiteX76" fmla="*/ 351901 w 571128"/>
                <a:gd name="connsiteY76" fmla="*/ 379098 h 761503"/>
                <a:gd name="connsiteX77" fmla="*/ 365500 w 571128"/>
                <a:gd name="connsiteY77" fmla="*/ 417173 h 761503"/>
                <a:gd name="connsiteX78" fmla="*/ 379098 w 571128"/>
                <a:gd name="connsiteY78" fmla="*/ 457968 h 761503"/>
                <a:gd name="connsiteX79" fmla="*/ 395416 w 571128"/>
                <a:gd name="connsiteY79" fmla="*/ 496043 h 761503"/>
                <a:gd name="connsiteX80" fmla="*/ 406295 w 571128"/>
                <a:gd name="connsiteY80" fmla="*/ 512361 h 761503"/>
                <a:gd name="connsiteX81" fmla="*/ 411734 w 571128"/>
                <a:gd name="connsiteY81" fmla="*/ 531398 h 761503"/>
                <a:gd name="connsiteX82" fmla="*/ 419893 w 571128"/>
                <a:gd name="connsiteY82" fmla="*/ 558595 h 761503"/>
                <a:gd name="connsiteX83" fmla="*/ 425332 w 571128"/>
                <a:gd name="connsiteY83" fmla="*/ 564034 h 761503"/>
                <a:gd name="connsiteX84" fmla="*/ 430771 w 571128"/>
                <a:gd name="connsiteY84" fmla="*/ 558595 h 761503"/>
                <a:gd name="connsiteX85" fmla="*/ 430771 w 571128"/>
                <a:gd name="connsiteY85" fmla="*/ 550436 h 761503"/>
                <a:gd name="connsiteX86" fmla="*/ 430771 w 571128"/>
                <a:gd name="connsiteY86" fmla="*/ 501482 h 761503"/>
                <a:gd name="connsiteX87" fmla="*/ 430771 w 571128"/>
                <a:gd name="connsiteY87" fmla="*/ 403575 h 761503"/>
                <a:gd name="connsiteX88" fmla="*/ 425332 w 571128"/>
                <a:gd name="connsiteY88" fmla="*/ 313826 h 761503"/>
                <a:gd name="connsiteX89" fmla="*/ 425332 w 571128"/>
                <a:gd name="connsiteY89" fmla="*/ 248554 h 761503"/>
                <a:gd name="connsiteX90" fmla="*/ 425332 w 571128"/>
                <a:gd name="connsiteY90" fmla="*/ 210479 h 761503"/>
                <a:gd name="connsiteX91" fmla="*/ 422613 w 571128"/>
                <a:gd name="connsiteY91" fmla="*/ 153366 h 761503"/>
                <a:gd name="connsiteX92" fmla="*/ 425332 w 571128"/>
                <a:gd name="connsiteY92" fmla="*/ 123450 h 761503"/>
                <a:gd name="connsiteX93" fmla="*/ 398136 w 571128"/>
                <a:gd name="connsiteY93" fmla="*/ 123450 h 761503"/>
                <a:gd name="connsiteX94" fmla="*/ 379098 w 571128"/>
                <a:gd name="connsiteY94" fmla="*/ 123450 h 761503"/>
                <a:gd name="connsiteX95" fmla="*/ 360060 w 571128"/>
                <a:gd name="connsiteY95" fmla="*/ 118011 h 761503"/>
                <a:gd name="connsiteX96" fmla="*/ 349182 w 571128"/>
                <a:gd name="connsiteY96" fmla="*/ 101693 h 761503"/>
                <a:gd name="connsiteX97" fmla="*/ 351901 w 571128"/>
                <a:gd name="connsiteY97" fmla="*/ 93534 h 761503"/>
                <a:gd name="connsiteX98" fmla="*/ 368219 w 571128"/>
                <a:gd name="connsiteY98" fmla="*/ 85375 h 761503"/>
                <a:gd name="connsiteX99" fmla="*/ 422613 w 571128"/>
                <a:gd name="connsiteY99" fmla="*/ 79936 h 761503"/>
                <a:gd name="connsiteX100" fmla="*/ 444370 w 571128"/>
                <a:gd name="connsiteY100" fmla="*/ 79936 h 761503"/>
                <a:gd name="connsiteX101" fmla="*/ 463407 w 571128"/>
                <a:gd name="connsiteY101" fmla="*/ 71776 h 761503"/>
                <a:gd name="connsiteX102" fmla="*/ 477006 w 571128"/>
                <a:gd name="connsiteY102" fmla="*/ 79936 h 761503"/>
                <a:gd name="connsiteX103" fmla="*/ 512361 w 571128"/>
                <a:gd name="connsiteY103" fmla="*/ 79936 h 761503"/>
                <a:gd name="connsiteX104" fmla="*/ 512361 w 571128"/>
                <a:gd name="connsiteY104" fmla="*/ 79936 h 76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571128" h="761503">
                  <a:moveTo>
                    <a:pt x="512361" y="79936"/>
                  </a:moveTo>
                  <a:cubicBezTo>
                    <a:pt x="520520" y="79936"/>
                    <a:pt x="539558" y="79936"/>
                    <a:pt x="539558" y="96253"/>
                  </a:cubicBezTo>
                  <a:cubicBezTo>
                    <a:pt x="539558" y="104412"/>
                    <a:pt x="539558" y="107132"/>
                    <a:pt x="534118" y="112571"/>
                  </a:cubicBezTo>
                  <a:cubicBezTo>
                    <a:pt x="531399" y="118011"/>
                    <a:pt x="525960" y="120730"/>
                    <a:pt x="523240" y="120730"/>
                  </a:cubicBezTo>
                  <a:cubicBezTo>
                    <a:pt x="515081" y="123450"/>
                    <a:pt x="512361" y="123450"/>
                    <a:pt x="506922" y="123450"/>
                  </a:cubicBezTo>
                  <a:cubicBezTo>
                    <a:pt x="504202" y="123450"/>
                    <a:pt x="490604" y="123450"/>
                    <a:pt x="477006" y="123450"/>
                  </a:cubicBezTo>
                  <a:cubicBezTo>
                    <a:pt x="477006" y="131609"/>
                    <a:pt x="479725" y="137048"/>
                    <a:pt x="479725" y="145207"/>
                  </a:cubicBezTo>
                  <a:cubicBezTo>
                    <a:pt x="479725" y="156086"/>
                    <a:pt x="477006" y="166964"/>
                    <a:pt x="477006" y="180563"/>
                  </a:cubicBezTo>
                  <a:cubicBezTo>
                    <a:pt x="477006" y="196881"/>
                    <a:pt x="479725" y="215918"/>
                    <a:pt x="482445" y="232236"/>
                  </a:cubicBezTo>
                  <a:cubicBezTo>
                    <a:pt x="485165" y="248554"/>
                    <a:pt x="485165" y="267592"/>
                    <a:pt x="485165" y="283910"/>
                  </a:cubicBezTo>
                  <a:cubicBezTo>
                    <a:pt x="485165" y="297508"/>
                    <a:pt x="485165" y="313826"/>
                    <a:pt x="485165" y="327424"/>
                  </a:cubicBezTo>
                  <a:cubicBezTo>
                    <a:pt x="485165" y="343742"/>
                    <a:pt x="487884" y="357340"/>
                    <a:pt x="487884" y="373658"/>
                  </a:cubicBezTo>
                  <a:cubicBezTo>
                    <a:pt x="487884" y="389976"/>
                    <a:pt x="485165" y="403575"/>
                    <a:pt x="485165" y="419892"/>
                  </a:cubicBezTo>
                  <a:cubicBezTo>
                    <a:pt x="485165" y="436210"/>
                    <a:pt x="485165" y="449809"/>
                    <a:pt x="485165" y="463407"/>
                  </a:cubicBezTo>
                  <a:cubicBezTo>
                    <a:pt x="485165" y="479725"/>
                    <a:pt x="485165" y="498762"/>
                    <a:pt x="482445" y="515080"/>
                  </a:cubicBezTo>
                  <a:cubicBezTo>
                    <a:pt x="482445" y="528679"/>
                    <a:pt x="482445" y="542277"/>
                    <a:pt x="482445" y="558595"/>
                  </a:cubicBezTo>
                  <a:cubicBezTo>
                    <a:pt x="482445" y="572193"/>
                    <a:pt x="479725" y="588511"/>
                    <a:pt x="479725" y="602109"/>
                  </a:cubicBezTo>
                  <a:cubicBezTo>
                    <a:pt x="479725" y="615708"/>
                    <a:pt x="485165" y="632026"/>
                    <a:pt x="485165" y="648343"/>
                  </a:cubicBezTo>
                  <a:cubicBezTo>
                    <a:pt x="485165" y="659222"/>
                    <a:pt x="482445" y="670101"/>
                    <a:pt x="474286" y="675540"/>
                  </a:cubicBezTo>
                  <a:cubicBezTo>
                    <a:pt x="460688" y="686419"/>
                    <a:pt x="444370" y="691858"/>
                    <a:pt x="428052" y="691858"/>
                  </a:cubicBezTo>
                  <a:cubicBezTo>
                    <a:pt x="414454" y="691858"/>
                    <a:pt x="400855" y="689138"/>
                    <a:pt x="387257" y="683699"/>
                  </a:cubicBezTo>
                  <a:cubicBezTo>
                    <a:pt x="373659" y="678260"/>
                    <a:pt x="360060" y="672820"/>
                    <a:pt x="351901" y="664661"/>
                  </a:cubicBezTo>
                  <a:cubicBezTo>
                    <a:pt x="330144" y="645624"/>
                    <a:pt x="316546" y="621147"/>
                    <a:pt x="305667" y="596670"/>
                  </a:cubicBezTo>
                  <a:cubicBezTo>
                    <a:pt x="292069" y="569473"/>
                    <a:pt x="281190" y="539557"/>
                    <a:pt x="270312" y="509641"/>
                  </a:cubicBezTo>
                  <a:cubicBezTo>
                    <a:pt x="264872" y="493323"/>
                    <a:pt x="256713" y="477005"/>
                    <a:pt x="251274" y="460687"/>
                  </a:cubicBezTo>
                  <a:cubicBezTo>
                    <a:pt x="240395" y="433491"/>
                    <a:pt x="232236" y="409014"/>
                    <a:pt x="224077" y="381817"/>
                  </a:cubicBezTo>
                  <a:cubicBezTo>
                    <a:pt x="218638" y="365499"/>
                    <a:pt x="213199" y="346462"/>
                    <a:pt x="207759" y="330144"/>
                  </a:cubicBezTo>
                  <a:cubicBezTo>
                    <a:pt x="202320" y="316545"/>
                    <a:pt x="196881" y="300228"/>
                    <a:pt x="191442" y="286629"/>
                  </a:cubicBezTo>
                  <a:cubicBezTo>
                    <a:pt x="188722" y="281190"/>
                    <a:pt x="186002" y="278470"/>
                    <a:pt x="183283" y="278470"/>
                  </a:cubicBezTo>
                  <a:cubicBezTo>
                    <a:pt x="180563" y="278470"/>
                    <a:pt x="180563" y="286629"/>
                    <a:pt x="180563" y="292069"/>
                  </a:cubicBezTo>
                  <a:cubicBezTo>
                    <a:pt x="180563" y="297508"/>
                    <a:pt x="180563" y="302947"/>
                    <a:pt x="180563" y="305667"/>
                  </a:cubicBezTo>
                  <a:cubicBezTo>
                    <a:pt x="180563" y="321985"/>
                    <a:pt x="183283" y="338303"/>
                    <a:pt x="183283" y="354621"/>
                  </a:cubicBezTo>
                  <a:cubicBezTo>
                    <a:pt x="183283" y="387257"/>
                    <a:pt x="186002" y="417173"/>
                    <a:pt x="188722" y="449809"/>
                  </a:cubicBezTo>
                  <a:cubicBezTo>
                    <a:pt x="188722" y="460687"/>
                    <a:pt x="188722" y="468846"/>
                    <a:pt x="188722" y="479725"/>
                  </a:cubicBezTo>
                  <a:cubicBezTo>
                    <a:pt x="188722" y="501482"/>
                    <a:pt x="188722" y="523239"/>
                    <a:pt x="188722" y="542277"/>
                  </a:cubicBezTo>
                  <a:cubicBezTo>
                    <a:pt x="188722" y="566754"/>
                    <a:pt x="186002" y="591231"/>
                    <a:pt x="186002" y="615708"/>
                  </a:cubicBezTo>
                  <a:cubicBezTo>
                    <a:pt x="186002" y="623867"/>
                    <a:pt x="186002" y="632026"/>
                    <a:pt x="186002" y="637465"/>
                  </a:cubicBezTo>
                  <a:cubicBezTo>
                    <a:pt x="186002" y="645624"/>
                    <a:pt x="183283" y="656502"/>
                    <a:pt x="183283" y="664661"/>
                  </a:cubicBezTo>
                  <a:cubicBezTo>
                    <a:pt x="202320" y="664661"/>
                    <a:pt x="218638" y="664661"/>
                    <a:pt x="226797" y="664661"/>
                  </a:cubicBezTo>
                  <a:cubicBezTo>
                    <a:pt x="234956" y="664661"/>
                    <a:pt x="253994" y="664661"/>
                    <a:pt x="253994" y="680979"/>
                  </a:cubicBezTo>
                  <a:cubicBezTo>
                    <a:pt x="253994" y="689138"/>
                    <a:pt x="253994" y="691858"/>
                    <a:pt x="248554" y="697297"/>
                  </a:cubicBezTo>
                  <a:cubicBezTo>
                    <a:pt x="245835" y="702737"/>
                    <a:pt x="240395" y="705456"/>
                    <a:pt x="234956" y="705456"/>
                  </a:cubicBezTo>
                  <a:cubicBezTo>
                    <a:pt x="226797" y="708176"/>
                    <a:pt x="224077" y="708176"/>
                    <a:pt x="218638" y="708176"/>
                  </a:cubicBezTo>
                  <a:cubicBezTo>
                    <a:pt x="215918" y="708176"/>
                    <a:pt x="199600" y="708176"/>
                    <a:pt x="183283" y="708176"/>
                  </a:cubicBezTo>
                  <a:cubicBezTo>
                    <a:pt x="166965" y="708176"/>
                    <a:pt x="153366" y="708176"/>
                    <a:pt x="150647" y="708176"/>
                  </a:cubicBezTo>
                  <a:cubicBezTo>
                    <a:pt x="139768" y="708176"/>
                    <a:pt x="120730" y="708176"/>
                    <a:pt x="107132" y="708176"/>
                  </a:cubicBezTo>
                  <a:cubicBezTo>
                    <a:pt x="101693" y="708176"/>
                    <a:pt x="96253" y="708176"/>
                    <a:pt x="88094" y="708176"/>
                  </a:cubicBezTo>
                  <a:cubicBezTo>
                    <a:pt x="82655" y="708176"/>
                    <a:pt x="74496" y="708176"/>
                    <a:pt x="69057" y="702737"/>
                  </a:cubicBezTo>
                  <a:cubicBezTo>
                    <a:pt x="63618" y="700017"/>
                    <a:pt x="58178" y="691858"/>
                    <a:pt x="58178" y="686419"/>
                  </a:cubicBezTo>
                  <a:cubicBezTo>
                    <a:pt x="58178" y="683699"/>
                    <a:pt x="58178" y="680979"/>
                    <a:pt x="60898" y="678260"/>
                  </a:cubicBezTo>
                  <a:cubicBezTo>
                    <a:pt x="63618" y="675540"/>
                    <a:pt x="71777" y="672820"/>
                    <a:pt x="77216" y="670101"/>
                  </a:cubicBezTo>
                  <a:cubicBezTo>
                    <a:pt x="90814" y="667381"/>
                    <a:pt x="115291" y="664661"/>
                    <a:pt x="120730" y="664661"/>
                  </a:cubicBezTo>
                  <a:cubicBezTo>
                    <a:pt x="123450" y="664661"/>
                    <a:pt x="126170" y="664661"/>
                    <a:pt x="131609" y="664661"/>
                  </a:cubicBezTo>
                  <a:cubicBezTo>
                    <a:pt x="131609" y="623867"/>
                    <a:pt x="134329" y="583072"/>
                    <a:pt x="134329" y="539557"/>
                  </a:cubicBezTo>
                  <a:cubicBezTo>
                    <a:pt x="134329" y="528679"/>
                    <a:pt x="134329" y="515080"/>
                    <a:pt x="134329" y="504202"/>
                  </a:cubicBezTo>
                  <a:cubicBezTo>
                    <a:pt x="131609" y="460687"/>
                    <a:pt x="131609" y="417173"/>
                    <a:pt x="131609" y="376378"/>
                  </a:cubicBezTo>
                  <a:cubicBezTo>
                    <a:pt x="131609" y="351901"/>
                    <a:pt x="131609" y="327424"/>
                    <a:pt x="131609" y="302947"/>
                  </a:cubicBezTo>
                  <a:cubicBezTo>
                    <a:pt x="131609" y="275751"/>
                    <a:pt x="131609" y="248554"/>
                    <a:pt x="134329" y="221357"/>
                  </a:cubicBezTo>
                  <a:cubicBezTo>
                    <a:pt x="134329" y="188722"/>
                    <a:pt x="137048" y="156086"/>
                    <a:pt x="137048" y="123450"/>
                  </a:cubicBezTo>
                  <a:cubicBezTo>
                    <a:pt x="126170" y="123450"/>
                    <a:pt x="115291" y="123450"/>
                    <a:pt x="107132" y="123450"/>
                  </a:cubicBezTo>
                  <a:cubicBezTo>
                    <a:pt x="101693" y="123450"/>
                    <a:pt x="96253" y="123450"/>
                    <a:pt x="88094" y="123450"/>
                  </a:cubicBezTo>
                  <a:cubicBezTo>
                    <a:pt x="82655" y="123450"/>
                    <a:pt x="74496" y="120730"/>
                    <a:pt x="69057" y="118011"/>
                  </a:cubicBezTo>
                  <a:cubicBezTo>
                    <a:pt x="63618" y="115291"/>
                    <a:pt x="58178" y="107132"/>
                    <a:pt x="58178" y="101693"/>
                  </a:cubicBezTo>
                  <a:cubicBezTo>
                    <a:pt x="58178" y="98973"/>
                    <a:pt x="58178" y="96253"/>
                    <a:pt x="60898" y="93534"/>
                  </a:cubicBezTo>
                  <a:cubicBezTo>
                    <a:pt x="63618" y="90814"/>
                    <a:pt x="71777" y="88095"/>
                    <a:pt x="77216" y="85375"/>
                  </a:cubicBezTo>
                  <a:cubicBezTo>
                    <a:pt x="90814" y="82655"/>
                    <a:pt x="126170" y="79936"/>
                    <a:pt x="131609" y="79936"/>
                  </a:cubicBezTo>
                  <a:cubicBezTo>
                    <a:pt x="137048" y="79936"/>
                    <a:pt x="147927" y="79936"/>
                    <a:pt x="161525" y="79936"/>
                  </a:cubicBezTo>
                  <a:cubicBezTo>
                    <a:pt x="166965" y="74496"/>
                    <a:pt x="172404" y="71776"/>
                    <a:pt x="177843" y="66337"/>
                  </a:cubicBezTo>
                  <a:cubicBezTo>
                    <a:pt x="186002" y="60898"/>
                    <a:pt x="194161" y="58178"/>
                    <a:pt x="202320" y="58178"/>
                  </a:cubicBezTo>
                  <a:cubicBezTo>
                    <a:pt x="215918" y="58178"/>
                    <a:pt x="226797" y="63618"/>
                    <a:pt x="234956" y="77216"/>
                  </a:cubicBezTo>
                  <a:cubicBezTo>
                    <a:pt x="240395" y="88095"/>
                    <a:pt x="248554" y="96253"/>
                    <a:pt x="251274" y="107132"/>
                  </a:cubicBezTo>
                  <a:cubicBezTo>
                    <a:pt x="256713" y="120730"/>
                    <a:pt x="259433" y="134329"/>
                    <a:pt x="267592" y="147927"/>
                  </a:cubicBezTo>
                  <a:cubicBezTo>
                    <a:pt x="273031" y="158806"/>
                    <a:pt x="275751" y="172404"/>
                    <a:pt x="281190" y="183282"/>
                  </a:cubicBezTo>
                  <a:cubicBezTo>
                    <a:pt x="286630" y="196881"/>
                    <a:pt x="292069" y="210479"/>
                    <a:pt x="297508" y="224077"/>
                  </a:cubicBezTo>
                  <a:cubicBezTo>
                    <a:pt x="300228" y="237676"/>
                    <a:pt x="305667" y="251274"/>
                    <a:pt x="308387" y="264872"/>
                  </a:cubicBezTo>
                  <a:cubicBezTo>
                    <a:pt x="311107" y="278470"/>
                    <a:pt x="311107" y="289349"/>
                    <a:pt x="319265" y="300228"/>
                  </a:cubicBezTo>
                  <a:cubicBezTo>
                    <a:pt x="332864" y="324704"/>
                    <a:pt x="346462" y="351901"/>
                    <a:pt x="351901" y="379098"/>
                  </a:cubicBezTo>
                  <a:cubicBezTo>
                    <a:pt x="354621" y="392696"/>
                    <a:pt x="360060" y="403575"/>
                    <a:pt x="365500" y="417173"/>
                  </a:cubicBezTo>
                  <a:cubicBezTo>
                    <a:pt x="373659" y="430771"/>
                    <a:pt x="373659" y="444369"/>
                    <a:pt x="379098" y="457968"/>
                  </a:cubicBezTo>
                  <a:cubicBezTo>
                    <a:pt x="381818" y="471566"/>
                    <a:pt x="387257" y="482445"/>
                    <a:pt x="395416" y="496043"/>
                  </a:cubicBezTo>
                  <a:cubicBezTo>
                    <a:pt x="398136" y="501482"/>
                    <a:pt x="403575" y="506921"/>
                    <a:pt x="406295" y="512361"/>
                  </a:cubicBezTo>
                  <a:cubicBezTo>
                    <a:pt x="409014" y="517800"/>
                    <a:pt x="409014" y="525959"/>
                    <a:pt x="411734" y="531398"/>
                  </a:cubicBezTo>
                  <a:cubicBezTo>
                    <a:pt x="414454" y="539557"/>
                    <a:pt x="417173" y="550436"/>
                    <a:pt x="419893" y="558595"/>
                  </a:cubicBezTo>
                  <a:cubicBezTo>
                    <a:pt x="422613" y="561314"/>
                    <a:pt x="422613" y="564034"/>
                    <a:pt x="425332" y="564034"/>
                  </a:cubicBezTo>
                  <a:cubicBezTo>
                    <a:pt x="428052" y="564034"/>
                    <a:pt x="428052" y="561314"/>
                    <a:pt x="430771" y="558595"/>
                  </a:cubicBezTo>
                  <a:cubicBezTo>
                    <a:pt x="430771" y="555875"/>
                    <a:pt x="430771" y="553156"/>
                    <a:pt x="430771" y="550436"/>
                  </a:cubicBezTo>
                  <a:cubicBezTo>
                    <a:pt x="430771" y="534118"/>
                    <a:pt x="430771" y="517800"/>
                    <a:pt x="430771" y="501482"/>
                  </a:cubicBezTo>
                  <a:cubicBezTo>
                    <a:pt x="430771" y="468846"/>
                    <a:pt x="433491" y="436210"/>
                    <a:pt x="430771" y="403575"/>
                  </a:cubicBezTo>
                  <a:cubicBezTo>
                    <a:pt x="430771" y="373658"/>
                    <a:pt x="425332" y="343742"/>
                    <a:pt x="425332" y="313826"/>
                  </a:cubicBezTo>
                  <a:cubicBezTo>
                    <a:pt x="425332" y="292069"/>
                    <a:pt x="425332" y="270311"/>
                    <a:pt x="425332" y="248554"/>
                  </a:cubicBezTo>
                  <a:cubicBezTo>
                    <a:pt x="425332" y="234956"/>
                    <a:pt x="425332" y="224077"/>
                    <a:pt x="425332" y="210479"/>
                  </a:cubicBezTo>
                  <a:cubicBezTo>
                    <a:pt x="425332" y="191441"/>
                    <a:pt x="422613" y="172404"/>
                    <a:pt x="422613" y="153366"/>
                  </a:cubicBezTo>
                  <a:cubicBezTo>
                    <a:pt x="422613" y="142488"/>
                    <a:pt x="422613" y="134329"/>
                    <a:pt x="425332" y="123450"/>
                  </a:cubicBezTo>
                  <a:cubicBezTo>
                    <a:pt x="417173" y="123450"/>
                    <a:pt x="406295" y="123450"/>
                    <a:pt x="398136" y="123450"/>
                  </a:cubicBezTo>
                  <a:cubicBezTo>
                    <a:pt x="392696" y="123450"/>
                    <a:pt x="387257" y="123450"/>
                    <a:pt x="379098" y="123450"/>
                  </a:cubicBezTo>
                  <a:cubicBezTo>
                    <a:pt x="373659" y="123450"/>
                    <a:pt x="365500" y="120730"/>
                    <a:pt x="360060" y="118011"/>
                  </a:cubicBezTo>
                  <a:cubicBezTo>
                    <a:pt x="354621" y="115291"/>
                    <a:pt x="349182" y="107132"/>
                    <a:pt x="349182" y="101693"/>
                  </a:cubicBezTo>
                  <a:cubicBezTo>
                    <a:pt x="349182" y="98973"/>
                    <a:pt x="349182" y="96253"/>
                    <a:pt x="351901" y="93534"/>
                  </a:cubicBezTo>
                  <a:cubicBezTo>
                    <a:pt x="354621" y="90814"/>
                    <a:pt x="362780" y="88095"/>
                    <a:pt x="368219" y="85375"/>
                  </a:cubicBezTo>
                  <a:cubicBezTo>
                    <a:pt x="381818" y="82655"/>
                    <a:pt x="417173" y="79936"/>
                    <a:pt x="422613" y="79936"/>
                  </a:cubicBezTo>
                  <a:cubicBezTo>
                    <a:pt x="428052" y="79936"/>
                    <a:pt x="433491" y="79936"/>
                    <a:pt x="444370" y="79936"/>
                  </a:cubicBezTo>
                  <a:cubicBezTo>
                    <a:pt x="449809" y="74496"/>
                    <a:pt x="455248" y="71776"/>
                    <a:pt x="463407" y="71776"/>
                  </a:cubicBezTo>
                  <a:cubicBezTo>
                    <a:pt x="471566" y="71776"/>
                    <a:pt x="477006" y="74496"/>
                    <a:pt x="477006" y="79936"/>
                  </a:cubicBezTo>
                  <a:cubicBezTo>
                    <a:pt x="490604" y="82655"/>
                    <a:pt x="504202" y="79936"/>
                    <a:pt x="512361" y="79936"/>
                  </a:cubicBezTo>
                  <a:lnTo>
                    <a:pt x="512361" y="79936"/>
                  </a:lnTo>
                  <a:close/>
                </a:path>
              </a:pathLst>
            </a:custGeom>
            <a:grpFill/>
            <a:ln w="27168" cap="flat">
              <a:noFill/>
              <a:prstDash val="solid"/>
              <a:miter/>
            </a:ln>
          </p:spPr>
          <p:txBody>
            <a:bodyPr rtlCol="0" anchor="ctr"/>
            <a:lstStyle/>
            <a:p>
              <a:endParaRPr/>
            </a:p>
          </p:txBody>
        </p:sp>
        <p:sp>
          <p:nvSpPr>
            <p:cNvPr id="36" name="Freeform: Shape 35">
              <a:extLst>
                <a:ext uri="{FF2B5EF4-FFF2-40B4-BE49-F238E27FC236}">
                  <a16:creationId xmlns:a16="http://schemas.microsoft.com/office/drawing/2014/main" id="{417FE90C-6359-4A38-A932-B9E34A36EB87}"/>
                </a:ext>
              </a:extLst>
            </p:cNvPr>
            <p:cNvSpPr/>
            <p:nvPr/>
          </p:nvSpPr>
          <p:spPr>
            <a:xfrm>
              <a:off x="2987430" y="4242177"/>
              <a:ext cx="494979" cy="674476"/>
            </a:xfrm>
            <a:custGeom>
              <a:avLst/>
              <a:gdLst>
                <a:gd name="connsiteX0" fmla="*/ 228453 w 494979"/>
                <a:gd name="connsiteY0" fmla="*/ 97907 h 674476"/>
                <a:gd name="connsiteX1" fmla="*/ 212135 w 494979"/>
                <a:gd name="connsiteY1" fmla="*/ 119665 h 674476"/>
                <a:gd name="connsiteX2" fmla="*/ 203976 w 494979"/>
                <a:gd name="connsiteY2" fmla="*/ 152300 h 674476"/>
                <a:gd name="connsiteX3" fmla="*/ 201256 w 494979"/>
                <a:gd name="connsiteY3" fmla="*/ 168618 h 674476"/>
                <a:gd name="connsiteX4" fmla="*/ 198537 w 494979"/>
                <a:gd name="connsiteY4" fmla="*/ 184936 h 674476"/>
                <a:gd name="connsiteX5" fmla="*/ 190378 w 494979"/>
                <a:gd name="connsiteY5" fmla="*/ 220292 h 674476"/>
                <a:gd name="connsiteX6" fmla="*/ 171340 w 494979"/>
                <a:gd name="connsiteY6" fmla="*/ 291003 h 674476"/>
                <a:gd name="connsiteX7" fmla="*/ 163180 w 494979"/>
                <a:gd name="connsiteY7" fmla="*/ 323639 h 674476"/>
                <a:gd name="connsiteX8" fmla="*/ 152302 w 494979"/>
                <a:gd name="connsiteY8" fmla="*/ 361714 h 674476"/>
                <a:gd name="connsiteX9" fmla="*/ 146862 w 494979"/>
                <a:gd name="connsiteY9" fmla="*/ 388910 h 674476"/>
                <a:gd name="connsiteX10" fmla="*/ 152302 w 494979"/>
                <a:gd name="connsiteY10" fmla="*/ 391630 h 674476"/>
                <a:gd name="connsiteX11" fmla="*/ 174060 w 494979"/>
                <a:gd name="connsiteY11" fmla="*/ 391630 h 674476"/>
                <a:gd name="connsiteX12" fmla="*/ 195817 w 494979"/>
                <a:gd name="connsiteY12" fmla="*/ 388910 h 674476"/>
                <a:gd name="connsiteX13" fmla="*/ 214855 w 494979"/>
                <a:gd name="connsiteY13" fmla="*/ 388910 h 674476"/>
                <a:gd name="connsiteX14" fmla="*/ 239332 w 494979"/>
                <a:gd name="connsiteY14" fmla="*/ 388910 h 674476"/>
                <a:gd name="connsiteX15" fmla="*/ 252930 w 494979"/>
                <a:gd name="connsiteY15" fmla="*/ 386191 h 674476"/>
                <a:gd name="connsiteX16" fmla="*/ 261089 w 494979"/>
                <a:gd name="connsiteY16" fmla="*/ 386191 h 674476"/>
                <a:gd name="connsiteX17" fmla="*/ 258369 w 494979"/>
                <a:gd name="connsiteY17" fmla="*/ 367153 h 674476"/>
                <a:gd name="connsiteX18" fmla="*/ 252930 w 494979"/>
                <a:gd name="connsiteY18" fmla="*/ 331797 h 674476"/>
                <a:gd name="connsiteX19" fmla="*/ 250210 w 494979"/>
                <a:gd name="connsiteY19" fmla="*/ 244769 h 674476"/>
                <a:gd name="connsiteX20" fmla="*/ 244771 w 494979"/>
                <a:gd name="connsiteY20" fmla="*/ 203974 h 674476"/>
                <a:gd name="connsiteX21" fmla="*/ 239332 w 494979"/>
                <a:gd name="connsiteY21" fmla="*/ 157740 h 674476"/>
                <a:gd name="connsiteX22" fmla="*/ 236612 w 494979"/>
                <a:gd name="connsiteY22" fmla="*/ 119665 h 674476"/>
                <a:gd name="connsiteX23" fmla="*/ 228453 w 494979"/>
                <a:gd name="connsiteY23" fmla="*/ 97907 h 674476"/>
                <a:gd name="connsiteX24" fmla="*/ 274687 w 494979"/>
                <a:gd name="connsiteY24" fmla="*/ 0 h 674476"/>
                <a:gd name="connsiteX25" fmla="*/ 304603 w 494979"/>
                <a:gd name="connsiteY25" fmla="*/ 5439 h 674476"/>
                <a:gd name="connsiteX26" fmla="*/ 320921 w 494979"/>
                <a:gd name="connsiteY26" fmla="*/ 24477 h 674476"/>
                <a:gd name="connsiteX27" fmla="*/ 334519 w 494979"/>
                <a:gd name="connsiteY27" fmla="*/ 43515 h 674476"/>
                <a:gd name="connsiteX28" fmla="*/ 339959 w 494979"/>
                <a:gd name="connsiteY28" fmla="*/ 65272 h 674476"/>
                <a:gd name="connsiteX29" fmla="*/ 348118 w 494979"/>
                <a:gd name="connsiteY29" fmla="*/ 114226 h 674476"/>
                <a:gd name="connsiteX30" fmla="*/ 361716 w 494979"/>
                <a:gd name="connsiteY30" fmla="*/ 163180 h 674476"/>
                <a:gd name="connsiteX31" fmla="*/ 369875 w 494979"/>
                <a:gd name="connsiteY31" fmla="*/ 220293 h 674476"/>
                <a:gd name="connsiteX32" fmla="*/ 378034 w 494979"/>
                <a:gd name="connsiteY32" fmla="*/ 274686 h 674476"/>
                <a:gd name="connsiteX33" fmla="*/ 383473 w 494979"/>
                <a:gd name="connsiteY33" fmla="*/ 301883 h 674476"/>
                <a:gd name="connsiteX34" fmla="*/ 391632 w 494979"/>
                <a:gd name="connsiteY34" fmla="*/ 337238 h 674476"/>
                <a:gd name="connsiteX35" fmla="*/ 397071 w 494979"/>
                <a:gd name="connsiteY35" fmla="*/ 364435 h 674476"/>
                <a:gd name="connsiteX36" fmla="*/ 405230 w 494979"/>
                <a:gd name="connsiteY36" fmla="*/ 383473 h 674476"/>
                <a:gd name="connsiteX37" fmla="*/ 416109 w 494979"/>
                <a:gd name="connsiteY37" fmla="*/ 386192 h 674476"/>
                <a:gd name="connsiteX38" fmla="*/ 426988 w 494979"/>
                <a:gd name="connsiteY38" fmla="*/ 386192 h 674476"/>
                <a:gd name="connsiteX39" fmla="*/ 454184 w 494979"/>
                <a:gd name="connsiteY39" fmla="*/ 397071 h 674476"/>
                <a:gd name="connsiteX40" fmla="*/ 456904 w 494979"/>
                <a:gd name="connsiteY40" fmla="*/ 405230 h 674476"/>
                <a:gd name="connsiteX41" fmla="*/ 451465 w 494979"/>
                <a:gd name="connsiteY41" fmla="*/ 416108 h 674476"/>
                <a:gd name="connsiteX42" fmla="*/ 432427 w 494979"/>
                <a:gd name="connsiteY42" fmla="*/ 429707 h 674476"/>
                <a:gd name="connsiteX43" fmla="*/ 421548 w 494979"/>
                <a:gd name="connsiteY43" fmla="*/ 432426 h 674476"/>
                <a:gd name="connsiteX44" fmla="*/ 413389 w 494979"/>
                <a:gd name="connsiteY44" fmla="*/ 435146 h 674476"/>
                <a:gd name="connsiteX45" fmla="*/ 413389 w 494979"/>
                <a:gd name="connsiteY45" fmla="*/ 440585 h 674476"/>
                <a:gd name="connsiteX46" fmla="*/ 416109 w 494979"/>
                <a:gd name="connsiteY46" fmla="*/ 451464 h 674476"/>
                <a:gd name="connsiteX47" fmla="*/ 418829 w 494979"/>
                <a:gd name="connsiteY47" fmla="*/ 465062 h 674476"/>
                <a:gd name="connsiteX48" fmla="*/ 418829 w 494979"/>
                <a:gd name="connsiteY48" fmla="*/ 475941 h 674476"/>
                <a:gd name="connsiteX49" fmla="*/ 418829 w 494979"/>
                <a:gd name="connsiteY49" fmla="*/ 486820 h 674476"/>
                <a:gd name="connsiteX50" fmla="*/ 426988 w 494979"/>
                <a:gd name="connsiteY50" fmla="*/ 516736 h 674476"/>
                <a:gd name="connsiteX51" fmla="*/ 432427 w 494979"/>
                <a:gd name="connsiteY51" fmla="*/ 543932 h 674476"/>
                <a:gd name="connsiteX52" fmla="*/ 437866 w 494979"/>
                <a:gd name="connsiteY52" fmla="*/ 573848 h 674476"/>
                <a:gd name="connsiteX53" fmla="*/ 443306 w 494979"/>
                <a:gd name="connsiteY53" fmla="*/ 606484 h 674476"/>
                <a:gd name="connsiteX54" fmla="*/ 446025 w 494979"/>
                <a:gd name="connsiteY54" fmla="*/ 617363 h 674476"/>
                <a:gd name="connsiteX55" fmla="*/ 470502 w 494979"/>
                <a:gd name="connsiteY55" fmla="*/ 617363 h 674476"/>
                <a:gd name="connsiteX56" fmla="*/ 494979 w 494979"/>
                <a:gd name="connsiteY56" fmla="*/ 641840 h 674476"/>
                <a:gd name="connsiteX57" fmla="*/ 486820 w 494979"/>
                <a:gd name="connsiteY57" fmla="*/ 655438 h 674476"/>
                <a:gd name="connsiteX58" fmla="*/ 470502 w 494979"/>
                <a:gd name="connsiteY58" fmla="*/ 663597 h 674476"/>
                <a:gd name="connsiteX59" fmla="*/ 446025 w 494979"/>
                <a:gd name="connsiteY59" fmla="*/ 666317 h 674476"/>
                <a:gd name="connsiteX60" fmla="*/ 424268 w 494979"/>
                <a:gd name="connsiteY60" fmla="*/ 666317 h 674476"/>
                <a:gd name="connsiteX61" fmla="*/ 416109 w 494979"/>
                <a:gd name="connsiteY61" fmla="*/ 666317 h 674476"/>
                <a:gd name="connsiteX62" fmla="*/ 402511 w 494979"/>
                <a:gd name="connsiteY62" fmla="*/ 671756 h 674476"/>
                <a:gd name="connsiteX63" fmla="*/ 386193 w 494979"/>
                <a:gd name="connsiteY63" fmla="*/ 674476 h 674476"/>
                <a:gd name="connsiteX64" fmla="*/ 350837 w 494979"/>
                <a:gd name="connsiteY64" fmla="*/ 669036 h 674476"/>
                <a:gd name="connsiteX65" fmla="*/ 329080 w 494979"/>
                <a:gd name="connsiteY65" fmla="*/ 669036 h 674476"/>
                <a:gd name="connsiteX66" fmla="*/ 280126 w 494979"/>
                <a:gd name="connsiteY66" fmla="*/ 669036 h 674476"/>
                <a:gd name="connsiteX67" fmla="*/ 255649 w 494979"/>
                <a:gd name="connsiteY67" fmla="*/ 663597 h 674476"/>
                <a:gd name="connsiteX68" fmla="*/ 239331 w 494979"/>
                <a:gd name="connsiteY68" fmla="*/ 647279 h 674476"/>
                <a:gd name="connsiteX69" fmla="*/ 263808 w 494979"/>
                <a:gd name="connsiteY69" fmla="*/ 630961 h 674476"/>
                <a:gd name="connsiteX70" fmla="*/ 291005 w 494979"/>
                <a:gd name="connsiteY70" fmla="*/ 628241 h 674476"/>
                <a:gd name="connsiteX71" fmla="*/ 288285 w 494979"/>
                <a:gd name="connsiteY71" fmla="*/ 609204 h 674476"/>
                <a:gd name="connsiteX72" fmla="*/ 285565 w 494979"/>
                <a:gd name="connsiteY72" fmla="*/ 582007 h 674476"/>
                <a:gd name="connsiteX73" fmla="*/ 282846 w 494979"/>
                <a:gd name="connsiteY73" fmla="*/ 568409 h 674476"/>
                <a:gd name="connsiteX74" fmla="*/ 285565 w 494979"/>
                <a:gd name="connsiteY74" fmla="*/ 554811 h 674476"/>
                <a:gd name="connsiteX75" fmla="*/ 280126 w 494979"/>
                <a:gd name="connsiteY75" fmla="*/ 538493 h 674476"/>
                <a:gd name="connsiteX76" fmla="*/ 274687 w 494979"/>
                <a:gd name="connsiteY76" fmla="*/ 505857 h 674476"/>
                <a:gd name="connsiteX77" fmla="*/ 271967 w 494979"/>
                <a:gd name="connsiteY77" fmla="*/ 478660 h 674476"/>
                <a:gd name="connsiteX78" fmla="*/ 269247 w 494979"/>
                <a:gd name="connsiteY78" fmla="*/ 446025 h 674476"/>
                <a:gd name="connsiteX79" fmla="*/ 263808 w 494979"/>
                <a:gd name="connsiteY79" fmla="*/ 437866 h 674476"/>
                <a:gd name="connsiteX80" fmla="*/ 252929 w 494979"/>
                <a:gd name="connsiteY80" fmla="*/ 437866 h 674476"/>
                <a:gd name="connsiteX81" fmla="*/ 223013 w 494979"/>
                <a:gd name="connsiteY81" fmla="*/ 440585 h 674476"/>
                <a:gd name="connsiteX82" fmla="*/ 193097 w 494979"/>
                <a:gd name="connsiteY82" fmla="*/ 443305 h 674476"/>
                <a:gd name="connsiteX83" fmla="*/ 168620 w 494979"/>
                <a:gd name="connsiteY83" fmla="*/ 443305 h 674476"/>
                <a:gd name="connsiteX84" fmla="*/ 146862 w 494979"/>
                <a:gd name="connsiteY84" fmla="*/ 440585 h 674476"/>
                <a:gd name="connsiteX85" fmla="*/ 138703 w 494979"/>
                <a:gd name="connsiteY85" fmla="*/ 454184 h 674476"/>
                <a:gd name="connsiteX86" fmla="*/ 133263 w 494979"/>
                <a:gd name="connsiteY86" fmla="*/ 486820 h 674476"/>
                <a:gd name="connsiteX87" fmla="*/ 122385 w 494979"/>
                <a:gd name="connsiteY87" fmla="*/ 541213 h 674476"/>
                <a:gd name="connsiteX88" fmla="*/ 106067 w 494979"/>
                <a:gd name="connsiteY88" fmla="*/ 614643 h 674476"/>
                <a:gd name="connsiteX89" fmla="*/ 135983 w 494979"/>
                <a:gd name="connsiteY89" fmla="*/ 614643 h 674476"/>
                <a:gd name="connsiteX90" fmla="*/ 171340 w 494979"/>
                <a:gd name="connsiteY90" fmla="*/ 630961 h 674476"/>
                <a:gd name="connsiteX91" fmla="*/ 165900 w 494979"/>
                <a:gd name="connsiteY91" fmla="*/ 647279 h 674476"/>
                <a:gd name="connsiteX92" fmla="*/ 149581 w 494979"/>
                <a:gd name="connsiteY92" fmla="*/ 655438 h 674476"/>
                <a:gd name="connsiteX93" fmla="*/ 127824 w 494979"/>
                <a:gd name="connsiteY93" fmla="*/ 658158 h 674476"/>
                <a:gd name="connsiteX94" fmla="*/ 106067 w 494979"/>
                <a:gd name="connsiteY94" fmla="*/ 658158 h 674476"/>
                <a:gd name="connsiteX95" fmla="*/ 62552 w 494979"/>
                <a:gd name="connsiteY95" fmla="*/ 658158 h 674476"/>
                <a:gd name="connsiteX96" fmla="*/ 40795 w 494979"/>
                <a:gd name="connsiteY96" fmla="*/ 658158 h 674476"/>
                <a:gd name="connsiteX97" fmla="*/ 16318 w 494979"/>
                <a:gd name="connsiteY97" fmla="*/ 652718 h 674476"/>
                <a:gd name="connsiteX98" fmla="*/ 0 w 494979"/>
                <a:gd name="connsiteY98" fmla="*/ 636401 h 674476"/>
                <a:gd name="connsiteX99" fmla="*/ 2720 w 494979"/>
                <a:gd name="connsiteY99" fmla="*/ 628241 h 674476"/>
                <a:gd name="connsiteX100" fmla="*/ 24477 w 494979"/>
                <a:gd name="connsiteY100" fmla="*/ 620082 h 674476"/>
                <a:gd name="connsiteX101" fmla="*/ 62552 w 494979"/>
                <a:gd name="connsiteY101" fmla="*/ 617363 h 674476"/>
                <a:gd name="connsiteX102" fmla="*/ 62552 w 494979"/>
                <a:gd name="connsiteY102" fmla="*/ 614643 h 674476"/>
                <a:gd name="connsiteX103" fmla="*/ 65272 w 494979"/>
                <a:gd name="connsiteY103" fmla="*/ 587447 h 674476"/>
                <a:gd name="connsiteX104" fmla="*/ 76151 w 494979"/>
                <a:gd name="connsiteY104" fmla="*/ 522175 h 674476"/>
                <a:gd name="connsiteX105" fmla="*/ 87029 w 494979"/>
                <a:gd name="connsiteY105" fmla="*/ 470501 h 674476"/>
                <a:gd name="connsiteX106" fmla="*/ 92469 w 494979"/>
                <a:gd name="connsiteY106" fmla="*/ 446025 h 674476"/>
                <a:gd name="connsiteX107" fmla="*/ 65272 w 494979"/>
                <a:gd name="connsiteY107" fmla="*/ 432426 h 674476"/>
                <a:gd name="connsiteX108" fmla="*/ 54393 w 494979"/>
                <a:gd name="connsiteY108" fmla="*/ 421548 h 674476"/>
                <a:gd name="connsiteX109" fmla="*/ 73431 w 494979"/>
                <a:gd name="connsiteY109" fmla="*/ 407949 h 674476"/>
                <a:gd name="connsiteX110" fmla="*/ 100628 w 494979"/>
                <a:gd name="connsiteY110" fmla="*/ 399790 h 674476"/>
                <a:gd name="connsiteX111" fmla="*/ 108787 w 494979"/>
                <a:gd name="connsiteY111" fmla="*/ 369874 h 674476"/>
                <a:gd name="connsiteX112" fmla="*/ 125105 w 494979"/>
                <a:gd name="connsiteY112" fmla="*/ 307322 h 674476"/>
                <a:gd name="connsiteX113" fmla="*/ 141423 w 494979"/>
                <a:gd name="connsiteY113" fmla="*/ 242051 h 674476"/>
                <a:gd name="connsiteX114" fmla="*/ 155021 w 494979"/>
                <a:gd name="connsiteY114" fmla="*/ 179498 h 674476"/>
                <a:gd name="connsiteX115" fmla="*/ 168620 w 494979"/>
                <a:gd name="connsiteY115" fmla="*/ 119665 h 674476"/>
                <a:gd name="connsiteX116" fmla="*/ 193097 w 494979"/>
                <a:gd name="connsiteY116" fmla="*/ 57113 h 674476"/>
                <a:gd name="connsiteX117" fmla="*/ 201256 w 494979"/>
                <a:gd name="connsiteY117" fmla="*/ 38075 h 674476"/>
                <a:gd name="connsiteX118" fmla="*/ 217574 w 494979"/>
                <a:gd name="connsiteY118" fmla="*/ 13598 h 674476"/>
                <a:gd name="connsiteX119" fmla="*/ 274687 w 494979"/>
                <a:gd name="connsiteY119" fmla="*/ 0 h 674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94979" h="674476">
                  <a:moveTo>
                    <a:pt x="228453" y="97907"/>
                  </a:moveTo>
                  <a:cubicBezTo>
                    <a:pt x="220294" y="97907"/>
                    <a:pt x="212135" y="114225"/>
                    <a:pt x="212135" y="119665"/>
                  </a:cubicBezTo>
                  <a:cubicBezTo>
                    <a:pt x="209415" y="130543"/>
                    <a:pt x="206696" y="144141"/>
                    <a:pt x="203976" y="152300"/>
                  </a:cubicBezTo>
                  <a:cubicBezTo>
                    <a:pt x="201256" y="157740"/>
                    <a:pt x="201256" y="163179"/>
                    <a:pt x="201256" y="168618"/>
                  </a:cubicBezTo>
                  <a:cubicBezTo>
                    <a:pt x="201256" y="174058"/>
                    <a:pt x="198537" y="179497"/>
                    <a:pt x="198537" y="184936"/>
                  </a:cubicBezTo>
                  <a:cubicBezTo>
                    <a:pt x="195817" y="195815"/>
                    <a:pt x="193097" y="209413"/>
                    <a:pt x="190378" y="220292"/>
                  </a:cubicBezTo>
                  <a:cubicBezTo>
                    <a:pt x="187658" y="244769"/>
                    <a:pt x="179499" y="269246"/>
                    <a:pt x="171340" y="291003"/>
                  </a:cubicBezTo>
                  <a:cubicBezTo>
                    <a:pt x="168620" y="301881"/>
                    <a:pt x="165900" y="312760"/>
                    <a:pt x="163180" y="323639"/>
                  </a:cubicBezTo>
                  <a:cubicBezTo>
                    <a:pt x="160461" y="337237"/>
                    <a:pt x="157741" y="348115"/>
                    <a:pt x="152302" y="361714"/>
                  </a:cubicBezTo>
                  <a:cubicBezTo>
                    <a:pt x="149582" y="367153"/>
                    <a:pt x="146862" y="383471"/>
                    <a:pt x="146862" y="388910"/>
                  </a:cubicBezTo>
                  <a:cubicBezTo>
                    <a:pt x="146862" y="391630"/>
                    <a:pt x="149582" y="391630"/>
                    <a:pt x="152302" y="391630"/>
                  </a:cubicBezTo>
                  <a:cubicBezTo>
                    <a:pt x="157741" y="391630"/>
                    <a:pt x="171340" y="391630"/>
                    <a:pt x="174060" y="391630"/>
                  </a:cubicBezTo>
                  <a:cubicBezTo>
                    <a:pt x="182219" y="391630"/>
                    <a:pt x="190378" y="391630"/>
                    <a:pt x="195817" y="388910"/>
                  </a:cubicBezTo>
                  <a:cubicBezTo>
                    <a:pt x="201256" y="388910"/>
                    <a:pt x="206696" y="388910"/>
                    <a:pt x="214855" y="388910"/>
                  </a:cubicBezTo>
                  <a:cubicBezTo>
                    <a:pt x="220294" y="388910"/>
                    <a:pt x="228453" y="388910"/>
                    <a:pt x="239332" y="388910"/>
                  </a:cubicBezTo>
                  <a:cubicBezTo>
                    <a:pt x="244771" y="388910"/>
                    <a:pt x="250210" y="388910"/>
                    <a:pt x="252930" y="386191"/>
                  </a:cubicBezTo>
                  <a:cubicBezTo>
                    <a:pt x="258369" y="391630"/>
                    <a:pt x="261089" y="388910"/>
                    <a:pt x="261089" y="386191"/>
                  </a:cubicBezTo>
                  <a:cubicBezTo>
                    <a:pt x="261089" y="380751"/>
                    <a:pt x="258369" y="372592"/>
                    <a:pt x="258369" y="367153"/>
                  </a:cubicBezTo>
                  <a:cubicBezTo>
                    <a:pt x="255650" y="353555"/>
                    <a:pt x="252930" y="342676"/>
                    <a:pt x="252930" y="331797"/>
                  </a:cubicBezTo>
                  <a:cubicBezTo>
                    <a:pt x="252930" y="301881"/>
                    <a:pt x="252930" y="274685"/>
                    <a:pt x="250210" y="244769"/>
                  </a:cubicBezTo>
                  <a:cubicBezTo>
                    <a:pt x="250210" y="231170"/>
                    <a:pt x="247491" y="217572"/>
                    <a:pt x="244771" y="203974"/>
                  </a:cubicBezTo>
                  <a:cubicBezTo>
                    <a:pt x="242051" y="187656"/>
                    <a:pt x="239332" y="174058"/>
                    <a:pt x="239332" y="157740"/>
                  </a:cubicBezTo>
                  <a:cubicBezTo>
                    <a:pt x="239332" y="152300"/>
                    <a:pt x="239332" y="133263"/>
                    <a:pt x="236612" y="119665"/>
                  </a:cubicBezTo>
                  <a:cubicBezTo>
                    <a:pt x="236612" y="106066"/>
                    <a:pt x="233892" y="97907"/>
                    <a:pt x="228453" y="97907"/>
                  </a:cubicBezTo>
                  <a:close/>
                  <a:moveTo>
                    <a:pt x="274687" y="0"/>
                  </a:moveTo>
                  <a:cubicBezTo>
                    <a:pt x="288285" y="0"/>
                    <a:pt x="293724" y="2720"/>
                    <a:pt x="304603" y="5439"/>
                  </a:cubicBezTo>
                  <a:cubicBezTo>
                    <a:pt x="315482" y="10879"/>
                    <a:pt x="315482" y="16318"/>
                    <a:pt x="320921" y="24477"/>
                  </a:cubicBezTo>
                  <a:cubicBezTo>
                    <a:pt x="326360" y="29916"/>
                    <a:pt x="331800" y="35356"/>
                    <a:pt x="334519" y="43515"/>
                  </a:cubicBezTo>
                  <a:cubicBezTo>
                    <a:pt x="337239" y="51674"/>
                    <a:pt x="337239" y="57113"/>
                    <a:pt x="339959" y="65272"/>
                  </a:cubicBezTo>
                  <a:cubicBezTo>
                    <a:pt x="345398" y="78870"/>
                    <a:pt x="342678" y="97908"/>
                    <a:pt x="348118" y="114226"/>
                  </a:cubicBezTo>
                  <a:cubicBezTo>
                    <a:pt x="350837" y="130544"/>
                    <a:pt x="358996" y="146863"/>
                    <a:pt x="361716" y="163180"/>
                  </a:cubicBezTo>
                  <a:cubicBezTo>
                    <a:pt x="364435" y="182218"/>
                    <a:pt x="364435" y="201256"/>
                    <a:pt x="369875" y="220293"/>
                  </a:cubicBezTo>
                  <a:cubicBezTo>
                    <a:pt x="375314" y="239331"/>
                    <a:pt x="378034" y="255649"/>
                    <a:pt x="378034" y="274686"/>
                  </a:cubicBezTo>
                  <a:cubicBezTo>
                    <a:pt x="378034" y="282845"/>
                    <a:pt x="380753" y="293724"/>
                    <a:pt x="383473" y="301883"/>
                  </a:cubicBezTo>
                  <a:cubicBezTo>
                    <a:pt x="386193" y="312762"/>
                    <a:pt x="388912" y="326360"/>
                    <a:pt x="391632" y="337238"/>
                  </a:cubicBezTo>
                  <a:cubicBezTo>
                    <a:pt x="391632" y="342678"/>
                    <a:pt x="394352" y="353556"/>
                    <a:pt x="397071" y="364435"/>
                  </a:cubicBezTo>
                  <a:cubicBezTo>
                    <a:pt x="399791" y="372594"/>
                    <a:pt x="402511" y="380753"/>
                    <a:pt x="405230" y="383473"/>
                  </a:cubicBezTo>
                  <a:cubicBezTo>
                    <a:pt x="407950" y="386192"/>
                    <a:pt x="413389" y="386192"/>
                    <a:pt x="416109" y="386192"/>
                  </a:cubicBezTo>
                  <a:cubicBezTo>
                    <a:pt x="418829" y="386192"/>
                    <a:pt x="424268" y="386192"/>
                    <a:pt x="426988" y="386192"/>
                  </a:cubicBezTo>
                  <a:cubicBezTo>
                    <a:pt x="437866" y="386192"/>
                    <a:pt x="448745" y="388912"/>
                    <a:pt x="454184" y="397071"/>
                  </a:cubicBezTo>
                  <a:cubicBezTo>
                    <a:pt x="456904" y="399790"/>
                    <a:pt x="456904" y="402510"/>
                    <a:pt x="456904" y="405230"/>
                  </a:cubicBezTo>
                  <a:cubicBezTo>
                    <a:pt x="456904" y="407949"/>
                    <a:pt x="454184" y="410669"/>
                    <a:pt x="451465" y="416108"/>
                  </a:cubicBezTo>
                  <a:cubicBezTo>
                    <a:pt x="446025" y="421548"/>
                    <a:pt x="440586" y="426987"/>
                    <a:pt x="432427" y="429707"/>
                  </a:cubicBezTo>
                  <a:cubicBezTo>
                    <a:pt x="429707" y="429707"/>
                    <a:pt x="426988" y="432426"/>
                    <a:pt x="421548" y="432426"/>
                  </a:cubicBezTo>
                  <a:cubicBezTo>
                    <a:pt x="418829" y="432426"/>
                    <a:pt x="416109" y="432426"/>
                    <a:pt x="413389" y="435146"/>
                  </a:cubicBezTo>
                  <a:cubicBezTo>
                    <a:pt x="413389" y="435146"/>
                    <a:pt x="413389" y="437866"/>
                    <a:pt x="413389" y="440585"/>
                  </a:cubicBezTo>
                  <a:cubicBezTo>
                    <a:pt x="413389" y="443305"/>
                    <a:pt x="413389" y="448744"/>
                    <a:pt x="416109" y="451464"/>
                  </a:cubicBezTo>
                  <a:cubicBezTo>
                    <a:pt x="416109" y="456903"/>
                    <a:pt x="418829" y="462343"/>
                    <a:pt x="418829" y="465062"/>
                  </a:cubicBezTo>
                  <a:lnTo>
                    <a:pt x="418829" y="475941"/>
                  </a:lnTo>
                  <a:cubicBezTo>
                    <a:pt x="418829" y="481380"/>
                    <a:pt x="418829" y="484100"/>
                    <a:pt x="418829" y="486820"/>
                  </a:cubicBezTo>
                  <a:cubicBezTo>
                    <a:pt x="421548" y="497698"/>
                    <a:pt x="424268" y="505857"/>
                    <a:pt x="426988" y="516736"/>
                  </a:cubicBezTo>
                  <a:cubicBezTo>
                    <a:pt x="426988" y="524895"/>
                    <a:pt x="429707" y="535773"/>
                    <a:pt x="432427" y="543932"/>
                  </a:cubicBezTo>
                  <a:cubicBezTo>
                    <a:pt x="435147" y="554811"/>
                    <a:pt x="437866" y="562970"/>
                    <a:pt x="437866" y="573848"/>
                  </a:cubicBezTo>
                  <a:cubicBezTo>
                    <a:pt x="437866" y="587447"/>
                    <a:pt x="440586" y="595606"/>
                    <a:pt x="443306" y="606484"/>
                  </a:cubicBezTo>
                  <a:cubicBezTo>
                    <a:pt x="443306" y="609204"/>
                    <a:pt x="446025" y="614643"/>
                    <a:pt x="446025" y="617363"/>
                  </a:cubicBezTo>
                  <a:cubicBezTo>
                    <a:pt x="454184" y="617363"/>
                    <a:pt x="462343" y="617363"/>
                    <a:pt x="470502" y="617363"/>
                  </a:cubicBezTo>
                  <a:cubicBezTo>
                    <a:pt x="478661" y="625522"/>
                    <a:pt x="492259" y="630961"/>
                    <a:pt x="494979" y="641840"/>
                  </a:cubicBezTo>
                  <a:cubicBezTo>
                    <a:pt x="494979" y="647279"/>
                    <a:pt x="489540" y="649999"/>
                    <a:pt x="486820" y="655438"/>
                  </a:cubicBezTo>
                  <a:cubicBezTo>
                    <a:pt x="484100" y="660877"/>
                    <a:pt x="475942" y="663597"/>
                    <a:pt x="470502" y="663597"/>
                  </a:cubicBezTo>
                  <a:cubicBezTo>
                    <a:pt x="459623" y="666317"/>
                    <a:pt x="454184" y="666317"/>
                    <a:pt x="446025" y="666317"/>
                  </a:cubicBezTo>
                  <a:cubicBezTo>
                    <a:pt x="440586" y="666317"/>
                    <a:pt x="432427" y="666317"/>
                    <a:pt x="424268" y="666317"/>
                  </a:cubicBezTo>
                  <a:cubicBezTo>
                    <a:pt x="421548" y="666317"/>
                    <a:pt x="418829" y="666317"/>
                    <a:pt x="416109" y="666317"/>
                  </a:cubicBezTo>
                  <a:cubicBezTo>
                    <a:pt x="410670" y="669036"/>
                    <a:pt x="407950" y="669036"/>
                    <a:pt x="402511" y="671756"/>
                  </a:cubicBezTo>
                  <a:cubicBezTo>
                    <a:pt x="397071" y="671756"/>
                    <a:pt x="391632" y="674476"/>
                    <a:pt x="386193" y="674476"/>
                  </a:cubicBezTo>
                  <a:cubicBezTo>
                    <a:pt x="375314" y="674476"/>
                    <a:pt x="361716" y="671756"/>
                    <a:pt x="350837" y="669036"/>
                  </a:cubicBezTo>
                  <a:cubicBezTo>
                    <a:pt x="342678" y="669036"/>
                    <a:pt x="334519" y="669036"/>
                    <a:pt x="329080" y="669036"/>
                  </a:cubicBezTo>
                  <a:cubicBezTo>
                    <a:pt x="307323" y="669036"/>
                    <a:pt x="288285" y="669036"/>
                    <a:pt x="280126" y="669036"/>
                  </a:cubicBezTo>
                  <a:cubicBezTo>
                    <a:pt x="271967" y="669036"/>
                    <a:pt x="261088" y="669036"/>
                    <a:pt x="255649" y="663597"/>
                  </a:cubicBezTo>
                  <a:cubicBezTo>
                    <a:pt x="250210" y="660877"/>
                    <a:pt x="239331" y="655438"/>
                    <a:pt x="239331" y="647279"/>
                  </a:cubicBezTo>
                  <a:cubicBezTo>
                    <a:pt x="239331" y="636401"/>
                    <a:pt x="255649" y="633681"/>
                    <a:pt x="263808" y="630961"/>
                  </a:cubicBezTo>
                  <a:cubicBezTo>
                    <a:pt x="269247" y="630961"/>
                    <a:pt x="277406" y="630961"/>
                    <a:pt x="291005" y="628241"/>
                  </a:cubicBezTo>
                  <a:cubicBezTo>
                    <a:pt x="291005" y="620082"/>
                    <a:pt x="291005" y="614643"/>
                    <a:pt x="288285" y="609204"/>
                  </a:cubicBezTo>
                  <a:cubicBezTo>
                    <a:pt x="288285" y="601045"/>
                    <a:pt x="285565" y="590166"/>
                    <a:pt x="285565" y="582007"/>
                  </a:cubicBezTo>
                  <a:cubicBezTo>
                    <a:pt x="285565" y="576568"/>
                    <a:pt x="282846" y="573848"/>
                    <a:pt x="282846" y="568409"/>
                  </a:cubicBezTo>
                  <a:cubicBezTo>
                    <a:pt x="282846" y="562970"/>
                    <a:pt x="285565" y="557531"/>
                    <a:pt x="285565" y="554811"/>
                  </a:cubicBezTo>
                  <a:cubicBezTo>
                    <a:pt x="285565" y="549371"/>
                    <a:pt x="282846" y="546652"/>
                    <a:pt x="280126" y="538493"/>
                  </a:cubicBezTo>
                  <a:cubicBezTo>
                    <a:pt x="280126" y="527614"/>
                    <a:pt x="274687" y="516736"/>
                    <a:pt x="274687" y="505857"/>
                  </a:cubicBezTo>
                  <a:cubicBezTo>
                    <a:pt x="274687" y="494978"/>
                    <a:pt x="274687" y="486820"/>
                    <a:pt x="271967" y="478660"/>
                  </a:cubicBezTo>
                  <a:cubicBezTo>
                    <a:pt x="269247" y="467782"/>
                    <a:pt x="269247" y="456903"/>
                    <a:pt x="269247" y="446025"/>
                  </a:cubicBezTo>
                  <a:cubicBezTo>
                    <a:pt x="269247" y="440585"/>
                    <a:pt x="266528" y="437866"/>
                    <a:pt x="263808" y="437866"/>
                  </a:cubicBezTo>
                  <a:cubicBezTo>
                    <a:pt x="261088" y="437866"/>
                    <a:pt x="258369" y="437866"/>
                    <a:pt x="252929" y="437866"/>
                  </a:cubicBezTo>
                  <a:cubicBezTo>
                    <a:pt x="242051" y="437866"/>
                    <a:pt x="231172" y="437866"/>
                    <a:pt x="223013" y="440585"/>
                  </a:cubicBezTo>
                  <a:cubicBezTo>
                    <a:pt x="212135" y="440585"/>
                    <a:pt x="203976" y="443305"/>
                    <a:pt x="193097" y="443305"/>
                  </a:cubicBezTo>
                  <a:cubicBezTo>
                    <a:pt x="184938" y="443305"/>
                    <a:pt x="176779" y="443305"/>
                    <a:pt x="168620" y="443305"/>
                  </a:cubicBezTo>
                  <a:cubicBezTo>
                    <a:pt x="165900" y="443305"/>
                    <a:pt x="155021" y="440585"/>
                    <a:pt x="146862" y="440585"/>
                  </a:cubicBezTo>
                  <a:cubicBezTo>
                    <a:pt x="138703" y="440585"/>
                    <a:pt x="138703" y="448744"/>
                    <a:pt x="138703" y="454184"/>
                  </a:cubicBezTo>
                  <a:cubicBezTo>
                    <a:pt x="138703" y="465062"/>
                    <a:pt x="135983" y="475941"/>
                    <a:pt x="133263" y="486820"/>
                  </a:cubicBezTo>
                  <a:cubicBezTo>
                    <a:pt x="130544" y="505857"/>
                    <a:pt x="125105" y="522175"/>
                    <a:pt x="122385" y="541213"/>
                  </a:cubicBezTo>
                  <a:cubicBezTo>
                    <a:pt x="119665" y="560250"/>
                    <a:pt x="111506" y="595606"/>
                    <a:pt x="106067" y="614643"/>
                  </a:cubicBezTo>
                  <a:cubicBezTo>
                    <a:pt x="114226" y="614643"/>
                    <a:pt x="125105" y="614643"/>
                    <a:pt x="135983" y="614643"/>
                  </a:cubicBezTo>
                  <a:cubicBezTo>
                    <a:pt x="149581" y="614643"/>
                    <a:pt x="171340" y="614643"/>
                    <a:pt x="171340" y="630961"/>
                  </a:cubicBezTo>
                  <a:cubicBezTo>
                    <a:pt x="171340" y="639120"/>
                    <a:pt x="168620" y="639120"/>
                    <a:pt x="165900" y="647279"/>
                  </a:cubicBezTo>
                  <a:cubicBezTo>
                    <a:pt x="163181" y="652718"/>
                    <a:pt x="155021" y="655438"/>
                    <a:pt x="149581" y="655438"/>
                  </a:cubicBezTo>
                  <a:cubicBezTo>
                    <a:pt x="141423" y="658158"/>
                    <a:pt x="135983" y="658158"/>
                    <a:pt x="127824" y="658158"/>
                  </a:cubicBezTo>
                  <a:cubicBezTo>
                    <a:pt x="122385" y="658158"/>
                    <a:pt x="116946" y="658158"/>
                    <a:pt x="106067" y="658158"/>
                  </a:cubicBezTo>
                  <a:cubicBezTo>
                    <a:pt x="92469" y="658158"/>
                    <a:pt x="78870" y="658158"/>
                    <a:pt x="62552" y="658158"/>
                  </a:cubicBezTo>
                  <a:cubicBezTo>
                    <a:pt x="54393" y="658158"/>
                    <a:pt x="46234" y="658158"/>
                    <a:pt x="40795" y="658158"/>
                  </a:cubicBezTo>
                  <a:cubicBezTo>
                    <a:pt x="32636" y="658158"/>
                    <a:pt x="21758" y="658158"/>
                    <a:pt x="16318" y="652718"/>
                  </a:cubicBezTo>
                  <a:cubicBezTo>
                    <a:pt x="8159" y="649999"/>
                    <a:pt x="0" y="641840"/>
                    <a:pt x="0" y="636401"/>
                  </a:cubicBezTo>
                  <a:cubicBezTo>
                    <a:pt x="0" y="633681"/>
                    <a:pt x="0" y="630961"/>
                    <a:pt x="2720" y="628241"/>
                  </a:cubicBezTo>
                  <a:cubicBezTo>
                    <a:pt x="8159" y="625522"/>
                    <a:pt x="16318" y="622802"/>
                    <a:pt x="24477" y="620082"/>
                  </a:cubicBezTo>
                  <a:cubicBezTo>
                    <a:pt x="38075" y="617363"/>
                    <a:pt x="48954" y="617363"/>
                    <a:pt x="62552" y="617363"/>
                  </a:cubicBezTo>
                  <a:cubicBezTo>
                    <a:pt x="62552" y="617363"/>
                    <a:pt x="62552" y="614643"/>
                    <a:pt x="62552" y="614643"/>
                  </a:cubicBezTo>
                  <a:cubicBezTo>
                    <a:pt x="62552" y="603765"/>
                    <a:pt x="65272" y="590166"/>
                    <a:pt x="65272" y="587447"/>
                  </a:cubicBezTo>
                  <a:cubicBezTo>
                    <a:pt x="67992" y="565689"/>
                    <a:pt x="73431" y="543932"/>
                    <a:pt x="76151" y="522175"/>
                  </a:cubicBezTo>
                  <a:cubicBezTo>
                    <a:pt x="78870" y="505857"/>
                    <a:pt x="81590" y="486820"/>
                    <a:pt x="87029" y="470501"/>
                  </a:cubicBezTo>
                  <a:cubicBezTo>
                    <a:pt x="87029" y="465062"/>
                    <a:pt x="92469" y="451464"/>
                    <a:pt x="92469" y="446025"/>
                  </a:cubicBezTo>
                  <a:cubicBezTo>
                    <a:pt x="92469" y="437866"/>
                    <a:pt x="73431" y="437866"/>
                    <a:pt x="65272" y="432426"/>
                  </a:cubicBezTo>
                  <a:cubicBezTo>
                    <a:pt x="59833" y="429707"/>
                    <a:pt x="54393" y="426987"/>
                    <a:pt x="54393" y="421548"/>
                  </a:cubicBezTo>
                  <a:cubicBezTo>
                    <a:pt x="54393" y="413389"/>
                    <a:pt x="62552" y="410669"/>
                    <a:pt x="73431" y="407949"/>
                  </a:cubicBezTo>
                  <a:cubicBezTo>
                    <a:pt x="78870" y="407949"/>
                    <a:pt x="92469" y="405230"/>
                    <a:pt x="100628" y="399790"/>
                  </a:cubicBezTo>
                  <a:cubicBezTo>
                    <a:pt x="106067" y="394351"/>
                    <a:pt x="106067" y="378033"/>
                    <a:pt x="108787" y="369874"/>
                  </a:cubicBezTo>
                  <a:cubicBezTo>
                    <a:pt x="114226" y="348117"/>
                    <a:pt x="119665" y="326360"/>
                    <a:pt x="125105" y="307322"/>
                  </a:cubicBezTo>
                  <a:cubicBezTo>
                    <a:pt x="130544" y="285565"/>
                    <a:pt x="135983" y="263808"/>
                    <a:pt x="141423" y="242051"/>
                  </a:cubicBezTo>
                  <a:cubicBezTo>
                    <a:pt x="146862" y="220293"/>
                    <a:pt x="152301" y="198536"/>
                    <a:pt x="155021" y="179498"/>
                  </a:cubicBezTo>
                  <a:cubicBezTo>
                    <a:pt x="157740" y="160461"/>
                    <a:pt x="163181" y="138703"/>
                    <a:pt x="168620" y="119665"/>
                  </a:cubicBezTo>
                  <a:cubicBezTo>
                    <a:pt x="176779" y="100627"/>
                    <a:pt x="182218" y="76150"/>
                    <a:pt x="193097" y="57113"/>
                  </a:cubicBezTo>
                  <a:lnTo>
                    <a:pt x="201256" y="38075"/>
                  </a:lnTo>
                  <a:cubicBezTo>
                    <a:pt x="206695" y="29916"/>
                    <a:pt x="209415" y="19038"/>
                    <a:pt x="217574" y="13598"/>
                  </a:cubicBezTo>
                  <a:cubicBezTo>
                    <a:pt x="231172" y="2720"/>
                    <a:pt x="255649" y="0"/>
                    <a:pt x="274687" y="0"/>
                  </a:cubicBezTo>
                  <a:close/>
                </a:path>
              </a:pathLst>
            </a:custGeom>
            <a:grpFill/>
            <a:ln w="27168" cap="flat">
              <a:noFill/>
              <a:prstDash val="solid"/>
              <a:miter/>
            </a:ln>
          </p:spPr>
          <p:txBody>
            <a:bodyPr rtlCol="0" anchor="ctr"/>
            <a:lstStyle/>
            <a:p>
              <a:endParaRPr/>
            </a:p>
          </p:txBody>
        </p:sp>
        <p:sp>
          <p:nvSpPr>
            <p:cNvPr id="37" name="Freeform: Shape 36">
              <a:extLst>
                <a:ext uri="{FF2B5EF4-FFF2-40B4-BE49-F238E27FC236}">
                  <a16:creationId xmlns:a16="http://schemas.microsoft.com/office/drawing/2014/main" id="{0195EC85-116E-4D1D-AAC5-E1EE778E9F14}"/>
                </a:ext>
              </a:extLst>
            </p:cNvPr>
            <p:cNvSpPr/>
            <p:nvPr/>
          </p:nvSpPr>
          <p:spPr>
            <a:xfrm>
              <a:off x="3443268" y="4186718"/>
              <a:ext cx="435145" cy="761503"/>
            </a:xfrm>
            <a:custGeom>
              <a:avLst/>
              <a:gdLst>
                <a:gd name="connsiteX0" fmla="*/ 400855 w 435145"/>
                <a:gd name="connsiteY0" fmla="*/ 678260 h 761503"/>
                <a:gd name="connsiteX1" fmla="*/ 384537 w 435145"/>
                <a:gd name="connsiteY1" fmla="*/ 719054 h 761503"/>
                <a:gd name="connsiteX2" fmla="*/ 368219 w 435145"/>
                <a:gd name="connsiteY2" fmla="*/ 713615 h 761503"/>
                <a:gd name="connsiteX3" fmla="*/ 360060 w 435145"/>
                <a:gd name="connsiteY3" fmla="*/ 697297 h 761503"/>
                <a:gd name="connsiteX4" fmla="*/ 360060 w 435145"/>
                <a:gd name="connsiteY4" fmla="*/ 651063 h 761503"/>
                <a:gd name="connsiteX5" fmla="*/ 332864 w 435145"/>
                <a:gd name="connsiteY5" fmla="*/ 686418 h 761503"/>
                <a:gd name="connsiteX6" fmla="*/ 251274 w 435145"/>
                <a:gd name="connsiteY6" fmla="*/ 721774 h 761503"/>
                <a:gd name="connsiteX7" fmla="*/ 229517 w 435145"/>
                <a:gd name="connsiteY7" fmla="*/ 719054 h 761503"/>
                <a:gd name="connsiteX8" fmla="*/ 158806 w 435145"/>
                <a:gd name="connsiteY8" fmla="*/ 694578 h 761503"/>
                <a:gd name="connsiteX9" fmla="*/ 112571 w 435145"/>
                <a:gd name="connsiteY9" fmla="*/ 659222 h 761503"/>
                <a:gd name="connsiteX10" fmla="*/ 79936 w 435145"/>
                <a:gd name="connsiteY10" fmla="*/ 607548 h 761503"/>
                <a:gd name="connsiteX11" fmla="*/ 63618 w 435145"/>
                <a:gd name="connsiteY11" fmla="*/ 542277 h 761503"/>
                <a:gd name="connsiteX12" fmla="*/ 58178 w 435145"/>
                <a:gd name="connsiteY12" fmla="*/ 471566 h 761503"/>
                <a:gd name="connsiteX13" fmla="*/ 60898 w 435145"/>
                <a:gd name="connsiteY13" fmla="*/ 400855 h 761503"/>
                <a:gd name="connsiteX14" fmla="*/ 66337 w 435145"/>
                <a:gd name="connsiteY14" fmla="*/ 335583 h 761503"/>
                <a:gd name="connsiteX15" fmla="*/ 85375 w 435145"/>
                <a:gd name="connsiteY15" fmla="*/ 267592 h 761503"/>
                <a:gd name="connsiteX16" fmla="*/ 109852 w 435145"/>
                <a:gd name="connsiteY16" fmla="*/ 199600 h 761503"/>
                <a:gd name="connsiteX17" fmla="*/ 145207 w 435145"/>
                <a:gd name="connsiteY17" fmla="*/ 145207 h 761503"/>
                <a:gd name="connsiteX18" fmla="*/ 188722 w 435145"/>
                <a:gd name="connsiteY18" fmla="*/ 96253 h 761503"/>
                <a:gd name="connsiteX19" fmla="*/ 243115 w 435145"/>
                <a:gd name="connsiteY19" fmla="*/ 71776 h 761503"/>
                <a:gd name="connsiteX20" fmla="*/ 286630 w 435145"/>
                <a:gd name="connsiteY20" fmla="*/ 63617 h 761503"/>
                <a:gd name="connsiteX21" fmla="*/ 305667 w 435145"/>
                <a:gd name="connsiteY21" fmla="*/ 66337 h 761503"/>
                <a:gd name="connsiteX22" fmla="*/ 324705 w 435145"/>
                <a:gd name="connsiteY22" fmla="*/ 79936 h 761503"/>
                <a:gd name="connsiteX23" fmla="*/ 341023 w 435145"/>
                <a:gd name="connsiteY23" fmla="*/ 101693 h 761503"/>
                <a:gd name="connsiteX24" fmla="*/ 354621 w 435145"/>
                <a:gd name="connsiteY24" fmla="*/ 123450 h 761503"/>
                <a:gd name="connsiteX25" fmla="*/ 354621 w 435145"/>
                <a:gd name="connsiteY25" fmla="*/ 98973 h 761503"/>
                <a:gd name="connsiteX26" fmla="*/ 360060 w 435145"/>
                <a:gd name="connsiteY26" fmla="*/ 74496 h 761503"/>
                <a:gd name="connsiteX27" fmla="*/ 365500 w 435145"/>
                <a:gd name="connsiteY27" fmla="*/ 63617 h 761503"/>
                <a:gd name="connsiteX28" fmla="*/ 373659 w 435145"/>
                <a:gd name="connsiteY28" fmla="*/ 58178 h 761503"/>
                <a:gd name="connsiteX29" fmla="*/ 381818 w 435145"/>
                <a:gd name="connsiteY29" fmla="*/ 63617 h 761503"/>
                <a:gd name="connsiteX30" fmla="*/ 389977 w 435145"/>
                <a:gd name="connsiteY30" fmla="*/ 82655 h 761503"/>
                <a:gd name="connsiteX31" fmla="*/ 392696 w 435145"/>
                <a:gd name="connsiteY31" fmla="*/ 126170 h 761503"/>
                <a:gd name="connsiteX32" fmla="*/ 395416 w 435145"/>
                <a:gd name="connsiteY32" fmla="*/ 186002 h 761503"/>
                <a:gd name="connsiteX33" fmla="*/ 398136 w 435145"/>
                <a:gd name="connsiteY33" fmla="*/ 237675 h 761503"/>
                <a:gd name="connsiteX34" fmla="*/ 398136 w 435145"/>
                <a:gd name="connsiteY34" fmla="*/ 243115 h 761503"/>
                <a:gd name="connsiteX35" fmla="*/ 395416 w 435145"/>
                <a:gd name="connsiteY35" fmla="*/ 256713 h 761503"/>
                <a:gd name="connsiteX36" fmla="*/ 379098 w 435145"/>
                <a:gd name="connsiteY36" fmla="*/ 278470 h 761503"/>
                <a:gd name="connsiteX37" fmla="*/ 362780 w 435145"/>
                <a:gd name="connsiteY37" fmla="*/ 273031 h 761503"/>
                <a:gd name="connsiteX38" fmla="*/ 354621 w 435145"/>
                <a:gd name="connsiteY38" fmla="*/ 256713 h 761503"/>
                <a:gd name="connsiteX39" fmla="*/ 354621 w 435145"/>
                <a:gd name="connsiteY39" fmla="*/ 213198 h 761503"/>
                <a:gd name="connsiteX40" fmla="*/ 354621 w 435145"/>
                <a:gd name="connsiteY40" fmla="*/ 205040 h 761503"/>
                <a:gd name="connsiteX41" fmla="*/ 338303 w 435145"/>
                <a:gd name="connsiteY41" fmla="*/ 147927 h 761503"/>
                <a:gd name="connsiteX42" fmla="*/ 292069 w 435145"/>
                <a:gd name="connsiteY42" fmla="*/ 107132 h 761503"/>
                <a:gd name="connsiteX43" fmla="*/ 262153 w 435145"/>
                <a:gd name="connsiteY43" fmla="*/ 120730 h 761503"/>
                <a:gd name="connsiteX44" fmla="*/ 251274 w 435145"/>
                <a:gd name="connsiteY44" fmla="*/ 131609 h 761503"/>
                <a:gd name="connsiteX45" fmla="*/ 240395 w 435145"/>
                <a:gd name="connsiteY45" fmla="*/ 139768 h 761503"/>
                <a:gd name="connsiteX46" fmla="*/ 237676 w 435145"/>
                <a:gd name="connsiteY46" fmla="*/ 164245 h 761503"/>
                <a:gd name="connsiteX47" fmla="*/ 226797 w 435145"/>
                <a:gd name="connsiteY47" fmla="*/ 196881 h 761503"/>
                <a:gd name="connsiteX48" fmla="*/ 213199 w 435145"/>
                <a:gd name="connsiteY48" fmla="*/ 259433 h 761503"/>
                <a:gd name="connsiteX49" fmla="*/ 207759 w 435145"/>
                <a:gd name="connsiteY49" fmla="*/ 324704 h 761503"/>
                <a:gd name="connsiteX50" fmla="*/ 207759 w 435145"/>
                <a:gd name="connsiteY50" fmla="*/ 335583 h 761503"/>
                <a:gd name="connsiteX51" fmla="*/ 205040 w 435145"/>
                <a:gd name="connsiteY51" fmla="*/ 349181 h 761503"/>
                <a:gd name="connsiteX52" fmla="*/ 207759 w 435145"/>
                <a:gd name="connsiteY52" fmla="*/ 368219 h 761503"/>
                <a:gd name="connsiteX53" fmla="*/ 207759 w 435145"/>
                <a:gd name="connsiteY53" fmla="*/ 376378 h 761503"/>
                <a:gd name="connsiteX54" fmla="*/ 205040 w 435145"/>
                <a:gd name="connsiteY54" fmla="*/ 387256 h 761503"/>
                <a:gd name="connsiteX55" fmla="*/ 205040 w 435145"/>
                <a:gd name="connsiteY55" fmla="*/ 395415 h 761503"/>
                <a:gd name="connsiteX56" fmla="*/ 205040 w 435145"/>
                <a:gd name="connsiteY56" fmla="*/ 406294 h 761503"/>
                <a:gd name="connsiteX57" fmla="*/ 205040 w 435145"/>
                <a:gd name="connsiteY57" fmla="*/ 425332 h 761503"/>
                <a:gd name="connsiteX58" fmla="*/ 213199 w 435145"/>
                <a:gd name="connsiteY58" fmla="*/ 493323 h 761503"/>
                <a:gd name="connsiteX59" fmla="*/ 221358 w 435145"/>
                <a:gd name="connsiteY59" fmla="*/ 561314 h 761503"/>
                <a:gd name="connsiteX60" fmla="*/ 226797 w 435145"/>
                <a:gd name="connsiteY60" fmla="*/ 591231 h 761503"/>
                <a:gd name="connsiteX61" fmla="*/ 240395 w 435145"/>
                <a:gd name="connsiteY61" fmla="*/ 618427 h 761503"/>
                <a:gd name="connsiteX62" fmla="*/ 283910 w 435145"/>
                <a:gd name="connsiteY62" fmla="*/ 651063 h 761503"/>
                <a:gd name="connsiteX63" fmla="*/ 338303 w 435145"/>
                <a:gd name="connsiteY63" fmla="*/ 612988 h 761503"/>
                <a:gd name="connsiteX64" fmla="*/ 354621 w 435145"/>
                <a:gd name="connsiteY64" fmla="*/ 577632 h 761503"/>
                <a:gd name="connsiteX65" fmla="*/ 357341 w 435145"/>
                <a:gd name="connsiteY65" fmla="*/ 509641 h 761503"/>
                <a:gd name="connsiteX66" fmla="*/ 362780 w 435145"/>
                <a:gd name="connsiteY66" fmla="*/ 485164 h 761503"/>
                <a:gd name="connsiteX67" fmla="*/ 368219 w 435145"/>
                <a:gd name="connsiteY67" fmla="*/ 474286 h 761503"/>
                <a:gd name="connsiteX68" fmla="*/ 376378 w 435145"/>
                <a:gd name="connsiteY68" fmla="*/ 468846 h 761503"/>
                <a:gd name="connsiteX69" fmla="*/ 384537 w 435145"/>
                <a:gd name="connsiteY69" fmla="*/ 474286 h 761503"/>
                <a:gd name="connsiteX70" fmla="*/ 392696 w 435145"/>
                <a:gd name="connsiteY70" fmla="*/ 493323 h 761503"/>
                <a:gd name="connsiteX71" fmla="*/ 395416 w 435145"/>
                <a:gd name="connsiteY71" fmla="*/ 558595 h 761503"/>
                <a:gd name="connsiteX72" fmla="*/ 398136 w 435145"/>
                <a:gd name="connsiteY72" fmla="*/ 618427 h 761503"/>
                <a:gd name="connsiteX73" fmla="*/ 400855 w 435145"/>
                <a:gd name="connsiteY73" fmla="*/ 678260 h 76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435145" h="761503">
                  <a:moveTo>
                    <a:pt x="400855" y="678260"/>
                  </a:moveTo>
                  <a:cubicBezTo>
                    <a:pt x="400855" y="689138"/>
                    <a:pt x="400855" y="719054"/>
                    <a:pt x="384537" y="719054"/>
                  </a:cubicBezTo>
                  <a:cubicBezTo>
                    <a:pt x="376378" y="719054"/>
                    <a:pt x="373659" y="716335"/>
                    <a:pt x="368219" y="713615"/>
                  </a:cubicBezTo>
                  <a:cubicBezTo>
                    <a:pt x="362780" y="710895"/>
                    <a:pt x="360060" y="702736"/>
                    <a:pt x="360060" y="697297"/>
                  </a:cubicBezTo>
                  <a:cubicBezTo>
                    <a:pt x="357341" y="680979"/>
                    <a:pt x="357341" y="664661"/>
                    <a:pt x="360060" y="651063"/>
                  </a:cubicBezTo>
                  <a:cubicBezTo>
                    <a:pt x="354621" y="659222"/>
                    <a:pt x="341023" y="678260"/>
                    <a:pt x="332864" y="686418"/>
                  </a:cubicBezTo>
                  <a:cubicBezTo>
                    <a:pt x="311107" y="708176"/>
                    <a:pt x="283910" y="721774"/>
                    <a:pt x="251274" y="721774"/>
                  </a:cubicBezTo>
                  <a:cubicBezTo>
                    <a:pt x="243115" y="721774"/>
                    <a:pt x="237676" y="721774"/>
                    <a:pt x="229517" y="719054"/>
                  </a:cubicBezTo>
                  <a:cubicBezTo>
                    <a:pt x="207759" y="716335"/>
                    <a:pt x="183283" y="708176"/>
                    <a:pt x="158806" y="694578"/>
                  </a:cubicBezTo>
                  <a:cubicBezTo>
                    <a:pt x="142488" y="686418"/>
                    <a:pt x="126170" y="672820"/>
                    <a:pt x="112571" y="659222"/>
                  </a:cubicBezTo>
                  <a:cubicBezTo>
                    <a:pt x="98973" y="642904"/>
                    <a:pt x="88095" y="626586"/>
                    <a:pt x="79936" y="607548"/>
                  </a:cubicBezTo>
                  <a:cubicBezTo>
                    <a:pt x="71777" y="585791"/>
                    <a:pt x="66337" y="566754"/>
                    <a:pt x="63618" y="542277"/>
                  </a:cubicBezTo>
                  <a:cubicBezTo>
                    <a:pt x="60898" y="517800"/>
                    <a:pt x="58178" y="493323"/>
                    <a:pt x="58178" y="471566"/>
                  </a:cubicBezTo>
                  <a:cubicBezTo>
                    <a:pt x="58178" y="447089"/>
                    <a:pt x="58178" y="425332"/>
                    <a:pt x="60898" y="400855"/>
                  </a:cubicBezTo>
                  <a:cubicBezTo>
                    <a:pt x="63618" y="379098"/>
                    <a:pt x="60898" y="357340"/>
                    <a:pt x="66337" y="335583"/>
                  </a:cubicBezTo>
                  <a:cubicBezTo>
                    <a:pt x="69057" y="313826"/>
                    <a:pt x="77216" y="289349"/>
                    <a:pt x="85375" y="267592"/>
                  </a:cubicBezTo>
                  <a:cubicBezTo>
                    <a:pt x="93534" y="243115"/>
                    <a:pt x="98973" y="221357"/>
                    <a:pt x="109852" y="199600"/>
                  </a:cubicBezTo>
                  <a:cubicBezTo>
                    <a:pt x="118011" y="177843"/>
                    <a:pt x="131609" y="161525"/>
                    <a:pt x="145207" y="145207"/>
                  </a:cubicBezTo>
                  <a:cubicBezTo>
                    <a:pt x="158806" y="128889"/>
                    <a:pt x="172404" y="109852"/>
                    <a:pt x="188722" y="96253"/>
                  </a:cubicBezTo>
                  <a:cubicBezTo>
                    <a:pt x="205040" y="82655"/>
                    <a:pt x="224077" y="77216"/>
                    <a:pt x="243115" y="71776"/>
                  </a:cubicBezTo>
                  <a:cubicBezTo>
                    <a:pt x="256713" y="69057"/>
                    <a:pt x="273031" y="63617"/>
                    <a:pt x="286630" y="63617"/>
                  </a:cubicBezTo>
                  <a:cubicBezTo>
                    <a:pt x="292069" y="63617"/>
                    <a:pt x="297508" y="63617"/>
                    <a:pt x="305667" y="66337"/>
                  </a:cubicBezTo>
                  <a:cubicBezTo>
                    <a:pt x="313826" y="69057"/>
                    <a:pt x="319266" y="74496"/>
                    <a:pt x="324705" y="79936"/>
                  </a:cubicBezTo>
                  <a:cubicBezTo>
                    <a:pt x="332864" y="85375"/>
                    <a:pt x="332864" y="93534"/>
                    <a:pt x="341023" y="101693"/>
                  </a:cubicBezTo>
                  <a:cubicBezTo>
                    <a:pt x="346462" y="107132"/>
                    <a:pt x="349182" y="118011"/>
                    <a:pt x="354621" y="123450"/>
                  </a:cubicBezTo>
                  <a:cubicBezTo>
                    <a:pt x="354621" y="115291"/>
                    <a:pt x="354621" y="101693"/>
                    <a:pt x="354621" y="98973"/>
                  </a:cubicBezTo>
                  <a:cubicBezTo>
                    <a:pt x="354621" y="90814"/>
                    <a:pt x="354621" y="79936"/>
                    <a:pt x="360060" y="74496"/>
                  </a:cubicBezTo>
                  <a:cubicBezTo>
                    <a:pt x="362780" y="71776"/>
                    <a:pt x="362780" y="69057"/>
                    <a:pt x="365500" y="63617"/>
                  </a:cubicBezTo>
                  <a:cubicBezTo>
                    <a:pt x="368219" y="60898"/>
                    <a:pt x="370939" y="58178"/>
                    <a:pt x="373659" y="58178"/>
                  </a:cubicBezTo>
                  <a:cubicBezTo>
                    <a:pt x="376378" y="58178"/>
                    <a:pt x="379098" y="60898"/>
                    <a:pt x="381818" y="63617"/>
                  </a:cubicBezTo>
                  <a:cubicBezTo>
                    <a:pt x="384537" y="69057"/>
                    <a:pt x="387257" y="77216"/>
                    <a:pt x="389977" y="82655"/>
                  </a:cubicBezTo>
                  <a:cubicBezTo>
                    <a:pt x="389977" y="90814"/>
                    <a:pt x="392696" y="107132"/>
                    <a:pt x="392696" y="126170"/>
                  </a:cubicBezTo>
                  <a:cubicBezTo>
                    <a:pt x="392696" y="150647"/>
                    <a:pt x="392696" y="177843"/>
                    <a:pt x="395416" y="186002"/>
                  </a:cubicBezTo>
                  <a:cubicBezTo>
                    <a:pt x="398136" y="205040"/>
                    <a:pt x="398136" y="215918"/>
                    <a:pt x="398136" y="237675"/>
                  </a:cubicBezTo>
                  <a:cubicBezTo>
                    <a:pt x="398136" y="240395"/>
                    <a:pt x="398136" y="243115"/>
                    <a:pt x="398136" y="243115"/>
                  </a:cubicBezTo>
                  <a:cubicBezTo>
                    <a:pt x="398136" y="248554"/>
                    <a:pt x="398136" y="251274"/>
                    <a:pt x="395416" y="256713"/>
                  </a:cubicBezTo>
                  <a:cubicBezTo>
                    <a:pt x="392696" y="267592"/>
                    <a:pt x="389977" y="278470"/>
                    <a:pt x="379098" y="278470"/>
                  </a:cubicBezTo>
                  <a:cubicBezTo>
                    <a:pt x="370939" y="278470"/>
                    <a:pt x="368219" y="275751"/>
                    <a:pt x="362780" y="273031"/>
                  </a:cubicBezTo>
                  <a:cubicBezTo>
                    <a:pt x="357341" y="270311"/>
                    <a:pt x="354621" y="262152"/>
                    <a:pt x="354621" y="256713"/>
                  </a:cubicBezTo>
                  <a:cubicBezTo>
                    <a:pt x="349182" y="237675"/>
                    <a:pt x="354621" y="232236"/>
                    <a:pt x="354621" y="213198"/>
                  </a:cubicBezTo>
                  <a:cubicBezTo>
                    <a:pt x="354621" y="210479"/>
                    <a:pt x="354621" y="207759"/>
                    <a:pt x="354621" y="205040"/>
                  </a:cubicBezTo>
                  <a:cubicBezTo>
                    <a:pt x="349182" y="186002"/>
                    <a:pt x="343742" y="169684"/>
                    <a:pt x="338303" y="147927"/>
                  </a:cubicBezTo>
                  <a:cubicBezTo>
                    <a:pt x="332864" y="131609"/>
                    <a:pt x="311107" y="107132"/>
                    <a:pt x="292069" y="107132"/>
                  </a:cubicBezTo>
                  <a:cubicBezTo>
                    <a:pt x="281190" y="107132"/>
                    <a:pt x="270312" y="115291"/>
                    <a:pt x="262153" y="120730"/>
                  </a:cubicBezTo>
                  <a:cubicBezTo>
                    <a:pt x="259433" y="123450"/>
                    <a:pt x="256713" y="126170"/>
                    <a:pt x="251274" y="131609"/>
                  </a:cubicBezTo>
                  <a:cubicBezTo>
                    <a:pt x="248554" y="134329"/>
                    <a:pt x="243115" y="137048"/>
                    <a:pt x="240395" y="139768"/>
                  </a:cubicBezTo>
                  <a:cubicBezTo>
                    <a:pt x="237676" y="145207"/>
                    <a:pt x="240395" y="156086"/>
                    <a:pt x="237676" y="164245"/>
                  </a:cubicBezTo>
                  <a:cubicBezTo>
                    <a:pt x="232236" y="175123"/>
                    <a:pt x="229517" y="186002"/>
                    <a:pt x="226797" y="196881"/>
                  </a:cubicBezTo>
                  <a:cubicBezTo>
                    <a:pt x="221358" y="218638"/>
                    <a:pt x="218638" y="237675"/>
                    <a:pt x="213199" y="259433"/>
                  </a:cubicBezTo>
                  <a:cubicBezTo>
                    <a:pt x="210479" y="281190"/>
                    <a:pt x="207759" y="302947"/>
                    <a:pt x="207759" y="324704"/>
                  </a:cubicBezTo>
                  <a:cubicBezTo>
                    <a:pt x="207759" y="327424"/>
                    <a:pt x="207759" y="332863"/>
                    <a:pt x="207759" y="335583"/>
                  </a:cubicBezTo>
                  <a:cubicBezTo>
                    <a:pt x="207759" y="341022"/>
                    <a:pt x="205040" y="343742"/>
                    <a:pt x="205040" y="349181"/>
                  </a:cubicBezTo>
                  <a:cubicBezTo>
                    <a:pt x="205040" y="354621"/>
                    <a:pt x="207759" y="362779"/>
                    <a:pt x="207759" y="368219"/>
                  </a:cubicBezTo>
                  <a:cubicBezTo>
                    <a:pt x="207759" y="370939"/>
                    <a:pt x="207759" y="373658"/>
                    <a:pt x="207759" y="376378"/>
                  </a:cubicBezTo>
                  <a:cubicBezTo>
                    <a:pt x="205040" y="381817"/>
                    <a:pt x="205040" y="384537"/>
                    <a:pt x="205040" y="387256"/>
                  </a:cubicBezTo>
                  <a:cubicBezTo>
                    <a:pt x="205040" y="389976"/>
                    <a:pt x="205040" y="392696"/>
                    <a:pt x="205040" y="395415"/>
                  </a:cubicBezTo>
                  <a:cubicBezTo>
                    <a:pt x="205040" y="398135"/>
                    <a:pt x="205040" y="403574"/>
                    <a:pt x="205040" y="406294"/>
                  </a:cubicBezTo>
                  <a:cubicBezTo>
                    <a:pt x="205040" y="411733"/>
                    <a:pt x="205040" y="417173"/>
                    <a:pt x="205040" y="425332"/>
                  </a:cubicBezTo>
                  <a:cubicBezTo>
                    <a:pt x="205040" y="449809"/>
                    <a:pt x="213199" y="471566"/>
                    <a:pt x="213199" y="493323"/>
                  </a:cubicBezTo>
                  <a:cubicBezTo>
                    <a:pt x="213199" y="517800"/>
                    <a:pt x="215919" y="539557"/>
                    <a:pt x="221358" y="561314"/>
                  </a:cubicBezTo>
                  <a:cubicBezTo>
                    <a:pt x="224077" y="572193"/>
                    <a:pt x="224077" y="580352"/>
                    <a:pt x="226797" y="591231"/>
                  </a:cubicBezTo>
                  <a:cubicBezTo>
                    <a:pt x="229517" y="599390"/>
                    <a:pt x="237676" y="607548"/>
                    <a:pt x="240395" y="618427"/>
                  </a:cubicBezTo>
                  <a:cubicBezTo>
                    <a:pt x="248554" y="637465"/>
                    <a:pt x="262153" y="651063"/>
                    <a:pt x="283910" y="651063"/>
                  </a:cubicBezTo>
                  <a:cubicBezTo>
                    <a:pt x="302948" y="651063"/>
                    <a:pt x="330144" y="629306"/>
                    <a:pt x="338303" y="612988"/>
                  </a:cubicBezTo>
                  <a:cubicBezTo>
                    <a:pt x="346462" y="599390"/>
                    <a:pt x="351901" y="591231"/>
                    <a:pt x="354621" y="577632"/>
                  </a:cubicBezTo>
                  <a:cubicBezTo>
                    <a:pt x="354621" y="550436"/>
                    <a:pt x="354621" y="517800"/>
                    <a:pt x="357341" y="509641"/>
                  </a:cubicBezTo>
                  <a:cubicBezTo>
                    <a:pt x="357341" y="501482"/>
                    <a:pt x="357341" y="490603"/>
                    <a:pt x="362780" y="485164"/>
                  </a:cubicBezTo>
                  <a:cubicBezTo>
                    <a:pt x="365500" y="482444"/>
                    <a:pt x="365500" y="479725"/>
                    <a:pt x="368219" y="474286"/>
                  </a:cubicBezTo>
                  <a:cubicBezTo>
                    <a:pt x="370939" y="471566"/>
                    <a:pt x="373659" y="468846"/>
                    <a:pt x="376378" y="468846"/>
                  </a:cubicBezTo>
                  <a:cubicBezTo>
                    <a:pt x="379098" y="468846"/>
                    <a:pt x="381818" y="471566"/>
                    <a:pt x="384537" y="474286"/>
                  </a:cubicBezTo>
                  <a:cubicBezTo>
                    <a:pt x="387257" y="479725"/>
                    <a:pt x="389977" y="487884"/>
                    <a:pt x="392696" y="493323"/>
                  </a:cubicBezTo>
                  <a:cubicBezTo>
                    <a:pt x="392696" y="501482"/>
                    <a:pt x="395416" y="539557"/>
                    <a:pt x="395416" y="558595"/>
                  </a:cubicBezTo>
                  <a:cubicBezTo>
                    <a:pt x="395416" y="583072"/>
                    <a:pt x="395416" y="610268"/>
                    <a:pt x="398136" y="618427"/>
                  </a:cubicBezTo>
                  <a:cubicBezTo>
                    <a:pt x="398136" y="648343"/>
                    <a:pt x="400855" y="659222"/>
                    <a:pt x="400855" y="678260"/>
                  </a:cubicBezTo>
                </a:path>
              </a:pathLst>
            </a:custGeom>
            <a:grpFill/>
            <a:ln w="27168" cap="flat">
              <a:noFill/>
              <a:prstDash val="solid"/>
              <a:miter/>
            </a:ln>
          </p:spPr>
          <p:txBody>
            <a:bodyPr rtlCol="0" anchor="ctr"/>
            <a:lstStyle/>
            <a:p>
              <a:endParaRPr/>
            </a:p>
          </p:txBody>
        </p:sp>
        <p:sp>
          <p:nvSpPr>
            <p:cNvPr id="38" name="Freeform: Shape 37">
              <a:extLst>
                <a:ext uri="{FF2B5EF4-FFF2-40B4-BE49-F238E27FC236}">
                  <a16:creationId xmlns:a16="http://schemas.microsoft.com/office/drawing/2014/main" id="{91199EB2-8CF7-412C-88D7-2C906A9B506E}"/>
                </a:ext>
              </a:extLst>
            </p:cNvPr>
            <p:cNvSpPr/>
            <p:nvPr/>
          </p:nvSpPr>
          <p:spPr>
            <a:xfrm>
              <a:off x="3829459" y="4200317"/>
              <a:ext cx="598325" cy="761503"/>
            </a:xfrm>
            <a:custGeom>
              <a:avLst/>
              <a:gdLst>
                <a:gd name="connsiteX0" fmla="*/ 360060 w 598324"/>
                <a:gd name="connsiteY0" fmla="*/ 332863 h 761503"/>
                <a:gd name="connsiteX1" fmla="*/ 341023 w 598324"/>
                <a:gd name="connsiteY1" fmla="*/ 370939 h 761503"/>
                <a:gd name="connsiteX2" fmla="*/ 376378 w 598324"/>
                <a:gd name="connsiteY2" fmla="*/ 389976 h 761503"/>
                <a:gd name="connsiteX3" fmla="*/ 425332 w 598324"/>
                <a:gd name="connsiteY3" fmla="*/ 433491 h 761503"/>
                <a:gd name="connsiteX4" fmla="*/ 438930 w 598324"/>
                <a:gd name="connsiteY4" fmla="*/ 463407 h 761503"/>
                <a:gd name="connsiteX5" fmla="*/ 449809 w 598324"/>
                <a:gd name="connsiteY5" fmla="*/ 498762 h 761503"/>
                <a:gd name="connsiteX6" fmla="*/ 457968 w 598324"/>
                <a:gd name="connsiteY6" fmla="*/ 528679 h 761503"/>
                <a:gd name="connsiteX7" fmla="*/ 466127 w 598324"/>
                <a:gd name="connsiteY7" fmla="*/ 564034 h 761503"/>
                <a:gd name="connsiteX8" fmla="*/ 471566 w 598324"/>
                <a:gd name="connsiteY8" fmla="*/ 593950 h 761503"/>
                <a:gd name="connsiteX9" fmla="*/ 479725 w 598324"/>
                <a:gd name="connsiteY9" fmla="*/ 607548 h 761503"/>
                <a:gd name="connsiteX10" fmla="*/ 487884 w 598324"/>
                <a:gd name="connsiteY10" fmla="*/ 623867 h 761503"/>
                <a:gd name="connsiteX11" fmla="*/ 501482 w 598324"/>
                <a:gd name="connsiteY11" fmla="*/ 651063 h 761503"/>
                <a:gd name="connsiteX12" fmla="*/ 523240 w 598324"/>
                <a:gd name="connsiteY12" fmla="*/ 670101 h 761503"/>
                <a:gd name="connsiteX13" fmla="*/ 534119 w 598324"/>
                <a:gd name="connsiteY13" fmla="*/ 686418 h 761503"/>
                <a:gd name="connsiteX14" fmla="*/ 531399 w 598324"/>
                <a:gd name="connsiteY14" fmla="*/ 694578 h 761503"/>
                <a:gd name="connsiteX15" fmla="*/ 498763 w 598324"/>
                <a:gd name="connsiteY15" fmla="*/ 708176 h 761503"/>
                <a:gd name="connsiteX16" fmla="*/ 449809 w 598324"/>
                <a:gd name="connsiteY16" fmla="*/ 700017 h 761503"/>
                <a:gd name="connsiteX17" fmla="*/ 400855 w 598324"/>
                <a:gd name="connsiteY17" fmla="*/ 667381 h 761503"/>
                <a:gd name="connsiteX18" fmla="*/ 381817 w 598324"/>
                <a:gd name="connsiteY18" fmla="*/ 642904 h 761503"/>
                <a:gd name="connsiteX19" fmla="*/ 368219 w 598324"/>
                <a:gd name="connsiteY19" fmla="*/ 610268 h 761503"/>
                <a:gd name="connsiteX20" fmla="*/ 349182 w 598324"/>
                <a:gd name="connsiteY20" fmla="*/ 550436 h 761503"/>
                <a:gd name="connsiteX21" fmla="*/ 338303 w 598324"/>
                <a:gd name="connsiteY21" fmla="*/ 504202 h 761503"/>
                <a:gd name="connsiteX22" fmla="*/ 330144 w 598324"/>
                <a:gd name="connsiteY22" fmla="*/ 477005 h 761503"/>
                <a:gd name="connsiteX23" fmla="*/ 321985 w 598324"/>
                <a:gd name="connsiteY23" fmla="*/ 455248 h 761503"/>
                <a:gd name="connsiteX24" fmla="*/ 305667 w 598324"/>
                <a:gd name="connsiteY24" fmla="*/ 436210 h 761503"/>
                <a:gd name="connsiteX25" fmla="*/ 294788 w 598324"/>
                <a:gd name="connsiteY25" fmla="*/ 441650 h 761503"/>
                <a:gd name="connsiteX26" fmla="*/ 278471 w 598324"/>
                <a:gd name="connsiteY26" fmla="*/ 463407 h 761503"/>
                <a:gd name="connsiteX27" fmla="*/ 264872 w 598324"/>
                <a:gd name="connsiteY27" fmla="*/ 496043 h 761503"/>
                <a:gd name="connsiteX28" fmla="*/ 262153 w 598324"/>
                <a:gd name="connsiteY28" fmla="*/ 517800 h 761503"/>
                <a:gd name="connsiteX29" fmla="*/ 262153 w 598324"/>
                <a:gd name="connsiteY29" fmla="*/ 523239 h 761503"/>
                <a:gd name="connsiteX30" fmla="*/ 262153 w 598324"/>
                <a:gd name="connsiteY30" fmla="*/ 553155 h 761503"/>
                <a:gd name="connsiteX31" fmla="*/ 262153 w 598324"/>
                <a:gd name="connsiteY31" fmla="*/ 629306 h 761503"/>
                <a:gd name="connsiteX32" fmla="*/ 259433 w 598324"/>
                <a:gd name="connsiteY32" fmla="*/ 659222 h 761503"/>
                <a:gd name="connsiteX33" fmla="*/ 283910 w 598324"/>
                <a:gd name="connsiteY33" fmla="*/ 659222 h 761503"/>
                <a:gd name="connsiteX34" fmla="*/ 321985 w 598324"/>
                <a:gd name="connsiteY34" fmla="*/ 675540 h 761503"/>
                <a:gd name="connsiteX35" fmla="*/ 316546 w 598324"/>
                <a:gd name="connsiteY35" fmla="*/ 691858 h 761503"/>
                <a:gd name="connsiteX36" fmla="*/ 300228 w 598324"/>
                <a:gd name="connsiteY36" fmla="*/ 700017 h 761503"/>
                <a:gd name="connsiteX37" fmla="*/ 278471 w 598324"/>
                <a:gd name="connsiteY37" fmla="*/ 702736 h 761503"/>
                <a:gd name="connsiteX38" fmla="*/ 243115 w 598324"/>
                <a:gd name="connsiteY38" fmla="*/ 702736 h 761503"/>
                <a:gd name="connsiteX39" fmla="*/ 221358 w 598324"/>
                <a:gd name="connsiteY39" fmla="*/ 710895 h 761503"/>
                <a:gd name="connsiteX40" fmla="*/ 194161 w 598324"/>
                <a:gd name="connsiteY40" fmla="*/ 702736 h 761503"/>
                <a:gd name="connsiteX41" fmla="*/ 177843 w 598324"/>
                <a:gd name="connsiteY41" fmla="*/ 702736 h 761503"/>
                <a:gd name="connsiteX42" fmla="*/ 126170 w 598324"/>
                <a:gd name="connsiteY42" fmla="*/ 702736 h 761503"/>
                <a:gd name="connsiteX43" fmla="*/ 101693 w 598324"/>
                <a:gd name="connsiteY43" fmla="*/ 702736 h 761503"/>
                <a:gd name="connsiteX44" fmla="*/ 74496 w 598324"/>
                <a:gd name="connsiteY44" fmla="*/ 697297 h 761503"/>
                <a:gd name="connsiteX45" fmla="*/ 58178 w 598324"/>
                <a:gd name="connsiteY45" fmla="*/ 680979 h 761503"/>
                <a:gd name="connsiteX46" fmla="*/ 63617 w 598324"/>
                <a:gd name="connsiteY46" fmla="*/ 672820 h 761503"/>
                <a:gd name="connsiteX47" fmla="*/ 85375 w 598324"/>
                <a:gd name="connsiteY47" fmla="*/ 664661 h 761503"/>
                <a:gd name="connsiteX48" fmla="*/ 128889 w 598324"/>
                <a:gd name="connsiteY48" fmla="*/ 659222 h 761503"/>
                <a:gd name="connsiteX49" fmla="*/ 147927 w 598324"/>
                <a:gd name="connsiteY49" fmla="*/ 659222 h 761503"/>
                <a:gd name="connsiteX50" fmla="*/ 145207 w 598324"/>
                <a:gd name="connsiteY50" fmla="*/ 653783 h 761503"/>
                <a:gd name="connsiteX51" fmla="*/ 131609 w 598324"/>
                <a:gd name="connsiteY51" fmla="*/ 585791 h 761503"/>
                <a:gd name="connsiteX52" fmla="*/ 134329 w 598324"/>
                <a:gd name="connsiteY52" fmla="*/ 498762 h 761503"/>
                <a:gd name="connsiteX53" fmla="*/ 137048 w 598324"/>
                <a:gd name="connsiteY53" fmla="*/ 406294 h 761503"/>
                <a:gd name="connsiteX54" fmla="*/ 134329 w 598324"/>
                <a:gd name="connsiteY54" fmla="*/ 327424 h 761503"/>
                <a:gd name="connsiteX55" fmla="*/ 137048 w 598324"/>
                <a:gd name="connsiteY55" fmla="*/ 253993 h 761503"/>
                <a:gd name="connsiteX56" fmla="*/ 139768 w 598324"/>
                <a:gd name="connsiteY56" fmla="*/ 207759 h 761503"/>
                <a:gd name="connsiteX57" fmla="*/ 137048 w 598324"/>
                <a:gd name="connsiteY57" fmla="*/ 172404 h 761503"/>
                <a:gd name="connsiteX58" fmla="*/ 137048 w 598324"/>
                <a:gd name="connsiteY58" fmla="*/ 112571 h 761503"/>
                <a:gd name="connsiteX59" fmla="*/ 126170 w 598324"/>
                <a:gd name="connsiteY59" fmla="*/ 112571 h 761503"/>
                <a:gd name="connsiteX60" fmla="*/ 101693 w 598324"/>
                <a:gd name="connsiteY60" fmla="*/ 112571 h 761503"/>
                <a:gd name="connsiteX61" fmla="*/ 74496 w 598324"/>
                <a:gd name="connsiteY61" fmla="*/ 107132 h 761503"/>
                <a:gd name="connsiteX62" fmla="*/ 58178 w 598324"/>
                <a:gd name="connsiteY62" fmla="*/ 90814 h 761503"/>
                <a:gd name="connsiteX63" fmla="*/ 63617 w 598324"/>
                <a:gd name="connsiteY63" fmla="*/ 82655 h 761503"/>
                <a:gd name="connsiteX64" fmla="*/ 85375 w 598324"/>
                <a:gd name="connsiteY64" fmla="*/ 74496 h 761503"/>
                <a:gd name="connsiteX65" fmla="*/ 137048 w 598324"/>
                <a:gd name="connsiteY65" fmla="*/ 69057 h 761503"/>
                <a:gd name="connsiteX66" fmla="*/ 145207 w 598324"/>
                <a:gd name="connsiteY66" fmla="*/ 69057 h 761503"/>
                <a:gd name="connsiteX67" fmla="*/ 169684 w 598324"/>
                <a:gd name="connsiteY67" fmla="*/ 58178 h 761503"/>
                <a:gd name="connsiteX68" fmla="*/ 177843 w 598324"/>
                <a:gd name="connsiteY68" fmla="*/ 58178 h 761503"/>
                <a:gd name="connsiteX69" fmla="*/ 205040 w 598324"/>
                <a:gd name="connsiteY69" fmla="*/ 66337 h 761503"/>
                <a:gd name="connsiteX70" fmla="*/ 286629 w 598324"/>
                <a:gd name="connsiteY70" fmla="*/ 63617 h 761503"/>
                <a:gd name="connsiteX71" fmla="*/ 324705 w 598324"/>
                <a:gd name="connsiteY71" fmla="*/ 79936 h 761503"/>
                <a:gd name="connsiteX72" fmla="*/ 319265 w 598324"/>
                <a:gd name="connsiteY72" fmla="*/ 96253 h 761503"/>
                <a:gd name="connsiteX73" fmla="*/ 302948 w 598324"/>
                <a:gd name="connsiteY73" fmla="*/ 104412 h 761503"/>
                <a:gd name="connsiteX74" fmla="*/ 278471 w 598324"/>
                <a:gd name="connsiteY74" fmla="*/ 112571 h 761503"/>
                <a:gd name="connsiteX75" fmla="*/ 232236 w 598324"/>
                <a:gd name="connsiteY75" fmla="*/ 112571 h 761503"/>
                <a:gd name="connsiteX76" fmla="*/ 240395 w 598324"/>
                <a:gd name="connsiteY76" fmla="*/ 137048 h 761503"/>
                <a:gd name="connsiteX77" fmla="*/ 240395 w 598324"/>
                <a:gd name="connsiteY77" fmla="*/ 150647 h 761503"/>
                <a:gd name="connsiteX78" fmla="*/ 243115 w 598324"/>
                <a:gd name="connsiteY78" fmla="*/ 158805 h 761503"/>
                <a:gd name="connsiteX79" fmla="*/ 248554 w 598324"/>
                <a:gd name="connsiteY79" fmla="*/ 188722 h 761503"/>
                <a:gd name="connsiteX80" fmla="*/ 248554 w 598324"/>
                <a:gd name="connsiteY80" fmla="*/ 199600 h 761503"/>
                <a:gd name="connsiteX81" fmla="*/ 248554 w 598324"/>
                <a:gd name="connsiteY81" fmla="*/ 221357 h 761503"/>
                <a:gd name="connsiteX82" fmla="*/ 253994 w 598324"/>
                <a:gd name="connsiteY82" fmla="*/ 264872 h 761503"/>
                <a:gd name="connsiteX83" fmla="*/ 262153 w 598324"/>
                <a:gd name="connsiteY83" fmla="*/ 297508 h 761503"/>
                <a:gd name="connsiteX84" fmla="*/ 264872 w 598324"/>
                <a:gd name="connsiteY84" fmla="*/ 324704 h 761503"/>
                <a:gd name="connsiteX85" fmla="*/ 264872 w 598324"/>
                <a:gd name="connsiteY85" fmla="*/ 332863 h 761503"/>
                <a:gd name="connsiteX86" fmla="*/ 264872 w 598324"/>
                <a:gd name="connsiteY86" fmla="*/ 351901 h 761503"/>
                <a:gd name="connsiteX87" fmla="*/ 262153 w 598324"/>
                <a:gd name="connsiteY87" fmla="*/ 370939 h 761503"/>
                <a:gd name="connsiteX88" fmla="*/ 267592 w 598324"/>
                <a:gd name="connsiteY88" fmla="*/ 384537 h 761503"/>
                <a:gd name="connsiteX89" fmla="*/ 278471 w 598324"/>
                <a:gd name="connsiteY89" fmla="*/ 370939 h 761503"/>
                <a:gd name="connsiteX90" fmla="*/ 297508 w 598324"/>
                <a:gd name="connsiteY90" fmla="*/ 332863 h 761503"/>
                <a:gd name="connsiteX91" fmla="*/ 311106 w 598324"/>
                <a:gd name="connsiteY91" fmla="*/ 305667 h 761503"/>
                <a:gd name="connsiteX92" fmla="*/ 335583 w 598324"/>
                <a:gd name="connsiteY92" fmla="*/ 259433 h 761503"/>
                <a:gd name="connsiteX93" fmla="*/ 354621 w 598324"/>
                <a:gd name="connsiteY93" fmla="*/ 224077 h 761503"/>
                <a:gd name="connsiteX94" fmla="*/ 381817 w 598324"/>
                <a:gd name="connsiteY94" fmla="*/ 172404 h 761503"/>
                <a:gd name="connsiteX95" fmla="*/ 409014 w 598324"/>
                <a:gd name="connsiteY95" fmla="*/ 118011 h 761503"/>
                <a:gd name="connsiteX96" fmla="*/ 411734 w 598324"/>
                <a:gd name="connsiteY96" fmla="*/ 115291 h 761503"/>
                <a:gd name="connsiteX97" fmla="*/ 398136 w 598324"/>
                <a:gd name="connsiteY97" fmla="*/ 115291 h 761503"/>
                <a:gd name="connsiteX98" fmla="*/ 379098 w 598324"/>
                <a:gd name="connsiteY98" fmla="*/ 109852 h 761503"/>
                <a:gd name="connsiteX99" fmla="*/ 368219 w 598324"/>
                <a:gd name="connsiteY99" fmla="*/ 93534 h 761503"/>
                <a:gd name="connsiteX100" fmla="*/ 370939 w 598324"/>
                <a:gd name="connsiteY100" fmla="*/ 85375 h 761503"/>
                <a:gd name="connsiteX101" fmla="*/ 387257 w 598324"/>
                <a:gd name="connsiteY101" fmla="*/ 77216 h 761503"/>
                <a:gd name="connsiteX102" fmla="*/ 422612 w 598324"/>
                <a:gd name="connsiteY102" fmla="*/ 71776 h 761503"/>
                <a:gd name="connsiteX103" fmla="*/ 436211 w 598324"/>
                <a:gd name="connsiteY103" fmla="*/ 71776 h 761503"/>
                <a:gd name="connsiteX104" fmla="*/ 438930 w 598324"/>
                <a:gd name="connsiteY104" fmla="*/ 69057 h 761503"/>
                <a:gd name="connsiteX105" fmla="*/ 452529 w 598324"/>
                <a:gd name="connsiteY105" fmla="*/ 66337 h 761503"/>
                <a:gd name="connsiteX106" fmla="*/ 466127 w 598324"/>
                <a:gd name="connsiteY106" fmla="*/ 69057 h 761503"/>
                <a:gd name="connsiteX107" fmla="*/ 471566 w 598324"/>
                <a:gd name="connsiteY107" fmla="*/ 71776 h 761503"/>
                <a:gd name="connsiteX108" fmla="*/ 515081 w 598324"/>
                <a:gd name="connsiteY108" fmla="*/ 71776 h 761503"/>
                <a:gd name="connsiteX109" fmla="*/ 542277 w 598324"/>
                <a:gd name="connsiteY109" fmla="*/ 88094 h 761503"/>
                <a:gd name="connsiteX110" fmla="*/ 536838 w 598324"/>
                <a:gd name="connsiteY110" fmla="*/ 104412 h 761503"/>
                <a:gd name="connsiteX111" fmla="*/ 525959 w 598324"/>
                <a:gd name="connsiteY111" fmla="*/ 112571 h 761503"/>
                <a:gd name="connsiteX112" fmla="*/ 509642 w 598324"/>
                <a:gd name="connsiteY112" fmla="*/ 115291 h 761503"/>
                <a:gd name="connsiteX113" fmla="*/ 468847 w 598324"/>
                <a:gd name="connsiteY113" fmla="*/ 115291 h 761503"/>
                <a:gd name="connsiteX114" fmla="*/ 457968 w 598324"/>
                <a:gd name="connsiteY114" fmla="*/ 137048 h 761503"/>
                <a:gd name="connsiteX115" fmla="*/ 430771 w 598324"/>
                <a:gd name="connsiteY115" fmla="*/ 194161 h 761503"/>
                <a:gd name="connsiteX116" fmla="*/ 400855 w 598324"/>
                <a:gd name="connsiteY116" fmla="*/ 262152 h 761503"/>
                <a:gd name="connsiteX117" fmla="*/ 360060 w 598324"/>
                <a:gd name="connsiteY117" fmla="*/ 332863 h 76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598324" h="761503">
                  <a:moveTo>
                    <a:pt x="360060" y="332863"/>
                  </a:moveTo>
                  <a:cubicBezTo>
                    <a:pt x="351901" y="343742"/>
                    <a:pt x="341023" y="357340"/>
                    <a:pt x="341023" y="370939"/>
                  </a:cubicBezTo>
                  <a:cubicBezTo>
                    <a:pt x="341023" y="379098"/>
                    <a:pt x="357341" y="381817"/>
                    <a:pt x="376378" y="389976"/>
                  </a:cubicBezTo>
                  <a:cubicBezTo>
                    <a:pt x="395416" y="398135"/>
                    <a:pt x="417173" y="417173"/>
                    <a:pt x="425332" y="433491"/>
                  </a:cubicBezTo>
                  <a:cubicBezTo>
                    <a:pt x="430771" y="444369"/>
                    <a:pt x="436211" y="452528"/>
                    <a:pt x="438930" y="463407"/>
                  </a:cubicBezTo>
                  <a:cubicBezTo>
                    <a:pt x="444370" y="474286"/>
                    <a:pt x="447089" y="487884"/>
                    <a:pt x="449809" y="498762"/>
                  </a:cubicBezTo>
                  <a:cubicBezTo>
                    <a:pt x="452529" y="512361"/>
                    <a:pt x="452529" y="517800"/>
                    <a:pt x="457968" y="528679"/>
                  </a:cubicBezTo>
                  <a:cubicBezTo>
                    <a:pt x="463407" y="539557"/>
                    <a:pt x="463407" y="553155"/>
                    <a:pt x="466127" y="564034"/>
                  </a:cubicBezTo>
                  <a:cubicBezTo>
                    <a:pt x="468847" y="572193"/>
                    <a:pt x="468847" y="585791"/>
                    <a:pt x="471566" y="593950"/>
                  </a:cubicBezTo>
                  <a:cubicBezTo>
                    <a:pt x="474286" y="599390"/>
                    <a:pt x="477006" y="602109"/>
                    <a:pt x="479725" y="607548"/>
                  </a:cubicBezTo>
                  <a:cubicBezTo>
                    <a:pt x="482445" y="612988"/>
                    <a:pt x="487884" y="618427"/>
                    <a:pt x="487884" y="623867"/>
                  </a:cubicBezTo>
                  <a:cubicBezTo>
                    <a:pt x="490604" y="634745"/>
                    <a:pt x="496043" y="642904"/>
                    <a:pt x="501482" y="651063"/>
                  </a:cubicBezTo>
                  <a:cubicBezTo>
                    <a:pt x="506922" y="661942"/>
                    <a:pt x="512361" y="664661"/>
                    <a:pt x="523240" y="670101"/>
                  </a:cubicBezTo>
                  <a:cubicBezTo>
                    <a:pt x="528679" y="672820"/>
                    <a:pt x="534119" y="680979"/>
                    <a:pt x="534119" y="686418"/>
                  </a:cubicBezTo>
                  <a:cubicBezTo>
                    <a:pt x="534119" y="689138"/>
                    <a:pt x="534119" y="691858"/>
                    <a:pt x="531399" y="694578"/>
                  </a:cubicBezTo>
                  <a:cubicBezTo>
                    <a:pt x="525959" y="702736"/>
                    <a:pt x="512361" y="708176"/>
                    <a:pt x="498763" y="708176"/>
                  </a:cubicBezTo>
                  <a:cubicBezTo>
                    <a:pt x="485165" y="708176"/>
                    <a:pt x="466127" y="705456"/>
                    <a:pt x="449809" y="700017"/>
                  </a:cubicBezTo>
                  <a:cubicBezTo>
                    <a:pt x="430771" y="694578"/>
                    <a:pt x="409014" y="675540"/>
                    <a:pt x="400855" y="667381"/>
                  </a:cubicBezTo>
                  <a:cubicBezTo>
                    <a:pt x="392696" y="659222"/>
                    <a:pt x="387257" y="651063"/>
                    <a:pt x="381817" y="642904"/>
                  </a:cubicBezTo>
                  <a:cubicBezTo>
                    <a:pt x="376378" y="632025"/>
                    <a:pt x="370939" y="623867"/>
                    <a:pt x="368219" y="610268"/>
                  </a:cubicBezTo>
                  <a:cubicBezTo>
                    <a:pt x="360060" y="588511"/>
                    <a:pt x="357341" y="574913"/>
                    <a:pt x="349182" y="550436"/>
                  </a:cubicBezTo>
                  <a:cubicBezTo>
                    <a:pt x="343742" y="534118"/>
                    <a:pt x="341023" y="520520"/>
                    <a:pt x="338303" y="504202"/>
                  </a:cubicBezTo>
                  <a:cubicBezTo>
                    <a:pt x="335583" y="493323"/>
                    <a:pt x="332864" y="485164"/>
                    <a:pt x="330144" y="477005"/>
                  </a:cubicBezTo>
                  <a:cubicBezTo>
                    <a:pt x="327424" y="471566"/>
                    <a:pt x="324705" y="463407"/>
                    <a:pt x="321985" y="455248"/>
                  </a:cubicBezTo>
                  <a:cubicBezTo>
                    <a:pt x="316546" y="444369"/>
                    <a:pt x="311106" y="436210"/>
                    <a:pt x="305667" y="436210"/>
                  </a:cubicBezTo>
                  <a:cubicBezTo>
                    <a:pt x="302948" y="436210"/>
                    <a:pt x="300228" y="438930"/>
                    <a:pt x="294788" y="441650"/>
                  </a:cubicBezTo>
                  <a:cubicBezTo>
                    <a:pt x="289349" y="447089"/>
                    <a:pt x="283910" y="455248"/>
                    <a:pt x="278471" y="463407"/>
                  </a:cubicBezTo>
                  <a:cubicBezTo>
                    <a:pt x="270312" y="474286"/>
                    <a:pt x="267592" y="485164"/>
                    <a:pt x="264872" y="496043"/>
                  </a:cubicBezTo>
                  <a:cubicBezTo>
                    <a:pt x="264872" y="504202"/>
                    <a:pt x="262153" y="512361"/>
                    <a:pt x="262153" y="517800"/>
                  </a:cubicBezTo>
                  <a:cubicBezTo>
                    <a:pt x="262153" y="520520"/>
                    <a:pt x="262153" y="520520"/>
                    <a:pt x="262153" y="523239"/>
                  </a:cubicBezTo>
                  <a:cubicBezTo>
                    <a:pt x="262153" y="528679"/>
                    <a:pt x="262153" y="544997"/>
                    <a:pt x="262153" y="553155"/>
                  </a:cubicBezTo>
                  <a:cubicBezTo>
                    <a:pt x="262153" y="583072"/>
                    <a:pt x="264872" y="599390"/>
                    <a:pt x="262153" y="629306"/>
                  </a:cubicBezTo>
                  <a:cubicBezTo>
                    <a:pt x="262153" y="640184"/>
                    <a:pt x="262153" y="648343"/>
                    <a:pt x="259433" y="659222"/>
                  </a:cubicBezTo>
                  <a:cubicBezTo>
                    <a:pt x="270312" y="659222"/>
                    <a:pt x="278471" y="659222"/>
                    <a:pt x="283910" y="659222"/>
                  </a:cubicBezTo>
                  <a:cubicBezTo>
                    <a:pt x="297508" y="659222"/>
                    <a:pt x="321985" y="659222"/>
                    <a:pt x="321985" y="675540"/>
                  </a:cubicBezTo>
                  <a:cubicBezTo>
                    <a:pt x="321985" y="683699"/>
                    <a:pt x="319265" y="686418"/>
                    <a:pt x="316546" y="691858"/>
                  </a:cubicBezTo>
                  <a:cubicBezTo>
                    <a:pt x="311106" y="697297"/>
                    <a:pt x="305667" y="700017"/>
                    <a:pt x="300228" y="700017"/>
                  </a:cubicBezTo>
                  <a:cubicBezTo>
                    <a:pt x="292069" y="702736"/>
                    <a:pt x="283910" y="702736"/>
                    <a:pt x="278471" y="702736"/>
                  </a:cubicBezTo>
                  <a:cubicBezTo>
                    <a:pt x="275751" y="702736"/>
                    <a:pt x="259433" y="702736"/>
                    <a:pt x="243115" y="702736"/>
                  </a:cubicBezTo>
                  <a:cubicBezTo>
                    <a:pt x="237676" y="708176"/>
                    <a:pt x="229517" y="710895"/>
                    <a:pt x="221358" y="710895"/>
                  </a:cubicBezTo>
                  <a:cubicBezTo>
                    <a:pt x="213199" y="710895"/>
                    <a:pt x="202320" y="708176"/>
                    <a:pt x="194161" y="702736"/>
                  </a:cubicBezTo>
                  <a:cubicBezTo>
                    <a:pt x="186002" y="702736"/>
                    <a:pt x="180563" y="702736"/>
                    <a:pt x="177843" y="702736"/>
                  </a:cubicBezTo>
                  <a:cubicBezTo>
                    <a:pt x="164245" y="702736"/>
                    <a:pt x="139768" y="702736"/>
                    <a:pt x="126170" y="702736"/>
                  </a:cubicBezTo>
                  <a:cubicBezTo>
                    <a:pt x="118011" y="702736"/>
                    <a:pt x="109852" y="702736"/>
                    <a:pt x="101693" y="702736"/>
                  </a:cubicBezTo>
                  <a:cubicBezTo>
                    <a:pt x="93534" y="702736"/>
                    <a:pt x="82655" y="702736"/>
                    <a:pt x="74496" y="697297"/>
                  </a:cubicBezTo>
                  <a:cubicBezTo>
                    <a:pt x="66337" y="694578"/>
                    <a:pt x="58178" y="686418"/>
                    <a:pt x="58178" y="680979"/>
                  </a:cubicBezTo>
                  <a:cubicBezTo>
                    <a:pt x="58178" y="678260"/>
                    <a:pt x="58178" y="675540"/>
                    <a:pt x="63617" y="672820"/>
                  </a:cubicBezTo>
                  <a:cubicBezTo>
                    <a:pt x="69057" y="670101"/>
                    <a:pt x="79935" y="667381"/>
                    <a:pt x="85375" y="664661"/>
                  </a:cubicBezTo>
                  <a:cubicBezTo>
                    <a:pt x="104412" y="661942"/>
                    <a:pt x="123450" y="659222"/>
                    <a:pt x="128889" y="659222"/>
                  </a:cubicBezTo>
                  <a:cubicBezTo>
                    <a:pt x="134329" y="659222"/>
                    <a:pt x="139768" y="659222"/>
                    <a:pt x="147927" y="659222"/>
                  </a:cubicBezTo>
                  <a:cubicBezTo>
                    <a:pt x="147927" y="656502"/>
                    <a:pt x="145207" y="653783"/>
                    <a:pt x="145207" y="653783"/>
                  </a:cubicBezTo>
                  <a:cubicBezTo>
                    <a:pt x="131609" y="632025"/>
                    <a:pt x="131609" y="610268"/>
                    <a:pt x="131609" y="585791"/>
                  </a:cubicBezTo>
                  <a:cubicBezTo>
                    <a:pt x="131609" y="555875"/>
                    <a:pt x="131609" y="528679"/>
                    <a:pt x="134329" y="498762"/>
                  </a:cubicBezTo>
                  <a:cubicBezTo>
                    <a:pt x="134329" y="468846"/>
                    <a:pt x="137048" y="436210"/>
                    <a:pt x="137048" y="406294"/>
                  </a:cubicBezTo>
                  <a:cubicBezTo>
                    <a:pt x="137048" y="379098"/>
                    <a:pt x="134329" y="354621"/>
                    <a:pt x="134329" y="327424"/>
                  </a:cubicBezTo>
                  <a:cubicBezTo>
                    <a:pt x="134329" y="302947"/>
                    <a:pt x="137048" y="278470"/>
                    <a:pt x="137048" y="253993"/>
                  </a:cubicBezTo>
                  <a:cubicBezTo>
                    <a:pt x="137048" y="237675"/>
                    <a:pt x="139768" y="224077"/>
                    <a:pt x="139768" y="207759"/>
                  </a:cubicBezTo>
                  <a:cubicBezTo>
                    <a:pt x="139768" y="196881"/>
                    <a:pt x="137048" y="183282"/>
                    <a:pt x="137048" y="172404"/>
                  </a:cubicBezTo>
                  <a:cubicBezTo>
                    <a:pt x="137048" y="150647"/>
                    <a:pt x="137048" y="131609"/>
                    <a:pt x="137048" y="112571"/>
                  </a:cubicBezTo>
                  <a:cubicBezTo>
                    <a:pt x="134329" y="112571"/>
                    <a:pt x="137048" y="112571"/>
                    <a:pt x="126170" y="112571"/>
                  </a:cubicBezTo>
                  <a:cubicBezTo>
                    <a:pt x="118011" y="112571"/>
                    <a:pt x="109852" y="112571"/>
                    <a:pt x="101693" y="112571"/>
                  </a:cubicBezTo>
                  <a:cubicBezTo>
                    <a:pt x="93534" y="112571"/>
                    <a:pt x="82655" y="109852"/>
                    <a:pt x="74496" y="107132"/>
                  </a:cubicBezTo>
                  <a:cubicBezTo>
                    <a:pt x="66337" y="104412"/>
                    <a:pt x="58178" y="96253"/>
                    <a:pt x="58178" y="90814"/>
                  </a:cubicBezTo>
                  <a:cubicBezTo>
                    <a:pt x="58178" y="88094"/>
                    <a:pt x="58178" y="85375"/>
                    <a:pt x="63617" y="82655"/>
                  </a:cubicBezTo>
                  <a:cubicBezTo>
                    <a:pt x="69057" y="79936"/>
                    <a:pt x="79935" y="77216"/>
                    <a:pt x="85375" y="74496"/>
                  </a:cubicBezTo>
                  <a:cubicBezTo>
                    <a:pt x="104412" y="71776"/>
                    <a:pt x="128889" y="69057"/>
                    <a:pt x="137048" y="69057"/>
                  </a:cubicBezTo>
                  <a:cubicBezTo>
                    <a:pt x="137048" y="69057"/>
                    <a:pt x="139768" y="69057"/>
                    <a:pt x="145207" y="69057"/>
                  </a:cubicBezTo>
                  <a:cubicBezTo>
                    <a:pt x="150646" y="60898"/>
                    <a:pt x="158806" y="58178"/>
                    <a:pt x="169684" y="58178"/>
                  </a:cubicBezTo>
                  <a:cubicBezTo>
                    <a:pt x="172404" y="58178"/>
                    <a:pt x="175123" y="58178"/>
                    <a:pt x="177843" y="58178"/>
                  </a:cubicBezTo>
                  <a:cubicBezTo>
                    <a:pt x="186002" y="58178"/>
                    <a:pt x="196881" y="63617"/>
                    <a:pt x="205040" y="66337"/>
                  </a:cubicBezTo>
                  <a:cubicBezTo>
                    <a:pt x="237676" y="66337"/>
                    <a:pt x="273031" y="63617"/>
                    <a:pt x="286629" y="63617"/>
                  </a:cubicBezTo>
                  <a:cubicBezTo>
                    <a:pt x="300228" y="63617"/>
                    <a:pt x="324705" y="63617"/>
                    <a:pt x="324705" y="79936"/>
                  </a:cubicBezTo>
                  <a:cubicBezTo>
                    <a:pt x="324705" y="88094"/>
                    <a:pt x="321985" y="90814"/>
                    <a:pt x="319265" y="96253"/>
                  </a:cubicBezTo>
                  <a:cubicBezTo>
                    <a:pt x="313826" y="101693"/>
                    <a:pt x="308387" y="104412"/>
                    <a:pt x="302948" y="104412"/>
                  </a:cubicBezTo>
                  <a:cubicBezTo>
                    <a:pt x="289349" y="112571"/>
                    <a:pt x="283910" y="112571"/>
                    <a:pt x="278471" y="112571"/>
                  </a:cubicBezTo>
                  <a:cubicBezTo>
                    <a:pt x="273031" y="112571"/>
                    <a:pt x="253994" y="112571"/>
                    <a:pt x="232236" y="112571"/>
                  </a:cubicBezTo>
                  <a:cubicBezTo>
                    <a:pt x="237676" y="120730"/>
                    <a:pt x="240395" y="128889"/>
                    <a:pt x="240395" y="137048"/>
                  </a:cubicBezTo>
                  <a:cubicBezTo>
                    <a:pt x="240395" y="142487"/>
                    <a:pt x="240395" y="145207"/>
                    <a:pt x="240395" y="150647"/>
                  </a:cubicBezTo>
                  <a:cubicBezTo>
                    <a:pt x="240395" y="153366"/>
                    <a:pt x="240395" y="156086"/>
                    <a:pt x="243115" y="158805"/>
                  </a:cubicBezTo>
                  <a:cubicBezTo>
                    <a:pt x="245835" y="169684"/>
                    <a:pt x="245835" y="180563"/>
                    <a:pt x="248554" y="188722"/>
                  </a:cubicBezTo>
                  <a:cubicBezTo>
                    <a:pt x="248554" y="191441"/>
                    <a:pt x="248554" y="194161"/>
                    <a:pt x="248554" y="199600"/>
                  </a:cubicBezTo>
                  <a:cubicBezTo>
                    <a:pt x="248554" y="207759"/>
                    <a:pt x="248554" y="213198"/>
                    <a:pt x="248554" y="221357"/>
                  </a:cubicBezTo>
                  <a:cubicBezTo>
                    <a:pt x="248554" y="234956"/>
                    <a:pt x="251274" y="248554"/>
                    <a:pt x="253994" y="264872"/>
                  </a:cubicBezTo>
                  <a:cubicBezTo>
                    <a:pt x="256713" y="275751"/>
                    <a:pt x="259433" y="286629"/>
                    <a:pt x="262153" y="297508"/>
                  </a:cubicBezTo>
                  <a:cubicBezTo>
                    <a:pt x="264872" y="305667"/>
                    <a:pt x="264872" y="313826"/>
                    <a:pt x="264872" y="324704"/>
                  </a:cubicBezTo>
                  <a:cubicBezTo>
                    <a:pt x="264872" y="327424"/>
                    <a:pt x="264872" y="330144"/>
                    <a:pt x="264872" y="332863"/>
                  </a:cubicBezTo>
                  <a:cubicBezTo>
                    <a:pt x="264872" y="338303"/>
                    <a:pt x="264872" y="346462"/>
                    <a:pt x="264872" y="351901"/>
                  </a:cubicBezTo>
                  <a:cubicBezTo>
                    <a:pt x="264872" y="357340"/>
                    <a:pt x="262153" y="365499"/>
                    <a:pt x="262153" y="370939"/>
                  </a:cubicBezTo>
                  <a:cubicBezTo>
                    <a:pt x="262153" y="376378"/>
                    <a:pt x="264872" y="384537"/>
                    <a:pt x="267592" y="384537"/>
                  </a:cubicBezTo>
                  <a:cubicBezTo>
                    <a:pt x="273031" y="384537"/>
                    <a:pt x="275751" y="376378"/>
                    <a:pt x="278471" y="370939"/>
                  </a:cubicBezTo>
                  <a:cubicBezTo>
                    <a:pt x="283910" y="360060"/>
                    <a:pt x="289349" y="346462"/>
                    <a:pt x="297508" y="332863"/>
                  </a:cubicBezTo>
                  <a:cubicBezTo>
                    <a:pt x="302948" y="324704"/>
                    <a:pt x="305667" y="313826"/>
                    <a:pt x="311106" y="305667"/>
                  </a:cubicBezTo>
                  <a:cubicBezTo>
                    <a:pt x="319265" y="289349"/>
                    <a:pt x="327424" y="275751"/>
                    <a:pt x="335583" y="259433"/>
                  </a:cubicBezTo>
                  <a:cubicBezTo>
                    <a:pt x="341023" y="248554"/>
                    <a:pt x="349182" y="234956"/>
                    <a:pt x="354621" y="224077"/>
                  </a:cubicBezTo>
                  <a:cubicBezTo>
                    <a:pt x="362780" y="207759"/>
                    <a:pt x="370939" y="191441"/>
                    <a:pt x="381817" y="172404"/>
                  </a:cubicBezTo>
                  <a:cubicBezTo>
                    <a:pt x="389977" y="153366"/>
                    <a:pt x="400855" y="134329"/>
                    <a:pt x="409014" y="118011"/>
                  </a:cubicBezTo>
                  <a:cubicBezTo>
                    <a:pt x="409014" y="115291"/>
                    <a:pt x="409014" y="115291"/>
                    <a:pt x="411734" y="115291"/>
                  </a:cubicBezTo>
                  <a:cubicBezTo>
                    <a:pt x="406294" y="115291"/>
                    <a:pt x="400855" y="115291"/>
                    <a:pt x="398136" y="115291"/>
                  </a:cubicBezTo>
                  <a:cubicBezTo>
                    <a:pt x="392696" y="115291"/>
                    <a:pt x="384537" y="115291"/>
                    <a:pt x="379098" y="109852"/>
                  </a:cubicBezTo>
                  <a:cubicBezTo>
                    <a:pt x="373659" y="107132"/>
                    <a:pt x="368219" y="98973"/>
                    <a:pt x="368219" y="93534"/>
                  </a:cubicBezTo>
                  <a:cubicBezTo>
                    <a:pt x="368219" y="90814"/>
                    <a:pt x="368219" y="88094"/>
                    <a:pt x="370939" y="85375"/>
                  </a:cubicBezTo>
                  <a:cubicBezTo>
                    <a:pt x="373659" y="82655"/>
                    <a:pt x="381817" y="79936"/>
                    <a:pt x="387257" y="77216"/>
                  </a:cubicBezTo>
                  <a:cubicBezTo>
                    <a:pt x="400855" y="74496"/>
                    <a:pt x="414453" y="71776"/>
                    <a:pt x="422612" y="71776"/>
                  </a:cubicBezTo>
                  <a:cubicBezTo>
                    <a:pt x="425332" y="71776"/>
                    <a:pt x="430771" y="71776"/>
                    <a:pt x="436211" y="71776"/>
                  </a:cubicBezTo>
                  <a:cubicBezTo>
                    <a:pt x="436211" y="71776"/>
                    <a:pt x="438930" y="69057"/>
                    <a:pt x="438930" y="69057"/>
                  </a:cubicBezTo>
                  <a:cubicBezTo>
                    <a:pt x="444370" y="66337"/>
                    <a:pt x="447089" y="66337"/>
                    <a:pt x="452529" y="66337"/>
                  </a:cubicBezTo>
                  <a:cubicBezTo>
                    <a:pt x="457968" y="66337"/>
                    <a:pt x="460688" y="66337"/>
                    <a:pt x="466127" y="69057"/>
                  </a:cubicBezTo>
                  <a:cubicBezTo>
                    <a:pt x="468847" y="69057"/>
                    <a:pt x="471566" y="71776"/>
                    <a:pt x="471566" y="71776"/>
                  </a:cubicBezTo>
                  <a:cubicBezTo>
                    <a:pt x="490604" y="71776"/>
                    <a:pt x="506922" y="71776"/>
                    <a:pt x="515081" y="71776"/>
                  </a:cubicBezTo>
                  <a:cubicBezTo>
                    <a:pt x="523240" y="71776"/>
                    <a:pt x="542277" y="71776"/>
                    <a:pt x="542277" y="88094"/>
                  </a:cubicBezTo>
                  <a:cubicBezTo>
                    <a:pt x="542277" y="96253"/>
                    <a:pt x="542277" y="98973"/>
                    <a:pt x="536838" y="104412"/>
                  </a:cubicBezTo>
                  <a:cubicBezTo>
                    <a:pt x="534119" y="109852"/>
                    <a:pt x="528679" y="112571"/>
                    <a:pt x="525959" y="112571"/>
                  </a:cubicBezTo>
                  <a:cubicBezTo>
                    <a:pt x="520520" y="115291"/>
                    <a:pt x="515081" y="115291"/>
                    <a:pt x="509642" y="115291"/>
                  </a:cubicBezTo>
                  <a:cubicBezTo>
                    <a:pt x="506922" y="115291"/>
                    <a:pt x="487884" y="115291"/>
                    <a:pt x="468847" y="115291"/>
                  </a:cubicBezTo>
                  <a:cubicBezTo>
                    <a:pt x="466127" y="123450"/>
                    <a:pt x="460688" y="128889"/>
                    <a:pt x="457968" y="137048"/>
                  </a:cubicBezTo>
                  <a:cubicBezTo>
                    <a:pt x="447089" y="156086"/>
                    <a:pt x="438930" y="175123"/>
                    <a:pt x="430771" y="194161"/>
                  </a:cubicBezTo>
                  <a:cubicBezTo>
                    <a:pt x="419893" y="215918"/>
                    <a:pt x="411734" y="240395"/>
                    <a:pt x="400855" y="262152"/>
                  </a:cubicBezTo>
                  <a:cubicBezTo>
                    <a:pt x="387257" y="289349"/>
                    <a:pt x="373659" y="311106"/>
                    <a:pt x="360060" y="332863"/>
                  </a:cubicBezTo>
                </a:path>
              </a:pathLst>
            </a:custGeom>
            <a:grpFill/>
            <a:ln w="27168" cap="flat">
              <a:noFill/>
              <a:prstDash val="solid"/>
              <a:miter/>
            </a:ln>
          </p:spPr>
          <p:txBody>
            <a:bodyPr rtlCol="0" anchor="ctr"/>
            <a:lstStyle/>
            <a:p>
              <a:endParaRPr/>
            </a:p>
          </p:txBody>
        </p:sp>
        <p:sp>
          <p:nvSpPr>
            <p:cNvPr id="39" name="Freeform: Shape 38">
              <a:extLst>
                <a:ext uri="{FF2B5EF4-FFF2-40B4-BE49-F238E27FC236}">
                  <a16:creationId xmlns:a16="http://schemas.microsoft.com/office/drawing/2014/main" id="{AA54ECDD-525B-4F0D-A32C-CAD98CC4E1E2}"/>
                </a:ext>
              </a:extLst>
            </p:cNvPr>
            <p:cNvSpPr/>
            <p:nvPr/>
          </p:nvSpPr>
          <p:spPr>
            <a:xfrm>
              <a:off x="4335316" y="4186718"/>
              <a:ext cx="353556" cy="761503"/>
            </a:xfrm>
            <a:custGeom>
              <a:avLst/>
              <a:gdLst>
                <a:gd name="connsiteX0" fmla="*/ 283910 w 353555"/>
                <a:gd name="connsiteY0" fmla="*/ 672820 h 761503"/>
                <a:gd name="connsiteX1" fmla="*/ 321985 w 353555"/>
                <a:gd name="connsiteY1" fmla="*/ 689138 h 761503"/>
                <a:gd name="connsiteX2" fmla="*/ 316546 w 353555"/>
                <a:gd name="connsiteY2" fmla="*/ 705456 h 761503"/>
                <a:gd name="connsiteX3" fmla="*/ 300228 w 353555"/>
                <a:gd name="connsiteY3" fmla="*/ 713615 h 761503"/>
                <a:gd name="connsiteX4" fmla="*/ 278471 w 353555"/>
                <a:gd name="connsiteY4" fmla="*/ 716335 h 761503"/>
                <a:gd name="connsiteX5" fmla="*/ 237676 w 353555"/>
                <a:gd name="connsiteY5" fmla="*/ 716335 h 761503"/>
                <a:gd name="connsiteX6" fmla="*/ 180563 w 353555"/>
                <a:gd name="connsiteY6" fmla="*/ 719054 h 761503"/>
                <a:gd name="connsiteX7" fmla="*/ 126170 w 353555"/>
                <a:gd name="connsiteY7" fmla="*/ 719054 h 761503"/>
                <a:gd name="connsiteX8" fmla="*/ 101693 w 353555"/>
                <a:gd name="connsiteY8" fmla="*/ 719054 h 761503"/>
                <a:gd name="connsiteX9" fmla="*/ 74496 w 353555"/>
                <a:gd name="connsiteY9" fmla="*/ 713615 h 761503"/>
                <a:gd name="connsiteX10" fmla="*/ 58178 w 353555"/>
                <a:gd name="connsiteY10" fmla="*/ 697297 h 761503"/>
                <a:gd name="connsiteX11" fmla="*/ 63617 w 353555"/>
                <a:gd name="connsiteY11" fmla="*/ 689138 h 761503"/>
                <a:gd name="connsiteX12" fmla="*/ 85375 w 353555"/>
                <a:gd name="connsiteY12" fmla="*/ 680979 h 761503"/>
                <a:gd name="connsiteX13" fmla="*/ 131609 w 353555"/>
                <a:gd name="connsiteY13" fmla="*/ 675540 h 761503"/>
                <a:gd name="connsiteX14" fmla="*/ 142488 w 353555"/>
                <a:gd name="connsiteY14" fmla="*/ 675540 h 761503"/>
                <a:gd name="connsiteX15" fmla="*/ 131609 w 353555"/>
                <a:gd name="connsiteY15" fmla="*/ 653783 h 761503"/>
                <a:gd name="connsiteX16" fmla="*/ 128889 w 353555"/>
                <a:gd name="connsiteY16" fmla="*/ 640184 h 761503"/>
                <a:gd name="connsiteX17" fmla="*/ 128889 w 353555"/>
                <a:gd name="connsiteY17" fmla="*/ 629306 h 761503"/>
                <a:gd name="connsiteX18" fmla="*/ 128889 w 353555"/>
                <a:gd name="connsiteY18" fmla="*/ 621147 h 761503"/>
                <a:gd name="connsiteX19" fmla="*/ 128889 w 353555"/>
                <a:gd name="connsiteY19" fmla="*/ 593950 h 761503"/>
                <a:gd name="connsiteX20" fmla="*/ 128889 w 353555"/>
                <a:gd name="connsiteY20" fmla="*/ 583072 h 761503"/>
                <a:gd name="connsiteX21" fmla="*/ 128889 w 353555"/>
                <a:gd name="connsiteY21" fmla="*/ 436210 h 761503"/>
                <a:gd name="connsiteX22" fmla="*/ 128889 w 353555"/>
                <a:gd name="connsiteY22" fmla="*/ 357340 h 761503"/>
                <a:gd name="connsiteX23" fmla="*/ 131609 w 353555"/>
                <a:gd name="connsiteY23" fmla="*/ 289349 h 761503"/>
                <a:gd name="connsiteX24" fmla="*/ 131609 w 353555"/>
                <a:gd name="connsiteY24" fmla="*/ 251274 h 761503"/>
                <a:gd name="connsiteX25" fmla="*/ 131609 w 353555"/>
                <a:gd name="connsiteY25" fmla="*/ 205040 h 761503"/>
                <a:gd name="connsiteX26" fmla="*/ 131609 w 353555"/>
                <a:gd name="connsiteY26" fmla="*/ 139768 h 761503"/>
                <a:gd name="connsiteX27" fmla="*/ 131609 w 353555"/>
                <a:gd name="connsiteY27" fmla="*/ 128889 h 761503"/>
                <a:gd name="connsiteX28" fmla="*/ 126170 w 353555"/>
                <a:gd name="connsiteY28" fmla="*/ 128889 h 761503"/>
                <a:gd name="connsiteX29" fmla="*/ 101693 w 353555"/>
                <a:gd name="connsiteY29" fmla="*/ 128889 h 761503"/>
                <a:gd name="connsiteX30" fmla="*/ 74496 w 353555"/>
                <a:gd name="connsiteY30" fmla="*/ 123450 h 761503"/>
                <a:gd name="connsiteX31" fmla="*/ 58178 w 353555"/>
                <a:gd name="connsiteY31" fmla="*/ 107132 h 761503"/>
                <a:gd name="connsiteX32" fmla="*/ 60898 w 353555"/>
                <a:gd name="connsiteY32" fmla="*/ 98973 h 761503"/>
                <a:gd name="connsiteX33" fmla="*/ 82655 w 353555"/>
                <a:gd name="connsiteY33" fmla="*/ 93534 h 761503"/>
                <a:gd name="connsiteX34" fmla="*/ 131609 w 353555"/>
                <a:gd name="connsiteY34" fmla="*/ 88094 h 761503"/>
                <a:gd name="connsiteX35" fmla="*/ 131609 w 353555"/>
                <a:gd name="connsiteY35" fmla="*/ 82655 h 761503"/>
                <a:gd name="connsiteX36" fmla="*/ 134329 w 353555"/>
                <a:gd name="connsiteY36" fmla="*/ 71776 h 761503"/>
                <a:gd name="connsiteX37" fmla="*/ 147927 w 353555"/>
                <a:gd name="connsiteY37" fmla="*/ 63617 h 761503"/>
                <a:gd name="connsiteX38" fmla="*/ 164245 w 353555"/>
                <a:gd name="connsiteY38" fmla="*/ 58178 h 761503"/>
                <a:gd name="connsiteX39" fmla="*/ 177843 w 353555"/>
                <a:gd name="connsiteY39" fmla="*/ 58178 h 761503"/>
                <a:gd name="connsiteX40" fmla="*/ 196881 w 353555"/>
                <a:gd name="connsiteY40" fmla="*/ 60898 h 761503"/>
                <a:gd name="connsiteX41" fmla="*/ 232236 w 353555"/>
                <a:gd name="connsiteY41" fmla="*/ 88094 h 761503"/>
                <a:gd name="connsiteX42" fmla="*/ 278471 w 353555"/>
                <a:gd name="connsiteY42" fmla="*/ 88094 h 761503"/>
                <a:gd name="connsiteX43" fmla="*/ 316546 w 353555"/>
                <a:gd name="connsiteY43" fmla="*/ 104412 h 761503"/>
                <a:gd name="connsiteX44" fmla="*/ 311106 w 353555"/>
                <a:gd name="connsiteY44" fmla="*/ 120730 h 761503"/>
                <a:gd name="connsiteX45" fmla="*/ 294788 w 353555"/>
                <a:gd name="connsiteY45" fmla="*/ 128889 h 761503"/>
                <a:gd name="connsiteX46" fmla="*/ 273031 w 353555"/>
                <a:gd name="connsiteY46" fmla="*/ 131609 h 761503"/>
                <a:gd name="connsiteX47" fmla="*/ 243115 w 353555"/>
                <a:gd name="connsiteY47" fmla="*/ 131609 h 761503"/>
                <a:gd name="connsiteX48" fmla="*/ 243115 w 353555"/>
                <a:gd name="connsiteY48" fmla="*/ 134329 h 761503"/>
                <a:gd name="connsiteX49" fmla="*/ 248554 w 353555"/>
                <a:gd name="connsiteY49" fmla="*/ 169684 h 761503"/>
                <a:gd name="connsiteX50" fmla="*/ 251274 w 353555"/>
                <a:gd name="connsiteY50" fmla="*/ 205040 h 761503"/>
                <a:gd name="connsiteX51" fmla="*/ 251274 w 353555"/>
                <a:gd name="connsiteY51" fmla="*/ 240395 h 761503"/>
                <a:gd name="connsiteX52" fmla="*/ 251274 w 353555"/>
                <a:gd name="connsiteY52" fmla="*/ 256713 h 761503"/>
                <a:gd name="connsiteX53" fmla="*/ 253994 w 353555"/>
                <a:gd name="connsiteY53" fmla="*/ 270311 h 761503"/>
                <a:gd name="connsiteX54" fmla="*/ 259433 w 353555"/>
                <a:gd name="connsiteY54" fmla="*/ 343742 h 761503"/>
                <a:gd name="connsiteX55" fmla="*/ 262153 w 353555"/>
                <a:gd name="connsiteY55" fmla="*/ 425332 h 761503"/>
                <a:gd name="connsiteX56" fmla="*/ 264872 w 353555"/>
                <a:gd name="connsiteY56" fmla="*/ 490603 h 761503"/>
                <a:gd name="connsiteX57" fmla="*/ 270312 w 353555"/>
                <a:gd name="connsiteY57" fmla="*/ 564034 h 761503"/>
                <a:gd name="connsiteX58" fmla="*/ 270312 w 353555"/>
                <a:gd name="connsiteY58" fmla="*/ 599390 h 761503"/>
                <a:gd name="connsiteX59" fmla="*/ 270312 w 353555"/>
                <a:gd name="connsiteY59" fmla="*/ 637465 h 761503"/>
                <a:gd name="connsiteX60" fmla="*/ 264872 w 353555"/>
                <a:gd name="connsiteY60" fmla="*/ 670101 h 761503"/>
                <a:gd name="connsiteX61" fmla="*/ 283910 w 353555"/>
                <a:gd name="connsiteY61" fmla="*/ 672820 h 761503"/>
                <a:gd name="connsiteX62" fmla="*/ 283910 w 353555"/>
                <a:gd name="connsiteY62" fmla="*/ 672820 h 76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53555" h="761503">
                  <a:moveTo>
                    <a:pt x="283910" y="672820"/>
                  </a:moveTo>
                  <a:cubicBezTo>
                    <a:pt x="297508" y="672820"/>
                    <a:pt x="321985" y="672820"/>
                    <a:pt x="321985" y="689138"/>
                  </a:cubicBezTo>
                  <a:cubicBezTo>
                    <a:pt x="321985" y="697297"/>
                    <a:pt x="319265" y="697297"/>
                    <a:pt x="316546" y="705456"/>
                  </a:cubicBezTo>
                  <a:cubicBezTo>
                    <a:pt x="311106" y="710895"/>
                    <a:pt x="305667" y="713615"/>
                    <a:pt x="300228" y="713615"/>
                  </a:cubicBezTo>
                  <a:cubicBezTo>
                    <a:pt x="292069" y="716335"/>
                    <a:pt x="283910" y="716335"/>
                    <a:pt x="278471" y="716335"/>
                  </a:cubicBezTo>
                  <a:cubicBezTo>
                    <a:pt x="275751" y="716335"/>
                    <a:pt x="256713" y="716335"/>
                    <a:pt x="237676" y="716335"/>
                  </a:cubicBezTo>
                  <a:cubicBezTo>
                    <a:pt x="213199" y="716335"/>
                    <a:pt x="186002" y="719054"/>
                    <a:pt x="180563" y="719054"/>
                  </a:cubicBezTo>
                  <a:cubicBezTo>
                    <a:pt x="166965" y="719054"/>
                    <a:pt x="142488" y="719054"/>
                    <a:pt x="126170" y="719054"/>
                  </a:cubicBezTo>
                  <a:cubicBezTo>
                    <a:pt x="118011" y="719054"/>
                    <a:pt x="109852" y="719054"/>
                    <a:pt x="101693" y="719054"/>
                  </a:cubicBezTo>
                  <a:cubicBezTo>
                    <a:pt x="93534" y="719054"/>
                    <a:pt x="82655" y="719054"/>
                    <a:pt x="74496" y="713615"/>
                  </a:cubicBezTo>
                  <a:cubicBezTo>
                    <a:pt x="66337" y="710895"/>
                    <a:pt x="58178" y="702736"/>
                    <a:pt x="58178" y="697297"/>
                  </a:cubicBezTo>
                  <a:cubicBezTo>
                    <a:pt x="58178" y="694578"/>
                    <a:pt x="58178" y="691858"/>
                    <a:pt x="63617" y="689138"/>
                  </a:cubicBezTo>
                  <a:cubicBezTo>
                    <a:pt x="69057" y="686418"/>
                    <a:pt x="79935" y="683699"/>
                    <a:pt x="85375" y="680979"/>
                  </a:cubicBezTo>
                  <a:cubicBezTo>
                    <a:pt x="104412" y="678260"/>
                    <a:pt x="123450" y="675540"/>
                    <a:pt x="131609" y="675540"/>
                  </a:cubicBezTo>
                  <a:cubicBezTo>
                    <a:pt x="134329" y="675540"/>
                    <a:pt x="137048" y="675540"/>
                    <a:pt x="142488" y="675540"/>
                  </a:cubicBezTo>
                  <a:cubicBezTo>
                    <a:pt x="134329" y="670101"/>
                    <a:pt x="131609" y="661942"/>
                    <a:pt x="131609" y="653783"/>
                  </a:cubicBezTo>
                  <a:cubicBezTo>
                    <a:pt x="131609" y="648343"/>
                    <a:pt x="131609" y="642904"/>
                    <a:pt x="128889" y="640184"/>
                  </a:cubicBezTo>
                  <a:cubicBezTo>
                    <a:pt x="128889" y="637465"/>
                    <a:pt x="128889" y="634745"/>
                    <a:pt x="128889" y="629306"/>
                  </a:cubicBezTo>
                  <a:cubicBezTo>
                    <a:pt x="128889" y="626586"/>
                    <a:pt x="128889" y="623867"/>
                    <a:pt x="128889" y="621147"/>
                  </a:cubicBezTo>
                  <a:cubicBezTo>
                    <a:pt x="128889" y="612988"/>
                    <a:pt x="128889" y="604829"/>
                    <a:pt x="128889" y="593950"/>
                  </a:cubicBezTo>
                  <a:cubicBezTo>
                    <a:pt x="128889" y="591231"/>
                    <a:pt x="128889" y="585791"/>
                    <a:pt x="128889" y="583072"/>
                  </a:cubicBezTo>
                  <a:cubicBezTo>
                    <a:pt x="128889" y="534118"/>
                    <a:pt x="131609" y="485164"/>
                    <a:pt x="128889" y="436210"/>
                  </a:cubicBezTo>
                  <a:cubicBezTo>
                    <a:pt x="128889" y="409014"/>
                    <a:pt x="128889" y="384537"/>
                    <a:pt x="128889" y="357340"/>
                  </a:cubicBezTo>
                  <a:cubicBezTo>
                    <a:pt x="128889" y="335583"/>
                    <a:pt x="131609" y="313826"/>
                    <a:pt x="131609" y="289349"/>
                  </a:cubicBezTo>
                  <a:cubicBezTo>
                    <a:pt x="131609" y="275751"/>
                    <a:pt x="131609" y="264872"/>
                    <a:pt x="131609" y="251274"/>
                  </a:cubicBezTo>
                  <a:cubicBezTo>
                    <a:pt x="131609" y="234956"/>
                    <a:pt x="131609" y="221357"/>
                    <a:pt x="131609" y="205040"/>
                  </a:cubicBezTo>
                  <a:cubicBezTo>
                    <a:pt x="131609" y="183282"/>
                    <a:pt x="131609" y="161525"/>
                    <a:pt x="131609" y="139768"/>
                  </a:cubicBezTo>
                  <a:cubicBezTo>
                    <a:pt x="131609" y="137048"/>
                    <a:pt x="131609" y="134329"/>
                    <a:pt x="131609" y="128889"/>
                  </a:cubicBezTo>
                  <a:cubicBezTo>
                    <a:pt x="128889" y="128889"/>
                    <a:pt x="126170" y="128889"/>
                    <a:pt x="126170" y="128889"/>
                  </a:cubicBezTo>
                  <a:cubicBezTo>
                    <a:pt x="118011" y="128889"/>
                    <a:pt x="109852" y="128889"/>
                    <a:pt x="101693" y="128889"/>
                  </a:cubicBezTo>
                  <a:cubicBezTo>
                    <a:pt x="93534" y="128889"/>
                    <a:pt x="82655" y="128889"/>
                    <a:pt x="74496" y="123450"/>
                  </a:cubicBezTo>
                  <a:cubicBezTo>
                    <a:pt x="66337" y="120730"/>
                    <a:pt x="58178" y="112571"/>
                    <a:pt x="58178" y="107132"/>
                  </a:cubicBezTo>
                  <a:cubicBezTo>
                    <a:pt x="58178" y="104412"/>
                    <a:pt x="58178" y="101693"/>
                    <a:pt x="60898" y="98973"/>
                  </a:cubicBezTo>
                  <a:cubicBezTo>
                    <a:pt x="63617" y="96253"/>
                    <a:pt x="77216" y="93534"/>
                    <a:pt x="82655" y="93534"/>
                  </a:cubicBezTo>
                  <a:cubicBezTo>
                    <a:pt x="98973" y="90814"/>
                    <a:pt x="123450" y="88094"/>
                    <a:pt x="131609" y="88094"/>
                  </a:cubicBezTo>
                  <a:cubicBezTo>
                    <a:pt x="131609" y="85375"/>
                    <a:pt x="131609" y="85375"/>
                    <a:pt x="131609" y="82655"/>
                  </a:cubicBezTo>
                  <a:cubicBezTo>
                    <a:pt x="131609" y="77216"/>
                    <a:pt x="131609" y="74496"/>
                    <a:pt x="134329" y="71776"/>
                  </a:cubicBezTo>
                  <a:cubicBezTo>
                    <a:pt x="137048" y="69057"/>
                    <a:pt x="145207" y="66337"/>
                    <a:pt x="147927" y="63617"/>
                  </a:cubicBezTo>
                  <a:cubicBezTo>
                    <a:pt x="153366" y="60898"/>
                    <a:pt x="158806" y="58178"/>
                    <a:pt x="164245" y="58178"/>
                  </a:cubicBezTo>
                  <a:cubicBezTo>
                    <a:pt x="169684" y="58178"/>
                    <a:pt x="175123" y="58178"/>
                    <a:pt x="177843" y="58178"/>
                  </a:cubicBezTo>
                  <a:cubicBezTo>
                    <a:pt x="183283" y="58178"/>
                    <a:pt x="191442" y="58178"/>
                    <a:pt x="196881" y="60898"/>
                  </a:cubicBezTo>
                  <a:cubicBezTo>
                    <a:pt x="213199" y="63617"/>
                    <a:pt x="224077" y="74496"/>
                    <a:pt x="232236" y="88094"/>
                  </a:cubicBezTo>
                  <a:cubicBezTo>
                    <a:pt x="253994" y="88094"/>
                    <a:pt x="270312" y="88094"/>
                    <a:pt x="278471" y="88094"/>
                  </a:cubicBezTo>
                  <a:cubicBezTo>
                    <a:pt x="292069" y="88094"/>
                    <a:pt x="316546" y="88094"/>
                    <a:pt x="316546" y="104412"/>
                  </a:cubicBezTo>
                  <a:cubicBezTo>
                    <a:pt x="316546" y="112571"/>
                    <a:pt x="313826" y="112571"/>
                    <a:pt x="311106" y="120730"/>
                  </a:cubicBezTo>
                  <a:cubicBezTo>
                    <a:pt x="305667" y="126170"/>
                    <a:pt x="300228" y="128889"/>
                    <a:pt x="294788" y="128889"/>
                  </a:cubicBezTo>
                  <a:cubicBezTo>
                    <a:pt x="286630" y="131609"/>
                    <a:pt x="278471" y="131609"/>
                    <a:pt x="273031" y="131609"/>
                  </a:cubicBezTo>
                  <a:cubicBezTo>
                    <a:pt x="270312" y="131609"/>
                    <a:pt x="259433" y="131609"/>
                    <a:pt x="243115" y="131609"/>
                  </a:cubicBezTo>
                  <a:lnTo>
                    <a:pt x="243115" y="134329"/>
                  </a:lnTo>
                  <a:cubicBezTo>
                    <a:pt x="245835" y="145207"/>
                    <a:pt x="245835" y="158805"/>
                    <a:pt x="248554" y="169684"/>
                  </a:cubicBezTo>
                  <a:cubicBezTo>
                    <a:pt x="251274" y="180563"/>
                    <a:pt x="251274" y="194161"/>
                    <a:pt x="251274" y="205040"/>
                  </a:cubicBezTo>
                  <a:cubicBezTo>
                    <a:pt x="251274" y="215918"/>
                    <a:pt x="251274" y="226797"/>
                    <a:pt x="251274" y="240395"/>
                  </a:cubicBezTo>
                  <a:cubicBezTo>
                    <a:pt x="251274" y="245834"/>
                    <a:pt x="251274" y="251274"/>
                    <a:pt x="251274" y="256713"/>
                  </a:cubicBezTo>
                  <a:cubicBezTo>
                    <a:pt x="251274" y="262152"/>
                    <a:pt x="251274" y="267592"/>
                    <a:pt x="253994" y="270311"/>
                  </a:cubicBezTo>
                  <a:cubicBezTo>
                    <a:pt x="256713" y="294788"/>
                    <a:pt x="256713" y="319265"/>
                    <a:pt x="259433" y="343742"/>
                  </a:cubicBezTo>
                  <a:cubicBezTo>
                    <a:pt x="259433" y="370939"/>
                    <a:pt x="262153" y="398135"/>
                    <a:pt x="262153" y="425332"/>
                  </a:cubicBezTo>
                  <a:cubicBezTo>
                    <a:pt x="262153" y="447089"/>
                    <a:pt x="262153" y="468846"/>
                    <a:pt x="264872" y="490603"/>
                  </a:cubicBezTo>
                  <a:cubicBezTo>
                    <a:pt x="264872" y="515080"/>
                    <a:pt x="270312" y="539557"/>
                    <a:pt x="270312" y="564034"/>
                  </a:cubicBezTo>
                  <a:cubicBezTo>
                    <a:pt x="270312" y="574913"/>
                    <a:pt x="270312" y="588511"/>
                    <a:pt x="270312" y="599390"/>
                  </a:cubicBezTo>
                  <a:cubicBezTo>
                    <a:pt x="270312" y="612988"/>
                    <a:pt x="270312" y="623867"/>
                    <a:pt x="270312" y="637465"/>
                  </a:cubicBezTo>
                  <a:cubicBezTo>
                    <a:pt x="270312" y="648343"/>
                    <a:pt x="270312" y="661942"/>
                    <a:pt x="264872" y="670101"/>
                  </a:cubicBezTo>
                  <a:cubicBezTo>
                    <a:pt x="273031" y="672820"/>
                    <a:pt x="278471" y="672820"/>
                    <a:pt x="283910" y="672820"/>
                  </a:cubicBezTo>
                  <a:lnTo>
                    <a:pt x="283910" y="672820"/>
                  </a:lnTo>
                  <a:close/>
                </a:path>
              </a:pathLst>
            </a:custGeom>
            <a:grpFill/>
            <a:ln w="27168" cap="flat">
              <a:noFill/>
              <a:prstDash val="solid"/>
              <a:miter/>
            </a:ln>
          </p:spPr>
          <p:txBody>
            <a:bodyPr rtlCol="0" anchor="ctr"/>
            <a:lstStyle/>
            <a:p>
              <a:endParaRPr/>
            </a:p>
          </p:txBody>
        </p:sp>
        <p:sp>
          <p:nvSpPr>
            <p:cNvPr id="40" name="Freeform: Shape 39">
              <a:extLst>
                <a:ext uri="{FF2B5EF4-FFF2-40B4-BE49-F238E27FC236}">
                  <a16:creationId xmlns:a16="http://schemas.microsoft.com/office/drawing/2014/main" id="{099AA5A5-B810-47BF-9870-E078E580E225}"/>
                </a:ext>
              </a:extLst>
            </p:cNvPr>
            <p:cNvSpPr/>
            <p:nvPr/>
          </p:nvSpPr>
          <p:spPr>
            <a:xfrm>
              <a:off x="4620880" y="4194877"/>
              <a:ext cx="598325" cy="761503"/>
            </a:xfrm>
            <a:custGeom>
              <a:avLst/>
              <a:gdLst>
                <a:gd name="connsiteX0" fmla="*/ 515081 w 598324"/>
                <a:gd name="connsiteY0" fmla="*/ 79935 h 761503"/>
                <a:gd name="connsiteX1" fmla="*/ 542277 w 598324"/>
                <a:gd name="connsiteY1" fmla="*/ 96253 h 761503"/>
                <a:gd name="connsiteX2" fmla="*/ 536838 w 598324"/>
                <a:gd name="connsiteY2" fmla="*/ 112571 h 761503"/>
                <a:gd name="connsiteX3" fmla="*/ 523240 w 598324"/>
                <a:gd name="connsiteY3" fmla="*/ 120730 h 761503"/>
                <a:gd name="connsiteX4" fmla="*/ 506922 w 598324"/>
                <a:gd name="connsiteY4" fmla="*/ 123450 h 761503"/>
                <a:gd name="connsiteX5" fmla="*/ 477006 w 598324"/>
                <a:gd name="connsiteY5" fmla="*/ 123450 h 761503"/>
                <a:gd name="connsiteX6" fmla="*/ 479725 w 598324"/>
                <a:gd name="connsiteY6" fmla="*/ 145207 h 761503"/>
                <a:gd name="connsiteX7" fmla="*/ 477006 w 598324"/>
                <a:gd name="connsiteY7" fmla="*/ 180563 h 761503"/>
                <a:gd name="connsiteX8" fmla="*/ 482445 w 598324"/>
                <a:gd name="connsiteY8" fmla="*/ 232236 h 761503"/>
                <a:gd name="connsiteX9" fmla="*/ 485165 w 598324"/>
                <a:gd name="connsiteY9" fmla="*/ 283909 h 761503"/>
                <a:gd name="connsiteX10" fmla="*/ 485165 w 598324"/>
                <a:gd name="connsiteY10" fmla="*/ 327424 h 761503"/>
                <a:gd name="connsiteX11" fmla="*/ 487884 w 598324"/>
                <a:gd name="connsiteY11" fmla="*/ 373658 h 761503"/>
                <a:gd name="connsiteX12" fmla="*/ 485165 w 598324"/>
                <a:gd name="connsiteY12" fmla="*/ 419892 h 761503"/>
                <a:gd name="connsiteX13" fmla="*/ 485165 w 598324"/>
                <a:gd name="connsiteY13" fmla="*/ 463407 h 761503"/>
                <a:gd name="connsiteX14" fmla="*/ 482445 w 598324"/>
                <a:gd name="connsiteY14" fmla="*/ 515080 h 761503"/>
                <a:gd name="connsiteX15" fmla="*/ 482445 w 598324"/>
                <a:gd name="connsiteY15" fmla="*/ 558595 h 761503"/>
                <a:gd name="connsiteX16" fmla="*/ 479725 w 598324"/>
                <a:gd name="connsiteY16" fmla="*/ 602109 h 761503"/>
                <a:gd name="connsiteX17" fmla="*/ 485165 w 598324"/>
                <a:gd name="connsiteY17" fmla="*/ 648343 h 761503"/>
                <a:gd name="connsiteX18" fmla="*/ 474286 w 598324"/>
                <a:gd name="connsiteY18" fmla="*/ 675540 h 761503"/>
                <a:gd name="connsiteX19" fmla="*/ 428052 w 598324"/>
                <a:gd name="connsiteY19" fmla="*/ 691858 h 761503"/>
                <a:gd name="connsiteX20" fmla="*/ 387257 w 598324"/>
                <a:gd name="connsiteY20" fmla="*/ 683699 h 761503"/>
                <a:gd name="connsiteX21" fmla="*/ 351901 w 598324"/>
                <a:gd name="connsiteY21" fmla="*/ 664661 h 761503"/>
                <a:gd name="connsiteX22" fmla="*/ 305667 w 598324"/>
                <a:gd name="connsiteY22" fmla="*/ 596670 h 761503"/>
                <a:gd name="connsiteX23" fmla="*/ 270312 w 598324"/>
                <a:gd name="connsiteY23" fmla="*/ 509641 h 761503"/>
                <a:gd name="connsiteX24" fmla="*/ 251274 w 598324"/>
                <a:gd name="connsiteY24" fmla="*/ 460687 h 761503"/>
                <a:gd name="connsiteX25" fmla="*/ 224077 w 598324"/>
                <a:gd name="connsiteY25" fmla="*/ 381817 h 761503"/>
                <a:gd name="connsiteX26" fmla="*/ 207759 w 598324"/>
                <a:gd name="connsiteY26" fmla="*/ 330144 h 761503"/>
                <a:gd name="connsiteX27" fmla="*/ 191442 w 598324"/>
                <a:gd name="connsiteY27" fmla="*/ 286629 h 761503"/>
                <a:gd name="connsiteX28" fmla="*/ 183283 w 598324"/>
                <a:gd name="connsiteY28" fmla="*/ 278470 h 761503"/>
                <a:gd name="connsiteX29" fmla="*/ 180563 w 598324"/>
                <a:gd name="connsiteY29" fmla="*/ 292068 h 761503"/>
                <a:gd name="connsiteX30" fmla="*/ 180563 w 598324"/>
                <a:gd name="connsiteY30" fmla="*/ 305667 h 761503"/>
                <a:gd name="connsiteX31" fmla="*/ 183283 w 598324"/>
                <a:gd name="connsiteY31" fmla="*/ 354620 h 761503"/>
                <a:gd name="connsiteX32" fmla="*/ 188722 w 598324"/>
                <a:gd name="connsiteY32" fmla="*/ 449808 h 761503"/>
                <a:gd name="connsiteX33" fmla="*/ 188722 w 598324"/>
                <a:gd name="connsiteY33" fmla="*/ 479725 h 761503"/>
                <a:gd name="connsiteX34" fmla="*/ 188722 w 598324"/>
                <a:gd name="connsiteY34" fmla="*/ 542277 h 761503"/>
                <a:gd name="connsiteX35" fmla="*/ 186002 w 598324"/>
                <a:gd name="connsiteY35" fmla="*/ 615708 h 761503"/>
                <a:gd name="connsiteX36" fmla="*/ 186002 w 598324"/>
                <a:gd name="connsiteY36" fmla="*/ 637465 h 761503"/>
                <a:gd name="connsiteX37" fmla="*/ 183283 w 598324"/>
                <a:gd name="connsiteY37" fmla="*/ 664661 h 761503"/>
                <a:gd name="connsiteX38" fmla="*/ 226797 w 598324"/>
                <a:gd name="connsiteY38" fmla="*/ 664661 h 761503"/>
                <a:gd name="connsiteX39" fmla="*/ 253994 w 598324"/>
                <a:gd name="connsiteY39" fmla="*/ 680979 h 761503"/>
                <a:gd name="connsiteX40" fmla="*/ 248554 w 598324"/>
                <a:gd name="connsiteY40" fmla="*/ 697297 h 761503"/>
                <a:gd name="connsiteX41" fmla="*/ 234956 w 598324"/>
                <a:gd name="connsiteY41" fmla="*/ 705456 h 761503"/>
                <a:gd name="connsiteX42" fmla="*/ 218638 w 598324"/>
                <a:gd name="connsiteY42" fmla="*/ 708176 h 761503"/>
                <a:gd name="connsiteX43" fmla="*/ 183283 w 598324"/>
                <a:gd name="connsiteY43" fmla="*/ 708176 h 761503"/>
                <a:gd name="connsiteX44" fmla="*/ 150647 w 598324"/>
                <a:gd name="connsiteY44" fmla="*/ 708176 h 761503"/>
                <a:gd name="connsiteX45" fmla="*/ 107132 w 598324"/>
                <a:gd name="connsiteY45" fmla="*/ 708176 h 761503"/>
                <a:gd name="connsiteX46" fmla="*/ 88094 w 598324"/>
                <a:gd name="connsiteY46" fmla="*/ 708176 h 761503"/>
                <a:gd name="connsiteX47" fmla="*/ 69057 w 598324"/>
                <a:gd name="connsiteY47" fmla="*/ 702736 h 761503"/>
                <a:gd name="connsiteX48" fmla="*/ 58178 w 598324"/>
                <a:gd name="connsiteY48" fmla="*/ 686418 h 761503"/>
                <a:gd name="connsiteX49" fmla="*/ 60898 w 598324"/>
                <a:gd name="connsiteY49" fmla="*/ 678259 h 761503"/>
                <a:gd name="connsiteX50" fmla="*/ 77216 w 598324"/>
                <a:gd name="connsiteY50" fmla="*/ 670101 h 761503"/>
                <a:gd name="connsiteX51" fmla="*/ 120730 w 598324"/>
                <a:gd name="connsiteY51" fmla="*/ 664661 h 761503"/>
                <a:gd name="connsiteX52" fmla="*/ 131609 w 598324"/>
                <a:gd name="connsiteY52" fmla="*/ 664661 h 761503"/>
                <a:gd name="connsiteX53" fmla="*/ 134329 w 598324"/>
                <a:gd name="connsiteY53" fmla="*/ 539557 h 761503"/>
                <a:gd name="connsiteX54" fmla="*/ 134329 w 598324"/>
                <a:gd name="connsiteY54" fmla="*/ 504201 h 761503"/>
                <a:gd name="connsiteX55" fmla="*/ 131609 w 598324"/>
                <a:gd name="connsiteY55" fmla="*/ 376378 h 761503"/>
                <a:gd name="connsiteX56" fmla="*/ 131609 w 598324"/>
                <a:gd name="connsiteY56" fmla="*/ 302947 h 761503"/>
                <a:gd name="connsiteX57" fmla="*/ 134329 w 598324"/>
                <a:gd name="connsiteY57" fmla="*/ 221357 h 761503"/>
                <a:gd name="connsiteX58" fmla="*/ 137048 w 598324"/>
                <a:gd name="connsiteY58" fmla="*/ 123450 h 761503"/>
                <a:gd name="connsiteX59" fmla="*/ 107132 w 598324"/>
                <a:gd name="connsiteY59" fmla="*/ 123450 h 761503"/>
                <a:gd name="connsiteX60" fmla="*/ 88094 w 598324"/>
                <a:gd name="connsiteY60" fmla="*/ 123450 h 761503"/>
                <a:gd name="connsiteX61" fmla="*/ 69057 w 598324"/>
                <a:gd name="connsiteY61" fmla="*/ 118011 h 761503"/>
                <a:gd name="connsiteX62" fmla="*/ 58178 w 598324"/>
                <a:gd name="connsiteY62" fmla="*/ 101693 h 761503"/>
                <a:gd name="connsiteX63" fmla="*/ 60898 w 598324"/>
                <a:gd name="connsiteY63" fmla="*/ 93534 h 761503"/>
                <a:gd name="connsiteX64" fmla="*/ 77216 w 598324"/>
                <a:gd name="connsiteY64" fmla="*/ 85375 h 761503"/>
                <a:gd name="connsiteX65" fmla="*/ 131609 w 598324"/>
                <a:gd name="connsiteY65" fmla="*/ 79935 h 761503"/>
                <a:gd name="connsiteX66" fmla="*/ 161525 w 598324"/>
                <a:gd name="connsiteY66" fmla="*/ 79935 h 761503"/>
                <a:gd name="connsiteX67" fmla="*/ 177843 w 598324"/>
                <a:gd name="connsiteY67" fmla="*/ 66337 h 761503"/>
                <a:gd name="connsiteX68" fmla="*/ 202320 w 598324"/>
                <a:gd name="connsiteY68" fmla="*/ 58178 h 761503"/>
                <a:gd name="connsiteX69" fmla="*/ 234956 w 598324"/>
                <a:gd name="connsiteY69" fmla="*/ 77216 h 761503"/>
                <a:gd name="connsiteX70" fmla="*/ 251274 w 598324"/>
                <a:gd name="connsiteY70" fmla="*/ 107132 h 761503"/>
                <a:gd name="connsiteX71" fmla="*/ 267592 w 598324"/>
                <a:gd name="connsiteY71" fmla="*/ 147927 h 761503"/>
                <a:gd name="connsiteX72" fmla="*/ 281190 w 598324"/>
                <a:gd name="connsiteY72" fmla="*/ 183282 h 761503"/>
                <a:gd name="connsiteX73" fmla="*/ 297508 w 598324"/>
                <a:gd name="connsiteY73" fmla="*/ 224077 h 761503"/>
                <a:gd name="connsiteX74" fmla="*/ 308387 w 598324"/>
                <a:gd name="connsiteY74" fmla="*/ 264872 h 761503"/>
                <a:gd name="connsiteX75" fmla="*/ 319265 w 598324"/>
                <a:gd name="connsiteY75" fmla="*/ 300227 h 761503"/>
                <a:gd name="connsiteX76" fmla="*/ 351901 w 598324"/>
                <a:gd name="connsiteY76" fmla="*/ 379097 h 761503"/>
                <a:gd name="connsiteX77" fmla="*/ 365500 w 598324"/>
                <a:gd name="connsiteY77" fmla="*/ 417173 h 761503"/>
                <a:gd name="connsiteX78" fmla="*/ 379098 w 598324"/>
                <a:gd name="connsiteY78" fmla="*/ 457967 h 761503"/>
                <a:gd name="connsiteX79" fmla="*/ 395416 w 598324"/>
                <a:gd name="connsiteY79" fmla="*/ 496043 h 761503"/>
                <a:gd name="connsiteX80" fmla="*/ 406294 w 598324"/>
                <a:gd name="connsiteY80" fmla="*/ 512361 h 761503"/>
                <a:gd name="connsiteX81" fmla="*/ 411734 w 598324"/>
                <a:gd name="connsiteY81" fmla="*/ 531398 h 761503"/>
                <a:gd name="connsiteX82" fmla="*/ 419893 w 598324"/>
                <a:gd name="connsiteY82" fmla="*/ 558595 h 761503"/>
                <a:gd name="connsiteX83" fmla="*/ 425332 w 598324"/>
                <a:gd name="connsiteY83" fmla="*/ 564034 h 761503"/>
                <a:gd name="connsiteX84" fmla="*/ 430771 w 598324"/>
                <a:gd name="connsiteY84" fmla="*/ 558595 h 761503"/>
                <a:gd name="connsiteX85" fmla="*/ 430771 w 598324"/>
                <a:gd name="connsiteY85" fmla="*/ 550436 h 761503"/>
                <a:gd name="connsiteX86" fmla="*/ 430771 w 598324"/>
                <a:gd name="connsiteY86" fmla="*/ 501482 h 761503"/>
                <a:gd name="connsiteX87" fmla="*/ 430771 w 598324"/>
                <a:gd name="connsiteY87" fmla="*/ 403574 h 761503"/>
                <a:gd name="connsiteX88" fmla="*/ 425332 w 598324"/>
                <a:gd name="connsiteY88" fmla="*/ 313826 h 761503"/>
                <a:gd name="connsiteX89" fmla="*/ 425332 w 598324"/>
                <a:gd name="connsiteY89" fmla="*/ 248554 h 761503"/>
                <a:gd name="connsiteX90" fmla="*/ 425332 w 598324"/>
                <a:gd name="connsiteY90" fmla="*/ 210479 h 761503"/>
                <a:gd name="connsiteX91" fmla="*/ 422613 w 598324"/>
                <a:gd name="connsiteY91" fmla="*/ 153366 h 761503"/>
                <a:gd name="connsiteX92" fmla="*/ 425332 w 598324"/>
                <a:gd name="connsiteY92" fmla="*/ 123450 h 761503"/>
                <a:gd name="connsiteX93" fmla="*/ 398136 w 598324"/>
                <a:gd name="connsiteY93" fmla="*/ 123450 h 761503"/>
                <a:gd name="connsiteX94" fmla="*/ 379098 w 598324"/>
                <a:gd name="connsiteY94" fmla="*/ 123450 h 761503"/>
                <a:gd name="connsiteX95" fmla="*/ 360060 w 598324"/>
                <a:gd name="connsiteY95" fmla="*/ 118011 h 761503"/>
                <a:gd name="connsiteX96" fmla="*/ 349182 w 598324"/>
                <a:gd name="connsiteY96" fmla="*/ 101693 h 761503"/>
                <a:gd name="connsiteX97" fmla="*/ 351901 w 598324"/>
                <a:gd name="connsiteY97" fmla="*/ 93534 h 761503"/>
                <a:gd name="connsiteX98" fmla="*/ 368219 w 598324"/>
                <a:gd name="connsiteY98" fmla="*/ 85375 h 761503"/>
                <a:gd name="connsiteX99" fmla="*/ 422613 w 598324"/>
                <a:gd name="connsiteY99" fmla="*/ 79935 h 761503"/>
                <a:gd name="connsiteX100" fmla="*/ 444370 w 598324"/>
                <a:gd name="connsiteY100" fmla="*/ 79935 h 761503"/>
                <a:gd name="connsiteX101" fmla="*/ 463407 w 598324"/>
                <a:gd name="connsiteY101" fmla="*/ 71776 h 761503"/>
                <a:gd name="connsiteX102" fmla="*/ 477006 w 598324"/>
                <a:gd name="connsiteY102" fmla="*/ 79935 h 761503"/>
                <a:gd name="connsiteX103" fmla="*/ 515081 w 598324"/>
                <a:gd name="connsiteY103" fmla="*/ 79935 h 761503"/>
                <a:gd name="connsiteX104" fmla="*/ 515081 w 598324"/>
                <a:gd name="connsiteY104" fmla="*/ 79935 h 76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598324" h="761503">
                  <a:moveTo>
                    <a:pt x="515081" y="79935"/>
                  </a:moveTo>
                  <a:cubicBezTo>
                    <a:pt x="523240" y="79935"/>
                    <a:pt x="542277" y="79935"/>
                    <a:pt x="542277" y="96253"/>
                  </a:cubicBezTo>
                  <a:cubicBezTo>
                    <a:pt x="542277" y="104412"/>
                    <a:pt x="542277" y="107132"/>
                    <a:pt x="536838" y="112571"/>
                  </a:cubicBezTo>
                  <a:cubicBezTo>
                    <a:pt x="534119" y="118011"/>
                    <a:pt x="528679" y="120730"/>
                    <a:pt x="523240" y="120730"/>
                  </a:cubicBezTo>
                  <a:cubicBezTo>
                    <a:pt x="515081" y="123450"/>
                    <a:pt x="512361" y="123450"/>
                    <a:pt x="506922" y="123450"/>
                  </a:cubicBezTo>
                  <a:cubicBezTo>
                    <a:pt x="504202" y="123450"/>
                    <a:pt x="490604" y="123450"/>
                    <a:pt x="477006" y="123450"/>
                  </a:cubicBezTo>
                  <a:cubicBezTo>
                    <a:pt x="477006" y="131609"/>
                    <a:pt x="479725" y="137048"/>
                    <a:pt x="479725" y="145207"/>
                  </a:cubicBezTo>
                  <a:cubicBezTo>
                    <a:pt x="479725" y="156086"/>
                    <a:pt x="477006" y="166964"/>
                    <a:pt x="477006" y="180563"/>
                  </a:cubicBezTo>
                  <a:cubicBezTo>
                    <a:pt x="477006" y="196881"/>
                    <a:pt x="479725" y="215918"/>
                    <a:pt x="482445" y="232236"/>
                  </a:cubicBezTo>
                  <a:cubicBezTo>
                    <a:pt x="485165" y="248554"/>
                    <a:pt x="485165" y="267592"/>
                    <a:pt x="485165" y="283909"/>
                  </a:cubicBezTo>
                  <a:cubicBezTo>
                    <a:pt x="485165" y="297508"/>
                    <a:pt x="485165" y="313826"/>
                    <a:pt x="485165" y="327424"/>
                  </a:cubicBezTo>
                  <a:cubicBezTo>
                    <a:pt x="485165" y="343742"/>
                    <a:pt x="487884" y="357340"/>
                    <a:pt x="487884" y="373658"/>
                  </a:cubicBezTo>
                  <a:cubicBezTo>
                    <a:pt x="487884" y="389976"/>
                    <a:pt x="485165" y="403574"/>
                    <a:pt x="485165" y="419892"/>
                  </a:cubicBezTo>
                  <a:cubicBezTo>
                    <a:pt x="485165" y="436210"/>
                    <a:pt x="485165" y="449808"/>
                    <a:pt x="485165" y="463407"/>
                  </a:cubicBezTo>
                  <a:cubicBezTo>
                    <a:pt x="485165" y="479725"/>
                    <a:pt x="485165" y="498762"/>
                    <a:pt x="482445" y="515080"/>
                  </a:cubicBezTo>
                  <a:cubicBezTo>
                    <a:pt x="482445" y="528678"/>
                    <a:pt x="482445" y="542277"/>
                    <a:pt x="482445" y="558595"/>
                  </a:cubicBezTo>
                  <a:cubicBezTo>
                    <a:pt x="482445" y="572193"/>
                    <a:pt x="479725" y="588511"/>
                    <a:pt x="479725" y="602109"/>
                  </a:cubicBezTo>
                  <a:cubicBezTo>
                    <a:pt x="479725" y="615708"/>
                    <a:pt x="485165" y="632025"/>
                    <a:pt x="485165" y="648343"/>
                  </a:cubicBezTo>
                  <a:cubicBezTo>
                    <a:pt x="485165" y="659222"/>
                    <a:pt x="482445" y="670101"/>
                    <a:pt x="474286" y="675540"/>
                  </a:cubicBezTo>
                  <a:cubicBezTo>
                    <a:pt x="460688" y="686418"/>
                    <a:pt x="444370" y="691858"/>
                    <a:pt x="428052" y="691858"/>
                  </a:cubicBezTo>
                  <a:cubicBezTo>
                    <a:pt x="414453" y="691858"/>
                    <a:pt x="400855" y="689138"/>
                    <a:pt x="387257" y="683699"/>
                  </a:cubicBezTo>
                  <a:cubicBezTo>
                    <a:pt x="373659" y="678259"/>
                    <a:pt x="360060" y="672820"/>
                    <a:pt x="351901" y="664661"/>
                  </a:cubicBezTo>
                  <a:cubicBezTo>
                    <a:pt x="330144" y="645624"/>
                    <a:pt x="316546" y="621147"/>
                    <a:pt x="305667" y="596670"/>
                  </a:cubicBezTo>
                  <a:cubicBezTo>
                    <a:pt x="292069" y="569473"/>
                    <a:pt x="281190" y="539557"/>
                    <a:pt x="270312" y="509641"/>
                  </a:cubicBezTo>
                  <a:cubicBezTo>
                    <a:pt x="264872" y="493323"/>
                    <a:pt x="256713" y="477005"/>
                    <a:pt x="251274" y="460687"/>
                  </a:cubicBezTo>
                  <a:cubicBezTo>
                    <a:pt x="240395" y="433490"/>
                    <a:pt x="232236" y="409014"/>
                    <a:pt x="224077" y="381817"/>
                  </a:cubicBezTo>
                  <a:cubicBezTo>
                    <a:pt x="218638" y="365499"/>
                    <a:pt x="213199" y="346462"/>
                    <a:pt x="207759" y="330144"/>
                  </a:cubicBezTo>
                  <a:cubicBezTo>
                    <a:pt x="202320" y="316545"/>
                    <a:pt x="196881" y="300227"/>
                    <a:pt x="191442" y="286629"/>
                  </a:cubicBezTo>
                  <a:cubicBezTo>
                    <a:pt x="188722" y="281190"/>
                    <a:pt x="186002" y="278470"/>
                    <a:pt x="183283" y="278470"/>
                  </a:cubicBezTo>
                  <a:cubicBezTo>
                    <a:pt x="180563" y="278470"/>
                    <a:pt x="180563" y="286629"/>
                    <a:pt x="180563" y="292068"/>
                  </a:cubicBezTo>
                  <a:cubicBezTo>
                    <a:pt x="180563" y="297508"/>
                    <a:pt x="180563" y="302947"/>
                    <a:pt x="180563" y="305667"/>
                  </a:cubicBezTo>
                  <a:cubicBezTo>
                    <a:pt x="180563" y="321985"/>
                    <a:pt x="183283" y="338303"/>
                    <a:pt x="183283" y="354620"/>
                  </a:cubicBezTo>
                  <a:cubicBezTo>
                    <a:pt x="183283" y="387256"/>
                    <a:pt x="186002" y="417173"/>
                    <a:pt x="188722" y="449808"/>
                  </a:cubicBezTo>
                  <a:cubicBezTo>
                    <a:pt x="188722" y="460687"/>
                    <a:pt x="188722" y="468846"/>
                    <a:pt x="188722" y="479725"/>
                  </a:cubicBezTo>
                  <a:cubicBezTo>
                    <a:pt x="188722" y="501482"/>
                    <a:pt x="188722" y="523239"/>
                    <a:pt x="188722" y="542277"/>
                  </a:cubicBezTo>
                  <a:cubicBezTo>
                    <a:pt x="188722" y="566754"/>
                    <a:pt x="186002" y="591231"/>
                    <a:pt x="186002" y="615708"/>
                  </a:cubicBezTo>
                  <a:cubicBezTo>
                    <a:pt x="186002" y="623866"/>
                    <a:pt x="186002" y="632025"/>
                    <a:pt x="186002" y="637465"/>
                  </a:cubicBezTo>
                  <a:cubicBezTo>
                    <a:pt x="186002" y="645624"/>
                    <a:pt x="183283" y="656502"/>
                    <a:pt x="183283" y="664661"/>
                  </a:cubicBezTo>
                  <a:cubicBezTo>
                    <a:pt x="202320" y="664661"/>
                    <a:pt x="218638" y="664661"/>
                    <a:pt x="226797" y="664661"/>
                  </a:cubicBezTo>
                  <a:cubicBezTo>
                    <a:pt x="234956" y="664661"/>
                    <a:pt x="253994" y="664661"/>
                    <a:pt x="253994" y="680979"/>
                  </a:cubicBezTo>
                  <a:cubicBezTo>
                    <a:pt x="253994" y="689138"/>
                    <a:pt x="253994" y="691858"/>
                    <a:pt x="248554" y="697297"/>
                  </a:cubicBezTo>
                  <a:cubicBezTo>
                    <a:pt x="245835" y="702736"/>
                    <a:pt x="240395" y="705456"/>
                    <a:pt x="234956" y="705456"/>
                  </a:cubicBezTo>
                  <a:cubicBezTo>
                    <a:pt x="226797" y="708176"/>
                    <a:pt x="224077" y="708176"/>
                    <a:pt x="218638" y="708176"/>
                  </a:cubicBezTo>
                  <a:cubicBezTo>
                    <a:pt x="215918" y="708176"/>
                    <a:pt x="199600" y="708176"/>
                    <a:pt x="183283" y="708176"/>
                  </a:cubicBezTo>
                  <a:cubicBezTo>
                    <a:pt x="166965" y="708176"/>
                    <a:pt x="153366" y="708176"/>
                    <a:pt x="150647" y="708176"/>
                  </a:cubicBezTo>
                  <a:cubicBezTo>
                    <a:pt x="139768" y="708176"/>
                    <a:pt x="120730" y="708176"/>
                    <a:pt x="107132" y="708176"/>
                  </a:cubicBezTo>
                  <a:cubicBezTo>
                    <a:pt x="101693" y="708176"/>
                    <a:pt x="96254" y="708176"/>
                    <a:pt x="88094" y="708176"/>
                  </a:cubicBezTo>
                  <a:cubicBezTo>
                    <a:pt x="82655" y="708176"/>
                    <a:pt x="74496" y="708176"/>
                    <a:pt x="69057" y="702736"/>
                  </a:cubicBezTo>
                  <a:cubicBezTo>
                    <a:pt x="63617" y="700017"/>
                    <a:pt x="58178" y="691858"/>
                    <a:pt x="58178" y="686418"/>
                  </a:cubicBezTo>
                  <a:cubicBezTo>
                    <a:pt x="58178" y="683699"/>
                    <a:pt x="58178" y="680979"/>
                    <a:pt x="60898" y="678259"/>
                  </a:cubicBezTo>
                  <a:cubicBezTo>
                    <a:pt x="63617" y="675540"/>
                    <a:pt x="71777" y="672820"/>
                    <a:pt x="77216" y="670101"/>
                  </a:cubicBezTo>
                  <a:cubicBezTo>
                    <a:pt x="90814" y="667381"/>
                    <a:pt x="115291" y="664661"/>
                    <a:pt x="120730" y="664661"/>
                  </a:cubicBezTo>
                  <a:cubicBezTo>
                    <a:pt x="123450" y="664661"/>
                    <a:pt x="126170" y="664661"/>
                    <a:pt x="131609" y="664661"/>
                  </a:cubicBezTo>
                  <a:cubicBezTo>
                    <a:pt x="131609" y="623866"/>
                    <a:pt x="134329" y="583072"/>
                    <a:pt x="134329" y="539557"/>
                  </a:cubicBezTo>
                  <a:cubicBezTo>
                    <a:pt x="134329" y="528678"/>
                    <a:pt x="134329" y="515080"/>
                    <a:pt x="134329" y="504201"/>
                  </a:cubicBezTo>
                  <a:cubicBezTo>
                    <a:pt x="131609" y="460687"/>
                    <a:pt x="131609" y="417173"/>
                    <a:pt x="131609" y="376378"/>
                  </a:cubicBezTo>
                  <a:cubicBezTo>
                    <a:pt x="131609" y="351901"/>
                    <a:pt x="131609" y="327424"/>
                    <a:pt x="131609" y="302947"/>
                  </a:cubicBezTo>
                  <a:cubicBezTo>
                    <a:pt x="131609" y="275751"/>
                    <a:pt x="131609" y="248554"/>
                    <a:pt x="134329" y="221357"/>
                  </a:cubicBezTo>
                  <a:cubicBezTo>
                    <a:pt x="134329" y="188722"/>
                    <a:pt x="137048" y="156086"/>
                    <a:pt x="137048" y="123450"/>
                  </a:cubicBezTo>
                  <a:cubicBezTo>
                    <a:pt x="126170" y="123450"/>
                    <a:pt x="115291" y="123450"/>
                    <a:pt x="107132" y="123450"/>
                  </a:cubicBezTo>
                  <a:cubicBezTo>
                    <a:pt x="101693" y="123450"/>
                    <a:pt x="96254" y="123450"/>
                    <a:pt x="88094" y="123450"/>
                  </a:cubicBezTo>
                  <a:cubicBezTo>
                    <a:pt x="82655" y="123450"/>
                    <a:pt x="74496" y="120730"/>
                    <a:pt x="69057" y="118011"/>
                  </a:cubicBezTo>
                  <a:cubicBezTo>
                    <a:pt x="63617" y="115291"/>
                    <a:pt x="58178" y="107132"/>
                    <a:pt x="58178" y="101693"/>
                  </a:cubicBezTo>
                  <a:cubicBezTo>
                    <a:pt x="58178" y="98973"/>
                    <a:pt x="58178" y="96253"/>
                    <a:pt x="60898" y="93534"/>
                  </a:cubicBezTo>
                  <a:cubicBezTo>
                    <a:pt x="63617" y="90814"/>
                    <a:pt x="71777" y="88094"/>
                    <a:pt x="77216" y="85375"/>
                  </a:cubicBezTo>
                  <a:cubicBezTo>
                    <a:pt x="90814" y="82655"/>
                    <a:pt x="126170" y="79935"/>
                    <a:pt x="131609" y="79935"/>
                  </a:cubicBezTo>
                  <a:cubicBezTo>
                    <a:pt x="137048" y="79935"/>
                    <a:pt x="147927" y="79935"/>
                    <a:pt x="161525" y="79935"/>
                  </a:cubicBezTo>
                  <a:cubicBezTo>
                    <a:pt x="166965" y="74496"/>
                    <a:pt x="172404" y="71776"/>
                    <a:pt x="177843" y="66337"/>
                  </a:cubicBezTo>
                  <a:cubicBezTo>
                    <a:pt x="186002" y="60898"/>
                    <a:pt x="194161" y="58178"/>
                    <a:pt x="202320" y="58178"/>
                  </a:cubicBezTo>
                  <a:cubicBezTo>
                    <a:pt x="215918" y="58178"/>
                    <a:pt x="226797" y="63617"/>
                    <a:pt x="234956" y="77216"/>
                  </a:cubicBezTo>
                  <a:cubicBezTo>
                    <a:pt x="240395" y="88094"/>
                    <a:pt x="248554" y="96253"/>
                    <a:pt x="251274" y="107132"/>
                  </a:cubicBezTo>
                  <a:cubicBezTo>
                    <a:pt x="256713" y="120730"/>
                    <a:pt x="259433" y="134328"/>
                    <a:pt x="267592" y="147927"/>
                  </a:cubicBezTo>
                  <a:cubicBezTo>
                    <a:pt x="273031" y="158805"/>
                    <a:pt x="275751" y="172404"/>
                    <a:pt x="281190" y="183282"/>
                  </a:cubicBezTo>
                  <a:cubicBezTo>
                    <a:pt x="286630" y="196881"/>
                    <a:pt x="292069" y="210479"/>
                    <a:pt x="297508" y="224077"/>
                  </a:cubicBezTo>
                  <a:cubicBezTo>
                    <a:pt x="300228" y="237675"/>
                    <a:pt x="305667" y="251274"/>
                    <a:pt x="308387" y="264872"/>
                  </a:cubicBezTo>
                  <a:cubicBezTo>
                    <a:pt x="311106" y="278470"/>
                    <a:pt x="311106" y="289349"/>
                    <a:pt x="319265" y="300227"/>
                  </a:cubicBezTo>
                  <a:cubicBezTo>
                    <a:pt x="332864" y="324704"/>
                    <a:pt x="346462" y="351901"/>
                    <a:pt x="351901" y="379097"/>
                  </a:cubicBezTo>
                  <a:cubicBezTo>
                    <a:pt x="354621" y="392696"/>
                    <a:pt x="360060" y="403574"/>
                    <a:pt x="365500" y="417173"/>
                  </a:cubicBezTo>
                  <a:cubicBezTo>
                    <a:pt x="373659" y="430771"/>
                    <a:pt x="373659" y="444369"/>
                    <a:pt x="379098" y="457967"/>
                  </a:cubicBezTo>
                  <a:cubicBezTo>
                    <a:pt x="381818" y="471566"/>
                    <a:pt x="387257" y="482444"/>
                    <a:pt x="395416" y="496043"/>
                  </a:cubicBezTo>
                  <a:cubicBezTo>
                    <a:pt x="398136" y="501482"/>
                    <a:pt x="403575" y="506921"/>
                    <a:pt x="406294" y="512361"/>
                  </a:cubicBezTo>
                  <a:cubicBezTo>
                    <a:pt x="409014" y="517800"/>
                    <a:pt x="409014" y="525959"/>
                    <a:pt x="411734" y="531398"/>
                  </a:cubicBezTo>
                  <a:cubicBezTo>
                    <a:pt x="414453" y="539557"/>
                    <a:pt x="417173" y="550436"/>
                    <a:pt x="419893" y="558595"/>
                  </a:cubicBezTo>
                  <a:cubicBezTo>
                    <a:pt x="422613" y="561314"/>
                    <a:pt x="422613" y="564034"/>
                    <a:pt x="425332" y="564034"/>
                  </a:cubicBezTo>
                  <a:cubicBezTo>
                    <a:pt x="428052" y="564034"/>
                    <a:pt x="428052" y="561314"/>
                    <a:pt x="430771" y="558595"/>
                  </a:cubicBezTo>
                  <a:cubicBezTo>
                    <a:pt x="430771" y="555875"/>
                    <a:pt x="430771" y="553155"/>
                    <a:pt x="430771" y="550436"/>
                  </a:cubicBezTo>
                  <a:cubicBezTo>
                    <a:pt x="430771" y="534118"/>
                    <a:pt x="430771" y="517800"/>
                    <a:pt x="430771" y="501482"/>
                  </a:cubicBezTo>
                  <a:cubicBezTo>
                    <a:pt x="430771" y="468846"/>
                    <a:pt x="433491" y="436210"/>
                    <a:pt x="430771" y="403574"/>
                  </a:cubicBezTo>
                  <a:cubicBezTo>
                    <a:pt x="430771" y="373658"/>
                    <a:pt x="425332" y="343742"/>
                    <a:pt x="425332" y="313826"/>
                  </a:cubicBezTo>
                  <a:cubicBezTo>
                    <a:pt x="425332" y="292068"/>
                    <a:pt x="425332" y="270311"/>
                    <a:pt x="425332" y="248554"/>
                  </a:cubicBezTo>
                  <a:cubicBezTo>
                    <a:pt x="425332" y="234956"/>
                    <a:pt x="425332" y="224077"/>
                    <a:pt x="425332" y="210479"/>
                  </a:cubicBezTo>
                  <a:cubicBezTo>
                    <a:pt x="425332" y="191441"/>
                    <a:pt x="422613" y="172404"/>
                    <a:pt x="422613" y="153366"/>
                  </a:cubicBezTo>
                  <a:cubicBezTo>
                    <a:pt x="422613" y="142487"/>
                    <a:pt x="422613" y="134328"/>
                    <a:pt x="425332" y="123450"/>
                  </a:cubicBezTo>
                  <a:cubicBezTo>
                    <a:pt x="417173" y="123450"/>
                    <a:pt x="406294" y="123450"/>
                    <a:pt x="398136" y="123450"/>
                  </a:cubicBezTo>
                  <a:cubicBezTo>
                    <a:pt x="392696" y="123450"/>
                    <a:pt x="387257" y="123450"/>
                    <a:pt x="379098" y="123450"/>
                  </a:cubicBezTo>
                  <a:cubicBezTo>
                    <a:pt x="373659" y="123450"/>
                    <a:pt x="365500" y="120730"/>
                    <a:pt x="360060" y="118011"/>
                  </a:cubicBezTo>
                  <a:cubicBezTo>
                    <a:pt x="354621" y="115291"/>
                    <a:pt x="349182" y="107132"/>
                    <a:pt x="349182" y="101693"/>
                  </a:cubicBezTo>
                  <a:cubicBezTo>
                    <a:pt x="349182" y="98973"/>
                    <a:pt x="349182" y="96253"/>
                    <a:pt x="351901" y="93534"/>
                  </a:cubicBezTo>
                  <a:cubicBezTo>
                    <a:pt x="354621" y="90814"/>
                    <a:pt x="362780" y="88094"/>
                    <a:pt x="368219" y="85375"/>
                  </a:cubicBezTo>
                  <a:cubicBezTo>
                    <a:pt x="381818" y="82655"/>
                    <a:pt x="417173" y="79935"/>
                    <a:pt x="422613" y="79935"/>
                  </a:cubicBezTo>
                  <a:cubicBezTo>
                    <a:pt x="428052" y="79935"/>
                    <a:pt x="433491" y="79935"/>
                    <a:pt x="444370" y="79935"/>
                  </a:cubicBezTo>
                  <a:cubicBezTo>
                    <a:pt x="449809" y="74496"/>
                    <a:pt x="455248" y="71776"/>
                    <a:pt x="463407" y="71776"/>
                  </a:cubicBezTo>
                  <a:cubicBezTo>
                    <a:pt x="471566" y="71776"/>
                    <a:pt x="477006" y="74496"/>
                    <a:pt x="477006" y="79935"/>
                  </a:cubicBezTo>
                  <a:cubicBezTo>
                    <a:pt x="493324" y="79935"/>
                    <a:pt x="506922" y="79935"/>
                    <a:pt x="515081" y="79935"/>
                  </a:cubicBezTo>
                  <a:lnTo>
                    <a:pt x="515081" y="79935"/>
                  </a:lnTo>
                  <a:close/>
                </a:path>
              </a:pathLst>
            </a:custGeom>
            <a:grpFill/>
            <a:ln w="27168" cap="flat">
              <a:noFill/>
              <a:prstDash val="solid"/>
              <a:miter/>
            </a:ln>
          </p:spPr>
          <p:txBody>
            <a:bodyPr rtlCol="0" anchor="ctr"/>
            <a:lstStyle/>
            <a:p>
              <a:endParaRPr/>
            </a:p>
          </p:txBody>
        </p:sp>
        <p:sp>
          <p:nvSpPr>
            <p:cNvPr id="41" name="Freeform: Shape 40">
              <a:extLst>
                <a:ext uri="{FF2B5EF4-FFF2-40B4-BE49-F238E27FC236}">
                  <a16:creationId xmlns:a16="http://schemas.microsoft.com/office/drawing/2014/main" id="{8176AE20-94DB-48D9-93A0-3EB3C1F5FB2E}"/>
                </a:ext>
              </a:extLst>
            </p:cNvPr>
            <p:cNvSpPr/>
            <p:nvPr/>
          </p:nvSpPr>
          <p:spPr>
            <a:xfrm>
              <a:off x="5139126" y="4192158"/>
              <a:ext cx="516735" cy="788700"/>
            </a:xfrm>
            <a:custGeom>
              <a:avLst/>
              <a:gdLst>
                <a:gd name="connsiteX0" fmla="*/ 464616 w 516735"/>
                <a:gd name="connsiteY0" fmla="*/ 436210 h 788699"/>
                <a:gd name="connsiteX1" fmla="*/ 445578 w 516735"/>
                <a:gd name="connsiteY1" fmla="*/ 455248 h 788699"/>
                <a:gd name="connsiteX2" fmla="*/ 404784 w 516735"/>
                <a:gd name="connsiteY2" fmla="*/ 466126 h 788699"/>
                <a:gd name="connsiteX3" fmla="*/ 385746 w 516735"/>
                <a:gd name="connsiteY3" fmla="*/ 479725 h 788699"/>
                <a:gd name="connsiteX4" fmla="*/ 388466 w 516735"/>
                <a:gd name="connsiteY4" fmla="*/ 512361 h 788699"/>
                <a:gd name="connsiteX5" fmla="*/ 388466 w 516735"/>
                <a:gd name="connsiteY5" fmla="*/ 544997 h 788699"/>
                <a:gd name="connsiteX6" fmla="*/ 388466 w 516735"/>
                <a:gd name="connsiteY6" fmla="*/ 566754 h 788699"/>
                <a:gd name="connsiteX7" fmla="*/ 391185 w 516735"/>
                <a:gd name="connsiteY7" fmla="*/ 632026 h 788699"/>
                <a:gd name="connsiteX8" fmla="*/ 393905 w 516735"/>
                <a:gd name="connsiteY8" fmla="*/ 683699 h 788699"/>
                <a:gd name="connsiteX9" fmla="*/ 377587 w 516735"/>
                <a:gd name="connsiteY9" fmla="*/ 724494 h 788699"/>
                <a:gd name="connsiteX10" fmla="*/ 361269 w 516735"/>
                <a:gd name="connsiteY10" fmla="*/ 719054 h 788699"/>
                <a:gd name="connsiteX11" fmla="*/ 353110 w 516735"/>
                <a:gd name="connsiteY11" fmla="*/ 702737 h 788699"/>
                <a:gd name="connsiteX12" fmla="*/ 350390 w 516735"/>
                <a:gd name="connsiteY12" fmla="*/ 686419 h 788699"/>
                <a:gd name="connsiteX13" fmla="*/ 353110 w 516735"/>
                <a:gd name="connsiteY13" fmla="*/ 659222 h 788699"/>
                <a:gd name="connsiteX14" fmla="*/ 353110 w 516735"/>
                <a:gd name="connsiteY14" fmla="*/ 656502 h 788699"/>
                <a:gd name="connsiteX15" fmla="*/ 317755 w 516735"/>
                <a:gd name="connsiteY15" fmla="*/ 708176 h 788699"/>
                <a:gd name="connsiteX16" fmla="*/ 241604 w 516735"/>
                <a:gd name="connsiteY16" fmla="*/ 735372 h 788699"/>
                <a:gd name="connsiteX17" fmla="*/ 187211 w 516735"/>
                <a:gd name="connsiteY17" fmla="*/ 727214 h 788699"/>
                <a:gd name="connsiteX18" fmla="*/ 135538 w 516735"/>
                <a:gd name="connsiteY18" fmla="*/ 694578 h 788699"/>
                <a:gd name="connsiteX19" fmla="*/ 86584 w 516735"/>
                <a:gd name="connsiteY19" fmla="*/ 621147 h 788699"/>
                <a:gd name="connsiteX20" fmla="*/ 67546 w 516735"/>
                <a:gd name="connsiteY20" fmla="*/ 555875 h 788699"/>
                <a:gd name="connsiteX21" fmla="*/ 59387 w 516735"/>
                <a:gd name="connsiteY21" fmla="*/ 509641 h 788699"/>
                <a:gd name="connsiteX22" fmla="*/ 59387 w 516735"/>
                <a:gd name="connsiteY22" fmla="*/ 468846 h 788699"/>
                <a:gd name="connsiteX23" fmla="*/ 86584 w 516735"/>
                <a:gd name="connsiteY23" fmla="*/ 302947 h 788699"/>
                <a:gd name="connsiteX24" fmla="*/ 108341 w 516735"/>
                <a:gd name="connsiteY24" fmla="*/ 224077 h 788699"/>
                <a:gd name="connsiteX25" fmla="*/ 146416 w 516735"/>
                <a:gd name="connsiteY25" fmla="*/ 145207 h 788699"/>
                <a:gd name="connsiteX26" fmla="*/ 198090 w 516735"/>
                <a:gd name="connsiteY26" fmla="*/ 85375 h 788699"/>
                <a:gd name="connsiteX27" fmla="*/ 228006 w 516735"/>
                <a:gd name="connsiteY27" fmla="*/ 69057 h 788699"/>
                <a:gd name="connsiteX28" fmla="*/ 268801 w 516735"/>
                <a:gd name="connsiteY28" fmla="*/ 58178 h 788699"/>
                <a:gd name="connsiteX29" fmla="*/ 274240 w 516735"/>
                <a:gd name="connsiteY29" fmla="*/ 58178 h 788699"/>
                <a:gd name="connsiteX30" fmla="*/ 295997 w 516735"/>
                <a:gd name="connsiteY30" fmla="*/ 60898 h 788699"/>
                <a:gd name="connsiteX31" fmla="*/ 331353 w 516735"/>
                <a:gd name="connsiteY31" fmla="*/ 71776 h 788699"/>
                <a:gd name="connsiteX32" fmla="*/ 350390 w 516735"/>
                <a:gd name="connsiteY32" fmla="*/ 93534 h 788699"/>
                <a:gd name="connsiteX33" fmla="*/ 353110 w 516735"/>
                <a:gd name="connsiteY33" fmla="*/ 74496 h 788699"/>
                <a:gd name="connsiteX34" fmla="*/ 358549 w 516735"/>
                <a:gd name="connsiteY34" fmla="*/ 63618 h 788699"/>
                <a:gd name="connsiteX35" fmla="*/ 366708 w 516735"/>
                <a:gd name="connsiteY35" fmla="*/ 58178 h 788699"/>
                <a:gd name="connsiteX36" fmla="*/ 374867 w 516735"/>
                <a:gd name="connsiteY36" fmla="*/ 63618 h 788699"/>
                <a:gd name="connsiteX37" fmla="*/ 383026 w 516735"/>
                <a:gd name="connsiteY37" fmla="*/ 82655 h 788699"/>
                <a:gd name="connsiteX38" fmla="*/ 385746 w 516735"/>
                <a:gd name="connsiteY38" fmla="*/ 126170 h 788699"/>
                <a:gd name="connsiteX39" fmla="*/ 388466 w 516735"/>
                <a:gd name="connsiteY39" fmla="*/ 186002 h 788699"/>
                <a:gd name="connsiteX40" fmla="*/ 391185 w 516735"/>
                <a:gd name="connsiteY40" fmla="*/ 237676 h 788699"/>
                <a:gd name="connsiteX41" fmla="*/ 374867 w 516735"/>
                <a:gd name="connsiteY41" fmla="*/ 278470 h 788699"/>
                <a:gd name="connsiteX42" fmla="*/ 358549 w 516735"/>
                <a:gd name="connsiteY42" fmla="*/ 273031 h 788699"/>
                <a:gd name="connsiteX43" fmla="*/ 350390 w 516735"/>
                <a:gd name="connsiteY43" fmla="*/ 256713 h 788699"/>
                <a:gd name="connsiteX44" fmla="*/ 347671 w 516735"/>
                <a:gd name="connsiteY44" fmla="*/ 240395 h 788699"/>
                <a:gd name="connsiteX45" fmla="*/ 347671 w 516735"/>
                <a:gd name="connsiteY45" fmla="*/ 213199 h 788699"/>
                <a:gd name="connsiteX46" fmla="*/ 344951 w 516735"/>
                <a:gd name="connsiteY46" fmla="*/ 194161 h 788699"/>
                <a:gd name="connsiteX47" fmla="*/ 339512 w 516735"/>
                <a:gd name="connsiteY47" fmla="*/ 150647 h 788699"/>
                <a:gd name="connsiteX48" fmla="*/ 323194 w 516735"/>
                <a:gd name="connsiteY48" fmla="*/ 112571 h 788699"/>
                <a:gd name="connsiteX49" fmla="*/ 293278 w 516735"/>
                <a:gd name="connsiteY49" fmla="*/ 101693 h 788699"/>
                <a:gd name="connsiteX50" fmla="*/ 263361 w 516735"/>
                <a:gd name="connsiteY50" fmla="*/ 120730 h 788699"/>
                <a:gd name="connsiteX51" fmla="*/ 241604 w 516735"/>
                <a:gd name="connsiteY51" fmla="*/ 153366 h 788699"/>
                <a:gd name="connsiteX52" fmla="*/ 233445 w 516735"/>
                <a:gd name="connsiteY52" fmla="*/ 194161 h 788699"/>
                <a:gd name="connsiteX53" fmla="*/ 225286 w 516735"/>
                <a:gd name="connsiteY53" fmla="*/ 232236 h 788699"/>
                <a:gd name="connsiteX54" fmla="*/ 217127 w 516735"/>
                <a:gd name="connsiteY54" fmla="*/ 275751 h 788699"/>
                <a:gd name="connsiteX55" fmla="*/ 211688 w 516735"/>
                <a:gd name="connsiteY55" fmla="*/ 316545 h 788699"/>
                <a:gd name="connsiteX56" fmla="*/ 206249 w 516735"/>
                <a:gd name="connsiteY56" fmla="*/ 354621 h 788699"/>
                <a:gd name="connsiteX57" fmla="*/ 200809 w 516735"/>
                <a:gd name="connsiteY57" fmla="*/ 398135 h 788699"/>
                <a:gd name="connsiteX58" fmla="*/ 195370 w 516735"/>
                <a:gd name="connsiteY58" fmla="*/ 438930 h 788699"/>
                <a:gd name="connsiteX59" fmla="*/ 192650 w 516735"/>
                <a:gd name="connsiteY59" fmla="*/ 474286 h 788699"/>
                <a:gd name="connsiteX60" fmla="*/ 195370 w 516735"/>
                <a:gd name="connsiteY60" fmla="*/ 525959 h 788699"/>
                <a:gd name="connsiteX61" fmla="*/ 208968 w 516735"/>
                <a:gd name="connsiteY61" fmla="*/ 596670 h 788699"/>
                <a:gd name="connsiteX62" fmla="*/ 214407 w 516735"/>
                <a:gd name="connsiteY62" fmla="*/ 623867 h 788699"/>
                <a:gd name="connsiteX63" fmla="*/ 228006 w 516735"/>
                <a:gd name="connsiteY63" fmla="*/ 656502 h 788699"/>
                <a:gd name="connsiteX64" fmla="*/ 271520 w 516735"/>
                <a:gd name="connsiteY64" fmla="*/ 689138 h 788699"/>
                <a:gd name="connsiteX65" fmla="*/ 306876 w 516735"/>
                <a:gd name="connsiteY65" fmla="*/ 664661 h 788699"/>
                <a:gd name="connsiteX66" fmla="*/ 331353 w 516735"/>
                <a:gd name="connsiteY66" fmla="*/ 602109 h 788699"/>
                <a:gd name="connsiteX67" fmla="*/ 336792 w 516735"/>
                <a:gd name="connsiteY67" fmla="*/ 544997 h 788699"/>
                <a:gd name="connsiteX68" fmla="*/ 336792 w 516735"/>
                <a:gd name="connsiteY68" fmla="*/ 498762 h 788699"/>
                <a:gd name="connsiteX69" fmla="*/ 336792 w 516735"/>
                <a:gd name="connsiteY69" fmla="*/ 490603 h 788699"/>
                <a:gd name="connsiteX70" fmla="*/ 320474 w 516735"/>
                <a:gd name="connsiteY70" fmla="*/ 477005 h 788699"/>
                <a:gd name="connsiteX71" fmla="*/ 282399 w 516735"/>
                <a:gd name="connsiteY71" fmla="*/ 479725 h 788699"/>
                <a:gd name="connsiteX72" fmla="*/ 252483 w 516735"/>
                <a:gd name="connsiteY72" fmla="*/ 474286 h 788699"/>
                <a:gd name="connsiteX73" fmla="*/ 247043 w 516735"/>
                <a:gd name="connsiteY73" fmla="*/ 466126 h 788699"/>
                <a:gd name="connsiteX74" fmla="*/ 249763 w 516735"/>
                <a:gd name="connsiteY74" fmla="*/ 457968 h 788699"/>
                <a:gd name="connsiteX75" fmla="*/ 268801 w 516735"/>
                <a:gd name="connsiteY75" fmla="*/ 447089 h 788699"/>
                <a:gd name="connsiteX76" fmla="*/ 312315 w 516735"/>
                <a:gd name="connsiteY76" fmla="*/ 436210 h 788699"/>
                <a:gd name="connsiteX77" fmla="*/ 353110 w 516735"/>
                <a:gd name="connsiteY77" fmla="*/ 430771 h 788699"/>
                <a:gd name="connsiteX78" fmla="*/ 385746 w 516735"/>
                <a:gd name="connsiteY78" fmla="*/ 430771 h 788699"/>
                <a:gd name="connsiteX79" fmla="*/ 437420 w 516735"/>
                <a:gd name="connsiteY79" fmla="*/ 428051 h 788699"/>
                <a:gd name="connsiteX80" fmla="*/ 464616 w 516735"/>
                <a:gd name="connsiteY80" fmla="*/ 436210 h 78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516735" h="788699">
                  <a:moveTo>
                    <a:pt x="464616" y="436210"/>
                  </a:moveTo>
                  <a:cubicBezTo>
                    <a:pt x="464616" y="447089"/>
                    <a:pt x="453737" y="452528"/>
                    <a:pt x="445578" y="455248"/>
                  </a:cubicBezTo>
                  <a:cubicBezTo>
                    <a:pt x="434700" y="460687"/>
                    <a:pt x="415662" y="463407"/>
                    <a:pt x="404784" y="466126"/>
                  </a:cubicBezTo>
                  <a:cubicBezTo>
                    <a:pt x="393905" y="466126"/>
                    <a:pt x="385746" y="468846"/>
                    <a:pt x="385746" y="479725"/>
                  </a:cubicBezTo>
                  <a:cubicBezTo>
                    <a:pt x="385746" y="487884"/>
                    <a:pt x="388466" y="506921"/>
                    <a:pt x="388466" y="512361"/>
                  </a:cubicBezTo>
                  <a:cubicBezTo>
                    <a:pt x="388466" y="515080"/>
                    <a:pt x="388466" y="539557"/>
                    <a:pt x="388466" y="544997"/>
                  </a:cubicBezTo>
                  <a:cubicBezTo>
                    <a:pt x="388466" y="550436"/>
                    <a:pt x="388466" y="558595"/>
                    <a:pt x="388466" y="566754"/>
                  </a:cubicBezTo>
                  <a:cubicBezTo>
                    <a:pt x="388466" y="591231"/>
                    <a:pt x="388466" y="621147"/>
                    <a:pt x="391185" y="632026"/>
                  </a:cubicBezTo>
                  <a:cubicBezTo>
                    <a:pt x="393905" y="653783"/>
                    <a:pt x="393905" y="661942"/>
                    <a:pt x="393905" y="683699"/>
                  </a:cubicBezTo>
                  <a:cubicBezTo>
                    <a:pt x="393905" y="694578"/>
                    <a:pt x="393905" y="724494"/>
                    <a:pt x="377587" y="724494"/>
                  </a:cubicBezTo>
                  <a:cubicBezTo>
                    <a:pt x="369428" y="724494"/>
                    <a:pt x="366708" y="721774"/>
                    <a:pt x="361269" y="719054"/>
                  </a:cubicBezTo>
                  <a:cubicBezTo>
                    <a:pt x="355830" y="716335"/>
                    <a:pt x="353110" y="708176"/>
                    <a:pt x="353110" y="702737"/>
                  </a:cubicBezTo>
                  <a:cubicBezTo>
                    <a:pt x="350390" y="694578"/>
                    <a:pt x="350390" y="689138"/>
                    <a:pt x="350390" y="686419"/>
                  </a:cubicBezTo>
                  <a:cubicBezTo>
                    <a:pt x="350390" y="678260"/>
                    <a:pt x="353110" y="672820"/>
                    <a:pt x="353110" y="659222"/>
                  </a:cubicBezTo>
                  <a:lnTo>
                    <a:pt x="353110" y="656502"/>
                  </a:lnTo>
                  <a:cubicBezTo>
                    <a:pt x="347671" y="675540"/>
                    <a:pt x="334072" y="694578"/>
                    <a:pt x="317755" y="708176"/>
                  </a:cubicBezTo>
                  <a:cubicBezTo>
                    <a:pt x="293278" y="727214"/>
                    <a:pt x="274240" y="735372"/>
                    <a:pt x="241604" y="735372"/>
                  </a:cubicBezTo>
                  <a:cubicBezTo>
                    <a:pt x="222566" y="735372"/>
                    <a:pt x="203529" y="732653"/>
                    <a:pt x="187211" y="727214"/>
                  </a:cubicBezTo>
                  <a:cubicBezTo>
                    <a:pt x="165454" y="719054"/>
                    <a:pt x="149136" y="708176"/>
                    <a:pt x="135538" y="694578"/>
                  </a:cubicBezTo>
                  <a:cubicBezTo>
                    <a:pt x="113780" y="672820"/>
                    <a:pt x="100182" y="648343"/>
                    <a:pt x="86584" y="621147"/>
                  </a:cubicBezTo>
                  <a:cubicBezTo>
                    <a:pt x="75705" y="599390"/>
                    <a:pt x="70266" y="580352"/>
                    <a:pt x="67546" y="555875"/>
                  </a:cubicBezTo>
                  <a:cubicBezTo>
                    <a:pt x="64826" y="539557"/>
                    <a:pt x="62107" y="525959"/>
                    <a:pt x="59387" y="509641"/>
                  </a:cubicBezTo>
                  <a:cubicBezTo>
                    <a:pt x="56667" y="493323"/>
                    <a:pt x="59387" y="485164"/>
                    <a:pt x="59387" y="468846"/>
                  </a:cubicBezTo>
                  <a:cubicBezTo>
                    <a:pt x="59387" y="414453"/>
                    <a:pt x="72985" y="362780"/>
                    <a:pt x="86584" y="302947"/>
                  </a:cubicBezTo>
                  <a:cubicBezTo>
                    <a:pt x="92023" y="275751"/>
                    <a:pt x="100182" y="248554"/>
                    <a:pt x="108341" y="224077"/>
                  </a:cubicBezTo>
                  <a:cubicBezTo>
                    <a:pt x="116500" y="196881"/>
                    <a:pt x="130098" y="169684"/>
                    <a:pt x="146416" y="145207"/>
                  </a:cubicBezTo>
                  <a:cubicBezTo>
                    <a:pt x="160014" y="123450"/>
                    <a:pt x="176332" y="101693"/>
                    <a:pt x="198090" y="85375"/>
                  </a:cubicBezTo>
                  <a:cubicBezTo>
                    <a:pt x="206249" y="77216"/>
                    <a:pt x="217127" y="71776"/>
                    <a:pt x="228006" y="69057"/>
                  </a:cubicBezTo>
                  <a:cubicBezTo>
                    <a:pt x="241604" y="63618"/>
                    <a:pt x="255202" y="58178"/>
                    <a:pt x="268801" y="58178"/>
                  </a:cubicBezTo>
                  <a:cubicBezTo>
                    <a:pt x="271520" y="58178"/>
                    <a:pt x="274240" y="58178"/>
                    <a:pt x="274240" y="58178"/>
                  </a:cubicBezTo>
                  <a:cubicBezTo>
                    <a:pt x="279679" y="58178"/>
                    <a:pt x="285119" y="58178"/>
                    <a:pt x="295997" y="60898"/>
                  </a:cubicBezTo>
                  <a:cubicBezTo>
                    <a:pt x="309595" y="63618"/>
                    <a:pt x="320474" y="66337"/>
                    <a:pt x="331353" y="71776"/>
                  </a:cubicBezTo>
                  <a:cubicBezTo>
                    <a:pt x="339512" y="77216"/>
                    <a:pt x="347671" y="85375"/>
                    <a:pt x="350390" y="93534"/>
                  </a:cubicBezTo>
                  <a:cubicBezTo>
                    <a:pt x="350390" y="88095"/>
                    <a:pt x="353110" y="79936"/>
                    <a:pt x="353110" y="74496"/>
                  </a:cubicBezTo>
                  <a:cubicBezTo>
                    <a:pt x="355830" y="71776"/>
                    <a:pt x="355830" y="69057"/>
                    <a:pt x="358549" y="63618"/>
                  </a:cubicBezTo>
                  <a:cubicBezTo>
                    <a:pt x="361269" y="60898"/>
                    <a:pt x="363989" y="58178"/>
                    <a:pt x="366708" y="58178"/>
                  </a:cubicBezTo>
                  <a:cubicBezTo>
                    <a:pt x="369428" y="58178"/>
                    <a:pt x="372148" y="60898"/>
                    <a:pt x="374867" y="63618"/>
                  </a:cubicBezTo>
                  <a:cubicBezTo>
                    <a:pt x="377587" y="69057"/>
                    <a:pt x="380307" y="77216"/>
                    <a:pt x="383026" y="82655"/>
                  </a:cubicBezTo>
                  <a:cubicBezTo>
                    <a:pt x="383026" y="90814"/>
                    <a:pt x="385746" y="107132"/>
                    <a:pt x="385746" y="126170"/>
                  </a:cubicBezTo>
                  <a:cubicBezTo>
                    <a:pt x="385746" y="150647"/>
                    <a:pt x="385746" y="177843"/>
                    <a:pt x="388466" y="186002"/>
                  </a:cubicBezTo>
                  <a:cubicBezTo>
                    <a:pt x="391185" y="207759"/>
                    <a:pt x="391185" y="215918"/>
                    <a:pt x="391185" y="237676"/>
                  </a:cubicBezTo>
                  <a:cubicBezTo>
                    <a:pt x="391185" y="248554"/>
                    <a:pt x="391185" y="278470"/>
                    <a:pt x="374867" y="278470"/>
                  </a:cubicBezTo>
                  <a:cubicBezTo>
                    <a:pt x="366708" y="278470"/>
                    <a:pt x="363989" y="275751"/>
                    <a:pt x="358549" y="273031"/>
                  </a:cubicBezTo>
                  <a:cubicBezTo>
                    <a:pt x="353110" y="270311"/>
                    <a:pt x="350390" y="262152"/>
                    <a:pt x="350390" y="256713"/>
                  </a:cubicBezTo>
                  <a:cubicBezTo>
                    <a:pt x="350390" y="251274"/>
                    <a:pt x="347671" y="245834"/>
                    <a:pt x="347671" y="240395"/>
                  </a:cubicBezTo>
                  <a:cubicBezTo>
                    <a:pt x="347671" y="232236"/>
                    <a:pt x="347671" y="224077"/>
                    <a:pt x="347671" y="213199"/>
                  </a:cubicBezTo>
                  <a:cubicBezTo>
                    <a:pt x="347671" y="207759"/>
                    <a:pt x="347671" y="199600"/>
                    <a:pt x="344951" y="194161"/>
                  </a:cubicBezTo>
                  <a:cubicBezTo>
                    <a:pt x="342232" y="180563"/>
                    <a:pt x="342232" y="164245"/>
                    <a:pt x="339512" y="150647"/>
                  </a:cubicBezTo>
                  <a:cubicBezTo>
                    <a:pt x="336792" y="137048"/>
                    <a:pt x="331353" y="123450"/>
                    <a:pt x="323194" y="112571"/>
                  </a:cubicBezTo>
                  <a:cubicBezTo>
                    <a:pt x="317755" y="104412"/>
                    <a:pt x="304156" y="101693"/>
                    <a:pt x="293278" y="101693"/>
                  </a:cubicBezTo>
                  <a:cubicBezTo>
                    <a:pt x="279679" y="101693"/>
                    <a:pt x="271520" y="109852"/>
                    <a:pt x="263361" y="120730"/>
                  </a:cubicBezTo>
                  <a:cubicBezTo>
                    <a:pt x="257922" y="131609"/>
                    <a:pt x="247043" y="139768"/>
                    <a:pt x="241604" y="153366"/>
                  </a:cubicBezTo>
                  <a:cubicBezTo>
                    <a:pt x="236165" y="166964"/>
                    <a:pt x="233445" y="180563"/>
                    <a:pt x="233445" y="194161"/>
                  </a:cubicBezTo>
                  <a:cubicBezTo>
                    <a:pt x="233445" y="207759"/>
                    <a:pt x="230726" y="218638"/>
                    <a:pt x="225286" y="232236"/>
                  </a:cubicBezTo>
                  <a:cubicBezTo>
                    <a:pt x="219847" y="245834"/>
                    <a:pt x="219847" y="262152"/>
                    <a:pt x="217127" y="275751"/>
                  </a:cubicBezTo>
                  <a:cubicBezTo>
                    <a:pt x="214407" y="289349"/>
                    <a:pt x="214407" y="302947"/>
                    <a:pt x="211688" y="316545"/>
                  </a:cubicBezTo>
                  <a:cubicBezTo>
                    <a:pt x="211688" y="330144"/>
                    <a:pt x="206249" y="341022"/>
                    <a:pt x="206249" y="354621"/>
                  </a:cubicBezTo>
                  <a:cubicBezTo>
                    <a:pt x="203529" y="368219"/>
                    <a:pt x="203529" y="381817"/>
                    <a:pt x="200809" y="398135"/>
                  </a:cubicBezTo>
                  <a:cubicBezTo>
                    <a:pt x="198090" y="411733"/>
                    <a:pt x="198090" y="425332"/>
                    <a:pt x="195370" y="438930"/>
                  </a:cubicBezTo>
                  <a:cubicBezTo>
                    <a:pt x="195370" y="449809"/>
                    <a:pt x="192650" y="463407"/>
                    <a:pt x="192650" y="474286"/>
                  </a:cubicBezTo>
                  <a:cubicBezTo>
                    <a:pt x="192650" y="490603"/>
                    <a:pt x="195370" y="509641"/>
                    <a:pt x="195370" y="525959"/>
                  </a:cubicBezTo>
                  <a:cubicBezTo>
                    <a:pt x="195370" y="550436"/>
                    <a:pt x="203529" y="572193"/>
                    <a:pt x="208968" y="596670"/>
                  </a:cubicBezTo>
                  <a:cubicBezTo>
                    <a:pt x="211688" y="604829"/>
                    <a:pt x="211688" y="615708"/>
                    <a:pt x="214407" y="623867"/>
                  </a:cubicBezTo>
                  <a:cubicBezTo>
                    <a:pt x="217127" y="634745"/>
                    <a:pt x="222566" y="645624"/>
                    <a:pt x="228006" y="656502"/>
                  </a:cubicBezTo>
                  <a:cubicBezTo>
                    <a:pt x="236165" y="670101"/>
                    <a:pt x="252483" y="689138"/>
                    <a:pt x="271520" y="689138"/>
                  </a:cubicBezTo>
                  <a:cubicBezTo>
                    <a:pt x="287838" y="689138"/>
                    <a:pt x="298717" y="675540"/>
                    <a:pt x="306876" y="664661"/>
                  </a:cubicBezTo>
                  <a:cubicBezTo>
                    <a:pt x="320474" y="645624"/>
                    <a:pt x="325914" y="623867"/>
                    <a:pt x="331353" y="602109"/>
                  </a:cubicBezTo>
                  <a:cubicBezTo>
                    <a:pt x="334072" y="583072"/>
                    <a:pt x="336792" y="564034"/>
                    <a:pt x="336792" y="544997"/>
                  </a:cubicBezTo>
                  <a:cubicBezTo>
                    <a:pt x="336792" y="531398"/>
                    <a:pt x="336792" y="512361"/>
                    <a:pt x="336792" y="498762"/>
                  </a:cubicBezTo>
                  <a:cubicBezTo>
                    <a:pt x="336792" y="496043"/>
                    <a:pt x="336792" y="493323"/>
                    <a:pt x="336792" y="490603"/>
                  </a:cubicBezTo>
                  <a:cubicBezTo>
                    <a:pt x="336792" y="479725"/>
                    <a:pt x="336792" y="477005"/>
                    <a:pt x="320474" y="477005"/>
                  </a:cubicBezTo>
                  <a:cubicBezTo>
                    <a:pt x="309595" y="477005"/>
                    <a:pt x="295997" y="479725"/>
                    <a:pt x="282399" y="479725"/>
                  </a:cubicBezTo>
                  <a:cubicBezTo>
                    <a:pt x="271520" y="479725"/>
                    <a:pt x="260642" y="479725"/>
                    <a:pt x="252483" y="474286"/>
                  </a:cubicBezTo>
                  <a:cubicBezTo>
                    <a:pt x="249763" y="471566"/>
                    <a:pt x="247043" y="468846"/>
                    <a:pt x="247043" y="466126"/>
                  </a:cubicBezTo>
                  <a:cubicBezTo>
                    <a:pt x="247043" y="463407"/>
                    <a:pt x="247043" y="460687"/>
                    <a:pt x="249763" y="457968"/>
                  </a:cubicBezTo>
                  <a:cubicBezTo>
                    <a:pt x="255202" y="452528"/>
                    <a:pt x="260642" y="449809"/>
                    <a:pt x="268801" y="447089"/>
                  </a:cubicBezTo>
                  <a:cubicBezTo>
                    <a:pt x="282399" y="441650"/>
                    <a:pt x="295997" y="438930"/>
                    <a:pt x="312315" y="436210"/>
                  </a:cubicBezTo>
                  <a:cubicBezTo>
                    <a:pt x="325914" y="433491"/>
                    <a:pt x="339512" y="433491"/>
                    <a:pt x="353110" y="430771"/>
                  </a:cubicBezTo>
                  <a:cubicBezTo>
                    <a:pt x="363989" y="430771"/>
                    <a:pt x="374867" y="430771"/>
                    <a:pt x="385746" y="430771"/>
                  </a:cubicBezTo>
                  <a:cubicBezTo>
                    <a:pt x="402064" y="430771"/>
                    <a:pt x="426541" y="428051"/>
                    <a:pt x="437420" y="428051"/>
                  </a:cubicBezTo>
                  <a:cubicBezTo>
                    <a:pt x="451018" y="419892"/>
                    <a:pt x="464616" y="425332"/>
                    <a:pt x="464616" y="436210"/>
                  </a:cubicBezTo>
                </a:path>
              </a:pathLst>
            </a:custGeom>
            <a:grpFill/>
            <a:ln w="27168" cap="flat">
              <a:noFill/>
              <a:prstDash val="solid"/>
              <a:miter/>
            </a:ln>
          </p:spPr>
          <p:txBody>
            <a:bodyPr rtlCol="0" anchor="ctr"/>
            <a:lstStyle/>
            <a:p>
              <a:endParaRPr/>
            </a:p>
          </p:txBody>
        </p:sp>
        <p:sp>
          <p:nvSpPr>
            <p:cNvPr id="42" name="Freeform: Shape 41">
              <a:extLst>
                <a:ext uri="{FF2B5EF4-FFF2-40B4-BE49-F238E27FC236}">
                  <a16:creationId xmlns:a16="http://schemas.microsoft.com/office/drawing/2014/main" id="{35CAD56A-462D-4366-9EFB-54581CD299AF}"/>
                </a:ext>
              </a:extLst>
            </p:cNvPr>
            <p:cNvSpPr/>
            <p:nvPr/>
          </p:nvSpPr>
          <p:spPr>
            <a:xfrm>
              <a:off x="5651630" y="4181279"/>
              <a:ext cx="734308" cy="788700"/>
            </a:xfrm>
            <a:custGeom>
              <a:avLst/>
              <a:gdLst>
                <a:gd name="connsiteX0" fmla="*/ 653783 w 734307"/>
                <a:gd name="connsiteY0" fmla="*/ 678259 h 788699"/>
                <a:gd name="connsiteX1" fmla="*/ 691859 w 734307"/>
                <a:gd name="connsiteY1" fmla="*/ 694577 h 788699"/>
                <a:gd name="connsiteX2" fmla="*/ 686419 w 734307"/>
                <a:gd name="connsiteY2" fmla="*/ 710895 h 788699"/>
                <a:gd name="connsiteX3" fmla="*/ 670101 w 734307"/>
                <a:gd name="connsiteY3" fmla="*/ 719054 h 788699"/>
                <a:gd name="connsiteX4" fmla="*/ 648344 w 734307"/>
                <a:gd name="connsiteY4" fmla="*/ 721774 h 788699"/>
                <a:gd name="connsiteX5" fmla="*/ 618428 w 734307"/>
                <a:gd name="connsiteY5" fmla="*/ 721774 h 788699"/>
                <a:gd name="connsiteX6" fmla="*/ 572194 w 734307"/>
                <a:gd name="connsiteY6" fmla="*/ 735372 h 788699"/>
                <a:gd name="connsiteX7" fmla="*/ 544997 w 734307"/>
                <a:gd name="connsiteY7" fmla="*/ 729933 h 788699"/>
                <a:gd name="connsiteX8" fmla="*/ 534119 w 734307"/>
                <a:gd name="connsiteY8" fmla="*/ 721774 h 788699"/>
                <a:gd name="connsiteX9" fmla="*/ 496043 w 734307"/>
                <a:gd name="connsiteY9" fmla="*/ 721774 h 788699"/>
                <a:gd name="connsiteX10" fmla="*/ 471566 w 734307"/>
                <a:gd name="connsiteY10" fmla="*/ 721774 h 788699"/>
                <a:gd name="connsiteX11" fmla="*/ 444370 w 734307"/>
                <a:gd name="connsiteY11" fmla="*/ 716335 h 788699"/>
                <a:gd name="connsiteX12" fmla="*/ 428052 w 734307"/>
                <a:gd name="connsiteY12" fmla="*/ 700017 h 788699"/>
                <a:gd name="connsiteX13" fmla="*/ 433491 w 734307"/>
                <a:gd name="connsiteY13" fmla="*/ 691858 h 788699"/>
                <a:gd name="connsiteX14" fmla="*/ 455248 w 734307"/>
                <a:gd name="connsiteY14" fmla="*/ 683699 h 788699"/>
                <a:gd name="connsiteX15" fmla="*/ 506922 w 734307"/>
                <a:gd name="connsiteY15" fmla="*/ 678259 h 788699"/>
                <a:gd name="connsiteX16" fmla="*/ 509641 w 734307"/>
                <a:gd name="connsiteY16" fmla="*/ 678259 h 788699"/>
                <a:gd name="connsiteX17" fmla="*/ 506922 w 734307"/>
                <a:gd name="connsiteY17" fmla="*/ 664661 h 788699"/>
                <a:gd name="connsiteX18" fmla="*/ 498763 w 734307"/>
                <a:gd name="connsiteY18" fmla="*/ 580352 h 788699"/>
                <a:gd name="connsiteX19" fmla="*/ 496043 w 734307"/>
                <a:gd name="connsiteY19" fmla="*/ 479725 h 788699"/>
                <a:gd name="connsiteX20" fmla="*/ 493324 w 734307"/>
                <a:gd name="connsiteY20" fmla="*/ 389976 h 788699"/>
                <a:gd name="connsiteX21" fmla="*/ 490604 w 734307"/>
                <a:gd name="connsiteY21" fmla="*/ 302947 h 788699"/>
                <a:gd name="connsiteX22" fmla="*/ 487884 w 734307"/>
                <a:gd name="connsiteY22" fmla="*/ 229516 h 788699"/>
                <a:gd name="connsiteX23" fmla="*/ 485165 w 734307"/>
                <a:gd name="connsiteY23" fmla="*/ 221357 h 788699"/>
                <a:gd name="connsiteX24" fmla="*/ 482445 w 734307"/>
                <a:gd name="connsiteY24" fmla="*/ 226797 h 788699"/>
                <a:gd name="connsiteX25" fmla="*/ 477006 w 734307"/>
                <a:gd name="connsiteY25" fmla="*/ 262152 h 788699"/>
                <a:gd name="connsiteX26" fmla="*/ 460688 w 734307"/>
                <a:gd name="connsiteY26" fmla="*/ 341022 h 788699"/>
                <a:gd name="connsiteX27" fmla="*/ 444370 w 734307"/>
                <a:gd name="connsiteY27" fmla="*/ 417173 h 788699"/>
                <a:gd name="connsiteX28" fmla="*/ 436211 w 734307"/>
                <a:gd name="connsiteY28" fmla="*/ 455248 h 788699"/>
                <a:gd name="connsiteX29" fmla="*/ 425332 w 734307"/>
                <a:gd name="connsiteY29" fmla="*/ 493323 h 788699"/>
                <a:gd name="connsiteX30" fmla="*/ 411734 w 734307"/>
                <a:gd name="connsiteY30" fmla="*/ 531398 h 788699"/>
                <a:gd name="connsiteX31" fmla="*/ 376378 w 734307"/>
                <a:gd name="connsiteY31" fmla="*/ 547716 h 788699"/>
                <a:gd name="connsiteX32" fmla="*/ 319265 w 734307"/>
                <a:gd name="connsiteY32" fmla="*/ 525959 h 788699"/>
                <a:gd name="connsiteX33" fmla="*/ 289349 w 734307"/>
                <a:gd name="connsiteY33" fmla="*/ 455248 h 788699"/>
                <a:gd name="connsiteX34" fmla="*/ 273031 w 734307"/>
                <a:gd name="connsiteY34" fmla="*/ 373658 h 788699"/>
                <a:gd name="connsiteX35" fmla="*/ 262153 w 734307"/>
                <a:gd name="connsiteY35" fmla="*/ 316545 h 788699"/>
                <a:gd name="connsiteX36" fmla="*/ 245835 w 734307"/>
                <a:gd name="connsiteY36" fmla="*/ 237675 h 788699"/>
                <a:gd name="connsiteX37" fmla="*/ 234956 w 734307"/>
                <a:gd name="connsiteY37" fmla="*/ 196881 h 788699"/>
                <a:gd name="connsiteX38" fmla="*/ 232236 w 734307"/>
                <a:gd name="connsiteY38" fmla="*/ 191441 h 788699"/>
                <a:gd name="connsiteX39" fmla="*/ 226797 w 734307"/>
                <a:gd name="connsiteY39" fmla="*/ 207759 h 788699"/>
                <a:gd name="connsiteX40" fmla="*/ 226797 w 734307"/>
                <a:gd name="connsiteY40" fmla="*/ 232236 h 788699"/>
                <a:gd name="connsiteX41" fmla="*/ 224077 w 734307"/>
                <a:gd name="connsiteY41" fmla="*/ 267592 h 788699"/>
                <a:gd name="connsiteX42" fmla="*/ 221358 w 734307"/>
                <a:gd name="connsiteY42" fmla="*/ 311106 h 788699"/>
                <a:gd name="connsiteX43" fmla="*/ 218638 w 734307"/>
                <a:gd name="connsiteY43" fmla="*/ 360060 h 788699"/>
                <a:gd name="connsiteX44" fmla="*/ 215919 w 734307"/>
                <a:gd name="connsiteY44" fmla="*/ 398135 h 788699"/>
                <a:gd name="connsiteX45" fmla="*/ 213199 w 734307"/>
                <a:gd name="connsiteY45" fmla="*/ 430771 h 788699"/>
                <a:gd name="connsiteX46" fmla="*/ 213199 w 734307"/>
                <a:gd name="connsiteY46" fmla="*/ 455248 h 788699"/>
                <a:gd name="connsiteX47" fmla="*/ 213199 w 734307"/>
                <a:gd name="connsiteY47" fmla="*/ 477005 h 788699"/>
                <a:gd name="connsiteX48" fmla="*/ 207759 w 734307"/>
                <a:gd name="connsiteY48" fmla="*/ 520520 h 788699"/>
                <a:gd name="connsiteX49" fmla="*/ 196881 w 734307"/>
                <a:gd name="connsiteY49" fmla="*/ 610268 h 788699"/>
                <a:gd name="connsiteX50" fmla="*/ 194161 w 734307"/>
                <a:gd name="connsiteY50" fmla="*/ 653783 h 788699"/>
                <a:gd name="connsiteX51" fmla="*/ 191441 w 734307"/>
                <a:gd name="connsiteY51" fmla="*/ 667381 h 788699"/>
                <a:gd name="connsiteX52" fmla="*/ 243115 w 734307"/>
                <a:gd name="connsiteY52" fmla="*/ 667381 h 788699"/>
                <a:gd name="connsiteX53" fmla="*/ 273031 w 734307"/>
                <a:gd name="connsiteY53" fmla="*/ 683699 h 788699"/>
                <a:gd name="connsiteX54" fmla="*/ 262153 w 734307"/>
                <a:gd name="connsiteY54" fmla="*/ 697297 h 788699"/>
                <a:gd name="connsiteX55" fmla="*/ 248554 w 734307"/>
                <a:gd name="connsiteY55" fmla="*/ 705456 h 788699"/>
                <a:gd name="connsiteX56" fmla="*/ 232236 w 734307"/>
                <a:gd name="connsiteY56" fmla="*/ 708176 h 788699"/>
                <a:gd name="connsiteX57" fmla="*/ 166965 w 734307"/>
                <a:gd name="connsiteY57" fmla="*/ 708176 h 788699"/>
                <a:gd name="connsiteX58" fmla="*/ 109852 w 734307"/>
                <a:gd name="connsiteY58" fmla="*/ 708176 h 788699"/>
                <a:gd name="connsiteX59" fmla="*/ 90814 w 734307"/>
                <a:gd name="connsiteY59" fmla="*/ 708176 h 788699"/>
                <a:gd name="connsiteX60" fmla="*/ 69057 w 734307"/>
                <a:gd name="connsiteY60" fmla="*/ 702736 h 788699"/>
                <a:gd name="connsiteX61" fmla="*/ 58178 w 734307"/>
                <a:gd name="connsiteY61" fmla="*/ 686418 h 788699"/>
                <a:gd name="connsiteX62" fmla="*/ 60898 w 734307"/>
                <a:gd name="connsiteY62" fmla="*/ 678259 h 788699"/>
                <a:gd name="connsiteX63" fmla="*/ 77216 w 734307"/>
                <a:gd name="connsiteY63" fmla="*/ 670101 h 788699"/>
                <a:gd name="connsiteX64" fmla="*/ 126170 w 734307"/>
                <a:gd name="connsiteY64" fmla="*/ 664661 h 788699"/>
                <a:gd name="connsiteX65" fmla="*/ 142487 w 734307"/>
                <a:gd name="connsiteY65" fmla="*/ 664661 h 788699"/>
                <a:gd name="connsiteX66" fmla="*/ 147927 w 734307"/>
                <a:gd name="connsiteY66" fmla="*/ 588511 h 788699"/>
                <a:gd name="connsiteX67" fmla="*/ 153366 w 734307"/>
                <a:gd name="connsiteY67" fmla="*/ 493323 h 788699"/>
                <a:gd name="connsiteX68" fmla="*/ 156086 w 734307"/>
                <a:gd name="connsiteY68" fmla="*/ 411733 h 788699"/>
                <a:gd name="connsiteX69" fmla="*/ 161525 w 734307"/>
                <a:gd name="connsiteY69" fmla="*/ 297508 h 788699"/>
                <a:gd name="connsiteX70" fmla="*/ 166965 w 734307"/>
                <a:gd name="connsiteY70" fmla="*/ 240395 h 788699"/>
                <a:gd name="connsiteX71" fmla="*/ 177843 w 734307"/>
                <a:gd name="connsiteY71" fmla="*/ 161525 h 788699"/>
                <a:gd name="connsiteX72" fmla="*/ 183282 w 734307"/>
                <a:gd name="connsiteY72" fmla="*/ 118011 h 788699"/>
                <a:gd name="connsiteX73" fmla="*/ 183282 w 734307"/>
                <a:gd name="connsiteY73" fmla="*/ 115291 h 788699"/>
                <a:gd name="connsiteX74" fmla="*/ 161525 w 734307"/>
                <a:gd name="connsiteY74" fmla="*/ 115291 h 788699"/>
                <a:gd name="connsiteX75" fmla="*/ 137048 w 734307"/>
                <a:gd name="connsiteY75" fmla="*/ 115291 h 788699"/>
                <a:gd name="connsiteX76" fmla="*/ 109852 w 734307"/>
                <a:gd name="connsiteY76" fmla="*/ 109851 h 788699"/>
                <a:gd name="connsiteX77" fmla="*/ 93534 w 734307"/>
                <a:gd name="connsiteY77" fmla="*/ 93534 h 788699"/>
                <a:gd name="connsiteX78" fmla="*/ 98973 w 734307"/>
                <a:gd name="connsiteY78" fmla="*/ 85375 h 788699"/>
                <a:gd name="connsiteX79" fmla="*/ 120730 w 734307"/>
                <a:gd name="connsiteY79" fmla="*/ 77216 h 788699"/>
                <a:gd name="connsiteX80" fmla="*/ 172404 w 734307"/>
                <a:gd name="connsiteY80" fmla="*/ 71776 h 788699"/>
                <a:gd name="connsiteX81" fmla="*/ 234956 w 734307"/>
                <a:gd name="connsiteY81" fmla="*/ 69057 h 788699"/>
                <a:gd name="connsiteX82" fmla="*/ 243115 w 734307"/>
                <a:gd name="connsiteY82" fmla="*/ 69057 h 788699"/>
                <a:gd name="connsiteX83" fmla="*/ 270312 w 734307"/>
                <a:gd name="connsiteY83" fmla="*/ 74496 h 788699"/>
                <a:gd name="connsiteX84" fmla="*/ 308387 w 734307"/>
                <a:gd name="connsiteY84" fmla="*/ 123450 h 788699"/>
                <a:gd name="connsiteX85" fmla="*/ 332864 w 734307"/>
                <a:gd name="connsiteY85" fmla="*/ 202320 h 788699"/>
                <a:gd name="connsiteX86" fmla="*/ 338303 w 734307"/>
                <a:gd name="connsiteY86" fmla="*/ 237675 h 788699"/>
                <a:gd name="connsiteX87" fmla="*/ 349182 w 734307"/>
                <a:gd name="connsiteY87" fmla="*/ 281190 h 788699"/>
                <a:gd name="connsiteX88" fmla="*/ 357341 w 734307"/>
                <a:gd name="connsiteY88" fmla="*/ 316545 h 788699"/>
                <a:gd name="connsiteX89" fmla="*/ 365500 w 734307"/>
                <a:gd name="connsiteY89" fmla="*/ 351901 h 788699"/>
                <a:gd name="connsiteX90" fmla="*/ 376378 w 734307"/>
                <a:gd name="connsiteY90" fmla="*/ 389976 h 788699"/>
                <a:gd name="connsiteX91" fmla="*/ 387257 w 734307"/>
                <a:gd name="connsiteY91" fmla="*/ 414453 h 788699"/>
                <a:gd name="connsiteX92" fmla="*/ 398136 w 734307"/>
                <a:gd name="connsiteY92" fmla="*/ 376378 h 788699"/>
                <a:gd name="connsiteX93" fmla="*/ 406295 w 734307"/>
                <a:gd name="connsiteY93" fmla="*/ 332863 h 788699"/>
                <a:gd name="connsiteX94" fmla="*/ 425332 w 734307"/>
                <a:gd name="connsiteY94" fmla="*/ 243115 h 788699"/>
                <a:gd name="connsiteX95" fmla="*/ 444370 w 734307"/>
                <a:gd name="connsiteY95" fmla="*/ 150646 h 788699"/>
                <a:gd name="connsiteX96" fmla="*/ 477006 w 734307"/>
                <a:gd name="connsiteY96" fmla="*/ 79935 h 788699"/>
                <a:gd name="connsiteX97" fmla="*/ 523240 w 734307"/>
                <a:gd name="connsiteY97" fmla="*/ 58178 h 788699"/>
                <a:gd name="connsiteX98" fmla="*/ 544997 w 734307"/>
                <a:gd name="connsiteY98" fmla="*/ 63617 h 788699"/>
                <a:gd name="connsiteX99" fmla="*/ 612988 w 734307"/>
                <a:gd name="connsiteY99" fmla="*/ 63617 h 788699"/>
                <a:gd name="connsiteX100" fmla="*/ 651064 w 734307"/>
                <a:gd name="connsiteY100" fmla="*/ 79935 h 788699"/>
                <a:gd name="connsiteX101" fmla="*/ 645624 w 734307"/>
                <a:gd name="connsiteY101" fmla="*/ 96253 h 788699"/>
                <a:gd name="connsiteX102" fmla="*/ 629307 w 734307"/>
                <a:gd name="connsiteY102" fmla="*/ 104412 h 788699"/>
                <a:gd name="connsiteX103" fmla="*/ 607549 w 734307"/>
                <a:gd name="connsiteY103" fmla="*/ 107132 h 788699"/>
                <a:gd name="connsiteX104" fmla="*/ 580353 w 734307"/>
                <a:gd name="connsiteY104" fmla="*/ 107132 h 788699"/>
                <a:gd name="connsiteX105" fmla="*/ 583072 w 734307"/>
                <a:gd name="connsiteY105" fmla="*/ 115291 h 788699"/>
                <a:gd name="connsiteX106" fmla="*/ 588512 w 734307"/>
                <a:gd name="connsiteY106" fmla="*/ 156086 h 788699"/>
                <a:gd name="connsiteX107" fmla="*/ 593951 w 734307"/>
                <a:gd name="connsiteY107" fmla="*/ 196881 h 788699"/>
                <a:gd name="connsiteX108" fmla="*/ 599390 w 734307"/>
                <a:gd name="connsiteY108" fmla="*/ 226797 h 788699"/>
                <a:gd name="connsiteX109" fmla="*/ 599390 w 734307"/>
                <a:gd name="connsiteY109" fmla="*/ 232236 h 788699"/>
                <a:gd name="connsiteX110" fmla="*/ 599390 w 734307"/>
                <a:gd name="connsiteY110" fmla="*/ 240395 h 788699"/>
                <a:gd name="connsiteX111" fmla="*/ 602110 w 734307"/>
                <a:gd name="connsiteY111" fmla="*/ 270311 h 788699"/>
                <a:gd name="connsiteX112" fmla="*/ 607549 w 734307"/>
                <a:gd name="connsiteY112" fmla="*/ 308386 h 788699"/>
                <a:gd name="connsiteX113" fmla="*/ 607549 w 734307"/>
                <a:gd name="connsiteY113" fmla="*/ 319265 h 788699"/>
                <a:gd name="connsiteX114" fmla="*/ 612988 w 734307"/>
                <a:gd name="connsiteY114" fmla="*/ 335583 h 788699"/>
                <a:gd name="connsiteX115" fmla="*/ 612988 w 734307"/>
                <a:gd name="connsiteY115" fmla="*/ 346462 h 788699"/>
                <a:gd name="connsiteX116" fmla="*/ 612988 w 734307"/>
                <a:gd name="connsiteY116" fmla="*/ 370939 h 788699"/>
                <a:gd name="connsiteX117" fmla="*/ 612988 w 734307"/>
                <a:gd name="connsiteY117" fmla="*/ 395415 h 788699"/>
                <a:gd name="connsiteX118" fmla="*/ 615708 w 734307"/>
                <a:gd name="connsiteY118" fmla="*/ 422612 h 788699"/>
                <a:gd name="connsiteX119" fmla="*/ 618428 w 734307"/>
                <a:gd name="connsiteY119" fmla="*/ 441650 h 788699"/>
                <a:gd name="connsiteX120" fmla="*/ 618428 w 734307"/>
                <a:gd name="connsiteY120" fmla="*/ 455248 h 788699"/>
                <a:gd name="connsiteX121" fmla="*/ 621147 w 734307"/>
                <a:gd name="connsiteY121" fmla="*/ 463407 h 788699"/>
                <a:gd name="connsiteX122" fmla="*/ 626587 w 734307"/>
                <a:gd name="connsiteY122" fmla="*/ 482444 h 788699"/>
                <a:gd name="connsiteX123" fmla="*/ 629307 w 734307"/>
                <a:gd name="connsiteY123" fmla="*/ 517800 h 788699"/>
                <a:gd name="connsiteX124" fmla="*/ 634746 w 734307"/>
                <a:gd name="connsiteY124" fmla="*/ 561314 h 788699"/>
                <a:gd name="connsiteX125" fmla="*/ 634746 w 734307"/>
                <a:gd name="connsiteY125" fmla="*/ 566754 h 788699"/>
                <a:gd name="connsiteX126" fmla="*/ 634746 w 734307"/>
                <a:gd name="connsiteY126" fmla="*/ 583072 h 788699"/>
                <a:gd name="connsiteX127" fmla="*/ 637466 w 734307"/>
                <a:gd name="connsiteY127" fmla="*/ 607548 h 788699"/>
                <a:gd name="connsiteX128" fmla="*/ 640185 w 734307"/>
                <a:gd name="connsiteY128" fmla="*/ 618427 h 788699"/>
                <a:gd name="connsiteX129" fmla="*/ 640185 w 734307"/>
                <a:gd name="connsiteY129" fmla="*/ 632025 h 788699"/>
                <a:gd name="connsiteX130" fmla="*/ 640185 w 734307"/>
                <a:gd name="connsiteY130" fmla="*/ 640184 h 788699"/>
                <a:gd name="connsiteX131" fmla="*/ 642905 w 734307"/>
                <a:gd name="connsiteY131" fmla="*/ 659222 h 788699"/>
                <a:gd name="connsiteX132" fmla="*/ 642905 w 734307"/>
                <a:gd name="connsiteY132" fmla="*/ 664661 h 788699"/>
                <a:gd name="connsiteX133" fmla="*/ 653783 w 734307"/>
                <a:gd name="connsiteY133" fmla="*/ 678259 h 788699"/>
                <a:gd name="connsiteX134" fmla="*/ 653783 w 734307"/>
                <a:gd name="connsiteY134" fmla="*/ 678259 h 78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Lst>
              <a:rect l="l" t="t" r="r" b="b"/>
              <a:pathLst>
                <a:path w="734307" h="788699">
                  <a:moveTo>
                    <a:pt x="653783" y="678259"/>
                  </a:moveTo>
                  <a:cubicBezTo>
                    <a:pt x="667382" y="678259"/>
                    <a:pt x="691859" y="678259"/>
                    <a:pt x="691859" y="694577"/>
                  </a:cubicBezTo>
                  <a:cubicBezTo>
                    <a:pt x="691859" y="702736"/>
                    <a:pt x="689139" y="705456"/>
                    <a:pt x="686419" y="710895"/>
                  </a:cubicBezTo>
                  <a:cubicBezTo>
                    <a:pt x="683700" y="716335"/>
                    <a:pt x="675541" y="719054"/>
                    <a:pt x="670101" y="719054"/>
                  </a:cubicBezTo>
                  <a:cubicBezTo>
                    <a:pt x="661942" y="721774"/>
                    <a:pt x="653783" y="721774"/>
                    <a:pt x="648344" y="721774"/>
                  </a:cubicBezTo>
                  <a:cubicBezTo>
                    <a:pt x="645624" y="721774"/>
                    <a:pt x="634746" y="721774"/>
                    <a:pt x="618428" y="721774"/>
                  </a:cubicBezTo>
                  <a:cubicBezTo>
                    <a:pt x="604829" y="729933"/>
                    <a:pt x="588512" y="735372"/>
                    <a:pt x="572194" y="735372"/>
                  </a:cubicBezTo>
                  <a:cubicBezTo>
                    <a:pt x="564035" y="735372"/>
                    <a:pt x="553156" y="732653"/>
                    <a:pt x="544997" y="729933"/>
                  </a:cubicBezTo>
                  <a:cubicBezTo>
                    <a:pt x="539558" y="727213"/>
                    <a:pt x="536838" y="724494"/>
                    <a:pt x="534119" y="721774"/>
                  </a:cubicBezTo>
                  <a:cubicBezTo>
                    <a:pt x="520520" y="721774"/>
                    <a:pt x="509641" y="721774"/>
                    <a:pt x="496043" y="721774"/>
                  </a:cubicBezTo>
                  <a:cubicBezTo>
                    <a:pt x="487884" y="721774"/>
                    <a:pt x="479725" y="721774"/>
                    <a:pt x="471566" y="721774"/>
                  </a:cubicBezTo>
                  <a:cubicBezTo>
                    <a:pt x="463407" y="721774"/>
                    <a:pt x="452529" y="721774"/>
                    <a:pt x="444370" y="716335"/>
                  </a:cubicBezTo>
                  <a:cubicBezTo>
                    <a:pt x="436211" y="713615"/>
                    <a:pt x="428052" y="705456"/>
                    <a:pt x="428052" y="700017"/>
                  </a:cubicBezTo>
                  <a:cubicBezTo>
                    <a:pt x="428052" y="697297"/>
                    <a:pt x="428052" y="694577"/>
                    <a:pt x="433491" y="691858"/>
                  </a:cubicBezTo>
                  <a:cubicBezTo>
                    <a:pt x="438930" y="689138"/>
                    <a:pt x="449809" y="686418"/>
                    <a:pt x="455248" y="683699"/>
                  </a:cubicBezTo>
                  <a:cubicBezTo>
                    <a:pt x="474286" y="680979"/>
                    <a:pt x="498763" y="678259"/>
                    <a:pt x="506922" y="678259"/>
                  </a:cubicBezTo>
                  <a:cubicBezTo>
                    <a:pt x="506922" y="678259"/>
                    <a:pt x="509641" y="678259"/>
                    <a:pt x="509641" y="678259"/>
                  </a:cubicBezTo>
                  <a:cubicBezTo>
                    <a:pt x="509641" y="672820"/>
                    <a:pt x="506922" y="670101"/>
                    <a:pt x="506922" y="664661"/>
                  </a:cubicBezTo>
                  <a:cubicBezTo>
                    <a:pt x="501483" y="640184"/>
                    <a:pt x="501483" y="612988"/>
                    <a:pt x="498763" y="580352"/>
                  </a:cubicBezTo>
                  <a:cubicBezTo>
                    <a:pt x="496043" y="547716"/>
                    <a:pt x="498763" y="512361"/>
                    <a:pt x="496043" y="479725"/>
                  </a:cubicBezTo>
                  <a:cubicBezTo>
                    <a:pt x="493324" y="449808"/>
                    <a:pt x="493324" y="419892"/>
                    <a:pt x="493324" y="389976"/>
                  </a:cubicBezTo>
                  <a:cubicBezTo>
                    <a:pt x="493324" y="360060"/>
                    <a:pt x="490604" y="332863"/>
                    <a:pt x="490604" y="302947"/>
                  </a:cubicBezTo>
                  <a:cubicBezTo>
                    <a:pt x="487884" y="275751"/>
                    <a:pt x="487884" y="240395"/>
                    <a:pt x="487884" y="229516"/>
                  </a:cubicBezTo>
                  <a:cubicBezTo>
                    <a:pt x="487884" y="224077"/>
                    <a:pt x="487884" y="221357"/>
                    <a:pt x="485165" y="221357"/>
                  </a:cubicBezTo>
                  <a:cubicBezTo>
                    <a:pt x="485165" y="221357"/>
                    <a:pt x="482445" y="224077"/>
                    <a:pt x="482445" y="226797"/>
                  </a:cubicBezTo>
                  <a:cubicBezTo>
                    <a:pt x="479725" y="237675"/>
                    <a:pt x="479725" y="251274"/>
                    <a:pt x="477006" y="262152"/>
                  </a:cubicBezTo>
                  <a:cubicBezTo>
                    <a:pt x="471566" y="289349"/>
                    <a:pt x="466127" y="316545"/>
                    <a:pt x="460688" y="341022"/>
                  </a:cubicBezTo>
                  <a:cubicBezTo>
                    <a:pt x="455248" y="365499"/>
                    <a:pt x="447090" y="392696"/>
                    <a:pt x="444370" y="417173"/>
                  </a:cubicBezTo>
                  <a:cubicBezTo>
                    <a:pt x="441650" y="430771"/>
                    <a:pt x="438930" y="441650"/>
                    <a:pt x="436211" y="455248"/>
                  </a:cubicBezTo>
                  <a:cubicBezTo>
                    <a:pt x="433491" y="468846"/>
                    <a:pt x="428052" y="479725"/>
                    <a:pt x="425332" y="493323"/>
                  </a:cubicBezTo>
                  <a:cubicBezTo>
                    <a:pt x="422612" y="506921"/>
                    <a:pt x="419893" y="520520"/>
                    <a:pt x="411734" y="531398"/>
                  </a:cubicBezTo>
                  <a:cubicBezTo>
                    <a:pt x="406295" y="539557"/>
                    <a:pt x="395416" y="547716"/>
                    <a:pt x="376378" y="547716"/>
                  </a:cubicBezTo>
                  <a:cubicBezTo>
                    <a:pt x="357341" y="547716"/>
                    <a:pt x="335583" y="539557"/>
                    <a:pt x="319265" y="525959"/>
                  </a:cubicBezTo>
                  <a:cubicBezTo>
                    <a:pt x="300228" y="506921"/>
                    <a:pt x="294788" y="479725"/>
                    <a:pt x="289349" y="455248"/>
                  </a:cubicBezTo>
                  <a:cubicBezTo>
                    <a:pt x="283910" y="428051"/>
                    <a:pt x="278470" y="400855"/>
                    <a:pt x="273031" y="373658"/>
                  </a:cubicBezTo>
                  <a:cubicBezTo>
                    <a:pt x="273031" y="368219"/>
                    <a:pt x="267592" y="346462"/>
                    <a:pt x="262153" y="316545"/>
                  </a:cubicBezTo>
                  <a:cubicBezTo>
                    <a:pt x="256713" y="292068"/>
                    <a:pt x="251274" y="262152"/>
                    <a:pt x="245835" y="237675"/>
                  </a:cubicBezTo>
                  <a:cubicBezTo>
                    <a:pt x="240395" y="218638"/>
                    <a:pt x="237675" y="205039"/>
                    <a:pt x="234956" y="196881"/>
                  </a:cubicBezTo>
                  <a:cubicBezTo>
                    <a:pt x="232236" y="191441"/>
                    <a:pt x="232236" y="191441"/>
                    <a:pt x="232236" y="191441"/>
                  </a:cubicBezTo>
                  <a:cubicBezTo>
                    <a:pt x="229517" y="191441"/>
                    <a:pt x="229517" y="196881"/>
                    <a:pt x="226797" y="207759"/>
                  </a:cubicBezTo>
                  <a:cubicBezTo>
                    <a:pt x="226797" y="215918"/>
                    <a:pt x="226797" y="229516"/>
                    <a:pt x="226797" y="232236"/>
                  </a:cubicBezTo>
                  <a:cubicBezTo>
                    <a:pt x="226797" y="243115"/>
                    <a:pt x="224077" y="256713"/>
                    <a:pt x="224077" y="267592"/>
                  </a:cubicBezTo>
                  <a:cubicBezTo>
                    <a:pt x="224077" y="278470"/>
                    <a:pt x="224077" y="294788"/>
                    <a:pt x="221358" y="311106"/>
                  </a:cubicBezTo>
                  <a:cubicBezTo>
                    <a:pt x="221358" y="327424"/>
                    <a:pt x="218638" y="343742"/>
                    <a:pt x="218638" y="360060"/>
                  </a:cubicBezTo>
                  <a:cubicBezTo>
                    <a:pt x="218638" y="373658"/>
                    <a:pt x="215919" y="384537"/>
                    <a:pt x="215919" y="398135"/>
                  </a:cubicBezTo>
                  <a:cubicBezTo>
                    <a:pt x="215919" y="409014"/>
                    <a:pt x="213199" y="419892"/>
                    <a:pt x="213199" y="430771"/>
                  </a:cubicBezTo>
                  <a:cubicBezTo>
                    <a:pt x="213199" y="438930"/>
                    <a:pt x="213199" y="447089"/>
                    <a:pt x="213199" y="455248"/>
                  </a:cubicBezTo>
                  <a:cubicBezTo>
                    <a:pt x="213199" y="463407"/>
                    <a:pt x="213199" y="471566"/>
                    <a:pt x="213199" y="477005"/>
                  </a:cubicBezTo>
                  <a:cubicBezTo>
                    <a:pt x="210479" y="490603"/>
                    <a:pt x="207759" y="506921"/>
                    <a:pt x="207759" y="520520"/>
                  </a:cubicBezTo>
                  <a:cubicBezTo>
                    <a:pt x="202320" y="550436"/>
                    <a:pt x="199600" y="580352"/>
                    <a:pt x="196881" y="610268"/>
                  </a:cubicBezTo>
                  <a:cubicBezTo>
                    <a:pt x="196881" y="623866"/>
                    <a:pt x="196881" y="640184"/>
                    <a:pt x="194161" y="653783"/>
                  </a:cubicBezTo>
                  <a:cubicBezTo>
                    <a:pt x="194161" y="659222"/>
                    <a:pt x="194161" y="661942"/>
                    <a:pt x="191441" y="667381"/>
                  </a:cubicBezTo>
                  <a:cubicBezTo>
                    <a:pt x="213199" y="667381"/>
                    <a:pt x="232236" y="667381"/>
                    <a:pt x="243115" y="667381"/>
                  </a:cubicBezTo>
                  <a:cubicBezTo>
                    <a:pt x="253994" y="667381"/>
                    <a:pt x="273031" y="670101"/>
                    <a:pt x="273031" y="683699"/>
                  </a:cubicBezTo>
                  <a:cubicBezTo>
                    <a:pt x="273031" y="691858"/>
                    <a:pt x="267592" y="691858"/>
                    <a:pt x="262153" y="697297"/>
                  </a:cubicBezTo>
                  <a:cubicBezTo>
                    <a:pt x="259433" y="702736"/>
                    <a:pt x="253994" y="705456"/>
                    <a:pt x="248554" y="705456"/>
                  </a:cubicBezTo>
                  <a:cubicBezTo>
                    <a:pt x="240395" y="708176"/>
                    <a:pt x="234956" y="708176"/>
                    <a:pt x="232236" y="708176"/>
                  </a:cubicBezTo>
                  <a:cubicBezTo>
                    <a:pt x="226797" y="708176"/>
                    <a:pt x="175124" y="708176"/>
                    <a:pt x="166965" y="708176"/>
                  </a:cubicBezTo>
                  <a:cubicBezTo>
                    <a:pt x="156086" y="708176"/>
                    <a:pt x="120730" y="708176"/>
                    <a:pt x="109852" y="708176"/>
                  </a:cubicBezTo>
                  <a:cubicBezTo>
                    <a:pt x="104412" y="708176"/>
                    <a:pt x="96253" y="708176"/>
                    <a:pt x="90814" y="708176"/>
                  </a:cubicBezTo>
                  <a:cubicBezTo>
                    <a:pt x="85375" y="708176"/>
                    <a:pt x="77216" y="705456"/>
                    <a:pt x="69057" y="702736"/>
                  </a:cubicBezTo>
                  <a:cubicBezTo>
                    <a:pt x="63617" y="700017"/>
                    <a:pt x="58178" y="691858"/>
                    <a:pt x="58178" y="686418"/>
                  </a:cubicBezTo>
                  <a:cubicBezTo>
                    <a:pt x="58178" y="683699"/>
                    <a:pt x="58178" y="680979"/>
                    <a:pt x="60898" y="678259"/>
                  </a:cubicBezTo>
                  <a:cubicBezTo>
                    <a:pt x="63617" y="675540"/>
                    <a:pt x="71777" y="672820"/>
                    <a:pt x="77216" y="670101"/>
                  </a:cubicBezTo>
                  <a:cubicBezTo>
                    <a:pt x="90814" y="667381"/>
                    <a:pt x="120730" y="664661"/>
                    <a:pt x="126170" y="664661"/>
                  </a:cubicBezTo>
                  <a:cubicBezTo>
                    <a:pt x="128889" y="664661"/>
                    <a:pt x="134329" y="664661"/>
                    <a:pt x="142487" y="664661"/>
                  </a:cubicBezTo>
                  <a:cubicBezTo>
                    <a:pt x="142487" y="640184"/>
                    <a:pt x="147927" y="612988"/>
                    <a:pt x="147927" y="588511"/>
                  </a:cubicBezTo>
                  <a:cubicBezTo>
                    <a:pt x="150646" y="555875"/>
                    <a:pt x="153366" y="523239"/>
                    <a:pt x="153366" y="493323"/>
                  </a:cubicBezTo>
                  <a:cubicBezTo>
                    <a:pt x="153366" y="466126"/>
                    <a:pt x="156086" y="438930"/>
                    <a:pt x="156086" y="411733"/>
                  </a:cubicBezTo>
                  <a:cubicBezTo>
                    <a:pt x="158806" y="373658"/>
                    <a:pt x="158806" y="335583"/>
                    <a:pt x="161525" y="297508"/>
                  </a:cubicBezTo>
                  <a:cubicBezTo>
                    <a:pt x="161525" y="278470"/>
                    <a:pt x="164245" y="259433"/>
                    <a:pt x="166965" y="240395"/>
                  </a:cubicBezTo>
                  <a:cubicBezTo>
                    <a:pt x="169684" y="210479"/>
                    <a:pt x="172404" y="191441"/>
                    <a:pt x="177843" y="161525"/>
                  </a:cubicBezTo>
                  <a:cubicBezTo>
                    <a:pt x="180563" y="147927"/>
                    <a:pt x="180563" y="131609"/>
                    <a:pt x="183282" y="118011"/>
                  </a:cubicBezTo>
                  <a:cubicBezTo>
                    <a:pt x="183282" y="118011"/>
                    <a:pt x="183282" y="115291"/>
                    <a:pt x="183282" y="115291"/>
                  </a:cubicBezTo>
                  <a:cubicBezTo>
                    <a:pt x="177843" y="115291"/>
                    <a:pt x="172404" y="115291"/>
                    <a:pt x="161525" y="115291"/>
                  </a:cubicBezTo>
                  <a:cubicBezTo>
                    <a:pt x="153366" y="115291"/>
                    <a:pt x="145207" y="115291"/>
                    <a:pt x="137048" y="115291"/>
                  </a:cubicBezTo>
                  <a:cubicBezTo>
                    <a:pt x="128889" y="115291"/>
                    <a:pt x="118011" y="115291"/>
                    <a:pt x="109852" y="109851"/>
                  </a:cubicBezTo>
                  <a:cubicBezTo>
                    <a:pt x="101693" y="107132"/>
                    <a:pt x="93534" y="98973"/>
                    <a:pt x="93534" y="93534"/>
                  </a:cubicBezTo>
                  <a:cubicBezTo>
                    <a:pt x="93534" y="90814"/>
                    <a:pt x="93534" y="88094"/>
                    <a:pt x="98973" y="85375"/>
                  </a:cubicBezTo>
                  <a:cubicBezTo>
                    <a:pt x="104412" y="82655"/>
                    <a:pt x="115291" y="79935"/>
                    <a:pt x="120730" y="77216"/>
                  </a:cubicBezTo>
                  <a:cubicBezTo>
                    <a:pt x="139768" y="74496"/>
                    <a:pt x="164245" y="71776"/>
                    <a:pt x="172404" y="71776"/>
                  </a:cubicBezTo>
                  <a:cubicBezTo>
                    <a:pt x="194161" y="71776"/>
                    <a:pt x="210479" y="69057"/>
                    <a:pt x="234956" y="69057"/>
                  </a:cubicBezTo>
                  <a:cubicBezTo>
                    <a:pt x="237675" y="69057"/>
                    <a:pt x="240395" y="69057"/>
                    <a:pt x="243115" y="69057"/>
                  </a:cubicBezTo>
                  <a:cubicBezTo>
                    <a:pt x="251274" y="69057"/>
                    <a:pt x="262153" y="69057"/>
                    <a:pt x="270312" y="74496"/>
                  </a:cubicBezTo>
                  <a:cubicBezTo>
                    <a:pt x="283910" y="82655"/>
                    <a:pt x="300228" y="96253"/>
                    <a:pt x="308387" y="123450"/>
                  </a:cubicBezTo>
                  <a:cubicBezTo>
                    <a:pt x="316546" y="147927"/>
                    <a:pt x="327424" y="175123"/>
                    <a:pt x="332864" y="202320"/>
                  </a:cubicBezTo>
                  <a:cubicBezTo>
                    <a:pt x="335583" y="213198"/>
                    <a:pt x="335583" y="226797"/>
                    <a:pt x="338303" y="237675"/>
                  </a:cubicBezTo>
                  <a:cubicBezTo>
                    <a:pt x="343742" y="251274"/>
                    <a:pt x="346462" y="264872"/>
                    <a:pt x="349182" y="281190"/>
                  </a:cubicBezTo>
                  <a:cubicBezTo>
                    <a:pt x="351901" y="292068"/>
                    <a:pt x="351901" y="305667"/>
                    <a:pt x="357341" y="316545"/>
                  </a:cubicBezTo>
                  <a:cubicBezTo>
                    <a:pt x="362780" y="327424"/>
                    <a:pt x="362780" y="338303"/>
                    <a:pt x="365500" y="351901"/>
                  </a:cubicBezTo>
                  <a:cubicBezTo>
                    <a:pt x="365500" y="357340"/>
                    <a:pt x="373658" y="373658"/>
                    <a:pt x="376378" y="389976"/>
                  </a:cubicBezTo>
                  <a:cubicBezTo>
                    <a:pt x="381817" y="403574"/>
                    <a:pt x="384537" y="414453"/>
                    <a:pt x="387257" y="414453"/>
                  </a:cubicBezTo>
                  <a:cubicBezTo>
                    <a:pt x="392696" y="414453"/>
                    <a:pt x="395416" y="381817"/>
                    <a:pt x="398136" y="376378"/>
                  </a:cubicBezTo>
                  <a:cubicBezTo>
                    <a:pt x="400855" y="362779"/>
                    <a:pt x="403575" y="346462"/>
                    <a:pt x="406295" y="332863"/>
                  </a:cubicBezTo>
                  <a:cubicBezTo>
                    <a:pt x="411734" y="302947"/>
                    <a:pt x="417173" y="273031"/>
                    <a:pt x="425332" y="243115"/>
                  </a:cubicBezTo>
                  <a:cubicBezTo>
                    <a:pt x="430771" y="213198"/>
                    <a:pt x="436211" y="180563"/>
                    <a:pt x="444370" y="150646"/>
                  </a:cubicBezTo>
                  <a:cubicBezTo>
                    <a:pt x="449809" y="126170"/>
                    <a:pt x="460688" y="98973"/>
                    <a:pt x="477006" y="79935"/>
                  </a:cubicBezTo>
                  <a:cubicBezTo>
                    <a:pt x="487884" y="66337"/>
                    <a:pt x="506922" y="58178"/>
                    <a:pt x="523240" y="58178"/>
                  </a:cubicBezTo>
                  <a:cubicBezTo>
                    <a:pt x="528679" y="58178"/>
                    <a:pt x="539558" y="58178"/>
                    <a:pt x="544997" y="63617"/>
                  </a:cubicBezTo>
                  <a:lnTo>
                    <a:pt x="612988" y="63617"/>
                  </a:lnTo>
                  <a:cubicBezTo>
                    <a:pt x="626587" y="63617"/>
                    <a:pt x="651064" y="63617"/>
                    <a:pt x="651064" y="79935"/>
                  </a:cubicBezTo>
                  <a:cubicBezTo>
                    <a:pt x="651064" y="88094"/>
                    <a:pt x="648344" y="88094"/>
                    <a:pt x="645624" y="96253"/>
                  </a:cubicBezTo>
                  <a:cubicBezTo>
                    <a:pt x="640185" y="101693"/>
                    <a:pt x="634746" y="104412"/>
                    <a:pt x="629307" y="104412"/>
                  </a:cubicBezTo>
                  <a:cubicBezTo>
                    <a:pt x="621147" y="107132"/>
                    <a:pt x="612988" y="107132"/>
                    <a:pt x="607549" y="107132"/>
                  </a:cubicBezTo>
                  <a:cubicBezTo>
                    <a:pt x="604829" y="107132"/>
                    <a:pt x="591231" y="107132"/>
                    <a:pt x="580353" y="107132"/>
                  </a:cubicBezTo>
                  <a:cubicBezTo>
                    <a:pt x="580353" y="109851"/>
                    <a:pt x="583072" y="112571"/>
                    <a:pt x="583072" y="115291"/>
                  </a:cubicBezTo>
                  <a:cubicBezTo>
                    <a:pt x="585792" y="128889"/>
                    <a:pt x="585792" y="142487"/>
                    <a:pt x="588512" y="156086"/>
                  </a:cubicBezTo>
                  <a:cubicBezTo>
                    <a:pt x="591231" y="169684"/>
                    <a:pt x="591231" y="183282"/>
                    <a:pt x="593951" y="196881"/>
                  </a:cubicBezTo>
                  <a:cubicBezTo>
                    <a:pt x="593951" y="207759"/>
                    <a:pt x="599390" y="215918"/>
                    <a:pt x="599390" y="226797"/>
                  </a:cubicBezTo>
                  <a:cubicBezTo>
                    <a:pt x="599390" y="229516"/>
                    <a:pt x="599390" y="229516"/>
                    <a:pt x="599390" y="232236"/>
                  </a:cubicBezTo>
                  <a:cubicBezTo>
                    <a:pt x="599390" y="234956"/>
                    <a:pt x="599390" y="237675"/>
                    <a:pt x="599390" y="240395"/>
                  </a:cubicBezTo>
                  <a:cubicBezTo>
                    <a:pt x="599390" y="251274"/>
                    <a:pt x="599390" y="259433"/>
                    <a:pt x="602110" y="270311"/>
                  </a:cubicBezTo>
                  <a:cubicBezTo>
                    <a:pt x="604829" y="283909"/>
                    <a:pt x="607549" y="294788"/>
                    <a:pt x="607549" y="308386"/>
                  </a:cubicBezTo>
                  <a:cubicBezTo>
                    <a:pt x="607549" y="311106"/>
                    <a:pt x="607549" y="316545"/>
                    <a:pt x="607549" y="319265"/>
                  </a:cubicBezTo>
                  <a:cubicBezTo>
                    <a:pt x="607549" y="324704"/>
                    <a:pt x="610269" y="330144"/>
                    <a:pt x="612988" y="335583"/>
                  </a:cubicBezTo>
                  <a:cubicBezTo>
                    <a:pt x="612988" y="338303"/>
                    <a:pt x="612988" y="343742"/>
                    <a:pt x="612988" y="346462"/>
                  </a:cubicBezTo>
                  <a:cubicBezTo>
                    <a:pt x="612988" y="354620"/>
                    <a:pt x="612988" y="362779"/>
                    <a:pt x="612988" y="370939"/>
                  </a:cubicBezTo>
                  <a:cubicBezTo>
                    <a:pt x="612988" y="379097"/>
                    <a:pt x="612988" y="387256"/>
                    <a:pt x="612988" y="395415"/>
                  </a:cubicBezTo>
                  <a:cubicBezTo>
                    <a:pt x="612988" y="403574"/>
                    <a:pt x="615708" y="414453"/>
                    <a:pt x="615708" y="422612"/>
                  </a:cubicBezTo>
                  <a:cubicBezTo>
                    <a:pt x="618428" y="430771"/>
                    <a:pt x="618428" y="436210"/>
                    <a:pt x="618428" y="441650"/>
                  </a:cubicBezTo>
                  <a:cubicBezTo>
                    <a:pt x="618428" y="444369"/>
                    <a:pt x="618428" y="449808"/>
                    <a:pt x="618428" y="455248"/>
                  </a:cubicBezTo>
                  <a:cubicBezTo>
                    <a:pt x="618428" y="460687"/>
                    <a:pt x="618428" y="460687"/>
                    <a:pt x="621147" y="463407"/>
                  </a:cubicBezTo>
                  <a:cubicBezTo>
                    <a:pt x="623867" y="471566"/>
                    <a:pt x="623867" y="477005"/>
                    <a:pt x="626587" y="482444"/>
                  </a:cubicBezTo>
                  <a:cubicBezTo>
                    <a:pt x="629307" y="493323"/>
                    <a:pt x="629307" y="506921"/>
                    <a:pt x="629307" y="517800"/>
                  </a:cubicBezTo>
                  <a:cubicBezTo>
                    <a:pt x="632026" y="534118"/>
                    <a:pt x="632026" y="547716"/>
                    <a:pt x="634746" y="561314"/>
                  </a:cubicBezTo>
                  <a:cubicBezTo>
                    <a:pt x="634746" y="564034"/>
                    <a:pt x="634746" y="564034"/>
                    <a:pt x="634746" y="566754"/>
                  </a:cubicBezTo>
                  <a:cubicBezTo>
                    <a:pt x="634746" y="572193"/>
                    <a:pt x="634746" y="577632"/>
                    <a:pt x="634746" y="583072"/>
                  </a:cubicBezTo>
                  <a:cubicBezTo>
                    <a:pt x="634746" y="596670"/>
                    <a:pt x="637466" y="602109"/>
                    <a:pt x="637466" y="607548"/>
                  </a:cubicBezTo>
                  <a:cubicBezTo>
                    <a:pt x="637466" y="610268"/>
                    <a:pt x="640185" y="615708"/>
                    <a:pt x="640185" y="618427"/>
                  </a:cubicBezTo>
                  <a:cubicBezTo>
                    <a:pt x="640185" y="623866"/>
                    <a:pt x="640185" y="629306"/>
                    <a:pt x="640185" y="632025"/>
                  </a:cubicBezTo>
                  <a:cubicBezTo>
                    <a:pt x="640185" y="634745"/>
                    <a:pt x="640185" y="637465"/>
                    <a:pt x="640185" y="640184"/>
                  </a:cubicBezTo>
                  <a:cubicBezTo>
                    <a:pt x="640185" y="645624"/>
                    <a:pt x="642905" y="653783"/>
                    <a:pt x="642905" y="659222"/>
                  </a:cubicBezTo>
                  <a:cubicBezTo>
                    <a:pt x="642905" y="661942"/>
                    <a:pt x="642905" y="661942"/>
                    <a:pt x="642905" y="664661"/>
                  </a:cubicBezTo>
                  <a:cubicBezTo>
                    <a:pt x="645624" y="678259"/>
                    <a:pt x="651064" y="678259"/>
                    <a:pt x="653783" y="678259"/>
                  </a:cubicBezTo>
                  <a:lnTo>
                    <a:pt x="653783" y="678259"/>
                  </a:lnTo>
                  <a:close/>
                </a:path>
              </a:pathLst>
            </a:custGeom>
            <a:grpFill/>
            <a:ln w="27168" cap="flat">
              <a:noFill/>
              <a:prstDash val="solid"/>
              <a:miter/>
            </a:ln>
          </p:spPr>
          <p:txBody>
            <a:bodyPr rtlCol="0" anchor="ctr"/>
            <a:lstStyle/>
            <a:p>
              <a:endParaRPr/>
            </a:p>
          </p:txBody>
        </p:sp>
        <p:sp>
          <p:nvSpPr>
            <p:cNvPr id="43" name="Freeform: Shape 42">
              <a:extLst>
                <a:ext uri="{FF2B5EF4-FFF2-40B4-BE49-F238E27FC236}">
                  <a16:creationId xmlns:a16="http://schemas.microsoft.com/office/drawing/2014/main" id="{277C2FCB-7D05-4824-AE10-F453FE482C72}"/>
                </a:ext>
              </a:extLst>
            </p:cNvPr>
            <p:cNvSpPr/>
            <p:nvPr/>
          </p:nvSpPr>
          <p:spPr>
            <a:xfrm>
              <a:off x="6362526" y="4242177"/>
              <a:ext cx="492259" cy="674476"/>
            </a:xfrm>
            <a:custGeom>
              <a:avLst/>
              <a:gdLst>
                <a:gd name="connsiteX0" fmla="*/ 225733 w 492259"/>
                <a:gd name="connsiteY0" fmla="*/ 97907 h 674476"/>
                <a:gd name="connsiteX1" fmla="*/ 209415 w 492259"/>
                <a:gd name="connsiteY1" fmla="*/ 119665 h 674476"/>
                <a:gd name="connsiteX2" fmla="*/ 201256 w 492259"/>
                <a:gd name="connsiteY2" fmla="*/ 152300 h 674476"/>
                <a:gd name="connsiteX3" fmla="*/ 198536 w 492259"/>
                <a:gd name="connsiteY3" fmla="*/ 168618 h 674476"/>
                <a:gd name="connsiteX4" fmla="*/ 195817 w 492259"/>
                <a:gd name="connsiteY4" fmla="*/ 184936 h 674476"/>
                <a:gd name="connsiteX5" fmla="*/ 187658 w 492259"/>
                <a:gd name="connsiteY5" fmla="*/ 220292 h 674476"/>
                <a:gd name="connsiteX6" fmla="*/ 168620 w 492259"/>
                <a:gd name="connsiteY6" fmla="*/ 291003 h 674476"/>
                <a:gd name="connsiteX7" fmla="*/ 160461 w 492259"/>
                <a:gd name="connsiteY7" fmla="*/ 323639 h 674476"/>
                <a:gd name="connsiteX8" fmla="*/ 149582 w 492259"/>
                <a:gd name="connsiteY8" fmla="*/ 361714 h 674476"/>
                <a:gd name="connsiteX9" fmla="*/ 144143 w 492259"/>
                <a:gd name="connsiteY9" fmla="*/ 388910 h 674476"/>
                <a:gd name="connsiteX10" fmla="*/ 149582 w 492259"/>
                <a:gd name="connsiteY10" fmla="*/ 391630 h 674476"/>
                <a:gd name="connsiteX11" fmla="*/ 171340 w 492259"/>
                <a:gd name="connsiteY11" fmla="*/ 391630 h 674476"/>
                <a:gd name="connsiteX12" fmla="*/ 193097 w 492259"/>
                <a:gd name="connsiteY12" fmla="*/ 388910 h 674476"/>
                <a:gd name="connsiteX13" fmla="*/ 212135 w 492259"/>
                <a:gd name="connsiteY13" fmla="*/ 388910 h 674476"/>
                <a:gd name="connsiteX14" fmla="*/ 236611 w 492259"/>
                <a:gd name="connsiteY14" fmla="*/ 388910 h 674476"/>
                <a:gd name="connsiteX15" fmla="*/ 250210 w 492259"/>
                <a:gd name="connsiteY15" fmla="*/ 386191 h 674476"/>
                <a:gd name="connsiteX16" fmla="*/ 258369 w 492259"/>
                <a:gd name="connsiteY16" fmla="*/ 386191 h 674476"/>
                <a:gd name="connsiteX17" fmla="*/ 255649 w 492259"/>
                <a:gd name="connsiteY17" fmla="*/ 367153 h 674476"/>
                <a:gd name="connsiteX18" fmla="*/ 250210 w 492259"/>
                <a:gd name="connsiteY18" fmla="*/ 331797 h 674476"/>
                <a:gd name="connsiteX19" fmla="*/ 247490 w 492259"/>
                <a:gd name="connsiteY19" fmla="*/ 244769 h 674476"/>
                <a:gd name="connsiteX20" fmla="*/ 242051 w 492259"/>
                <a:gd name="connsiteY20" fmla="*/ 203974 h 674476"/>
                <a:gd name="connsiteX21" fmla="*/ 236611 w 492259"/>
                <a:gd name="connsiteY21" fmla="*/ 157740 h 674476"/>
                <a:gd name="connsiteX22" fmla="*/ 233892 w 492259"/>
                <a:gd name="connsiteY22" fmla="*/ 119665 h 674476"/>
                <a:gd name="connsiteX23" fmla="*/ 225733 w 492259"/>
                <a:gd name="connsiteY23" fmla="*/ 97907 h 674476"/>
                <a:gd name="connsiteX24" fmla="*/ 274687 w 492259"/>
                <a:gd name="connsiteY24" fmla="*/ 0 h 674476"/>
                <a:gd name="connsiteX25" fmla="*/ 304603 w 492259"/>
                <a:gd name="connsiteY25" fmla="*/ 5439 h 674476"/>
                <a:gd name="connsiteX26" fmla="*/ 320921 w 492259"/>
                <a:gd name="connsiteY26" fmla="*/ 24477 h 674476"/>
                <a:gd name="connsiteX27" fmla="*/ 334519 w 492259"/>
                <a:gd name="connsiteY27" fmla="*/ 43515 h 674476"/>
                <a:gd name="connsiteX28" fmla="*/ 339959 w 492259"/>
                <a:gd name="connsiteY28" fmla="*/ 65272 h 674476"/>
                <a:gd name="connsiteX29" fmla="*/ 348118 w 492259"/>
                <a:gd name="connsiteY29" fmla="*/ 114226 h 674476"/>
                <a:gd name="connsiteX30" fmla="*/ 361716 w 492259"/>
                <a:gd name="connsiteY30" fmla="*/ 163180 h 674476"/>
                <a:gd name="connsiteX31" fmla="*/ 369875 w 492259"/>
                <a:gd name="connsiteY31" fmla="*/ 220293 h 674476"/>
                <a:gd name="connsiteX32" fmla="*/ 378034 w 492259"/>
                <a:gd name="connsiteY32" fmla="*/ 274686 h 674476"/>
                <a:gd name="connsiteX33" fmla="*/ 383473 w 492259"/>
                <a:gd name="connsiteY33" fmla="*/ 301883 h 674476"/>
                <a:gd name="connsiteX34" fmla="*/ 391632 w 492259"/>
                <a:gd name="connsiteY34" fmla="*/ 337238 h 674476"/>
                <a:gd name="connsiteX35" fmla="*/ 397071 w 492259"/>
                <a:gd name="connsiteY35" fmla="*/ 364435 h 674476"/>
                <a:gd name="connsiteX36" fmla="*/ 405230 w 492259"/>
                <a:gd name="connsiteY36" fmla="*/ 383473 h 674476"/>
                <a:gd name="connsiteX37" fmla="*/ 416109 w 492259"/>
                <a:gd name="connsiteY37" fmla="*/ 386192 h 674476"/>
                <a:gd name="connsiteX38" fmla="*/ 426988 w 492259"/>
                <a:gd name="connsiteY38" fmla="*/ 386192 h 674476"/>
                <a:gd name="connsiteX39" fmla="*/ 454184 w 492259"/>
                <a:gd name="connsiteY39" fmla="*/ 397071 h 674476"/>
                <a:gd name="connsiteX40" fmla="*/ 456904 w 492259"/>
                <a:gd name="connsiteY40" fmla="*/ 405230 h 674476"/>
                <a:gd name="connsiteX41" fmla="*/ 451464 w 492259"/>
                <a:gd name="connsiteY41" fmla="*/ 416108 h 674476"/>
                <a:gd name="connsiteX42" fmla="*/ 432427 w 492259"/>
                <a:gd name="connsiteY42" fmla="*/ 429707 h 674476"/>
                <a:gd name="connsiteX43" fmla="*/ 421548 w 492259"/>
                <a:gd name="connsiteY43" fmla="*/ 432426 h 674476"/>
                <a:gd name="connsiteX44" fmla="*/ 413389 w 492259"/>
                <a:gd name="connsiteY44" fmla="*/ 435146 h 674476"/>
                <a:gd name="connsiteX45" fmla="*/ 413389 w 492259"/>
                <a:gd name="connsiteY45" fmla="*/ 440585 h 674476"/>
                <a:gd name="connsiteX46" fmla="*/ 416109 w 492259"/>
                <a:gd name="connsiteY46" fmla="*/ 451464 h 674476"/>
                <a:gd name="connsiteX47" fmla="*/ 418829 w 492259"/>
                <a:gd name="connsiteY47" fmla="*/ 465062 h 674476"/>
                <a:gd name="connsiteX48" fmla="*/ 418829 w 492259"/>
                <a:gd name="connsiteY48" fmla="*/ 475941 h 674476"/>
                <a:gd name="connsiteX49" fmla="*/ 418829 w 492259"/>
                <a:gd name="connsiteY49" fmla="*/ 486820 h 674476"/>
                <a:gd name="connsiteX50" fmla="*/ 426988 w 492259"/>
                <a:gd name="connsiteY50" fmla="*/ 516736 h 674476"/>
                <a:gd name="connsiteX51" fmla="*/ 432427 w 492259"/>
                <a:gd name="connsiteY51" fmla="*/ 543932 h 674476"/>
                <a:gd name="connsiteX52" fmla="*/ 437866 w 492259"/>
                <a:gd name="connsiteY52" fmla="*/ 573848 h 674476"/>
                <a:gd name="connsiteX53" fmla="*/ 443306 w 492259"/>
                <a:gd name="connsiteY53" fmla="*/ 606484 h 674476"/>
                <a:gd name="connsiteX54" fmla="*/ 446025 w 492259"/>
                <a:gd name="connsiteY54" fmla="*/ 617363 h 674476"/>
                <a:gd name="connsiteX55" fmla="*/ 470502 w 492259"/>
                <a:gd name="connsiteY55" fmla="*/ 617363 h 674476"/>
                <a:gd name="connsiteX56" fmla="*/ 492259 w 492259"/>
                <a:gd name="connsiteY56" fmla="*/ 641840 h 674476"/>
                <a:gd name="connsiteX57" fmla="*/ 484101 w 492259"/>
                <a:gd name="connsiteY57" fmla="*/ 655438 h 674476"/>
                <a:gd name="connsiteX58" fmla="*/ 467782 w 492259"/>
                <a:gd name="connsiteY58" fmla="*/ 663597 h 674476"/>
                <a:gd name="connsiteX59" fmla="*/ 443306 w 492259"/>
                <a:gd name="connsiteY59" fmla="*/ 666317 h 674476"/>
                <a:gd name="connsiteX60" fmla="*/ 421548 w 492259"/>
                <a:gd name="connsiteY60" fmla="*/ 666317 h 674476"/>
                <a:gd name="connsiteX61" fmla="*/ 413389 w 492259"/>
                <a:gd name="connsiteY61" fmla="*/ 666317 h 674476"/>
                <a:gd name="connsiteX62" fmla="*/ 399791 w 492259"/>
                <a:gd name="connsiteY62" fmla="*/ 671756 h 674476"/>
                <a:gd name="connsiteX63" fmla="*/ 383473 w 492259"/>
                <a:gd name="connsiteY63" fmla="*/ 674476 h 674476"/>
                <a:gd name="connsiteX64" fmla="*/ 348118 w 492259"/>
                <a:gd name="connsiteY64" fmla="*/ 669036 h 674476"/>
                <a:gd name="connsiteX65" fmla="*/ 326360 w 492259"/>
                <a:gd name="connsiteY65" fmla="*/ 669036 h 674476"/>
                <a:gd name="connsiteX66" fmla="*/ 277406 w 492259"/>
                <a:gd name="connsiteY66" fmla="*/ 669036 h 674476"/>
                <a:gd name="connsiteX67" fmla="*/ 252930 w 492259"/>
                <a:gd name="connsiteY67" fmla="*/ 663597 h 674476"/>
                <a:gd name="connsiteX68" fmla="*/ 236611 w 492259"/>
                <a:gd name="connsiteY68" fmla="*/ 647279 h 674476"/>
                <a:gd name="connsiteX69" fmla="*/ 261088 w 492259"/>
                <a:gd name="connsiteY69" fmla="*/ 630961 h 674476"/>
                <a:gd name="connsiteX70" fmla="*/ 288285 w 492259"/>
                <a:gd name="connsiteY70" fmla="*/ 628241 h 674476"/>
                <a:gd name="connsiteX71" fmla="*/ 285565 w 492259"/>
                <a:gd name="connsiteY71" fmla="*/ 609204 h 674476"/>
                <a:gd name="connsiteX72" fmla="*/ 282846 w 492259"/>
                <a:gd name="connsiteY72" fmla="*/ 582007 h 674476"/>
                <a:gd name="connsiteX73" fmla="*/ 280126 w 492259"/>
                <a:gd name="connsiteY73" fmla="*/ 568409 h 674476"/>
                <a:gd name="connsiteX74" fmla="*/ 282846 w 492259"/>
                <a:gd name="connsiteY74" fmla="*/ 554811 h 674476"/>
                <a:gd name="connsiteX75" fmla="*/ 277406 w 492259"/>
                <a:gd name="connsiteY75" fmla="*/ 538493 h 674476"/>
                <a:gd name="connsiteX76" fmla="*/ 271967 w 492259"/>
                <a:gd name="connsiteY76" fmla="*/ 505857 h 674476"/>
                <a:gd name="connsiteX77" fmla="*/ 269247 w 492259"/>
                <a:gd name="connsiteY77" fmla="*/ 478660 h 674476"/>
                <a:gd name="connsiteX78" fmla="*/ 266528 w 492259"/>
                <a:gd name="connsiteY78" fmla="*/ 446025 h 674476"/>
                <a:gd name="connsiteX79" fmla="*/ 261088 w 492259"/>
                <a:gd name="connsiteY79" fmla="*/ 437866 h 674476"/>
                <a:gd name="connsiteX80" fmla="*/ 250210 w 492259"/>
                <a:gd name="connsiteY80" fmla="*/ 437866 h 674476"/>
                <a:gd name="connsiteX81" fmla="*/ 220293 w 492259"/>
                <a:gd name="connsiteY81" fmla="*/ 440585 h 674476"/>
                <a:gd name="connsiteX82" fmla="*/ 190377 w 492259"/>
                <a:gd name="connsiteY82" fmla="*/ 443305 h 674476"/>
                <a:gd name="connsiteX83" fmla="*/ 165900 w 492259"/>
                <a:gd name="connsiteY83" fmla="*/ 443305 h 674476"/>
                <a:gd name="connsiteX84" fmla="*/ 144143 w 492259"/>
                <a:gd name="connsiteY84" fmla="*/ 440585 h 674476"/>
                <a:gd name="connsiteX85" fmla="*/ 135984 w 492259"/>
                <a:gd name="connsiteY85" fmla="*/ 454184 h 674476"/>
                <a:gd name="connsiteX86" fmla="*/ 130545 w 492259"/>
                <a:gd name="connsiteY86" fmla="*/ 486820 h 674476"/>
                <a:gd name="connsiteX87" fmla="*/ 119666 w 492259"/>
                <a:gd name="connsiteY87" fmla="*/ 541213 h 674476"/>
                <a:gd name="connsiteX88" fmla="*/ 103348 w 492259"/>
                <a:gd name="connsiteY88" fmla="*/ 614643 h 674476"/>
                <a:gd name="connsiteX89" fmla="*/ 133264 w 492259"/>
                <a:gd name="connsiteY89" fmla="*/ 614643 h 674476"/>
                <a:gd name="connsiteX90" fmla="*/ 168620 w 492259"/>
                <a:gd name="connsiteY90" fmla="*/ 630961 h 674476"/>
                <a:gd name="connsiteX91" fmla="*/ 163181 w 492259"/>
                <a:gd name="connsiteY91" fmla="*/ 647279 h 674476"/>
                <a:gd name="connsiteX92" fmla="*/ 146863 w 492259"/>
                <a:gd name="connsiteY92" fmla="*/ 655438 h 674476"/>
                <a:gd name="connsiteX93" fmla="*/ 127825 w 492259"/>
                <a:gd name="connsiteY93" fmla="*/ 658158 h 674476"/>
                <a:gd name="connsiteX94" fmla="*/ 106068 w 492259"/>
                <a:gd name="connsiteY94" fmla="*/ 658158 h 674476"/>
                <a:gd name="connsiteX95" fmla="*/ 62552 w 492259"/>
                <a:gd name="connsiteY95" fmla="*/ 658158 h 674476"/>
                <a:gd name="connsiteX96" fmla="*/ 40795 w 492259"/>
                <a:gd name="connsiteY96" fmla="*/ 658158 h 674476"/>
                <a:gd name="connsiteX97" fmla="*/ 16318 w 492259"/>
                <a:gd name="connsiteY97" fmla="*/ 652718 h 674476"/>
                <a:gd name="connsiteX98" fmla="*/ 0 w 492259"/>
                <a:gd name="connsiteY98" fmla="*/ 636401 h 674476"/>
                <a:gd name="connsiteX99" fmla="*/ 2720 w 492259"/>
                <a:gd name="connsiteY99" fmla="*/ 628241 h 674476"/>
                <a:gd name="connsiteX100" fmla="*/ 24477 w 492259"/>
                <a:gd name="connsiteY100" fmla="*/ 620082 h 674476"/>
                <a:gd name="connsiteX101" fmla="*/ 62552 w 492259"/>
                <a:gd name="connsiteY101" fmla="*/ 617363 h 674476"/>
                <a:gd name="connsiteX102" fmla="*/ 62552 w 492259"/>
                <a:gd name="connsiteY102" fmla="*/ 614643 h 674476"/>
                <a:gd name="connsiteX103" fmla="*/ 65272 w 492259"/>
                <a:gd name="connsiteY103" fmla="*/ 587447 h 674476"/>
                <a:gd name="connsiteX104" fmla="*/ 76151 w 492259"/>
                <a:gd name="connsiteY104" fmla="*/ 522175 h 674476"/>
                <a:gd name="connsiteX105" fmla="*/ 87029 w 492259"/>
                <a:gd name="connsiteY105" fmla="*/ 470501 h 674476"/>
                <a:gd name="connsiteX106" fmla="*/ 92468 w 492259"/>
                <a:gd name="connsiteY106" fmla="*/ 446025 h 674476"/>
                <a:gd name="connsiteX107" fmla="*/ 65272 w 492259"/>
                <a:gd name="connsiteY107" fmla="*/ 432426 h 674476"/>
                <a:gd name="connsiteX108" fmla="*/ 54393 w 492259"/>
                <a:gd name="connsiteY108" fmla="*/ 421548 h 674476"/>
                <a:gd name="connsiteX109" fmla="*/ 73431 w 492259"/>
                <a:gd name="connsiteY109" fmla="*/ 407949 h 674476"/>
                <a:gd name="connsiteX110" fmla="*/ 100629 w 492259"/>
                <a:gd name="connsiteY110" fmla="*/ 399790 h 674476"/>
                <a:gd name="connsiteX111" fmla="*/ 108788 w 492259"/>
                <a:gd name="connsiteY111" fmla="*/ 369874 h 674476"/>
                <a:gd name="connsiteX112" fmla="*/ 125105 w 492259"/>
                <a:gd name="connsiteY112" fmla="*/ 307322 h 674476"/>
                <a:gd name="connsiteX113" fmla="*/ 141423 w 492259"/>
                <a:gd name="connsiteY113" fmla="*/ 242051 h 674476"/>
                <a:gd name="connsiteX114" fmla="*/ 155022 w 492259"/>
                <a:gd name="connsiteY114" fmla="*/ 179498 h 674476"/>
                <a:gd name="connsiteX115" fmla="*/ 168620 w 492259"/>
                <a:gd name="connsiteY115" fmla="*/ 119665 h 674476"/>
                <a:gd name="connsiteX116" fmla="*/ 193097 w 492259"/>
                <a:gd name="connsiteY116" fmla="*/ 57113 h 674476"/>
                <a:gd name="connsiteX117" fmla="*/ 201256 w 492259"/>
                <a:gd name="connsiteY117" fmla="*/ 38075 h 674476"/>
                <a:gd name="connsiteX118" fmla="*/ 217574 w 492259"/>
                <a:gd name="connsiteY118" fmla="*/ 13598 h 674476"/>
                <a:gd name="connsiteX119" fmla="*/ 274687 w 492259"/>
                <a:gd name="connsiteY119" fmla="*/ 0 h 674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92259" h="674476">
                  <a:moveTo>
                    <a:pt x="225733" y="97907"/>
                  </a:moveTo>
                  <a:cubicBezTo>
                    <a:pt x="217574" y="97907"/>
                    <a:pt x="209415" y="114225"/>
                    <a:pt x="209415" y="119665"/>
                  </a:cubicBezTo>
                  <a:cubicBezTo>
                    <a:pt x="206695" y="130543"/>
                    <a:pt x="203976" y="144141"/>
                    <a:pt x="201256" y="152300"/>
                  </a:cubicBezTo>
                  <a:cubicBezTo>
                    <a:pt x="198536" y="157740"/>
                    <a:pt x="198536" y="163179"/>
                    <a:pt x="198536" y="168618"/>
                  </a:cubicBezTo>
                  <a:cubicBezTo>
                    <a:pt x="198536" y="174058"/>
                    <a:pt x="195817" y="179497"/>
                    <a:pt x="195817" y="184936"/>
                  </a:cubicBezTo>
                  <a:cubicBezTo>
                    <a:pt x="193097" y="195815"/>
                    <a:pt x="190377" y="209413"/>
                    <a:pt x="187658" y="220292"/>
                  </a:cubicBezTo>
                  <a:cubicBezTo>
                    <a:pt x="184938" y="244769"/>
                    <a:pt x="176779" y="269246"/>
                    <a:pt x="168620" y="291003"/>
                  </a:cubicBezTo>
                  <a:cubicBezTo>
                    <a:pt x="165900" y="301881"/>
                    <a:pt x="163181" y="312760"/>
                    <a:pt x="160461" y="323639"/>
                  </a:cubicBezTo>
                  <a:cubicBezTo>
                    <a:pt x="157742" y="337237"/>
                    <a:pt x="155022" y="348115"/>
                    <a:pt x="149582" y="361714"/>
                  </a:cubicBezTo>
                  <a:cubicBezTo>
                    <a:pt x="146863" y="367153"/>
                    <a:pt x="144143" y="383471"/>
                    <a:pt x="144143" y="388910"/>
                  </a:cubicBezTo>
                  <a:cubicBezTo>
                    <a:pt x="144143" y="391630"/>
                    <a:pt x="146863" y="391630"/>
                    <a:pt x="149582" y="391630"/>
                  </a:cubicBezTo>
                  <a:cubicBezTo>
                    <a:pt x="155022" y="391630"/>
                    <a:pt x="168620" y="391630"/>
                    <a:pt x="171340" y="391630"/>
                  </a:cubicBezTo>
                  <a:cubicBezTo>
                    <a:pt x="179498" y="391630"/>
                    <a:pt x="187658" y="391630"/>
                    <a:pt x="193097" y="388910"/>
                  </a:cubicBezTo>
                  <a:cubicBezTo>
                    <a:pt x="198536" y="388910"/>
                    <a:pt x="203976" y="388910"/>
                    <a:pt x="212135" y="388910"/>
                  </a:cubicBezTo>
                  <a:cubicBezTo>
                    <a:pt x="217574" y="388910"/>
                    <a:pt x="225733" y="388910"/>
                    <a:pt x="236611" y="388910"/>
                  </a:cubicBezTo>
                  <a:cubicBezTo>
                    <a:pt x="242051" y="388910"/>
                    <a:pt x="247490" y="388910"/>
                    <a:pt x="250210" y="386191"/>
                  </a:cubicBezTo>
                  <a:cubicBezTo>
                    <a:pt x="255649" y="391630"/>
                    <a:pt x="258369" y="388910"/>
                    <a:pt x="258369" y="386191"/>
                  </a:cubicBezTo>
                  <a:cubicBezTo>
                    <a:pt x="258369" y="380751"/>
                    <a:pt x="255649" y="372592"/>
                    <a:pt x="255649" y="367153"/>
                  </a:cubicBezTo>
                  <a:cubicBezTo>
                    <a:pt x="252930" y="353555"/>
                    <a:pt x="250210" y="342676"/>
                    <a:pt x="250210" y="331797"/>
                  </a:cubicBezTo>
                  <a:cubicBezTo>
                    <a:pt x="250210" y="301881"/>
                    <a:pt x="250210" y="274685"/>
                    <a:pt x="247490" y="244769"/>
                  </a:cubicBezTo>
                  <a:cubicBezTo>
                    <a:pt x="247490" y="231170"/>
                    <a:pt x="244771" y="217572"/>
                    <a:pt x="242051" y="203974"/>
                  </a:cubicBezTo>
                  <a:cubicBezTo>
                    <a:pt x="239331" y="187656"/>
                    <a:pt x="236611" y="174058"/>
                    <a:pt x="236611" y="157740"/>
                  </a:cubicBezTo>
                  <a:cubicBezTo>
                    <a:pt x="236611" y="152300"/>
                    <a:pt x="236611" y="133263"/>
                    <a:pt x="233892" y="119665"/>
                  </a:cubicBezTo>
                  <a:cubicBezTo>
                    <a:pt x="233892" y="106066"/>
                    <a:pt x="231172" y="97907"/>
                    <a:pt x="225733" y="97907"/>
                  </a:cubicBezTo>
                  <a:close/>
                  <a:moveTo>
                    <a:pt x="274687" y="0"/>
                  </a:moveTo>
                  <a:cubicBezTo>
                    <a:pt x="288285" y="0"/>
                    <a:pt x="293724" y="2720"/>
                    <a:pt x="304603" y="5439"/>
                  </a:cubicBezTo>
                  <a:cubicBezTo>
                    <a:pt x="315481" y="10879"/>
                    <a:pt x="315481" y="16318"/>
                    <a:pt x="320921" y="24477"/>
                  </a:cubicBezTo>
                  <a:cubicBezTo>
                    <a:pt x="326360" y="29916"/>
                    <a:pt x="331800" y="35356"/>
                    <a:pt x="334519" y="43515"/>
                  </a:cubicBezTo>
                  <a:cubicBezTo>
                    <a:pt x="337239" y="51674"/>
                    <a:pt x="337239" y="57113"/>
                    <a:pt x="339959" y="65272"/>
                  </a:cubicBezTo>
                  <a:cubicBezTo>
                    <a:pt x="345398" y="78870"/>
                    <a:pt x="342678" y="97908"/>
                    <a:pt x="348118" y="114226"/>
                  </a:cubicBezTo>
                  <a:cubicBezTo>
                    <a:pt x="350837" y="130544"/>
                    <a:pt x="358996" y="146863"/>
                    <a:pt x="361716" y="163180"/>
                  </a:cubicBezTo>
                  <a:cubicBezTo>
                    <a:pt x="364435" y="182218"/>
                    <a:pt x="364435" y="201256"/>
                    <a:pt x="369875" y="220293"/>
                  </a:cubicBezTo>
                  <a:cubicBezTo>
                    <a:pt x="375314" y="239331"/>
                    <a:pt x="378034" y="255649"/>
                    <a:pt x="378034" y="274686"/>
                  </a:cubicBezTo>
                  <a:cubicBezTo>
                    <a:pt x="378034" y="282845"/>
                    <a:pt x="380753" y="293724"/>
                    <a:pt x="383473" y="301883"/>
                  </a:cubicBezTo>
                  <a:cubicBezTo>
                    <a:pt x="386193" y="312762"/>
                    <a:pt x="388913" y="326360"/>
                    <a:pt x="391632" y="337238"/>
                  </a:cubicBezTo>
                  <a:cubicBezTo>
                    <a:pt x="391632" y="342678"/>
                    <a:pt x="394352" y="353556"/>
                    <a:pt x="397071" y="364435"/>
                  </a:cubicBezTo>
                  <a:cubicBezTo>
                    <a:pt x="399791" y="372594"/>
                    <a:pt x="402511" y="380753"/>
                    <a:pt x="405230" y="383473"/>
                  </a:cubicBezTo>
                  <a:cubicBezTo>
                    <a:pt x="407950" y="386192"/>
                    <a:pt x="413389" y="386192"/>
                    <a:pt x="416109" y="386192"/>
                  </a:cubicBezTo>
                  <a:cubicBezTo>
                    <a:pt x="418829" y="386192"/>
                    <a:pt x="424268" y="386192"/>
                    <a:pt x="426988" y="386192"/>
                  </a:cubicBezTo>
                  <a:cubicBezTo>
                    <a:pt x="437866" y="386192"/>
                    <a:pt x="448745" y="388912"/>
                    <a:pt x="454184" y="397071"/>
                  </a:cubicBezTo>
                  <a:cubicBezTo>
                    <a:pt x="456904" y="399790"/>
                    <a:pt x="456904" y="402510"/>
                    <a:pt x="456904" y="405230"/>
                  </a:cubicBezTo>
                  <a:cubicBezTo>
                    <a:pt x="456904" y="407949"/>
                    <a:pt x="454184" y="410669"/>
                    <a:pt x="451464" y="416108"/>
                  </a:cubicBezTo>
                  <a:cubicBezTo>
                    <a:pt x="446025" y="421548"/>
                    <a:pt x="440586" y="426987"/>
                    <a:pt x="432427" y="429707"/>
                  </a:cubicBezTo>
                  <a:cubicBezTo>
                    <a:pt x="429707" y="429707"/>
                    <a:pt x="426988" y="432426"/>
                    <a:pt x="421548" y="432426"/>
                  </a:cubicBezTo>
                  <a:cubicBezTo>
                    <a:pt x="418829" y="432426"/>
                    <a:pt x="416109" y="432426"/>
                    <a:pt x="413389" y="435146"/>
                  </a:cubicBezTo>
                  <a:cubicBezTo>
                    <a:pt x="413389" y="435146"/>
                    <a:pt x="413389" y="437866"/>
                    <a:pt x="413389" y="440585"/>
                  </a:cubicBezTo>
                  <a:cubicBezTo>
                    <a:pt x="413389" y="443305"/>
                    <a:pt x="413389" y="448744"/>
                    <a:pt x="416109" y="451464"/>
                  </a:cubicBezTo>
                  <a:cubicBezTo>
                    <a:pt x="416109" y="456903"/>
                    <a:pt x="418829" y="462343"/>
                    <a:pt x="418829" y="465062"/>
                  </a:cubicBezTo>
                  <a:lnTo>
                    <a:pt x="418829" y="475941"/>
                  </a:lnTo>
                  <a:cubicBezTo>
                    <a:pt x="418829" y="481380"/>
                    <a:pt x="418829" y="484100"/>
                    <a:pt x="418829" y="486820"/>
                  </a:cubicBezTo>
                  <a:cubicBezTo>
                    <a:pt x="421548" y="497698"/>
                    <a:pt x="424268" y="505857"/>
                    <a:pt x="426988" y="516736"/>
                  </a:cubicBezTo>
                  <a:cubicBezTo>
                    <a:pt x="426988" y="524895"/>
                    <a:pt x="429707" y="535773"/>
                    <a:pt x="432427" y="543932"/>
                  </a:cubicBezTo>
                  <a:cubicBezTo>
                    <a:pt x="435147" y="554811"/>
                    <a:pt x="437866" y="562970"/>
                    <a:pt x="437866" y="573848"/>
                  </a:cubicBezTo>
                  <a:cubicBezTo>
                    <a:pt x="437866" y="587447"/>
                    <a:pt x="440586" y="595606"/>
                    <a:pt x="443306" y="606484"/>
                  </a:cubicBezTo>
                  <a:cubicBezTo>
                    <a:pt x="443306" y="609204"/>
                    <a:pt x="446025" y="614643"/>
                    <a:pt x="446025" y="617363"/>
                  </a:cubicBezTo>
                  <a:cubicBezTo>
                    <a:pt x="454184" y="617363"/>
                    <a:pt x="462343" y="617363"/>
                    <a:pt x="470502" y="617363"/>
                  </a:cubicBezTo>
                  <a:cubicBezTo>
                    <a:pt x="475942" y="625522"/>
                    <a:pt x="492259" y="630961"/>
                    <a:pt x="492259" y="641840"/>
                  </a:cubicBezTo>
                  <a:cubicBezTo>
                    <a:pt x="492259" y="647279"/>
                    <a:pt x="486820" y="649999"/>
                    <a:pt x="484101" y="655438"/>
                  </a:cubicBezTo>
                  <a:cubicBezTo>
                    <a:pt x="481381" y="660877"/>
                    <a:pt x="473222" y="663597"/>
                    <a:pt x="467782" y="663597"/>
                  </a:cubicBezTo>
                  <a:cubicBezTo>
                    <a:pt x="456904" y="666317"/>
                    <a:pt x="451464" y="666317"/>
                    <a:pt x="443306" y="666317"/>
                  </a:cubicBezTo>
                  <a:cubicBezTo>
                    <a:pt x="437866" y="666317"/>
                    <a:pt x="429707" y="666317"/>
                    <a:pt x="421548" y="666317"/>
                  </a:cubicBezTo>
                  <a:cubicBezTo>
                    <a:pt x="418829" y="666317"/>
                    <a:pt x="416109" y="666317"/>
                    <a:pt x="413389" y="666317"/>
                  </a:cubicBezTo>
                  <a:cubicBezTo>
                    <a:pt x="407950" y="669036"/>
                    <a:pt x="405230" y="669036"/>
                    <a:pt x="399791" y="671756"/>
                  </a:cubicBezTo>
                  <a:cubicBezTo>
                    <a:pt x="394352" y="671756"/>
                    <a:pt x="388913" y="674476"/>
                    <a:pt x="383473" y="674476"/>
                  </a:cubicBezTo>
                  <a:cubicBezTo>
                    <a:pt x="372594" y="674476"/>
                    <a:pt x="358996" y="671756"/>
                    <a:pt x="348118" y="669036"/>
                  </a:cubicBezTo>
                  <a:cubicBezTo>
                    <a:pt x="339959" y="669036"/>
                    <a:pt x="331800" y="669036"/>
                    <a:pt x="326360" y="669036"/>
                  </a:cubicBezTo>
                  <a:cubicBezTo>
                    <a:pt x="304603" y="669036"/>
                    <a:pt x="285565" y="669036"/>
                    <a:pt x="277406" y="669036"/>
                  </a:cubicBezTo>
                  <a:cubicBezTo>
                    <a:pt x="269247" y="669036"/>
                    <a:pt x="258369" y="669036"/>
                    <a:pt x="252930" y="663597"/>
                  </a:cubicBezTo>
                  <a:cubicBezTo>
                    <a:pt x="247490" y="660877"/>
                    <a:pt x="236611" y="655438"/>
                    <a:pt x="236611" y="647279"/>
                  </a:cubicBezTo>
                  <a:cubicBezTo>
                    <a:pt x="236611" y="636401"/>
                    <a:pt x="252930" y="633681"/>
                    <a:pt x="261088" y="630961"/>
                  </a:cubicBezTo>
                  <a:cubicBezTo>
                    <a:pt x="266528" y="630961"/>
                    <a:pt x="274687" y="630961"/>
                    <a:pt x="288285" y="628241"/>
                  </a:cubicBezTo>
                  <a:cubicBezTo>
                    <a:pt x="288285" y="620082"/>
                    <a:pt x="288285" y="614643"/>
                    <a:pt x="285565" y="609204"/>
                  </a:cubicBezTo>
                  <a:cubicBezTo>
                    <a:pt x="285565" y="601045"/>
                    <a:pt x="282846" y="590166"/>
                    <a:pt x="282846" y="582007"/>
                  </a:cubicBezTo>
                  <a:cubicBezTo>
                    <a:pt x="282846" y="576568"/>
                    <a:pt x="280126" y="573848"/>
                    <a:pt x="280126" y="568409"/>
                  </a:cubicBezTo>
                  <a:cubicBezTo>
                    <a:pt x="280126" y="562970"/>
                    <a:pt x="282846" y="557531"/>
                    <a:pt x="282846" y="554811"/>
                  </a:cubicBezTo>
                  <a:cubicBezTo>
                    <a:pt x="282846" y="549371"/>
                    <a:pt x="280126" y="546652"/>
                    <a:pt x="277406" y="538493"/>
                  </a:cubicBezTo>
                  <a:cubicBezTo>
                    <a:pt x="277406" y="527614"/>
                    <a:pt x="271967" y="516736"/>
                    <a:pt x="271967" y="505857"/>
                  </a:cubicBezTo>
                  <a:cubicBezTo>
                    <a:pt x="271967" y="494978"/>
                    <a:pt x="271967" y="486820"/>
                    <a:pt x="269247" y="478660"/>
                  </a:cubicBezTo>
                  <a:cubicBezTo>
                    <a:pt x="266528" y="467782"/>
                    <a:pt x="266528" y="456903"/>
                    <a:pt x="266528" y="446025"/>
                  </a:cubicBezTo>
                  <a:cubicBezTo>
                    <a:pt x="266528" y="440585"/>
                    <a:pt x="263808" y="437866"/>
                    <a:pt x="261088" y="437866"/>
                  </a:cubicBezTo>
                  <a:cubicBezTo>
                    <a:pt x="258369" y="437866"/>
                    <a:pt x="255649" y="437866"/>
                    <a:pt x="250210" y="437866"/>
                  </a:cubicBezTo>
                  <a:cubicBezTo>
                    <a:pt x="239331" y="437866"/>
                    <a:pt x="228452" y="437866"/>
                    <a:pt x="220293" y="440585"/>
                  </a:cubicBezTo>
                  <a:cubicBezTo>
                    <a:pt x="209415" y="440585"/>
                    <a:pt x="201256" y="443305"/>
                    <a:pt x="190377" y="443305"/>
                  </a:cubicBezTo>
                  <a:cubicBezTo>
                    <a:pt x="182218" y="443305"/>
                    <a:pt x="174059" y="443305"/>
                    <a:pt x="165900" y="443305"/>
                  </a:cubicBezTo>
                  <a:cubicBezTo>
                    <a:pt x="163181" y="443305"/>
                    <a:pt x="152302" y="440585"/>
                    <a:pt x="144143" y="440585"/>
                  </a:cubicBezTo>
                  <a:cubicBezTo>
                    <a:pt x="135984" y="440585"/>
                    <a:pt x="135984" y="448744"/>
                    <a:pt x="135984" y="454184"/>
                  </a:cubicBezTo>
                  <a:cubicBezTo>
                    <a:pt x="135984" y="465062"/>
                    <a:pt x="133264" y="475941"/>
                    <a:pt x="130545" y="486820"/>
                  </a:cubicBezTo>
                  <a:cubicBezTo>
                    <a:pt x="127825" y="505857"/>
                    <a:pt x="122386" y="522175"/>
                    <a:pt x="119666" y="541213"/>
                  </a:cubicBezTo>
                  <a:cubicBezTo>
                    <a:pt x="116947" y="560250"/>
                    <a:pt x="108788" y="595606"/>
                    <a:pt x="103348" y="614643"/>
                  </a:cubicBezTo>
                  <a:cubicBezTo>
                    <a:pt x="111507" y="614643"/>
                    <a:pt x="122386" y="614643"/>
                    <a:pt x="133264" y="614643"/>
                  </a:cubicBezTo>
                  <a:cubicBezTo>
                    <a:pt x="146863" y="614643"/>
                    <a:pt x="168620" y="614643"/>
                    <a:pt x="168620" y="630961"/>
                  </a:cubicBezTo>
                  <a:cubicBezTo>
                    <a:pt x="168620" y="639120"/>
                    <a:pt x="165900" y="639120"/>
                    <a:pt x="163181" y="647279"/>
                  </a:cubicBezTo>
                  <a:cubicBezTo>
                    <a:pt x="160461" y="652718"/>
                    <a:pt x="152302" y="655438"/>
                    <a:pt x="146863" y="655438"/>
                  </a:cubicBezTo>
                  <a:cubicBezTo>
                    <a:pt x="138704" y="658158"/>
                    <a:pt x="133264" y="658158"/>
                    <a:pt x="127825" y="658158"/>
                  </a:cubicBezTo>
                  <a:cubicBezTo>
                    <a:pt x="122386" y="658158"/>
                    <a:pt x="116947" y="658158"/>
                    <a:pt x="106068" y="658158"/>
                  </a:cubicBezTo>
                  <a:cubicBezTo>
                    <a:pt x="92468" y="658158"/>
                    <a:pt x="78870" y="658158"/>
                    <a:pt x="62552" y="658158"/>
                  </a:cubicBezTo>
                  <a:cubicBezTo>
                    <a:pt x="54393" y="658158"/>
                    <a:pt x="46234" y="658158"/>
                    <a:pt x="40795" y="658158"/>
                  </a:cubicBezTo>
                  <a:cubicBezTo>
                    <a:pt x="32636" y="658158"/>
                    <a:pt x="21758" y="658158"/>
                    <a:pt x="16318" y="652718"/>
                  </a:cubicBezTo>
                  <a:cubicBezTo>
                    <a:pt x="8159" y="649999"/>
                    <a:pt x="0" y="641840"/>
                    <a:pt x="0" y="636401"/>
                  </a:cubicBezTo>
                  <a:cubicBezTo>
                    <a:pt x="0" y="633681"/>
                    <a:pt x="0" y="630961"/>
                    <a:pt x="2720" y="628241"/>
                  </a:cubicBezTo>
                  <a:cubicBezTo>
                    <a:pt x="8159" y="625522"/>
                    <a:pt x="16318" y="622802"/>
                    <a:pt x="24477" y="620082"/>
                  </a:cubicBezTo>
                  <a:cubicBezTo>
                    <a:pt x="38075" y="617363"/>
                    <a:pt x="48954" y="617363"/>
                    <a:pt x="62552" y="617363"/>
                  </a:cubicBezTo>
                  <a:cubicBezTo>
                    <a:pt x="62552" y="617363"/>
                    <a:pt x="62552" y="614643"/>
                    <a:pt x="62552" y="614643"/>
                  </a:cubicBezTo>
                  <a:cubicBezTo>
                    <a:pt x="62552" y="603765"/>
                    <a:pt x="65272" y="590166"/>
                    <a:pt x="65272" y="587447"/>
                  </a:cubicBezTo>
                  <a:cubicBezTo>
                    <a:pt x="67992" y="565689"/>
                    <a:pt x="73431" y="543932"/>
                    <a:pt x="76151" y="522175"/>
                  </a:cubicBezTo>
                  <a:cubicBezTo>
                    <a:pt x="78870" y="505857"/>
                    <a:pt x="81590" y="486820"/>
                    <a:pt x="87029" y="470501"/>
                  </a:cubicBezTo>
                  <a:cubicBezTo>
                    <a:pt x="87029" y="465062"/>
                    <a:pt x="92468" y="451464"/>
                    <a:pt x="92468" y="446025"/>
                  </a:cubicBezTo>
                  <a:cubicBezTo>
                    <a:pt x="92468" y="437866"/>
                    <a:pt x="73431" y="437866"/>
                    <a:pt x="65272" y="432426"/>
                  </a:cubicBezTo>
                  <a:cubicBezTo>
                    <a:pt x="59833" y="429707"/>
                    <a:pt x="54393" y="426987"/>
                    <a:pt x="54393" y="421548"/>
                  </a:cubicBezTo>
                  <a:cubicBezTo>
                    <a:pt x="54393" y="413389"/>
                    <a:pt x="62552" y="410669"/>
                    <a:pt x="73431" y="407949"/>
                  </a:cubicBezTo>
                  <a:cubicBezTo>
                    <a:pt x="78870" y="407949"/>
                    <a:pt x="92468" y="405230"/>
                    <a:pt x="100629" y="399790"/>
                  </a:cubicBezTo>
                  <a:cubicBezTo>
                    <a:pt x="106068" y="394351"/>
                    <a:pt x="106068" y="378033"/>
                    <a:pt x="108788" y="369874"/>
                  </a:cubicBezTo>
                  <a:cubicBezTo>
                    <a:pt x="114227" y="348117"/>
                    <a:pt x="119666" y="326360"/>
                    <a:pt x="125105" y="307322"/>
                  </a:cubicBezTo>
                  <a:cubicBezTo>
                    <a:pt x="130545" y="285565"/>
                    <a:pt x="135984" y="263808"/>
                    <a:pt x="141423" y="242051"/>
                  </a:cubicBezTo>
                  <a:cubicBezTo>
                    <a:pt x="146863" y="220293"/>
                    <a:pt x="152302" y="198536"/>
                    <a:pt x="155022" y="179498"/>
                  </a:cubicBezTo>
                  <a:cubicBezTo>
                    <a:pt x="157742" y="160461"/>
                    <a:pt x="163181" y="138703"/>
                    <a:pt x="168620" y="119665"/>
                  </a:cubicBezTo>
                  <a:cubicBezTo>
                    <a:pt x="176779" y="100627"/>
                    <a:pt x="182218" y="76150"/>
                    <a:pt x="193097" y="57113"/>
                  </a:cubicBezTo>
                  <a:lnTo>
                    <a:pt x="201256" y="38075"/>
                  </a:lnTo>
                  <a:cubicBezTo>
                    <a:pt x="206695" y="29916"/>
                    <a:pt x="209415" y="19038"/>
                    <a:pt x="217574" y="13598"/>
                  </a:cubicBezTo>
                  <a:cubicBezTo>
                    <a:pt x="231172" y="2720"/>
                    <a:pt x="255649" y="0"/>
                    <a:pt x="274687" y="0"/>
                  </a:cubicBezTo>
                  <a:close/>
                </a:path>
              </a:pathLst>
            </a:custGeom>
            <a:grpFill/>
            <a:ln w="27168" cap="flat">
              <a:noFill/>
              <a:prstDash val="solid"/>
              <a:miter/>
            </a:ln>
          </p:spPr>
          <p:txBody>
            <a:bodyPr rtlCol="0" anchor="ctr"/>
            <a:lstStyle/>
            <a:p>
              <a:endParaRPr/>
            </a:p>
          </p:txBody>
        </p:sp>
        <p:sp>
          <p:nvSpPr>
            <p:cNvPr id="44" name="Freeform: Shape 43">
              <a:extLst>
                <a:ext uri="{FF2B5EF4-FFF2-40B4-BE49-F238E27FC236}">
                  <a16:creationId xmlns:a16="http://schemas.microsoft.com/office/drawing/2014/main" id="{6019EDE9-B07A-4FD5-87B9-487B5E3194EF}"/>
                </a:ext>
              </a:extLst>
            </p:cNvPr>
            <p:cNvSpPr/>
            <p:nvPr/>
          </p:nvSpPr>
          <p:spPr>
            <a:xfrm>
              <a:off x="6876542" y="4244897"/>
              <a:ext cx="462342" cy="677195"/>
            </a:xfrm>
            <a:custGeom>
              <a:avLst/>
              <a:gdLst>
                <a:gd name="connsiteX0" fmla="*/ 214853 w 462342"/>
                <a:gd name="connsiteY0" fmla="*/ 65272 h 677195"/>
                <a:gd name="connsiteX1" fmla="*/ 195815 w 462342"/>
                <a:gd name="connsiteY1" fmla="*/ 73431 h 677195"/>
                <a:gd name="connsiteX2" fmla="*/ 193096 w 462342"/>
                <a:gd name="connsiteY2" fmla="*/ 125105 h 677195"/>
                <a:gd name="connsiteX3" fmla="*/ 190376 w 462342"/>
                <a:gd name="connsiteY3" fmla="*/ 280125 h 677195"/>
                <a:gd name="connsiteX4" fmla="*/ 190376 w 462342"/>
                <a:gd name="connsiteY4" fmla="*/ 301882 h 677195"/>
                <a:gd name="connsiteX5" fmla="*/ 193096 w 462342"/>
                <a:gd name="connsiteY5" fmla="*/ 342677 h 677195"/>
                <a:gd name="connsiteX6" fmla="*/ 195815 w 462342"/>
                <a:gd name="connsiteY6" fmla="*/ 397070 h 677195"/>
                <a:gd name="connsiteX7" fmla="*/ 195815 w 462342"/>
                <a:gd name="connsiteY7" fmla="*/ 443304 h 677195"/>
                <a:gd name="connsiteX8" fmla="*/ 195815 w 462342"/>
                <a:gd name="connsiteY8" fmla="*/ 530333 h 677195"/>
                <a:gd name="connsiteX9" fmla="*/ 193096 w 462342"/>
                <a:gd name="connsiteY9" fmla="*/ 554810 h 677195"/>
                <a:gd name="connsiteX10" fmla="*/ 190376 w 462342"/>
                <a:gd name="connsiteY10" fmla="*/ 603764 h 677195"/>
                <a:gd name="connsiteX11" fmla="*/ 198535 w 462342"/>
                <a:gd name="connsiteY11" fmla="*/ 611923 h 677195"/>
                <a:gd name="connsiteX12" fmla="*/ 214853 w 462342"/>
                <a:gd name="connsiteY12" fmla="*/ 611923 h 677195"/>
                <a:gd name="connsiteX13" fmla="*/ 236610 w 462342"/>
                <a:gd name="connsiteY13" fmla="*/ 611923 h 677195"/>
                <a:gd name="connsiteX14" fmla="*/ 263807 w 462342"/>
                <a:gd name="connsiteY14" fmla="*/ 598325 h 677195"/>
                <a:gd name="connsiteX15" fmla="*/ 277405 w 462342"/>
                <a:gd name="connsiteY15" fmla="*/ 592885 h 677195"/>
                <a:gd name="connsiteX16" fmla="*/ 291004 w 462342"/>
                <a:gd name="connsiteY16" fmla="*/ 573848 h 677195"/>
                <a:gd name="connsiteX17" fmla="*/ 307322 w 462342"/>
                <a:gd name="connsiteY17" fmla="*/ 543931 h 677195"/>
                <a:gd name="connsiteX18" fmla="*/ 326359 w 462342"/>
                <a:gd name="connsiteY18" fmla="*/ 481379 h 677195"/>
                <a:gd name="connsiteX19" fmla="*/ 337238 w 462342"/>
                <a:gd name="connsiteY19" fmla="*/ 413388 h 677195"/>
                <a:gd name="connsiteX20" fmla="*/ 337238 w 462342"/>
                <a:gd name="connsiteY20" fmla="*/ 350836 h 677195"/>
                <a:gd name="connsiteX21" fmla="*/ 334518 w 462342"/>
                <a:gd name="connsiteY21" fmla="*/ 296443 h 677195"/>
                <a:gd name="connsiteX22" fmla="*/ 329079 w 462342"/>
                <a:gd name="connsiteY22" fmla="*/ 244769 h 677195"/>
                <a:gd name="connsiteX23" fmla="*/ 307322 w 462342"/>
                <a:gd name="connsiteY23" fmla="*/ 135983 h 677195"/>
                <a:gd name="connsiteX24" fmla="*/ 271966 w 462342"/>
                <a:gd name="connsiteY24" fmla="*/ 78870 h 677195"/>
                <a:gd name="connsiteX25" fmla="*/ 214853 w 462342"/>
                <a:gd name="connsiteY25" fmla="*/ 65272 h 677195"/>
                <a:gd name="connsiteX26" fmla="*/ 114226 w 462342"/>
                <a:gd name="connsiteY26" fmla="*/ 0 h 677195"/>
                <a:gd name="connsiteX27" fmla="*/ 127824 w 462342"/>
                <a:gd name="connsiteY27" fmla="*/ 0 h 677195"/>
                <a:gd name="connsiteX28" fmla="*/ 146862 w 462342"/>
                <a:gd name="connsiteY28" fmla="*/ 2720 h 677195"/>
                <a:gd name="connsiteX29" fmla="*/ 174059 w 462342"/>
                <a:gd name="connsiteY29" fmla="*/ 21758 h 677195"/>
                <a:gd name="connsiteX30" fmla="*/ 193096 w 462342"/>
                <a:gd name="connsiteY30" fmla="*/ 21758 h 677195"/>
                <a:gd name="connsiteX31" fmla="*/ 261088 w 462342"/>
                <a:gd name="connsiteY31" fmla="*/ 27197 h 677195"/>
                <a:gd name="connsiteX32" fmla="*/ 310042 w 462342"/>
                <a:gd name="connsiteY32" fmla="*/ 35356 h 677195"/>
                <a:gd name="connsiteX33" fmla="*/ 334518 w 462342"/>
                <a:gd name="connsiteY33" fmla="*/ 40795 h 677195"/>
                <a:gd name="connsiteX34" fmla="*/ 356276 w 462342"/>
                <a:gd name="connsiteY34" fmla="*/ 59833 h 677195"/>
                <a:gd name="connsiteX35" fmla="*/ 372593 w 462342"/>
                <a:gd name="connsiteY35" fmla="*/ 76151 h 677195"/>
                <a:gd name="connsiteX36" fmla="*/ 380752 w 462342"/>
                <a:gd name="connsiteY36" fmla="*/ 95188 h 677195"/>
                <a:gd name="connsiteX37" fmla="*/ 405230 w 462342"/>
                <a:gd name="connsiteY37" fmla="*/ 114226 h 677195"/>
                <a:gd name="connsiteX38" fmla="*/ 416108 w 462342"/>
                <a:gd name="connsiteY38" fmla="*/ 141422 h 677195"/>
                <a:gd name="connsiteX39" fmla="*/ 451464 w 462342"/>
                <a:gd name="connsiteY39" fmla="*/ 201256 h 677195"/>
                <a:gd name="connsiteX40" fmla="*/ 456903 w 462342"/>
                <a:gd name="connsiteY40" fmla="*/ 252929 h 677195"/>
                <a:gd name="connsiteX41" fmla="*/ 456903 w 462342"/>
                <a:gd name="connsiteY41" fmla="*/ 291004 h 677195"/>
                <a:gd name="connsiteX42" fmla="*/ 459623 w 462342"/>
                <a:gd name="connsiteY42" fmla="*/ 318201 h 677195"/>
                <a:gd name="connsiteX43" fmla="*/ 459623 w 462342"/>
                <a:gd name="connsiteY43" fmla="*/ 326360 h 677195"/>
                <a:gd name="connsiteX44" fmla="*/ 459623 w 462342"/>
                <a:gd name="connsiteY44" fmla="*/ 348117 h 677195"/>
                <a:gd name="connsiteX45" fmla="*/ 462342 w 462342"/>
                <a:gd name="connsiteY45" fmla="*/ 367155 h 677195"/>
                <a:gd name="connsiteX46" fmla="*/ 456903 w 462342"/>
                <a:gd name="connsiteY46" fmla="*/ 391632 h 677195"/>
                <a:gd name="connsiteX47" fmla="*/ 456903 w 462342"/>
                <a:gd name="connsiteY47" fmla="*/ 418828 h 677195"/>
                <a:gd name="connsiteX48" fmla="*/ 451464 w 462342"/>
                <a:gd name="connsiteY48" fmla="*/ 437866 h 677195"/>
                <a:gd name="connsiteX49" fmla="*/ 446025 w 462342"/>
                <a:gd name="connsiteY49" fmla="*/ 454184 h 677195"/>
                <a:gd name="connsiteX50" fmla="*/ 440585 w 462342"/>
                <a:gd name="connsiteY50" fmla="*/ 481380 h 677195"/>
                <a:gd name="connsiteX51" fmla="*/ 432426 w 462342"/>
                <a:gd name="connsiteY51" fmla="*/ 508577 h 677195"/>
                <a:gd name="connsiteX52" fmla="*/ 418828 w 462342"/>
                <a:gd name="connsiteY52" fmla="*/ 530334 h 677195"/>
                <a:gd name="connsiteX53" fmla="*/ 410669 w 462342"/>
                <a:gd name="connsiteY53" fmla="*/ 549371 h 677195"/>
                <a:gd name="connsiteX54" fmla="*/ 391631 w 462342"/>
                <a:gd name="connsiteY54" fmla="*/ 579288 h 677195"/>
                <a:gd name="connsiteX55" fmla="*/ 337238 w 462342"/>
                <a:gd name="connsiteY55" fmla="*/ 630961 h 677195"/>
                <a:gd name="connsiteX56" fmla="*/ 301883 w 462342"/>
                <a:gd name="connsiteY56" fmla="*/ 647279 h 677195"/>
                <a:gd name="connsiteX57" fmla="*/ 263807 w 462342"/>
                <a:gd name="connsiteY57" fmla="*/ 652718 h 677195"/>
                <a:gd name="connsiteX58" fmla="*/ 233891 w 462342"/>
                <a:gd name="connsiteY58" fmla="*/ 649999 h 677195"/>
                <a:gd name="connsiteX59" fmla="*/ 187657 w 462342"/>
                <a:gd name="connsiteY59" fmla="*/ 652718 h 677195"/>
                <a:gd name="connsiteX60" fmla="*/ 171339 w 462342"/>
                <a:gd name="connsiteY60" fmla="*/ 669036 h 677195"/>
                <a:gd name="connsiteX61" fmla="*/ 155021 w 462342"/>
                <a:gd name="connsiteY61" fmla="*/ 671756 h 677195"/>
                <a:gd name="connsiteX62" fmla="*/ 138703 w 462342"/>
                <a:gd name="connsiteY62" fmla="*/ 674476 h 677195"/>
                <a:gd name="connsiteX63" fmla="*/ 125105 w 462342"/>
                <a:gd name="connsiteY63" fmla="*/ 677195 h 677195"/>
                <a:gd name="connsiteX64" fmla="*/ 106067 w 462342"/>
                <a:gd name="connsiteY64" fmla="*/ 671756 h 677195"/>
                <a:gd name="connsiteX65" fmla="*/ 87029 w 462342"/>
                <a:gd name="connsiteY65" fmla="*/ 658158 h 677195"/>
                <a:gd name="connsiteX66" fmla="*/ 81590 w 462342"/>
                <a:gd name="connsiteY66" fmla="*/ 652718 h 677195"/>
                <a:gd name="connsiteX67" fmla="*/ 67992 w 462342"/>
                <a:gd name="connsiteY67" fmla="*/ 652718 h 677195"/>
                <a:gd name="connsiteX68" fmla="*/ 43515 w 462342"/>
                <a:gd name="connsiteY68" fmla="*/ 652718 h 677195"/>
                <a:gd name="connsiteX69" fmla="*/ 16318 w 462342"/>
                <a:gd name="connsiteY69" fmla="*/ 647279 h 677195"/>
                <a:gd name="connsiteX70" fmla="*/ 0 w 462342"/>
                <a:gd name="connsiteY70" fmla="*/ 630961 h 677195"/>
                <a:gd name="connsiteX71" fmla="*/ 5439 w 462342"/>
                <a:gd name="connsiteY71" fmla="*/ 620083 h 677195"/>
                <a:gd name="connsiteX72" fmla="*/ 27197 w 462342"/>
                <a:gd name="connsiteY72" fmla="*/ 611924 h 677195"/>
                <a:gd name="connsiteX73" fmla="*/ 65272 w 462342"/>
                <a:gd name="connsiteY73" fmla="*/ 609204 h 677195"/>
                <a:gd name="connsiteX74" fmla="*/ 65272 w 462342"/>
                <a:gd name="connsiteY74" fmla="*/ 584727 h 677195"/>
                <a:gd name="connsiteX75" fmla="*/ 62552 w 462342"/>
                <a:gd name="connsiteY75" fmla="*/ 456903 h 677195"/>
                <a:gd name="connsiteX76" fmla="*/ 65272 w 462342"/>
                <a:gd name="connsiteY76" fmla="*/ 337238 h 677195"/>
                <a:gd name="connsiteX77" fmla="*/ 67992 w 462342"/>
                <a:gd name="connsiteY77" fmla="*/ 203975 h 677195"/>
                <a:gd name="connsiteX78" fmla="*/ 70712 w 462342"/>
                <a:gd name="connsiteY78" fmla="*/ 119665 h 677195"/>
                <a:gd name="connsiteX79" fmla="*/ 73431 w 462342"/>
                <a:gd name="connsiteY79" fmla="*/ 67992 h 677195"/>
                <a:gd name="connsiteX80" fmla="*/ 67992 w 462342"/>
                <a:gd name="connsiteY80" fmla="*/ 67992 h 677195"/>
                <a:gd name="connsiteX81" fmla="*/ 43515 w 462342"/>
                <a:gd name="connsiteY81" fmla="*/ 67992 h 677195"/>
                <a:gd name="connsiteX82" fmla="*/ 16318 w 462342"/>
                <a:gd name="connsiteY82" fmla="*/ 62552 h 677195"/>
                <a:gd name="connsiteX83" fmla="*/ 0 w 462342"/>
                <a:gd name="connsiteY83" fmla="*/ 46234 h 677195"/>
                <a:gd name="connsiteX84" fmla="*/ 5439 w 462342"/>
                <a:gd name="connsiteY84" fmla="*/ 35356 h 677195"/>
                <a:gd name="connsiteX85" fmla="*/ 27197 w 462342"/>
                <a:gd name="connsiteY85" fmla="*/ 27197 h 677195"/>
                <a:gd name="connsiteX86" fmla="*/ 76151 w 462342"/>
                <a:gd name="connsiteY86" fmla="*/ 21758 h 677195"/>
                <a:gd name="connsiteX87" fmla="*/ 81590 w 462342"/>
                <a:gd name="connsiteY87" fmla="*/ 13598 h 677195"/>
                <a:gd name="connsiteX88" fmla="*/ 97908 w 462342"/>
                <a:gd name="connsiteY88" fmla="*/ 5439 h 677195"/>
                <a:gd name="connsiteX89" fmla="*/ 114226 w 462342"/>
                <a:gd name="connsiteY89" fmla="*/ 0 h 677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462342" h="677195">
                  <a:moveTo>
                    <a:pt x="214853" y="65272"/>
                  </a:moveTo>
                  <a:cubicBezTo>
                    <a:pt x="203975" y="65272"/>
                    <a:pt x="195815" y="67992"/>
                    <a:pt x="195815" y="73431"/>
                  </a:cubicBezTo>
                  <a:cubicBezTo>
                    <a:pt x="193096" y="78870"/>
                    <a:pt x="193096" y="100628"/>
                    <a:pt x="193096" y="125105"/>
                  </a:cubicBezTo>
                  <a:cubicBezTo>
                    <a:pt x="193096" y="182217"/>
                    <a:pt x="193096" y="266527"/>
                    <a:pt x="190376" y="280125"/>
                  </a:cubicBezTo>
                  <a:cubicBezTo>
                    <a:pt x="190376" y="288284"/>
                    <a:pt x="190376" y="293723"/>
                    <a:pt x="190376" y="301882"/>
                  </a:cubicBezTo>
                  <a:cubicBezTo>
                    <a:pt x="190376" y="315480"/>
                    <a:pt x="190376" y="329079"/>
                    <a:pt x="193096" y="342677"/>
                  </a:cubicBezTo>
                  <a:cubicBezTo>
                    <a:pt x="193096" y="361715"/>
                    <a:pt x="193096" y="378033"/>
                    <a:pt x="195815" y="397070"/>
                  </a:cubicBezTo>
                  <a:cubicBezTo>
                    <a:pt x="195815" y="413388"/>
                    <a:pt x="195815" y="426986"/>
                    <a:pt x="195815" y="443304"/>
                  </a:cubicBezTo>
                  <a:cubicBezTo>
                    <a:pt x="195815" y="465061"/>
                    <a:pt x="198535" y="508576"/>
                    <a:pt x="195815" y="530333"/>
                  </a:cubicBezTo>
                  <a:cubicBezTo>
                    <a:pt x="195815" y="538492"/>
                    <a:pt x="193096" y="546651"/>
                    <a:pt x="193096" y="554810"/>
                  </a:cubicBezTo>
                  <a:cubicBezTo>
                    <a:pt x="193096" y="560249"/>
                    <a:pt x="190376" y="590166"/>
                    <a:pt x="190376" y="603764"/>
                  </a:cubicBezTo>
                  <a:cubicBezTo>
                    <a:pt x="190376" y="609203"/>
                    <a:pt x="190376" y="611923"/>
                    <a:pt x="198535" y="611923"/>
                  </a:cubicBezTo>
                  <a:cubicBezTo>
                    <a:pt x="206694" y="611923"/>
                    <a:pt x="209414" y="611923"/>
                    <a:pt x="214853" y="611923"/>
                  </a:cubicBezTo>
                  <a:cubicBezTo>
                    <a:pt x="223012" y="611923"/>
                    <a:pt x="220293" y="611923"/>
                    <a:pt x="236610" y="611923"/>
                  </a:cubicBezTo>
                  <a:cubicBezTo>
                    <a:pt x="242050" y="611923"/>
                    <a:pt x="258368" y="601044"/>
                    <a:pt x="263807" y="598325"/>
                  </a:cubicBezTo>
                  <a:cubicBezTo>
                    <a:pt x="266527" y="598325"/>
                    <a:pt x="274686" y="592885"/>
                    <a:pt x="277405" y="592885"/>
                  </a:cubicBezTo>
                  <a:cubicBezTo>
                    <a:pt x="285564" y="587446"/>
                    <a:pt x="288284" y="579287"/>
                    <a:pt x="291004" y="573848"/>
                  </a:cubicBezTo>
                  <a:cubicBezTo>
                    <a:pt x="296443" y="562969"/>
                    <a:pt x="301882" y="554810"/>
                    <a:pt x="307322" y="543931"/>
                  </a:cubicBezTo>
                  <a:cubicBezTo>
                    <a:pt x="315481" y="524894"/>
                    <a:pt x="320920" y="524894"/>
                    <a:pt x="326359" y="481379"/>
                  </a:cubicBezTo>
                  <a:cubicBezTo>
                    <a:pt x="329079" y="456903"/>
                    <a:pt x="334518" y="435145"/>
                    <a:pt x="337238" y="413388"/>
                  </a:cubicBezTo>
                  <a:cubicBezTo>
                    <a:pt x="337238" y="391631"/>
                    <a:pt x="337238" y="369873"/>
                    <a:pt x="337238" y="350836"/>
                  </a:cubicBezTo>
                  <a:cubicBezTo>
                    <a:pt x="337238" y="339957"/>
                    <a:pt x="337238" y="320920"/>
                    <a:pt x="334518" y="296443"/>
                  </a:cubicBezTo>
                  <a:cubicBezTo>
                    <a:pt x="331798" y="269246"/>
                    <a:pt x="329079" y="250209"/>
                    <a:pt x="329079" y="244769"/>
                  </a:cubicBezTo>
                  <a:cubicBezTo>
                    <a:pt x="323640" y="206694"/>
                    <a:pt x="318200" y="174058"/>
                    <a:pt x="307322" y="135983"/>
                  </a:cubicBezTo>
                  <a:cubicBezTo>
                    <a:pt x="304602" y="125105"/>
                    <a:pt x="304602" y="108787"/>
                    <a:pt x="271966" y="78870"/>
                  </a:cubicBezTo>
                  <a:cubicBezTo>
                    <a:pt x="263807" y="73431"/>
                    <a:pt x="233891" y="65272"/>
                    <a:pt x="214853" y="65272"/>
                  </a:cubicBezTo>
                  <a:close/>
                  <a:moveTo>
                    <a:pt x="114226" y="0"/>
                  </a:moveTo>
                  <a:cubicBezTo>
                    <a:pt x="119665" y="0"/>
                    <a:pt x="125105" y="0"/>
                    <a:pt x="127824" y="0"/>
                  </a:cubicBezTo>
                  <a:cubicBezTo>
                    <a:pt x="133264" y="0"/>
                    <a:pt x="141422" y="0"/>
                    <a:pt x="146862" y="2720"/>
                  </a:cubicBezTo>
                  <a:cubicBezTo>
                    <a:pt x="157741" y="5439"/>
                    <a:pt x="165900" y="13598"/>
                    <a:pt x="174059" y="21758"/>
                  </a:cubicBezTo>
                  <a:cubicBezTo>
                    <a:pt x="179498" y="21758"/>
                    <a:pt x="187657" y="21758"/>
                    <a:pt x="193096" y="21758"/>
                  </a:cubicBezTo>
                  <a:cubicBezTo>
                    <a:pt x="212134" y="21758"/>
                    <a:pt x="228452" y="27197"/>
                    <a:pt x="261088" y="27197"/>
                  </a:cubicBezTo>
                  <a:cubicBezTo>
                    <a:pt x="277405" y="27197"/>
                    <a:pt x="293723" y="35356"/>
                    <a:pt x="310042" y="35356"/>
                  </a:cubicBezTo>
                  <a:cubicBezTo>
                    <a:pt x="318200" y="35356"/>
                    <a:pt x="329079" y="35356"/>
                    <a:pt x="334518" y="40795"/>
                  </a:cubicBezTo>
                  <a:cubicBezTo>
                    <a:pt x="342677" y="46234"/>
                    <a:pt x="348117" y="54393"/>
                    <a:pt x="356276" y="59833"/>
                  </a:cubicBezTo>
                  <a:cubicBezTo>
                    <a:pt x="361715" y="65272"/>
                    <a:pt x="369874" y="67992"/>
                    <a:pt x="372593" y="76151"/>
                  </a:cubicBezTo>
                  <a:cubicBezTo>
                    <a:pt x="375313" y="81590"/>
                    <a:pt x="378033" y="89749"/>
                    <a:pt x="380752" y="95188"/>
                  </a:cubicBezTo>
                  <a:cubicBezTo>
                    <a:pt x="386192" y="103347"/>
                    <a:pt x="391631" y="106067"/>
                    <a:pt x="405230" y="114226"/>
                  </a:cubicBezTo>
                  <a:cubicBezTo>
                    <a:pt x="413388" y="119665"/>
                    <a:pt x="410669" y="133263"/>
                    <a:pt x="416108" y="141422"/>
                  </a:cubicBezTo>
                  <a:cubicBezTo>
                    <a:pt x="426987" y="160461"/>
                    <a:pt x="446025" y="182218"/>
                    <a:pt x="451464" y="201256"/>
                  </a:cubicBezTo>
                  <a:cubicBezTo>
                    <a:pt x="456903" y="220293"/>
                    <a:pt x="456903" y="236611"/>
                    <a:pt x="456903" y="252929"/>
                  </a:cubicBezTo>
                  <a:cubicBezTo>
                    <a:pt x="456903" y="266527"/>
                    <a:pt x="456903" y="277406"/>
                    <a:pt x="456903" y="291004"/>
                  </a:cubicBezTo>
                  <a:cubicBezTo>
                    <a:pt x="456903" y="299163"/>
                    <a:pt x="456903" y="307322"/>
                    <a:pt x="459623" y="318201"/>
                  </a:cubicBezTo>
                  <a:cubicBezTo>
                    <a:pt x="459623" y="320921"/>
                    <a:pt x="459623" y="323640"/>
                    <a:pt x="459623" y="326360"/>
                  </a:cubicBezTo>
                  <a:cubicBezTo>
                    <a:pt x="462342" y="331799"/>
                    <a:pt x="459623" y="337238"/>
                    <a:pt x="459623" y="348117"/>
                  </a:cubicBezTo>
                  <a:cubicBezTo>
                    <a:pt x="459623" y="350837"/>
                    <a:pt x="462342" y="361715"/>
                    <a:pt x="462342" y="367155"/>
                  </a:cubicBezTo>
                  <a:cubicBezTo>
                    <a:pt x="462342" y="375314"/>
                    <a:pt x="456903" y="383473"/>
                    <a:pt x="456903" y="391632"/>
                  </a:cubicBezTo>
                  <a:cubicBezTo>
                    <a:pt x="456903" y="399790"/>
                    <a:pt x="456903" y="410669"/>
                    <a:pt x="456903" y="418828"/>
                  </a:cubicBezTo>
                  <a:cubicBezTo>
                    <a:pt x="456903" y="421548"/>
                    <a:pt x="454183" y="429707"/>
                    <a:pt x="451464" y="437866"/>
                  </a:cubicBezTo>
                  <a:cubicBezTo>
                    <a:pt x="448744" y="443305"/>
                    <a:pt x="448744" y="451464"/>
                    <a:pt x="446025" y="454184"/>
                  </a:cubicBezTo>
                  <a:cubicBezTo>
                    <a:pt x="443305" y="462343"/>
                    <a:pt x="440585" y="473221"/>
                    <a:pt x="440585" y="481380"/>
                  </a:cubicBezTo>
                  <a:cubicBezTo>
                    <a:pt x="437865" y="489539"/>
                    <a:pt x="437865" y="500418"/>
                    <a:pt x="432426" y="508577"/>
                  </a:cubicBezTo>
                  <a:cubicBezTo>
                    <a:pt x="429706" y="516736"/>
                    <a:pt x="424267" y="522175"/>
                    <a:pt x="418828" y="530334"/>
                  </a:cubicBezTo>
                  <a:cubicBezTo>
                    <a:pt x="416108" y="535773"/>
                    <a:pt x="413388" y="543932"/>
                    <a:pt x="410669" y="549371"/>
                  </a:cubicBezTo>
                  <a:cubicBezTo>
                    <a:pt x="405230" y="557531"/>
                    <a:pt x="397071" y="573848"/>
                    <a:pt x="391631" y="579288"/>
                  </a:cubicBezTo>
                  <a:cubicBezTo>
                    <a:pt x="369874" y="609204"/>
                    <a:pt x="350836" y="620083"/>
                    <a:pt x="337238" y="630961"/>
                  </a:cubicBezTo>
                  <a:cubicBezTo>
                    <a:pt x="326359" y="639120"/>
                    <a:pt x="315481" y="641840"/>
                    <a:pt x="301883" y="647279"/>
                  </a:cubicBezTo>
                  <a:cubicBezTo>
                    <a:pt x="291004" y="649999"/>
                    <a:pt x="277405" y="652718"/>
                    <a:pt x="263807" y="652718"/>
                  </a:cubicBezTo>
                  <a:cubicBezTo>
                    <a:pt x="252929" y="652718"/>
                    <a:pt x="244770" y="649999"/>
                    <a:pt x="233891" y="649999"/>
                  </a:cubicBezTo>
                  <a:cubicBezTo>
                    <a:pt x="206694" y="649999"/>
                    <a:pt x="217573" y="652718"/>
                    <a:pt x="187657" y="652718"/>
                  </a:cubicBezTo>
                  <a:cubicBezTo>
                    <a:pt x="184937" y="660877"/>
                    <a:pt x="179498" y="666317"/>
                    <a:pt x="171339" y="669036"/>
                  </a:cubicBezTo>
                  <a:cubicBezTo>
                    <a:pt x="165900" y="671756"/>
                    <a:pt x="160460" y="671756"/>
                    <a:pt x="155021" y="671756"/>
                  </a:cubicBezTo>
                  <a:cubicBezTo>
                    <a:pt x="149581" y="671756"/>
                    <a:pt x="144142" y="674476"/>
                    <a:pt x="138703" y="674476"/>
                  </a:cubicBezTo>
                  <a:cubicBezTo>
                    <a:pt x="135983" y="674476"/>
                    <a:pt x="127824" y="677195"/>
                    <a:pt x="125105" y="677195"/>
                  </a:cubicBezTo>
                  <a:cubicBezTo>
                    <a:pt x="116946" y="677195"/>
                    <a:pt x="108787" y="671756"/>
                    <a:pt x="106067" y="671756"/>
                  </a:cubicBezTo>
                  <a:cubicBezTo>
                    <a:pt x="100628" y="669036"/>
                    <a:pt x="95188" y="663597"/>
                    <a:pt x="87029" y="658158"/>
                  </a:cubicBezTo>
                  <a:cubicBezTo>
                    <a:pt x="84310" y="655438"/>
                    <a:pt x="81590" y="655438"/>
                    <a:pt x="81590" y="652718"/>
                  </a:cubicBezTo>
                  <a:cubicBezTo>
                    <a:pt x="73431" y="652718"/>
                    <a:pt x="81590" y="652718"/>
                    <a:pt x="67992" y="652718"/>
                  </a:cubicBezTo>
                  <a:cubicBezTo>
                    <a:pt x="59833" y="652718"/>
                    <a:pt x="51674" y="652718"/>
                    <a:pt x="43515" y="652718"/>
                  </a:cubicBezTo>
                  <a:cubicBezTo>
                    <a:pt x="35356" y="652718"/>
                    <a:pt x="24477" y="652718"/>
                    <a:pt x="16318" y="647279"/>
                  </a:cubicBezTo>
                  <a:cubicBezTo>
                    <a:pt x="8159" y="644559"/>
                    <a:pt x="0" y="636401"/>
                    <a:pt x="0" y="630961"/>
                  </a:cubicBezTo>
                  <a:cubicBezTo>
                    <a:pt x="0" y="625522"/>
                    <a:pt x="0" y="622802"/>
                    <a:pt x="5439" y="620083"/>
                  </a:cubicBezTo>
                  <a:cubicBezTo>
                    <a:pt x="10879" y="617363"/>
                    <a:pt x="21758" y="614643"/>
                    <a:pt x="27197" y="611924"/>
                  </a:cubicBezTo>
                  <a:cubicBezTo>
                    <a:pt x="38076" y="609204"/>
                    <a:pt x="54393" y="609204"/>
                    <a:pt x="65272" y="609204"/>
                  </a:cubicBezTo>
                  <a:cubicBezTo>
                    <a:pt x="65272" y="601045"/>
                    <a:pt x="65272" y="592886"/>
                    <a:pt x="65272" y="584727"/>
                  </a:cubicBezTo>
                  <a:cubicBezTo>
                    <a:pt x="65272" y="541213"/>
                    <a:pt x="62552" y="500418"/>
                    <a:pt x="62552" y="456903"/>
                  </a:cubicBezTo>
                  <a:cubicBezTo>
                    <a:pt x="62552" y="440585"/>
                    <a:pt x="65272" y="397071"/>
                    <a:pt x="65272" y="337238"/>
                  </a:cubicBezTo>
                  <a:cubicBezTo>
                    <a:pt x="65272" y="293724"/>
                    <a:pt x="67992" y="247490"/>
                    <a:pt x="67992" y="203975"/>
                  </a:cubicBezTo>
                  <a:cubicBezTo>
                    <a:pt x="67992" y="179498"/>
                    <a:pt x="67992" y="149582"/>
                    <a:pt x="70712" y="119665"/>
                  </a:cubicBezTo>
                  <a:cubicBezTo>
                    <a:pt x="70712" y="103347"/>
                    <a:pt x="73431" y="84309"/>
                    <a:pt x="73431" y="67992"/>
                  </a:cubicBezTo>
                  <a:cubicBezTo>
                    <a:pt x="73431" y="67992"/>
                    <a:pt x="70712" y="67992"/>
                    <a:pt x="67992" y="67992"/>
                  </a:cubicBezTo>
                  <a:cubicBezTo>
                    <a:pt x="59833" y="67992"/>
                    <a:pt x="51674" y="67992"/>
                    <a:pt x="43515" y="67992"/>
                  </a:cubicBezTo>
                  <a:cubicBezTo>
                    <a:pt x="35356" y="67992"/>
                    <a:pt x="24477" y="67992"/>
                    <a:pt x="16318" y="62552"/>
                  </a:cubicBezTo>
                  <a:cubicBezTo>
                    <a:pt x="8159" y="59833"/>
                    <a:pt x="0" y="51674"/>
                    <a:pt x="0" y="46234"/>
                  </a:cubicBezTo>
                  <a:cubicBezTo>
                    <a:pt x="0" y="43515"/>
                    <a:pt x="0" y="38075"/>
                    <a:pt x="5439" y="35356"/>
                  </a:cubicBezTo>
                  <a:cubicBezTo>
                    <a:pt x="10879" y="32636"/>
                    <a:pt x="21758" y="29916"/>
                    <a:pt x="27197" y="27197"/>
                  </a:cubicBezTo>
                  <a:cubicBezTo>
                    <a:pt x="46234" y="24477"/>
                    <a:pt x="65272" y="21758"/>
                    <a:pt x="76151" y="21758"/>
                  </a:cubicBezTo>
                  <a:cubicBezTo>
                    <a:pt x="76151" y="19038"/>
                    <a:pt x="78871" y="16318"/>
                    <a:pt x="81590" y="13598"/>
                  </a:cubicBezTo>
                  <a:cubicBezTo>
                    <a:pt x="84310" y="10879"/>
                    <a:pt x="92469" y="5439"/>
                    <a:pt x="97908" y="5439"/>
                  </a:cubicBezTo>
                  <a:cubicBezTo>
                    <a:pt x="103347" y="2720"/>
                    <a:pt x="108787" y="0"/>
                    <a:pt x="114226" y="0"/>
                  </a:cubicBezTo>
                  <a:close/>
                </a:path>
              </a:pathLst>
            </a:custGeom>
            <a:grpFill/>
            <a:ln w="27168" cap="flat">
              <a:noFill/>
              <a:prstDash val="solid"/>
              <a:miter/>
            </a:ln>
          </p:spPr>
          <p:txBody>
            <a:bodyPr rtlCol="0" anchor="ctr"/>
            <a:lstStyle/>
            <a:p>
              <a:endParaRPr/>
            </a:p>
          </p:txBody>
        </p:sp>
        <p:sp>
          <p:nvSpPr>
            <p:cNvPr id="45" name="Freeform: Shape 44">
              <a:extLst>
                <a:ext uri="{FF2B5EF4-FFF2-40B4-BE49-F238E27FC236}">
                  <a16:creationId xmlns:a16="http://schemas.microsoft.com/office/drawing/2014/main" id="{E57DE58C-884C-473D-88BB-56EE3548B302}"/>
                </a:ext>
              </a:extLst>
            </p:cNvPr>
            <p:cNvSpPr/>
            <p:nvPr/>
          </p:nvSpPr>
          <p:spPr>
            <a:xfrm>
              <a:off x="7310622" y="4197597"/>
              <a:ext cx="489539" cy="761503"/>
            </a:xfrm>
            <a:custGeom>
              <a:avLst/>
              <a:gdLst>
                <a:gd name="connsiteX0" fmla="*/ 433491 w 489538"/>
                <a:gd name="connsiteY0" fmla="*/ 651063 h 761503"/>
                <a:gd name="connsiteX1" fmla="*/ 438930 w 489538"/>
                <a:gd name="connsiteY1" fmla="*/ 661942 h 761503"/>
                <a:gd name="connsiteX2" fmla="*/ 425332 w 489538"/>
                <a:gd name="connsiteY2" fmla="*/ 683699 h 761503"/>
                <a:gd name="connsiteX3" fmla="*/ 400855 w 489538"/>
                <a:gd name="connsiteY3" fmla="*/ 691858 h 761503"/>
                <a:gd name="connsiteX4" fmla="*/ 343742 w 489538"/>
                <a:gd name="connsiteY4" fmla="*/ 700017 h 761503"/>
                <a:gd name="connsiteX5" fmla="*/ 316546 w 489538"/>
                <a:gd name="connsiteY5" fmla="*/ 705456 h 761503"/>
                <a:gd name="connsiteX6" fmla="*/ 275751 w 489538"/>
                <a:gd name="connsiteY6" fmla="*/ 705456 h 761503"/>
                <a:gd name="connsiteX7" fmla="*/ 264872 w 489538"/>
                <a:gd name="connsiteY7" fmla="*/ 708176 h 761503"/>
                <a:gd name="connsiteX8" fmla="*/ 253994 w 489538"/>
                <a:gd name="connsiteY8" fmla="*/ 708176 h 761503"/>
                <a:gd name="connsiteX9" fmla="*/ 240395 w 489538"/>
                <a:gd name="connsiteY9" fmla="*/ 719054 h 761503"/>
                <a:gd name="connsiteX10" fmla="*/ 224077 w 489538"/>
                <a:gd name="connsiteY10" fmla="*/ 721774 h 761503"/>
                <a:gd name="connsiteX11" fmla="*/ 205040 w 489538"/>
                <a:gd name="connsiteY11" fmla="*/ 724494 h 761503"/>
                <a:gd name="connsiteX12" fmla="*/ 191441 w 489538"/>
                <a:gd name="connsiteY12" fmla="*/ 727213 h 761503"/>
                <a:gd name="connsiteX13" fmla="*/ 169684 w 489538"/>
                <a:gd name="connsiteY13" fmla="*/ 721774 h 761503"/>
                <a:gd name="connsiteX14" fmla="*/ 150646 w 489538"/>
                <a:gd name="connsiteY14" fmla="*/ 708176 h 761503"/>
                <a:gd name="connsiteX15" fmla="*/ 139768 w 489538"/>
                <a:gd name="connsiteY15" fmla="*/ 708176 h 761503"/>
                <a:gd name="connsiteX16" fmla="*/ 120730 w 489538"/>
                <a:gd name="connsiteY16" fmla="*/ 708176 h 761503"/>
                <a:gd name="connsiteX17" fmla="*/ 98973 w 489538"/>
                <a:gd name="connsiteY17" fmla="*/ 708176 h 761503"/>
                <a:gd name="connsiteX18" fmla="*/ 74496 w 489538"/>
                <a:gd name="connsiteY18" fmla="*/ 702736 h 761503"/>
                <a:gd name="connsiteX19" fmla="*/ 58178 w 489538"/>
                <a:gd name="connsiteY19" fmla="*/ 683699 h 761503"/>
                <a:gd name="connsiteX20" fmla="*/ 63617 w 489538"/>
                <a:gd name="connsiteY20" fmla="*/ 675540 h 761503"/>
                <a:gd name="connsiteX21" fmla="*/ 85375 w 489538"/>
                <a:gd name="connsiteY21" fmla="*/ 667381 h 761503"/>
                <a:gd name="connsiteX22" fmla="*/ 128889 w 489538"/>
                <a:gd name="connsiteY22" fmla="*/ 661942 h 761503"/>
                <a:gd name="connsiteX23" fmla="*/ 128889 w 489538"/>
                <a:gd name="connsiteY23" fmla="*/ 602109 h 761503"/>
                <a:gd name="connsiteX24" fmla="*/ 126170 w 489538"/>
                <a:gd name="connsiteY24" fmla="*/ 523239 h 761503"/>
                <a:gd name="connsiteX25" fmla="*/ 126170 w 489538"/>
                <a:gd name="connsiteY25" fmla="*/ 468846 h 761503"/>
                <a:gd name="connsiteX26" fmla="*/ 123450 w 489538"/>
                <a:gd name="connsiteY26" fmla="*/ 409014 h 761503"/>
                <a:gd name="connsiteX27" fmla="*/ 123450 w 489538"/>
                <a:gd name="connsiteY27" fmla="*/ 384537 h 761503"/>
                <a:gd name="connsiteX28" fmla="*/ 126170 w 489538"/>
                <a:gd name="connsiteY28" fmla="*/ 349181 h 761503"/>
                <a:gd name="connsiteX29" fmla="*/ 126170 w 489538"/>
                <a:gd name="connsiteY29" fmla="*/ 324704 h 761503"/>
                <a:gd name="connsiteX30" fmla="*/ 128889 w 489538"/>
                <a:gd name="connsiteY30" fmla="*/ 292068 h 761503"/>
                <a:gd name="connsiteX31" fmla="*/ 134329 w 489538"/>
                <a:gd name="connsiteY31" fmla="*/ 234956 h 761503"/>
                <a:gd name="connsiteX32" fmla="*/ 134329 w 489538"/>
                <a:gd name="connsiteY32" fmla="*/ 172404 h 761503"/>
                <a:gd name="connsiteX33" fmla="*/ 137048 w 489538"/>
                <a:gd name="connsiteY33" fmla="*/ 123450 h 761503"/>
                <a:gd name="connsiteX34" fmla="*/ 123450 w 489538"/>
                <a:gd name="connsiteY34" fmla="*/ 123450 h 761503"/>
                <a:gd name="connsiteX35" fmla="*/ 101693 w 489538"/>
                <a:gd name="connsiteY35" fmla="*/ 123450 h 761503"/>
                <a:gd name="connsiteX36" fmla="*/ 77216 w 489538"/>
                <a:gd name="connsiteY36" fmla="*/ 118011 h 761503"/>
                <a:gd name="connsiteX37" fmla="*/ 60898 w 489538"/>
                <a:gd name="connsiteY37" fmla="*/ 98973 h 761503"/>
                <a:gd name="connsiteX38" fmla="*/ 66337 w 489538"/>
                <a:gd name="connsiteY38" fmla="*/ 90814 h 761503"/>
                <a:gd name="connsiteX39" fmla="*/ 88094 w 489538"/>
                <a:gd name="connsiteY39" fmla="*/ 82655 h 761503"/>
                <a:gd name="connsiteX40" fmla="*/ 145207 w 489538"/>
                <a:gd name="connsiteY40" fmla="*/ 77216 h 761503"/>
                <a:gd name="connsiteX41" fmla="*/ 145207 w 489538"/>
                <a:gd name="connsiteY41" fmla="*/ 77216 h 761503"/>
                <a:gd name="connsiteX42" fmla="*/ 153366 w 489538"/>
                <a:gd name="connsiteY42" fmla="*/ 69057 h 761503"/>
                <a:gd name="connsiteX43" fmla="*/ 177843 w 489538"/>
                <a:gd name="connsiteY43" fmla="*/ 60898 h 761503"/>
                <a:gd name="connsiteX44" fmla="*/ 196881 w 489538"/>
                <a:gd name="connsiteY44" fmla="*/ 58178 h 761503"/>
                <a:gd name="connsiteX45" fmla="*/ 205040 w 489538"/>
                <a:gd name="connsiteY45" fmla="*/ 58178 h 761503"/>
                <a:gd name="connsiteX46" fmla="*/ 215919 w 489538"/>
                <a:gd name="connsiteY46" fmla="*/ 63617 h 761503"/>
                <a:gd name="connsiteX47" fmla="*/ 229517 w 489538"/>
                <a:gd name="connsiteY47" fmla="*/ 69057 h 761503"/>
                <a:gd name="connsiteX48" fmla="*/ 256713 w 489538"/>
                <a:gd name="connsiteY48" fmla="*/ 77216 h 761503"/>
                <a:gd name="connsiteX49" fmla="*/ 264872 w 489538"/>
                <a:gd name="connsiteY49" fmla="*/ 77216 h 761503"/>
                <a:gd name="connsiteX50" fmla="*/ 281190 w 489538"/>
                <a:gd name="connsiteY50" fmla="*/ 77216 h 761503"/>
                <a:gd name="connsiteX51" fmla="*/ 330144 w 489538"/>
                <a:gd name="connsiteY51" fmla="*/ 77216 h 761503"/>
                <a:gd name="connsiteX52" fmla="*/ 357341 w 489538"/>
                <a:gd name="connsiteY52" fmla="*/ 79935 h 761503"/>
                <a:gd name="connsiteX53" fmla="*/ 387257 w 489538"/>
                <a:gd name="connsiteY53" fmla="*/ 82655 h 761503"/>
                <a:gd name="connsiteX54" fmla="*/ 406295 w 489538"/>
                <a:gd name="connsiteY54" fmla="*/ 85375 h 761503"/>
                <a:gd name="connsiteX55" fmla="*/ 417173 w 489538"/>
                <a:gd name="connsiteY55" fmla="*/ 79935 h 761503"/>
                <a:gd name="connsiteX56" fmla="*/ 425332 w 489538"/>
                <a:gd name="connsiteY56" fmla="*/ 85375 h 761503"/>
                <a:gd name="connsiteX57" fmla="*/ 433491 w 489538"/>
                <a:gd name="connsiteY57" fmla="*/ 104412 h 761503"/>
                <a:gd name="connsiteX58" fmla="*/ 436211 w 489538"/>
                <a:gd name="connsiteY58" fmla="*/ 137048 h 761503"/>
                <a:gd name="connsiteX59" fmla="*/ 438930 w 489538"/>
                <a:gd name="connsiteY59" fmla="*/ 183282 h 761503"/>
                <a:gd name="connsiteX60" fmla="*/ 422612 w 489538"/>
                <a:gd name="connsiteY60" fmla="*/ 218638 h 761503"/>
                <a:gd name="connsiteX61" fmla="*/ 406295 w 489538"/>
                <a:gd name="connsiteY61" fmla="*/ 213198 h 761503"/>
                <a:gd name="connsiteX62" fmla="*/ 398136 w 489538"/>
                <a:gd name="connsiteY62" fmla="*/ 196881 h 761503"/>
                <a:gd name="connsiteX63" fmla="*/ 395416 w 489538"/>
                <a:gd name="connsiteY63" fmla="*/ 175123 h 761503"/>
                <a:gd name="connsiteX64" fmla="*/ 395416 w 489538"/>
                <a:gd name="connsiteY64" fmla="*/ 153366 h 761503"/>
                <a:gd name="connsiteX65" fmla="*/ 395416 w 489538"/>
                <a:gd name="connsiteY65" fmla="*/ 126170 h 761503"/>
                <a:gd name="connsiteX66" fmla="*/ 370939 w 489538"/>
                <a:gd name="connsiteY66" fmla="*/ 128889 h 761503"/>
                <a:gd name="connsiteX67" fmla="*/ 338303 w 489538"/>
                <a:gd name="connsiteY67" fmla="*/ 131609 h 761503"/>
                <a:gd name="connsiteX68" fmla="*/ 286629 w 489538"/>
                <a:gd name="connsiteY68" fmla="*/ 134328 h 761503"/>
                <a:gd name="connsiteX69" fmla="*/ 273031 w 489538"/>
                <a:gd name="connsiteY69" fmla="*/ 137048 h 761503"/>
                <a:gd name="connsiteX70" fmla="*/ 262153 w 489538"/>
                <a:gd name="connsiteY70" fmla="*/ 142487 h 761503"/>
                <a:gd name="connsiteX71" fmla="*/ 259433 w 489538"/>
                <a:gd name="connsiteY71" fmla="*/ 153366 h 761503"/>
                <a:gd name="connsiteX72" fmla="*/ 262153 w 489538"/>
                <a:gd name="connsiteY72" fmla="*/ 166964 h 761503"/>
                <a:gd name="connsiteX73" fmla="*/ 262153 w 489538"/>
                <a:gd name="connsiteY73" fmla="*/ 196881 h 761503"/>
                <a:gd name="connsiteX74" fmla="*/ 262153 w 489538"/>
                <a:gd name="connsiteY74" fmla="*/ 215918 h 761503"/>
                <a:gd name="connsiteX75" fmla="*/ 262153 w 489538"/>
                <a:gd name="connsiteY75" fmla="*/ 251274 h 761503"/>
                <a:gd name="connsiteX76" fmla="*/ 259433 w 489538"/>
                <a:gd name="connsiteY76" fmla="*/ 278470 h 761503"/>
                <a:gd name="connsiteX77" fmla="*/ 259433 w 489538"/>
                <a:gd name="connsiteY77" fmla="*/ 308386 h 761503"/>
                <a:gd name="connsiteX78" fmla="*/ 259433 w 489538"/>
                <a:gd name="connsiteY78" fmla="*/ 321985 h 761503"/>
                <a:gd name="connsiteX79" fmla="*/ 259433 w 489538"/>
                <a:gd name="connsiteY79" fmla="*/ 332863 h 761503"/>
                <a:gd name="connsiteX80" fmla="*/ 267592 w 489538"/>
                <a:gd name="connsiteY80" fmla="*/ 335583 h 761503"/>
                <a:gd name="connsiteX81" fmla="*/ 281190 w 489538"/>
                <a:gd name="connsiteY81" fmla="*/ 335583 h 761503"/>
                <a:gd name="connsiteX82" fmla="*/ 327424 w 489538"/>
                <a:gd name="connsiteY82" fmla="*/ 338303 h 761503"/>
                <a:gd name="connsiteX83" fmla="*/ 351901 w 489538"/>
                <a:gd name="connsiteY83" fmla="*/ 341022 h 761503"/>
                <a:gd name="connsiteX84" fmla="*/ 351901 w 489538"/>
                <a:gd name="connsiteY84" fmla="*/ 335583 h 761503"/>
                <a:gd name="connsiteX85" fmla="*/ 351901 w 489538"/>
                <a:gd name="connsiteY85" fmla="*/ 313826 h 761503"/>
                <a:gd name="connsiteX86" fmla="*/ 357341 w 489538"/>
                <a:gd name="connsiteY86" fmla="*/ 289349 h 761503"/>
                <a:gd name="connsiteX87" fmla="*/ 373658 w 489538"/>
                <a:gd name="connsiteY87" fmla="*/ 273031 h 761503"/>
                <a:gd name="connsiteX88" fmla="*/ 381817 w 489538"/>
                <a:gd name="connsiteY88" fmla="*/ 278470 h 761503"/>
                <a:gd name="connsiteX89" fmla="*/ 389977 w 489538"/>
                <a:gd name="connsiteY89" fmla="*/ 300228 h 761503"/>
                <a:gd name="connsiteX90" fmla="*/ 395416 w 489538"/>
                <a:gd name="connsiteY90" fmla="*/ 351901 h 761503"/>
                <a:gd name="connsiteX91" fmla="*/ 398136 w 489538"/>
                <a:gd name="connsiteY91" fmla="*/ 409014 h 761503"/>
                <a:gd name="connsiteX92" fmla="*/ 381817 w 489538"/>
                <a:gd name="connsiteY92" fmla="*/ 444369 h 761503"/>
                <a:gd name="connsiteX93" fmla="*/ 365500 w 489538"/>
                <a:gd name="connsiteY93" fmla="*/ 438930 h 761503"/>
                <a:gd name="connsiteX94" fmla="*/ 357341 w 489538"/>
                <a:gd name="connsiteY94" fmla="*/ 422612 h 761503"/>
                <a:gd name="connsiteX95" fmla="*/ 354621 w 489538"/>
                <a:gd name="connsiteY95" fmla="*/ 400855 h 761503"/>
                <a:gd name="connsiteX96" fmla="*/ 354621 w 489538"/>
                <a:gd name="connsiteY96" fmla="*/ 381817 h 761503"/>
                <a:gd name="connsiteX97" fmla="*/ 270312 w 489538"/>
                <a:gd name="connsiteY97" fmla="*/ 381817 h 761503"/>
                <a:gd name="connsiteX98" fmla="*/ 256713 w 489538"/>
                <a:gd name="connsiteY98" fmla="*/ 395415 h 761503"/>
                <a:gd name="connsiteX99" fmla="*/ 253994 w 489538"/>
                <a:gd name="connsiteY99" fmla="*/ 422612 h 761503"/>
                <a:gd name="connsiteX100" fmla="*/ 253994 w 489538"/>
                <a:gd name="connsiteY100" fmla="*/ 433490 h 761503"/>
                <a:gd name="connsiteX101" fmla="*/ 253994 w 489538"/>
                <a:gd name="connsiteY101" fmla="*/ 449809 h 761503"/>
                <a:gd name="connsiteX102" fmla="*/ 256713 w 489538"/>
                <a:gd name="connsiteY102" fmla="*/ 474285 h 761503"/>
                <a:gd name="connsiteX103" fmla="*/ 256713 w 489538"/>
                <a:gd name="connsiteY103" fmla="*/ 496043 h 761503"/>
                <a:gd name="connsiteX104" fmla="*/ 259433 w 489538"/>
                <a:gd name="connsiteY104" fmla="*/ 534118 h 761503"/>
                <a:gd name="connsiteX105" fmla="*/ 259433 w 489538"/>
                <a:gd name="connsiteY105" fmla="*/ 591231 h 761503"/>
                <a:gd name="connsiteX106" fmla="*/ 262153 w 489538"/>
                <a:gd name="connsiteY106" fmla="*/ 618427 h 761503"/>
                <a:gd name="connsiteX107" fmla="*/ 267592 w 489538"/>
                <a:gd name="connsiteY107" fmla="*/ 648343 h 761503"/>
                <a:gd name="connsiteX108" fmla="*/ 292069 w 489538"/>
                <a:gd name="connsiteY108" fmla="*/ 651063 h 761503"/>
                <a:gd name="connsiteX109" fmla="*/ 327424 w 489538"/>
                <a:gd name="connsiteY109" fmla="*/ 651063 h 761503"/>
                <a:gd name="connsiteX110" fmla="*/ 362780 w 489538"/>
                <a:gd name="connsiteY110" fmla="*/ 653783 h 761503"/>
                <a:gd name="connsiteX111" fmla="*/ 395416 w 489538"/>
                <a:gd name="connsiteY111" fmla="*/ 648343 h 761503"/>
                <a:gd name="connsiteX112" fmla="*/ 395416 w 489538"/>
                <a:gd name="connsiteY112" fmla="*/ 618427 h 761503"/>
                <a:gd name="connsiteX113" fmla="*/ 395416 w 489538"/>
                <a:gd name="connsiteY113" fmla="*/ 596670 h 761503"/>
                <a:gd name="connsiteX114" fmla="*/ 398136 w 489538"/>
                <a:gd name="connsiteY114" fmla="*/ 574913 h 761503"/>
                <a:gd name="connsiteX115" fmla="*/ 406295 w 489538"/>
                <a:gd name="connsiteY115" fmla="*/ 558595 h 761503"/>
                <a:gd name="connsiteX116" fmla="*/ 422612 w 489538"/>
                <a:gd name="connsiteY116" fmla="*/ 553155 h 761503"/>
                <a:gd name="connsiteX117" fmla="*/ 438930 w 489538"/>
                <a:gd name="connsiteY117" fmla="*/ 588511 h 761503"/>
                <a:gd name="connsiteX118" fmla="*/ 436211 w 489538"/>
                <a:gd name="connsiteY118" fmla="*/ 645624 h 761503"/>
                <a:gd name="connsiteX119" fmla="*/ 433491 w 489538"/>
                <a:gd name="connsiteY119" fmla="*/ 651063 h 761503"/>
                <a:gd name="connsiteX120" fmla="*/ 433491 w 489538"/>
                <a:gd name="connsiteY120" fmla="*/ 651063 h 76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489538" h="761503">
                  <a:moveTo>
                    <a:pt x="433491" y="651063"/>
                  </a:moveTo>
                  <a:cubicBezTo>
                    <a:pt x="436211" y="653783"/>
                    <a:pt x="438930" y="656502"/>
                    <a:pt x="438930" y="661942"/>
                  </a:cubicBezTo>
                  <a:cubicBezTo>
                    <a:pt x="438930" y="670101"/>
                    <a:pt x="433491" y="678259"/>
                    <a:pt x="425332" y="683699"/>
                  </a:cubicBezTo>
                  <a:cubicBezTo>
                    <a:pt x="417173" y="689138"/>
                    <a:pt x="409014" y="689138"/>
                    <a:pt x="400855" y="691858"/>
                  </a:cubicBezTo>
                  <a:cubicBezTo>
                    <a:pt x="381817" y="694578"/>
                    <a:pt x="362780" y="694578"/>
                    <a:pt x="343742" y="700017"/>
                  </a:cubicBezTo>
                  <a:cubicBezTo>
                    <a:pt x="335583" y="702736"/>
                    <a:pt x="324705" y="702736"/>
                    <a:pt x="316546" y="705456"/>
                  </a:cubicBezTo>
                  <a:cubicBezTo>
                    <a:pt x="308387" y="705456"/>
                    <a:pt x="289349" y="705456"/>
                    <a:pt x="275751" y="705456"/>
                  </a:cubicBezTo>
                  <a:cubicBezTo>
                    <a:pt x="270312" y="705456"/>
                    <a:pt x="267592" y="708176"/>
                    <a:pt x="264872" y="708176"/>
                  </a:cubicBezTo>
                  <a:cubicBezTo>
                    <a:pt x="264872" y="708176"/>
                    <a:pt x="259433" y="708176"/>
                    <a:pt x="253994" y="708176"/>
                  </a:cubicBezTo>
                  <a:cubicBezTo>
                    <a:pt x="251274" y="713615"/>
                    <a:pt x="245835" y="716335"/>
                    <a:pt x="240395" y="719054"/>
                  </a:cubicBezTo>
                  <a:cubicBezTo>
                    <a:pt x="234956" y="721774"/>
                    <a:pt x="229517" y="721774"/>
                    <a:pt x="224077" y="721774"/>
                  </a:cubicBezTo>
                  <a:cubicBezTo>
                    <a:pt x="218638" y="721774"/>
                    <a:pt x="213199" y="724494"/>
                    <a:pt x="205040" y="724494"/>
                  </a:cubicBezTo>
                  <a:cubicBezTo>
                    <a:pt x="202320" y="724494"/>
                    <a:pt x="194161" y="727213"/>
                    <a:pt x="191441" y="727213"/>
                  </a:cubicBezTo>
                  <a:cubicBezTo>
                    <a:pt x="183282" y="727213"/>
                    <a:pt x="172404" y="721774"/>
                    <a:pt x="169684" y="721774"/>
                  </a:cubicBezTo>
                  <a:cubicBezTo>
                    <a:pt x="164245" y="719054"/>
                    <a:pt x="156086" y="713615"/>
                    <a:pt x="150646" y="708176"/>
                  </a:cubicBezTo>
                  <a:cubicBezTo>
                    <a:pt x="145207" y="708176"/>
                    <a:pt x="139768" y="708176"/>
                    <a:pt x="139768" y="708176"/>
                  </a:cubicBezTo>
                  <a:cubicBezTo>
                    <a:pt x="126170" y="708176"/>
                    <a:pt x="137048" y="708176"/>
                    <a:pt x="120730" y="708176"/>
                  </a:cubicBezTo>
                  <a:cubicBezTo>
                    <a:pt x="112571" y="708176"/>
                    <a:pt x="104412" y="708176"/>
                    <a:pt x="98973" y="708176"/>
                  </a:cubicBezTo>
                  <a:cubicBezTo>
                    <a:pt x="90814" y="708176"/>
                    <a:pt x="79936" y="708176"/>
                    <a:pt x="74496" y="702736"/>
                  </a:cubicBezTo>
                  <a:cubicBezTo>
                    <a:pt x="66337" y="700017"/>
                    <a:pt x="58178" y="689138"/>
                    <a:pt x="58178" y="683699"/>
                  </a:cubicBezTo>
                  <a:cubicBezTo>
                    <a:pt x="58178" y="680979"/>
                    <a:pt x="58178" y="678259"/>
                    <a:pt x="63617" y="675540"/>
                  </a:cubicBezTo>
                  <a:cubicBezTo>
                    <a:pt x="69057" y="672820"/>
                    <a:pt x="77216" y="670101"/>
                    <a:pt x="85375" y="667381"/>
                  </a:cubicBezTo>
                  <a:cubicBezTo>
                    <a:pt x="98973" y="664661"/>
                    <a:pt x="115291" y="664661"/>
                    <a:pt x="128889" y="661942"/>
                  </a:cubicBezTo>
                  <a:cubicBezTo>
                    <a:pt x="128889" y="645624"/>
                    <a:pt x="128889" y="623866"/>
                    <a:pt x="128889" y="602109"/>
                  </a:cubicBezTo>
                  <a:cubicBezTo>
                    <a:pt x="128889" y="566754"/>
                    <a:pt x="128889" y="531398"/>
                    <a:pt x="126170" y="523239"/>
                  </a:cubicBezTo>
                  <a:cubicBezTo>
                    <a:pt x="126170" y="517800"/>
                    <a:pt x="126170" y="487884"/>
                    <a:pt x="126170" y="468846"/>
                  </a:cubicBezTo>
                  <a:cubicBezTo>
                    <a:pt x="126170" y="449809"/>
                    <a:pt x="123450" y="430771"/>
                    <a:pt x="123450" y="409014"/>
                  </a:cubicBezTo>
                  <a:cubicBezTo>
                    <a:pt x="123450" y="400855"/>
                    <a:pt x="123450" y="392696"/>
                    <a:pt x="123450" y="384537"/>
                  </a:cubicBezTo>
                  <a:cubicBezTo>
                    <a:pt x="123450" y="373658"/>
                    <a:pt x="126170" y="360060"/>
                    <a:pt x="126170" y="349181"/>
                  </a:cubicBezTo>
                  <a:cubicBezTo>
                    <a:pt x="126170" y="341022"/>
                    <a:pt x="126170" y="332863"/>
                    <a:pt x="126170" y="324704"/>
                  </a:cubicBezTo>
                  <a:cubicBezTo>
                    <a:pt x="126170" y="313826"/>
                    <a:pt x="126170" y="302947"/>
                    <a:pt x="128889" y="292068"/>
                  </a:cubicBezTo>
                  <a:cubicBezTo>
                    <a:pt x="131609" y="273031"/>
                    <a:pt x="134329" y="253993"/>
                    <a:pt x="134329" y="234956"/>
                  </a:cubicBezTo>
                  <a:cubicBezTo>
                    <a:pt x="134329" y="213198"/>
                    <a:pt x="134329" y="191441"/>
                    <a:pt x="134329" y="172404"/>
                  </a:cubicBezTo>
                  <a:cubicBezTo>
                    <a:pt x="134329" y="156086"/>
                    <a:pt x="134329" y="139768"/>
                    <a:pt x="137048" y="123450"/>
                  </a:cubicBezTo>
                  <a:cubicBezTo>
                    <a:pt x="131609" y="123450"/>
                    <a:pt x="134329" y="123450"/>
                    <a:pt x="123450" y="123450"/>
                  </a:cubicBezTo>
                  <a:cubicBezTo>
                    <a:pt x="115291" y="123450"/>
                    <a:pt x="107132" y="123450"/>
                    <a:pt x="101693" y="123450"/>
                  </a:cubicBezTo>
                  <a:cubicBezTo>
                    <a:pt x="93534" y="123450"/>
                    <a:pt x="82655" y="123450"/>
                    <a:pt x="77216" y="118011"/>
                  </a:cubicBezTo>
                  <a:cubicBezTo>
                    <a:pt x="69057" y="115291"/>
                    <a:pt x="60898" y="101693"/>
                    <a:pt x="60898" y="98973"/>
                  </a:cubicBezTo>
                  <a:cubicBezTo>
                    <a:pt x="60898" y="96253"/>
                    <a:pt x="60898" y="93534"/>
                    <a:pt x="66337" y="90814"/>
                  </a:cubicBezTo>
                  <a:cubicBezTo>
                    <a:pt x="71777" y="88094"/>
                    <a:pt x="79936" y="85375"/>
                    <a:pt x="88094" y="82655"/>
                  </a:cubicBezTo>
                  <a:cubicBezTo>
                    <a:pt x="104412" y="79935"/>
                    <a:pt x="131609" y="77216"/>
                    <a:pt x="145207" y="77216"/>
                  </a:cubicBezTo>
                  <a:cubicBezTo>
                    <a:pt x="145207" y="77216"/>
                    <a:pt x="145207" y="77216"/>
                    <a:pt x="145207" y="77216"/>
                  </a:cubicBezTo>
                  <a:cubicBezTo>
                    <a:pt x="145207" y="74496"/>
                    <a:pt x="150646" y="71776"/>
                    <a:pt x="153366" y="69057"/>
                  </a:cubicBezTo>
                  <a:cubicBezTo>
                    <a:pt x="161525" y="63617"/>
                    <a:pt x="169684" y="63617"/>
                    <a:pt x="177843" y="60898"/>
                  </a:cubicBezTo>
                  <a:cubicBezTo>
                    <a:pt x="183282" y="58178"/>
                    <a:pt x="191441" y="58178"/>
                    <a:pt x="196881" y="58178"/>
                  </a:cubicBezTo>
                  <a:cubicBezTo>
                    <a:pt x="199600" y="58178"/>
                    <a:pt x="202320" y="58178"/>
                    <a:pt x="205040" y="58178"/>
                  </a:cubicBezTo>
                  <a:cubicBezTo>
                    <a:pt x="207759" y="58178"/>
                    <a:pt x="213199" y="60898"/>
                    <a:pt x="215919" y="63617"/>
                  </a:cubicBezTo>
                  <a:cubicBezTo>
                    <a:pt x="221358" y="66337"/>
                    <a:pt x="224077" y="66337"/>
                    <a:pt x="229517" y="69057"/>
                  </a:cubicBezTo>
                  <a:cubicBezTo>
                    <a:pt x="237675" y="71776"/>
                    <a:pt x="245835" y="77216"/>
                    <a:pt x="256713" y="77216"/>
                  </a:cubicBezTo>
                  <a:cubicBezTo>
                    <a:pt x="259433" y="77216"/>
                    <a:pt x="262153" y="77216"/>
                    <a:pt x="264872" y="77216"/>
                  </a:cubicBezTo>
                  <a:cubicBezTo>
                    <a:pt x="270312" y="77216"/>
                    <a:pt x="275751" y="77216"/>
                    <a:pt x="281190" y="77216"/>
                  </a:cubicBezTo>
                  <a:cubicBezTo>
                    <a:pt x="292069" y="77216"/>
                    <a:pt x="321985" y="77216"/>
                    <a:pt x="330144" y="77216"/>
                  </a:cubicBezTo>
                  <a:cubicBezTo>
                    <a:pt x="338303" y="77216"/>
                    <a:pt x="349182" y="77216"/>
                    <a:pt x="357341" y="79935"/>
                  </a:cubicBezTo>
                  <a:cubicBezTo>
                    <a:pt x="368219" y="79935"/>
                    <a:pt x="379098" y="82655"/>
                    <a:pt x="387257" y="82655"/>
                  </a:cubicBezTo>
                  <a:cubicBezTo>
                    <a:pt x="392696" y="82655"/>
                    <a:pt x="400855" y="85375"/>
                    <a:pt x="406295" y="85375"/>
                  </a:cubicBezTo>
                  <a:cubicBezTo>
                    <a:pt x="409014" y="82655"/>
                    <a:pt x="414453" y="79935"/>
                    <a:pt x="417173" y="79935"/>
                  </a:cubicBezTo>
                  <a:cubicBezTo>
                    <a:pt x="419893" y="79935"/>
                    <a:pt x="422612" y="79935"/>
                    <a:pt x="425332" y="85375"/>
                  </a:cubicBezTo>
                  <a:cubicBezTo>
                    <a:pt x="428052" y="90814"/>
                    <a:pt x="433491" y="98973"/>
                    <a:pt x="433491" y="104412"/>
                  </a:cubicBezTo>
                  <a:cubicBezTo>
                    <a:pt x="436211" y="131609"/>
                    <a:pt x="436211" y="120730"/>
                    <a:pt x="436211" y="137048"/>
                  </a:cubicBezTo>
                  <a:cubicBezTo>
                    <a:pt x="438930" y="158805"/>
                    <a:pt x="438930" y="158805"/>
                    <a:pt x="438930" y="183282"/>
                  </a:cubicBezTo>
                  <a:cubicBezTo>
                    <a:pt x="438930" y="194161"/>
                    <a:pt x="438930" y="218638"/>
                    <a:pt x="422612" y="218638"/>
                  </a:cubicBezTo>
                  <a:cubicBezTo>
                    <a:pt x="414453" y="218638"/>
                    <a:pt x="411734" y="215918"/>
                    <a:pt x="406295" y="213198"/>
                  </a:cubicBezTo>
                  <a:cubicBezTo>
                    <a:pt x="400855" y="210479"/>
                    <a:pt x="398136" y="202320"/>
                    <a:pt x="398136" y="196881"/>
                  </a:cubicBezTo>
                  <a:cubicBezTo>
                    <a:pt x="395416" y="188722"/>
                    <a:pt x="395416" y="183282"/>
                    <a:pt x="395416" y="175123"/>
                  </a:cubicBezTo>
                  <a:cubicBezTo>
                    <a:pt x="395416" y="169684"/>
                    <a:pt x="395416" y="164245"/>
                    <a:pt x="395416" y="153366"/>
                  </a:cubicBezTo>
                  <a:cubicBezTo>
                    <a:pt x="395416" y="145207"/>
                    <a:pt x="395416" y="134328"/>
                    <a:pt x="395416" y="126170"/>
                  </a:cubicBezTo>
                  <a:cubicBezTo>
                    <a:pt x="387257" y="128889"/>
                    <a:pt x="379098" y="128889"/>
                    <a:pt x="370939" y="128889"/>
                  </a:cubicBezTo>
                  <a:cubicBezTo>
                    <a:pt x="360060" y="128889"/>
                    <a:pt x="349182" y="128889"/>
                    <a:pt x="338303" y="131609"/>
                  </a:cubicBezTo>
                  <a:cubicBezTo>
                    <a:pt x="327424" y="131609"/>
                    <a:pt x="319265" y="134328"/>
                    <a:pt x="286629" y="134328"/>
                  </a:cubicBezTo>
                  <a:cubicBezTo>
                    <a:pt x="281190" y="134328"/>
                    <a:pt x="278470" y="134328"/>
                    <a:pt x="273031" y="137048"/>
                  </a:cubicBezTo>
                  <a:cubicBezTo>
                    <a:pt x="270312" y="137048"/>
                    <a:pt x="264872" y="137048"/>
                    <a:pt x="262153" y="142487"/>
                  </a:cubicBezTo>
                  <a:cubicBezTo>
                    <a:pt x="259433" y="145207"/>
                    <a:pt x="259433" y="150647"/>
                    <a:pt x="259433" y="153366"/>
                  </a:cubicBezTo>
                  <a:cubicBezTo>
                    <a:pt x="259433" y="158805"/>
                    <a:pt x="259433" y="164245"/>
                    <a:pt x="262153" y="166964"/>
                  </a:cubicBezTo>
                  <a:cubicBezTo>
                    <a:pt x="262153" y="177843"/>
                    <a:pt x="262153" y="186002"/>
                    <a:pt x="262153" y="196881"/>
                  </a:cubicBezTo>
                  <a:cubicBezTo>
                    <a:pt x="262153" y="202320"/>
                    <a:pt x="262153" y="210479"/>
                    <a:pt x="262153" y="215918"/>
                  </a:cubicBezTo>
                  <a:cubicBezTo>
                    <a:pt x="262153" y="229516"/>
                    <a:pt x="262153" y="240395"/>
                    <a:pt x="262153" y="251274"/>
                  </a:cubicBezTo>
                  <a:cubicBezTo>
                    <a:pt x="262153" y="259433"/>
                    <a:pt x="259433" y="270311"/>
                    <a:pt x="259433" y="278470"/>
                  </a:cubicBezTo>
                  <a:cubicBezTo>
                    <a:pt x="259433" y="289349"/>
                    <a:pt x="259433" y="297508"/>
                    <a:pt x="259433" y="308386"/>
                  </a:cubicBezTo>
                  <a:cubicBezTo>
                    <a:pt x="259433" y="313826"/>
                    <a:pt x="259433" y="319265"/>
                    <a:pt x="259433" y="321985"/>
                  </a:cubicBezTo>
                  <a:cubicBezTo>
                    <a:pt x="259433" y="324704"/>
                    <a:pt x="259433" y="330144"/>
                    <a:pt x="259433" y="332863"/>
                  </a:cubicBezTo>
                  <a:cubicBezTo>
                    <a:pt x="262153" y="335583"/>
                    <a:pt x="264872" y="335583"/>
                    <a:pt x="267592" y="335583"/>
                  </a:cubicBezTo>
                  <a:cubicBezTo>
                    <a:pt x="273031" y="335583"/>
                    <a:pt x="275751" y="335583"/>
                    <a:pt x="281190" y="335583"/>
                  </a:cubicBezTo>
                  <a:cubicBezTo>
                    <a:pt x="311107" y="335583"/>
                    <a:pt x="319265" y="335583"/>
                    <a:pt x="327424" y="338303"/>
                  </a:cubicBezTo>
                  <a:cubicBezTo>
                    <a:pt x="335583" y="341022"/>
                    <a:pt x="343742" y="341022"/>
                    <a:pt x="351901" y="341022"/>
                  </a:cubicBezTo>
                  <a:cubicBezTo>
                    <a:pt x="351901" y="338303"/>
                    <a:pt x="351901" y="338303"/>
                    <a:pt x="351901" y="335583"/>
                  </a:cubicBezTo>
                  <a:cubicBezTo>
                    <a:pt x="351901" y="327424"/>
                    <a:pt x="351901" y="319265"/>
                    <a:pt x="351901" y="313826"/>
                  </a:cubicBezTo>
                  <a:cubicBezTo>
                    <a:pt x="351901" y="305667"/>
                    <a:pt x="351901" y="294788"/>
                    <a:pt x="357341" y="289349"/>
                  </a:cubicBezTo>
                  <a:cubicBezTo>
                    <a:pt x="360060" y="281190"/>
                    <a:pt x="368219" y="273031"/>
                    <a:pt x="373658" y="273031"/>
                  </a:cubicBezTo>
                  <a:cubicBezTo>
                    <a:pt x="376378" y="273031"/>
                    <a:pt x="379098" y="273031"/>
                    <a:pt x="381817" y="278470"/>
                  </a:cubicBezTo>
                  <a:cubicBezTo>
                    <a:pt x="384537" y="283909"/>
                    <a:pt x="387257" y="292068"/>
                    <a:pt x="389977" y="300228"/>
                  </a:cubicBezTo>
                  <a:cubicBezTo>
                    <a:pt x="392696" y="316545"/>
                    <a:pt x="392696" y="335583"/>
                    <a:pt x="395416" y="351901"/>
                  </a:cubicBezTo>
                  <a:cubicBezTo>
                    <a:pt x="398136" y="373658"/>
                    <a:pt x="398136" y="384537"/>
                    <a:pt x="398136" y="409014"/>
                  </a:cubicBezTo>
                  <a:cubicBezTo>
                    <a:pt x="398136" y="422612"/>
                    <a:pt x="398136" y="444369"/>
                    <a:pt x="381817" y="444369"/>
                  </a:cubicBezTo>
                  <a:cubicBezTo>
                    <a:pt x="373658" y="444369"/>
                    <a:pt x="370939" y="441650"/>
                    <a:pt x="365500" y="438930"/>
                  </a:cubicBezTo>
                  <a:cubicBezTo>
                    <a:pt x="360060" y="436210"/>
                    <a:pt x="357341" y="428051"/>
                    <a:pt x="357341" y="422612"/>
                  </a:cubicBezTo>
                  <a:cubicBezTo>
                    <a:pt x="354621" y="414453"/>
                    <a:pt x="354621" y="409014"/>
                    <a:pt x="354621" y="400855"/>
                  </a:cubicBezTo>
                  <a:cubicBezTo>
                    <a:pt x="354621" y="395415"/>
                    <a:pt x="354621" y="389976"/>
                    <a:pt x="354621" y="381817"/>
                  </a:cubicBezTo>
                  <a:cubicBezTo>
                    <a:pt x="335583" y="381817"/>
                    <a:pt x="308387" y="384537"/>
                    <a:pt x="270312" y="381817"/>
                  </a:cubicBezTo>
                  <a:cubicBezTo>
                    <a:pt x="262153" y="381817"/>
                    <a:pt x="256713" y="387256"/>
                    <a:pt x="256713" y="395415"/>
                  </a:cubicBezTo>
                  <a:cubicBezTo>
                    <a:pt x="256713" y="403574"/>
                    <a:pt x="256713" y="414453"/>
                    <a:pt x="253994" y="422612"/>
                  </a:cubicBezTo>
                  <a:cubicBezTo>
                    <a:pt x="253994" y="425332"/>
                    <a:pt x="253994" y="430771"/>
                    <a:pt x="253994" y="433490"/>
                  </a:cubicBezTo>
                  <a:cubicBezTo>
                    <a:pt x="253994" y="438930"/>
                    <a:pt x="253994" y="444369"/>
                    <a:pt x="253994" y="449809"/>
                  </a:cubicBezTo>
                  <a:cubicBezTo>
                    <a:pt x="253994" y="457967"/>
                    <a:pt x="256713" y="466126"/>
                    <a:pt x="256713" y="474285"/>
                  </a:cubicBezTo>
                  <a:cubicBezTo>
                    <a:pt x="256713" y="482444"/>
                    <a:pt x="256713" y="490603"/>
                    <a:pt x="256713" y="496043"/>
                  </a:cubicBezTo>
                  <a:cubicBezTo>
                    <a:pt x="256713" y="509641"/>
                    <a:pt x="259433" y="520520"/>
                    <a:pt x="259433" y="534118"/>
                  </a:cubicBezTo>
                  <a:cubicBezTo>
                    <a:pt x="259433" y="553155"/>
                    <a:pt x="259433" y="572193"/>
                    <a:pt x="259433" y="591231"/>
                  </a:cubicBezTo>
                  <a:cubicBezTo>
                    <a:pt x="259433" y="602109"/>
                    <a:pt x="262153" y="610268"/>
                    <a:pt x="262153" y="618427"/>
                  </a:cubicBezTo>
                  <a:cubicBezTo>
                    <a:pt x="264872" y="626586"/>
                    <a:pt x="262153" y="642904"/>
                    <a:pt x="267592" y="648343"/>
                  </a:cubicBezTo>
                  <a:cubicBezTo>
                    <a:pt x="270312" y="651063"/>
                    <a:pt x="275751" y="651063"/>
                    <a:pt x="292069" y="651063"/>
                  </a:cubicBezTo>
                  <a:cubicBezTo>
                    <a:pt x="305667" y="651063"/>
                    <a:pt x="319265" y="651063"/>
                    <a:pt x="327424" y="651063"/>
                  </a:cubicBezTo>
                  <a:cubicBezTo>
                    <a:pt x="338303" y="651063"/>
                    <a:pt x="351901" y="653783"/>
                    <a:pt x="362780" y="653783"/>
                  </a:cubicBezTo>
                  <a:cubicBezTo>
                    <a:pt x="376378" y="653783"/>
                    <a:pt x="384537" y="651063"/>
                    <a:pt x="395416" y="648343"/>
                  </a:cubicBezTo>
                  <a:cubicBezTo>
                    <a:pt x="395416" y="637465"/>
                    <a:pt x="395416" y="629306"/>
                    <a:pt x="395416" y="618427"/>
                  </a:cubicBezTo>
                  <a:cubicBezTo>
                    <a:pt x="395416" y="610268"/>
                    <a:pt x="395416" y="602109"/>
                    <a:pt x="395416" y="596670"/>
                  </a:cubicBezTo>
                  <a:cubicBezTo>
                    <a:pt x="395416" y="591231"/>
                    <a:pt x="395416" y="585791"/>
                    <a:pt x="398136" y="574913"/>
                  </a:cubicBezTo>
                  <a:cubicBezTo>
                    <a:pt x="400855" y="569473"/>
                    <a:pt x="400855" y="564034"/>
                    <a:pt x="406295" y="558595"/>
                  </a:cubicBezTo>
                  <a:cubicBezTo>
                    <a:pt x="411734" y="553155"/>
                    <a:pt x="414453" y="553155"/>
                    <a:pt x="422612" y="553155"/>
                  </a:cubicBezTo>
                  <a:cubicBezTo>
                    <a:pt x="436211" y="553155"/>
                    <a:pt x="438930" y="577632"/>
                    <a:pt x="438930" y="588511"/>
                  </a:cubicBezTo>
                  <a:cubicBezTo>
                    <a:pt x="438930" y="612988"/>
                    <a:pt x="438930" y="623866"/>
                    <a:pt x="436211" y="645624"/>
                  </a:cubicBezTo>
                  <a:cubicBezTo>
                    <a:pt x="433491" y="648343"/>
                    <a:pt x="433491" y="648343"/>
                    <a:pt x="433491" y="651063"/>
                  </a:cubicBezTo>
                  <a:lnTo>
                    <a:pt x="433491" y="651063"/>
                  </a:lnTo>
                  <a:close/>
                </a:path>
              </a:pathLst>
            </a:custGeom>
            <a:grpFill/>
            <a:ln w="27168" cap="flat">
              <a:noFill/>
              <a:prstDash val="solid"/>
              <a:miter/>
            </a:ln>
          </p:spPr>
          <p:txBody>
            <a:bodyPr rtlCol="0" anchor="ctr"/>
            <a:lstStyle/>
            <a:p>
              <a:endParaRPr/>
            </a:p>
          </p:txBody>
        </p:sp>
        <p:sp>
          <p:nvSpPr>
            <p:cNvPr id="46" name="Freeform: Shape 45">
              <a:extLst>
                <a:ext uri="{FF2B5EF4-FFF2-40B4-BE49-F238E27FC236}">
                  <a16:creationId xmlns:a16="http://schemas.microsoft.com/office/drawing/2014/main" id="{4E622CD9-12E7-481D-9568-392632F69D07}"/>
                </a:ext>
              </a:extLst>
            </p:cNvPr>
            <p:cNvSpPr/>
            <p:nvPr/>
          </p:nvSpPr>
          <p:spPr>
            <a:xfrm>
              <a:off x="7912732" y="4250336"/>
              <a:ext cx="465062" cy="658157"/>
            </a:xfrm>
            <a:custGeom>
              <a:avLst/>
              <a:gdLst>
                <a:gd name="connsiteX0" fmla="*/ 193096 w 465062"/>
                <a:gd name="connsiteY0" fmla="*/ 59832 h 658157"/>
                <a:gd name="connsiteX1" fmla="*/ 193096 w 465062"/>
                <a:gd name="connsiteY1" fmla="*/ 114226 h 658157"/>
                <a:gd name="connsiteX2" fmla="*/ 198536 w 465062"/>
                <a:gd name="connsiteY2" fmla="*/ 209414 h 658157"/>
                <a:gd name="connsiteX3" fmla="*/ 201255 w 465062"/>
                <a:gd name="connsiteY3" fmla="*/ 282845 h 658157"/>
                <a:gd name="connsiteX4" fmla="*/ 203975 w 465062"/>
                <a:gd name="connsiteY4" fmla="*/ 315481 h 658157"/>
                <a:gd name="connsiteX5" fmla="*/ 203975 w 465062"/>
                <a:gd name="connsiteY5" fmla="*/ 320920 h 658157"/>
                <a:gd name="connsiteX6" fmla="*/ 212134 w 465062"/>
                <a:gd name="connsiteY6" fmla="*/ 329079 h 658157"/>
                <a:gd name="connsiteX7" fmla="*/ 223013 w 465062"/>
                <a:gd name="connsiteY7" fmla="*/ 329079 h 658157"/>
                <a:gd name="connsiteX8" fmla="*/ 239331 w 465062"/>
                <a:gd name="connsiteY8" fmla="*/ 329079 h 658157"/>
                <a:gd name="connsiteX9" fmla="*/ 280126 w 465062"/>
                <a:gd name="connsiteY9" fmla="*/ 312761 h 658157"/>
                <a:gd name="connsiteX10" fmla="*/ 296443 w 465062"/>
                <a:gd name="connsiteY10" fmla="*/ 288284 h 658157"/>
                <a:gd name="connsiteX11" fmla="*/ 304602 w 465062"/>
                <a:gd name="connsiteY11" fmla="*/ 258368 h 658157"/>
                <a:gd name="connsiteX12" fmla="*/ 312761 w 465062"/>
                <a:gd name="connsiteY12" fmla="*/ 225732 h 658157"/>
                <a:gd name="connsiteX13" fmla="*/ 315481 w 465062"/>
                <a:gd name="connsiteY13" fmla="*/ 195816 h 658157"/>
                <a:gd name="connsiteX14" fmla="*/ 318201 w 465062"/>
                <a:gd name="connsiteY14" fmla="*/ 168619 h 658157"/>
                <a:gd name="connsiteX15" fmla="*/ 312761 w 465062"/>
                <a:gd name="connsiteY15" fmla="*/ 135983 h 658157"/>
                <a:gd name="connsiteX16" fmla="*/ 312761 w 465062"/>
                <a:gd name="connsiteY16" fmla="*/ 122385 h 658157"/>
                <a:gd name="connsiteX17" fmla="*/ 293724 w 465062"/>
                <a:gd name="connsiteY17" fmla="*/ 84309 h 658157"/>
                <a:gd name="connsiteX18" fmla="*/ 280126 w 465062"/>
                <a:gd name="connsiteY18" fmla="*/ 73430 h 658157"/>
                <a:gd name="connsiteX19" fmla="*/ 258368 w 465062"/>
                <a:gd name="connsiteY19" fmla="*/ 62552 h 658157"/>
                <a:gd name="connsiteX20" fmla="*/ 217573 w 465062"/>
                <a:gd name="connsiteY20" fmla="*/ 59832 h 658157"/>
                <a:gd name="connsiteX21" fmla="*/ 111506 w 465062"/>
                <a:gd name="connsiteY21" fmla="*/ 0 h 658157"/>
                <a:gd name="connsiteX22" fmla="*/ 127824 w 465062"/>
                <a:gd name="connsiteY22" fmla="*/ 0 h 658157"/>
                <a:gd name="connsiteX23" fmla="*/ 157741 w 465062"/>
                <a:gd name="connsiteY23" fmla="*/ 5440 h 658157"/>
                <a:gd name="connsiteX24" fmla="*/ 179497 w 465062"/>
                <a:gd name="connsiteY24" fmla="*/ 16318 h 658157"/>
                <a:gd name="connsiteX25" fmla="*/ 209414 w 465062"/>
                <a:gd name="connsiteY25" fmla="*/ 16318 h 658157"/>
                <a:gd name="connsiteX26" fmla="*/ 247489 w 465062"/>
                <a:gd name="connsiteY26" fmla="*/ 16318 h 658157"/>
                <a:gd name="connsiteX27" fmla="*/ 266527 w 465062"/>
                <a:gd name="connsiteY27" fmla="*/ 16318 h 658157"/>
                <a:gd name="connsiteX28" fmla="*/ 312761 w 465062"/>
                <a:gd name="connsiteY28" fmla="*/ 27197 h 658157"/>
                <a:gd name="connsiteX29" fmla="*/ 337238 w 465062"/>
                <a:gd name="connsiteY29" fmla="*/ 38075 h 658157"/>
                <a:gd name="connsiteX30" fmla="*/ 364434 w 465062"/>
                <a:gd name="connsiteY30" fmla="*/ 54393 h 658157"/>
                <a:gd name="connsiteX31" fmla="*/ 386192 w 465062"/>
                <a:gd name="connsiteY31" fmla="*/ 73431 h 658157"/>
                <a:gd name="connsiteX32" fmla="*/ 407949 w 465062"/>
                <a:gd name="connsiteY32" fmla="*/ 103347 h 658157"/>
                <a:gd name="connsiteX33" fmla="*/ 416108 w 465062"/>
                <a:gd name="connsiteY33" fmla="*/ 141422 h 658157"/>
                <a:gd name="connsiteX34" fmla="*/ 418828 w 465062"/>
                <a:gd name="connsiteY34" fmla="*/ 163179 h 658157"/>
                <a:gd name="connsiteX35" fmla="*/ 418828 w 465062"/>
                <a:gd name="connsiteY35" fmla="*/ 171339 h 658157"/>
                <a:gd name="connsiteX36" fmla="*/ 421547 w 465062"/>
                <a:gd name="connsiteY36" fmla="*/ 187656 h 658157"/>
                <a:gd name="connsiteX37" fmla="*/ 418828 w 465062"/>
                <a:gd name="connsiteY37" fmla="*/ 206694 h 658157"/>
                <a:gd name="connsiteX38" fmla="*/ 416108 w 465062"/>
                <a:gd name="connsiteY38" fmla="*/ 233891 h 658157"/>
                <a:gd name="connsiteX39" fmla="*/ 405229 w 465062"/>
                <a:gd name="connsiteY39" fmla="*/ 263807 h 658157"/>
                <a:gd name="connsiteX40" fmla="*/ 394351 w 465062"/>
                <a:gd name="connsiteY40" fmla="*/ 274686 h 658157"/>
                <a:gd name="connsiteX41" fmla="*/ 388912 w 465062"/>
                <a:gd name="connsiteY41" fmla="*/ 285564 h 658157"/>
                <a:gd name="connsiteX42" fmla="*/ 369874 w 465062"/>
                <a:gd name="connsiteY42" fmla="*/ 304602 h 658157"/>
                <a:gd name="connsiteX43" fmla="*/ 358995 w 465062"/>
                <a:gd name="connsiteY43" fmla="*/ 310041 h 658157"/>
                <a:gd name="connsiteX44" fmla="*/ 348117 w 465062"/>
                <a:gd name="connsiteY44" fmla="*/ 320920 h 658157"/>
                <a:gd name="connsiteX45" fmla="*/ 326359 w 465062"/>
                <a:gd name="connsiteY45" fmla="*/ 339957 h 658157"/>
                <a:gd name="connsiteX46" fmla="*/ 312761 w 465062"/>
                <a:gd name="connsiteY46" fmla="*/ 353555 h 658157"/>
                <a:gd name="connsiteX47" fmla="*/ 337238 w 465062"/>
                <a:gd name="connsiteY47" fmla="*/ 380752 h 658157"/>
                <a:gd name="connsiteX48" fmla="*/ 358995 w 465062"/>
                <a:gd name="connsiteY48" fmla="*/ 421547 h 658157"/>
                <a:gd name="connsiteX49" fmla="*/ 372593 w 465062"/>
                <a:gd name="connsiteY49" fmla="*/ 459622 h 658157"/>
                <a:gd name="connsiteX50" fmla="*/ 386192 w 465062"/>
                <a:gd name="connsiteY50" fmla="*/ 514015 h 658157"/>
                <a:gd name="connsiteX51" fmla="*/ 407949 w 465062"/>
                <a:gd name="connsiteY51" fmla="*/ 568408 h 658157"/>
                <a:gd name="connsiteX52" fmla="*/ 421547 w 465062"/>
                <a:gd name="connsiteY52" fmla="*/ 598324 h 658157"/>
                <a:gd name="connsiteX53" fmla="*/ 451463 w 465062"/>
                <a:gd name="connsiteY53" fmla="*/ 628241 h 658157"/>
                <a:gd name="connsiteX54" fmla="*/ 465062 w 465062"/>
                <a:gd name="connsiteY54" fmla="*/ 644559 h 658157"/>
                <a:gd name="connsiteX55" fmla="*/ 462342 w 465062"/>
                <a:gd name="connsiteY55" fmla="*/ 649998 h 658157"/>
                <a:gd name="connsiteX56" fmla="*/ 437865 w 465062"/>
                <a:gd name="connsiteY56" fmla="*/ 658157 h 658157"/>
                <a:gd name="connsiteX57" fmla="*/ 361715 w 465062"/>
                <a:gd name="connsiteY57" fmla="*/ 622801 h 658157"/>
                <a:gd name="connsiteX58" fmla="*/ 320920 w 465062"/>
                <a:gd name="connsiteY58" fmla="*/ 565689 h 658157"/>
                <a:gd name="connsiteX59" fmla="*/ 304602 w 465062"/>
                <a:gd name="connsiteY59" fmla="*/ 530333 h 658157"/>
                <a:gd name="connsiteX60" fmla="*/ 293723 w 465062"/>
                <a:gd name="connsiteY60" fmla="*/ 497697 h 658157"/>
                <a:gd name="connsiteX61" fmla="*/ 282845 w 465062"/>
                <a:gd name="connsiteY61" fmla="*/ 462342 h 658157"/>
                <a:gd name="connsiteX62" fmla="*/ 269246 w 465062"/>
                <a:gd name="connsiteY62" fmla="*/ 424267 h 658157"/>
                <a:gd name="connsiteX63" fmla="*/ 255648 w 465062"/>
                <a:gd name="connsiteY63" fmla="*/ 391631 h 658157"/>
                <a:gd name="connsiteX64" fmla="*/ 236610 w 465062"/>
                <a:gd name="connsiteY64" fmla="*/ 367154 h 658157"/>
                <a:gd name="connsiteX65" fmla="*/ 217573 w 465062"/>
                <a:gd name="connsiteY65" fmla="*/ 361714 h 658157"/>
                <a:gd name="connsiteX66" fmla="*/ 201255 w 465062"/>
                <a:gd name="connsiteY66" fmla="*/ 361714 h 658157"/>
                <a:gd name="connsiteX67" fmla="*/ 198535 w 465062"/>
                <a:gd name="connsiteY67" fmla="*/ 367154 h 658157"/>
                <a:gd name="connsiteX68" fmla="*/ 201255 w 465062"/>
                <a:gd name="connsiteY68" fmla="*/ 388911 h 658157"/>
                <a:gd name="connsiteX69" fmla="*/ 198535 w 465062"/>
                <a:gd name="connsiteY69" fmla="*/ 426986 h 658157"/>
                <a:gd name="connsiteX70" fmla="*/ 203975 w 465062"/>
                <a:gd name="connsiteY70" fmla="*/ 478660 h 658157"/>
                <a:gd name="connsiteX71" fmla="*/ 198535 w 465062"/>
                <a:gd name="connsiteY71" fmla="*/ 552090 h 658157"/>
                <a:gd name="connsiteX72" fmla="*/ 195816 w 465062"/>
                <a:gd name="connsiteY72" fmla="*/ 576567 h 658157"/>
                <a:gd name="connsiteX73" fmla="*/ 198535 w 465062"/>
                <a:gd name="connsiteY73" fmla="*/ 592885 h 658157"/>
                <a:gd name="connsiteX74" fmla="*/ 233891 w 465062"/>
                <a:gd name="connsiteY74" fmla="*/ 592885 h 658157"/>
                <a:gd name="connsiteX75" fmla="*/ 271966 w 465062"/>
                <a:gd name="connsiteY75" fmla="*/ 611923 h 658157"/>
                <a:gd name="connsiteX76" fmla="*/ 266527 w 465062"/>
                <a:gd name="connsiteY76" fmla="*/ 628241 h 658157"/>
                <a:gd name="connsiteX77" fmla="*/ 250209 w 465062"/>
                <a:gd name="connsiteY77" fmla="*/ 636400 h 658157"/>
                <a:gd name="connsiteX78" fmla="*/ 228451 w 465062"/>
                <a:gd name="connsiteY78" fmla="*/ 639119 h 658157"/>
                <a:gd name="connsiteX79" fmla="*/ 187657 w 465062"/>
                <a:gd name="connsiteY79" fmla="*/ 639119 h 658157"/>
                <a:gd name="connsiteX80" fmla="*/ 152301 w 465062"/>
                <a:gd name="connsiteY80" fmla="*/ 652717 h 658157"/>
                <a:gd name="connsiteX81" fmla="*/ 133263 w 465062"/>
                <a:gd name="connsiteY81" fmla="*/ 655437 h 658157"/>
                <a:gd name="connsiteX82" fmla="*/ 122385 w 465062"/>
                <a:gd name="connsiteY82" fmla="*/ 652717 h 658157"/>
                <a:gd name="connsiteX83" fmla="*/ 97908 w 465062"/>
                <a:gd name="connsiteY83" fmla="*/ 639119 h 658157"/>
                <a:gd name="connsiteX84" fmla="*/ 70711 w 465062"/>
                <a:gd name="connsiteY84" fmla="*/ 639119 h 658157"/>
                <a:gd name="connsiteX85" fmla="*/ 46234 w 465062"/>
                <a:gd name="connsiteY85" fmla="*/ 639119 h 658157"/>
                <a:gd name="connsiteX86" fmla="*/ 19038 w 465062"/>
                <a:gd name="connsiteY86" fmla="*/ 630960 h 658157"/>
                <a:gd name="connsiteX87" fmla="*/ 2720 w 465062"/>
                <a:gd name="connsiteY87" fmla="*/ 614642 h 658157"/>
                <a:gd name="connsiteX88" fmla="*/ 8159 w 465062"/>
                <a:gd name="connsiteY88" fmla="*/ 606483 h 658157"/>
                <a:gd name="connsiteX89" fmla="*/ 29916 w 465062"/>
                <a:gd name="connsiteY89" fmla="*/ 598324 h 658157"/>
                <a:gd name="connsiteX90" fmla="*/ 76151 w 465062"/>
                <a:gd name="connsiteY90" fmla="*/ 592885 h 658157"/>
                <a:gd name="connsiteX91" fmla="*/ 73431 w 465062"/>
                <a:gd name="connsiteY91" fmla="*/ 573848 h 658157"/>
                <a:gd name="connsiteX92" fmla="*/ 70711 w 465062"/>
                <a:gd name="connsiteY92" fmla="*/ 500417 h 658157"/>
                <a:gd name="connsiteX93" fmla="*/ 73431 w 465062"/>
                <a:gd name="connsiteY93" fmla="*/ 437865 h 658157"/>
                <a:gd name="connsiteX94" fmla="*/ 70711 w 465062"/>
                <a:gd name="connsiteY94" fmla="*/ 369873 h 658157"/>
                <a:gd name="connsiteX95" fmla="*/ 70711 w 465062"/>
                <a:gd name="connsiteY95" fmla="*/ 293723 h 658157"/>
                <a:gd name="connsiteX96" fmla="*/ 73431 w 465062"/>
                <a:gd name="connsiteY96" fmla="*/ 212133 h 658157"/>
                <a:gd name="connsiteX97" fmla="*/ 76151 w 465062"/>
                <a:gd name="connsiteY97" fmla="*/ 155021 h 658157"/>
                <a:gd name="connsiteX98" fmla="*/ 76151 w 465062"/>
                <a:gd name="connsiteY98" fmla="*/ 119665 h 658157"/>
                <a:gd name="connsiteX99" fmla="*/ 78870 w 465062"/>
                <a:gd name="connsiteY99" fmla="*/ 84310 h 658157"/>
                <a:gd name="connsiteX100" fmla="*/ 76151 w 465062"/>
                <a:gd name="connsiteY100" fmla="*/ 62552 h 658157"/>
                <a:gd name="connsiteX101" fmla="*/ 67992 w 465062"/>
                <a:gd name="connsiteY101" fmla="*/ 62552 h 658157"/>
                <a:gd name="connsiteX102" fmla="*/ 43515 w 465062"/>
                <a:gd name="connsiteY102" fmla="*/ 62552 h 658157"/>
                <a:gd name="connsiteX103" fmla="*/ 16318 w 465062"/>
                <a:gd name="connsiteY103" fmla="*/ 57113 h 658157"/>
                <a:gd name="connsiteX104" fmla="*/ 0 w 465062"/>
                <a:gd name="connsiteY104" fmla="*/ 40795 h 658157"/>
                <a:gd name="connsiteX105" fmla="*/ 5439 w 465062"/>
                <a:gd name="connsiteY105" fmla="*/ 32636 h 658157"/>
                <a:gd name="connsiteX106" fmla="*/ 27197 w 465062"/>
                <a:gd name="connsiteY106" fmla="*/ 24477 h 658157"/>
                <a:gd name="connsiteX107" fmla="*/ 76151 w 465062"/>
                <a:gd name="connsiteY107" fmla="*/ 19038 h 658157"/>
                <a:gd name="connsiteX108" fmla="*/ 78870 w 465062"/>
                <a:gd name="connsiteY108" fmla="*/ 13598 h 658157"/>
                <a:gd name="connsiteX109" fmla="*/ 95188 w 465062"/>
                <a:gd name="connsiteY109" fmla="*/ 5440 h 658157"/>
                <a:gd name="connsiteX110" fmla="*/ 111506 w 465062"/>
                <a:gd name="connsiteY110" fmla="*/ 0 h 658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465062" h="658157">
                  <a:moveTo>
                    <a:pt x="193096" y="59832"/>
                  </a:moveTo>
                  <a:cubicBezTo>
                    <a:pt x="193096" y="73430"/>
                    <a:pt x="193096" y="89748"/>
                    <a:pt x="193096" y="114226"/>
                  </a:cubicBezTo>
                  <a:cubicBezTo>
                    <a:pt x="193096" y="144142"/>
                    <a:pt x="195816" y="176778"/>
                    <a:pt x="198536" y="209414"/>
                  </a:cubicBezTo>
                  <a:cubicBezTo>
                    <a:pt x="198536" y="247489"/>
                    <a:pt x="201255" y="277406"/>
                    <a:pt x="201255" y="282845"/>
                  </a:cubicBezTo>
                  <a:cubicBezTo>
                    <a:pt x="201255" y="293723"/>
                    <a:pt x="203975" y="304602"/>
                    <a:pt x="203975" y="315481"/>
                  </a:cubicBezTo>
                  <a:cubicBezTo>
                    <a:pt x="203975" y="318200"/>
                    <a:pt x="203975" y="318200"/>
                    <a:pt x="203975" y="320920"/>
                  </a:cubicBezTo>
                  <a:cubicBezTo>
                    <a:pt x="203975" y="326359"/>
                    <a:pt x="206695" y="329079"/>
                    <a:pt x="212134" y="329079"/>
                  </a:cubicBezTo>
                  <a:cubicBezTo>
                    <a:pt x="214854" y="329079"/>
                    <a:pt x="220293" y="329079"/>
                    <a:pt x="223013" y="329079"/>
                  </a:cubicBezTo>
                  <a:cubicBezTo>
                    <a:pt x="228452" y="329079"/>
                    <a:pt x="233891" y="329079"/>
                    <a:pt x="239331" y="329079"/>
                  </a:cubicBezTo>
                  <a:cubicBezTo>
                    <a:pt x="252929" y="329079"/>
                    <a:pt x="271967" y="323640"/>
                    <a:pt x="280126" y="312761"/>
                  </a:cubicBezTo>
                  <a:cubicBezTo>
                    <a:pt x="288284" y="304602"/>
                    <a:pt x="291004" y="299163"/>
                    <a:pt x="296443" y="288284"/>
                  </a:cubicBezTo>
                  <a:cubicBezTo>
                    <a:pt x="299163" y="277406"/>
                    <a:pt x="301883" y="269247"/>
                    <a:pt x="304602" y="258368"/>
                  </a:cubicBezTo>
                  <a:cubicBezTo>
                    <a:pt x="307322" y="244770"/>
                    <a:pt x="310042" y="239330"/>
                    <a:pt x="312761" y="225732"/>
                  </a:cubicBezTo>
                  <a:cubicBezTo>
                    <a:pt x="315481" y="212134"/>
                    <a:pt x="315481" y="209414"/>
                    <a:pt x="315481" y="195816"/>
                  </a:cubicBezTo>
                  <a:cubicBezTo>
                    <a:pt x="315481" y="179498"/>
                    <a:pt x="315481" y="184937"/>
                    <a:pt x="318201" y="168619"/>
                  </a:cubicBezTo>
                  <a:cubicBezTo>
                    <a:pt x="312761" y="152302"/>
                    <a:pt x="312761" y="149582"/>
                    <a:pt x="312761" y="135983"/>
                  </a:cubicBezTo>
                  <a:cubicBezTo>
                    <a:pt x="312761" y="133264"/>
                    <a:pt x="312761" y="127825"/>
                    <a:pt x="312761" y="122385"/>
                  </a:cubicBezTo>
                  <a:cubicBezTo>
                    <a:pt x="312761" y="111507"/>
                    <a:pt x="301883" y="95188"/>
                    <a:pt x="293724" y="84309"/>
                  </a:cubicBezTo>
                  <a:cubicBezTo>
                    <a:pt x="288284" y="78870"/>
                    <a:pt x="285565" y="76150"/>
                    <a:pt x="280126" y="73430"/>
                  </a:cubicBezTo>
                  <a:cubicBezTo>
                    <a:pt x="271967" y="67991"/>
                    <a:pt x="266527" y="65271"/>
                    <a:pt x="258368" y="62552"/>
                  </a:cubicBezTo>
                  <a:cubicBezTo>
                    <a:pt x="244770" y="59832"/>
                    <a:pt x="228452" y="59832"/>
                    <a:pt x="217573" y="59832"/>
                  </a:cubicBezTo>
                  <a:close/>
                  <a:moveTo>
                    <a:pt x="111506" y="0"/>
                  </a:moveTo>
                  <a:cubicBezTo>
                    <a:pt x="114226" y="0"/>
                    <a:pt x="122385" y="0"/>
                    <a:pt x="127824" y="0"/>
                  </a:cubicBezTo>
                  <a:cubicBezTo>
                    <a:pt x="135983" y="0"/>
                    <a:pt x="146862" y="2720"/>
                    <a:pt x="157741" y="5440"/>
                  </a:cubicBezTo>
                  <a:cubicBezTo>
                    <a:pt x="168619" y="8159"/>
                    <a:pt x="176778" y="10879"/>
                    <a:pt x="179497" y="16318"/>
                  </a:cubicBezTo>
                  <a:cubicBezTo>
                    <a:pt x="193096" y="16318"/>
                    <a:pt x="201255" y="16318"/>
                    <a:pt x="209414" y="16318"/>
                  </a:cubicBezTo>
                  <a:cubicBezTo>
                    <a:pt x="220292" y="16318"/>
                    <a:pt x="231171" y="16318"/>
                    <a:pt x="247489" y="16318"/>
                  </a:cubicBezTo>
                  <a:cubicBezTo>
                    <a:pt x="250209" y="16318"/>
                    <a:pt x="258368" y="16318"/>
                    <a:pt x="266527" y="16318"/>
                  </a:cubicBezTo>
                  <a:cubicBezTo>
                    <a:pt x="277405" y="16318"/>
                    <a:pt x="291004" y="21758"/>
                    <a:pt x="312761" y="27197"/>
                  </a:cubicBezTo>
                  <a:cubicBezTo>
                    <a:pt x="320920" y="29917"/>
                    <a:pt x="329079" y="35356"/>
                    <a:pt x="337238" y="38075"/>
                  </a:cubicBezTo>
                  <a:cubicBezTo>
                    <a:pt x="342677" y="40795"/>
                    <a:pt x="353556" y="48954"/>
                    <a:pt x="364434" y="54393"/>
                  </a:cubicBezTo>
                  <a:cubicBezTo>
                    <a:pt x="375313" y="62552"/>
                    <a:pt x="386192" y="67992"/>
                    <a:pt x="386192" y="73431"/>
                  </a:cubicBezTo>
                  <a:cubicBezTo>
                    <a:pt x="391631" y="84310"/>
                    <a:pt x="402510" y="92469"/>
                    <a:pt x="407949" y="103347"/>
                  </a:cubicBezTo>
                  <a:cubicBezTo>
                    <a:pt x="413388" y="116945"/>
                    <a:pt x="416108" y="130544"/>
                    <a:pt x="416108" y="141422"/>
                  </a:cubicBezTo>
                  <a:cubicBezTo>
                    <a:pt x="416108" y="152301"/>
                    <a:pt x="418828" y="157740"/>
                    <a:pt x="418828" y="163179"/>
                  </a:cubicBezTo>
                  <a:cubicBezTo>
                    <a:pt x="418828" y="165899"/>
                    <a:pt x="418828" y="168619"/>
                    <a:pt x="418828" y="171339"/>
                  </a:cubicBezTo>
                  <a:cubicBezTo>
                    <a:pt x="418828" y="174058"/>
                    <a:pt x="421547" y="182217"/>
                    <a:pt x="421547" y="187656"/>
                  </a:cubicBezTo>
                  <a:cubicBezTo>
                    <a:pt x="421547" y="193096"/>
                    <a:pt x="418828" y="201255"/>
                    <a:pt x="418828" y="206694"/>
                  </a:cubicBezTo>
                  <a:cubicBezTo>
                    <a:pt x="418828" y="217573"/>
                    <a:pt x="418828" y="223012"/>
                    <a:pt x="416108" y="233891"/>
                  </a:cubicBezTo>
                  <a:cubicBezTo>
                    <a:pt x="413388" y="244769"/>
                    <a:pt x="410668" y="255648"/>
                    <a:pt x="405229" y="263807"/>
                  </a:cubicBezTo>
                  <a:cubicBezTo>
                    <a:pt x="402510" y="269246"/>
                    <a:pt x="397070" y="269246"/>
                    <a:pt x="394351" y="274686"/>
                  </a:cubicBezTo>
                  <a:cubicBezTo>
                    <a:pt x="391631" y="277405"/>
                    <a:pt x="391631" y="282844"/>
                    <a:pt x="388912" y="285564"/>
                  </a:cubicBezTo>
                  <a:cubicBezTo>
                    <a:pt x="383472" y="291003"/>
                    <a:pt x="375313" y="301882"/>
                    <a:pt x="369874" y="304602"/>
                  </a:cubicBezTo>
                  <a:cubicBezTo>
                    <a:pt x="367154" y="307321"/>
                    <a:pt x="361715" y="307321"/>
                    <a:pt x="358995" y="310041"/>
                  </a:cubicBezTo>
                  <a:cubicBezTo>
                    <a:pt x="356275" y="312761"/>
                    <a:pt x="350836" y="318200"/>
                    <a:pt x="348117" y="320920"/>
                  </a:cubicBezTo>
                  <a:cubicBezTo>
                    <a:pt x="339958" y="326359"/>
                    <a:pt x="334518" y="334518"/>
                    <a:pt x="326359" y="339957"/>
                  </a:cubicBezTo>
                  <a:cubicBezTo>
                    <a:pt x="320920" y="342677"/>
                    <a:pt x="312761" y="342677"/>
                    <a:pt x="312761" y="353555"/>
                  </a:cubicBezTo>
                  <a:cubicBezTo>
                    <a:pt x="312761" y="361714"/>
                    <a:pt x="334518" y="372593"/>
                    <a:pt x="337238" y="380752"/>
                  </a:cubicBezTo>
                  <a:cubicBezTo>
                    <a:pt x="345397" y="394350"/>
                    <a:pt x="353556" y="407948"/>
                    <a:pt x="358995" y="421547"/>
                  </a:cubicBezTo>
                  <a:cubicBezTo>
                    <a:pt x="364434" y="435145"/>
                    <a:pt x="367154" y="446024"/>
                    <a:pt x="372593" y="459622"/>
                  </a:cubicBezTo>
                  <a:cubicBezTo>
                    <a:pt x="378033" y="478660"/>
                    <a:pt x="383472" y="494978"/>
                    <a:pt x="386192" y="514015"/>
                  </a:cubicBezTo>
                  <a:cubicBezTo>
                    <a:pt x="391631" y="533053"/>
                    <a:pt x="402510" y="549371"/>
                    <a:pt x="407949" y="568408"/>
                  </a:cubicBezTo>
                  <a:cubicBezTo>
                    <a:pt x="410668" y="579287"/>
                    <a:pt x="416108" y="590165"/>
                    <a:pt x="421547" y="598324"/>
                  </a:cubicBezTo>
                  <a:cubicBezTo>
                    <a:pt x="435146" y="614642"/>
                    <a:pt x="443305" y="622801"/>
                    <a:pt x="451463" y="628241"/>
                  </a:cubicBezTo>
                  <a:cubicBezTo>
                    <a:pt x="456903" y="630960"/>
                    <a:pt x="465062" y="636400"/>
                    <a:pt x="465062" y="644559"/>
                  </a:cubicBezTo>
                  <a:cubicBezTo>
                    <a:pt x="465062" y="647278"/>
                    <a:pt x="465062" y="647278"/>
                    <a:pt x="462342" y="649998"/>
                  </a:cubicBezTo>
                  <a:cubicBezTo>
                    <a:pt x="456903" y="655437"/>
                    <a:pt x="446024" y="658157"/>
                    <a:pt x="437865" y="658157"/>
                  </a:cubicBezTo>
                  <a:cubicBezTo>
                    <a:pt x="413388" y="658157"/>
                    <a:pt x="378033" y="641839"/>
                    <a:pt x="361715" y="622801"/>
                  </a:cubicBezTo>
                  <a:cubicBezTo>
                    <a:pt x="345397" y="606483"/>
                    <a:pt x="334518" y="584726"/>
                    <a:pt x="320920" y="565689"/>
                  </a:cubicBezTo>
                  <a:cubicBezTo>
                    <a:pt x="315480" y="554810"/>
                    <a:pt x="310041" y="543931"/>
                    <a:pt x="304602" y="530333"/>
                  </a:cubicBezTo>
                  <a:cubicBezTo>
                    <a:pt x="299163" y="519454"/>
                    <a:pt x="296443" y="508576"/>
                    <a:pt x="293723" y="497697"/>
                  </a:cubicBezTo>
                  <a:cubicBezTo>
                    <a:pt x="291004" y="486819"/>
                    <a:pt x="288284" y="473220"/>
                    <a:pt x="282845" y="462342"/>
                  </a:cubicBezTo>
                  <a:cubicBezTo>
                    <a:pt x="280125" y="448743"/>
                    <a:pt x="274686" y="437865"/>
                    <a:pt x="269246" y="424267"/>
                  </a:cubicBezTo>
                  <a:cubicBezTo>
                    <a:pt x="266527" y="416108"/>
                    <a:pt x="261087" y="402509"/>
                    <a:pt x="255648" y="391631"/>
                  </a:cubicBezTo>
                  <a:cubicBezTo>
                    <a:pt x="250209" y="380752"/>
                    <a:pt x="244770" y="375313"/>
                    <a:pt x="236610" y="367154"/>
                  </a:cubicBezTo>
                  <a:cubicBezTo>
                    <a:pt x="231171" y="361714"/>
                    <a:pt x="223012" y="361714"/>
                    <a:pt x="217573" y="361714"/>
                  </a:cubicBezTo>
                  <a:cubicBezTo>
                    <a:pt x="212134" y="361714"/>
                    <a:pt x="206694" y="361714"/>
                    <a:pt x="201255" y="361714"/>
                  </a:cubicBezTo>
                  <a:cubicBezTo>
                    <a:pt x="198535" y="361714"/>
                    <a:pt x="198535" y="364434"/>
                    <a:pt x="198535" y="367154"/>
                  </a:cubicBezTo>
                  <a:cubicBezTo>
                    <a:pt x="198535" y="375313"/>
                    <a:pt x="201255" y="386191"/>
                    <a:pt x="201255" y="388911"/>
                  </a:cubicBezTo>
                  <a:cubicBezTo>
                    <a:pt x="201255" y="402509"/>
                    <a:pt x="198535" y="413388"/>
                    <a:pt x="198535" y="426986"/>
                  </a:cubicBezTo>
                  <a:cubicBezTo>
                    <a:pt x="198535" y="446024"/>
                    <a:pt x="203975" y="456902"/>
                    <a:pt x="203975" y="478660"/>
                  </a:cubicBezTo>
                  <a:cubicBezTo>
                    <a:pt x="203975" y="503136"/>
                    <a:pt x="201255" y="527613"/>
                    <a:pt x="198535" y="552090"/>
                  </a:cubicBezTo>
                  <a:cubicBezTo>
                    <a:pt x="198535" y="560249"/>
                    <a:pt x="195816" y="568408"/>
                    <a:pt x="195816" y="576567"/>
                  </a:cubicBezTo>
                  <a:cubicBezTo>
                    <a:pt x="195816" y="582006"/>
                    <a:pt x="195816" y="587446"/>
                    <a:pt x="198535" y="592885"/>
                  </a:cubicBezTo>
                  <a:cubicBezTo>
                    <a:pt x="212134" y="592885"/>
                    <a:pt x="225732" y="592885"/>
                    <a:pt x="233891" y="592885"/>
                  </a:cubicBezTo>
                  <a:cubicBezTo>
                    <a:pt x="247489" y="592885"/>
                    <a:pt x="271966" y="592885"/>
                    <a:pt x="271966" y="611923"/>
                  </a:cubicBezTo>
                  <a:cubicBezTo>
                    <a:pt x="271966" y="620082"/>
                    <a:pt x="269246" y="622801"/>
                    <a:pt x="266527" y="628241"/>
                  </a:cubicBezTo>
                  <a:cubicBezTo>
                    <a:pt x="261087" y="633680"/>
                    <a:pt x="255648" y="636400"/>
                    <a:pt x="250209" y="636400"/>
                  </a:cubicBezTo>
                  <a:cubicBezTo>
                    <a:pt x="239330" y="639119"/>
                    <a:pt x="233891" y="639119"/>
                    <a:pt x="228451" y="639119"/>
                  </a:cubicBezTo>
                  <a:cubicBezTo>
                    <a:pt x="223012" y="639119"/>
                    <a:pt x="206694" y="639119"/>
                    <a:pt x="187657" y="639119"/>
                  </a:cubicBezTo>
                  <a:cubicBezTo>
                    <a:pt x="176778" y="647278"/>
                    <a:pt x="163180" y="649998"/>
                    <a:pt x="152301" y="652717"/>
                  </a:cubicBezTo>
                  <a:cubicBezTo>
                    <a:pt x="146862" y="652717"/>
                    <a:pt x="138703" y="655437"/>
                    <a:pt x="133263" y="655437"/>
                  </a:cubicBezTo>
                  <a:cubicBezTo>
                    <a:pt x="130544" y="655437"/>
                    <a:pt x="125104" y="655437"/>
                    <a:pt x="122385" y="652717"/>
                  </a:cubicBezTo>
                  <a:cubicBezTo>
                    <a:pt x="114226" y="649998"/>
                    <a:pt x="103347" y="644559"/>
                    <a:pt x="97908" y="639119"/>
                  </a:cubicBezTo>
                  <a:cubicBezTo>
                    <a:pt x="87029" y="639119"/>
                    <a:pt x="78870" y="639119"/>
                    <a:pt x="70711" y="639119"/>
                  </a:cubicBezTo>
                  <a:cubicBezTo>
                    <a:pt x="62552" y="639119"/>
                    <a:pt x="54393" y="639119"/>
                    <a:pt x="46234" y="639119"/>
                  </a:cubicBezTo>
                  <a:cubicBezTo>
                    <a:pt x="38075" y="639119"/>
                    <a:pt x="27197" y="633680"/>
                    <a:pt x="19038" y="630960"/>
                  </a:cubicBezTo>
                  <a:cubicBezTo>
                    <a:pt x="10879" y="628241"/>
                    <a:pt x="2720" y="620082"/>
                    <a:pt x="2720" y="614642"/>
                  </a:cubicBezTo>
                  <a:cubicBezTo>
                    <a:pt x="2720" y="611923"/>
                    <a:pt x="2720" y="609203"/>
                    <a:pt x="8159" y="606483"/>
                  </a:cubicBezTo>
                  <a:cubicBezTo>
                    <a:pt x="13599" y="603764"/>
                    <a:pt x="24477" y="601044"/>
                    <a:pt x="29916" y="598324"/>
                  </a:cubicBezTo>
                  <a:cubicBezTo>
                    <a:pt x="43515" y="595605"/>
                    <a:pt x="62552" y="595605"/>
                    <a:pt x="76151" y="592885"/>
                  </a:cubicBezTo>
                  <a:cubicBezTo>
                    <a:pt x="76151" y="587446"/>
                    <a:pt x="73431" y="582006"/>
                    <a:pt x="73431" y="573848"/>
                  </a:cubicBezTo>
                  <a:cubicBezTo>
                    <a:pt x="73431" y="565689"/>
                    <a:pt x="70711" y="516735"/>
                    <a:pt x="70711" y="500417"/>
                  </a:cubicBezTo>
                  <a:cubicBezTo>
                    <a:pt x="70711" y="481379"/>
                    <a:pt x="73431" y="456902"/>
                    <a:pt x="73431" y="437865"/>
                  </a:cubicBezTo>
                  <a:cubicBezTo>
                    <a:pt x="73431" y="416108"/>
                    <a:pt x="70711" y="391631"/>
                    <a:pt x="70711" y="369873"/>
                  </a:cubicBezTo>
                  <a:cubicBezTo>
                    <a:pt x="70711" y="345397"/>
                    <a:pt x="70711" y="318200"/>
                    <a:pt x="70711" y="293723"/>
                  </a:cubicBezTo>
                  <a:cubicBezTo>
                    <a:pt x="70711" y="266526"/>
                    <a:pt x="73431" y="239330"/>
                    <a:pt x="73431" y="212133"/>
                  </a:cubicBezTo>
                  <a:cubicBezTo>
                    <a:pt x="73431" y="187656"/>
                    <a:pt x="76151" y="179498"/>
                    <a:pt x="76151" y="155021"/>
                  </a:cubicBezTo>
                  <a:cubicBezTo>
                    <a:pt x="76151" y="144142"/>
                    <a:pt x="76151" y="130544"/>
                    <a:pt x="76151" y="119665"/>
                  </a:cubicBezTo>
                  <a:cubicBezTo>
                    <a:pt x="76151" y="106067"/>
                    <a:pt x="78870" y="95188"/>
                    <a:pt x="78870" y="84310"/>
                  </a:cubicBezTo>
                  <a:cubicBezTo>
                    <a:pt x="78870" y="78870"/>
                    <a:pt x="78870" y="70711"/>
                    <a:pt x="76151" y="62552"/>
                  </a:cubicBezTo>
                  <a:cubicBezTo>
                    <a:pt x="76151" y="62552"/>
                    <a:pt x="73431" y="62552"/>
                    <a:pt x="67992" y="62552"/>
                  </a:cubicBezTo>
                  <a:cubicBezTo>
                    <a:pt x="59833" y="62552"/>
                    <a:pt x="51674" y="62552"/>
                    <a:pt x="43515" y="62552"/>
                  </a:cubicBezTo>
                  <a:cubicBezTo>
                    <a:pt x="35356" y="62552"/>
                    <a:pt x="24477" y="59833"/>
                    <a:pt x="16318" y="57113"/>
                  </a:cubicBezTo>
                  <a:cubicBezTo>
                    <a:pt x="8159" y="54393"/>
                    <a:pt x="0" y="43515"/>
                    <a:pt x="0" y="40795"/>
                  </a:cubicBezTo>
                  <a:cubicBezTo>
                    <a:pt x="0" y="38075"/>
                    <a:pt x="0" y="35356"/>
                    <a:pt x="5439" y="32636"/>
                  </a:cubicBezTo>
                  <a:cubicBezTo>
                    <a:pt x="10879" y="29917"/>
                    <a:pt x="21758" y="27197"/>
                    <a:pt x="27197" y="24477"/>
                  </a:cubicBezTo>
                  <a:cubicBezTo>
                    <a:pt x="46234" y="21758"/>
                    <a:pt x="62552" y="19038"/>
                    <a:pt x="76151" y="19038"/>
                  </a:cubicBezTo>
                  <a:cubicBezTo>
                    <a:pt x="76151" y="16318"/>
                    <a:pt x="78870" y="16318"/>
                    <a:pt x="78870" y="13598"/>
                  </a:cubicBezTo>
                  <a:cubicBezTo>
                    <a:pt x="84309" y="10879"/>
                    <a:pt x="89749" y="8159"/>
                    <a:pt x="95188" y="5440"/>
                  </a:cubicBezTo>
                  <a:cubicBezTo>
                    <a:pt x="100628" y="2720"/>
                    <a:pt x="106067" y="0"/>
                    <a:pt x="111506" y="0"/>
                  </a:cubicBezTo>
                  <a:close/>
                </a:path>
              </a:pathLst>
            </a:custGeom>
            <a:grpFill/>
            <a:ln w="27168" cap="flat">
              <a:noFill/>
              <a:prstDash val="solid"/>
              <a:miter/>
            </a:ln>
          </p:spPr>
          <p:txBody>
            <a:bodyPr rtlCol="0" anchor="ctr"/>
            <a:lstStyle/>
            <a:p>
              <a:endParaRPr/>
            </a:p>
          </p:txBody>
        </p:sp>
        <p:sp>
          <p:nvSpPr>
            <p:cNvPr id="47" name="Freeform: Shape 46">
              <a:extLst>
                <a:ext uri="{FF2B5EF4-FFF2-40B4-BE49-F238E27FC236}">
                  <a16:creationId xmlns:a16="http://schemas.microsoft.com/office/drawing/2014/main" id="{2CB86C1E-34D9-4E0F-88EC-65476446F32C}"/>
                </a:ext>
              </a:extLst>
            </p:cNvPr>
            <p:cNvSpPr/>
            <p:nvPr/>
          </p:nvSpPr>
          <p:spPr>
            <a:xfrm>
              <a:off x="8346812" y="4186718"/>
              <a:ext cx="353556" cy="761503"/>
            </a:xfrm>
            <a:custGeom>
              <a:avLst/>
              <a:gdLst>
                <a:gd name="connsiteX0" fmla="*/ 283910 w 353555"/>
                <a:gd name="connsiteY0" fmla="*/ 672820 h 761503"/>
                <a:gd name="connsiteX1" fmla="*/ 321985 w 353555"/>
                <a:gd name="connsiteY1" fmla="*/ 689138 h 761503"/>
                <a:gd name="connsiteX2" fmla="*/ 316546 w 353555"/>
                <a:gd name="connsiteY2" fmla="*/ 705456 h 761503"/>
                <a:gd name="connsiteX3" fmla="*/ 300228 w 353555"/>
                <a:gd name="connsiteY3" fmla="*/ 713615 h 761503"/>
                <a:gd name="connsiteX4" fmla="*/ 278471 w 353555"/>
                <a:gd name="connsiteY4" fmla="*/ 716335 h 761503"/>
                <a:gd name="connsiteX5" fmla="*/ 237676 w 353555"/>
                <a:gd name="connsiteY5" fmla="*/ 716335 h 761503"/>
                <a:gd name="connsiteX6" fmla="*/ 180563 w 353555"/>
                <a:gd name="connsiteY6" fmla="*/ 719054 h 761503"/>
                <a:gd name="connsiteX7" fmla="*/ 126170 w 353555"/>
                <a:gd name="connsiteY7" fmla="*/ 719054 h 761503"/>
                <a:gd name="connsiteX8" fmla="*/ 101693 w 353555"/>
                <a:gd name="connsiteY8" fmla="*/ 719054 h 761503"/>
                <a:gd name="connsiteX9" fmla="*/ 74496 w 353555"/>
                <a:gd name="connsiteY9" fmla="*/ 713615 h 761503"/>
                <a:gd name="connsiteX10" fmla="*/ 58178 w 353555"/>
                <a:gd name="connsiteY10" fmla="*/ 697297 h 761503"/>
                <a:gd name="connsiteX11" fmla="*/ 63618 w 353555"/>
                <a:gd name="connsiteY11" fmla="*/ 689138 h 761503"/>
                <a:gd name="connsiteX12" fmla="*/ 85375 w 353555"/>
                <a:gd name="connsiteY12" fmla="*/ 680979 h 761503"/>
                <a:gd name="connsiteX13" fmla="*/ 131609 w 353555"/>
                <a:gd name="connsiteY13" fmla="*/ 675540 h 761503"/>
                <a:gd name="connsiteX14" fmla="*/ 142488 w 353555"/>
                <a:gd name="connsiteY14" fmla="*/ 675540 h 761503"/>
                <a:gd name="connsiteX15" fmla="*/ 131609 w 353555"/>
                <a:gd name="connsiteY15" fmla="*/ 653783 h 761503"/>
                <a:gd name="connsiteX16" fmla="*/ 128890 w 353555"/>
                <a:gd name="connsiteY16" fmla="*/ 640184 h 761503"/>
                <a:gd name="connsiteX17" fmla="*/ 128890 w 353555"/>
                <a:gd name="connsiteY17" fmla="*/ 629306 h 761503"/>
                <a:gd name="connsiteX18" fmla="*/ 128890 w 353555"/>
                <a:gd name="connsiteY18" fmla="*/ 621147 h 761503"/>
                <a:gd name="connsiteX19" fmla="*/ 128890 w 353555"/>
                <a:gd name="connsiteY19" fmla="*/ 593950 h 761503"/>
                <a:gd name="connsiteX20" fmla="*/ 128890 w 353555"/>
                <a:gd name="connsiteY20" fmla="*/ 583072 h 761503"/>
                <a:gd name="connsiteX21" fmla="*/ 128890 w 353555"/>
                <a:gd name="connsiteY21" fmla="*/ 436210 h 761503"/>
                <a:gd name="connsiteX22" fmla="*/ 128890 w 353555"/>
                <a:gd name="connsiteY22" fmla="*/ 357340 h 761503"/>
                <a:gd name="connsiteX23" fmla="*/ 131609 w 353555"/>
                <a:gd name="connsiteY23" fmla="*/ 289349 h 761503"/>
                <a:gd name="connsiteX24" fmla="*/ 131609 w 353555"/>
                <a:gd name="connsiteY24" fmla="*/ 251274 h 761503"/>
                <a:gd name="connsiteX25" fmla="*/ 131609 w 353555"/>
                <a:gd name="connsiteY25" fmla="*/ 205040 h 761503"/>
                <a:gd name="connsiteX26" fmla="*/ 131609 w 353555"/>
                <a:gd name="connsiteY26" fmla="*/ 139768 h 761503"/>
                <a:gd name="connsiteX27" fmla="*/ 131609 w 353555"/>
                <a:gd name="connsiteY27" fmla="*/ 128889 h 761503"/>
                <a:gd name="connsiteX28" fmla="*/ 126170 w 353555"/>
                <a:gd name="connsiteY28" fmla="*/ 128889 h 761503"/>
                <a:gd name="connsiteX29" fmla="*/ 101693 w 353555"/>
                <a:gd name="connsiteY29" fmla="*/ 128889 h 761503"/>
                <a:gd name="connsiteX30" fmla="*/ 74496 w 353555"/>
                <a:gd name="connsiteY30" fmla="*/ 123450 h 761503"/>
                <a:gd name="connsiteX31" fmla="*/ 58178 w 353555"/>
                <a:gd name="connsiteY31" fmla="*/ 107132 h 761503"/>
                <a:gd name="connsiteX32" fmla="*/ 60898 w 353555"/>
                <a:gd name="connsiteY32" fmla="*/ 98973 h 761503"/>
                <a:gd name="connsiteX33" fmla="*/ 82655 w 353555"/>
                <a:gd name="connsiteY33" fmla="*/ 93534 h 761503"/>
                <a:gd name="connsiteX34" fmla="*/ 131609 w 353555"/>
                <a:gd name="connsiteY34" fmla="*/ 88094 h 761503"/>
                <a:gd name="connsiteX35" fmla="*/ 131609 w 353555"/>
                <a:gd name="connsiteY35" fmla="*/ 82655 h 761503"/>
                <a:gd name="connsiteX36" fmla="*/ 134329 w 353555"/>
                <a:gd name="connsiteY36" fmla="*/ 71776 h 761503"/>
                <a:gd name="connsiteX37" fmla="*/ 147927 w 353555"/>
                <a:gd name="connsiteY37" fmla="*/ 63617 h 761503"/>
                <a:gd name="connsiteX38" fmla="*/ 164245 w 353555"/>
                <a:gd name="connsiteY38" fmla="*/ 58178 h 761503"/>
                <a:gd name="connsiteX39" fmla="*/ 177843 w 353555"/>
                <a:gd name="connsiteY39" fmla="*/ 58178 h 761503"/>
                <a:gd name="connsiteX40" fmla="*/ 196881 w 353555"/>
                <a:gd name="connsiteY40" fmla="*/ 60898 h 761503"/>
                <a:gd name="connsiteX41" fmla="*/ 232237 w 353555"/>
                <a:gd name="connsiteY41" fmla="*/ 88094 h 761503"/>
                <a:gd name="connsiteX42" fmla="*/ 278471 w 353555"/>
                <a:gd name="connsiteY42" fmla="*/ 88094 h 761503"/>
                <a:gd name="connsiteX43" fmla="*/ 316546 w 353555"/>
                <a:gd name="connsiteY43" fmla="*/ 104412 h 761503"/>
                <a:gd name="connsiteX44" fmla="*/ 311107 w 353555"/>
                <a:gd name="connsiteY44" fmla="*/ 120730 h 761503"/>
                <a:gd name="connsiteX45" fmla="*/ 294789 w 353555"/>
                <a:gd name="connsiteY45" fmla="*/ 128889 h 761503"/>
                <a:gd name="connsiteX46" fmla="*/ 273032 w 353555"/>
                <a:gd name="connsiteY46" fmla="*/ 131609 h 761503"/>
                <a:gd name="connsiteX47" fmla="*/ 243115 w 353555"/>
                <a:gd name="connsiteY47" fmla="*/ 131609 h 761503"/>
                <a:gd name="connsiteX48" fmla="*/ 243115 w 353555"/>
                <a:gd name="connsiteY48" fmla="*/ 134329 h 761503"/>
                <a:gd name="connsiteX49" fmla="*/ 248554 w 353555"/>
                <a:gd name="connsiteY49" fmla="*/ 169684 h 761503"/>
                <a:gd name="connsiteX50" fmla="*/ 251274 w 353555"/>
                <a:gd name="connsiteY50" fmla="*/ 205040 h 761503"/>
                <a:gd name="connsiteX51" fmla="*/ 251274 w 353555"/>
                <a:gd name="connsiteY51" fmla="*/ 240395 h 761503"/>
                <a:gd name="connsiteX52" fmla="*/ 251274 w 353555"/>
                <a:gd name="connsiteY52" fmla="*/ 256713 h 761503"/>
                <a:gd name="connsiteX53" fmla="*/ 253994 w 353555"/>
                <a:gd name="connsiteY53" fmla="*/ 270311 h 761503"/>
                <a:gd name="connsiteX54" fmla="*/ 259433 w 353555"/>
                <a:gd name="connsiteY54" fmla="*/ 343742 h 761503"/>
                <a:gd name="connsiteX55" fmla="*/ 262153 w 353555"/>
                <a:gd name="connsiteY55" fmla="*/ 425332 h 761503"/>
                <a:gd name="connsiteX56" fmla="*/ 264872 w 353555"/>
                <a:gd name="connsiteY56" fmla="*/ 490603 h 761503"/>
                <a:gd name="connsiteX57" fmla="*/ 270312 w 353555"/>
                <a:gd name="connsiteY57" fmla="*/ 564034 h 761503"/>
                <a:gd name="connsiteX58" fmla="*/ 270312 w 353555"/>
                <a:gd name="connsiteY58" fmla="*/ 599390 h 761503"/>
                <a:gd name="connsiteX59" fmla="*/ 270312 w 353555"/>
                <a:gd name="connsiteY59" fmla="*/ 637465 h 761503"/>
                <a:gd name="connsiteX60" fmla="*/ 264872 w 353555"/>
                <a:gd name="connsiteY60" fmla="*/ 670101 h 761503"/>
                <a:gd name="connsiteX61" fmla="*/ 283910 w 353555"/>
                <a:gd name="connsiteY61" fmla="*/ 672820 h 761503"/>
                <a:gd name="connsiteX62" fmla="*/ 283910 w 353555"/>
                <a:gd name="connsiteY62" fmla="*/ 672820 h 76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53555" h="761503">
                  <a:moveTo>
                    <a:pt x="283910" y="672820"/>
                  </a:moveTo>
                  <a:cubicBezTo>
                    <a:pt x="297508" y="672820"/>
                    <a:pt x="321985" y="672820"/>
                    <a:pt x="321985" y="689138"/>
                  </a:cubicBezTo>
                  <a:cubicBezTo>
                    <a:pt x="321985" y="697297"/>
                    <a:pt x="319266" y="697297"/>
                    <a:pt x="316546" y="705456"/>
                  </a:cubicBezTo>
                  <a:cubicBezTo>
                    <a:pt x="311107" y="710895"/>
                    <a:pt x="305667" y="713615"/>
                    <a:pt x="300228" y="713615"/>
                  </a:cubicBezTo>
                  <a:cubicBezTo>
                    <a:pt x="292069" y="716335"/>
                    <a:pt x="283910" y="716335"/>
                    <a:pt x="278471" y="716335"/>
                  </a:cubicBezTo>
                  <a:cubicBezTo>
                    <a:pt x="275751" y="716335"/>
                    <a:pt x="256713" y="716335"/>
                    <a:pt x="237676" y="716335"/>
                  </a:cubicBezTo>
                  <a:cubicBezTo>
                    <a:pt x="213199" y="716335"/>
                    <a:pt x="186003" y="719054"/>
                    <a:pt x="180563" y="719054"/>
                  </a:cubicBezTo>
                  <a:cubicBezTo>
                    <a:pt x="166965" y="719054"/>
                    <a:pt x="142488" y="719054"/>
                    <a:pt x="126170" y="719054"/>
                  </a:cubicBezTo>
                  <a:cubicBezTo>
                    <a:pt x="118011" y="719054"/>
                    <a:pt x="109852" y="719054"/>
                    <a:pt x="101693" y="719054"/>
                  </a:cubicBezTo>
                  <a:cubicBezTo>
                    <a:pt x="93534" y="719054"/>
                    <a:pt x="82655" y="719054"/>
                    <a:pt x="74496" y="713615"/>
                  </a:cubicBezTo>
                  <a:cubicBezTo>
                    <a:pt x="66337" y="710895"/>
                    <a:pt x="58178" y="702736"/>
                    <a:pt x="58178" y="697297"/>
                  </a:cubicBezTo>
                  <a:cubicBezTo>
                    <a:pt x="58178" y="694578"/>
                    <a:pt x="58178" y="691858"/>
                    <a:pt x="63618" y="689138"/>
                  </a:cubicBezTo>
                  <a:cubicBezTo>
                    <a:pt x="69057" y="686418"/>
                    <a:pt x="79936" y="683699"/>
                    <a:pt x="85375" y="680979"/>
                  </a:cubicBezTo>
                  <a:cubicBezTo>
                    <a:pt x="104413" y="678260"/>
                    <a:pt x="123450" y="675540"/>
                    <a:pt x="131609" y="675540"/>
                  </a:cubicBezTo>
                  <a:cubicBezTo>
                    <a:pt x="134329" y="675540"/>
                    <a:pt x="137049" y="675540"/>
                    <a:pt x="142488" y="675540"/>
                  </a:cubicBezTo>
                  <a:cubicBezTo>
                    <a:pt x="134329" y="670101"/>
                    <a:pt x="131609" y="661942"/>
                    <a:pt x="131609" y="653783"/>
                  </a:cubicBezTo>
                  <a:cubicBezTo>
                    <a:pt x="131609" y="648343"/>
                    <a:pt x="131609" y="642904"/>
                    <a:pt x="128890" y="640184"/>
                  </a:cubicBezTo>
                  <a:cubicBezTo>
                    <a:pt x="128890" y="637465"/>
                    <a:pt x="128890" y="634745"/>
                    <a:pt x="128890" y="629306"/>
                  </a:cubicBezTo>
                  <a:cubicBezTo>
                    <a:pt x="128890" y="626586"/>
                    <a:pt x="128890" y="623867"/>
                    <a:pt x="128890" y="621147"/>
                  </a:cubicBezTo>
                  <a:cubicBezTo>
                    <a:pt x="128890" y="612988"/>
                    <a:pt x="128890" y="604829"/>
                    <a:pt x="128890" y="593950"/>
                  </a:cubicBezTo>
                  <a:cubicBezTo>
                    <a:pt x="128890" y="591231"/>
                    <a:pt x="128890" y="585791"/>
                    <a:pt x="128890" y="583072"/>
                  </a:cubicBezTo>
                  <a:cubicBezTo>
                    <a:pt x="128890" y="534118"/>
                    <a:pt x="131609" y="485164"/>
                    <a:pt x="128890" y="436210"/>
                  </a:cubicBezTo>
                  <a:cubicBezTo>
                    <a:pt x="128890" y="409014"/>
                    <a:pt x="128890" y="384537"/>
                    <a:pt x="128890" y="357340"/>
                  </a:cubicBezTo>
                  <a:cubicBezTo>
                    <a:pt x="128890" y="335583"/>
                    <a:pt x="131609" y="313826"/>
                    <a:pt x="131609" y="289349"/>
                  </a:cubicBezTo>
                  <a:cubicBezTo>
                    <a:pt x="131609" y="275751"/>
                    <a:pt x="131609" y="264872"/>
                    <a:pt x="131609" y="251274"/>
                  </a:cubicBezTo>
                  <a:cubicBezTo>
                    <a:pt x="131609" y="234956"/>
                    <a:pt x="131609" y="221357"/>
                    <a:pt x="131609" y="205040"/>
                  </a:cubicBezTo>
                  <a:cubicBezTo>
                    <a:pt x="131609" y="183282"/>
                    <a:pt x="131609" y="161525"/>
                    <a:pt x="131609" y="139768"/>
                  </a:cubicBezTo>
                  <a:cubicBezTo>
                    <a:pt x="131609" y="137048"/>
                    <a:pt x="131609" y="134329"/>
                    <a:pt x="131609" y="128889"/>
                  </a:cubicBezTo>
                  <a:cubicBezTo>
                    <a:pt x="128890" y="128889"/>
                    <a:pt x="126170" y="128889"/>
                    <a:pt x="126170" y="128889"/>
                  </a:cubicBezTo>
                  <a:cubicBezTo>
                    <a:pt x="118011" y="128889"/>
                    <a:pt x="109852" y="128889"/>
                    <a:pt x="101693" y="128889"/>
                  </a:cubicBezTo>
                  <a:cubicBezTo>
                    <a:pt x="93534" y="128889"/>
                    <a:pt x="82655" y="128889"/>
                    <a:pt x="74496" y="123450"/>
                  </a:cubicBezTo>
                  <a:cubicBezTo>
                    <a:pt x="66337" y="120730"/>
                    <a:pt x="58178" y="112571"/>
                    <a:pt x="58178" y="107132"/>
                  </a:cubicBezTo>
                  <a:cubicBezTo>
                    <a:pt x="58178" y="104412"/>
                    <a:pt x="58178" y="101693"/>
                    <a:pt x="60898" y="98973"/>
                  </a:cubicBezTo>
                  <a:cubicBezTo>
                    <a:pt x="63618" y="96253"/>
                    <a:pt x="77216" y="93534"/>
                    <a:pt x="82655" y="93534"/>
                  </a:cubicBezTo>
                  <a:cubicBezTo>
                    <a:pt x="98973" y="90814"/>
                    <a:pt x="123450" y="88094"/>
                    <a:pt x="131609" y="88094"/>
                  </a:cubicBezTo>
                  <a:cubicBezTo>
                    <a:pt x="131609" y="85375"/>
                    <a:pt x="131609" y="85375"/>
                    <a:pt x="131609" y="82655"/>
                  </a:cubicBezTo>
                  <a:cubicBezTo>
                    <a:pt x="131609" y="77216"/>
                    <a:pt x="131609" y="74496"/>
                    <a:pt x="134329" y="71776"/>
                  </a:cubicBezTo>
                  <a:cubicBezTo>
                    <a:pt x="137049" y="69057"/>
                    <a:pt x="145208" y="66337"/>
                    <a:pt x="147927" y="63617"/>
                  </a:cubicBezTo>
                  <a:cubicBezTo>
                    <a:pt x="153366" y="60898"/>
                    <a:pt x="158806" y="58178"/>
                    <a:pt x="164245" y="58178"/>
                  </a:cubicBezTo>
                  <a:cubicBezTo>
                    <a:pt x="169684" y="58178"/>
                    <a:pt x="175124" y="58178"/>
                    <a:pt x="177843" y="58178"/>
                  </a:cubicBezTo>
                  <a:cubicBezTo>
                    <a:pt x="183283" y="58178"/>
                    <a:pt x="191442" y="58178"/>
                    <a:pt x="196881" y="60898"/>
                  </a:cubicBezTo>
                  <a:cubicBezTo>
                    <a:pt x="213199" y="63617"/>
                    <a:pt x="224078" y="74496"/>
                    <a:pt x="232237" y="88094"/>
                  </a:cubicBezTo>
                  <a:cubicBezTo>
                    <a:pt x="253994" y="88094"/>
                    <a:pt x="270312" y="88094"/>
                    <a:pt x="278471" y="88094"/>
                  </a:cubicBezTo>
                  <a:cubicBezTo>
                    <a:pt x="292069" y="88094"/>
                    <a:pt x="316546" y="88094"/>
                    <a:pt x="316546" y="104412"/>
                  </a:cubicBezTo>
                  <a:cubicBezTo>
                    <a:pt x="316546" y="112571"/>
                    <a:pt x="313826" y="112571"/>
                    <a:pt x="311107" y="120730"/>
                  </a:cubicBezTo>
                  <a:cubicBezTo>
                    <a:pt x="305667" y="126170"/>
                    <a:pt x="300228" y="128889"/>
                    <a:pt x="294789" y="128889"/>
                  </a:cubicBezTo>
                  <a:cubicBezTo>
                    <a:pt x="286630" y="131609"/>
                    <a:pt x="278471" y="131609"/>
                    <a:pt x="273032" y="131609"/>
                  </a:cubicBezTo>
                  <a:cubicBezTo>
                    <a:pt x="270312" y="131609"/>
                    <a:pt x="259433" y="131609"/>
                    <a:pt x="243115" y="131609"/>
                  </a:cubicBezTo>
                  <a:lnTo>
                    <a:pt x="243115" y="134329"/>
                  </a:lnTo>
                  <a:cubicBezTo>
                    <a:pt x="245835" y="145207"/>
                    <a:pt x="245835" y="158805"/>
                    <a:pt x="248554" y="169684"/>
                  </a:cubicBezTo>
                  <a:cubicBezTo>
                    <a:pt x="251274" y="180563"/>
                    <a:pt x="251274" y="194161"/>
                    <a:pt x="251274" y="205040"/>
                  </a:cubicBezTo>
                  <a:cubicBezTo>
                    <a:pt x="251274" y="215918"/>
                    <a:pt x="251274" y="226797"/>
                    <a:pt x="251274" y="240395"/>
                  </a:cubicBezTo>
                  <a:cubicBezTo>
                    <a:pt x="251274" y="245834"/>
                    <a:pt x="251274" y="251274"/>
                    <a:pt x="251274" y="256713"/>
                  </a:cubicBezTo>
                  <a:cubicBezTo>
                    <a:pt x="251274" y="262152"/>
                    <a:pt x="251274" y="267592"/>
                    <a:pt x="253994" y="270311"/>
                  </a:cubicBezTo>
                  <a:cubicBezTo>
                    <a:pt x="256713" y="294788"/>
                    <a:pt x="256713" y="319265"/>
                    <a:pt x="259433" y="343742"/>
                  </a:cubicBezTo>
                  <a:cubicBezTo>
                    <a:pt x="259433" y="370939"/>
                    <a:pt x="262153" y="398135"/>
                    <a:pt x="262153" y="425332"/>
                  </a:cubicBezTo>
                  <a:cubicBezTo>
                    <a:pt x="262153" y="447089"/>
                    <a:pt x="262153" y="468846"/>
                    <a:pt x="264872" y="490603"/>
                  </a:cubicBezTo>
                  <a:cubicBezTo>
                    <a:pt x="264872" y="515080"/>
                    <a:pt x="270312" y="539557"/>
                    <a:pt x="270312" y="564034"/>
                  </a:cubicBezTo>
                  <a:cubicBezTo>
                    <a:pt x="270312" y="574913"/>
                    <a:pt x="270312" y="588511"/>
                    <a:pt x="270312" y="599390"/>
                  </a:cubicBezTo>
                  <a:cubicBezTo>
                    <a:pt x="270312" y="612988"/>
                    <a:pt x="270312" y="623867"/>
                    <a:pt x="270312" y="637465"/>
                  </a:cubicBezTo>
                  <a:cubicBezTo>
                    <a:pt x="270312" y="648343"/>
                    <a:pt x="270312" y="661942"/>
                    <a:pt x="264872" y="670101"/>
                  </a:cubicBezTo>
                  <a:cubicBezTo>
                    <a:pt x="273032" y="672820"/>
                    <a:pt x="278471" y="672820"/>
                    <a:pt x="283910" y="672820"/>
                  </a:cubicBezTo>
                  <a:lnTo>
                    <a:pt x="283910" y="672820"/>
                  </a:lnTo>
                  <a:close/>
                </a:path>
              </a:pathLst>
            </a:custGeom>
            <a:grpFill/>
            <a:ln w="27168" cap="flat">
              <a:noFill/>
              <a:prstDash val="solid"/>
              <a:miter/>
            </a:ln>
          </p:spPr>
          <p:txBody>
            <a:bodyPr rtlCol="0" anchor="ctr"/>
            <a:lstStyle/>
            <a:p>
              <a:endParaRPr/>
            </a:p>
          </p:txBody>
        </p:sp>
        <p:sp>
          <p:nvSpPr>
            <p:cNvPr id="48" name="Freeform: Shape 47">
              <a:extLst>
                <a:ext uri="{FF2B5EF4-FFF2-40B4-BE49-F238E27FC236}">
                  <a16:creationId xmlns:a16="http://schemas.microsoft.com/office/drawing/2014/main" id="{D932AD99-53C0-46CD-960C-6F1735F80A7B}"/>
                </a:ext>
              </a:extLst>
            </p:cNvPr>
            <p:cNvSpPr/>
            <p:nvPr/>
          </p:nvSpPr>
          <p:spPr>
            <a:xfrm>
              <a:off x="8652924" y="4192158"/>
              <a:ext cx="516735" cy="788700"/>
            </a:xfrm>
            <a:custGeom>
              <a:avLst/>
              <a:gdLst>
                <a:gd name="connsiteX0" fmla="*/ 464616 w 516735"/>
                <a:gd name="connsiteY0" fmla="*/ 436210 h 788699"/>
                <a:gd name="connsiteX1" fmla="*/ 445578 w 516735"/>
                <a:gd name="connsiteY1" fmla="*/ 455248 h 788699"/>
                <a:gd name="connsiteX2" fmla="*/ 404783 w 516735"/>
                <a:gd name="connsiteY2" fmla="*/ 466126 h 788699"/>
                <a:gd name="connsiteX3" fmla="*/ 385746 w 516735"/>
                <a:gd name="connsiteY3" fmla="*/ 479725 h 788699"/>
                <a:gd name="connsiteX4" fmla="*/ 388466 w 516735"/>
                <a:gd name="connsiteY4" fmla="*/ 512361 h 788699"/>
                <a:gd name="connsiteX5" fmla="*/ 388466 w 516735"/>
                <a:gd name="connsiteY5" fmla="*/ 544997 h 788699"/>
                <a:gd name="connsiteX6" fmla="*/ 388466 w 516735"/>
                <a:gd name="connsiteY6" fmla="*/ 566754 h 788699"/>
                <a:gd name="connsiteX7" fmla="*/ 391185 w 516735"/>
                <a:gd name="connsiteY7" fmla="*/ 632026 h 788699"/>
                <a:gd name="connsiteX8" fmla="*/ 393905 w 516735"/>
                <a:gd name="connsiteY8" fmla="*/ 683699 h 788699"/>
                <a:gd name="connsiteX9" fmla="*/ 377587 w 516735"/>
                <a:gd name="connsiteY9" fmla="*/ 724494 h 788699"/>
                <a:gd name="connsiteX10" fmla="*/ 361269 w 516735"/>
                <a:gd name="connsiteY10" fmla="*/ 719054 h 788699"/>
                <a:gd name="connsiteX11" fmla="*/ 353110 w 516735"/>
                <a:gd name="connsiteY11" fmla="*/ 702737 h 788699"/>
                <a:gd name="connsiteX12" fmla="*/ 350390 w 516735"/>
                <a:gd name="connsiteY12" fmla="*/ 686419 h 788699"/>
                <a:gd name="connsiteX13" fmla="*/ 353110 w 516735"/>
                <a:gd name="connsiteY13" fmla="*/ 659222 h 788699"/>
                <a:gd name="connsiteX14" fmla="*/ 353110 w 516735"/>
                <a:gd name="connsiteY14" fmla="*/ 656502 h 788699"/>
                <a:gd name="connsiteX15" fmla="*/ 317754 w 516735"/>
                <a:gd name="connsiteY15" fmla="*/ 708176 h 788699"/>
                <a:gd name="connsiteX16" fmla="*/ 241604 w 516735"/>
                <a:gd name="connsiteY16" fmla="*/ 735372 h 788699"/>
                <a:gd name="connsiteX17" fmla="*/ 187211 w 516735"/>
                <a:gd name="connsiteY17" fmla="*/ 727214 h 788699"/>
                <a:gd name="connsiteX18" fmla="*/ 135537 w 516735"/>
                <a:gd name="connsiteY18" fmla="*/ 694578 h 788699"/>
                <a:gd name="connsiteX19" fmla="*/ 86583 w 516735"/>
                <a:gd name="connsiteY19" fmla="*/ 621147 h 788699"/>
                <a:gd name="connsiteX20" fmla="*/ 67546 w 516735"/>
                <a:gd name="connsiteY20" fmla="*/ 555875 h 788699"/>
                <a:gd name="connsiteX21" fmla="*/ 59387 w 516735"/>
                <a:gd name="connsiteY21" fmla="*/ 509641 h 788699"/>
                <a:gd name="connsiteX22" fmla="*/ 59387 w 516735"/>
                <a:gd name="connsiteY22" fmla="*/ 468846 h 788699"/>
                <a:gd name="connsiteX23" fmla="*/ 86583 w 516735"/>
                <a:gd name="connsiteY23" fmla="*/ 302947 h 788699"/>
                <a:gd name="connsiteX24" fmla="*/ 108341 w 516735"/>
                <a:gd name="connsiteY24" fmla="*/ 224077 h 788699"/>
                <a:gd name="connsiteX25" fmla="*/ 146416 w 516735"/>
                <a:gd name="connsiteY25" fmla="*/ 145207 h 788699"/>
                <a:gd name="connsiteX26" fmla="*/ 198090 w 516735"/>
                <a:gd name="connsiteY26" fmla="*/ 85375 h 788699"/>
                <a:gd name="connsiteX27" fmla="*/ 228006 w 516735"/>
                <a:gd name="connsiteY27" fmla="*/ 69057 h 788699"/>
                <a:gd name="connsiteX28" fmla="*/ 268801 w 516735"/>
                <a:gd name="connsiteY28" fmla="*/ 58178 h 788699"/>
                <a:gd name="connsiteX29" fmla="*/ 274240 w 516735"/>
                <a:gd name="connsiteY29" fmla="*/ 58178 h 788699"/>
                <a:gd name="connsiteX30" fmla="*/ 295997 w 516735"/>
                <a:gd name="connsiteY30" fmla="*/ 60898 h 788699"/>
                <a:gd name="connsiteX31" fmla="*/ 331353 w 516735"/>
                <a:gd name="connsiteY31" fmla="*/ 71776 h 788699"/>
                <a:gd name="connsiteX32" fmla="*/ 350390 w 516735"/>
                <a:gd name="connsiteY32" fmla="*/ 93534 h 788699"/>
                <a:gd name="connsiteX33" fmla="*/ 353110 w 516735"/>
                <a:gd name="connsiteY33" fmla="*/ 74496 h 788699"/>
                <a:gd name="connsiteX34" fmla="*/ 358549 w 516735"/>
                <a:gd name="connsiteY34" fmla="*/ 63618 h 788699"/>
                <a:gd name="connsiteX35" fmla="*/ 366708 w 516735"/>
                <a:gd name="connsiteY35" fmla="*/ 58178 h 788699"/>
                <a:gd name="connsiteX36" fmla="*/ 374867 w 516735"/>
                <a:gd name="connsiteY36" fmla="*/ 63618 h 788699"/>
                <a:gd name="connsiteX37" fmla="*/ 383027 w 516735"/>
                <a:gd name="connsiteY37" fmla="*/ 82655 h 788699"/>
                <a:gd name="connsiteX38" fmla="*/ 385746 w 516735"/>
                <a:gd name="connsiteY38" fmla="*/ 126170 h 788699"/>
                <a:gd name="connsiteX39" fmla="*/ 388466 w 516735"/>
                <a:gd name="connsiteY39" fmla="*/ 186002 h 788699"/>
                <a:gd name="connsiteX40" fmla="*/ 391185 w 516735"/>
                <a:gd name="connsiteY40" fmla="*/ 237676 h 788699"/>
                <a:gd name="connsiteX41" fmla="*/ 374867 w 516735"/>
                <a:gd name="connsiteY41" fmla="*/ 278470 h 788699"/>
                <a:gd name="connsiteX42" fmla="*/ 358549 w 516735"/>
                <a:gd name="connsiteY42" fmla="*/ 273031 h 788699"/>
                <a:gd name="connsiteX43" fmla="*/ 350390 w 516735"/>
                <a:gd name="connsiteY43" fmla="*/ 256713 h 788699"/>
                <a:gd name="connsiteX44" fmla="*/ 347671 w 516735"/>
                <a:gd name="connsiteY44" fmla="*/ 240395 h 788699"/>
                <a:gd name="connsiteX45" fmla="*/ 347671 w 516735"/>
                <a:gd name="connsiteY45" fmla="*/ 213199 h 788699"/>
                <a:gd name="connsiteX46" fmla="*/ 344951 w 516735"/>
                <a:gd name="connsiteY46" fmla="*/ 194161 h 788699"/>
                <a:gd name="connsiteX47" fmla="*/ 339512 w 516735"/>
                <a:gd name="connsiteY47" fmla="*/ 150647 h 788699"/>
                <a:gd name="connsiteX48" fmla="*/ 323194 w 516735"/>
                <a:gd name="connsiteY48" fmla="*/ 112571 h 788699"/>
                <a:gd name="connsiteX49" fmla="*/ 293278 w 516735"/>
                <a:gd name="connsiteY49" fmla="*/ 101693 h 788699"/>
                <a:gd name="connsiteX50" fmla="*/ 263361 w 516735"/>
                <a:gd name="connsiteY50" fmla="*/ 120730 h 788699"/>
                <a:gd name="connsiteX51" fmla="*/ 241604 w 516735"/>
                <a:gd name="connsiteY51" fmla="*/ 153366 h 788699"/>
                <a:gd name="connsiteX52" fmla="*/ 233445 w 516735"/>
                <a:gd name="connsiteY52" fmla="*/ 194161 h 788699"/>
                <a:gd name="connsiteX53" fmla="*/ 225286 w 516735"/>
                <a:gd name="connsiteY53" fmla="*/ 232236 h 788699"/>
                <a:gd name="connsiteX54" fmla="*/ 217127 w 516735"/>
                <a:gd name="connsiteY54" fmla="*/ 275751 h 788699"/>
                <a:gd name="connsiteX55" fmla="*/ 211688 w 516735"/>
                <a:gd name="connsiteY55" fmla="*/ 316545 h 788699"/>
                <a:gd name="connsiteX56" fmla="*/ 206249 w 516735"/>
                <a:gd name="connsiteY56" fmla="*/ 354621 h 788699"/>
                <a:gd name="connsiteX57" fmla="*/ 200809 w 516735"/>
                <a:gd name="connsiteY57" fmla="*/ 398135 h 788699"/>
                <a:gd name="connsiteX58" fmla="*/ 195370 w 516735"/>
                <a:gd name="connsiteY58" fmla="*/ 438930 h 788699"/>
                <a:gd name="connsiteX59" fmla="*/ 192650 w 516735"/>
                <a:gd name="connsiteY59" fmla="*/ 474286 h 788699"/>
                <a:gd name="connsiteX60" fmla="*/ 195370 w 516735"/>
                <a:gd name="connsiteY60" fmla="*/ 525959 h 788699"/>
                <a:gd name="connsiteX61" fmla="*/ 208968 w 516735"/>
                <a:gd name="connsiteY61" fmla="*/ 596670 h 788699"/>
                <a:gd name="connsiteX62" fmla="*/ 214407 w 516735"/>
                <a:gd name="connsiteY62" fmla="*/ 623867 h 788699"/>
                <a:gd name="connsiteX63" fmla="*/ 228006 w 516735"/>
                <a:gd name="connsiteY63" fmla="*/ 656502 h 788699"/>
                <a:gd name="connsiteX64" fmla="*/ 271520 w 516735"/>
                <a:gd name="connsiteY64" fmla="*/ 689138 h 788699"/>
                <a:gd name="connsiteX65" fmla="*/ 306876 w 516735"/>
                <a:gd name="connsiteY65" fmla="*/ 664661 h 788699"/>
                <a:gd name="connsiteX66" fmla="*/ 331353 w 516735"/>
                <a:gd name="connsiteY66" fmla="*/ 602109 h 788699"/>
                <a:gd name="connsiteX67" fmla="*/ 336792 w 516735"/>
                <a:gd name="connsiteY67" fmla="*/ 544997 h 788699"/>
                <a:gd name="connsiteX68" fmla="*/ 336792 w 516735"/>
                <a:gd name="connsiteY68" fmla="*/ 498762 h 788699"/>
                <a:gd name="connsiteX69" fmla="*/ 336792 w 516735"/>
                <a:gd name="connsiteY69" fmla="*/ 490603 h 788699"/>
                <a:gd name="connsiteX70" fmla="*/ 320474 w 516735"/>
                <a:gd name="connsiteY70" fmla="*/ 477005 h 788699"/>
                <a:gd name="connsiteX71" fmla="*/ 282399 w 516735"/>
                <a:gd name="connsiteY71" fmla="*/ 479725 h 788699"/>
                <a:gd name="connsiteX72" fmla="*/ 252483 w 516735"/>
                <a:gd name="connsiteY72" fmla="*/ 474286 h 788699"/>
                <a:gd name="connsiteX73" fmla="*/ 247044 w 516735"/>
                <a:gd name="connsiteY73" fmla="*/ 466126 h 788699"/>
                <a:gd name="connsiteX74" fmla="*/ 249763 w 516735"/>
                <a:gd name="connsiteY74" fmla="*/ 457968 h 788699"/>
                <a:gd name="connsiteX75" fmla="*/ 268801 w 516735"/>
                <a:gd name="connsiteY75" fmla="*/ 447089 h 788699"/>
                <a:gd name="connsiteX76" fmla="*/ 312315 w 516735"/>
                <a:gd name="connsiteY76" fmla="*/ 436210 h 788699"/>
                <a:gd name="connsiteX77" fmla="*/ 353110 w 516735"/>
                <a:gd name="connsiteY77" fmla="*/ 430771 h 788699"/>
                <a:gd name="connsiteX78" fmla="*/ 385746 w 516735"/>
                <a:gd name="connsiteY78" fmla="*/ 430771 h 788699"/>
                <a:gd name="connsiteX79" fmla="*/ 437420 w 516735"/>
                <a:gd name="connsiteY79" fmla="*/ 428051 h 788699"/>
                <a:gd name="connsiteX80" fmla="*/ 464616 w 516735"/>
                <a:gd name="connsiteY80" fmla="*/ 436210 h 78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516735" h="788699">
                  <a:moveTo>
                    <a:pt x="464616" y="436210"/>
                  </a:moveTo>
                  <a:cubicBezTo>
                    <a:pt x="464616" y="447089"/>
                    <a:pt x="453738" y="452528"/>
                    <a:pt x="445578" y="455248"/>
                  </a:cubicBezTo>
                  <a:cubicBezTo>
                    <a:pt x="434700" y="460687"/>
                    <a:pt x="415662" y="463407"/>
                    <a:pt x="404783" y="466126"/>
                  </a:cubicBezTo>
                  <a:cubicBezTo>
                    <a:pt x="393905" y="466126"/>
                    <a:pt x="385746" y="468846"/>
                    <a:pt x="385746" y="479725"/>
                  </a:cubicBezTo>
                  <a:cubicBezTo>
                    <a:pt x="385746" y="487884"/>
                    <a:pt x="388466" y="506921"/>
                    <a:pt x="388466" y="512361"/>
                  </a:cubicBezTo>
                  <a:cubicBezTo>
                    <a:pt x="388466" y="515080"/>
                    <a:pt x="388466" y="539557"/>
                    <a:pt x="388466" y="544997"/>
                  </a:cubicBezTo>
                  <a:cubicBezTo>
                    <a:pt x="388466" y="550436"/>
                    <a:pt x="388466" y="558595"/>
                    <a:pt x="388466" y="566754"/>
                  </a:cubicBezTo>
                  <a:cubicBezTo>
                    <a:pt x="388466" y="591231"/>
                    <a:pt x="388466" y="621147"/>
                    <a:pt x="391185" y="632026"/>
                  </a:cubicBezTo>
                  <a:cubicBezTo>
                    <a:pt x="393905" y="653783"/>
                    <a:pt x="393905" y="661942"/>
                    <a:pt x="393905" y="683699"/>
                  </a:cubicBezTo>
                  <a:cubicBezTo>
                    <a:pt x="393905" y="694578"/>
                    <a:pt x="393905" y="724494"/>
                    <a:pt x="377587" y="724494"/>
                  </a:cubicBezTo>
                  <a:cubicBezTo>
                    <a:pt x="369428" y="724494"/>
                    <a:pt x="366708" y="721774"/>
                    <a:pt x="361269" y="719054"/>
                  </a:cubicBezTo>
                  <a:cubicBezTo>
                    <a:pt x="355830" y="716335"/>
                    <a:pt x="353110" y="708176"/>
                    <a:pt x="353110" y="702737"/>
                  </a:cubicBezTo>
                  <a:cubicBezTo>
                    <a:pt x="350390" y="694578"/>
                    <a:pt x="350390" y="689138"/>
                    <a:pt x="350390" y="686419"/>
                  </a:cubicBezTo>
                  <a:cubicBezTo>
                    <a:pt x="350390" y="678260"/>
                    <a:pt x="353110" y="672820"/>
                    <a:pt x="353110" y="659222"/>
                  </a:cubicBezTo>
                  <a:lnTo>
                    <a:pt x="353110" y="656502"/>
                  </a:lnTo>
                  <a:cubicBezTo>
                    <a:pt x="347671" y="675540"/>
                    <a:pt x="334073" y="694578"/>
                    <a:pt x="317754" y="708176"/>
                  </a:cubicBezTo>
                  <a:cubicBezTo>
                    <a:pt x="293278" y="727214"/>
                    <a:pt x="274240" y="735372"/>
                    <a:pt x="241604" y="735372"/>
                  </a:cubicBezTo>
                  <a:cubicBezTo>
                    <a:pt x="222566" y="735372"/>
                    <a:pt x="203529" y="732653"/>
                    <a:pt x="187211" y="727214"/>
                  </a:cubicBezTo>
                  <a:cubicBezTo>
                    <a:pt x="165454" y="719054"/>
                    <a:pt x="149136" y="708176"/>
                    <a:pt x="135537" y="694578"/>
                  </a:cubicBezTo>
                  <a:cubicBezTo>
                    <a:pt x="113780" y="672820"/>
                    <a:pt x="100182" y="648343"/>
                    <a:pt x="86583" y="621147"/>
                  </a:cubicBezTo>
                  <a:cubicBezTo>
                    <a:pt x="75705" y="599390"/>
                    <a:pt x="70266" y="580352"/>
                    <a:pt x="67546" y="555875"/>
                  </a:cubicBezTo>
                  <a:cubicBezTo>
                    <a:pt x="64826" y="539557"/>
                    <a:pt x="62107" y="525959"/>
                    <a:pt x="59387" y="509641"/>
                  </a:cubicBezTo>
                  <a:cubicBezTo>
                    <a:pt x="56667" y="493323"/>
                    <a:pt x="59387" y="485164"/>
                    <a:pt x="59387" y="468846"/>
                  </a:cubicBezTo>
                  <a:cubicBezTo>
                    <a:pt x="59387" y="414453"/>
                    <a:pt x="72985" y="362780"/>
                    <a:pt x="86583" y="302947"/>
                  </a:cubicBezTo>
                  <a:cubicBezTo>
                    <a:pt x="92023" y="275751"/>
                    <a:pt x="100182" y="248554"/>
                    <a:pt x="108341" y="224077"/>
                  </a:cubicBezTo>
                  <a:cubicBezTo>
                    <a:pt x="116500" y="196881"/>
                    <a:pt x="130098" y="169684"/>
                    <a:pt x="146416" y="145207"/>
                  </a:cubicBezTo>
                  <a:cubicBezTo>
                    <a:pt x="160014" y="123450"/>
                    <a:pt x="176332" y="101693"/>
                    <a:pt x="198090" y="85375"/>
                  </a:cubicBezTo>
                  <a:cubicBezTo>
                    <a:pt x="206249" y="77216"/>
                    <a:pt x="217127" y="71776"/>
                    <a:pt x="228006" y="69057"/>
                  </a:cubicBezTo>
                  <a:cubicBezTo>
                    <a:pt x="241604" y="63618"/>
                    <a:pt x="255202" y="58178"/>
                    <a:pt x="268801" y="58178"/>
                  </a:cubicBezTo>
                  <a:cubicBezTo>
                    <a:pt x="271520" y="58178"/>
                    <a:pt x="274240" y="58178"/>
                    <a:pt x="274240" y="58178"/>
                  </a:cubicBezTo>
                  <a:cubicBezTo>
                    <a:pt x="279679" y="58178"/>
                    <a:pt x="285119" y="58178"/>
                    <a:pt x="295997" y="60898"/>
                  </a:cubicBezTo>
                  <a:cubicBezTo>
                    <a:pt x="309595" y="63618"/>
                    <a:pt x="320474" y="66337"/>
                    <a:pt x="331353" y="71776"/>
                  </a:cubicBezTo>
                  <a:cubicBezTo>
                    <a:pt x="339512" y="77216"/>
                    <a:pt x="347671" y="85375"/>
                    <a:pt x="350390" y="93534"/>
                  </a:cubicBezTo>
                  <a:cubicBezTo>
                    <a:pt x="350390" y="88095"/>
                    <a:pt x="353110" y="79936"/>
                    <a:pt x="353110" y="74496"/>
                  </a:cubicBezTo>
                  <a:cubicBezTo>
                    <a:pt x="355830" y="71776"/>
                    <a:pt x="355830" y="69057"/>
                    <a:pt x="358549" y="63618"/>
                  </a:cubicBezTo>
                  <a:cubicBezTo>
                    <a:pt x="361269" y="60898"/>
                    <a:pt x="363989" y="58178"/>
                    <a:pt x="366708" y="58178"/>
                  </a:cubicBezTo>
                  <a:cubicBezTo>
                    <a:pt x="369428" y="58178"/>
                    <a:pt x="372148" y="60898"/>
                    <a:pt x="374867" y="63618"/>
                  </a:cubicBezTo>
                  <a:cubicBezTo>
                    <a:pt x="377587" y="69057"/>
                    <a:pt x="380307" y="77216"/>
                    <a:pt x="383027" y="82655"/>
                  </a:cubicBezTo>
                  <a:cubicBezTo>
                    <a:pt x="383027" y="90814"/>
                    <a:pt x="385746" y="107132"/>
                    <a:pt x="385746" y="126170"/>
                  </a:cubicBezTo>
                  <a:cubicBezTo>
                    <a:pt x="385746" y="150647"/>
                    <a:pt x="385746" y="177843"/>
                    <a:pt x="388466" y="186002"/>
                  </a:cubicBezTo>
                  <a:cubicBezTo>
                    <a:pt x="391185" y="207759"/>
                    <a:pt x="391185" y="215918"/>
                    <a:pt x="391185" y="237676"/>
                  </a:cubicBezTo>
                  <a:cubicBezTo>
                    <a:pt x="391185" y="248554"/>
                    <a:pt x="391185" y="278470"/>
                    <a:pt x="374867" y="278470"/>
                  </a:cubicBezTo>
                  <a:cubicBezTo>
                    <a:pt x="366708" y="278470"/>
                    <a:pt x="363989" y="275751"/>
                    <a:pt x="358549" y="273031"/>
                  </a:cubicBezTo>
                  <a:cubicBezTo>
                    <a:pt x="353110" y="270311"/>
                    <a:pt x="350390" y="262152"/>
                    <a:pt x="350390" y="256713"/>
                  </a:cubicBezTo>
                  <a:cubicBezTo>
                    <a:pt x="350390" y="251274"/>
                    <a:pt x="347671" y="245834"/>
                    <a:pt x="347671" y="240395"/>
                  </a:cubicBezTo>
                  <a:cubicBezTo>
                    <a:pt x="347671" y="232236"/>
                    <a:pt x="347671" y="224077"/>
                    <a:pt x="347671" y="213199"/>
                  </a:cubicBezTo>
                  <a:cubicBezTo>
                    <a:pt x="347671" y="207759"/>
                    <a:pt x="347671" y="199600"/>
                    <a:pt x="344951" y="194161"/>
                  </a:cubicBezTo>
                  <a:cubicBezTo>
                    <a:pt x="342232" y="180563"/>
                    <a:pt x="342232" y="164245"/>
                    <a:pt x="339512" y="150647"/>
                  </a:cubicBezTo>
                  <a:cubicBezTo>
                    <a:pt x="336792" y="137048"/>
                    <a:pt x="331353" y="123450"/>
                    <a:pt x="323194" y="112571"/>
                  </a:cubicBezTo>
                  <a:cubicBezTo>
                    <a:pt x="317754" y="104412"/>
                    <a:pt x="304156" y="101693"/>
                    <a:pt x="293278" y="101693"/>
                  </a:cubicBezTo>
                  <a:cubicBezTo>
                    <a:pt x="279679" y="101693"/>
                    <a:pt x="271520" y="109852"/>
                    <a:pt x="263361" y="120730"/>
                  </a:cubicBezTo>
                  <a:cubicBezTo>
                    <a:pt x="257922" y="131609"/>
                    <a:pt x="247044" y="139768"/>
                    <a:pt x="241604" y="153366"/>
                  </a:cubicBezTo>
                  <a:cubicBezTo>
                    <a:pt x="236165" y="166964"/>
                    <a:pt x="233445" y="180563"/>
                    <a:pt x="233445" y="194161"/>
                  </a:cubicBezTo>
                  <a:cubicBezTo>
                    <a:pt x="233445" y="207759"/>
                    <a:pt x="230725" y="218638"/>
                    <a:pt x="225286" y="232236"/>
                  </a:cubicBezTo>
                  <a:cubicBezTo>
                    <a:pt x="219847" y="245834"/>
                    <a:pt x="219847" y="262152"/>
                    <a:pt x="217127" y="275751"/>
                  </a:cubicBezTo>
                  <a:cubicBezTo>
                    <a:pt x="214407" y="289349"/>
                    <a:pt x="214407" y="302947"/>
                    <a:pt x="211688" y="316545"/>
                  </a:cubicBezTo>
                  <a:cubicBezTo>
                    <a:pt x="211688" y="330144"/>
                    <a:pt x="206249" y="341022"/>
                    <a:pt x="206249" y="354621"/>
                  </a:cubicBezTo>
                  <a:cubicBezTo>
                    <a:pt x="203529" y="368219"/>
                    <a:pt x="203529" y="381817"/>
                    <a:pt x="200809" y="398135"/>
                  </a:cubicBezTo>
                  <a:cubicBezTo>
                    <a:pt x="198090" y="411733"/>
                    <a:pt x="198090" y="425332"/>
                    <a:pt x="195370" y="438930"/>
                  </a:cubicBezTo>
                  <a:cubicBezTo>
                    <a:pt x="195370" y="449809"/>
                    <a:pt x="192650" y="463407"/>
                    <a:pt x="192650" y="474286"/>
                  </a:cubicBezTo>
                  <a:cubicBezTo>
                    <a:pt x="192650" y="490603"/>
                    <a:pt x="195370" y="509641"/>
                    <a:pt x="195370" y="525959"/>
                  </a:cubicBezTo>
                  <a:cubicBezTo>
                    <a:pt x="195370" y="550436"/>
                    <a:pt x="203529" y="572193"/>
                    <a:pt x="208968" y="596670"/>
                  </a:cubicBezTo>
                  <a:cubicBezTo>
                    <a:pt x="211688" y="604829"/>
                    <a:pt x="211688" y="615708"/>
                    <a:pt x="214407" y="623867"/>
                  </a:cubicBezTo>
                  <a:cubicBezTo>
                    <a:pt x="217127" y="634745"/>
                    <a:pt x="222566" y="645624"/>
                    <a:pt x="228006" y="656502"/>
                  </a:cubicBezTo>
                  <a:cubicBezTo>
                    <a:pt x="236165" y="670101"/>
                    <a:pt x="252483" y="689138"/>
                    <a:pt x="271520" y="689138"/>
                  </a:cubicBezTo>
                  <a:cubicBezTo>
                    <a:pt x="287838" y="689138"/>
                    <a:pt x="298717" y="675540"/>
                    <a:pt x="306876" y="664661"/>
                  </a:cubicBezTo>
                  <a:cubicBezTo>
                    <a:pt x="320474" y="645624"/>
                    <a:pt x="325914" y="623867"/>
                    <a:pt x="331353" y="602109"/>
                  </a:cubicBezTo>
                  <a:cubicBezTo>
                    <a:pt x="334073" y="583072"/>
                    <a:pt x="336792" y="564034"/>
                    <a:pt x="336792" y="544997"/>
                  </a:cubicBezTo>
                  <a:cubicBezTo>
                    <a:pt x="336792" y="531398"/>
                    <a:pt x="336792" y="512361"/>
                    <a:pt x="336792" y="498762"/>
                  </a:cubicBezTo>
                  <a:cubicBezTo>
                    <a:pt x="336792" y="496043"/>
                    <a:pt x="336792" y="493323"/>
                    <a:pt x="336792" y="490603"/>
                  </a:cubicBezTo>
                  <a:cubicBezTo>
                    <a:pt x="336792" y="479725"/>
                    <a:pt x="336792" y="477005"/>
                    <a:pt x="320474" y="477005"/>
                  </a:cubicBezTo>
                  <a:cubicBezTo>
                    <a:pt x="309595" y="477005"/>
                    <a:pt x="295997" y="479725"/>
                    <a:pt x="282399" y="479725"/>
                  </a:cubicBezTo>
                  <a:cubicBezTo>
                    <a:pt x="271520" y="479725"/>
                    <a:pt x="260642" y="479725"/>
                    <a:pt x="252483" y="474286"/>
                  </a:cubicBezTo>
                  <a:cubicBezTo>
                    <a:pt x="249763" y="471566"/>
                    <a:pt x="247044" y="468846"/>
                    <a:pt x="247044" y="466126"/>
                  </a:cubicBezTo>
                  <a:cubicBezTo>
                    <a:pt x="247044" y="463407"/>
                    <a:pt x="247044" y="460687"/>
                    <a:pt x="249763" y="457968"/>
                  </a:cubicBezTo>
                  <a:cubicBezTo>
                    <a:pt x="255202" y="452528"/>
                    <a:pt x="260642" y="449809"/>
                    <a:pt x="268801" y="447089"/>
                  </a:cubicBezTo>
                  <a:cubicBezTo>
                    <a:pt x="282399" y="441650"/>
                    <a:pt x="295997" y="438930"/>
                    <a:pt x="312315" y="436210"/>
                  </a:cubicBezTo>
                  <a:cubicBezTo>
                    <a:pt x="325914" y="433491"/>
                    <a:pt x="339512" y="433491"/>
                    <a:pt x="353110" y="430771"/>
                  </a:cubicBezTo>
                  <a:cubicBezTo>
                    <a:pt x="363989" y="430771"/>
                    <a:pt x="374867" y="430771"/>
                    <a:pt x="385746" y="430771"/>
                  </a:cubicBezTo>
                  <a:cubicBezTo>
                    <a:pt x="402064" y="430771"/>
                    <a:pt x="426541" y="428051"/>
                    <a:pt x="437420" y="428051"/>
                  </a:cubicBezTo>
                  <a:cubicBezTo>
                    <a:pt x="451018" y="422612"/>
                    <a:pt x="464616" y="425332"/>
                    <a:pt x="464616" y="436210"/>
                  </a:cubicBezTo>
                </a:path>
              </a:pathLst>
            </a:custGeom>
            <a:grpFill/>
            <a:ln w="27168" cap="flat">
              <a:noFill/>
              <a:prstDash val="solid"/>
              <a:miter/>
            </a:ln>
          </p:spPr>
          <p:txBody>
            <a:bodyPr rtlCol="0" anchor="ctr"/>
            <a:lstStyle/>
            <a:p>
              <a:endParaRPr/>
            </a:p>
          </p:txBody>
        </p:sp>
        <p:sp>
          <p:nvSpPr>
            <p:cNvPr id="49" name="Freeform: Shape 48">
              <a:extLst>
                <a:ext uri="{FF2B5EF4-FFF2-40B4-BE49-F238E27FC236}">
                  <a16:creationId xmlns:a16="http://schemas.microsoft.com/office/drawing/2014/main" id="{6C6EC568-17DB-458F-9492-F1CC33DF1A00}"/>
                </a:ext>
              </a:extLst>
            </p:cNvPr>
            <p:cNvSpPr/>
            <p:nvPr/>
          </p:nvSpPr>
          <p:spPr>
            <a:xfrm>
              <a:off x="9053923" y="4178559"/>
              <a:ext cx="625521" cy="788700"/>
            </a:xfrm>
            <a:custGeom>
              <a:avLst/>
              <a:gdLst>
                <a:gd name="connsiteX0" fmla="*/ 536838 w 625521"/>
                <a:gd name="connsiteY0" fmla="*/ 680979 h 788699"/>
                <a:gd name="connsiteX1" fmla="*/ 574913 w 625521"/>
                <a:gd name="connsiteY1" fmla="*/ 697297 h 788699"/>
                <a:gd name="connsiteX2" fmla="*/ 566755 w 625521"/>
                <a:gd name="connsiteY2" fmla="*/ 713615 h 788699"/>
                <a:gd name="connsiteX3" fmla="*/ 550437 w 625521"/>
                <a:gd name="connsiteY3" fmla="*/ 721774 h 788699"/>
                <a:gd name="connsiteX4" fmla="*/ 528680 w 625521"/>
                <a:gd name="connsiteY4" fmla="*/ 724494 h 788699"/>
                <a:gd name="connsiteX5" fmla="*/ 417174 w 625521"/>
                <a:gd name="connsiteY5" fmla="*/ 724494 h 788699"/>
                <a:gd name="connsiteX6" fmla="*/ 398136 w 625521"/>
                <a:gd name="connsiteY6" fmla="*/ 724494 h 788699"/>
                <a:gd name="connsiteX7" fmla="*/ 373659 w 625521"/>
                <a:gd name="connsiteY7" fmla="*/ 724494 h 788699"/>
                <a:gd name="connsiteX8" fmla="*/ 346462 w 625521"/>
                <a:gd name="connsiteY8" fmla="*/ 719054 h 788699"/>
                <a:gd name="connsiteX9" fmla="*/ 330144 w 625521"/>
                <a:gd name="connsiteY9" fmla="*/ 702737 h 788699"/>
                <a:gd name="connsiteX10" fmla="*/ 335584 w 625521"/>
                <a:gd name="connsiteY10" fmla="*/ 694578 h 788699"/>
                <a:gd name="connsiteX11" fmla="*/ 357341 w 625521"/>
                <a:gd name="connsiteY11" fmla="*/ 686419 h 788699"/>
                <a:gd name="connsiteX12" fmla="*/ 395416 w 625521"/>
                <a:gd name="connsiteY12" fmla="*/ 680979 h 788699"/>
                <a:gd name="connsiteX13" fmla="*/ 381817 w 625521"/>
                <a:gd name="connsiteY13" fmla="*/ 656502 h 788699"/>
                <a:gd name="connsiteX14" fmla="*/ 379098 w 625521"/>
                <a:gd name="connsiteY14" fmla="*/ 585791 h 788699"/>
                <a:gd name="connsiteX15" fmla="*/ 379098 w 625521"/>
                <a:gd name="connsiteY15" fmla="*/ 517800 h 788699"/>
                <a:gd name="connsiteX16" fmla="*/ 379098 w 625521"/>
                <a:gd name="connsiteY16" fmla="*/ 474286 h 788699"/>
                <a:gd name="connsiteX17" fmla="*/ 379098 w 625521"/>
                <a:gd name="connsiteY17" fmla="*/ 430771 h 788699"/>
                <a:gd name="connsiteX18" fmla="*/ 381817 w 625521"/>
                <a:gd name="connsiteY18" fmla="*/ 411733 h 788699"/>
                <a:gd name="connsiteX19" fmla="*/ 379098 w 625521"/>
                <a:gd name="connsiteY19" fmla="*/ 400855 h 788699"/>
                <a:gd name="connsiteX20" fmla="*/ 370939 w 625521"/>
                <a:gd name="connsiteY20" fmla="*/ 398135 h 788699"/>
                <a:gd name="connsiteX21" fmla="*/ 338304 w 625521"/>
                <a:gd name="connsiteY21" fmla="*/ 400855 h 788699"/>
                <a:gd name="connsiteX22" fmla="*/ 289349 w 625521"/>
                <a:gd name="connsiteY22" fmla="*/ 403575 h 788699"/>
                <a:gd name="connsiteX23" fmla="*/ 264872 w 625521"/>
                <a:gd name="connsiteY23" fmla="*/ 400855 h 788699"/>
                <a:gd name="connsiteX24" fmla="*/ 259433 w 625521"/>
                <a:gd name="connsiteY24" fmla="*/ 406294 h 788699"/>
                <a:gd name="connsiteX25" fmla="*/ 259433 w 625521"/>
                <a:gd name="connsiteY25" fmla="*/ 425332 h 788699"/>
                <a:gd name="connsiteX26" fmla="*/ 259433 w 625521"/>
                <a:gd name="connsiteY26" fmla="*/ 449809 h 788699"/>
                <a:gd name="connsiteX27" fmla="*/ 259433 w 625521"/>
                <a:gd name="connsiteY27" fmla="*/ 471566 h 788699"/>
                <a:gd name="connsiteX28" fmla="*/ 259433 w 625521"/>
                <a:gd name="connsiteY28" fmla="*/ 504202 h 788699"/>
                <a:gd name="connsiteX29" fmla="*/ 259433 w 625521"/>
                <a:gd name="connsiteY29" fmla="*/ 509641 h 788699"/>
                <a:gd name="connsiteX30" fmla="*/ 256714 w 625521"/>
                <a:gd name="connsiteY30" fmla="*/ 542277 h 788699"/>
                <a:gd name="connsiteX31" fmla="*/ 256714 w 625521"/>
                <a:gd name="connsiteY31" fmla="*/ 577632 h 788699"/>
                <a:gd name="connsiteX32" fmla="*/ 256714 w 625521"/>
                <a:gd name="connsiteY32" fmla="*/ 612988 h 788699"/>
                <a:gd name="connsiteX33" fmla="*/ 253994 w 625521"/>
                <a:gd name="connsiteY33" fmla="*/ 656502 h 788699"/>
                <a:gd name="connsiteX34" fmla="*/ 256714 w 625521"/>
                <a:gd name="connsiteY34" fmla="*/ 678260 h 788699"/>
                <a:gd name="connsiteX35" fmla="*/ 286629 w 625521"/>
                <a:gd name="connsiteY35" fmla="*/ 694578 h 788699"/>
                <a:gd name="connsiteX36" fmla="*/ 281191 w 625521"/>
                <a:gd name="connsiteY36" fmla="*/ 710895 h 788699"/>
                <a:gd name="connsiteX37" fmla="*/ 264872 w 625521"/>
                <a:gd name="connsiteY37" fmla="*/ 719054 h 788699"/>
                <a:gd name="connsiteX38" fmla="*/ 243116 w 625521"/>
                <a:gd name="connsiteY38" fmla="*/ 721774 h 788699"/>
                <a:gd name="connsiteX39" fmla="*/ 243116 w 625521"/>
                <a:gd name="connsiteY39" fmla="*/ 721774 h 788699"/>
                <a:gd name="connsiteX40" fmla="*/ 232236 w 625521"/>
                <a:gd name="connsiteY40" fmla="*/ 727214 h 788699"/>
                <a:gd name="connsiteX41" fmla="*/ 224078 w 625521"/>
                <a:gd name="connsiteY41" fmla="*/ 735372 h 788699"/>
                <a:gd name="connsiteX42" fmla="*/ 213199 w 625521"/>
                <a:gd name="connsiteY42" fmla="*/ 738092 h 788699"/>
                <a:gd name="connsiteX43" fmla="*/ 183283 w 625521"/>
                <a:gd name="connsiteY43" fmla="*/ 727214 h 788699"/>
                <a:gd name="connsiteX44" fmla="*/ 175124 w 625521"/>
                <a:gd name="connsiteY44" fmla="*/ 719054 h 788699"/>
                <a:gd name="connsiteX45" fmla="*/ 145208 w 625521"/>
                <a:gd name="connsiteY45" fmla="*/ 719054 h 788699"/>
                <a:gd name="connsiteX46" fmla="*/ 126170 w 625521"/>
                <a:gd name="connsiteY46" fmla="*/ 719054 h 788699"/>
                <a:gd name="connsiteX47" fmla="*/ 101693 w 625521"/>
                <a:gd name="connsiteY47" fmla="*/ 719054 h 788699"/>
                <a:gd name="connsiteX48" fmla="*/ 74496 w 625521"/>
                <a:gd name="connsiteY48" fmla="*/ 713615 h 788699"/>
                <a:gd name="connsiteX49" fmla="*/ 58178 w 625521"/>
                <a:gd name="connsiteY49" fmla="*/ 697297 h 788699"/>
                <a:gd name="connsiteX50" fmla="*/ 63618 w 625521"/>
                <a:gd name="connsiteY50" fmla="*/ 689138 h 788699"/>
                <a:gd name="connsiteX51" fmla="*/ 85375 w 625521"/>
                <a:gd name="connsiteY51" fmla="*/ 680979 h 788699"/>
                <a:gd name="connsiteX52" fmla="*/ 131609 w 625521"/>
                <a:gd name="connsiteY52" fmla="*/ 675540 h 788699"/>
                <a:gd name="connsiteX53" fmla="*/ 131609 w 625521"/>
                <a:gd name="connsiteY53" fmla="*/ 667381 h 788699"/>
                <a:gd name="connsiteX54" fmla="*/ 131609 w 625521"/>
                <a:gd name="connsiteY54" fmla="*/ 651063 h 788699"/>
                <a:gd name="connsiteX55" fmla="*/ 131609 w 625521"/>
                <a:gd name="connsiteY55" fmla="*/ 618427 h 788699"/>
                <a:gd name="connsiteX56" fmla="*/ 131609 w 625521"/>
                <a:gd name="connsiteY56" fmla="*/ 580352 h 788699"/>
                <a:gd name="connsiteX57" fmla="*/ 131609 w 625521"/>
                <a:gd name="connsiteY57" fmla="*/ 531398 h 788699"/>
                <a:gd name="connsiteX58" fmla="*/ 131609 w 625521"/>
                <a:gd name="connsiteY58" fmla="*/ 466126 h 788699"/>
                <a:gd name="connsiteX59" fmla="*/ 131609 w 625521"/>
                <a:gd name="connsiteY59" fmla="*/ 422612 h 788699"/>
                <a:gd name="connsiteX60" fmla="*/ 131609 w 625521"/>
                <a:gd name="connsiteY60" fmla="*/ 411733 h 788699"/>
                <a:gd name="connsiteX61" fmla="*/ 131609 w 625521"/>
                <a:gd name="connsiteY61" fmla="*/ 398135 h 788699"/>
                <a:gd name="connsiteX62" fmla="*/ 126170 w 625521"/>
                <a:gd name="connsiteY62" fmla="*/ 389976 h 788699"/>
                <a:gd name="connsiteX63" fmla="*/ 101693 w 625521"/>
                <a:gd name="connsiteY63" fmla="*/ 387257 h 788699"/>
                <a:gd name="connsiteX64" fmla="*/ 77216 w 625521"/>
                <a:gd name="connsiteY64" fmla="*/ 376378 h 788699"/>
                <a:gd name="connsiteX65" fmla="*/ 82655 w 625521"/>
                <a:gd name="connsiteY65" fmla="*/ 368219 h 788699"/>
                <a:gd name="connsiteX66" fmla="*/ 98973 w 625521"/>
                <a:gd name="connsiteY66" fmla="*/ 360060 h 788699"/>
                <a:gd name="connsiteX67" fmla="*/ 118011 w 625521"/>
                <a:gd name="connsiteY67" fmla="*/ 357340 h 788699"/>
                <a:gd name="connsiteX68" fmla="*/ 131609 w 625521"/>
                <a:gd name="connsiteY68" fmla="*/ 351901 h 788699"/>
                <a:gd name="connsiteX69" fmla="*/ 131609 w 625521"/>
                <a:gd name="connsiteY69" fmla="*/ 343742 h 788699"/>
                <a:gd name="connsiteX70" fmla="*/ 131609 w 625521"/>
                <a:gd name="connsiteY70" fmla="*/ 270311 h 788699"/>
                <a:gd name="connsiteX71" fmla="*/ 137048 w 625521"/>
                <a:gd name="connsiteY71" fmla="*/ 145207 h 788699"/>
                <a:gd name="connsiteX72" fmla="*/ 139768 w 625521"/>
                <a:gd name="connsiteY72" fmla="*/ 123450 h 788699"/>
                <a:gd name="connsiteX73" fmla="*/ 123450 w 625521"/>
                <a:gd name="connsiteY73" fmla="*/ 123450 h 788699"/>
                <a:gd name="connsiteX74" fmla="*/ 118011 w 625521"/>
                <a:gd name="connsiteY74" fmla="*/ 123450 h 788699"/>
                <a:gd name="connsiteX75" fmla="*/ 101693 w 625521"/>
                <a:gd name="connsiteY75" fmla="*/ 123450 h 788699"/>
                <a:gd name="connsiteX76" fmla="*/ 74496 w 625521"/>
                <a:gd name="connsiteY76" fmla="*/ 118011 h 788699"/>
                <a:gd name="connsiteX77" fmla="*/ 58178 w 625521"/>
                <a:gd name="connsiteY77" fmla="*/ 101693 h 788699"/>
                <a:gd name="connsiteX78" fmla="*/ 63618 w 625521"/>
                <a:gd name="connsiteY78" fmla="*/ 93534 h 788699"/>
                <a:gd name="connsiteX79" fmla="*/ 85375 w 625521"/>
                <a:gd name="connsiteY79" fmla="*/ 85375 h 788699"/>
                <a:gd name="connsiteX80" fmla="*/ 137048 w 625521"/>
                <a:gd name="connsiteY80" fmla="*/ 82655 h 788699"/>
                <a:gd name="connsiteX81" fmla="*/ 147927 w 625521"/>
                <a:gd name="connsiteY81" fmla="*/ 82655 h 788699"/>
                <a:gd name="connsiteX82" fmla="*/ 186003 w 625521"/>
                <a:gd name="connsiteY82" fmla="*/ 58178 h 788699"/>
                <a:gd name="connsiteX83" fmla="*/ 226797 w 625521"/>
                <a:gd name="connsiteY83" fmla="*/ 79936 h 788699"/>
                <a:gd name="connsiteX84" fmla="*/ 253994 w 625521"/>
                <a:gd name="connsiteY84" fmla="*/ 79936 h 788699"/>
                <a:gd name="connsiteX85" fmla="*/ 294789 w 625521"/>
                <a:gd name="connsiteY85" fmla="*/ 96253 h 788699"/>
                <a:gd name="connsiteX86" fmla="*/ 283910 w 625521"/>
                <a:gd name="connsiteY86" fmla="*/ 112571 h 788699"/>
                <a:gd name="connsiteX87" fmla="*/ 267592 w 625521"/>
                <a:gd name="connsiteY87" fmla="*/ 120730 h 788699"/>
                <a:gd name="connsiteX88" fmla="*/ 245835 w 625521"/>
                <a:gd name="connsiteY88" fmla="*/ 123450 h 788699"/>
                <a:gd name="connsiteX89" fmla="*/ 237676 w 625521"/>
                <a:gd name="connsiteY89" fmla="*/ 123450 h 788699"/>
                <a:gd name="connsiteX90" fmla="*/ 240396 w 625521"/>
                <a:gd name="connsiteY90" fmla="*/ 128889 h 788699"/>
                <a:gd name="connsiteX91" fmla="*/ 251274 w 625521"/>
                <a:gd name="connsiteY91" fmla="*/ 177843 h 788699"/>
                <a:gd name="connsiteX92" fmla="*/ 256714 w 625521"/>
                <a:gd name="connsiteY92" fmla="*/ 226797 h 788699"/>
                <a:gd name="connsiteX93" fmla="*/ 262153 w 625521"/>
                <a:gd name="connsiteY93" fmla="*/ 273031 h 788699"/>
                <a:gd name="connsiteX94" fmla="*/ 262153 w 625521"/>
                <a:gd name="connsiteY94" fmla="*/ 289349 h 788699"/>
                <a:gd name="connsiteX95" fmla="*/ 262153 w 625521"/>
                <a:gd name="connsiteY95" fmla="*/ 297508 h 788699"/>
                <a:gd name="connsiteX96" fmla="*/ 264872 w 625521"/>
                <a:gd name="connsiteY96" fmla="*/ 321985 h 788699"/>
                <a:gd name="connsiteX97" fmla="*/ 270312 w 625521"/>
                <a:gd name="connsiteY97" fmla="*/ 335583 h 788699"/>
                <a:gd name="connsiteX98" fmla="*/ 270312 w 625521"/>
                <a:gd name="connsiteY98" fmla="*/ 338303 h 788699"/>
                <a:gd name="connsiteX99" fmla="*/ 270312 w 625521"/>
                <a:gd name="connsiteY99" fmla="*/ 346462 h 788699"/>
                <a:gd name="connsiteX100" fmla="*/ 278471 w 625521"/>
                <a:gd name="connsiteY100" fmla="*/ 354621 h 788699"/>
                <a:gd name="connsiteX101" fmla="*/ 338304 w 625521"/>
                <a:gd name="connsiteY101" fmla="*/ 349181 h 788699"/>
                <a:gd name="connsiteX102" fmla="*/ 365500 w 625521"/>
                <a:gd name="connsiteY102" fmla="*/ 349181 h 788699"/>
                <a:gd name="connsiteX103" fmla="*/ 381817 w 625521"/>
                <a:gd name="connsiteY103" fmla="*/ 349181 h 788699"/>
                <a:gd name="connsiteX104" fmla="*/ 392697 w 625521"/>
                <a:gd name="connsiteY104" fmla="*/ 338303 h 788699"/>
                <a:gd name="connsiteX105" fmla="*/ 389977 w 625521"/>
                <a:gd name="connsiteY105" fmla="*/ 313826 h 788699"/>
                <a:gd name="connsiteX106" fmla="*/ 392697 w 625521"/>
                <a:gd name="connsiteY106" fmla="*/ 262152 h 788699"/>
                <a:gd name="connsiteX107" fmla="*/ 395416 w 625521"/>
                <a:gd name="connsiteY107" fmla="*/ 224077 h 788699"/>
                <a:gd name="connsiteX108" fmla="*/ 398136 w 625521"/>
                <a:gd name="connsiteY108" fmla="*/ 177843 h 788699"/>
                <a:gd name="connsiteX109" fmla="*/ 395416 w 625521"/>
                <a:gd name="connsiteY109" fmla="*/ 153366 h 788699"/>
                <a:gd name="connsiteX110" fmla="*/ 395416 w 625521"/>
                <a:gd name="connsiteY110" fmla="*/ 137048 h 788699"/>
                <a:gd name="connsiteX111" fmla="*/ 379098 w 625521"/>
                <a:gd name="connsiteY111" fmla="*/ 137048 h 788699"/>
                <a:gd name="connsiteX112" fmla="*/ 351902 w 625521"/>
                <a:gd name="connsiteY112" fmla="*/ 131609 h 788699"/>
                <a:gd name="connsiteX113" fmla="*/ 338304 w 625521"/>
                <a:gd name="connsiteY113" fmla="*/ 115291 h 788699"/>
                <a:gd name="connsiteX114" fmla="*/ 343742 w 625521"/>
                <a:gd name="connsiteY114" fmla="*/ 107132 h 788699"/>
                <a:gd name="connsiteX115" fmla="*/ 362780 w 625521"/>
                <a:gd name="connsiteY115" fmla="*/ 98973 h 788699"/>
                <a:gd name="connsiteX116" fmla="*/ 395416 w 625521"/>
                <a:gd name="connsiteY116" fmla="*/ 96253 h 788699"/>
                <a:gd name="connsiteX117" fmla="*/ 403575 w 625521"/>
                <a:gd name="connsiteY117" fmla="*/ 90814 h 788699"/>
                <a:gd name="connsiteX118" fmla="*/ 422612 w 625521"/>
                <a:gd name="connsiteY118" fmla="*/ 88095 h 788699"/>
                <a:gd name="connsiteX119" fmla="*/ 428052 w 625521"/>
                <a:gd name="connsiteY119" fmla="*/ 88095 h 788699"/>
                <a:gd name="connsiteX120" fmla="*/ 447090 w 625521"/>
                <a:gd name="connsiteY120" fmla="*/ 90814 h 788699"/>
                <a:gd name="connsiteX121" fmla="*/ 455249 w 625521"/>
                <a:gd name="connsiteY121" fmla="*/ 96253 h 788699"/>
                <a:gd name="connsiteX122" fmla="*/ 525960 w 625521"/>
                <a:gd name="connsiteY122" fmla="*/ 93534 h 788699"/>
                <a:gd name="connsiteX123" fmla="*/ 561315 w 625521"/>
                <a:gd name="connsiteY123" fmla="*/ 109852 h 788699"/>
                <a:gd name="connsiteX124" fmla="*/ 555876 w 625521"/>
                <a:gd name="connsiteY124" fmla="*/ 126170 h 788699"/>
                <a:gd name="connsiteX125" fmla="*/ 539558 w 625521"/>
                <a:gd name="connsiteY125" fmla="*/ 134329 h 788699"/>
                <a:gd name="connsiteX126" fmla="*/ 517800 w 625521"/>
                <a:gd name="connsiteY126" fmla="*/ 137048 h 788699"/>
                <a:gd name="connsiteX127" fmla="*/ 477006 w 625521"/>
                <a:gd name="connsiteY127" fmla="*/ 137048 h 788699"/>
                <a:gd name="connsiteX128" fmla="*/ 485165 w 625521"/>
                <a:gd name="connsiteY128" fmla="*/ 161525 h 788699"/>
                <a:gd name="connsiteX129" fmla="*/ 496043 w 625521"/>
                <a:gd name="connsiteY129" fmla="*/ 210479 h 788699"/>
                <a:gd name="connsiteX130" fmla="*/ 501483 w 625521"/>
                <a:gd name="connsiteY130" fmla="*/ 251274 h 788699"/>
                <a:gd name="connsiteX131" fmla="*/ 506922 w 625521"/>
                <a:gd name="connsiteY131" fmla="*/ 292069 h 788699"/>
                <a:gd name="connsiteX132" fmla="*/ 506922 w 625521"/>
                <a:gd name="connsiteY132" fmla="*/ 321985 h 788699"/>
                <a:gd name="connsiteX133" fmla="*/ 509642 w 625521"/>
                <a:gd name="connsiteY133" fmla="*/ 341022 h 788699"/>
                <a:gd name="connsiteX134" fmla="*/ 509642 w 625521"/>
                <a:gd name="connsiteY134" fmla="*/ 343742 h 788699"/>
                <a:gd name="connsiteX135" fmla="*/ 517800 w 625521"/>
                <a:gd name="connsiteY135" fmla="*/ 349181 h 788699"/>
                <a:gd name="connsiteX136" fmla="*/ 528680 w 625521"/>
                <a:gd name="connsiteY136" fmla="*/ 349181 h 788699"/>
                <a:gd name="connsiteX137" fmla="*/ 550437 w 625521"/>
                <a:gd name="connsiteY137" fmla="*/ 357340 h 788699"/>
                <a:gd name="connsiteX138" fmla="*/ 550437 w 625521"/>
                <a:gd name="connsiteY138" fmla="*/ 362780 h 788699"/>
                <a:gd name="connsiteX139" fmla="*/ 534119 w 625521"/>
                <a:gd name="connsiteY139" fmla="*/ 384537 h 788699"/>
                <a:gd name="connsiteX140" fmla="*/ 520520 w 625521"/>
                <a:gd name="connsiteY140" fmla="*/ 389976 h 788699"/>
                <a:gd name="connsiteX141" fmla="*/ 512362 w 625521"/>
                <a:gd name="connsiteY141" fmla="*/ 395415 h 788699"/>
                <a:gd name="connsiteX142" fmla="*/ 512362 w 625521"/>
                <a:gd name="connsiteY142" fmla="*/ 398135 h 788699"/>
                <a:gd name="connsiteX143" fmla="*/ 512362 w 625521"/>
                <a:gd name="connsiteY143" fmla="*/ 409014 h 788699"/>
                <a:gd name="connsiteX144" fmla="*/ 512362 w 625521"/>
                <a:gd name="connsiteY144" fmla="*/ 414453 h 788699"/>
                <a:gd name="connsiteX145" fmla="*/ 512362 w 625521"/>
                <a:gd name="connsiteY145" fmla="*/ 438930 h 788699"/>
                <a:gd name="connsiteX146" fmla="*/ 515081 w 625521"/>
                <a:gd name="connsiteY146" fmla="*/ 504202 h 788699"/>
                <a:gd name="connsiteX147" fmla="*/ 520520 w 625521"/>
                <a:gd name="connsiteY147" fmla="*/ 572193 h 788699"/>
                <a:gd name="connsiteX148" fmla="*/ 517800 w 625521"/>
                <a:gd name="connsiteY148" fmla="*/ 604829 h 788699"/>
                <a:gd name="connsiteX149" fmla="*/ 512362 w 625521"/>
                <a:gd name="connsiteY149" fmla="*/ 661942 h 788699"/>
                <a:gd name="connsiteX150" fmla="*/ 509642 w 625521"/>
                <a:gd name="connsiteY150" fmla="*/ 670101 h 788699"/>
                <a:gd name="connsiteX151" fmla="*/ 512362 w 625521"/>
                <a:gd name="connsiteY151" fmla="*/ 680979 h 788699"/>
                <a:gd name="connsiteX152" fmla="*/ 512362 w 625521"/>
                <a:gd name="connsiteY152" fmla="*/ 686419 h 788699"/>
                <a:gd name="connsiteX153" fmla="*/ 536838 w 625521"/>
                <a:gd name="connsiteY153" fmla="*/ 680979 h 788699"/>
                <a:gd name="connsiteX154" fmla="*/ 536838 w 625521"/>
                <a:gd name="connsiteY154" fmla="*/ 680979 h 78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Lst>
              <a:rect l="l" t="t" r="r" b="b"/>
              <a:pathLst>
                <a:path w="625521" h="788699">
                  <a:moveTo>
                    <a:pt x="536838" y="680979"/>
                  </a:moveTo>
                  <a:cubicBezTo>
                    <a:pt x="550437" y="680979"/>
                    <a:pt x="574913" y="680979"/>
                    <a:pt x="574913" y="697297"/>
                  </a:cubicBezTo>
                  <a:cubicBezTo>
                    <a:pt x="574913" y="705456"/>
                    <a:pt x="572194" y="708176"/>
                    <a:pt x="566755" y="713615"/>
                  </a:cubicBezTo>
                  <a:cubicBezTo>
                    <a:pt x="561315" y="719054"/>
                    <a:pt x="555876" y="721774"/>
                    <a:pt x="550437" y="721774"/>
                  </a:cubicBezTo>
                  <a:cubicBezTo>
                    <a:pt x="539558" y="724494"/>
                    <a:pt x="534119" y="724494"/>
                    <a:pt x="528680" y="724494"/>
                  </a:cubicBezTo>
                  <a:cubicBezTo>
                    <a:pt x="517800" y="724494"/>
                    <a:pt x="428052" y="724494"/>
                    <a:pt x="417174" y="724494"/>
                  </a:cubicBezTo>
                  <a:cubicBezTo>
                    <a:pt x="403575" y="724494"/>
                    <a:pt x="414454" y="724494"/>
                    <a:pt x="398136" y="724494"/>
                  </a:cubicBezTo>
                  <a:cubicBezTo>
                    <a:pt x="389977" y="724494"/>
                    <a:pt x="381817" y="724494"/>
                    <a:pt x="373659" y="724494"/>
                  </a:cubicBezTo>
                  <a:cubicBezTo>
                    <a:pt x="365500" y="724494"/>
                    <a:pt x="354621" y="721774"/>
                    <a:pt x="346462" y="719054"/>
                  </a:cubicBezTo>
                  <a:cubicBezTo>
                    <a:pt x="338304" y="716335"/>
                    <a:pt x="330144" y="708176"/>
                    <a:pt x="330144" y="702737"/>
                  </a:cubicBezTo>
                  <a:cubicBezTo>
                    <a:pt x="330144" y="700017"/>
                    <a:pt x="330144" y="697297"/>
                    <a:pt x="335584" y="694578"/>
                  </a:cubicBezTo>
                  <a:cubicBezTo>
                    <a:pt x="341023" y="691858"/>
                    <a:pt x="351902" y="689138"/>
                    <a:pt x="357341" y="686419"/>
                  </a:cubicBezTo>
                  <a:cubicBezTo>
                    <a:pt x="373659" y="683699"/>
                    <a:pt x="387257" y="680979"/>
                    <a:pt x="395416" y="680979"/>
                  </a:cubicBezTo>
                  <a:cubicBezTo>
                    <a:pt x="387257" y="675540"/>
                    <a:pt x="384537" y="670101"/>
                    <a:pt x="381817" y="656502"/>
                  </a:cubicBezTo>
                  <a:cubicBezTo>
                    <a:pt x="379098" y="632026"/>
                    <a:pt x="379098" y="610268"/>
                    <a:pt x="379098" y="585791"/>
                  </a:cubicBezTo>
                  <a:cubicBezTo>
                    <a:pt x="379098" y="564034"/>
                    <a:pt x="379098" y="542277"/>
                    <a:pt x="379098" y="517800"/>
                  </a:cubicBezTo>
                  <a:cubicBezTo>
                    <a:pt x="379098" y="504202"/>
                    <a:pt x="379098" y="487884"/>
                    <a:pt x="379098" y="474286"/>
                  </a:cubicBezTo>
                  <a:cubicBezTo>
                    <a:pt x="379098" y="457968"/>
                    <a:pt x="376379" y="444369"/>
                    <a:pt x="379098" y="430771"/>
                  </a:cubicBezTo>
                  <a:cubicBezTo>
                    <a:pt x="379098" y="425332"/>
                    <a:pt x="381817" y="417173"/>
                    <a:pt x="381817" y="411733"/>
                  </a:cubicBezTo>
                  <a:cubicBezTo>
                    <a:pt x="381817" y="406294"/>
                    <a:pt x="381817" y="403575"/>
                    <a:pt x="379098" y="400855"/>
                  </a:cubicBezTo>
                  <a:cubicBezTo>
                    <a:pt x="376379" y="400855"/>
                    <a:pt x="373659" y="398135"/>
                    <a:pt x="370939" y="398135"/>
                  </a:cubicBezTo>
                  <a:cubicBezTo>
                    <a:pt x="360061" y="398135"/>
                    <a:pt x="343742" y="400855"/>
                    <a:pt x="338304" y="400855"/>
                  </a:cubicBezTo>
                  <a:cubicBezTo>
                    <a:pt x="330144" y="400855"/>
                    <a:pt x="319266" y="403575"/>
                    <a:pt x="289349" y="403575"/>
                  </a:cubicBezTo>
                  <a:cubicBezTo>
                    <a:pt x="275751" y="403575"/>
                    <a:pt x="267592" y="400855"/>
                    <a:pt x="264872" y="400855"/>
                  </a:cubicBezTo>
                  <a:cubicBezTo>
                    <a:pt x="262153" y="400855"/>
                    <a:pt x="259433" y="400855"/>
                    <a:pt x="259433" y="406294"/>
                  </a:cubicBezTo>
                  <a:cubicBezTo>
                    <a:pt x="259433" y="414453"/>
                    <a:pt x="259433" y="419892"/>
                    <a:pt x="259433" y="425332"/>
                  </a:cubicBezTo>
                  <a:cubicBezTo>
                    <a:pt x="259433" y="433491"/>
                    <a:pt x="259433" y="441650"/>
                    <a:pt x="259433" y="449809"/>
                  </a:cubicBezTo>
                  <a:cubicBezTo>
                    <a:pt x="259433" y="457968"/>
                    <a:pt x="259433" y="463407"/>
                    <a:pt x="259433" y="471566"/>
                  </a:cubicBezTo>
                  <a:cubicBezTo>
                    <a:pt x="259433" y="482445"/>
                    <a:pt x="259433" y="493323"/>
                    <a:pt x="259433" y="504202"/>
                  </a:cubicBezTo>
                  <a:cubicBezTo>
                    <a:pt x="259433" y="506921"/>
                    <a:pt x="259433" y="506921"/>
                    <a:pt x="259433" y="509641"/>
                  </a:cubicBezTo>
                  <a:cubicBezTo>
                    <a:pt x="259433" y="520520"/>
                    <a:pt x="256714" y="531398"/>
                    <a:pt x="256714" y="542277"/>
                  </a:cubicBezTo>
                  <a:cubicBezTo>
                    <a:pt x="256714" y="553156"/>
                    <a:pt x="256714" y="566754"/>
                    <a:pt x="256714" y="577632"/>
                  </a:cubicBezTo>
                  <a:cubicBezTo>
                    <a:pt x="256714" y="588511"/>
                    <a:pt x="256714" y="599390"/>
                    <a:pt x="256714" y="612988"/>
                  </a:cubicBezTo>
                  <a:cubicBezTo>
                    <a:pt x="256714" y="629306"/>
                    <a:pt x="253994" y="642904"/>
                    <a:pt x="253994" y="656502"/>
                  </a:cubicBezTo>
                  <a:cubicBezTo>
                    <a:pt x="253994" y="664661"/>
                    <a:pt x="256714" y="672820"/>
                    <a:pt x="256714" y="678260"/>
                  </a:cubicBezTo>
                  <a:cubicBezTo>
                    <a:pt x="270312" y="678260"/>
                    <a:pt x="286629" y="680979"/>
                    <a:pt x="286629" y="694578"/>
                  </a:cubicBezTo>
                  <a:cubicBezTo>
                    <a:pt x="286629" y="702737"/>
                    <a:pt x="283910" y="705456"/>
                    <a:pt x="281191" y="710895"/>
                  </a:cubicBezTo>
                  <a:cubicBezTo>
                    <a:pt x="275751" y="716335"/>
                    <a:pt x="270312" y="719054"/>
                    <a:pt x="264872" y="719054"/>
                  </a:cubicBezTo>
                  <a:cubicBezTo>
                    <a:pt x="256714" y="721774"/>
                    <a:pt x="248554" y="721774"/>
                    <a:pt x="243116" y="721774"/>
                  </a:cubicBezTo>
                  <a:cubicBezTo>
                    <a:pt x="243116" y="721774"/>
                    <a:pt x="243116" y="721774"/>
                    <a:pt x="243116" y="721774"/>
                  </a:cubicBezTo>
                  <a:cubicBezTo>
                    <a:pt x="237676" y="724494"/>
                    <a:pt x="237676" y="724494"/>
                    <a:pt x="232236" y="727214"/>
                  </a:cubicBezTo>
                  <a:cubicBezTo>
                    <a:pt x="229517" y="729933"/>
                    <a:pt x="229517" y="732653"/>
                    <a:pt x="224078" y="735372"/>
                  </a:cubicBezTo>
                  <a:cubicBezTo>
                    <a:pt x="221358" y="738092"/>
                    <a:pt x="215919" y="738092"/>
                    <a:pt x="213199" y="738092"/>
                  </a:cubicBezTo>
                  <a:cubicBezTo>
                    <a:pt x="199601" y="738092"/>
                    <a:pt x="188722" y="735372"/>
                    <a:pt x="183283" y="727214"/>
                  </a:cubicBezTo>
                  <a:cubicBezTo>
                    <a:pt x="180563" y="724494"/>
                    <a:pt x="177843" y="721774"/>
                    <a:pt x="175124" y="719054"/>
                  </a:cubicBezTo>
                  <a:cubicBezTo>
                    <a:pt x="161526" y="719054"/>
                    <a:pt x="150646" y="719054"/>
                    <a:pt x="145208" y="719054"/>
                  </a:cubicBezTo>
                  <a:cubicBezTo>
                    <a:pt x="131609" y="719054"/>
                    <a:pt x="142488" y="719054"/>
                    <a:pt x="126170" y="719054"/>
                  </a:cubicBezTo>
                  <a:cubicBezTo>
                    <a:pt x="118011" y="719054"/>
                    <a:pt x="109852" y="719054"/>
                    <a:pt x="101693" y="719054"/>
                  </a:cubicBezTo>
                  <a:cubicBezTo>
                    <a:pt x="93534" y="719054"/>
                    <a:pt x="82655" y="719054"/>
                    <a:pt x="74496" y="713615"/>
                  </a:cubicBezTo>
                  <a:cubicBezTo>
                    <a:pt x="66338" y="710895"/>
                    <a:pt x="58178" y="702737"/>
                    <a:pt x="58178" y="697297"/>
                  </a:cubicBezTo>
                  <a:cubicBezTo>
                    <a:pt x="58178" y="694578"/>
                    <a:pt x="58178" y="691858"/>
                    <a:pt x="63618" y="689138"/>
                  </a:cubicBezTo>
                  <a:cubicBezTo>
                    <a:pt x="69057" y="686419"/>
                    <a:pt x="79936" y="683699"/>
                    <a:pt x="85375" y="680979"/>
                  </a:cubicBezTo>
                  <a:cubicBezTo>
                    <a:pt x="98973" y="678260"/>
                    <a:pt x="118011" y="678260"/>
                    <a:pt x="131609" y="675540"/>
                  </a:cubicBezTo>
                  <a:cubicBezTo>
                    <a:pt x="131609" y="672820"/>
                    <a:pt x="131609" y="670101"/>
                    <a:pt x="131609" y="667381"/>
                  </a:cubicBezTo>
                  <a:cubicBezTo>
                    <a:pt x="131609" y="661942"/>
                    <a:pt x="131609" y="656502"/>
                    <a:pt x="131609" y="651063"/>
                  </a:cubicBezTo>
                  <a:cubicBezTo>
                    <a:pt x="131609" y="640184"/>
                    <a:pt x="131609" y="629306"/>
                    <a:pt x="131609" y="618427"/>
                  </a:cubicBezTo>
                  <a:cubicBezTo>
                    <a:pt x="131609" y="604829"/>
                    <a:pt x="131609" y="593950"/>
                    <a:pt x="131609" y="580352"/>
                  </a:cubicBezTo>
                  <a:cubicBezTo>
                    <a:pt x="131609" y="564034"/>
                    <a:pt x="131609" y="547716"/>
                    <a:pt x="131609" y="531398"/>
                  </a:cubicBezTo>
                  <a:cubicBezTo>
                    <a:pt x="131609" y="509641"/>
                    <a:pt x="131609" y="487884"/>
                    <a:pt x="131609" y="466126"/>
                  </a:cubicBezTo>
                  <a:cubicBezTo>
                    <a:pt x="131609" y="452528"/>
                    <a:pt x="131609" y="436210"/>
                    <a:pt x="131609" y="422612"/>
                  </a:cubicBezTo>
                  <a:cubicBezTo>
                    <a:pt x="131609" y="419892"/>
                    <a:pt x="131609" y="414453"/>
                    <a:pt x="131609" y="411733"/>
                  </a:cubicBezTo>
                  <a:cubicBezTo>
                    <a:pt x="131609" y="409014"/>
                    <a:pt x="131609" y="400855"/>
                    <a:pt x="131609" y="398135"/>
                  </a:cubicBezTo>
                  <a:cubicBezTo>
                    <a:pt x="131609" y="392696"/>
                    <a:pt x="131609" y="392696"/>
                    <a:pt x="126170" y="389976"/>
                  </a:cubicBezTo>
                  <a:cubicBezTo>
                    <a:pt x="123450" y="389976"/>
                    <a:pt x="109852" y="387257"/>
                    <a:pt x="101693" y="387257"/>
                  </a:cubicBezTo>
                  <a:cubicBezTo>
                    <a:pt x="90814" y="384537"/>
                    <a:pt x="77216" y="381817"/>
                    <a:pt x="77216" y="376378"/>
                  </a:cubicBezTo>
                  <a:cubicBezTo>
                    <a:pt x="77216" y="373658"/>
                    <a:pt x="79936" y="370939"/>
                    <a:pt x="82655" y="368219"/>
                  </a:cubicBezTo>
                  <a:cubicBezTo>
                    <a:pt x="88095" y="365499"/>
                    <a:pt x="93534" y="362780"/>
                    <a:pt x="98973" y="360060"/>
                  </a:cubicBezTo>
                  <a:cubicBezTo>
                    <a:pt x="104413" y="360060"/>
                    <a:pt x="112571" y="357340"/>
                    <a:pt x="118011" y="357340"/>
                  </a:cubicBezTo>
                  <a:cubicBezTo>
                    <a:pt x="126170" y="354621"/>
                    <a:pt x="128890" y="357340"/>
                    <a:pt x="131609" y="351901"/>
                  </a:cubicBezTo>
                  <a:cubicBezTo>
                    <a:pt x="131609" y="349181"/>
                    <a:pt x="131609" y="346462"/>
                    <a:pt x="131609" y="343742"/>
                  </a:cubicBezTo>
                  <a:cubicBezTo>
                    <a:pt x="131609" y="319265"/>
                    <a:pt x="131609" y="294788"/>
                    <a:pt x="131609" y="270311"/>
                  </a:cubicBezTo>
                  <a:cubicBezTo>
                    <a:pt x="131609" y="226797"/>
                    <a:pt x="131609" y="186002"/>
                    <a:pt x="137048" y="145207"/>
                  </a:cubicBezTo>
                  <a:cubicBezTo>
                    <a:pt x="137048" y="139768"/>
                    <a:pt x="137048" y="131609"/>
                    <a:pt x="139768" y="123450"/>
                  </a:cubicBezTo>
                  <a:cubicBezTo>
                    <a:pt x="134329" y="123450"/>
                    <a:pt x="137048" y="123450"/>
                    <a:pt x="123450" y="123450"/>
                  </a:cubicBezTo>
                  <a:cubicBezTo>
                    <a:pt x="120731" y="123450"/>
                    <a:pt x="120731" y="123450"/>
                    <a:pt x="118011" y="123450"/>
                  </a:cubicBezTo>
                  <a:cubicBezTo>
                    <a:pt x="112571" y="123450"/>
                    <a:pt x="107133" y="123450"/>
                    <a:pt x="101693" y="123450"/>
                  </a:cubicBezTo>
                  <a:cubicBezTo>
                    <a:pt x="93534" y="123450"/>
                    <a:pt x="82655" y="120730"/>
                    <a:pt x="74496" y="118011"/>
                  </a:cubicBezTo>
                  <a:cubicBezTo>
                    <a:pt x="66338" y="115291"/>
                    <a:pt x="58178" y="107132"/>
                    <a:pt x="58178" y="101693"/>
                  </a:cubicBezTo>
                  <a:cubicBezTo>
                    <a:pt x="58178" y="98973"/>
                    <a:pt x="58178" y="96253"/>
                    <a:pt x="63618" y="93534"/>
                  </a:cubicBezTo>
                  <a:cubicBezTo>
                    <a:pt x="66338" y="90814"/>
                    <a:pt x="77216" y="88095"/>
                    <a:pt x="85375" y="85375"/>
                  </a:cubicBezTo>
                  <a:cubicBezTo>
                    <a:pt x="104413" y="82655"/>
                    <a:pt x="128890" y="82655"/>
                    <a:pt x="137048" y="82655"/>
                  </a:cubicBezTo>
                  <a:cubicBezTo>
                    <a:pt x="139768" y="82655"/>
                    <a:pt x="142488" y="82655"/>
                    <a:pt x="147927" y="82655"/>
                  </a:cubicBezTo>
                  <a:cubicBezTo>
                    <a:pt x="153366" y="69057"/>
                    <a:pt x="164245" y="58178"/>
                    <a:pt x="186003" y="58178"/>
                  </a:cubicBezTo>
                  <a:cubicBezTo>
                    <a:pt x="202321" y="58178"/>
                    <a:pt x="215919" y="66337"/>
                    <a:pt x="226797" y="79936"/>
                  </a:cubicBezTo>
                  <a:cubicBezTo>
                    <a:pt x="237676" y="79936"/>
                    <a:pt x="248554" y="79936"/>
                    <a:pt x="253994" y="79936"/>
                  </a:cubicBezTo>
                  <a:cubicBezTo>
                    <a:pt x="267592" y="79936"/>
                    <a:pt x="294789" y="79936"/>
                    <a:pt x="294789" y="96253"/>
                  </a:cubicBezTo>
                  <a:cubicBezTo>
                    <a:pt x="294789" y="104412"/>
                    <a:pt x="289349" y="107132"/>
                    <a:pt x="283910" y="112571"/>
                  </a:cubicBezTo>
                  <a:cubicBezTo>
                    <a:pt x="278471" y="118011"/>
                    <a:pt x="273031" y="120730"/>
                    <a:pt x="267592" y="120730"/>
                  </a:cubicBezTo>
                  <a:cubicBezTo>
                    <a:pt x="259433" y="123450"/>
                    <a:pt x="251274" y="123450"/>
                    <a:pt x="245835" y="123450"/>
                  </a:cubicBezTo>
                  <a:cubicBezTo>
                    <a:pt x="245835" y="123450"/>
                    <a:pt x="243116" y="123450"/>
                    <a:pt x="237676" y="123450"/>
                  </a:cubicBezTo>
                  <a:cubicBezTo>
                    <a:pt x="237676" y="126170"/>
                    <a:pt x="237676" y="126170"/>
                    <a:pt x="240396" y="128889"/>
                  </a:cubicBezTo>
                  <a:cubicBezTo>
                    <a:pt x="245835" y="145207"/>
                    <a:pt x="248554" y="161525"/>
                    <a:pt x="251274" y="177843"/>
                  </a:cubicBezTo>
                  <a:cubicBezTo>
                    <a:pt x="253994" y="194161"/>
                    <a:pt x="253994" y="210479"/>
                    <a:pt x="256714" y="226797"/>
                  </a:cubicBezTo>
                  <a:cubicBezTo>
                    <a:pt x="259433" y="243115"/>
                    <a:pt x="262153" y="256713"/>
                    <a:pt x="262153" y="273031"/>
                  </a:cubicBezTo>
                  <a:cubicBezTo>
                    <a:pt x="262153" y="278470"/>
                    <a:pt x="262153" y="283910"/>
                    <a:pt x="262153" y="289349"/>
                  </a:cubicBezTo>
                  <a:lnTo>
                    <a:pt x="262153" y="297508"/>
                  </a:lnTo>
                  <a:cubicBezTo>
                    <a:pt x="262153" y="305667"/>
                    <a:pt x="262153" y="313826"/>
                    <a:pt x="264872" y="321985"/>
                  </a:cubicBezTo>
                  <a:cubicBezTo>
                    <a:pt x="264872" y="327424"/>
                    <a:pt x="270312" y="330144"/>
                    <a:pt x="270312" y="335583"/>
                  </a:cubicBezTo>
                  <a:cubicBezTo>
                    <a:pt x="270312" y="335583"/>
                    <a:pt x="270312" y="338303"/>
                    <a:pt x="270312" y="338303"/>
                  </a:cubicBezTo>
                  <a:cubicBezTo>
                    <a:pt x="270312" y="341022"/>
                    <a:pt x="270312" y="343742"/>
                    <a:pt x="270312" y="346462"/>
                  </a:cubicBezTo>
                  <a:cubicBezTo>
                    <a:pt x="270312" y="351901"/>
                    <a:pt x="273031" y="354621"/>
                    <a:pt x="278471" y="354621"/>
                  </a:cubicBezTo>
                  <a:cubicBezTo>
                    <a:pt x="289349" y="354621"/>
                    <a:pt x="335584" y="351901"/>
                    <a:pt x="338304" y="349181"/>
                  </a:cubicBezTo>
                  <a:cubicBezTo>
                    <a:pt x="346462" y="349181"/>
                    <a:pt x="357341" y="349181"/>
                    <a:pt x="365500" y="349181"/>
                  </a:cubicBezTo>
                  <a:cubicBezTo>
                    <a:pt x="370939" y="349181"/>
                    <a:pt x="376379" y="349181"/>
                    <a:pt x="381817" y="349181"/>
                  </a:cubicBezTo>
                  <a:cubicBezTo>
                    <a:pt x="387257" y="349181"/>
                    <a:pt x="392697" y="346462"/>
                    <a:pt x="392697" y="338303"/>
                  </a:cubicBezTo>
                  <a:cubicBezTo>
                    <a:pt x="392697" y="330144"/>
                    <a:pt x="389977" y="316545"/>
                    <a:pt x="389977" y="313826"/>
                  </a:cubicBezTo>
                  <a:cubicBezTo>
                    <a:pt x="389977" y="294788"/>
                    <a:pt x="389977" y="278470"/>
                    <a:pt x="392697" y="262152"/>
                  </a:cubicBezTo>
                  <a:cubicBezTo>
                    <a:pt x="392697" y="259433"/>
                    <a:pt x="395416" y="243115"/>
                    <a:pt x="395416" y="224077"/>
                  </a:cubicBezTo>
                  <a:cubicBezTo>
                    <a:pt x="395416" y="207759"/>
                    <a:pt x="398136" y="188722"/>
                    <a:pt x="398136" y="177843"/>
                  </a:cubicBezTo>
                  <a:cubicBezTo>
                    <a:pt x="398136" y="169684"/>
                    <a:pt x="395416" y="158806"/>
                    <a:pt x="395416" y="153366"/>
                  </a:cubicBezTo>
                  <a:cubicBezTo>
                    <a:pt x="395416" y="145207"/>
                    <a:pt x="395416" y="142488"/>
                    <a:pt x="395416" y="137048"/>
                  </a:cubicBezTo>
                  <a:cubicBezTo>
                    <a:pt x="389977" y="137048"/>
                    <a:pt x="384537" y="137048"/>
                    <a:pt x="379098" y="137048"/>
                  </a:cubicBezTo>
                  <a:cubicBezTo>
                    <a:pt x="370939" y="137048"/>
                    <a:pt x="360061" y="134329"/>
                    <a:pt x="351902" y="131609"/>
                  </a:cubicBezTo>
                  <a:cubicBezTo>
                    <a:pt x="343742" y="128889"/>
                    <a:pt x="338304" y="120730"/>
                    <a:pt x="338304" y="115291"/>
                  </a:cubicBezTo>
                  <a:cubicBezTo>
                    <a:pt x="338304" y="112571"/>
                    <a:pt x="338304" y="109852"/>
                    <a:pt x="343742" y="107132"/>
                  </a:cubicBezTo>
                  <a:cubicBezTo>
                    <a:pt x="349182" y="104412"/>
                    <a:pt x="357341" y="101693"/>
                    <a:pt x="362780" y="98973"/>
                  </a:cubicBezTo>
                  <a:cubicBezTo>
                    <a:pt x="373659" y="96253"/>
                    <a:pt x="387257" y="96253"/>
                    <a:pt x="395416" y="96253"/>
                  </a:cubicBezTo>
                  <a:cubicBezTo>
                    <a:pt x="398136" y="93534"/>
                    <a:pt x="400855" y="90814"/>
                    <a:pt x="403575" y="90814"/>
                  </a:cubicBezTo>
                  <a:cubicBezTo>
                    <a:pt x="411734" y="90814"/>
                    <a:pt x="419893" y="88095"/>
                    <a:pt x="422612" y="88095"/>
                  </a:cubicBezTo>
                  <a:cubicBezTo>
                    <a:pt x="425332" y="88095"/>
                    <a:pt x="425332" y="88095"/>
                    <a:pt x="428052" y="88095"/>
                  </a:cubicBezTo>
                  <a:cubicBezTo>
                    <a:pt x="433492" y="88095"/>
                    <a:pt x="441650" y="88095"/>
                    <a:pt x="447090" y="90814"/>
                  </a:cubicBezTo>
                  <a:cubicBezTo>
                    <a:pt x="449809" y="90814"/>
                    <a:pt x="452529" y="93534"/>
                    <a:pt x="455249" y="96253"/>
                  </a:cubicBezTo>
                  <a:cubicBezTo>
                    <a:pt x="482445" y="96253"/>
                    <a:pt x="509642" y="93534"/>
                    <a:pt x="525960" y="93534"/>
                  </a:cubicBezTo>
                  <a:cubicBezTo>
                    <a:pt x="539558" y="93534"/>
                    <a:pt x="561315" y="93534"/>
                    <a:pt x="561315" y="109852"/>
                  </a:cubicBezTo>
                  <a:cubicBezTo>
                    <a:pt x="561315" y="118011"/>
                    <a:pt x="561315" y="120730"/>
                    <a:pt x="555876" y="126170"/>
                  </a:cubicBezTo>
                  <a:cubicBezTo>
                    <a:pt x="550437" y="131609"/>
                    <a:pt x="544997" y="134329"/>
                    <a:pt x="539558" y="134329"/>
                  </a:cubicBezTo>
                  <a:cubicBezTo>
                    <a:pt x="531399" y="137048"/>
                    <a:pt x="523240" y="137048"/>
                    <a:pt x="517800" y="137048"/>
                  </a:cubicBezTo>
                  <a:cubicBezTo>
                    <a:pt x="515081" y="137048"/>
                    <a:pt x="498763" y="137048"/>
                    <a:pt x="477006" y="137048"/>
                  </a:cubicBezTo>
                  <a:cubicBezTo>
                    <a:pt x="479725" y="145207"/>
                    <a:pt x="485165" y="153366"/>
                    <a:pt x="485165" y="161525"/>
                  </a:cubicBezTo>
                  <a:cubicBezTo>
                    <a:pt x="487885" y="177843"/>
                    <a:pt x="493324" y="194161"/>
                    <a:pt x="496043" y="210479"/>
                  </a:cubicBezTo>
                  <a:cubicBezTo>
                    <a:pt x="498763" y="224077"/>
                    <a:pt x="498763" y="237676"/>
                    <a:pt x="501483" y="251274"/>
                  </a:cubicBezTo>
                  <a:cubicBezTo>
                    <a:pt x="504202" y="264872"/>
                    <a:pt x="506922" y="275751"/>
                    <a:pt x="506922" y="292069"/>
                  </a:cubicBezTo>
                  <a:cubicBezTo>
                    <a:pt x="506922" y="302947"/>
                    <a:pt x="506922" y="311106"/>
                    <a:pt x="506922" y="321985"/>
                  </a:cubicBezTo>
                  <a:cubicBezTo>
                    <a:pt x="506922" y="327424"/>
                    <a:pt x="509642" y="335583"/>
                    <a:pt x="509642" y="341022"/>
                  </a:cubicBezTo>
                  <a:cubicBezTo>
                    <a:pt x="509642" y="343742"/>
                    <a:pt x="509642" y="343742"/>
                    <a:pt x="509642" y="343742"/>
                  </a:cubicBezTo>
                  <a:cubicBezTo>
                    <a:pt x="509642" y="349181"/>
                    <a:pt x="515081" y="349181"/>
                    <a:pt x="517800" y="349181"/>
                  </a:cubicBezTo>
                  <a:cubicBezTo>
                    <a:pt x="520520" y="349181"/>
                    <a:pt x="523240" y="349181"/>
                    <a:pt x="528680" y="349181"/>
                  </a:cubicBezTo>
                  <a:cubicBezTo>
                    <a:pt x="536838" y="349181"/>
                    <a:pt x="547717" y="349181"/>
                    <a:pt x="550437" y="357340"/>
                  </a:cubicBezTo>
                  <a:cubicBezTo>
                    <a:pt x="550437" y="360060"/>
                    <a:pt x="550437" y="360060"/>
                    <a:pt x="550437" y="362780"/>
                  </a:cubicBezTo>
                  <a:cubicBezTo>
                    <a:pt x="550437" y="370939"/>
                    <a:pt x="539558" y="381817"/>
                    <a:pt x="534119" y="384537"/>
                  </a:cubicBezTo>
                  <a:cubicBezTo>
                    <a:pt x="531399" y="387257"/>
                    <a:pt x="523240" y="387257"/>
                    <a:pt x="520520" y="389976"/>
                  </a:cubicBezTo>
                  <a:cubicBezTo>
                    <a:pt x="515081" y="389976"/>
                    <a:pt x="512362" y="392696"/>
                    <a:pt x="512362" y="395415"/>
                  </a:cubicBezTo>
                  <a:cubicBezTo>
                    <a:pt x="512362" y="395415"/>
                    <a:pt x="512362" y="398135"/>
                    <a:pt x="512362" y="398135"/>
                  </a:cubicBezTo>
                  <a:cubicBezTo>
                    <a:pt x="512362" y="400855"/>
                    <a:pt x="512362" y="406294"/>
                    <a:pt x="512362" y="409014"/>
                  </a:cubicBezTo>
                  <a:cubicBezTo>
                    <a:pt x="512362" y="411733"/>
                    <a:pt x="512362" y="411733"/>
                    <a:pt x="512362" y="414453"/>
                  </a:cubicBezTo>
                  <a:cubicBezTo>
                    <a:pt x="512362" y="422612"/>
                    <a:pt x="512362" y="430771"/>
                    <a:pt x="512362" y="438930"/>
                  </a:cubicBezTo>
                  <a:cubicBezTo>
                    <a:pt x="512362" y="460687"/>
                    <a:pt x="512362" y="482445"/>
                    <a:pt x="515081" y="504202"/>
                  </a:cubicBezTo>
                  <a:cubicBezTo>
                    <a:pt x="517800" y="525959"/>
                    <a:pt x="520520" y="550436"/>
                    <a:pt x="520520" y="572193"/>
                  </a:cubicBezTo>
                  <a:cubicBezTo>
                    <a:pt x="520520" y="583072"/>
                    <a:pt x="520520" y="593950"/>
                    <a:pt x="517800" y="604829"/>
                  </a:cubicBezTo>
                  <a:cubicBezTo>
                    <a:pt x="515081" y="623867"/>
                    <a:pt x="515081" y="642904"/>
                    <a:pt x="512362" y="661942"/>
                  </a:cubicBezTo>
                  <a:cubicBezTo>
                    <a:pt x="512362" y="664661"/>
                    <a:pt x="509642" y="667381"/>
                    <a:pt x="509642" y="670101"/>
                  </a:cubicBezTo>
                  <a:cubicBezTo>
                    <a:pt x="509642" y="672820"/>
                    <a:pt x="512362" y="678260"/>
                    <a:pt x="512362" y="680979"/>
                  </a:cubicBezTo>
                  <a:cubicBezTo>
                    <a:pt x="512362" y="683699"/>
                    <a:pt x="512362" y="686419"/>
                    <a:pt x="512362" y="686419"/>
                  </a:cubicBezTo>
                  <a:cubicBezTo>
                    <a:pt x="517800" y="680979"/>
                    <a:pt x="528680" y="680979"/>
                    <a:pt x="536838" y="680979"/>
                  </a:cubicBezTo>
                  <a:lnTo>
                    <a:pt x="536838" y="680979"/>
                  </a:lnTo>
                  <a:close/>
                </a:path>
              </a:pathLst>
            </a:custGeom>
            <a:grpFill/>
            <a:ln w="27168" cap="flat">
              <a:noFill/>
              <a:prstDash val="solid"/>
              <a:miter/>
            </a:ln>
          </p:spPr>
          <p:txBody>
            <a:bodyPr rtlCol="0" anchor="ctr"/>
            <a:lstStyle/>
            <a:p>
              <a:endParaRPr/>
            </a:p>
          </p:txBody>
        </p:sp>
        <p:sp>
          <p:nvSpPr>
            <p:cNvPr id="50" name="Freeform: Shape 49">
              <a:extLst>
                <a:ext uri="{FF2B5EF4-FFF2-40B4-BE49-F238E27FC236}">
                  <a16:creationId xmlns:a16="http://schemas.microsoft.com/office/drawing/2014/main" id="{045AFC19-C641-4E38-8827-516270B72E11}"/>
                </a:ext>
              </a:extLst>
            </p:cNvPr>
            <p:cNvSpPr/>
            <p:nvPr/>
          </p:nvSpPr>
          <p:spPr>
            <a:xfrm>
              <a:off x="9592416" y="4192158"/>
              <a:ext cx="516735" cy="761503"/>
            </a:xfrm>
            <a:custGeom>
              <a:avLst/>
              <a:gdLst>
                <a:gd name="connsiteX0" fmla="*/ 463407 w 516735"/>
                <a:gd name="connsiteY0" fmla="*/ 194161 h 761503"/>
                <a:gd name="connsiteX1" fmla="*/ 447089 w 516735"/>
                <a:gd name="connsiteY1" fmla="*/ 226797 h 761503"/>
                <a:gd name="connsiteX2" fmla="*/ 430771 w 516735"/>
                <a:gd name="connsiteY2" fmla="*/ 221357 h 761503"/>
                <a:gd name="connsiteX3" fmla="*/ 422612 w 516735"/>
                <a:gd name="connsiteY3" fmla="*/ 207759 h 761503"/>
                <a:gd name="connsiteX4" fmla="*/ 419893 w 516735"/>
                <a:gd name="connsiteY4" fmla="*/ 188722 h 761503"/>
                <a:gd name="connsiteX5" fmla="*/ 419893 w 516735"/>
                <a:gd name="connsiteY5" fmla="*/ 139768 h 761503"/>
                <a:gd name="connsiteX6" fmla="*/ 419893 w 516735"/>
                <a:gd name="connsiteY6" fmla="*/ 120730 h 761503"/>
                <a:gd name="connsiteX7" fmla="*/ 395416 w 516735"/>
                <a:gd name="connsiteY7" fmla="*/ 120730 h 761503"/>
                <a:gd name="connsiteX8" fmla="*/ 370939 w 516735"/>
                <a:gd name="connsiteY8" fmla="*/ 120730 h 761503"/>
                <a:gd name="connsiteX9" fmla="*/ 346461 w 516735"/>
                <a:gd name="connsiteY9" fmla="*/ 123450 h 761503"/>
                <a:gd name="connsiteX10" fmla="*/ 335583 w 516735"/>
                <a:gd name="connsiteY10" fmla="*/ 123450 h 761503"/>
                <a:gd name="connsiteX11" fmla="*/ 335583 w 516735"/>
                <a:gd name="connsiteY11" fmla="*/ 123450 h 761503"/>
                <a:gd name="connsiteX12" fmla="*/ 324704 w 516735"/>
                <a:gd name="connsiteY12" fmla="*/ 128889 h 761503"/>
                <a:gd name="connsiteX13" fmla="*/ 327424 w 516735"/>
                <a:gd name="connsiteY13" fmla="*/ 139768 h 761503"/>
                <a:gd name="connsiteX14" fmla="*/ 330144 w 516735"/>
                <a:gd name="connsiteY14" fmla="*/ 175123 h 761503"/>
                <a:gd name="connsiteX15" fmla="*/ 330144 w 516735"/>
                <a:gd name="connsiteY15" fmla="*/ 199600 h 761503"/>
                <a:gd name="connsiteX16" fmla="*/ 327424 w 516735"/>
                <a:gd name="connsiteY16" fmla="*/ 224077 h 761503"/>
                <a:gd name="connsiteX17" fmla="*/ 330144 w 516735"/>
                <a:gd name="connsiteY17" fmla="*/ 251274 h 761503"/>
                <a:gd name="connsiteX18" fmla="*/ 327424 w 516735"/>
                <a:gd name="connsiteY18" fmla="*/ 278470 h 761503"/>
                <a:gd name="connsiteX19" fmla="*/ 327424 w 516735"/>
                <a:gd name="connsiteY19" fmla="*/ 332864 h 761503"/>
                <a:gd name="connsiteX20" fmla="*/ 330144 w 516735"/>
                <a:gd name="connsiteY20" fmla="*/ 357340 h 761503"/>
                <a:gd name="connsiteX21" fmla="*/ 330144 w 516735"/>
                <a:gd name="connsiteY21" fmla="*/ 368219 h 761503"/>
                <a:gd name="connsiteX22" fmla="*/ 332863 w 516735"/>
                <a:gd name="connsiteY22" fmla="*/ 387257 h 761503"/>
                <a:gd name="connsiteX23" fmla="*/ 332863 w 516735"/>
                <a:gd name="connsiteY23" fmla="*/ 433491 h 761503"/>
                <a:gd name="connsiteX24" fmla="*/ 332863 w 516735"/>
                <a:gd name="connsiteY24" fmla="*/ 487884 h 761503"/>
                <a:gd name="connsiteX25" fmla="*/ 330144 w 516735"/>
                <a:gd name="connsiteY25" fmla="*/ 512361 h 761503"/>
                <a:gd name="connsiteX26" fmla="*/ 330144 w 516735"/>
                <a:gd name="connsiteY26" fmla="*/ 539557 h 761503"/>
                <a:gd name="connsiteX27" fmla="*/ 332863 w 516735"/>
                <a:gd name="connsiteY27" fmla="*/ 593950 h 761503"/>
                <a:gd name="connsiteX28" fmla="*/ 332863 w 516735"/>
                <a:gd name="connsiteY28" fmla="*/ 648343 h 761503"/>
                <a:gd name="connsiteX29" fmla="*/ 332863 w 516735"/>
                <a:gd name="connsiteY29" fmla="*/ 656502 h 761503"/>
                <a:gd name="connsiteX30" fmla="*/ 357341 w 516735"/>
                <a:gd name="connsiteY30" fmla="*/ 656502 h 761503"/>
                <a:gd name="connsiteX31" fmla="*/ 395416 w 516735"/>
                <a:gd name="connsiteY31" fmla="*/ 675540 h 761503"/>
                <a:gd name="connsiteX32" fmla="*/ 389976 w 516735"/>
                <a:gd name="connsiteY32" fmla="*/ 691858 h 761503"/>
                <a:gd name="connsiteX33" fmla="*/ 373658 w 516735"/>
                <a:gd name="connsiteY33" fmla="*/ 700017 h 761503"/>
                <a:gd name="connsiteX34" fmla="*/ 351901 w 516735"/>
                <a:gd name="connsiteY34" fmla="*/ 702737 h 761503"/>
                <a:gd name="connsiteX35" fmla="*/ 319265 w 516735"/>
                <a:gd name="connsiteY35" fmla="*/ 702737 h 761503"/>
                <a:gd name="connsiteX36" fmla="*/ 311106 w 516735"/>
                <a:gd name="connsiteY36" fmla="*/ 708176 h 761503"/>
                <a:gd name="connsiteX37" fmla="*/ 289349 w 516735"/>
                <a:gd name="connsiteY37" fmla="*/ 713615 h 761503"/>
                <a:gd name="connsiteX38" fmla="*/ 270311 w 516735"/>
                <a:gd name="connsiteY38" fmla="*/ 713615 h 761503"/>
                <a:gd name="connsiteX39" fmla="*/ 243115 w 516735"/>
                <a:gd name="connsiteY39" fmla="*/ 705456 h 761503"/>
                <a:gd name="connsiteX40" fmla="*/ 237675 w 516735"/>
                <a:gd name="connsiteY40" fmla="*/ 702737 h 761503"/>
                <a:gd name="connsiteX41" fmla="*/ 199600 w 516735"/>
                <a:gd name="connsiteY41" fmla="*/ 702737 h 761503"/>
                <a:gd name="connsiteX42" fmla="*/ 175123 w 516735"/>
                <a:gd name="connsiteY42" fmla="*/ 702737 h 761503"/>
                <a:gd name="connsiteX43" fmla="*/ 147927 w 516735"/>
                <a:gd name="connsiteY43" fmla="*/ 697297 h 761503"/>
                <a:gd name="connsiteX44" fmla="*/ 131609 w 516735"/>
                <a:gd name="connsiteY44" fmla="*/ 678260 h 761503"/>
                <a:gd name="connsiteX45" fmla="*/ 137048 w 516735"/>
                <a:gd name="connsiteY45" fmla="*/ 670101 h 761503"/>
                <a:gd name="connsiteX46" fmla="*/ 158805 w 516735"/>
                <a:gd name="connsiteY46" fmla="*/ 661942 h 761503"/>
                <a:gd name="connsiteX47" fmla="*/ 199600 w 516735"/>
                <a:gd name="connsiteY47" fmla="*/ 659222 h 761503"/>
                <a:gd name="connsiteX48" fmla="*/ 199600 w 516735"/>
                <a:gd name="connsiteY48" fmla="*/ 659222 h 761503"/>
                <a:gd name="connsiteX49" fmla="*/ 196880 w 516735"/>
                <a:gd name="connsiteY49" fmla="*/ 629306 h 761503"/>
                <a:gd name="connsiteX50" fmla="*/ 199600 w 516735"/>
                <a:gd name="connsiteY50" fmla="*/ 574913 h 761503"/>
                <a:gd name="connsiteX51" fmla="*/ 202320 w 516735"/>
                <a:gd name="connsiteY51" fmla="*/ 523239 h 761503"/>
                <a:gd name="connsiteX52" fmla="*/ 205040 w 516735"/>
                <a:gd name="connsiteY52" fmla="*/ 460687 h 761503"/>
                <a:gd name="connsiteX53" fmla="*/ 205040 w 516735"/>
                <a:gd name="connsiteY53" fmla="*/ 417173 h 761503"/>
                <a:gd name="connsiteX54" fmla="*/ 207759 w 516735"/>
                <a:gd name="connsiteY54" fmla="*/ 392696 h 761503"/>
                <a:gd name="connsiteX55" fmla="*/ 210478 w 516735"/>
                <a:gd name="connsiteY55" fmla="*/ 368219 h 761503"/>
                <a:gd name="connsiteX56" fmla="*/ 210478 w 516735"/>
                <a:gd name="connsiteY56" fmla="*/ 313826 h 761503"/>
                <a:gd name="connsiteX57" fmla="*/ 210478 w 516735"/>
                <a:gd name="connsiteY57" fmla="*/ 259433 h 761503"/>
                <a:gd name="connsiteX58" fmla="*/ 210478 w 516735"/>
                <a:gd name="connsiteY58" fmla="*/ 213199 h 761503"/>
                <a:gd name="connsiteX59" fmla="*/ 210478 w 516735"/>
                <a:gd name="connsiteY59" fmla="*/ 145207 h 761503"/>
                <a:gd name="connsiteX60" fmla="*/ 213198 w 516735"/>
                <a:gd name="connsiteY60" fmla="*/ 131609 h 761503"/>
                <a:gd name="connsiteX61" fmla="*/ 205040 w 516735"/>
                <a:gd name="connsiteY61" fmla="*/ 123450 h 761503"/>
                <a:gd name="connsiteX62" fmla="*/ 161525 w 516735"/>
                <a:gd name="connsiteY62" fmla="*/ 123450 h 761503"/>
                <a:gd name="connsiteX63" fmla="*/ 112571 w 516735"/>
                <a:gd name="connsiteY63" fmla="*/ 120730 h 761503"/>
                <a:gd name="connsiteX64" fmla="*/ 104412 w 516735"/>
                <a:gd name="connsiteY64" fmla="*/ 118011 h 761503"/>
                <a:gd name="connsiteX65" fmla="*/ 107132 w 516735"/>
                <a:gd name="connsiteY65" fmla="*/ 191441 h 761503"/>
                <a:gd name="connsiteX66" fmla="*/ 90814 w 516735"/>
                <a:gd name="connsiteY66" fmla="*/ 224077 h 761503"/>
                <a:gd name="connsiteX67" fmla="*/ 74496 w 516735"/>
                <a:gd name="connsiteY67" fmla="*/ 218638 h 761503"/>
                <a:gd name="connsiteX68" fmla="*/ 66337 w 516735"/>
                <a:gd name="connsiteY68" fmla="*/ 205040 h 761503"/>
                <a:gd name="connsiteX69" fmla="*/ 63617 w 516735"/>
                <a:gd name="connsiteY69" fmla="*/ 186002 h 761503"/>
                <a:gd name="connsiteX70" fmla="*/ 63617 w 516735"/>
                <a:gd name="connsiteY70" fmla="*/ 145207 h 761503"/>
                <a:gd name="connsiteX71" fmla="*/ 63617 w 516735"/>
                <a:gd name="connsiteY71" fmla="*/ 109852 h 761503"/>
                <a:gd name="connsiteX72" fmla="*/ 58178 w 516735"/>
                <a:gd name="connsiteY72" fmla="*/ 96253 h 761503"/>
                <a:gd name="connsiteX73" fmla="*/ 66337 w 516735"/>
                <a:gd name="connsiteY73" fmla="*/ 85375 h 761503"/>
                <a:gd name="connsiteX74" fmla="*/ 93533 w 516735"/>
                <a:gd name="connsiteY74" fmla="*/ 77216 h 761503"/>
                <a:gd name="connsiteX75" fmla="*/ 115290 w 516735"/>
                <a:gd name="connsiteY75" fmla="*/ 77216 h 761503"/>
                <a:gd name="connsiteX76" fmla="*/ 169684 w 516735"/>
                <a:gd name="connsiteY76" fmla="*/ 74496 h 761503"/>
                <a:gd name="connsiteX77" fmla="*/ 194161 w 516735"/>
                <a:gd name="connsiteY77" fmla="*/ 71776 h 761503"/>
                <a:gd name="connsiteX78" fmla="*/ 196880 w 516735"/>
                <a:gd name="connsiteY78" fmla="*/ 71776 h 761503"/>
                <a:gd name="connsiteX79" fmla="*/ 210478 w 516735"/>
                <a:gd name="connsiteY79" fmla="*/ 71776 h 761503"/>
                <a:gd name="connsiteX80" fmla="*/ 218638 w 516735"/>
                <a:gd name="connsiteY80" fmla="*/ 71776 h 761503"/>
                <a:gd name="connsiteX81" fmla="*/ 237675 w 516735"/>
                <a:gd name="connsiteY81" fmla="*/ 60898 h 761503"/>
                <a:gd name="connsiteX82" fmla="*/ 253993 w 516735"/>
                <a:gd name="connsiteY82" fmla="*/ 58178 h 761503"/>
                <a:gd name="connsiteX83" fmla="*/ 283910 w 516735"/>
                <a:gd name="connsiteY83" fmla="*/ 60898 h 761503"/>
                <a:gd name="connsiteX84" fmla="*/ 294788 w 516735"/>
                <a:gd name="connsiteY84" fmla="*/ 66337 h 761503"/>
                <a:gd name="connsiteX85" fmla="*/ 305667 w 516735"/>
                <a:gd name="connsiteY85" fmla="*/ 74496 h 761503"/>
                <a:gd name="connsiteX86" fmla="*/ 313826 w 516735"/>
                <a:gd name="connsiteY86" fmla="*/ 74496 h 761503"/>
                <a:gd name="connsiteX87" fmla="*/ 327424 w 516735"/>
                <a:gd name="connsiteY87" fmla="*/ 74496 h 761503"/>
                <a:gd name="connsiteX88" fmla="*/ 354621 w 516735"/>
                <a:gd name="connsiteY88" fmla="*/ 74496 h 761503"/>
                <a:gd name="connsiteX89" fmla="*/ 422612 w 516735"/>
                <a:gd name="connsiteY89" fmla="*/ 74496 h 761503"/>
                <a:gd name="connsiteX90" fmla="*/ 455248 w 516735"/>
                <a:gd name="connsiteY90" fmla="*/ 79936 h 761503"/>
                <a:gd name="connsiteX91" fmla="*/ 466127 w 516735"/>
                <a:gd name="connsiteY91" fmla="*/ 98973 h 761503"/>
                <a:gd name="connsiteX92" fmla="*/ 463407 w 516735"/>
                <a:gd name="connsiteY92" fmla="*/ 109852 h 761503"/>
                <a:gd name="connsiteX93" fmla="*/ 463407 w 516735"/>
                <a:gd name="connsiteY93" fmla="*/ 120730 h 761503"/>
                <a:gd name="connsiteX94" fmla="*/ 463407 w 516735"/>
                <a:gd name="connsiteY94" fmla="*/ 194161 h 76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516735" h="761503">
                  <a:moveTo>
                    <a:pt x="463407" y="194161"/>
                  </a:moveTo>
                  <a:cubicBezTo>
                    <a:pt x="463407" y="205040"/>
                    <a:pt x="463407" y="226797"/>
                    <a:pt x="447089" y="226797"/>
                  </a:cubicBezTo>
                  <a:cubicBezTo>
                    <a:pt x="438930" y="226797"/>
                    <a:pt x="436211" y="226797"/>
                    <a:pt x="430771" y="221357"/>
                  </a:cubicBezTo>
                  <a:cubicBezTo>
                    <a:pt x="425332" y="218638"/>
                    <a:pt x="422612" y="210479"/>
                    <a:pt x="422612" y="207759"/>
                  </a:cubicBezTo>
                  <a:cubicBezTo>
                    <a:pt x="419893" y="199600"/>
                    <a:pt x="419893" y="194161"/>
                    <a:pt x="419893" y="188722"/>
                  </a:cubicBezTo>
                  <a:cubicBezTo>
                    <a:pt x="419893" y="183282"/>
                    <a:pt x="419893" y="147927"/>
                    <a:pt x="419893" y="139768"/>
                  </a:cubicBezTo>
                  <a:cubicBezTo>
                    <a:pt x="419893" y="134329"/>
                    <a:pt x="419893" y="128889"/>
                    <a:pt x="419893" y="120730"/>
                  </a:cubicBezTo>
                  <a:cubicBezTo>
                    <a:pt x="411734" y="120730"/>
                    <a:pt x="403574" y="120730"/>
                    <a:pt x="395416" y="120730"/>
                  </a:cubicBezTo>
                  <a:cubicBezTo>
                    <a:pt x="387256" y="120730"/>
                    <a:pt x="379098" y="120730"/>
                    <a:pt x="370939" y="120730"/>
                  </a:cubicBezTo>
                  <a:cubicBezTo>
                    <a:pt x="362780" y="120730"/>
                    <a:pt x="354621" y="123450"/>
                    <a:pt x="346461" y="123450"/>
                  </a:cubicBezTo>
                  <a:cubicBezTo>
                    <a:pt x="343742" y="123450"/>
                    <a:pt x="341023" y="123450"/>
                    <a:pt x="335583" y="123450"/>
                  </a:cubicBezTo>
                  <a:cubicBezTo>
                    <a:pt x="335583" y="123450"/>
                    <a:pt x="335583" y="123450"/>
                    <a:pt x="335583" y="123450"/>
                  </a:cubicBezTo>
                  <a:cubicBezTo>
                    <a:pt x="327424" y="123450"/>
                    <a:pt x="324704" y="126170"/>
                    <a:pt x="324704" y="128889"/>
                  </a:cubicBezTo>
                  <a:cubicBezTo>
                    <a:pt x="324704" y="131609"/>
                    <a:pt x="324704" y="137048"/>
                    <a:pt x="327424" y="139768"/>
                  </a:cubicBezTo>
                  <a:cubicBezTo>
                    <a:pt x="330144" y="147927"/>
                    <a:pt x="330144" y="166964"/>
                    <a:pt x="330144" y="175123"/>
                  </a:cubicBezTo>
                  <a:cubicBezTo>
                    <a:pt x="330144" y="183282"/>
                    <a:pt x="330144" y="191441"/>
                    <a:pt x="330144" y="199600"/>
                  </a:cubicBezTo>
                  <a:cubicBezTo>
                    <a:pt x="330144" y="207759"/>
                    <a:pt x="327424" y="215918"/>
                    <a:pt x="327424" y="224077"/>
                  </a:cubicBezTo>
                  <a:cubicBezTo>
                    <a:pt x="327424" y="232236"/>
                    <a:pt x="330144" y="243115"/>
                    <a:pt x="330144" y="251274"/>
                  </a:cubicBezTo>
                  <a:cubicBezTo>
                    <a:pt x="330144" y="259433"/>
                    <a:pt x="330144" y="267592"/>
                    <a:pt x="327424" y="278470"/>
                  </a:cubicBezTo>
                  <a:cubicBezTo>
                    <a:pt x="327424" y="294788"/>
                    <a:pt x="327424" y="313826"/>
                    <a:pt x="327424" y="332864"/>
                  </a:cubicBezTo>
                  <a:cubicBezTo>
                    <a:pt x="327424" y="341022"/>
                    <a:pt x="327424" y="349181"/>
                    <a:pt x="330144" y="357340"/>
                  </a:cubicBezTo>
                  <a:cubicBezTo>
                    <a:pt x="330144" y="360060"/>
                    <a:pt x="330144" y="365499"/>
                    <a:pt x="330144" y="368219"/>
                  </a:cubicBezTo>
                  <a:cubicBezTo>
                    <a:pt x="330144" y="373658"/>
                    <a:pt x="332863" y="384537"/>
                    <a:pt x="332863" y="387257"/>
                  </a:cubicBezTo>
                  <a:cubicBezTo>
                    <a:pt x="332863" y="406294"/>
                    <a:pt x="332863" y="414453"/>
                    <a:pt x="332863" y="433491"/>
                  </a:cubicBezTo>
                  <a:cubicBezTo>
                    <a:pt x="332863" y="452528"/>
                    <a:pt x="335583" y="468846"/>
                    <a:pt x="332863" y="487884"/>
                  </a:cubicBezTo>
                  <a:cubicBezTo>
                    <a:pt x="332863" y="496043"/>
                    <a:pt x="330144" y="504202"/>
                    <a:pt x="330144" y="512361"/>
                  </a:cubicBezTo>
                  <a:cubicBezTo>
                    <a:pt x="330144" y="520520"/>
                    <a:pt x="330144" y="531398"/>
                    <a:pt x="330144" y="539557"/>
                  </a:cubicBezTo>
                  <a:cubicBezTo>
                    <a:pt x="330144" y="558595"/>
                    <a:pt x="330144" y="574913"/>
                    <a:pt x="332863" y="593950"/>
                  </a:cubicBezTo>
                  <a:cubicBezTo>
                    <a:pt x="332863" y="610268"/>
                    <a:pt x="332863" y="632026"/>
                    <a:pt x="332863" y="648343"/>
                  </a:cubicBezTo>
                  <a:cubicBezTo>
                    <a:pt x="332863" y="651063"/>
                    <a:pt x="332863" y="653783"/>
                    <a:pt x="332863" y="656502"/>
                  </a:cubicBezTo>
                  <a:cubicBezTo>
                    <a:pt x="343742" y="656502"/>
                    <a:pt x="351901" y="656502"/>
                    <a:pt x="357341" y="656502"/>
                  </a:cubicBezTo>
                  <a:cubicBezTo>
                    <a:pt x="370939" y="656502"/>
                    <a:pt x="395416" y="659222"/>
                    <a:pt x="395416" y="675540"/>
                  </a:cubicBezTo>
                  <a:cubicBezTo>
                    <a:pt x="395416" y="683699"/>
                    <a:pt x="392696" y="686419"/>
                    <a:pt x="389976" y="691858"/>
                  </a:cubicBezTo>
                  <a:cubicBezTo>
                    <a:pt x="384537" y="697297"/>
                    <a:pt x="379098" y="700017"/>
                    <a:pt x="373658" y="700017"/>
                  </a:cubicBezTo>
                  <a:cubicBezTo>
                    <a:pt x="365499" y="702737"/>
                    <a:pt x="357341" y="702737"/>
                    <a:pt x="351901" y="702737"/>
                  </a:cubicBezTo>
                  <a:cubicBezTo>
                    <a:pt x="349181" y="702737"/>
                    <a:pt x="335583" y="702737"/>
                    <a:pt x="319265" y="702737"/>
                  </a:cubicBezTo>
                  <a:cubicBezTo>
                    <a:pt x="316546" y="705456"/>
                    <a:pt x="313826" y="705456"/>
                    <a:pt x="311106" y="708176"/>
                  </a:cubicBezTo>
                  <a:cubicBezTo>
                    <a:pt x="302948" y="713615"/>
                    <a:pt x="297508" y="713615"/>
                    <a:pt x="289349" y="713615"/>
                  </a:cubicBezTo>
                  <a:cubicBezTo>
                    <a:pt x="283910" y="713615"/>
                    <a:pt x="278470" y="713615"/>
                    <a:pt x="270311" y="713615"/>
                  </a:cubicBezTo>
                  <a:cubicBezTo>
                    <a:pt x="259433" y="713615"/>
                    <a:pt x="251273" y="710895"/>
                    <a:pt x="243115" y="705456"/>
                  </a:cubicBezTo>
                  <a:cubicBezTo>
                    <a:pt x="240395" y="705456"/>
                    <a:pt x="237675" y="702737"/>
                    <a:pt x="237675" y="702737"/>
                  </a:cubicBezTo>
                  <a:cubicBezTo>
                    <a:pt x="224077" y="702737"/>
                    <a:pt x="213198" y="702737"/>
                    <a:pt x="199600" y="702737"/>
                  </a:cubicBezTo>
                  <a:cubicBezTo>
                    <a:pt x="191441" y="702737"/>
                    <a:pt x="183282" y="702737"/>
                    <a:pt x="175123" y="702737"/>
                  </a:cubicBezTo>
                  <a:cubicBezTo>
                    <a:pt x="166965" y="702737"/>
                    <a:pt x="156085" y="702737"/>
                    <a:pt x="147927" y="697297"/>
                  </a:cubicBezTo>
                  <a:cubicBezTo>
                    <a:pt x="139768" y="694578"/>
                    <a:pt x="131609" y="680979"/>
                    <a:pt x="131609" y="678260"/>
                  </a:cubicBezTo>
                  <a:cubicBezTo>
                    <a:pt x="131609" y="675540"/>
                    <a:pt x="131609" y="672820"/>
                    <a:pt x="137048" y="670101"/>
                  </a:cubicBezTo>
                  <a:cubicBezTo>
                    <a:pt x="142487" y="667381"/>
                    <a:pt x="153366" y="664661"/>
                    <a:pt x="158805" y="661942"/>
                  </a:cubicBezTo>
                  <a:cubicBezTo>
                    <a:pt x="175123" y="659222"/>
                    <a:pt x="191441" y="659222"/>
                    <a:pt x="199600" y="659222"/>
                  </a:cubicBezTo>
                  <a:lnTo>
                    <a:pt x="199600" y="659222"/>
                  </a:lnTo>
                  <a:cubicBezTo>
                    <a:pt x="199600" y="648343"/>
                    <a:pt x="196880" y="640184"/>
                    <a:pt x="196880" y="629306"/>
                  </a:cubicBezTo>
                  <a:cubicBezTo>
                    <a:pt x="196880" y="612988"/>
                    <a:pt x="196880" y="591231"/>
                    <a:pt x="199600" y="574913"/>
                  </a:cubicBezTo>
                  <a:cubicBezTo>
                    <a:pt x="199600" y="558595"/>
                    <a:pt x="199600" y="539557"/>
                    <a:pt x="202320" y="523239"/>
                  </a:cubicBezTo>
                  <a:cubicBezTo>
                    <a:pt x="202320" y="501482"/>
                    <a:pt x="205040" y="482445"/>
                    <a:pt x="205040" y="460687"/>
                  </a:cubicBezTo>
                  <a:cubicBezTo>
                    <a:pt x="205040" y="447089"/>
                    <a:pt x="205040" y="430771"/>
                    <a:pt x="205040" y="417173"/>
                  </a:cubicBezTo>
                  <a:cubicBezTo>
                    <a:pt x="205040" y="409014"/>
                    <a:pt x="207759" y="400855"/>
                    <a:pt x="207759" y="392696"/>
                  </a:cubicBezTo>
                  <a:cubicBezTo>
                    <a:pt x="207759" y="384537"/>
                    <a:pt x="210478" y="376378"/>
                    <a:pt x="210478" y="368219"/>
                  </a:cubicBezTo>
                  <a:cubicBezTo>
                    <a:pt x="210478" y="351901"/>
                    <a:pt x="210478" y="332864"/>
                    <a:pt x="210478" y="313826"/>
                  </a:cubicBezTo>
                  <a:cubicBezTo>
                    <a:pt x="210478" y="294788"/>
                    <a:pt x="210478" y="275751"/>
                    <a:pt x="210478" y="259433"/>
                  </a:cubicBezTo>
                  <a:cubicBezTo>
                    <a:pt x="210478" y="243115"/>
                    <a:pt x="210478" y="226797"/>
                    <a:pt x="210478" y="213199"/>
                  </a:cubicBezTo>
                  <a:cubicBezTo>
                    <a:pt x="210478" y="194161"/>
                    <a:pt x="210478" y="164245"/>
                    <a:pt x="210478" y="145207"/>
                  </a:cubicBezTo>
                  <a:cubicBezTo>
                    <a:pt x="210478" y="139768"/>
                    <a:pt x="213198" y="134329"/>
                    <a:pt x="213198" y="131609"/>
                  </a:cubicBezTo>
                  <a:cubicBezTo>
                    <a:pt x="213198" y="126170"/>
                    <a:pt x="207759" y="123450"/>
                    <a:pt x="205040" y="123450"/>
                  </a:cubicBezTo>
                  <a:cubicBezTo>
                    <a:pt x="199600" y="123450"/>
                    <a:pt x="166965" y="123450"/>
                    <a:pt x="161525" y="123450"/>
                  </a:cubicBezTo>
                  <a:cubicBezTo>
                    <a:pt x="145207" y="123450"/>
                    <a:pt x="128889" y="123450"/>
                    <a:pt x="112571" y="120730"/>
                  </a:cubicBezTo>
                  <a:cubicBezTo>
                    <a:pt x="109852" y="120730"/>
                    <a:pt x="107132" y="120730"/>
                    <a:pt x="104412" y="118011"/>
                  </a:cubicBezTo>
                  <a:cubicBezTo>
                    <a:pt x="107132" y="137048"/>
                    <a:pt x="107132" y="172404"/>
                    <a:pt x="107132" y="191441"/>
                  </a:cubicBezTo>
                  <a:cubicBezTo>
                    <a:pt x="107132" y="202320"/>
                    <a:pt x="107132" y="224077"/>
                    <a:pt x="90814" y="224077"/>
                  </a:cubicBezTo>
                  <a:cubicBezTo>
                    <a:pt x="82655" y="224077"/>
                    <a:pt x="79935" y="221357"/>
                    <a:pt x="74496" y="218638"/>
                  </a:cubicBezTo>
                  <a:cubicBezTo>
                    <a:pt x="69057" y="215918"/>
                    <a:pt x="66337" y="210479"/>
                    <a:pt x="66337" y="205040"/>
                  </a:cubicBezTo>
                  <a:cubicBezTo>
                    <a:pt x="63617" y="196881"/>
                    <a:pt x="63617" y="191441"/>
                    <a:pt x="63617" y="186002"/>
                  </a:cubicBezTo>
                  <a:cubicBezTo>
                    <a:pt x="63617" y="180563"/>
                    <a:pt x="63617" y="153366"/>
                    <a:pt x="63617" y="145207"/>
                  </a:cubicBezTo>
                  <a:cubicBezTo>
                    <a:pt x="63617" y="134329"/>
                    <a:pt x="63617" y="120730"/>
                    <a:pt x="63617" y="109852"/>
                  </a:cubicBezTo>
                  <a:cubicBezTo>
                    <a:pt x="60897" y="104412"/>
                    <a:pt x="58178" y="101693"/>
                    <a:pt x="58178" y="96253"/>
                  </a:cubicBezTo>
                  <a:cubicBezTo>
                    <a:pt x="58178" y="93534"/>
                    <a:pt x="60897" y="88095"/>
                    <a:pt x="66337" y="85375"/>
                  </a:cubicBezTo>
                  <a:cubicBezTo>
                    <a:pt x="74496" y="79936"/>
                    <a:pt x="77215" y="77216"/>
                    <a:pt x="93533" y="77216"/>
                  </a:cubicBezTo>
                  <a:cubicBezTo>
                    <a:pt x="101692" y="77216"/>
                    <a:pt x="109852" y="77216"/>
                    <a:pt x="115290" y="77216"/>
                  </a:cubicBezTo>
                  <a:cubicBezTo>
                    <a:pt x="134328" y="77216"/>
                    <a:pt x="150646" y="77216"/>
                    <a:pt x="169684" y="74496"/>
                  </a:cubicBezTo>
                  <a:cubicBezTo>
                    <a:pt x="177843" y="74496"/>
                    <a:pt x="186002" y="71776"/>
                    <a:pt x="194161" y="71776"/>
                  </a:cubicBezTo>
                  <a:cubicBezTo>
                    <a:pt x="194161" y="71776"/>
                    <a:pt x="196880" y="71776"/>
                    <a:pt x="196880" y="71776"/>
                  </a:cubicBezTo>
                  <a:cubicBezTo>
                    <a:pt x="199600" y="71776"/>
                    <a:pt x="205040" y="71776"/>
                    <a:pt x="210478" y="71776"/>
                  </a:cubicBezTo>
                  <a:cubicBezTo>
                    <a:pt x="213198" y="71776"/>
                    <a:pt x="215918" y="71776"/>
                    <a:pt x="218638" y="71776"/>
                  </a:cubicBezTo>
                  <a:cubicBezTo>
                    <a:pt x="224077" y="69057"/>
                    <a:pt x="229516" y="63618"/>
                    <a:pt x="237675" y="60898"/>
                  </a:cubicBezTo>
                  <a:cubicBezTo>
                    <a:pt x="243115" y="58178"/>
                    <a:pt x="248554" y="58178"/>
                    <a:pt x="253993" y="58178"/>
                  </a:cubicBezTo>
                  <a:cubicBezTo>
                    <a:pt x="264872" y="58178"/>
                    <a:pt x="273031" y="58178"/>
                    <a:pt x="283910" y="60898"/>
                  </a:cubicBezTo>
                  <a:cubicBezTo>
                    <a:pt x="286629" y="60898"/>
                    <a:pt x="292068" y="63618"/>
                    <a:pt x="294788" y="66337"/>
                  </a:cubicBezTo>
                  <a:cubicBezTo>
                    <a:pt x="297508" y="69057"/>
                    <a:pt x="302948" y="71776"/>
                    <a:pt x="305667" y="74496"/>
                  </a:cubicBezTo>
                  <a:cubicBezTo>
                    <a:pt x="308386" y="74496"/>
                    <a:pt x="311106" y="74496"/>
                    <a:pt x="313826" y="74496"/>
                  </a:cubicBezTo>
                  <a:cubicBezTo>
                    <a:pt x="319265" y="74496"/>
                    <a:pt x="321985" y="74496"/>
                    <a:pt x="327424" y="74496"/>
                  </a:cubicBezTo>
                  <a:cubicBezTo>
                    <a:pt x="335583" y="74496"/>
                    <a:pt x="346461" y="74496"/>
                    <a:pt x="354621" y="74496"/>
                  </a:cubicBezTo>
                  <a:cubicBezTo>
                    <a:pt x="376378" y="74496"/>
                    <a:pt x="400855" y="74496"/>
                    <a:pt x="422612" y="74496"/>
                  </a:cubicBezTo>
                  <a:cubicBezTo>
                    <a:pt x="433491" y="74496"/>
                    <a:pt x="447089" y="74496"/>
                    <a:pt x="455248" y="79936"/>
                  </a:cubicBezTo>
                  <a:cubicBezTo>
                    <a:pt x="460687" y="82655"/>
                    <a:pt x="466127" y="90814"/>
                    <a:pt x="466127" y="98973"/>
                  </a:cubicBezTo>
                  <a:cubicBezTo>
                    <a:pt x="466127" y="101693"/>
                    <a:pt x="466127" y="107132"/>
                    <a:pt x="463407" y="109852"/>
                  </a:cubicBezTo>
                  <a:cubicBezTo>
                    <a:pt x="463407" y="112571"/>
                    <a:pt x="463407" y="112571"/>
                    <a:pt x="463407" y="120730"/>
                  </a:cubicBezTo>
                  <a:cubicBezTo>
                    <a:pt x="463407" y="142488"/>
                    <a:pt x="463407" y="172404"/>
                    <a:pt x="463407" y="194161"/>
                  </a:cubicBezTo>
                </a:path>
              </a:pathLst>
            </a:custGeom>
            <a:grpFill/>
            <a:ln w="27168" cap="flat">
              <a:noFill/>
              <a:prstDash val="solid"/>
              <a:miter/>
            </a:ln>
          </p:spPr>
          <p:txBody>
            <a:bodyPr rtlCol="0" anchor="ctr"/>
            <a:lstStyle/>
            <a:p>
              <a:endParaRPr/>
            </a:p>
          </p:txBody>
        </p:sp>
      </p:grpSp>
      <p:sp>
        <p:nvSpPr>
          <p:cNvPr id="60" name="Content Placeholder 59">
            <a:extLst>
              <a:ext uri="{FF2B5EF4-FFF2-40B4-BE49-F238E27FC236}">
                <a16:creationId xmlns:a16="http://schemas.microsoft.com/office/drawing/2014/main" id="{8EFE1F84-4849-448C-8C35-33EC553AD838}"/>
              </a:ext>
            </a:extLst>
          </p:cNvPr>
          <p:cNvSpPr>
            <a:spLocks noGrp="1"/>
          </p:cNvSpPr>
          <p:nvPr>
            <p:ph sz="quarter" idx="11" hasCustomPrompt="1"/>
          </p:nvPr>
        </p:nvSpPr>
        <p:spPr>
          <a:xfrm>
            <a:off x="7185025" y="1981200"/>
            <a:ext cx="4625975" cy="2908300"/>
          </a:xfrm>
        </p:spPr>
        <p:txBody>
          <a:bodyPr/>
          <a:lstStyle>
            <a:lvl1pPr>
              <a:defRPr/>
            </a:lvl1pPr>
          </a:lstStyle>
          <a:p>
            <a:pPr lvl="0"/>
            <a:r>
              <a:t>Click to add text or choose an icon below to insert other content</a:t>
            </a:r>
          </a:p>
          <a:p>
            <a:pPr lvl="1"/>
            <a:r>
              <a:t>Second level</a:t>
            </a:r>
          </a:p>
          <a:p>
            <a:pPr lvl="2"/>
            <a:r>
              <a:t>Third level</a:t>
            </a:r>
          </a:p>
          <a:p>
            <a:pPr lvl="3"/>
            <a:r>
              <a:t>Fourth level</a:t>
            </a:r>
          </a:p>
          <a:p>
            <a:pPr lvl="4"/>
            <a:r>
              <a:t>Fifth level</a:t>
            </a:r>
          </a:p>
        </p:txBody>
      </p:sp>
    </p:spTree>
    <p:extLst>
      <p:ext uri="{BB962C8B-B14F-4D97-AF65-F5344CB8AC3E}">
        <p14:creationId xmlns:p14="http://schemas.microsoft.com/office/powerpoint/2010/main" val="30842311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Full Picture with Square Content">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B66CA63B-C1B1-43E5-8904-2600EAA42658}"/>
              </a:ext>
            </a:extLst>
          </p:cNvPr>
          <p:cNvSpPr/>
          <p:nvPr/>
        </p:nvSpPr>
        <p:spPr bwMode="ltGray">
          <a:xfrm>
            <a:off x="10442039" y="5952152"/>
            <a:ext cx="1626142" cy="905848"/>
          </a:xfrm>
          <a:custGeom>
            <a:avLst/>
            <a:gdLst>
              <a:gd name="connsiteX0" fmla="*/ 838774 w 1585477"/>
              <a:gd name="connsiteY0" fmla="*/ 14 h 883197"/>
              <a:gd name="connsiteX1" fmla="*/ 996107 w 1585477"/>
              <a:gd name="connsiteY1" fmla="*/ 18377 h 883197"/>
              <a:gd name="connsiteX2" fmla="*/ 1585477 w 1585477"/>
              <a:gd name="connsiteY2" fmla="*/ 746145 h 883197"/>
              <a:gd name="connsiteX3" fmla="*/ 1585202 w 1585477"/>
              <a:gd name="connsiteY3" fmla="*/ 883197 h 883197"/>
              <a:gd name="connsiteX4" fmla="*/ 695 w 1585477"/>
              <a:gd name="connsiteY4" fmla="*/ 883197 h 883197"/>
              <a:gd name="connsiteX5" fmla="*/ 294 w 1585477"/>
              <a:gd name="connsiteY5" fmla="*/ 879328 h 883197"/>
              <a:gd name="connsiteX6" fmla="*/ 20167 w 1585477"/>
              <a:gd name="connsiteY6" fmla="*/ 648487 h 883197"/>
              <a:gd name="connsiteX7" fmla="*/ 838774 w 1585477"/>
              <a:gd name="connsiteY7" fmla="*/ 14 h 883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85477" h="883197">
                <a:moveTo>
                  <a:pt x="838774" y="14"/>
                </a:moveTo>
                <a:cubicBezTo>
                  <a:pt x="891699" y="335"/>
                  <a:pt x="944452" y="6288"/>
                  <a:pt x="996107" y="18377"/>
                </a:cubicBezTo>
                <a:cubicBezTo>
                  <a:pt x="1344865" y="100437"/>
                  <a:pt x="1558993" y="409128"/>
                  <a:pt x="1585477" y="746145"/>
                </a:cubicBezTo>
                <a:lnTo>
                  <a:pt x="1585202" y="883197"/>
                </a:lnTo>
                <a:lnTo>
                  <a:pt x="695" y="883197"/>
                </a:lnTo>
                <a:lnTo>
                  <a:pt x="294" y="879328"/>
                </a:lnTo>
                <a:cubicBezTo>
                  <a:pt x="-1813" y="797038"/>
                  <a:pt x="7712" y="718092"/>
                  <a:pt x="20167" y="648487"/>
                </a:cubicBezTo>
                <a:cubicBezTo>
                  <a:pt x="89408" y="271519"/>
                  <a:pt x="468297" y="-2229"/>
                  <a:pt x="838774" y="14"/>
                </a:cubicBezTo>
                <a:close/>
              </a:path>
            </a:pathLst>
          </a:custGeom>
          <a:solidFill>
            <a:srgbClr val="4F2170"/>
          </a:solidFill>
          <a:ln w="9525" cap="flat">
            <a:noFill/>
            <a:prstDash val="solid"/>
            <a:miter/>
          </a:ln>
        </p:spPr>
        <p:txBody>
          <a:bodyPr wrap="square" rtlCol="0" anchor="ctr">
            <a:noAutofit/>
          </a:bodyPr>
          <a:lstStyle/>
          <a:p>
            <a:pPr>
              <a:lnSpc>
                <a:spcPct val="90000"/>
              </a:lnSpc>
            </a:pPr>
            <a:endParaRPr>
              <a:solidFill>
                <a:schemeClr val="bg1"/>
              </a:solidFill>
            </a:endParaRPr>
          </a:p>
        </p:txBody>
      </p:sp>
      <p:sp>
        <p:nvSpPr>
          <p:cNvPr id="57" name="Picture Placeholder 56">
            <a:extLst>
              <a:ext uri="{FF2B5EF4-FFF2-40B4-BE49-F238E27FC236}">
                <a16:creationId xmlns:a16="http://schemas.microsoft.com/office/drawing/2014/main" id="{1992DD06-529E-413D-A391-D73017C8142F}"/>
              </a:ext>
            </a:extLst>
          </p:cNvPr>
          <p:cNvSpPr>
            <a:spLocks noGrp="1"/>
          </p:cNvSpPr>
          <p:nvPr>
            <p:ph type="pic" sz="quarter" idx="10" hasCustomPrompt="1"/>
          </p:nvPr>
        </p:nvSpPr>
        <p:spPr>
          <a:xfrm>
            <a:off x="0" y="0"/>
            <a:ext cx="12192000" cy="6858000"/>
          </a:xfrm>
          <a:custGeom>
            <a:avLst/>
            <a:gdLst>
              <a:gd name="connsiteX0" fmla="*/ 11568889 w 12192000"/>
              <a:gd name="connsiteY0" fmla="*/ 372706 h 6858000"/>
              <a:gd name="connsiteX1" fmla="*/ 10371380 w 12192000"/>
              <a:gd name="connsiteY1" fmla="*/ 401205 h 6858000"/>
              <a:gd name="connsiteX2" fmla="*/ 8894854 w 12192000"/>
              <a:gd name="connsiteY2" fmla="*/ 410711 h 6858000"/>
              <a:gd name="connsiteX3" fmla="*/ 6395207 w 12192000"/>
              <a:gd name="connsiteY3" fmla="*/ 439209 h 6858000"/>
              <a:gd name="connsiteX4" fmla="*/ 6348702 w 12192000"/>
              <a:gd name="connsiteY4" fmla="*/ 781250 h 6858000"/>
              <a:gd name="connsiteX5" fmla="*/ 6337082 w 12192000"/>
              <a:gd name="connsiteY5" fmla="*/ 1018784 h 6858000"/>
              <a:gd name="connsiteX6" fmla="*/ 6313829 w 12192000"/>
              <a:gd name="connsiteY6" fmla="*/ 1759872 h 6858000"/>
              <a:gd name="connsiteX7" fmla="*/ 6337082 w 12192000"/>
              <a:gd name="connsiteY7" fmla="*/ 2234929 h 6858000"/>
              <a:gd name="connsiteX8" fmla="*/ 6360334 w 12192000"/>
              <a:gd name="connsiteY8" fmla="*/ 3660100 h 6858000"/>
              <a:gd name="connsiteX9" fmla="*/ 6406839 w 12192000"/>
              <a:gd name="connsiteY9" fmla="*/ 4610214 h 6858000"/>
              <a:gd name="connsiteX10" fmla="*/ 6871889 w 12192000"/>
              <a:gd name="connsiteY10" fmla="*/ 4819239 h 6858000"/>
              <a:gd name="connsiteX11" fmla="*/ 7453200 w 12192000"/>
              <a:gd name="connsiteY11" fmla="*/ 4866740 h 6858000"/>
              <a:gd name="connsiteX12" fmla="*/ 10592284 w 12192000"/>
              <a:gd name="connsiteY12" fmla="*/ 4904744 h 6858000"/>
              <a:gd name="connsiteX13" fmla="*/ 11010830 w 12192000"/>
              <a:gd name="connsiteY13" fmla="*/ 4857244 h 6858000"/>
              <a:gd name="connsiteX14" fmla="*/ 11417742 w 12192000"/>
              <a:gd name="connsiteY14" fmla="*/ 4847738 h 6858000"/>
              <a:gd name="connsiteX15" fmla="*/ 11813034 w 12192000"/>
              <a:gd name="connsiteY15" fmla="*/ 4695719 h 6858000"/>
              <a:gd name="connsiteX16" fmla="*/ 11847918 w 12192000"/>
              <a:gd name="connsiteY16" fmla="*/ 3869125 h 6858000"/>
              <a:gd name="connsiteX17" fmla="*/ 11847918 w 12192000"/>
              <a:gd name="connsiteY17" fmla="*/ 3204046 h 6858000"/>
              <a:gd name="connsiteX18" fmla="*/ 11836286 w 12192000"/>
              <a:gd name="connsiteY18" fmla="*/ 2244426 h 6858000"/>
              <a:gd name="connsiteX19" fmla="*/ 11824666 w 12192000"/>
              <a:gd name="connsiteY19" fmla="*/ 971273 h 6858000"/>
              <a:gd name="connsiteX20" fmla="*/ 11568889 w 12192000"/>
              <a:gd name="connsiteY20" fmla="*/ 372706 h 6858000"/>
              <a:gd name="connsiteX21" fmla="*/ 0 w 12192000"/>
              <a:gd name="connsiteY21" fmla="*/ 0 h 6858000"/>
              <a:gd name="connsiteX22" fmla="*/ 12192000 w 12192000"/>
              <a:gd name="connsiteY22" fmla="*/ 0 h 6858000"/>
              <a:gd name="connsiteX23" fmla="*/ 12192000 w 12192000"/>
              <a:gd name="connsiteY23" fmla="*/ 6858000 h 6858000"/>
              <a:gd name="connsiteX24" fmla="*/ 12047573 w 12192000"/>
              <a:gd name="connsiteY24" fmla="*/ 6858000 h 6858000"/>
              <a:gd name="connsiteX25" fmla="*/ 12047848 w 12192000"/>
              <a:gd name="connsiteY25" fmla="*/ 6720949 h 6858000"/>
              <a:gd name="connsiteX26" fmla="*/ 11458478 w 12192000"/>
              <a:gd name="connsiteY26" fmla="*/ 5993181 h 6858000"/>
              <a:gd name="connsiteX27" fmla="*/ 11301145 w 12192000"/>
              <a:gd name="connsiteY27" fmla="*/ 5974818 h 6858000"/>
              <a:gd name="connsiteX28" fmla="*/ 10482538 w 12192000"/>
              <a:gd name="connsiteY28" fmla="*/ 6623291 h 6858000"/>
              <a:gd name="connsiteX29" fmla="*/ 10462665 w 12192000"/>
              <a:gd name="connsiteY29" fmla="*/ 6854132 h 6858000"/>
              <a:gd name="connsiteX30" fmla="*/ 10463066 w 12192000"/>
              <a:gd name="connsiteY30" fmla="*/ 6858000 h 6858000"/>
              <a:gd name="connsiteX31" fmla="*/ 0 w 12192000"/>
              <a:gd name="connsiteY3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2192000" h="6858000">
                <a:moveTo>
                  <a:pt x="11568889" y="372706"/>
                </a:moveTo>
                <a:cubicBezTo>
                  <a:pt x="11429374" y="372706"/>
                  <a:pt x="10510895" y="410711"/>
                  <a:pt x="10371380" y="401205"/>
                </a:cubicBezTo>
                <a:cubicBezTo>
                  <a:pt x="9929583" y="391708"/>
                  <a:pt x="9348271" y="410711"/>
                  <a:pt x="8894854" y="410711"/>
                </a:cubicBezTo>
                <a:cubicBezTo>
                  <a:pt x="7999628" y="410711"/>
                  <a:pt x="7150918" y="353704"/>
                  <a:pt x="6395207" y="439209"/>
                </a:cubicBezTo>
                <a:cubicBezTo>
                  <a:pt x="6371954" y="458211"/>
                  <a:pt x="6348702" y="724243"/>
                  <a:pt x="6348702" y="781250"/>
                </a:cubicBezTo>
                <a:cubicBezTo>
                  <a:pt x="6348702" y="933268"/>
                  <a:pt x="6348702" y="923772"/>
                  <a:pt x="6337082" y="1018784"/>
                </a:cubicBezTo>
                <a:cubicBezTo>
                  <a:pt x="6278944" y="1294312"/>
                  <a:pt x="6371954" y="1493841"/>
                  <a:pt x="6313829" y="1759872"/>
                </a:cubicBezTo>
                <a:lnTo>
                  <a:pt x="6337082" y="2234929"/>
                </a:lnTo>
                <a:cubicBezTo>
                  <a:pt x="6337082" y="2824000"/>
                  <a:pt x="6337082" y="3166041"/>
                  <a:pt x="6360334" y="3660100"/>
                </a:cubicBezTo>
                <a:cubicBezTo>
                  <a:pt x="6371954" y="3878621"/>
                  <a:pt x="6337082" y="4439194"/>
                  <a:pt x="6406839" y="4610214"/>
                </a:cubicBezTo>
                <a:cubicBezTo>
                  <a:pt x="6488217" y="4819239"/>
                  <a:pt x="6616111" y="4781235"/>
                  <a:pt x="6871889" y="4819239"/>
                </a:cubicBezTo>
                <a:cubicBezTo>
                  <a:pt x="7150918" y="4866740"/>
                  <a:pt x="7325306" y="4866740"/>
                  <a:pt x="7453200" y="4866740"/>
                </a:cubicBezTo>
                <a:cubicBezTo>
                  <a:pt x="8825096" y="4876246"/>
                  <a:pt x="9406408" y="4933253"/>
                  <a:pt x="10592284" y="4904744"/>
                </a:cubicBezTo>
                <a:cubicBezTo>
                  <a:pt x="10708547" y="4904744"/>
                  <a:pt x="10906187" y="4876246"/>
                  <a:pt x="11010830" y="4857244"/>
                </a:cubicBezTo>
                <a:cubicBezTo>
                  <a:pt x="11150344" y="4838242"/>
                  <a:pt x="11324732" y="4857244"/>
                  <a:pt x="11417742" y="4847738"/>
                </a:cubicBezTo>
                <a:cubicBezTo>
                  <a:pt x="11580509" y="4828735"/>
                  <a:pt x="11789781" y="4809733"/>
                  <a:pt x="11813034" y="4695719"/>
                </a:cubicBezTo>
                <a:cubicBezTo>
                  <a:pt x="11859538" y="4410685"/>
                  <a:pt x="11836286" y="4087646"/>
                  <a:pt x="11847918" y="3869125"/>
                </a:cubicBezTo>
                <a:cubicBezTo>
                  <a:pt x="11859538" y="3650594"/>
                  <a:pt x="11836286" y="3422567"/>
                  <a:pt x="11847918" y="3204046"/>
                </a:cubicBezTo>
                <a:cubicBezTo>
                  <a:pt x="11859538" y="2890503"/>
                  <a:pt x="11824666" y="2557968"/>
                  <a:pt x="11836286" y="2244426"/>
                </a:cubicBezTo>
                <a:cubicBezTo>
                  <a:pt x="11859538" y="1816879"/>
                  <a:pt x="11813034" y="1398829"/>
                  <a:pt x="11824666" y="971273"/>
                </a:cubicBezTo>
                <a:cubicBezTo>
                  <a:pt x="11824666" y="676743"/>
                  <a:pt x="11871171" y="372706"/>
                  <a:pt x="11568889" y="372706"/>
                </a:cubicBezTo>
                <a:close/>
                <a:moveTo>
                  <a:pt x="0" y="0"/>
                </a:moveTo>
                <a:lnTo>
                  <a:pt x="12192000" y="0"/>
                </a:lnTo>
                <a:lnTo>
                  <a:pt x="12192000" y="6858000"/>
                </a:lnTo>
                <a:lnTo>
                  <a:pt x="12047573" y="6858000"/>
                </a:lnTo>
                <a:lnTo>
                  <a:pt x="12047848" y="6720949"/>
                </a:lnTo>
                <a:cubicBezTo>
                  <a:pt x="12021364" y="6383932"/>
                  <a:pt x="11807236" y="6075241"/>
                  <a:pt x="11458478" y="5993181"/>
                </a:cubicBezTo>
                <a:cubicBezTo>
                  <a:pt x="11406823" y="5981092"/>
                  <a:pt x="11354070" y="5975139"/>
                  <a:pt x="11301145" y="5974818"/>
                </a:cubicBezTo>
                <a:cubicBezTo>
                  <a:pt x="10930668" y="5972575"/>
                  <a:pt x="10551779" y="6246323"/>
                  <a:pt x="10482538" y="6623291"/>
                </a:cubicBezTo>
                <a:cubicBezTo>
                  <a:pt x="10470083" y="6692896"/>
                  <a:pt x="10460558" y="6771842"/>
                  <a:pt x="10462665" y="6854132"/>
                </a:cubicBezTo>
                <a:lnTo>
                  <a:pt x="10463066" y="6858000"/>
                </a:lnTo>
                <a:lnTo>
                  <a:pt x="0" y="6858000"/>
                </a:lnTo>
                <a:close/>
              </a:path>
            </a:pathLst>
          </a:custGeom>
          <a:solidFill>
            <a:srgbClr val="D9D9D9"/>
          </a:solidFill>
        </p:spPr>
        <p:txBody>
          <a:bodyPr wrap="square" lIns="0" rIns="3474720" anchor="ctr" anchorCtr="0">
            <a:noAutofit/>
          </a:bodyPr>
          <a:lstStyle>
            <a:lvl1pPr marL="0" marR="0" indent="0" algn="ctr" defTabSz="914400" rtl="0" eaLnBrk="1" fontAlgn="auto" latinLnBrk="0" hangingPunct="1">
              <a:lnSpc>
                <a:spcPct val="90000"/>
              </a:lnSpc>
              <a:spcBef>
                <a:spcPts val="0"/>
              </a:spcBef>
              <a:spcAft>
                <a:spcPts val="0"/>
              </a:spcAft>
              <a:buClr>
                <a:schemeClr val="tx1"/>
              </a:buClr>
              <a:buSzTx/>
              <a:buFont typeface="Arial" panose="020B0604020202020204" pitchFamily="34" charset="0"/>
              <a:buNone/>
              <a:tabLst/>
              <a:defRPr sz="1600"/>
            </a:lvl1pPr>
          </a:lstStyle>
          <a:p>
            <a:pPr marL="0" marR="0" lvl="0" indent="0" algn="ctr" defTabSz="914400" rtl="0" eaLnBrk="1" fontAlgn="auto" latinLnBrk="0" hangingPunct="1">
              <a:lnSpc>
                <a:spcPct val="90000"/>
              </a:lnSpc>
              <a:spcBef>
                <a:spcPts val="1200"/>
              </a:spcBef>
              <a:spcAft>
                <a:spcPts val="0"/>
              </a:spcAft>
              <a:buClr>
                <a:schemeClr val="tx1"/>
              </a:buClr>
              <a:buSzTx/>
              <a:buFont typeface="Arial" panose="020B0604020202020204" pitchFamily="34" charset="0"/>
              <a:buNone/>
              <a:tabLst/>
              <a:defRPr/>
            </a:pPr>
            <a:r>
              <a:t>Click icon to insert picture</a:t>
            </a:r>
            <a:br>
              <a:rPr/>
            </a:br>
            <a:r>
              <a:t>(minimum recommended size for </a:t>
            </a:r>
            <a:br>
              <a:rPr/>
            </a:br>
            <a:r>
              <a:t>full slide image is 1280 x 720 pixels)</a:t>
            </a:r>
          </a:p>
        </p:txBody>
      </p:sp>
      <p:sp>
        <p:nvSpPr>
          <p:cNvPr id="2" name="Title 1">
            <a:extLst>
              <a:ext uri="{FF2B5EF4-FFF2-40B4-BE49-F238E27FC236}">
                <a16:creationId xmlns:a16="http://schemas.microsoft.com/office/drawing/2014/main" id="{3054D87F-D170-4CA6-B8DB-A068AAB2EE62}"/>
              </a:ext>
            </a:extLst>
          </p:cNvPr>
          <p:cNvSpPr>
            <a:spLocks noGrp="1"/>
          </p:cNvSpPr>
          <p:nvPr>
            <p:ph type="title"/>
          </p:nvPr>
        </p:nvSpPr>
        <p:spPr>
          <a:xfrm>
            <a:off x="6538914" y="656717"/>
            <a:ext cx="5065253" cy="939800"/>
          </a:xfrm>
        </p:spPr>
        <p:txBody>
          <a:bodyPr/>
          <a:lstStyle/>
          <a:p>
            <a:r>
              <a:rPr lang="en-US"/>
              <a:t>Click to edit Master title style</a:t>
            </a:r>
            <a:endParaRPr/>
          </a:p>
        </p:txBody>
      </p:sp>
      <p:grpSp>
        <p:nvGrpSpPr>
          <p:cNvPr id="8" name="Group 7">
            <a:extLst>
              <a:ext uri="{FF2B5EF4-FFF2-40B4-BE49-F238E27FC236}">
                <a16:creationId xmlns:a16="http://schemas.microsoft.com/office/drawing/2014/main" id="{DBB3B4C9-10AF-4C1C-BD4C-19B5526DA837}"/>
              </a:ext>
            </a:extLst>
          </p:cNvPr>
          <p:cNvGrpSpPr>
            <a:grpSpLocks noChangeAspect="1"/>
          </p:cNvGrpSpPr>
          <p:nvPr/>
        </p:nvGrpSpPr>
        <p:grpSpPr>
          <a:xfrm>
            <a:off x="10676779" y="6205751"/>
            <a:ext cx="1143000" cy="440144"/>
            <a:chOff x="2078951" y="1888610"/>
            <a:chExt cx="8030200" cy="3092248"/>
          </a:xfrm>
          <a:solidFill>
            <a:srgbClr val="FFFFFF"/>
          </a:solidFill>
        </p:grpSpPr>
        <p:sp>
          <p:nvSpPr>
            <p:cNvPr id="9" name="Freeform: Shape 8">
              <a:extLst>
                <a:ext uri="{FF2B5EF4-FFF2-40B4-BE49-F238E27FC236}">
                  <a16:creationId xmlns:a16="http://schemas.microsoft.com/office/drawing/2014/main" id="{2AA55965-C91C-46A8-84D3-9426B2920951}"/>
                </a:ext>
              </a:extLst>
            </p:cNvPr>
            <p:cNvSpPr/>
            <p:nvPr/>
          </p:nvSpPr>
          <p:spPr>
            <a:xfrm>
              <a:off x="2078951" y="2872694"/>
              <a:ext cx="951880" cy="652717"/>
            </a:xfrm>
            <a:custGeom>
              <a:avLst/>
              <a:gdLst>
                <a:gd name="connsiteX0" fmla="*/ 903041 w 951880"/>
                <a:gd name="connsiteY0" fmla="*/ 330574 h 652717"/>
                <a:gd name="connsiteX1" fmla="*/ 780656 w 951880"/>
                <a:gd name="connsiteY1" fmla="*/ 379528 h 652717"/>
                <a:gd name="connsiteX2" fmla="*/ 598439 w 951880"/>
                <a:gd name="connsiteY2" fmla="*/ 311537 h 652717"/>
                <a:gd name="connsiteX3" fmla="*/ 505970 w 951880"/>
                <a:gd name="connsiteY3" fmla="*/ 164675 h 652717"/>
                <a:gd name="connsiteX4" fmla="*/ 266640 w 951880"/>
                <a:gd name="connsiteY4" fmla="*/ 61329 h 652717"/>
                <a:gd name="connsiteX5" fmla="*/ 103461 w 951880"/>
                <a:gd name="connsiteY5" fmla="*/ 458398 h 652717"/>
                <a:gd name="connsiteX6" fmla="*/ 756179 w 951880"/>
                <a:gd name="connsiteY6" fmla="*/ 485595 h 652717"/>
                <a:gd name="connsiteX7" fmla="*/ 903041 w 951880"/>
                <a:gd name="connsiteY7" fmla="*/ 330574 h 652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1880" h="652717">
                  <a:moveTo>
                    <a:pt x="903041" y="330574"/>
                  </a:moveTo>
                  <a:cubicBezTo>
                    <a:pt x="867685" y="363210"/>
                    <a:pt x="813292" y="374089"/>
                    <a:pt x="780656" y="379528"/>
                  </a:cubicBezTo>
                  <a:cubicBezTo>
                    <a:pt x="712664" y="387687"/>
                    <a:pt x="641953" y="365930"/>
                    <a:pt x="598439" y="311537"/>
                  </a:cubicBezTo>
                  <a:cubicBezTo>
                    <a:pt x="563083" y="268022"/>
                    <a:pt x="544046" y="210910"/>
                    <a:pt x="505970" y="164675"/>
                  </a:cubicBezTo>
                  <a:cubicBezTo>
                    <a:pt x="448858" y="93964"/>
                    <a:pt x="359109" y="45011"/>
                    <a:pt x="266640" y="61329"/>
                  </a:cubicBezTo>
                  <a:cubicBezTo>
                    <a:pt x="81704" y="93964"/>
                    <a:pt x="114" y="308817"/>
                    <a:pt x="103461" y="458398"/>
                  </a:cubicBezTo>
                  <a:cubicBezTo>
                    <a:pt x="253042" y="670531"/>
                    <a:pt x="584840" y="635176"/>
                    <a:pt x="756179" y="485595"/>
                  </a:cubicBezTo>
                  <a:cubicBezTo>
                    <a:pt x="813292" y="442080"/>
                    <a:pt x="862246" y="390407"/>
                    <a:pt x="903041" y="330574"/>
                  </a:cubicBezTo>
                </a:path>
              </a:pathLst>
            </a:custGeom>
            <a:grpFill/>
            <a:ln w="27168" cap="flat">
              <a:noFill/>
              <a:prstDash val="solid"/>
              <a:miter/>
            </a:ln>
          </p:spPr>
          <p:txBody>
            <a:bodyPr rtlCol="0" anchor="ctr"/>
            <a:lstStyle/>
            <a:p>
              <a:endParaRPr/>
            </a:p>
          </p:txBody>
        </p:sp>
        <p:sp>
          <p:nvSpPr>
            <p:cNvPr id="10" name="Freeform: Shape 9">
              <a:extLst>
                <a:ext uri="{FF2B5EF4-FFF2-40B4-BE49-F238E27FC236}">
                  <a16:creationId xmlns:a16="http://schemas.microsoft.com/office/drawing/2014/main" id="{FA7C3306-5AFD-4197-B039-52B9B3D0AC6E}"/>
                </a:ext>
              </a:extLst>
            </p:cNvPr>
            <p:cNvSpPr/>
            <p:nvPr/>
          </p:nvSpPr>
          <p:spPr>
            <a:xfrm>
              <a:off x="9151831" y="2872694"/>
              <a:ext cx="951880" cy="652717"/>
            </a:xfrm>
            <a:custGeom>
              <a:avLst/>
              <a:gdLst>
                <a:gd name="connsiteX0" fmla="*/ 58178 w 951880"/>
                <a:gd name="connsiteY0" fmla="*/ 330574 h 652717"/>
                <a:gd name="connsiteX1" fmla="*/ 180563 w 951880"/>
                <a:gd name="connsiteY1" fmla="*/ 379528 h 652717"/>
                <a:gd name="connsiteX2" fmla="*/ 362780 w 951880"/>
                <a:gd name="connsiteY2" fmla="*/ 311537 h 652717"/>
                <a:gd name="connsiteX3" fmla="*/ 455249 w 951880"/>
                <a:gd name="connsiteY3" fmla="*/ 164675 h 652717"/>
                <a:gd name="connsiteX4" fmla="*/ 694578 w 951880"/>
                <a:gd name="connsiteY4" fmla="*/ 61329 h 652717"/>
                <a:gd name="connsiteX5" fmla="*/ 857758 w 951880"/>
                <a:gd name="connsiteY5" fmla="*/ 458398 h 652717"/>
                <a:gd name="connsiteX6" fmla="*/ 205040 w 951880"/>
                <a:gd name="connsiteY6" fmla="*/ 485595 h 652717"/>
                <a:gd name="connsiteX7" fmla="*/ 58178 w 951880"/>
                <a:gd name="connsiteY7" fmla="*/ 330574 h 652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1880" h="652717">
                  <a:moveTo>
                    <a:pt x="58178" y="330574"/>
                  </a:moveTo>
                  <a:cubicBezTo>
                    <a:pt x="96253" y="363210"/>
                    <a:pt x="147927" y="374089"/>
                    <a:pt x="180563" y="379528"/>
                  </a:cubicBezTo>
                  <a:cubicBezTo>
                    <a:pt x="248554" y="387687"/>
                    <a:pt x="319266" y="365930"/>
                    <a:pt x="362780" y="311537"/>
                  </a:cubicBezTo>
                  <a:cubicBezTo>
                    <a:pt x="398136" y="268022"/>
                    <a:pt x="417174" y="210910"/>
                    <a:pt x="455249" y="164675"/>
                  </a:cubicBezTo>
                  <a:cubicBezTo>
                    <a:pt x="512362" y="93964"/>
                    <a:pt x="602110" y="45011"/>
                    <a:pt x="694578" y="61329"/>
                  </a:cubicBezTo>
                  <a:cubicBezTo>
                    <a:pt x="879515" y="93964"/>
                    <a:pt x="961105" y="308817"/>
                    <a:pt x="857758" y="458398"/>
                  </a:cubicBezTo>
                  <a:cubicBezTo>
                    <a:pt x="708176" y="670531"/>
                    <a:pt x="376379" y="635176"/>
                    <a:pt x="205040" y="485595"/>
                  </a:cubicBezTo>
                  <a:cubicBezTo>
                    <a:pt x="150646" y="442080"/>
                    <a:pt x="101693" y="390407"/>
                    <a:pt x="58178" y="330574"/>
                  </a:cubicBezTo>
                </a:path>
              </a:pathLst>
            </a:custGeom>
            <a:grpFill/>
            <a:ln w="27168" cap="flat">
              <a:noFill/>
              <a:prstDash val="solid"/>
              <a:miter/>
            </a:ln>
          </p:spPr>
          <p:txBody>
            <a:bodyPr rtlCol="0" anchor="ctr"/>
            <a:lstStyle/>
            <a:p>
              <a:endParaRPr/>
            </a:p>
          </p:txBody>
        </p:sp>
        <p:sp>
          <p:nvSpPr>
            <p:cNvPr id="11" name="Freeform: Shape 10">
              <a:extLst>
                <a:ext uri="{FF2B5EF4-FFF2-40B4-BE49-F238E27FC236}">
                  <a16:creationId xmlns:a16="http://schemas.microsoft.com/office/drawing/2014/main" id="{5C31767F-4ADA-45F2-B354-AEF2579A6A70}"/>
                </a:ext>
              </a:extLst>
            </p:cNvPr>
            <p:cNvSpPr/>
            <p:nvPr/>
          </p:nvSpPr>
          <p:spPr>
            <a:xfrm>
              <a:off x="8001294" y="2010994"/>
              <a:ext cx="734308" cy="299162"/>
            </a:xfrm>
            <a:custGeom>
              <a:avLst/>
              <a:gdLst>
                <a:gd name="connsiteX0" fmla="*/ 596792 w 734307"/>
                <a:gd name="connsiteY0" fmla="*/ 58178 h 299162"/>
                <a:gd name="connsiteX1" fmla="*/ 148048 w 734307"/>
                <a:gd name="connsiteY1" fmla="*/ 58178 h 299162"/>
                <a:gd name="connsiteX2" fmla="*/ 58299 w 734307"/>
                <a:gd name="connsiteY2" fmla="*/ 150646 h 299162"/>
                <a:gd name="connsiteX3" fmla="*/ 148048 w 734307"/>
                <a:gd name="connsiteY3" fmla="*/ 251274 h 299162"/>
                <a:gd name="connsiteX4" fmla="*/ 596792 w 734307"/>
                <a:gd name="connsiteY4" fmla="*/ 251274 h 299162"/>
                <a:gd name="connsiteX5" fmla="*/ 686541 w 734307"/>
                <a:gd name="connsiteY5" fmla="*/ 158805 h 299162"/>
                <a:gd name="connsiteX6" fmla="*/ 596792 w 734307"/>
                <a:gd name="connsiteY6" fmla="*/ 58178 h 299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4307" h="299162">
                  <a:moveTo>
                    <a:pt x="596792" y="58178"/>
                  </a:moveTo>
                  <a:cubicBezTo>
                    <a:pt x="591353" y="58178"/>
                    <a:pt x="153487" y="58178"/>
                    <a:pt x="148048" y="58178"/>
                  </a:cubicBezTo>
                  <a:cubicBezTo>
                    <a:pt x="99094" y="60898"/>
                    <a:pt x="61019" y="104412"/>
                    <a:pt x="58299" y="150646"/>
                  </a:cubicBezTo>
                  <a:cubicBezTo>
                    <a:pt x="55580" y="199600"/>
                    <a:pt x="99094" y="248554"/>
                    <a:pt x="148048" y="251274"/>
                  </a:cubicBezTo>
                  <a:cubicBezTo>
                    <a:pt x="153487" y="251274"/>
                    <a:pt x="591353" y="251274"/>
                    <a:pt x="596792" y="251274"/>
                  </a:cubicBezTo>
                  <a:cubicBezTo>
                    <a:pt x="645746" y="248554"/>
                    <a:pt x="683821" y="205040"/>
                    <a:pt x="686541" y="158805"/>
                  </a:cubicBezTo>
                  <a:cubicBezTo>
                    <a:pt x="689260" y="109852"/>
                    <a:pt x="648465" y="60898"/>
                    <a:pt x="596792" y="58178"/>
                  </a:cubicBezTo>
                </a:path>
              </a:pathLst>
            </a:custGeom>
            <a:grpFill/>
            <a:ln w="27168" cap="flat">
              <a:noFill/>
              <a:prstDash val="solid"/>
              <a:miter/>
            </a:ln>
          </p:spPr>
          <p:txBody>
            <a:bodyPr rtlCol="0" anchor="ctr"/>
            <a:lstStyle/>
            <a:p>
              <a:endParaRPr/>
            </a:p>
          </p:txBody>
        </p:sp>
        <p:sp>
          <p:nvSpPr>
            <p:cNvPr id="12" name="Freeform: Shape 11">
              <a:extLst>
                <a:ext uri="{FF2B5EF4-FFF2-40B4-BE49-F238E27FC236}">
                  <a16:creationId xmlns:a16="http://schemas.microsoft.com/office/drawing/2014/main" id="{CB6DA548-0CD9-4078-B433-D61F10371744}"/>
                </a:ext>
              </a:extLst>
            </p:cNvPr>
            <p:cNvSpPr/>
            <p:nvPr/>
          </p:nvSpPr>
          <p:spPr>
            <a:xfrm>
              <a:off x="4920042" y="2277520"/>
              <a:ext cx="1006274" cy="951879"/>
            </a:xfrm>
            <a:custGeom>
              <a:avLst/>
              <a:gdLst>
                <a:gd name="connsiteX0" fmla="*/ 884954 w 1006273"/>
                <a:gd name="connsiteY0" fmla="*/ 746251 h 951879"/>
                <a:gd name="connsiteX1" fmla="*/ 874076 w 1006273"/>
                <a:gd name="connsiteY1" fmla="*/ 670101 h 951879"/>
                <a:gd name="connsiteX2" fmla="*/ 874076 w 1006273"/>
                <a:gd name="connsiteY2" fmla="*/ 536837 h 951879"/>
                <a:gd name="connsiteX3" fmla="*/ 689139 w 1006273"/>
                <a:gd name="connsiteY3" fmla="*/ 88094 h 951879"/>
                <a:gd name="connsiteX4" fmla="*/ 428052 w 1006273"/>
                <a:gd name="connsiteY4" fmla="*/ 253993 h 951879"/>
                <a:gd name="connsiteX5" fmla="*/ 196881 w 1006273"/>
                <a:gd name="connsiteY5" fmla="*/ 58178 h 951879"/>
                <a:gd name="connsiteX6" fmla="*/ 58178 w 1006273"/>
                <a:gd name="connsiteY6" fmla="*/ 128889 h 951879"/>
                <a:gd name="connsiteX7" fmla="*/ 142488 w 1006273"/>
                <a:gd name="connsiteY7" fmla="*/ 273031 h 951879"/>
                <a:gd name="connsiteX8" fmla="*/ 142488 w 1006273"/>
                <a:gd name="connsiteY8" fmla="*/ 757130 h 951879"/>
                <a:gd name="connsiteX9" fmla="*/ 283910 w 1006273"/>
                <a:gd name="connsiteY9" fmla="*/ 895832 h 951879"/>
                <a:gd name="connsiteX10" fmla="*/ 428052 w 1006273"/>
                <a:gd name="connsiteY10" fmla="*/ 757130 h 951879"/>
                <a:gd name="connsiteX11" fmla="*/ 428052 w 1006273"/>
                <a:gd name="connsiteY11" fmla="*/ 400855 h 951879"/>
                <a:gd name="connsiteX12" fmla="*/ 523240 w 1006273"/>
                <a:gd name="connsiteY12" fmla="*/ 283910 h 951879"/>
                <a:gd name="connsiteX13" fmla="*/ 591231 w 1006273"/>
                <a:gd name="connsiteY13" fmla="*/ 354621 h 951879"/>
                <a:gd name="connsiteX14" fmla="*/ 591231 w 1006273"/>
                <a:gd name="connsiteY14" fmla="*/ 697297 h 951879"/>
                <a:gd name="connsiteX15" fmla="*/ 593951 w 1006273"/>
                <a:gd name="connsiteY15" fmla="*/ 729933 h 951879"/>
                <a:gd name="connsiteX16" fmla="*/ 610269 w 1006273"/>
                <a:gd name="connsiteY16" fmla="*/ 778887 h 951879"/>
                <a:gd name="connsiteX17" fmla="*/ 822402 w 1006273"/>
                <a:gd name="connsiteY17" fmla="*/ 893112 h 951879"/>
                <a:gd name="connsiteX18" fmla="*/ 961105 w 1006273"/>
                <a:gd name="connsiteY18" fmla="*/ 822401 h 951879"/>
                <a:gd name="connsiteX19" fmla="*/ 884954 w 1006273"/>
                <a:gd name="connsiteY19" fmla="*/ 746251 h 95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06273" h="951879">
                  <a:moveTo>
                    <a:pt x="884954" y="746251"/>
                  </a:moveTo>
                  <a:cubicBezTo>
                    <a:pt x="879515" y="721774"/>
                    <a:pt x="876795" y="694578"/>
                    <a:pt x="874076" y="670101"/>
                  </a:cubicBezTo>
                  <a:cubicBezTo>
                    <a:pt x="874076" y="634745"/>
                    <a:pt x="874076" y="583072"/>
                    <a:pt x="874076" y="536837"/>
                  </a:cubicBezTo>
                  <a:cubicBezTo>
                    <a:pt x="879515" y="373658"/>
                    <a:pt x="909431" y="88094"/>
                    <a:pt x="689139" y="88094"/>
                  </a:cubicBezTo>
                  <a:cubicBezTo>
                    <a:pt x="539558" y="88094"/>
                    <a:pt x="452529" y="213199"/>
                    <a:pt x="428052" y="253993"/>
                  </a:cubicBezTo>
                  <a:cubicBezTo>
                    <a:pt x="425332" y="139768"/>
                    <a:pt x="335583" y="58178"/>
                    <a:pt x="196881" y="58178"/>
                  </a:cubicBezTo>
                  <a:cubicBezTo>
                    <a:pt x="109852" y="58178"/>
                    <a:pt x="58178" y="128889"/>
                    <a:pt x="58178" y="128889"/>
                  </a:cubicBezTo>
                  <a:cubicBezTo>
                    <a:pt x="58178" y="128889"/>
                    <a:pt x="142488" y="158805"/>
                    <a:pt x="142488" y="273031"/>
                  </a:cubicBezTo>
                  <a:cubicBezTo>
                    <a:pt x="142488" y="354621"/>
                    <a:pt x="142488" y="757130"/>
                    <a:pt x="142488" y="757130"/>
                  </a:cubicBezTo>
                  <a:cubicBezTo>
                    <a:pt x="145207" y="827841"/>
                    <a:pt x="194161" y="895832"/>
                    <a:pt x="283910" y="895832"/>
                  </a:cubicBezTo>
                  <a:cubicBezTo>
                    <a:pt x="373659" y="895832"/>
                    <a:pt x="428052" y="827841"/>
                    <a:pt x="428052" y="757130"/>
                  </a:cubicBezTo>
                  <a:lnTo>
                    <a:pt x="428052" y="400855"/>
                  </a:lnTo>
                  <a:cubicBezTo>
                    <a:pt x="441650" y="343742"/>
                    <a:pt x="474286" y="283910"/>
                    <a:pt x="523240" y="283910"/>
                  </a:cubicBezTo>
                  <a:cubicBezTo>
                    <a:pt x="585792" y="283910"/>
                    <a:pt x="591231" y="354621"/>
                    <a:pt x="591231" y="354621"/>
                  </a:cubicBezTo>
                  <a:lnTo>
                    <a:pt x="591231" y="697297"/>
                  </a:lnTo>
                  <a:cubicBezTo>
                    <a:pt x="591231" y="708176"/>
                    <a:pt x="593951" y="719054"/>
                    <a:pt x="593951" y="729933"/>
                  </a:cubicBezTo>
                  <a:cubicBezTo>
                    <a:pt x="596671" y="748971"/>
                    <a:pt x="602110" y="765289"/>
                    <a:pt x="610269" y="778887"/>
                  </a:cubicBezTo>
                  <a:cubicBezTo>
                    <a:pt x="645624" y="846878"/>
                    <a:pt x="719055" y="893112"/>
                    <a:pt x="822402" y="893112"/>
                  </a:cubicBezTo>
                  <a:cubicBezTo>
                    <a:pt x="909431" y="893112"/>
                    <a:pt x="961105" y="822401"/>
                    <a:pt x="961105" y="822401"/>
                  </a:cubicBezTo>
                  <a:cubicBezTo>
                    <a:pt x="961105" y="822401"/>
                    <a:pt x="909431" y="808803"/>
                    <a:pt x="884954" y="746251"/>
                  </a:cubicBezTo>
                </a:path>
              </a:pathLst>
            </a:custGeom>
            <a:grpFill/>
            <a:ln w="27168" cap="flat">
              <a:noFill/>
              <a:prstDash val="solid"/>
              <a:miter/>
            </a:ln>
          </p:spPr>
          <p:txBody>
            <a:bodyPr rtlCol="0" anchor="ctr"/>
            <a:lstStyle/>
            <a:p>
              <a:endParaRPr/>
            </a:p>
          </p:txBody>
        </p:sp>
        <p:sp>
          <p:nvSpPr>
            <p:cNvPr id="13" name="Freeform: Shape 12">
              <a:extLst>
                <a:ext uri="{FF2B5EF4-FFF2-40B4-BE49-F238E27FC236}">
                  <a16:creationId xmlns:a16="http://schemas.microsoft.com/office/drawing/2014/main" id="{8D688978-BCBB-42C3-8877-14A7C1EF64F9}"/>
                </a:ext>
              </a:extLst>
            </p:cNvPr>
            <p:cNvSpPr/>
            <p:nvPr/>
          </p:nvSpPr>
          <p:spPr>
            <a:xfrm>
              <a:off x="7552331" y="1888610"/>
              <a:ext cx="489539" cy="1332631"/>
            </a:xfrm>
            <a:custGeom>
              <a:avLst/>
              <a:gdLst>
                <a:gd name="connsiteX0" fmla="*/ 368560 w 489538"/>
                <a:gd name="connsiteY0" fmla="*/ 1135162 h 1332630"/>
                <a:gd name="connsiteX1" fmla="*/ 357681 w 489538"/>
                <a:gd name="connsiteY1" fmla="*/ 1059011 h 1332630"/>
                <a:gd name="connsiteX2" fmla="*/ 357681 w 489538"/>
                <a:gd name="connsiteY2" fmla="*/ 207759 h 1332630"/>
                <a:gd name="connsiteX3" fmla="*/ 208099 w 489538"/>
                <a:gd name="connsiteY3" fmla="*/ 58178 h 1332630"/>
                <a:gd name="connsiteX4" fmla="*/ 58518 w 489538"/>
                <a:gd name="connsiteY4" fmla="*/ 207759 h 1332630"/>
                <a:gd name="connsiteX5" fmla="*/ 58518 w 489538"/>
                <a:gd name="connsiteY5" fmla="*/ 961104 h 1332630"/>
                <a:gd name="connsiteX6" fmla="*/ 85715 w 489538"/>
                <a:gd name="connsiteY6" fmla="*/ 1159639 h 1332630"/>
                <a:gd name="connsiteX7" fmla="*/ 306007 w 489538"/>
                <a:gd name="connsiteY7" fmla="*/ 1282023 h 1332630"/>
                <a:gd name="connsiteX8" fmla="*/ 444710 w 489538"/>
                <a:gd name="connsiteY8" fmla="*/ 1211312 h 1332630"/>
                <a:gd name="connsiteX9" fmla="*/ 368560 w 489538"/>
                <a:gd name="connsiteY9" fmla="*/ 1135162 h 1332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9538" h="1332630">
                  <a:moveTo>
                    <a:pt x="368560" y="1135162"/>
                  </a:moveTo>
                  <a:cubicBezTo>
                    <a:pt x="363120" y="1110685"/>
                    <a:pt x="357681" y="1083488"/>
                    <a:pt x="357681" y="1059011"/>
                  </a:cubicBezTo>
                  <a:lnTo>
                    <a:pt x="357681" y="207759"/>
                  </a:lnTo>
                  <a:cubicBezTo>
                    <a:pt x="357681" y="126170"/>
                    <a:pt x="289689" y="58178"/>
                    <a:pt x="208099" y="58178"/>
                  </a:cubicBezTo>
                  <a:cubicBezTo>
                    <a:pt x="126510" y="58178"/>
                    <a:pt x="58518" y="126170"/>
                    <a:pt x="58518" y="207759"/>
                  </a:cubicBezTo>
                  <a:lnTo>
                    <a:pt x="58518" y="961104"/>
                  </a:lnTo>
                  <a:cubicBezTo>
                    <a:pt x="58518" y="1029095"/>
                    <a:pt x="53079" y="1097086"/>
                    <a:pt x="85715" y="1159639"/>
                  </a:cubicBezTo>
                  <a:cubicBezTo>
                    <a:pt x="118351" y="1227630"/>
                    <a:pt x="202660" y="1282023"/>
                    <a:pt x="306007" y="1282023"/>
                  </a:cubicBezTo>
                  <a:cubicBezTo>
                    <a:pt x="393036" y="1282023"/>
                    <a:pt x="444710" y="1211312"/>
                    <a:pt x="444710" y="1211312"/>
                  </a:cubicBezTo>
                  <a:cubicBezTo>
                    <a:pt x="444710" y="1211312"/>
                    <a:pt x="393036" y="1197714"/>
                    <a:pt x="368560" y="1135162"/>
                  </a:cubicBezTo>
                </a:path>
              </a:pathLst>
            </a:custGeom>
            <a:grpFill/>
            <a:ln w="27168" cap="flat">
              <a:noFill/>
              <a:prstDash val="solid"/>
              <a:miter/>
            </a:ln>
          </p:spPr>
          <p:txBody>
            <a:bodyPr rtlCol="0" anchor="ctr"/>
            <a:lstStyle/>
            <a:p>
              <a:endParaRPr/>
            </a:p>
          </p:txBody>
        </p:sp>
        <p:sp>
          <p:nvSpPr>
            <p:cNvPr id="14" name="Freeform: Shape 13">
              <a:extLst>
                <a:ext uri="{FF2B5EF4-FFF2-40B4-BE49-F238E27FC236}">
                  <a16:creationId xmlns:a16="http://schemas.microsoft.com/office/drawing/2014/main" id="{D3EAD6C8-DC12-4BCC-8993-9CD4B9FF1B4B}"/>
                </a:ext>
              </a:extLst>
            </p:cNvPr>
            <p:cNvSpPr/>
            <p:nvPr/>
          </p:nvSpPr>
          <p:spPr>
            <a:xfrm>
              <a:off x="4162324" y="2357456"/>
              <a:ext cx="815899" cy="815898"/>
            </a:xfrm>
            <a:custGeom>
              <a:avLst/>
              <a:gdLst>
                <a:gd name="connsiteX0" fmla="*/ 407949 w 815899"/>
                <a:gd name="connsiteY0" fmla="*/ 174058 h 815898"/>
                <a:gd name="connsiteX1" fmla="*/ 293723 w 815899"/>
                <a:gd name="connsiteY1" fmla="*/ 407950 h 815898"/>
                <a:gd name="connsiteX2" fmla="*/ 410669 w 815899"/>
                <a:gd name="connsiteY2" fmla="*/ 641840 h 815898"/>
                <a:gd name="connsiteX3" fmla="*/ 522175 w 815899"/>
                <a:gd name="connsiteY3" fmla="*/ 407950 h 815898"/>
                <a:gd name="connsiteX4" fmla="*/ 407949 w 815899"/>
                <a:gd name="connsiteY4" fmla="*/ 174058 h 815898"/>
                <a:gd name="connsiteX5" fmla="*/ 407950 w 815899"/>
                <a:gd name="connsiteY5" fmla="*/ 0 h 815898"/>
                <a:gd name="connsiteX6" fmla="*/ 815899 w 815899"/>
                <a:gd name="connsiteY6" fmla="*/ 407949 h 815898"/>
                <a:gd name="connsiteX7" fmla="*/ 407950 w 815899"/>
                <a:gd name="connsiteY7" fmla="*/ 815898 h 815898"/>
                <a:gd name="connsiteX8" fmla="*/ 0 w 815899"/>
                <a:gd name="connsiteY8" fmla="*/ 407949 h 815898"/>
                <a:gd name="connsiteX9" fmla="*/ 407950 w 815899"/>
                <a:gd name="connsiteY9" fmla="*/ 0 h 815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15899" h="815898">
                  <a:moveTo>
                    <a:pt x="407949" y="174058"/>
                  </a:moveTo>
                  <a:cubicBezTo>
                    <a:pt x="342677" y="174058"/>
                    <a:pt x="293723" y="263807"/>
                    <a:pt x="293723" y="407950"/>
                  </a:cubicBezTo>
                  <a:cubicBezTo>
                    <a:pt x="293723" y="552091"/>
                    <a:pt x="331799" y="639120"/>
                    <a:pt x="410669" y="641840"/>
                  </a:cubicBezTo>
                  <a:cubicBezTo>
                    <a:pt x="489539" y="641840"/>
                    <a:pt x="527614" y="552091"/>
                    <a:pt x="522175" y="407950"/>
                  </a:cubicBezTo>
                  <a:cubicBezTo>
                    <a:pt x="522175" y="263807"/>
                    <a:pt x="473221" y="176778"/>
                    <a:pt x="407949" y="174058"/>
                  </a:cubicBezTo>
                  <a:close/>
                  <a:moveTo>
                    <a:pt x="407950" y="0"/>
                  </a:moveTo>
                  <a:cubicBezTo>
                    <a:pt x="633682" y="0"/>
                    <a:pt x="815899" y="182217"/>
                    <a:pt x="815899" y="407949"/>
                  </a:cubicBezTo>
                  <a:cubicBezTo>
                    <a:pt x="815899" y="633681"/>
                    <a:pt x="633682" y="815898"/>
                    <a:pt x="407950" y="815898"/>
                  </a:cubicBezTo>
                  <a:cubicBezTo>
                    <a:pt x="182218" y="815898"/>
                    <a:pt x="0" y="633681"/>
                    <a:pt x="0" y="407949"/>
                  </a:cubicBezTo>
                  <a:cubicBezTo>
                    <a:pt x="0" y="182217"/>
                    <a:pt x="182218" y="0"/>
                    <a:pt x="407950" y="0"/>
                  </a:cubicBezTo>
                  <a:close/>
                </a:path>
              </a:pathLst>
            </a:custGeom>
            <a:grpFill/>
            <a:ln w="27168" cap="flat">
              <a:noFill/>
              <a:prstDash val="solid"/>
              <a:miter/>
            </a:ln>
          </p:spPr>
          <p:txBody>
            <a:bodyPr rtlCol="0" anchor="ctr"/>
            <a:lstStyle/>
            <a:p>
              <a:endParaRPr/>
            </a:p>
          </p:txBody>
        </p:sp>
        <p:sp>
          <p:nvSpPr>
            <p:cNvPr id="15" name="Freeform: Shape 14">
              <a:extLst>
                <a:ext uri="{FF2B5EF4-FFF2-40B4-BE49-F238E27FC236}">
                  <a16:creationId xmlns:a16="http://schemas.microsoft.com/office/drawing/2014/main" id="{10A3D4A8-5179-4579-86DA-E3BE1D9939BC}"/>
                </a:ext>
              </a:extLst>
            </p:cNvPr>
            <p:cNvSpPr/>
            <p:nvPr/>
          </p:nvSpPr>
          <p:spPr>
            <a:xfrm>
              <a:off x="5884871" y="1946788"/>
              <a:ext cx="912802" cy="1223846"/>
            </a:xfrm>
            <a:custGeom>
              <a:avLst/>
              <a:gdLst>
                <a:gd name="connsiteX0" fmla="*/ 387907 w 912802"/>
                <a:gd name="connsiteY0" fmla="*/ 620081 h 1223846"/>
                <a:gd name="connsiteX1" fmla="*/ 273681 w 912802"/>
                <a:gd name="connsiteY1" fmla="*/ 824055 h 1223846"/>
                <a:gd name="connsiteX2" fmla="*/ 390627 w 912802"/>
                <a:gd name="connsiteY2" fmla="*/ 1028029 h 1223846"/>
                <a:gd name="connsiteX3" fmla="*/ 502132 w 912802"/>
                <a:gd name="connsiteY3" fmla="*/ 824055 h 1223846"/>
                <a:gd name="connsiteX4" fmla="*/ 387907 w 912802"/>
                <a:gd name="connsiteY4" fmla="*/ 620081 h 1223846"/>
                <a:gd name="connsiteX5" fmla="*/ 676192 w 912802"/>
                <a:gd name="connsiteY5" fmla="*/ 0 h 1223846"/>
                <a:gd name="connsiteX6" fmla="*/ 825773 w 912802"/>
                <a:gd name="connsiteY6" fmla="*/ 149581 h 1223846"/>
                <a:gd name="connsiteX7" fmla="*/ 825773 w 912802"/>
                <a:gd name="connsiteY7" fmla="*/ 1000834 h 1223846"/>
                <a:gd name="connsiteX8" fmla="*/ 836651 w 912802"/>
                <a:gd name="connsiteY8" fmla="*/ 1076985 h 1223846"/>
                <a:gd name="connsiteX9" fmla="*/ 912802 w 912802"/>
                <a:gd name="connsiteY9" fmla="*/ 1150415 h 1223846"/>
                <a:gd name="connsiteX10" fmla="*/ 774099 w 912802"/>
                <a:gd name="connsiteY10" fmla="*/ 1221126 h 1223846"/>
                <a:gd name="connsiteX11" fmla="*/ 553807 w 912802"/>
                <a:gd name="connsiteY11" fmla="*/ 1098742 h 1223846"/>
                <a:gd name="connsiteX12" fmla="*/ 548367 w 912802"/>
                <a:gd name="connsiteY12" fmla="*/ 1085144 h 1223846"/>
                <a:gd name="connsiteX13" fmla="*/ 398786 w 912802"/>
                <a:gd name="connsiteY13" fmla="*/ 1212967 h 1223846"/>
                <a:gd name="connsiteX14" fmla="*/ 156736 w 912802"/>
                <a:gd name="connsiteY14" fmla="*/ 1180332 h 1223846"/>
                <a:gd name="connsiteX15" fmla="*/ 287280 w 912802"/>
                <a:gd name="connsiteY15" fmla="*/ 416107 h 1223846"/>
                <a:gd name="connsiteX16" fmla="*/ 526611 w 912802"/>
                <a:gd name="connsiteY16" fmla="*/ 552091 h 1223846"/>
                <a:gd name="connsiteX17" fmla="*/ 526611 w 912802"/>
                <a:gd name="connsiteY17" fmla="*/ 149581 h 1223846"/>
                <a:gd name="connsiteX18" fmla="*/ 676192 w 912802"/>
                <a:gd name="connsiteY18" fmla="*/ 0 h 1223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2802" h="1223846">
                  <a:moveTo>
                    <a:pt x="387907" y="620081"/>
                  </a:moveTo>
                  <a:cubicBezTo>
                    <a:pt x="322635" y="620081"/>
                    <a:pt x="273681" y="698951"/>
                    <a:pt x="273681" y="824055"/>
                  </a:cubicBezTo>
                  <a:cubicBezTo>
                    <a:pt x="273681" y="949160"/>
                    <a:pt x="311756" y="1028029"/>
                    <a:pt x="390627" y="1028029"/>
                  </a:cubicBezTo>
                  <a:cubicBezTo>
                    <a:pt x="466777" y="1025310"/>
                    <a:pt x="504852" y="949160"/>
                    <a:pt x="502132" y="824055"/>
                  </a:cubicBezTo>
                  <a:cubicBezTo>
                    <a:pt x="502132" y="698951"/>
                    <a:pt x="455898" y="622801"/>
                    <a:pt x="387907" y="620081"/>
                  </a:cubicBezTo>
                  <a:close/>
                  <a:moveTo>
                    <a:pt x="676192" y="0"/>
                  </a:moveTo>
                  <a:cubicBezTo>
                    <a:pt x="757781" y="0"/>
                    <a:pt x="825773" y="67992"/>
                    <a:pt x="825773" y="149581"/>
                  </a:cubicBezTo>
                  <a:lnTo>
                    <a:pt x="825773" y="1000834"/>
                  </a:lnTo>
                  <a:cubicBezTo>
                    <a:pt x="828492" y="1025311"/>
                    <a:pt x="831212" y="1052508"/>
                    <a:pt x="836651" y="1076985"/>
                  </a:cubicBezTo>
                  <a:cubicBezTo>
                    <a:pt x="861128" y="1139537"/>
                    <a:pt x="912802" y="1150415"/>
                    <a:pt x="912802" y="1150415"/>
                  </a:cubicBezTo>
                  <a:cubicBezTo>
                    <a:pt x="912802" y="1150415"/>
                    <a:pt x="861128" y="1221126"/>
                    <a:pt x="774099" y="1221126"/>
                  </a:cubicBezTo>
                  <a:cubicBezTo>
                    <a:pt x="670752" y="1221126"/>
                    <a:pt x="589162" y="1166733"/>
                    <a:pt x="553807" y="1098742"/>
                  </a:cubicBezTo>
                  <a:cubicBezTo>
                    <a:pt x="551087" y="1093303"/>
                    <a:pt x="551087" y="1090583"/>
                    <a:pt x="548367" y="1085144"/>
                  </a:cubicBezTo>
                  <a:cubicBezTo>
                    <a:pt x="534769" y="1147696"/>
                    <a:pt x="450460" y="1199369"/>
                    <a:pt x="398786" y="1212967"/>
                  </a:cubicBezTo>
                  <a:cubicBezTo>
                    <a:pt x="322636" y="1234725"/>
                    <a:pt x="222008" y="1223846"/>
                    <a:pt x="156736" y="1180332"/>
                  </a:cubicBezTo>
                  <a:cubicBezTo>
                    <a:pt x="-79874" y="1028031"/>
                    <a:pt x="-58117" y="416107"/>
                    <a:pt x="287280" y="416107"/>
                  </a:cubicBezTo>
                  <a:cubicBezTo>
                    <a:pt x="412385" y="416107"/>
                    <a:pt x="491255" y="503137"/>
                    <a:pt x="526611" y="552091"/>
                  </a:cubicBezTo>
                  <a:lnTo>
                    <a:pt x="526611" y="149581"/>
                  </a:lnTo>
                  <a:cubicBezTo>
                    <a:pt x="526611" y="67992"/>
                    <a:pt x="594602" y="0"/>
                    <a:pt x="676192" y="0"/>
                  </a:cubicBezTo>
                  <a:close/>
                </a:path>
              </a:pathLst>
            </a:custGeom>
            <a:grpFill/>
            <a:ln w="27168" cap="flat">
              <a:noFill/>
              <a:prstDash val="solid"/>
              <a:miter/>
            </a:ln>
          </p:spPr>
          <p:txBody>
            <a:bodyPr rtlCol="0" anchor="ctr"/>
            <a:lstStyle/>
            <a:p>
              <a:endParaRPr/>
            </a:p>
          </p:txBody>
        </p:sp>
        <p:sp>
          <p:nvSpPr>
            <p:cNvPr id="16" name="Freeform: Shape 15">
              <a:extLst>
                <a:ext uri="{FF2B5EF4-FFF2-40B4-BE49-F238E27FC236}">
                  <a16:creationId xmlns:a16="http://schemas.microsoft.com/office/drawing/2014/main" id="{1DB9A871-4A68-495F-A3EF-392427AED281}"/>
                </a:ext>
              </a:extLst>
            </p:cNvPr>
            <p:cNvSpPr/>
            <p:nvPr/>
          </p:nvSpPr>
          <p:spPr>
            <a:xfrm>
              <a:off x="6789513" y="2362895"/>
              <a:ext cx="747906" cy="810458"/>
            </a:xfrm>
            <a:custGeom>
              <a:avLst/>
              <a:gdLst>
                <a:gd name="connsiteX0" fmla="*/ 394818 w 747906"/>
                <a:gd name="connsiteY0" fmla="*/ 163222 h 810458"/>
                <a:gd name="connsiteX1" fmla="*/ 356275 w 747906"/>
                <a:gd name="connsiteY1" fmla="*/ 174058 h 810458"/>
                <a:gd name="connsiteX2" fmla="*/ 274685 w 747906"/>
                <a:gd name="connsiteY2" fmla="*/ 356275 h 810458"/>
                <a:gd name="connsiteX3" fmla="*/ 375313 w 747906"/>
                <a:gd name="connsiteY3" fmla="*/ 358994 h 810458"/>
                <a:gd name="connsiteX4" fmla="*/ 473220 w 747906"/>
                <a:gd name="connsiteY4" fmla="*/ 239329 h 810458"/>
                <a:gd name="connsiteX5" fmla="*/ 394818 w 747906"/>
                <a:gd name="connsiteY5" fmla="*/ 163222 h 810458"/>
                <a:gd name="connsiteX6" fmla="*/ 386192 w 747906"/>
                <a:gd name="connsiteY6" fmla="*/ 0 h 810458"/>
                <a:gd name="connsiteX7" fmla="*/ 747906 w 747906"/>
                <a:gd name="connsiteY7" fmla="*/ 266526 h 810458"/>
                <a:gd name="connsiteX8" fmla="*/ 291004 w 747906"/>
                <a:gd name="connsiteY8" fmla="*/ 484100 h 810458"/>
                <a:gd name="connsiteX9" fmla="*/ 497698 w 747906"/>
                <a:gd name="connsiteY9" fmla="*/ 617363 h 810458"/>
                <a:gd name="connsiteX10" fmla="*/ 712551 w 747906"/>
                <a:gd name="connsiteY10" fmla="*/ 557530 h 810458"/>
                <a:gd name="connsiteX11" fmla="*/ 388912 w 747906"/>
                <a:gd name="connsiteY11" fmla="*/ 810458 h 810458"/>
                <a:gd name="connsiteX12" fmla="*/ 0 w 747906"/>
                <a:gd name="connsiteY12" fmla="*/ 413389 h 810458"/>
                <a:gd name="connsiteX13" fmla="*/ 386192 w 747906"/>
                <a:gd name="connsiteY13" fmla="*/ 0 h 810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47906" h="810458">
                  <a:moveTo>
                    <a:pt x="394818" y="163222"/>
                  </a:moveTo>
                  <a:cubicBezTo>
                    <a:pt x="381772" y="163179"/>
                    <a:pt x="368514" y="166579"/>
                    <a:pt x="356275" y="174058"/>
                  </a:cubicBezTo>
                  <a:cubicBezTo>
                    <a:pt x="299162" y="212133"/>
                    <a:pt x="282844" y="291003"/>
                    <a:pt x="274685" y="356275"/>
                  </a:cubicBezTo>
                  <a:cubicBezTo>
                    <a:pt x="274685" y="364434"/>
                    <a:pt x="369873" y="358994"/>
                    <a:pt x="375313" y="358994"/>
                  </a:cubicBezTo>
                  <a:cubicBezTo>
                    <a:pt x="432425" y="345396"/>
                    <a:pt x="473220" y="301881"/>
                    <a:pt x="473220" y="239329"/>
                  </a:cubicBezTo>
                  <a:cubicBezTo>
                    <a:pt x="471181" y="194455"/>
                    <a:pt x="433956" y="163349"/>
                    <a:pt x="394818" y="163222"/>
                  </a:cubicBezTo>
                  <a:close/>
                  <a:moveTo>
                    <a:pt x="386192" y="0"/>
                  </a:moveTo>
                  <a:cubicBezTo>
                    <a:pt x="519455" y="0"/>
                    <a:pt x="747906" y="65272"/>
                    <a:pt x="747906" y="266526"/>
                  </a:cubicBezTo>
                  <a:cubicBezTo>
                    <a:pt x="747906" y="467782"/>
                    <a:pt x="538493" y="484100"/>
                    <a:pt x="291004" y="484100"/>
                  </a:cubicBezTo>
                  <a:cubicBezTo>
                    <a:pt x="291004" y="484100"/>
                    <a:pt x="326359" y="617363"/>
                    <a:pt x="497698" y="617363"/>
                  </a:cubicBezTo>
                  <a:cubicBezTo>
                    <a:pt x="669036" y="617363"/>
                    <a:pt x="712551" y="557530"/>
                    <a:pt x="712551" y="557530"/>
                  </a:cubicBezTo>
                  <a:cubicBezTo>
                    <a:pt x="712551" y="557530"/>
                    <a:pt x="696233" y="810458"/>
                    <a:pt x="388912" y="810458"/>
                  </a:cubicBezTo>
                  <a:cubicBezTo>
                    <a:pt x="212134" y="810458"/>
                    <a:pt x="0" y="677195"/>
                    <a:pt x="0" y="413389"/>
                  </a:cubicBezTo>
                  <a:cubicBezTo>
                    <a:pt x="0" y="176778"/>
                    <a:pt x="163180" y="0"/>
                    <a:pt x="386192" y="0"/>
                  </a:cubicBezTo>
                  <a:close/>
                </a:path>
              </a:pathLst>
            </a:custGeom>
            <a:grpFill/>
            <a:ln w="27168" cap="flat">
              <a:noFill/>
              <a:prstDash val="solid"/>
              <a:miter/>
            </a:ln>
          </p:spPr>
          <p:txBody>
            <a:bodyPr rtlCol="0" anchor="ctr"/>
            <a:lstStyle/>
            <a:p>
              <a:endParaRPr/>
            </a:p>
          </p:txBody>
        </p:sp>
        <p:sp>
          <p:nvSpPr>
            <p:cNvPr id="17" name="Freeform: Shape 16">
              <a:extLst>
                <a:ext uri="{FF2B5EF4-FFF2-40B4-BE49-F238E27FC236}">
                  <a16:creationId xmlns:a16="http://schemas.microsoft.com/office/drawing/2014/main" id="{1001B3D6-C1BC-4979-BF9B-2956B2C7EC99}"/>
                </a:ext>
              </a:extLst>
            </p:cNvPr>
            <p:cNvSpPr/>
            <p:nvPr/>
          </p:nvSpPr>
          <p:spPr>
            <a:xfrm>
              <a:off x="7988882" y="2362895"/>
              <a:ext cx="747906" cy="810458"/>
            </a:xfrm>
            <a:custGeom>
              <a:avLst/>
              <a:gdLst>
                <a:gd name="connsiteX0" fmla="*/ 394818 w 747906"/>
                <a:gd name="connsiteY0" fmla="*/ 163222 h 810458"/>
                <a:gd name="connsiteX1" fmla="*/ 356275 w 747906"/>
                <a:gd name="connsiteY1" fmla="*/ 174058 h 810458"/>
                <a:gd name="connsiteX2" fmla="*/ 274685 w 747906"/>
                <a:gd name="connsiteY2" fmla="*/ 356275 h 810458"/>
                <a:gd name="connsiteX3" fmla="*/ 375313 w 747906"/>
                <a:gd name="connsiteY3" fmla="*/ 358994 h 810458"/>
                <a:gd name="connsiteX4" fmla="*/ 473220 w 747906"/>
                <a:gd name="connsiteY4" fmla="*/ 239329 h 810458"/>
                <a:gd name="connsiteX5" fmla="*/ 394818 w 747906"/>
                <a:gd name="connsiteY5" fmla="*/ 163222 h 810458"/>
                <a:gd name="connsiteX6" fmla="*/ 386192 w 747906"/>
                <a:gd name="connsiteY6" fmla="*/ 0 h 810458"/>
                <a:gd name="connsiteX7" fmla="*/ 747906 w 747906"/>
                <a:gd name="connsiteY7" fmla="*/ 266526 h 810458"/>
                <a:gd name="connsiteX8" fmla="*/ 291004 w 747906"/>
                <a:gd name="connsiteY8" fmla="*/ 484100 h 810458"/>
                <a:gd name="connsiteX9" fmla="*/ 497697 w 747906"/>
                <a:gd name="connsiteY9" fmla="*/ 617363 h 810458"/>
                <a:gd name="connsiteX10" fmla="*/ 712551 w 747906"/>
                <a:gd name="connsiteY10" fmla="*/ 557530 h 810458"/>
                <a:gd name="connsiteX11" fmla="*/ 388911 w 747906"/>
                <a:gd name="connsiteY11" fmla="*/ 810458 h 810458"/>
                <a:gd name="connsiteX12" fmla="*/ 0 w 747906"/>
                <a:gd name="connsiteY12" fmla="*/ 413389 h 810458"/>
                <a:gd name="connsiteX13" fmla="*/ 386192 w 747906"/>
                <a:gd name="connsiteY13" fmla="*/ 0 h 810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47906" h="810458">
                  <a:moveTo>
                    <a:pt x="394818" y="163222"/>
                  </a:moveTo>
                  <a:cubicBezTo>
                    <a:pt x="381772" y="163179"/>
                    <a:pt x="368514" y="166579"/>
                    <a:pt x="356275" y="174058"/>
                  </a:cubicBezTo>
                  <a:cubicBezTo>
                    <a:pt x="299162" y="212133"/>
                    <a:pt x="282844" y="291003"/>
                    <a:pt x="274685" y="356275"/>
                  </a:cubicBezTo>
                  <a:cubicBezTo>
                    <a:pt x="274685" y="364434"/>
                    <a:pt x="369873" y="358994"/>
                    <a:pt x="375313" y="358994"/>
                  </a:cubicBezTo>
                  <a:cubicBezTo>
                    <a:pt x="432426" y="345396"/>
                    <a:pt x="473220" y="301881"/>
                    <a:pt x="473220" y="239329"/>
                  </a:cubicBezTo>
                  <a:cubicBezTo>
                    <a:pt x="471181" y="194455"/>
                    <a:pt x="433955" y="163349"/>
                    <a:pt x="394818" y="163222"/>
                  </a:cubicBezTo>
                  <a:close/>
                  <a:moveTo>
                    <a:pt x="386192" y="0"/>
                  </a:moveTo>
                  <a:cubicBezTo>
                    <a:pt x="519455" y="0"/>
                    <a:pt x="747906" y="65272"/>
                    <a:pt x="747906" y="266526"/>
                  </a:cubicBezTo>
                  <a:cubicBezTo>
                    <a:pt x="747906" y="467782"/>
                    <a:pt x="538492" y="484100"/>
                    <a:pt x="291004" y="484100"/>
                  </a:cubicBezTo>
                  <a:cubicBezTo>
                    <a:pt x="291004" y="484100"/>
                    <a:pt x="326359" y="617363"/>
                    <a:pt x="497697" y="617363"/>
                  </a:cubicBezTo>
                  <a:cubicBezTo>
                    <a:pt x="669036" y="617363"/>
                    <a:pt x="712551" y="557530"/>
                    <a:pt x="712551" y="557530"/>
                  </a:cubicBezTo>
                  <a:cubicBezTo>
                    <a:pt x="712551" y="557530"/>
                    <a:pt x="696233" y="810458"/>
                    <a:pt x="388911" y="810458"/>
                  </a:cubicBezTo>
                  <a:cubicBezTo>
                    <a:pt x="212133" y="810458"/>
                    <a:pt x="0" y="677195"/>
                    <a:pt x="0" y="413389"/>
                  </a:cubicBezTo>
                  <a:cubicBezTo>
                    <a:pt x="0" y="176778"/>
                    <a:pt x="163180" y="0"/>
                    <a:pt x="386192" y="0"/>
                  </a:cubicBezTo>
                  <a:close/>
                </a:path>
              </a:pathLst>
            </a:custGeom>
            <a:grpFill/>
            <a:ln w="27168" cap="flat">
              <a:noFill/>
              <a:prstDash val="solid"/>
              <a:miter/>
            </a:ln>
          </p:spPr>
          <p:txBody>
            <a:bodyPr rtlCol="0" anchor="ctr"/>
            <a:lstStyle/>
            <a:p>
              <a:endParaRPr/>
            </a:p>
          </p:txBody>
        </p:sp>
        <p:sp>
          <p:nvSpPr>
            <p:cNvPr id="18" name="Freeform: Shape 17">
              <a:extLst>
                <a:ext uri="{FF2B5EF4-FFF2-40B4-BE49-F238E27FC236}">
                  <a16:creationId xmlns:a16="http://schemas.microsoft.com/office/drawing/2014/main" id="{16367185-B7D6-4C5F-BFDB-408FCE04E3F2}"/>
                </a:ext>
              </a:extLst>
            </p:cNvPr>
            <p:cNvSpPr/>
            <p:nvPr/>
          </p:nvSpPr>
          <p:spPr>
            <a:xfrm>
              <a:off x="8683414" y="2274801"/>
              <a:ext cx="897487" cy="951879"/>
            </a:xfrm>
            <a:custGeom>
              <a:avLst/>
              <a:gdLst>
                <a:gd name="connsiteX0" fmla="*/ 580988 w 897487"/>
                <a:gd name="connsiteY0" fmla="*/ 667381 h 951879"/>
                <a:gd name="connsiteX1" fmla="*/ 409649 w 897487"/>
                <a:gd name="connsiteY1" fmla="*/ 667381 h 951879"/>
                <a:gd name="connsiteX2" fmla="*/ 591866 w 897487"/>
                <a:gd name="connsiteY2" fmla="*/ 525959 h 951879"/>
                <a:gd name="connsiteX3" fmla="*/ 842075 w 897487"/>
                <a:gd name="connsiteY3" fmla="*/ 123450 h 951879"/>
                <a:gd name="connsiteX4" fmla="*/ 842075 w 897487"/>
                <a:gd name="connsiteY4" fmla="*/ 123450 h 951879"/>
                <a:gd name="connsiteX5" fmla="*/ 798560 w 897487"/>
                <a:gd name="connsiteY5" fmla="*/ 58178 h 951879"/>
                <a:gd name="connsiteX6" fmla="*/ 746887 w 897487"/>
                <a:gd name="connsiteY6" fmla="*/ 107132 h 951879"/>
                <a:gd name="connsiteX7" fmla="*/ 697933 w 897487"/>
                <a:gd name="connsiteY7" fmla="*/ 115291 h 951879"/>
                <a:gd name="connsiteX8" fmla="*/ 219273 w 897487"/>
                <a:gd name="connsiteY8" fmla="*/ 115291 h 951879"/>
                <a:gd name="connsiteX9" fmla="*/ 102328 w 897487"/>
                <a:gd name="connsiteY9" fmla="*/ 224077 h 951879"/>
                <a:gd name="connsiteX10" fmla="*/ 213834 w 897487"/>
                <a:gd name="connsiteY10" fmla="*/ 332863 h 951879"/>
                <a:gd name="connsiteX11" fmla="*/ 485800 w 897487"/>
                <a:gd name="connsiteY11" fmla="*/ 335583 h 951879"/>
                <a:gd name="connsiteX12" fmla="*/ 134964 w 897487"/>
                <a:gd name="connsiteY12" fmla="*/ 615708 h 951879"/>
                <a:gd name="connsiteX13" fmla="*/ 61533 w 897487"/>
                <a:gd name="connsiteY13" fmla="*/ 884953 h 951879"/>
                <a:gd name="connsiteX14" fmla="*/ 398771 w 897487"/>
                <a:gd name="connsiteY14" fmla="*/ 806083 h 951879"/>
                <a:gd name="connsiteX15" fmla="*/ 529314 w 897487"/>
                <a:gd name="connsiteY15" fmla="*/ 863196 h 951879"/>
                <a:gd name="connsiteX16" fmla="*/ 782242 w 897487"/>
                <a:gd name="connsiteY16" fmla="*/ 607549 h 951879"/>
                <a:gd name="connsiteX17" fmla="*/ 580988 w 897487"/>
                <a:gd name="connsiteY17" fmla="*/ 667381 h 95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97487" h="951879">
                  <a:moveTo>
                    <a:pt x="580988" y="667381"/>
                  </a:moveTo>
                  <a:lnTo>
                    <a:pt x="409649" y="667381"/>
                  </a:lnTo>
                  <a:cubicBezTo>
                    <a:pt x="423248" y="667381"/>
                    <a:pt x="548352" y="561314"/>
                    <a:pt x="591866" y="525959"/>
                  </a:cubicBezTo>
                  <a:cubicBezTo>
                    <a:pt x="700653" y="433491"/>
                    <a:pt x="899188" y="297508"/>
                    <a:pt x="842075" y="123450"/>
                  </a:cubicBezTo>
                  <a:lnTo>
                    <a:pt x="842075" y="123450"/>
                  </a:lnTo>
                  <a:cubicBezTo>
                    <a:pt x="831197" y="82655"/>
                    <a:pt x="798560" y="58178"/>
                    <a:pt x="798560" y="58178"/>
                  </a:cubicBezTo>
                  <a:cubicBezTo>
                    <a:pt x="798560" y="58178"/>
                    <a:pt x="787682" y="90814"/>
                    <a:pt x="746887" y="107132"/>
                  </a:cubicBezTo>
                  <a:cubicBezTo>
                    <a:pt x="730569" y="109852"/>
                    <a:pt x="714251" y="115291"/>
                    <a:pt x="697933" y="115291"/>
                  </a:cubicBezTo>
                  <a:cubicBezTo>
                    <a:pt x="684334" y="115291"/>
                    <a:pt x="219273" y="115291"/>
                    <a:pt x="219273" y="115291"/>
                  </a:cubicBezTo>
                  <a:cubicBezTo>
                    <a:pt x="156721" y="115291"/>
                    <a:pt x="105048" y="166964"/>
                    <a:pt x="102328" y="224077"/>
                  </a:cubicBezTo>
                  <a:cubicBezTo>
                    <a:pt x="102328" y="283910"/>
                    <a:pt x="151282" y="332863"/>
                    <a:pt x="213834" y="332863"/>
                  </a:cubicBezTo>
                  <a:lnTo>
                    <a:pt x="485800" y="335583"/>
                  </a:lnTo>
                  <a:cubicBezTo>
                    <a:pt x="360695" y="406294"/>
                    <a:pt x="211114" y="487884"/>
                    <a:pt x="134964" y="615708"/>
                  </a:cubicBezTo>
                  <a:cubicBezTo>
                    <a:pt x="91449" y="689138"/>
                    <a:pt x="45215" y="800644"/>
                    <a:pt x="61533" y="884953"/>
                  </a:cubicBezTo>
                  <a:cubicBezTo>
                    <a:pt x="121366" y="830560"/>
                    <a:pt x="279106" y="778887"/>
                    <a:pt x="398771" y="806083"/>
                  </a:cubicBezTo>
                  <a:cubicBezTo>
                    <a:pt x="445005" y="814242"/>
                    <a:pt x="491239" y="838719"/>
                    <a:pt x="529314" y="863196"/>
                  </a:cubicBezTo>
                  <a:cubicBezTo>
                    <a:pt x="755046" y="1004618"/>
                    <a:pt x="891029" y="727213"/>
                    <a:pt x="782242" y="607549"/>
                  </a:cubicBezTo>
                  <a:cubicBezTo>
                    <a:pt x="784962" y="607549"/>
                    <a:pt x="722410" y="667381"/>
                    <a:pt x="580988" y="667381"/>
                  </a:cubicBezTo>
                </a:path>
              </a:pathLst>
            </a:custGeom>
            <a:grpFill/>
            <a:ln w="27168" cap="flat">
              <a:noFill/>
              <a:prstDash val="solid"/>
              <a:miter/>
            </a:ln>
          </p:spPr>
          <p:txBody>
            <a:bodyPr rtlCol="0" anchor="ctr"/>
            <a:lstStyle/>
            <a:p>
              <a:endParaRPr/>
            </a:p>
          </p:txBody>
        </p:sp>
        <p:sp>
          <p:nvSpPr>
            <p:cNvPr id="19" name="Freeform: Shape 18">
              <a:extLst>
                <a:ext uri="{FF2B5EF4-FFF2-40B4-BE49-F238E27FC236}">
                  <a16:creationId xmlns:a16="http://schemas.microsoft.com/office/drawing/2014/main" id="{17770C8A-5B84-4503-8D5D-B710B131CCB1}"/>
                </a:ext>
              </a:extLst>
            </p:cNvPr>
            <p:cNvSpPr/>
            <p:nvPr/>
          </p:nvSpPr>
          <p:spPr>
            <a:xfrm>
              <a:off x="2624650" y="1948442"/>
              <a:ext cx="1903761" cy="1577400"/>
            </a:xfrm>
            <a:custGeom>
              <a:avLst/>
              <a:gdLst>
                <a:gd name="connsiteX0" fmla="*/ 1559430 w 1903760"/>
                <a:gd name="connsiteY0" fmla="*/ 1165078 h 1577399"/>
                <a:gd name="connsiteX1" fmla="*/ 1369054 w 1903760"/>
                <a:gd name="connsiteY1" fmla="*/ 593950 h 1577399"/>
                <a:gd name="connsiteX2" fmla="*/ 1483279 w 1903760"/>
                <a:gd name="connsiteY2" fmla="*/ 126170 h 1577399"/>
                <a:gd name="connsiteX3" fmla="*/ 1311941 w 1903760"/>
                <a:gd name="connsiteY3" fmla="*/ 58178 h 1577399"/>
                <a:gd name="connsiteX4" fmla="*/ 1078050 w 1903760"/>
                <a:gd name="connsiteY4" fmla="*/ 205040 h 1577399"/>
                <a:gd name="connsiteX5" fmla="*/ 846879 w 1903760"/>
                <a:gd name="connsiteY5" fmla="*/ 523239 h 1577399"/>
                <a:gd name="connsiteX6" fmla="*/ 645624 w 1903760"/>
                <a:gd name="connsiteY6" fmla="*/ 210479 h 1577399"/>
                <a:gd name="connsiteX7" fmla="*/ 455248 w 1903760"/>
                <a:gd name="connsiteY7" fmla="*/ 63617 h 1577399"/>
                <a:gd name="connsiteX8" fmla="*/ 234956 w 1903760"/>
                <a:gd name="connsiteY8" fmla="*/ 137048 h 1577399"/>
                <a:gd name="connsiteX9" fmla="*/ 316546 w 1903760"/>
                <a:gd name="connsiteY9" fmla="*/ 588511 h 1577399"/>
                <a:gd name="connsiteX10" fmla="*/ 58178 w 1903760"/>
                <a:gd name="connsiteY10" fmla="*/ 1072610 h 1577399"/>
                <a:gd name="connsiteX11" fmla="*/ 474286 w 1903760"/>
                <a:gd name="connsiteY11" fmla="*/ 1020936 h 1577399"/>
                <a:gd name="connsiteX12" fmla="*/ 555876 w 1903760"/>
                <a:gd name="connsiteY12" fmla="*/ 572193 h 1577399"/>
                <a:gd name="connsiteX13" fmla="*/ 830561 w 1903760"/>
                <a:gd name="connsiteY13" fmla="*/ 993740 h 1577399"/>
                <a:gd name="connsiteX14" fmla="*/ 1140602 w 1903760"/>
                <a:gd name="connsiteY14" fmla="*/ 574913 h 1577399"/>
                <a:gd name="connsiteX15" fmla="*/ 1567589 w 1903760"/>
                <a:gd name="connsiteY15" fmla="*/ 1526792 h 1577399"/>
                <a:gd name="connsiteX16" fmla="*/ 1866751 w 1903760"/>
                <a:gd name="connsiteY16" fmla="*/ 1322818 h 1577399"/>
                <a:gd name="connsiteX17" fmla="*/ 1559430 w 1903760"/>
                <a:gd name="connsiteY17" fmla="*/ 1165078 h 1577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03760" h="1577399">
                  <a:moveTo>
                    <a:pt x="1559430" y="1165078"/>
                  </a:moveTo>
                  <a:cubicBezTo>
                    <a:pt x="1420727" y="1012777"/>
                    <a:pt x="1377213" y="762569"/>
                    <a:pt x="1369054" y="593950"/>
                  </a:cubicBezTo>
                  <a:cubicBezTo>
                    <a:pt x="1360895" y="449809"/>
                    <a:pt x="1369054" y="199600"/>
                    <a:pt x="1483279" y="126170"/>
                  </a:cubicBezTo>
                  <a:cubicBezTo>
                    <a:pt x="1445204" y="77216"/>
                    <a:pt x="1369054" y="58178"/>
                    <a:pt x="1311941" y="58178"/>
                  </a:cubicBezTo>
                  <a:cubicBezTo>
                    <a:pt x="1184117" y="58178"/>
                    <a:pt x="1121565" y="142488"/>
                    <a:pt x="1078050" y="205040"/>
                  </a:cubicBezTo>
                  <a:cubicBezTo>
                    <a:pt x="1064452" y="224077"/>
                    <a:pt x="846879" y="523239"/>
                    <a:pt x="846879" y="523239"/>
                  </a:cubicBezTo>
                  <a:cubicBezTo>
                    <a:pt x="846879" y="523239"/>
                    <a:pt x="667382" y="243115"/>
                    <a:pt x="645624" y="210479"/>
                  </a:cubicBezTo>
                  <a:cubicBezTo>
                    <a:pt x="615708" y="164245"/>
                    <a:pt x="555876" y="77216"/>
                    <a:pt x="455248" y="63617"/>
                  </a:cubicBezTo>
                  <a:cubicBezTo>
                    <a:pt x="411734" y="58178"/>
                    <a:pt x="297508" y="52739"/>
                    <a:pt x="234956" y="137048"/>
                  </a:cubicBezTo>
                  <a:cubicBezTo>
                    <a:pt x="341023" y="221357"/>
                    <a:pt x="338303" y="438930"/>
                    <a:pt x="316546" y="588511"/>
                  </a:cubicBezTo>
                  <a:cubicBezTo>
                    <a:pt x="248554" y="1031815"/>
                    <a:pt x="58178" y="1072610"/>
                    <a:pt x="58178" y="1072610"/>
                  </a:cubicBezTo>
                  <a:cubicBezTo>
                    <a:pt x="156086" y="1333696"/>
                    <a:pt x="403575" y="1230350"/>
                    <a:pt x="474286" y="1020936"/>
                  </a:cubicBezTo>
                  <a:cubicBezTo>
                    <a:pt x="520520" y="884953"/>
                    <a:pt x="550436" y="713615"/>
                    <a:pt x="555876" y="572193"/>
                  </a:cubicBezTo>
                  <a:lnTo>
                    <a:pt x="830561" y="993740"/>
                  </a:lnTo>
                  <a:cubicBezTo>
                    <a:pt x="830561" y="993740"/>
                    <a:pt x="1140602" y="574913"/>
                    <a:pt x="1140602" y="574913"/>
                  </a:cubicBezTo>
                  <a:cubicBezTo>
                    <a:pt x="1088929" y="1314659"/>
                    <a:pt x="1344577" y="1526792"/>
                    <a:pt x="1567589" y="1526792"/>
                  </a:cubicBezTo>
                  <a:cubicBezTo>
                    <a:pt x="1790601" y="1526792"/>
                    <a:pt x="1866751" y="1322818"/>
                    <a:pt x="1866751" y="1322818"/>
                  </a:cubicBezTo>
                  <a:cubicBezTo>
                    <a:pt x="1744367" y="1314659"/>
                    <a:pt x="1641019" y="1252107"/>
                    <a:pt x="1559430" y="1165078"/>
                  </a:cubicBezTo>
                </a:path>
              </a:pathLst>
            </a:custGeom>
            <a:grpFill/>
            <a:ln w="27168" cap="flat">
              <a:noFill/>
              <a:prstDash val="solid"/>
              <a:miter/>
            </a:ln>
          </p:spPr>
          <p:txBody>
            <a:bodyPr rtlCol="0" anchor="ctr"/>
            <a:lstStyle/>
            <a:p>
              <a:endParaRPr/>
            </a:p>
          </p:txBody>
        </p:sp>
        <p:sp>
          <p:nvSpPr>
            <p:cNvPr id="20" name="Freeform: Shape 19">
              <a:extLst>
                <a:ext uri="{FF2B5EF4-FFF2-40B4-BE49-F238E27FC236}">
                  <a16:creationId xmlns:a16="http://schemas.microsoft.com/office/drawing/2014/main" id="{A7E3A062-DDC7-49B6-A3D5-B32A3A38D180}"/>
                </a:ext>
              </a:extLst>
            </p:cNvPr>
            <p:cNvSpPr/>
            <p:nvPr/>
          </p:nvSpPr>
          <p:spPr>
            <a:xfrm>
              <a:off x="4792218" y="3234839"/>
              <a:ext cx="271966" cy="652717"/>
            </a:xfrm>
            <a:custGeom>
              <a:avLst/>
              <a:gdLst>
                <a:gd name="connsiteX0" fmla="*/ 88095 w 271965"/>
                <a:gd name="connsiteY0" fmla="*/ 120730 h 652717"/>
                <a:gd name="connsiteX1" fmla="*/ 93534 w 271965"/>
                <a:gd name="connsiteY1" fmla="*/ 153366 h 652717"/>
                <a:gd name="connsiteX2" fmla="*/ 93534 w 271965"/>
                <a:gd name="connsiteY2" fmla="*/ 544997 h 652717"/>
                <a:gd name="connsiteX3" fmla="*/ 156086 w 271965"/>
                <a:gd name="connsiteY3" fmla="*/ 604829 h 652717"/>
                <a:gd name="connsiteX4" fmla="*/ 221358 w 271965"/>
                <a:gd name="connsiteY4" fmla="*/ 544997 h 652717"/>
                <a:gd name="connsiteX5" fmla="*/ 221358 w 271965"/>
                <a:gd name="connsiteY5" fmla="*/ 194161 h 652717"/>
                <a:gd name="connsiteX6" fmla="*/ 210479 w 271965"/>
                <a:gd name="connsiteY6" fmla="*/ 109852 h 652717"/>
                <a:gd name="connsiteX7" fmla="*/ 118011 w 271965"/>
                <a:gd name="connsiteY7" fmla="*/ 58178 h 652717"/>
                <a:gd name="connsiteX8" fmla="*/ 58178 w 271965"/>
                <a:gd name="connsiteY8" fmla="*/ 88094 h 652717"/>
                <a:gd name="connsiteX9" fmla="*/ 88095 w 271965"/>
                <a:gd name="connsiteY9" fmla="*/ 120730 h 652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1965" h="652717">
                  <a:moveTo>
                    <a:pt x="88095" y="120730"/>
                  </a:moveTo>
                  <a:cubicBezTo>
                    <a:pt x="90814" y="131609"/>
                    <a:pt x="90814" y="142487"/>
                    <a:pt x="93534" y="153366"/>
                  </a:cubicBezTo>
                  <a:cubicBezTo>
                    <a:pt x="93534" y="156086"/>
                    <a:pt x="93534" y="542277"/>
                    <a:pt x="93534" y="544997"/>
                  </a:cubicBezTo>
                  <a:cubicBezTo>
                    <a:pt x="93534" y="577632"/>
                    <a:pt x="123450" y="604829"/>
                    <a:pt x="156086" y="604829"/>
                  </a:cubicBezTo>
                  <a:cubicBezTo>
                    <a:pt x="188722" y="607548"/>
                    <a:pt x="221358" y="577632"/>
                    <a:pt x="221358" y="544997"/>
                  </a:cubicBezTo>
                  <a:cubicBezTo>
                    <a:pt x="221358" y="539557"/>
                    <a:pt x="221358" y="194161"/>
                    <a:pt x="221358" y="194161"/>
                  </a:cubicBezTo>
                  <a:cubicBezTo>
                    <a:pt x="221358" y="164245"/>
                    <a:pt x="224078" y="134329"/>
                    <a:pt x="210479" y="109852"/>
                  </a:cubicBezTo>
                  <a:cubicBezTo>
                    <a:pt x="196881" y="79935"/>
                    <a:pt x="158806" y="58178"/>
                    <a:pt x="118011" y="58178"/>
                  </a:cubicBezTo>
                  <a:cubicBezTo>
                    <a:pt x="79936" y="58178"/>
                    <a:pt x="58178" y="88094"/>
                    <a:pt x="58178" y="88094"/>
                  </a:cubicBezTo>
                  <a:cubicBezTo>
                    <a:pt x="58178" y="88094"/>
                    <a:pt x="77216" y="93534"/>
                    <a:pt x="88095" y="120730"/>
                  </a:cubicBezTo>
                </a:path>
              </a:pathLst>
            </a:custGeom>
            <a:grpFill/>
            <a:ln w="27168" cap="flat">
              <a:noFill/>
              <a:prstDash val="solid"/>
              <a:miter/>
            </a:ln>
          </p:spPr>
          <p:txBody>
            <a:bodyPr rtlCol="0" anchor="ctr"/>
            <a:lstStyle/>
            <a:p>
              <a:endParaRPr/>
            </a:p>
          </p:txBody>
        </p:sp>
        <p:sp>
          <p:nvSpPr>
            <p:cNvPr id="21" name="Freeform: Shape 20">
              <a:extLst>
                <a:ext uri="{FF2B5EF4-FFF2-40B4-BE49-F238E27FC236}">
                  <a16:creationId xmlns:a16="http://schemas.microsoft.com/office/drawing/2014/main" id="{DB52140B-5C19-4D8B-93F0-72CFECE86CC0}"/>
                </a:ext>
              </a:extLst>
            </p:cNvPr>
            <p:cNvSpPr/>
            <p:nvPr/>
          </p:nvSpPr>
          <p:spPr>
            <a:xfrm>
              <a:off x="8751819" y="3234667"/>
              <a:ext cx="271966" cy="652717"/>
            </a:xfrm>
            <a:custGeom>
              <a:avLst/>
              <a:gdLst>
                <a:gd name="connsiteX0" fmla="*/ 191663 w 271965"/>
                <a:gd name="connsiteY0" fmla="*/ 542449 h 652717"/>
                <a:gd name="connsiteX1" fmla="*/ 186224 w 271965"/>
                <a:gd name="connsiteY1" fmla="*/ 509813 h 652717"/>
                <a:gd name="connsiteX2" fmla="*/ 186224 w 271965"/>
                <a:gd name="connsiteY2" fmla="*/ 118183 h 652717"/>
                <a:gd name="connsiteX3" fmla="*/ 123672 w 271965"/>
                <a:gd name="connsiteY3" fmla="*/ 58350 h 652717"/>
                <a:gd name="connsiteX4" fmla="*/ 58400 w 271965"/>
                <a:gd name="connsiteY4" fmla="*/ 118183 h 652717"/>
                <a:gd name="connsiteX5" fmla="*/ 58400 w 271965"/>
                <a:gd name="connsiteY5" fmla="*/ 469018 h 652717"/>
                <a:gd name="connsiteX6" fmla="*/ 69279 w 271965"/>
                <a:gd name="connsiteY6" fmla="*/ 553328 h 652717"/>
                <a:gd name="connsiteX7" fmla="*/ 161747 w 271965"/>
                <a:gd name="connsiteY7" fmla="*/ 605001 h 652717"/>
                <a:gd name="connsiteX8" fmla="*/ 221580 w 271965"/>
                <a:gd name="connsiteY8" fmla="*/ 575085 h 652717"/>
                <a:gd name="connsiteX9" fmla="*/ 191663 w 271965"/>
                <a:gd name="connsiteY9" fmla="*/ 542449 h 652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1965" h="652717">
                  <a:moveTo>
                    <a:pt x="191663" y="542449"/>
                  </a:moveTo>
                  <a:cubicBezTo>
                    <a:pt x="188944" y="531570"/>
                    <a:pt x="186224" y="520692"/>
                    <a:pt x="186224" y="509813"/>
                  </a:cubicBezTo>
                  <a:cubicBezTo>
                    <a:pt x="186224" y="507093"/>
                    <a:pt x="186224" y="120902"/>
                    <a:pt x="186224" y="118183"/>
                  </a:cubicBezTo>
                  <a:cubicBezTo>
                    <a:pt x="186224" y="85547"/>
                    <a:pt x="156308" y="58350"/>
                    <a:pt x="123672" y="58350"/>
                  </a:cubicBezTo>
                  <a:cubicBezTo>
                    <a:pt x="91036" y="55631"/>
                    <a:pt x="58400" y="85547"/>
                    <a:pt x="58400" y="118183"/>
                  </a:cubicBezTo>
                  <a:cubicBezTo>
                    <a:pt x="58400" y="123622"/>
                    <a:pt x="58400" y="469018"/>
                    <a:pt x="58400" y="469018"/>
                  </a:cubicBezTo>
                  <a:cubicBezTo>
                    <a:pt x="58400" y="498934"/>
                    <a:pt x="55680" y="528851"/>
                    <a:pt x="69279" y="553328"/>
                  </a:cubicBezTo>
                  <a:cubicBezTo>
                    <a:pt x="82877" y="583244"/>
                    <a:pt x="120953" y="605001"/>
                    <a:pt x="161747" y="605001"/>
                  </a:cubicBezTo>
                  <a:cubicBezTo>
                    <a:pt x="199822" y="605001"/>
                    <a:pt x="221580" y="575085"/>
                    <a:pt x="221580" y="575085"/>
                  </a:cubicBezTo>
                  <a:cubicBezTo>
                    <a:pt x="221580" y="575085"/>
                    <a:pt x="202542" y="566926"/>
                    <a:pt x="191663" y="542449"/>
                  </a:cubicBezTo>
                </a:path>
              </a:pathLst>
            </a:custGeom>
            <a:grpFill/>
            <a:ln w="27168" cap="flat">
              <a:noFill/>
              <a:prstDash val="solid"/>
              <a:miter/>
            </a:ln>
          </p:spPr>
          <p:txBody>
            <a:bodyPr rtlCol="0" anchor="ctr"/>
            <a:lstStyle/>
            <a:p>
              <a:endParaRPr/>
            </a:p>
          </p:txBody>
        </p:sp>
        <p:sp>
          <p:nvSpPr>
            <p:cNvPr id="22" name="Freeform: Shape 21">
              <a:extLst>
                <a:ext uri="{FF2B5EF4-FFF2-40B4-BE49-F238E27FC236}">
                  <a16:creationId xmlns:a16="http://schemas.microsoft.com/office/drawing/2014/main" id="{79A100D8-96DD-4438-B034-852ACD48360A}"/>
                </a:ext>
              </a:extLst>
            </p:cNvPr>
            <p:cNvSpPr/>
            <p:nvPr/>
          </p:nvSpPr>
          <p:spPr>
            <a:xfrm>
              <a:off x="6320666" y="3416868"/>
              <a:ext cx="435145" cy="462341"/>
            </a:xfrm>
            <a:custGeom>
              <a:avLst/>
              <a:gdLst>
                <a:gd name="connsiteX0" fmla="*/ 302948 w 435145"/>
                <a:gd name="connsiteY0" fmla="*/ 74684 h 462341"/>
                <a:gd name="connsiteX1" fmla="*/ 186003 w 435145"/>
                <a:gd name="connsiteY1" fmla="*/ 148115 h 462341"/>
                <a:gd name="connsiteX2" fmla="*/ 186003 w 435145"/>
                <a:gd name="connsiteY2" fmla="*/ 148115 h 462341"/>
                <a:gd name="connsiteX3" fmla="*/ 186003 w 435145"/>
                <a:gd name="connsiteY3" fmla="*/ 115479 h 462341"/>
                <a:gd name="connsiteX4" fmla="*/ 123450 w 435145"/>
                <a:gd name="connsiteY4" fmla="*/ 58366 h 462341"/>
                <a:gd name="connsiteX5" fmla="*/ 58178 w 435145"/>
                <a:gd name="connsiteY5" fmla="*/ 115479 h 462341"/>
                <a:gd name="connsiteX6" fmla="*/ 58178 w 435145"/>
                <a:gd name="connsiteY6" fmla="*/ 362967 h 462341"/>
                <a:gd name="connsiteX7" fmla="*/ 120730 w 435145"/>
                <a:gd name="connsiteY7" fmla="*/ 422800 h 462341"/>
                <a:gd name="connsiteX8" fmla="*/ 186003 w 435145"/>
                <a:gd name="connsiteY8" fmla="*/ 362967 h 462341"/>
                <a:gd name="connsiteX9" fmla="*/ 186003 w 435145"/>
                <a:gd name="connsiteY9" fmla="*/ 213386 h 462341"/>
                <a:gd name="connsiteX10" fmla="*/ 186003 w 435145"/>
                <a:gd name="connsiteY10" fmla="*/ 213386 h 462341"/>
                <a:gd name="connsiteX11" fmla="*/ 229517 w 435145"/>
                <a:gd name="connsiteY11" fmla="*/ 161713 h 462341"/>
                <a:gd name="connsiteX12" fmla="*/ 259433 w 435145"/>
                <a:gd name="connsiteY12" fmla="*/ 194349 h 462341"/>
                <a:gd name="connsiteX13" fmla="*/ 259433 w 435145"/>
                <a:gd name="connsiteY13" fmla="*/ 362967 h 462341"/>
                <a:gd name="connsiteX14" fmla="*/ 321985 w 435145"/>
                <a:gd name="connsiteY14" fmla="*/ 422800 h 462341"/>
                <a:gd name="connsiteX15" fmla="*/ 387257 w 435145"/>
                <a:gd name="connsiteY15" fmla="*/ 362967 h 462341"/>
                <a:gd name="connsiteX16" fmla="*/ 387257 w 435145"/>
                <a:gd name="connsiteY16" fmla="*/ 273219 h 462341"/>
                <a:gd name="connsiteX17" fmla="*/ 302948 w 435145"/>
                <a:gd name="connsiteY17" fmla="*/ 74684 h 46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35145" h="462341">
                  <a:moveTo>
                    <a:pt x="302948" y="74684"/>
                  </a:moveTo>
                  <a:cubicBezTo>
                    <a:pt x="234956" y="74684"/>
                    <a:pt x="196881" y="131797"/>
                    <a:pt x="186003" y="148115"/>
                  </a:cubicBezTo>
                  <a:lnTo>
                    <a:pt x="186003" y="148115"/>
                  </a:lnTo>
                  <a:cubicBezTo>
                    <a:pt x="186003" y="129077"/>
                    <a:pt x="186003" y="115479"/>
                    <a:pt x="186003" y="115479"/>
                  </a:cubicBezTo>
                  <a:cubicBezTo>
                    <a:pt x="186003" y="82843"/>
                    <a:pt x="156086" y="58366"/>
                    <a:pt x="123450" y="58366"/>
                  </a:cubicBezTo>
                  <a:cubicBezTo>
                    <a:pt x="90814" y="55646"/>
                    <a:pt x="58178" y="82843"/>
                    <a:pt x="58178" y="115479"/>
                  </a:cubicBezTo>
                  <a:cubicBezTo>
                    <a:pt x="58178" y="120918"/>
                    <a:pt x="58178" y="360248"/>
                    <a:pt x="58178" y="362967"/>
                  </a:cubicBezTo>
                  <a:cubicBezTo>
                    <a:pt x="58178" y="395603"/>
                    <a:pt x="88095" y="422800"/>
                    <a:pt x="120730" y="422800"/>
                  </a:cubicBezTo>
                  <a:cubicBezTo>
                    <a:pt x="153366" y="425519"/>
                    <a:pt x="186003" y="395603"/>
                    <a:pt x="186003" y="362967"/>
                  </a:cubicBezTo>
                  <a:cubicBezTo>
                    <a:pt x="186003" y="360248"/>
                    <a:pt x="186003" y="281378"/>
                    <a:pt x="186003" y="213386"/>
                  </a:cubicBezTo>
                  <a:lnTo>
                    <a:pt x="186003" y="213386"/>
                  </a:lnTo>
                  <a:cubicBezTo>
                    <a:pt x="191442" y="186190"/>
                    <a:pt x="205040" y="161713"/>
                    <a:pt x="229517" y="161713"/>
                  </a:cubicBezTo>
                  <a:cubicBezTo>
                    <a:pt x="259433" y="161713"/>
                    <a:pt x="259433" y="194349"/>
                    <a:pt x="259433" y="194349"/>
                  </a:cubicBezTo>
                  <a:lnTo>
                    <a:pt x="259433" y="362967"/>
                  </a:lnTo>
                  <a:cubicBezTo>
                    <a:pt x="259433" y="395603"/>
                    <a:pt x="289349" y="422800"/>
                    <a:pt x="321985" y="422800"/>
                  </a:cubicBezTo>
                  <a:cubicBezTo>
                    <a:pt x="354621" y="425519"/>
                    <a:pt x="387257" y="395603"/>
                    <a:pt x="387257" y="362967"/>
                  </a:cubicBezTo>
                  <a:lnTo>
                    <a:pt x="387257" y="273219"/>
                  </a:lnTo>
                  <a:cubicBezTo>
                    <a:pt x="387257" y="183470"/>
                    <a:pt x="395416" y="71964"/>
                    <a:pt x="302948" y="74684"/>
                  </a:cubicBezTo>
                </a:path>
              </a:pathLst>
            </a:custGeom>
            <a:grpFill/>
            <a:ln w="27168" cap="flat">
              <a:noFill/>
              <a:prstDash val="solid"/>
              <a:miter/>
            </a:ln>
          </p:spPr>
          <p:txBody>
            <a:bodyPr rtlCol="0" anchor="ctr"/>
            <a:lstStyle/>
            <a:p>
              <a:endParaRPr/>
            </a:p>
          </p:txBody>
        </p:sp>
        <p:sp>
          <p:nvSpPr>
            <p:cNvPr id="23" name="Freeform: Shape 22">
              <a:extLst>
                <a:ext uri="{FF2B5EF4-FFF2-40B4-BE49-F238E27FC236}">
                  <a16:creationId xmlns:a16="http://schemas.microsoft.com/office/drawing/2014/main" id="{E4435034-3BFA-4E05-A947-D42274FB4ACD}"/>
                </a:ext>
              </a:extLst>
            </p:cNvPr>
            <p:cNvSpPr/>
            <p:nvPr/>
          </p:nvSpPr>
          <p:spPr>
            <a:xfrm>
              <a:off x="7960620" y="3416868"/>
              <a:ext cx="435145" cy="462341"/>
            </a:xfrm>
            <a:custGeom>
              <a:avLst/>
              <a:gdLst>
                <a:gd name="connsiteX0" fmla="*/ 302948 w 435145"/>
                <a:gd name="connsiteY0" fmla="*/ 74684 h 462341"/>
                <a:gd name="connsiteX1" fmla="*/ 186002 w 435145"/>
                <a:gd name="connsiteY1" fmla="*/ 148115 h 462341"/>
                <a:gd name="connsiteX2" fmla="*/ 186002 w 435145"/>
                <a:gd name="connsiteY2" fmla="*/ 148115 h 462341"/>
                <a:gd name="connsiteX3" fmla="*/ 186002 w 435145"/>
                <a:gd name="connsiteY3" fmla="*/ 115479 h 462341"/>
                <a:gd name="connsiteX4" fmla="*/ 123450 w 435145"/>
                <a:gd name="connsiteY4" fmla="*/ 58366 h 462341"/>
                <a:gd name="connsiteX5" fmla="*/ 58178 w 435145"/>
                <a:gd name="connsiteY5" fmla="*/ 115479 h 462341"/>
                <a:gd name="connsiteX6" fmla="*/ 58178 w 435145"/>
                <a:gd name="connsiteY6" fmla="*/ 362967 h 462341"/>
                <a:gd name="connsiteX7" fmla="*/ 120730 w 435145"/>
                <a:gd name="connsiteY7" fmla="*/ 422800 h 462341"/>
                <a:gd name="connsiteX8" fmla="*/ 186002 w 435145"/>
                <a:gd name="connsiteY8" fmla="*/ 362967 h 462341"/>
                <a:gd name="connsiteX9" fmla="*/ 186002 w 435145"/>
                <a:gd name="connsiteY9" fmla="*/ 213386 h 462341"/>
                <a:gd name="connsiteX10" fmla="*/ 186002 w 435145"/>
                <a:gd name="connsiteY10" fmla="*/ 213386 h 462341"/>
                <a:gd name="connsiteX11" fmla="*/ 229517 w 435145"/>
                <a:gd name="connsiteY11" fmla="*/ 161713 h 462341"/>
                <a:gd name="connsiteX12" fmla="*/ 259433 w 435145"/>
                <a:gd name="connsiteY12" fmla="*/ 194349 h 462341"/>
                <a:gd name="connsiteX13" fmla="*/ 259433 w 435145"/>
                <a:gd name="connsiteY13" fmla="*/ 362967 h 462341"/>
                <a:gd name="connsiteX14" fmla="*/ 321985 w 435145"/>
                <a:gd name="connsiteY14" fmla="*/ 422800 h 462341"/>
                <a:gd name="connsiteX15" fmla="*/ 387257 w 435145"/>
                <a:gd name="connsiteY15" fmla="*/ 362967 h 462341"/>
                <a:gd name="connsiteX16" fmla="*/ 387257 w 435145"/>
                <a:gd name="connsiteY16" fmla="*/ 273219 h 462341"/>
                <a:gd name="connsiteX17" fmla="*/ 302948 w 435145"/>
                <a:gd name="connsiteY17" fmla="*/ 74684 h 46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35145" h="462341">
                  <a:moveTo>
                    <a:pt x="302948" y="74684"/>
                  </a:moveTo>
                  <a:cubicBezTo>
                    <a:pt x="234956" y="74684"/>
                    <a:pt x="196881" y="131797"/>
                    <a:pt x="186002" y="148115"/>
                  </a:cubicBezTo>
                  <a:lnTo>
                    <a:pt x="186002" y="148115"/>
                  </a:lnTo>
                  <a:cubicBezTo>
                    <a:pt x="186002" y="129077"/>
                    <a:pt x="186002" y="115479"/>
                    <a:pt x="186002" y="115479"/>
                  </a:cubicBezTo>
                  <a:cubicBezTo>
                    <a:pt x="186002" y="82843"/>
                    <a:pt x="156086" y="58366"/>
                    <a:pt x="123450" y="58366"/>
                  </a:cubicBezTo>
                  <a:cubicBezTo>
                    <a:pt x="90814" y="55646"/>
                    <a:pt x="58178" y="82843"/>
                    <a:pt x="58178" y="115479"/>
                  </a:cubicBezTo>
                  <a:cubicBezTo>
                    <a:pt x="58178" y="120918"/>
                    <a:pt x="58178" y="360248"/>
                    <a:pt x="58178" y="362967"/>
                  </a:cubicBezTo>
                  <a:cubicBezTo>
                    <a:pt x="58178" y="395603"/>
                    <a:pt x="88095" y="422800"/>
                    <a:pt x="120730" y="422800"/>
                  </a:cubicBezTo>
                  <a:cubicBezTo>
                    <a:pt x="153366" y="425519"/>
                    <a:pt x="186002" y="395603"/>
                    <a:pt x="186002" y="362967"/>
                  </a:cubicBezTo>
                  <a:cubicBezTo>
                    <a:pt x="186002" y="360248"/>
                    <a:pt x="186002" y="281378"/>
                    <a:pt x="186002" y="213386"/>
                  </a:cubicBezTo>
                  <a:lnTo>
                    <a:pt x="186002" y="213386"/>
                  </a:lnTo>
                  <a:cubicBezTo>
                    <a:pt x="191442" y="186190"/>
                    <a:pt x="205040" y="161713"/>
                    <a:pt x="229517" y="161713"/>
                  </a:cubicBezTo>
                  <a:cubicBezTo>
                    <a:pt x="259433" y="161713"/>
                    <a:pt x="259433" y="194349"/>
                    <a:pt x="259433" y="194349"/>
                  </a:cubicBezTo>
                  <a:lnTo>
                    <a:pt x="259433" y="362967"/>
                  </a:lnTo>
                  <a:cubicBezTo>
                    <a:pt x="259433" y="395603"/>
                    <a:pt x="289349" y="422800"/>
                    <a:pt x="321985" y="422800"/>
                  </a:cubicBezTo>
                  <a:cubicBezTo>
                    <a:pt x="354621" y="425519"/>
                    <a:pt x="387257" y="395603"/>
                    <a:pt x="387257" y="362967"/>
                  </a:cubicBezTo>
                  <a:lnTo>
                    <a:pt x="387257" y="273219"/>
                  </a:lnTo>
                  <a:cubicBezTo>
                    <a:pt x="384537" y="183470"/>
                    <a:pt x="395416" y="71964"/>
                    <a:pt x="302948" y="74684"/>
                  </a:cubicBezTo>
                </a:path>
              </a:pathLst>
            </a:custGeom>
            <a:grpFill/>
            <a:ln w="27168" cap="flat">
              <a:noFill/>
              <a:prstDash val="solid"/>
              <a:miter/>
            </a:ln>
          </p:spPr>
          <p:txBody>
            <a:bodyPr rtlCol="0" anchor="ctr"/>
            <a:lstStyle/>
            <a:p>
              <a:endParaRPr/>
            </a:p>
          </p:txBody>
        </p:sp>
        <p:sp>
          <p:nvSpPr>
            <p:cNvPr id="24" name="Freeform: Shape 23">
              <a:extLst>
                <a:ext uri="{FF2B5EF4-FFF2-40B4-BE49-F238E27FC236}">
                  <a16:creationId xmlns:a16="http://schemas.microsoft.com/office/drawing/2014/main" id="{1F94EEDF-4DA9-4C49-8D81-4FEAA7A00790}"/>
                </a:ext>
              </a:extLst>
            </p:cNvPr>
            <p:cNvSpPr/>
            <p:nvPr/>
          </p:nvSpPr>
          <p:spPr>
            <a:xfrm>
              <a:off x="5020669" y="3416868"/>
              <a:ext cx="435145" cy="462341"/>
            </a:xfrm>
            <a:custGeom>
              <a:avLst/>
              <a:gdLst>
                <a:gd name="connsiteX0" fmla="*/ 302948 w 435145"/>
                <a:gd name="connsiteY0" fmla="*/ 74684 h 462341"/>
                <a:gd name="connsiteX1" fmla="*/ 186002 w 435145"/>
                <a:gd name="connsiteY1" fmla="*/ 148115 h 462341"/>
                <a:gd name="connsiteX2" fmla="*/ 186002 w 435145"/>
                <a:gd name="connsiteY2" fmla="*/ 148115 h 462341"/>
                <a:gd name="connsiteX3" fmla="*/ 186002 w 435145"/>
                <a:gd name="connsiteY3" fmla="*/ 115479 h 462341"/>
                <a:gd name="connsiteX4" fmla="*/ 123450 w 435145"/>
                <a:gd name="connsiteY4" fmla="*/ 58366 h 462341"/>
                <a:gd name="connsiteX5" fmla="*/ 58178 w 435145"/>
                <a:gd name="connsiteY5" fmla="*/ 115479 h 462341"/>
                <a:gd name="connsiteX6" fmla="*/ 58178 w 435145"/>
                <a:gd name="connsiteY6" fmla="*/ 362967 h 462341"/>
                <a:gd name="connsiteX7" fmla="*/ 120730 w 435145"/>
                <a:gd name="connsiteY7" fmla="*/ 422800 h 462341"/>
                <a:gd name="connsiteX8" fmla="*/ 186002 w 435145"/>
                <a:gd name="connsiteY8" fmla="*/ 362967 h 462341"/>
                <a:gd name="connsiteX9" fmla="*/ 186002 w 435145"/>
                <a:gd name="connsiteY9" fmla="*/ 213386 h 462341"/>
                <a:gd name="connsiteX10" fmla="*/ 186002 w 435145"/>
                <a:gd name="connsiteY10" fmla="*/ 213386 h 462341"/>
                <a:gd name="connsiteX11" fmla="*/ 229517 w 435145"/>
                <a:gd name="connsiteY11" fmla="*/ 161713 h 462341"/>
                <a:gd name="connsiteX12" fmla="*/ 259433 w 435145"/>
                <a:gd name="connsiteY12" fmla="*/ 194349 h 462341"/>
                <a:gd name="connsiteX13" fmla="*/ 259433 w 435145"/>
                <a:gd name="connsiteY13" fmla="*/ 362967 h 462341"/>
                <a:gd name="connsiteX14" fmla="*/ 321985 w 435145"/>
                <a:gd name="connsiteY14" fmla="*/ 422800 h 462341"/>
                <a:gd name="connsiteX15" fmla="*/ 387257 w 435145"/>
                <a:gd name="connsiteY15" fmla="*/ 362967 h 462341"/>
                <a:gd name="connsiteX16" fmla="*/ 387257 w 435145"/>
                <a:gd name="connsiteY16" fmla="*/ 273219 h 462341"/>
                <a:gd name="connsiteX17" fmla="*/ 302948 w 435145"/>
                <a:gd name="connsiteY17" fmla="*/ 74684 h 46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35145" h="462341">
                  <a:moveTo>
                    <a:pt x="302948" y="74684"/>
                  </a:moveTo>
                  <a:cubicBezTo>
                    <a:pt x="234956" y="74684"/>
                    <a:pt x="196881" y="131797"/>
                    <a:pt x="186002" y="148115"/>
                  </a:cubicBezTo>
                  <a:lnTo>
                    <a:pt x="186002" y="148115"/>
                  </a:lnTo>
                  <a:cubicBezTo>
                    <a:pt x="186002" y="129077"/>
                    <a:pt x="186002" y="115479"/>
                    <a:pt x="186002" y="115479"/>
                  </a:cubicBezTo>
                  <a:cubicBezTo>
                    <a:pt x="186002" y="82843"/>
                    <a:pt x="156086" y="58366"/>
                    <a:pt x="123450" y="58366"/>
                  </a:cubicBezTo>
                  <a:cubicBezTo>
                    <a:pt x="90814" y="55646"/>
                    <a:pt x="58178" y="82843"/>
                    <a:pt x="58178" y="115479"/>
                  </a:cubicBezTo>
                  <a:cubicBezTo>
                    <a:pt x="58178" y="120918"/>
                    <a:pt x="58178" y="360248"/>
                    <a:pt x="58178" y="362967"/>
                  </a:cubicBezTo>
                  <a:cubicBezTo>
                    <a:pt x="58178" y="395603"/>
                    <a:pt x="88094" y="422800"/>
                    <a:pt x="120730" y="422800"/>
                  </a:cubicBezTo>
                  <a:cubicBezTo>
                    <a:pt x="153366" y="425519"/>
                    <a:pt x="186002" y="395603"/>
                    <a:pt x="186002" y="362967"/>
                  </a:cubicBezTo>
                  <a:cubicBezTo>
                    <a:pt x="186002" y="360248"/>
                    <a:pt x="186002" y="281378"/>
                    <a:pt x="186002" y="213386"/>
                  </a:cubicBezTo>
                  <a:lnTo>
                    <a:pt x="186002" y="213386"/>
                  </a:lnTo>
                  <a:cubicBezTo>
                    <a:pt x="191442" y="186190"/>
                    <a:pt x="205040" y="161713"/>
                    <a:pt x="229517" y="161713"/>
                  </a:cubicBezTo>
                  <a:cubicBezTo>
                    <a:pt x="259433" y="161713"/>
                    <a:pt x="259433" y="194349"/>
                    <a:pt x="259433" y="194349"/>
                  </a:cubicBezTo>
                  <a:lnTo>
                    <a:pt x="259433" y="362967"/>
                  </a:lnTo>
                  <a:cubicBezTo>
                    <a:pt x="259433" y="395603"/>
                    <a:pt x="289349" y="422800"/>
                    <a:pt x="321985" y="422800"/>
                  </a:cubicBezTo>
                  <a:cubicBezTo>
                    <a:pt x="354621" y="425519"/>
                    <a:pt x="387257" y="395603"/>
                    <a:pt x="387257" y="362967"/>
                  </a:cubicBezTo>
                  <a:lnTo>
                    <a:pt x="387257" y="273219"/>
                  </a:lnTo>
                  <a:cubicBezTo>
                    <a:pt x="384537" y="183470"/>
                    <a:pt x="395416" y="71964"/>
                    <a:pt x="302948" y="74684"/>
                  </a:cubicBezTo>
                </a:path>
              </a:pathLst>
            </a:custGeom>
            <a:grpFill/>
            <a:ln w="27168" cap="flat">
              <a:noFill/>
              <a:prstDash val="solid"/>
              <a:miter/>
            </a:ln>
          </p:spPr>
          <p:txBody>
            <a:bodyPr rtlCol="0" anchor="ctr"/>
            <a:lstStyle/>
            <a:p>
              <a:endParaRPr/>
            </a:p>
          </p:txBody>
        </p:sp>
        <p:sp>
          <p:nvSpPr>
            <p:cNvPr id="25" name="Freeform: Shape 24">
              <a:extLst>
                <a:ext uri="{FF2B5EF4-FFF2-40B4-BE49-F238E27FC236}">
                  <a16:creationId xmlns:a16="http://schemas.microsoft.com/office/drawing/2014/main" id="{847FAE4D-6929-4A6E-B735-59F6ED016FDD}"/>
                </a:ext>
              </a:extLst>
            </p:cNvPr>
            <p:cNvSpPr/>
            <p:nvPr/>
          </p:nvSpPr>
          <p:spPr>
            <a:xfrm>
              <a:off x="7616289" y="3475234"/>
              <a:ext cx="364436" cy="364434"/>
            </a:xfrm>
            <a:custGeom>
              <a:avLst/>
              <a:gdLst>
                <a:gd name="connsiteX0" fmla="*/ 182218 w 364436"/>
                <a:gd name="connsiteY0" fmla="*/ 73431 h 364434"/>
                <a:gd name="connsiteX1" fmla="*/ 130544 w 364436"/>
                <a:gd name="connsiteY1" fmla="*/ 179499 h 364434"/>
                <a:gd name="connsiteX2" fmla="*/ 182218 w 364436"/>
                <a:gd name="connsiteY2" fmla="*/ 285565 h 364434"/>
                <a:gd name="connsiteX3" fmla="*/ 233891 w 364436"/>
                <a:gd name="connsiteY3" fmla="*/ 179499 h 364434"/>
                <a:gd name="connsiteX4" fmla="*/ 182218 w 364436"/>
                <a:gd name="connsiteY4" fmla="*/ 73431 h 364434"/>
                <a:gd name="connsiteX5" fmla="*/ 182219 w 364436"/>
                <a:gd name="connsiteY5" fmla="*/ 0 h 364434"/>
                <a:gd name="connsiteX6" fmla="*/ 364436 w 364436"/>
                <a:gd name="connsiteY6" fmla="*/ 182217 h 364434"/>
                <a:gd name="connsiteX7" fmla="*/ 182219 w 364436"/>
                <a:gd name="connsiteY7" fmla="*/ 364434 h 364434"/>
                <a:gd name="connsiteX8" fmla="*/ 0 w 364436"/>
                <a:gd name="connsiteY8" fmla="*/ 182217 h 364434"/>
                <a:gd name="connsiteX9" fmla="*/ 182219 w 364436"/>
                <a:gd name="connsiteY9" fmla="*/ 0 h 364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4436" h="364434">
                  <a:moveTo>
                    <a:pt x="182218" y="73431"/>
                  </a:moveTo>
                  <a:cubicBezTo>
                    <a:pt x="152302" y="76151"/>
                    <a:pt x="130544" y="114226"/>
                    <a:pt x="130544" y="179499"/>
                  </a:cubicBezTo>
                  <a:cubicBezTo>
                    <a:pt x="130544" y="244770"/>
                    <a:pt x="146862" y="285565"/>
                    <a:pt x="182218" y="285565"/>
                  </a:cubicBezTo>
                  <a:cubicBezTo>
                    <a:pt x="217573" y="285565"/>
                    <a:pt x="233891" y="247490"/>
                    <a:pt x="233891" y="179499"/>
                  </a:cubicBezTo>
                  <a:cubicBezTo>
                    <a:pt x="233891" y="114226"/>
                    <a:pt x="212134" y="73431"/>
                    <a:pt x="182218" y="73431"/>
                  </a:cubicBezTo>
                  <a:close/>
                  <a:moveTo>
                    <a:pt x="182219" y="0"/>
                  </a:moveTo>
                  <a:cubicBezTo>
                    <a:pt x="282846" y="0"/>
                    <a:pt x="364436" y="81590"/>
                    <a:pt x="364436" y="182217"/>
                  </a:cubicBezTo>
                  <a:cubicBezTo>
                    <a:pt x="364436" y="282844"/>
                    <a:pt x="282846" y="364434"/>
                    <a:pt x="182219" y="364434"/>
                  </a:cubicBezTo>
                  <a:cubicBezTo>
                    <a:pt x="81591" y="364434"/>
                    <a:pt x="0" y="282844"/>
                    <a:pt x="0" y="182217"/>
                  </a:cubicBezTo>
                  <a:cubicBezTo>
                    <a:pt x="0" y="81590"/>
                    <a:pt x="81591" y="0"/>
                    <a:pt x="182219" y="0"/>
                  </a:cubicBezTo>
                  <a:close/>
                </a:path>
              </a:pathLst>
            </a:custGeom>
            <a:grpFill/>
            <a:ln w="27168" cap="flat">
              <a:noFill/>
              <a:prstDash val="solid"/>
              <a:miter/>
            </a:ln>
          </p:spPr>
          <p:txBody>
            <a:bodyPr rtlCol="0" anchor="ctr"/>
            <a:lstStyle/>
            <a:p>
              <a:endParaRPr/>
            </a:p>
          </p:txBody>
        </p:sp>
        <p:sp>
          <p:nvSpPr>
            <p:cNvPr id="26" name="Freeform: Shape 25">
              <a:extLst>
                <a:ext uri="{FF2B5EF4-FFF2-40B4-BE49-F238E27FC236}">
                  <a16:creationId xmlns:a16="http://schemas.microsoft.com/office/drawing/2014/main" id="{A61A7D8E-A6BF-40D7-95EB-1191999BD2EC}"/>
                </a:ext>
              </a:extLst>
            </p:cNvPr>
            <p:cNvSpPr/>
            <p:nvPr/>
          </p:nvSpPr>
          <p:spPr>
            <a:xfrm>
              <a:off x="6743101" y="3464184"/>
              <a:ext cx="372773" cy="375657"/>
            </a:xfrm>
            <a:custGeom>
              <a:avLst/>
              <a:gdLst>
                <a:gd name="connsiteX0" fmla="*/ 176958 w 372773"/>
                <a:gd name="connsiteY0" fmla="*/ 98080 h 375657"/>
                <a:gd name="connsiteX1" fmla="*/ 125284 w 372773"/>
                <a:gd name="connsiteY1" fmla="*/ 190548 h 375657"/>
                <a:gd name="connsiteX2" fmla="*/ 176958 w 372773"/>
                <a:gd name="connsiteY2" fmla="*/ 283017 h 375657"/>
                <a:gd name="connsiteX3" fmla="*/ 228631 w 372773"/>
                <a:gd name="connsiteY3" fmla="*/ 190548 h 375657"/>
                <a:gd name="connsiteX4" fmla="*/ 176958 w 372773"/>
                <a:gd name="connsiteY4" fmla="*/ 98080 h 375657"/>
                <a:gd name="connsiteX5" fmla="*/ 307501 w 372773"/>
                <a:gd name="connsiteY5" fmla="*/ 172 h 375657"/>
                <a:gd name="connsiteX6" fmla="*/ 372773 w 372773"/>
                <a:gd name="connsiteY6" fmla="*/ 62724 h 375657"/>
                <a:gd name="connsiteX7" fmla="*/ 372773 w 372773"/>
                <a:gd name="connsiteY7" fmla="*/ 312934 h 375657"/>
                <a:gd name="connsiteX8" fmla="*/ 302061 w 372773"/>
                <a:gd name="connsiteY8" fmla="*/ 375486 h 375657"/>
                <a:gd name="connsiteX9" fmla="*/ 239509 w 372773"/>
                <a:gd name="connsiteY9" fmla="*/ 326532 h 375657"/>
                <a:gd name="connsiteX10" fmla="*/ 179677 w 372773"/>
                <a:gd name="connsiteY10" fmla="*/ 370046 h 375657"/>
                <a:gd name="connsiteX11" fmla="*/ 70890 w 372773"/>
                <a:gd name="connsiteY11" fmla="*/ 353728 h 375657"/>
                <a:gd name="connsiteX12" fmla="*/ 128003 w 372773"/>
                <a:gd name="connsiteY12" fmla="*/ 11051 h 375657"/>
                <a:gd name="connsiteX13" fmla="*/ 236790 w 372773"/>
                <a:gd name="connsiteY13" fmla="*/ 70883 h 375657"/>
                <a:gd name="connsiteX14" fmla="*/ 236790 w 372773"/>
                <a:gd name="connsiteY14" fmla="*/ 62724 h 375657"/>
                <a:gd name="connsiteX15" fmla="*/ 307501 w 372773"/>
                <a:gd name="connsiteY15" fmla="*/ 172 h 375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773" h="375657">
                  <a:moveTo>
                    <a:pt x="176958" y="98080"/>
                  </a:moveTo>
                  <a:cubicBezTo>
                    <a:pt x="147042" y="100800"/>
                    <a:pt x="125284" y="133436"/>
                    <a:pt x="125284" y="190548"/>
                  </a:cubicBezTo>
                  <a:cubicBezTo>
                    <a:pt x="125284" y="247661"/>
                    <a:pt x="141602" y="283017"/>
                    <a:pt x="176958" y="283017"/>
                  </a:cubicBezTo>
                  <a:cubicBezTo>
                    <a:pt x="212314" y="283017"/>
                    <a:pt x="228631" y="247661"/>
                    <a:pt x="228631" y="190548"/>
                  </a:cubicBezTo>
                  <a:cubicBezTo>
                    <a:pt x="228631" y="133436"/>
                    <a:pt x="206874" y="98080"/>
                    <a:pt x="176958" y="98080"/>
                  </a:cubicBezTo>
                  <a:close/>
                  <a:moveTo>
                    <a:pt x="307501" y="172"/>
                  </a:moveTo>
                  <a:cubicBezTo>
                    <a:pt x="340137" y="172"/>
                    <a:pt x="372773" y="30088"/>
                    <a:pt x="372773" y="62724"/>
                  </a:cubicBezTo>
                  <a:cubicBezTo>
                    <a:pt x="372773" y="65444"/>
                    <a:pt x="372773" y="307494"/>
                    <a:pt x="372773" y="312934"/>
                  </a:cubicBezTo>
                  <a:cubicBezTo>
                    <a:pt x="370053" y="348289"/>
                    <a:pt x="337417" y="378205"/>
                    <a:pt x="302061" y="375486"/>
                  </a:cubicBezTo>
                  <a:cubicBezTo>
                    <a:pt x="274865" y="372766"/>
                    <a:pt x="247668" y="353728"/>
                    <a:pt x="239509" y="326532"/>
                  </a:cubicBezTo>
                  <a:cubicBezTo>
                    <a:pt x="225911" y="348289"/>
                    <a:pt x="198715" y="364607"/>
                    <a:pt x="179677" y="370046"/>
                  </a:cubicBezTo>
                  <a:cubicBezTo>
                    <a:pt x="147041" y="378205"/>
                    <a:pt x="100807" y="372766"/>
                    <a:pt x="70890" y="353728"/>
                  </a:cubicBezTo>
                  <a:cubicBezTo>
                    <a:pt x="-35177" y="285737"/>
                    <a:pt x="-27018" y="11051"/>
                    <a:pt x="128003" y="11051"/>
                  </a:cubicBezTo>
                  <a:cubicBezTo>
                    <a:pt x="185116" y="11051"/>
                    <a:pt x="220471" y="49126"/>
                    <a:pt x="236790" y="70883"/>
                  </a:cubicBezTo>
                  <a:cubicBezTo>
                    <a:pt x="236790" y="70883"/>
                    <a:pt x="236790" y="65444"/>
                    <a:pt x="236790" y="62724"/>
                  </a:cubicBezTo>
                  <a:cubicBezTo>
                    <a:pt x="239509" y="27369"/>
                    <a:pt x="272145" y="-2547"/>
                    <a:pt x="307501" y="172"/>
                  </a:cubicBezTo>
                  <a:close/>
                </a:path>
              </a:pathLst>
            </a:custGeom>
            <a:grpFill/>
            <a:ln w="27168" cap="flat">
              <a:noFill/>
              <a:prstDash val="solid"/>
              <a:miter/>
            </a:ln>
          </p:spPr>
          <p:txBody>
            <a:bodyPr rtlCol="0" anchor="ctr"/>
            <a:lstStyle/>
            <a:p>
              <a:endParaRPr/>
            </a:p>
          </p:txBody>
        </p:sp>
        <p:sp>
          <p:nvSpPr>
            <p:cNvPr id="27" name="Freeform: Shape 26">
              <a:extLst>
                <a:ext uri="{FF2B5EF4-FFF2-40B4-BE49-F238E27FC236}">
                  <a16:creationId xmlns:a16="http://schemas.microsoft.com/office/drawing/2014/main" id="{41409C27-3D54-4E7E-B608-F8D1F36BC68E}"/>
                </a:ext>
              </a:extLst>
            </p:cNvPr>
            <p:cNvSpPr/>
            <p:nvPr/>
          </p:nvSpPr>
          <p:spPr>
            <a:xfrm>
              <a:off x="8380335" y="3464184"/>
              <a:ext cx="372772" cy="375657"/>
            </a:xfrm>
            <a:custGeom>
              <a:avLst/>
              <a:gdLst>
                <a:gd name="connsiteX0" fmla="*/ 176957 w 372772"/>
                <a:gd name="connsiteY0" fmla="*/ 98080 h 375657"/>
                <a:gd name="connsiteX1" fmla="*/ 125282 w 372772"/>
                <a:gd name="connsiteY1" fmla="*/ 190548 h 375657"/>
                <a:gd name="connsiteX2" fmla="*/ 176957 w 372772"/>
                <a:gd name="connsiteY2" fmla="*/ 283017 h 375657"/>
                <a:gd name="connsiteX3" fmla="*/ 228630 w 372772"/>
                <a:gd name="connsiteY3" fmla="*/ 190548 h 375657"/>
                <a:gd name="connsiteX4" fmla="*/ 176957 w 372772"/>
                <a:gd name="connsiteY4" fmla="*/ 98080 h 375657"/>
                <a:gd name="connsiteX5" fmla="*/ 307501 w 372772"/>
                <a:gd name="connsiteY5" fmla="*/ 172 h 375657"/>
                <a:gd name="connsiteX6" fmla="*/ 372772 w 372772"/>
                <a:gd name="connsiteY6" fmla="*/ 62724 h 375657"/>
                <a:gd name="connsiteX7" fmla="*/ 372772 w 372772"/>
                <a:gd name="connsiteY7" fmla="*/ 312934 h 375657"/>
                <a:gd name="connsiteX8" fmla="*/ 302062 w 372772"/>
                <a:gd name="connsiteY8" fmla="*/ 375486 h 375657"/>
                <a:gd name="connsiteX9" fmla="*/ 239509 w 372772"/>
                <a:gd name="connsiteY9" fmla="*/ 326532 h 375657"/>
                <a:gd name="connsiteX10" fmla="*/ 179677 w 372772"/>
                <a:gd name="connsiteY10" fmla="*/ 370046 h 375657"/>
                <a:gd name="connsiteX11" fmla="*/ 70890 w 372772"/>
                <a:gd name="connsiteY11" fmla="*/ 353728 h 375657"/>
                <a:gd name="connsiteX12" fmla="*/ 128002 w 372772"/>
                <a:gd name="connsiteY12" fmla="*/ 11051 h 375657"/>
                <a:gd name="connsiteX13" fmla="*/ 236790 w 372772"/>
                <a:gd name="connsiteY13" fmla="*/ 70883 h 375657"/>
                <a:gd name="connsiteX14" fmla="*/ 236790 w 372772"/>
                <a:gd name="connsiteY14" fmla="*/ 62724 h 375657"/>
                <a:gd name="connsiteX15" fmla="*/ 307501 w 372772"/>
                <a:gd name="connsiteY15" fmla="*/ 172 h 375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772" h="375657">
                  <a:moveTo>
                    <a:pt x="176957" y="98080"/>
                  </a:moveTo>
                  <a:cubicBezTo>
                    <a:pt x="147039" y="100800"/>
                    <a:pt x="125282" y="133436"/>
                    <a:pt x="125282" y="190548"/>
                  </a:cubicBezTo>
                  <a:cubicBezTo>
                    <a:pt x="125282" y="247661"/>
                    <a:pt x="141600" y="283017"/>
                    <a:pt x="176957" y="283017"/>
                  </a:cubicBezTo>
                  <a:cubicBezTo>
                    <a:pt x="212312" y="283017"/>
                    <a:pt x="228630" y="247661"/>
                    <a:pt x="228630" y="190548"/>
                  </a:cubicBezTo>
                  <a:cubicBezTo>
                    <a:pt x="228630" y="133436"/>
                    <a:pt x="206873" y="98080"/>
                    <a:pt x="176957" y="98080"/>
                  </a:cubicBezTo>
                  <a:close/>
                  <a:moveTo>
                    <a:pt x="307501" y="172"/>
                  </a:moveTo>
                  <a:cubicBezTo>
                    <a:pt x="340137" y="172"/>
                    <a:pt x="372772" y="30088"/>
                    <a:pt x="372772" y="62724"/>
                  </a:cubicBezTo>
                  <a:cubicBezTo>
                    <a:pt x="372772" y="65444"/>
                    <a:pt x="372772" y="307494"/>
                    <a:pt x="372772" y="312934"/>
                  </a:cubicBezTo>
                  <a:cubicBezTo>
                    <a:pt x="370053" y="348289"/>
                    <a:pt x="337417" y="378205"/>
                    <a:pt x="302062" y="375486"/>
                  </a:cubicBezTo>
                  <a:cubicBezTo>
                    <a:pt x="274865" y="372766"/>
                    <a:pt x="247668" y="353728"/>
                    <a:pt x="239509" y="326532"/>
                  </a:cubicBezTo>
                  <a:cubicBezTo>
                    <a:pt x="228630" y="348289"/>
                    <a:pt x="198714" y="364607"/>
                    <a:pt x="179677" y="370046"/>
                  </a:cubicBezTo>
                  <a:cubicBezTo>
                    <a:pt x="147040" y="378205"/>
                    <a:pt x="100806" y="372766"/>
                    <a:pt x="70890" y="353728"/>
                  </a:cubicBezTo>
                  <a:cubicBezTo>
                    <a:pt x="-35177" y="285737"/>
                    <a:pt x="-27018" y="11051"/>
                    <a:pt x="128002" y="11051"/>
                  </a:cubicBezTo>
                  <a:cubicBezTo>
                    <a:pt x="185116" y="11051"/>
                    <a:pt x="220472" y="49126"/>
                    <a:pt x="236790" y="70883"/>
                  </a:cubicBezTo>
                  <a:cubicBezTo>
                    <a:pt x="236790" y="70883"/>
                    <a:pt x="236790" y="65444"/>
                    <a:pt x="236790" y="62724"/>
                  </a:cubicBezTo>
                  <a:cubicBezTo>
                    <a:pt x="239509" y="27369"/>
                    <a:pt x="272145" y="-2547"/>
                    <a:pt x="307501" y="172"/>
                  </a:cubicBezTo>
                  <a:close/>
                </a:path>
              </a:pathLst>
            </a:custGeom>
            <a:grpFill/>
            <a:ln w="27168" cap="flat">
              <a:noFill/>
              <a:prstDash val="solid"/>
              <a:miter/>
            </a:ln>
          </p:spPr>
          <p:txBody>
            <a:bodyPr rtlCol="0" anchor="ctr"/>
            <a:lstStyle/>
            <a:p>
              <a:endParaRPr/>
            </a:p>
          </p:txBody>
        </p:sp>
        <p:sp>
          <p:nvSpPr>
            <p:cNvPr id="28" name="Freeform: Shape 27">
              <a:extLst>
                <a:ext uri="{FF2B5EF4-FFF2-40B4-BE49-F238E27FC236}">
                  <a16:creationId xmlns:a16="http://schemas.microsoft.com/office/drawing/2014/main" id="{DD063CBE-F520-471D-99C8-586943DE0D8C}"/>
                </a:ext>
              </a:extLst>
            </p:cNvPr>
            <p:cNvSpPr/>
            <p:nvPr/>
          </p:nvSpPr>
          <p:spPr>
            <a:xfrm>
              <a:off x="7389492" y="3444253"/>
              <a:ext cx="217573" cy="435145"/>
            </a:xfrm>
            <a:custGeom>
              <a:avLst/>
              <a:gdLst>
                <a:gd name="connsiteX0" fmla="*/ 186002 w 217572"/>
                <a:gd name="connsiteY0" fmla="*/ 118011 h 435144"/>
                <a:gd name="connsiteX1" fmla="*/ 128890 w 217572"/>
                <a:gd name="connsiteY1" fmla="*/ 58178 h 435144"/>
                <a:gd name="connsiteX2" fmla="*/ 123450 w 217572"/>
                <a:gd name="connsiteY2" fmla="*/ 58178 h 435144"/>
                <a:gd name="connsiteX3" fmla="*/ 58178 w 217572"/>
                <a:gd name="connsiteY3" fmla="*/ 115291 h 435144"/>
                <a:gd name="connsiteX4" fmla="*/ 58178 w 217572"/>
                <a:gd name="connsiteY4" fmla="*/ 232236 h 435144"/>
                <a:gd name="connsiteX5" fmla="*/ 58178 w 217572"/>
                <a:gd name="connsiteY5" fmla="*/ 232236 h 435144"/>
                <a:gd name="connsiteX6" fmla="*/ 58178 w 217572"/>
                <a:gd name="connsiteY6" fmla="*/ 335583 h 435144"/>
                <a:gd name="connsiteX7" fmla="*/ 115291 w 217572"/>
                <a:gd name="connsiteY7" fmla="*/ 395415 h 435144"/>
                <a:gd name="connsiteX8" fmla="*/ 120730 w 217572"/>
                <a:gd name="connsiteY8" fmla="*/ 395415 h 435144"/>
                <a:gd name="connsiteX9" fmla="*/ 186002 w 217572"/>
                <a:gd name="connsiteY9" fmla="*/ 338303 h 435144"/>
                <a:gd name="connsiteX10" fmla="*/ 186002 w 217572"/>
                <a:gd name="connsiteY10" fmla="*/ 240395 h 435144"/>
                <a:gd name="connsiteX11" fmla="*/ 186002 w 217572"/>
                <a:gd name="connsiteY11" fmla="*/ 240395 h 435144"/>
                <a:gd name="connsiteX12" fmla="*/ 186002 w 217572"/>
                <a:gd name="connsiteY12" fmla="*/ 118011 h 435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7572" h="435144">
                  <a:moveTo>
                    <a:pt x="186002" y="118011"/>
                  </a:moveTo>
                  <a:cubicBezTo>
                    <a:pt x="183283" y="85375"/>
                    <a:pt x="158806" y="60898"/>
                    <a:pt x="128890" y="58178"/>
                  </a:cubicBezTo>
                  <a:cubicBezTo>
                    <a:pt x="126170" y="58178"/>
                    <a:pt x="126170" y="58178"/>
                    <a:pt x="123450" y="58178"/>
                  </a:cubicBezTo>
                  <a:cubicBezTo>
                    <a:pt x="96254" y="58178"/>
                    <a:pt x="58178" y="82655"/>
                    <a:pt x="58178" y="115291"/>
                  </a:cubicBezTo>
                  <a:lnTo>
                    <a:pt x="58178" y="232236"/>
                  </a:lnTo>
                  <a:lnTo>
                    <a:pt x="58178" y="232236"/>
                  </a:lnTo>
                  <a:cubicBezTo>
                    <a:pt x="58178" y="270311"/>
                    <a:pt x="58178" y="335583"/>
                    <a:pt x="58178" y="335583"/>
                  </a:cubicBezTo>
                  <a:cubicBezTo>
                    <a:pt x="60898" y="368219"/>
                    <a:pt x="85375" y="392696"/>
                    <a:pt x="115291" y="395415"/>
                  </a:cubicBezTo>
                  <a:cubicBezTo>
                    <a:pt x="118011" y="395415"/>
                    <a:pt x="118011" y="395415"/>
                    <a:pt x="120730" y="395415"/>
                  </a:cubicBezTo>
                  <a:cubicBezTo>
                    <a:pt x="147927" y="395415"/>
                    <a:pt x="186002" y="370938"/>
                    <a:pt x="186002" y="338303"/>
                  </a:cubicBezTo>
                  <a:lnTo>
                    <a:pt x="186002" y="240395"/>
                  </a:lnTo>
                  <a:lnTo>
                    <a:pt x="186002" y="240395"/>
                  </a:lnTo>
                  <a:cubicBezTo>
                    <a:pt x="186002" y="202320"/>
                    <a:pt x="186002" y="118011"/>
                    <a:pt x="186002" y="118011"/>
                  </a:cubicBezTo>
                </a:path>
              </a:pathLst>
            </a:custGeom>
            <a:grpFill/>
            <a:ln w="27168" cap="flat">
              <a:noFill/>
              <a:prstDash val="solid"/>
              <a:miter/>
            </a:ln>
          </p:spPr>
          <p:txBody>
            <a:bodyPr rtlCol="0" anchor="ctr"/>
            <a:lstStyle/>
            <a:p>
              <a:endParaRPr/>
            </a:p>
          </p:txBody>
        </p:sp>
        <p:sp>
          <p:nvSpPr>
            <p:cNvPr id="29" name="Freeform: Shape 28">
              <a:extLst>
                <a:ext uri="{FF2B5EF4-FFF2-40B4-BE49-F238E27FC236}">
                  <a16:creationId xmlns:a16="http://schemas.microsoft.com/office/drawing/2014/main" id="{8DC003CD-8A26-432E-9060-84F8E0B2AA1B}"/>
                </a:ext>
              </a:extLst>
            </p:cNvPr>
            <p:cNvSpPr/>
            <p:nvPr/>
          </p:nvSpPr>
          <p:spPr>
            <a:xfrm>
              <a:off x="7392212" y="3280901"/>
              <a:ext cx="217573" cy="217572"/>
            </a:xfrm>
            <a:custGeom>
              <a:avLst/>
              <a:gdLst>
                <a:gd name="connsiteX0" fmla="*/ 183282 w 217572"/>
                <a:gd name="connsiteY0" fmla="*/ 120902 h 217572"/>
                <a:gd name="connsiteX1" fmla="*/ 120730 w 217572"/>
                <a:gd name="connsiteY1" fmla="*/ 183454 h 217572"/>
                <a:gd name="connsiteX2" fmla="*/ 58178 w 217572"/>
                <a:gd name="connsiteY2" fmla="*/ 120902 h 217572"/>
                <a:gd name="connsiteX3" fmla="*/ 120730 w 217572"/>
                <a:gd name="connsiteY3" fmla="*/ 58350 h 217572"/>
                <a:gd name="connsiteX4" fmla="*/ 183282 w 217572"/>
                <a:gd name="connsiteY4" fmla="*/ 120902 h 217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572" h="217572">
                  <a:moveTo>
                    <a:pt x="183282" y="120902"/>
                  </a:moveTo>
                  <a:cubicBezTo>
                    <a:pt x="183282" y="156258"/>
                    <a:pt x="156086" y="183454"/>
                    <a:pt x="120730" y="183454"/>
                  </a:cubicBezTo>
                  <a:cubicBezTo>
                    <a:pt x="85375" y="183454"/>
                    <a:pt x="58178" y="156258"/>
                    <a:pt x="58178" y="120902"/>
                  </a:cubicBezTo>
                  <a:cubicBezTo>
                    <a:pt x="58178" y="85547"/>
                    <a:pt x="85375" y="58350"/>
                    <a:pt x="120730" y="58350"/>
                  </a:cubicBezTo>
                  <a:cubicBezTo>
                    <a:pt x="153366" y="55630"/>
                    <a:pt x="183282" y="85547"/>
                    <a:pt x="183282" y="120902"/>
                  </a:cubicBezTo>
                </a:path>
              </a:pathLst>
            </a:custGeom>
            <a:grpFill/>
            <a:ln w="27168" cap="flat">
              <a:noFill/>
              <a:prstDash val="solid"/>
              <a:miter/>
            </a:ln>
          </p:spPr>
          <p:txBody>
            <a:bodyPr rtlCol="0" anchor="ctr"/>
            <a:lstStyle/>
            <a:p>
              <a:endParaRPr/>
            </a:p>
          </p:txBody>
        </p:sp>
        <p:sp>
          <p:nvSpPr>
            <p:cNvPr id="30" name="Freeform: Shape 29">
              <a:extLst>
                <a:ext uri="{FF2B5EF4-FFF2-40B4-BE49-F238E27FC236}">
                  <a16:creationId xmlns:a16="http://schemas.microsoft.com/office/drawing/2014/main" id="{8EA46793-C37F-42AD-B0A2-1B9D19975188}"/>
                </a:ext>
              </a:extLst>
            </p:cNvPr>
            <p:cNvSpPr/>
            <p:nvPr/>
          </p:nvSpPr>
          <p:spPr>
            <a:xfrm>
              <a:off x="6005186" y="3416884"/>
              <a:ext cx="380752" cy="462341"/>
            </a:xfrm>
            <a:custGeom>
              <a:avLst/>
              <a:gdLst>
                <a:gd name="connsiteX0" fmla="*/ 270312 w 380752"/>
                <a:gd name="connsiteY0" fmla="*/ 69229 h 462341"/>
                <a:gd name="connsiteX1" fmla="*/ 188722 w 380752"/>
                <a:gd name="connsiteY1" fmla="*/ 134501 h 462341"/>
                <a:gd name="connsiteX2" fmla="*/ 188722 w 380752"/>
                <a:gd name="connsiteY2" fmla="*/ 118183 h 462341"/>
                <a:gd name="connsiteX3" fmla="*/ 126170 w 380752"/>
                <a:gd name="connsiteY3" fmla="*/ 58350 h 462341"/>
                <a:gd name="connsiteX4" fmla="*/ 58178 w 380752"/>
                <a:gd name="connsiteY4" fmla="*/ 118183 h 462341"/>
                <a:gd name="connsiteX5" fmla="*/ 58178 w 380752"/>
                <a:gd name="connsiteY5" fmla="*/ 210651 h 462341"/>
                <a:gd name="connsiteX6" fmla="*/ 58178 w 380752"/>
                <a:gd name="connsiteY6" fmla="*/ 365671 h 462341"/>
                <a:gd name="connsiteX7" fmla="*/ 58178 w 380752"/>
                <a:gd name="connsiteY7" fmla="*/ 365671 h 462341"/>
                <a:gd name="connsiteX8" fmla="*/ 120730 w 380752"/>
                <a:gd name="connsiteY8" fmla="*/ 425504 h 462341"/>
                <a:gd name="connsiteX9" fmla="*/ 186002 w 380752"/>
                <a:gd name="connsiteY9" fmla="*/ 365671 h 462341"/>
                <a:gd name="connsiteX10" fmla="*/ 186002 w 380752"/>
                <a:gd name="connsiteY10" fmla="*/ 365671 h 462341"/>
                <a:gd name="connsiteX11" fmla="*/ 186002 w 380752"/>
                <a:gd name="connsiteY11" fmla="*/ 210651 h 462341"/>
                <a:gd name="connsiteX12" fmla="*/ 215919 w 380752"/>
                <a:gd name="connsiteY12" fmla="*/ 158978 h 462341"/>
                <a:gd name="connsiteX13" fmla="*/ 275751 w 380752"/>
                <a:gd name="connsiteY13" fmla="*/ 221530 h 462341"/>
                <a:gd name="connsiteX14" fmla="*/ 270312 w 380752"/>
                <a:gd name="connsiteY14" fmla="*/ 69229 h 46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0752" h="462341">
                  <a:moveTo>
                    <a:pt x="270312" y="69229"/>
                  </a:moveTo>
                  <a:cubicBezTo>
                    <a:pt x="232236" y="71949"/>
                    <a:pt x="213199" y="99145"/>
                    <a:pt x="188722" y="134501"/>
                  </a:cubicBezTo>
                  <a:cubicBezTo>
                    <a:pt x="188722" y="134501"/>
                    <a:pt x="188722" y="118183"/>
                    <a:pt x="188722" y="118183"/>
                  </a:cubicBezTo>
                  <a:cubicBezTo>
                    <a:pt x="188722" y="85547"/>
                    <a:pt x="158806" y="58350"/>
                    <a:pt x="126170" y="58350"/>
                  </a:cubicBezTo>
                  <a:cubicBezTo>
                    <a:pt x="93534" y="55631"/>
                    <a:pt x="60898" y="85547"/>
                    <a:pt x="58178" y="118183"/>
                  </a:cubicBezTo>
                  <a:lnTo>
                    <a:pt x="58178" y="210651"/>
                  </a:lnTo>
                  <a:lnTo>
                    <a:pt x="58178" y="365671"/>
                  </a:lnTo>
                  <a:lnTo>
                    <a:pt x="58178" y="365671"/>
                  </a:lnTo>
                  <a:cubicBezTo>
                    <a:pt x="58178" y="398307"/>
                    <a:pt x="88094" y="425504"/>
                    <a:pt x="120730" y="425504"/>
                  </a:cubicBezTo>
                  <a:cubicBezTo>
                    <a:pt x="153366" y="428224"/>
                    <a:pt x="186002" y="398307"/>
                    <a:pt x="186002" y="365671"/>
                  </a:cubicBezTo>
                  <a:lnTo>
                    <a:pt x="186002" y="365671"/>
                  </a:lnTo>
                  <a:lnTo>
                    <a:pt x="186002" y="210651"/>
                  </a:lnTo>
                  <a:cubicBezTo>
                    <a:pt x="188722" y="188894"/>
                    <a:pt x="196881" y="158978"/>
                    <a:pt x="215919" y="158978"/>
                  </a:cubicBezTo>
                  <a:cubicBezTo>
                    <a:pt x="243115" y="158978"/>
                    <a:pt x="215919" y="221530"/>
                    <a:pt x="275751" y="221530"/>
                  </a:cubicBezTo>
                  <a:cubicBezTo>
                    <a:pt x="362780" y="221530"/>
                    <a:pt x="373658" y="63790"/>
                    <a:pt x="270312" y="69229"/>
                  </a:cubicBezTo>
                </a:path>
              </a:pathLst>
            </a:custGeom>
            <a:grpFill/>
            <a:ln w="27168" cap="flat">
              <a:noFill/>
              <a:prstDash val="solid"/>
              <a:miter/>
            </a:ln>
          </p:spPr>
          <p:txBody>
            <a:bodyPr rtlCol="0" anchor="ctr"/>
            <a:lstStyle/>
            <a:p>
              <a:endParaRPr/>
            </a:p>
          </p:txBody>
        </p:sp>
        <p:sp>
          <p:nvSpPr>
            <p:cNvPr id="31" name="Freeform: Shape 30">
              <a:extLst>
                <a:ext uri="{FF2B5EF4-FFF2-40B4-BE49-F238E27FC236}">
                  <a16:creationId xmlns:a16="http://schemas.microsoft.com/office/drawing/2014/main" id="{00046F6B-E5D4-4598-93CE-3280F6A1E048}"/>
                </a:ext>
              </a:extLst>
            </p:cNvPr>
            <p:cNvSpPr/>
            <p:nvPr/>
          </p:nvSpPr>
          <p:spPr>
            <a:xfrm>
              <a:off x="5693490" y="3475234"/>
              <a:ext cx="337238" cy="364434"/>
            </a:xfrm>
            <a:custGeom>
              <a:avLst/>
              <a:gdLst>
                <a:gd name="connsiteX0" fmla="*/ 180433 w 337238"/>
                <a:gd name="connsiteY0" fmla="*/ 73984 h 364434"/>
                <a:gd name="connsiteX1" fmla="*/ 163180 w 337238"/>
                <a:gd name="connsiteY1" fmla="*/ 78870 h 364434"/>
                <a:gd name="connsiteX2" fmla="*/ 125105 w 337238"/>
                <a:gd name="connsiteY2" fmla="*/ 160461 h 364434"/>
                <a:gd name="connsiteX3" fmla="*/ 171339 w 337238"/>
                <a:gd name="connsiteY3" fmla="*/ 163180 h 364434"/>
                <a:gd name="connsiteX4" fmla="*/ 214854 w 337238"/>
                <a:gd name="connsiteY4" fmla="*/ 108787 h 364434"/>
                <a:gd name="connsiteX5" fmla="*/ 180433 w 337238"/>
                <a:gd name="connsiteY5" fmla="*/ 73984 h 364434"/>
                <a:gd name="connsiteX6" fmla="*/ 174059 w 337238"/>
                <a:gd name="connsiteY6" fmla="*/ 0 h 364434"/>
                <a:gd name="connsiteX7" fmla="*/ 337238 w 337238"/>
                <a:gd name="connsiteY7" fmla="*/ 119665 h 364434"/>
                <a:gd name="connsiteX8" fmla="*/ 133264 w 337238"/>
                <a:gd name="connsiteY8" fmla="*/ 217573 h 364434"/>
                <a:gd name="connsiteX9" fmla="*/ 225732 w 337238"/>
                <a:gd name="connsiteY9" fmla="*/ 277405 h 364434"/>
                <a:gd name="connsiteX10" fmla="*/ 320920 w 337238"/>
                <a:gd name="connsiteY10" fmla="*/ 250208 h 364434"/>
                <a:gd name="connsiteX11" fmla="*/ 174059 w 337238"/>
                <a:gd name="connsiteY11" fmla="*/ 364434 h 364434"/>
                <a:gd name="connsiteX12" fmla="*/ 0 w 337238"/>
                <a:gd name="connsiteY12" fmla="*/ 184937 h 364434"/>
                <a:gd name="connsiteX13" fmla="*/ 174059 w 337238"/>
                <a:gd name="connsiteY13" fmla="*/ 0 h 364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7238" h="364434">
                  <a:moveTo>
                    <a:pt x="180433" y="73984"/>
                  </a:moveTo>
                  <a:cubicBezTo>
                    <a:pt x="174569" y="73941"/>
                    <a:pt x="168620" y="75471"/>
                    <a:pt x="163180" y="78870"/>
                  </a:cubicBezTo>
                  <a:cubicBezTo>
                    <a:pt x="135984" y="95189"/>
                    <a:pt x="127825" y="130544"/>
                    <a:pt x="125105" y="160461"/>
                  </a:cubicBezTo>
                  <a:cubicBezTo>
                    <a:pt x="125105" y="163180"/>
                    <a:pt x="168620" y="160461"/>
                    <a:pt x="171339" y="163180"/>
                  </a:cubicBezTo>
                  <a:cubicBezTo>
                    <a:pt x="195816" y="157741"/>
                    <a:pt x="214854" y="135984"/>
                    <a:pt x="214854" y="108787"/>
                  </a:cubicBezTo>
                  <a:cubicBezTo>
                    <a:pt x="214854" y="88389"/>
                    <a:pt x="198026" y="74111"/>
                    <a:pt x="180433" y="73984"/>
                  </a:cubicBezTo>
                  <a:close/>
                  <a:moveTo>
                    <a:pt x="174059" y="0"/>
                  </a:moveTo>
                  <a:cubicBezTo>
                    <a:pt x="233891" y="0"/>
                    <a:pt x="337238" y="29916"/>
                    <a:pt x="337238" y="119665"/>
                  </a:cubicBezTo>
                  <a:cubicBezTo>
                    <a:pt x="337238" y="209414"/>
                    <a:pt x="244770" y="217573"/>
                    <a:pt x="133264" y="217573"/>
                  </a:cubicBezTo>
                  <a:cubicBezTo>
                    <a:pt x="133264" y="217573"/>
                    <a:pt x="149581" y="277405"/>
                    <a:pt x="225732" y="277405"/>
                  </a:cubicBezTo>
                  <a:cubicBezTo>
                    <a:pt x="301883" y="277405"/>
                    <a:pt x="320920" y="250208"/>
                    <a:pt x="320920" y="250208"/>
                  </a:cubicBezTo>
                  <a:cubicBezTo>
                    <a:pt x="320920" y="250208"/>
                    <a:pt x="315481" y="364434"/>
                    <a:pt x="174059" y="364434"/>
                  </a:cubicBezTo>
                  <a:cubicBezTo>
                    <a:pt x="95188" y="364434"/>
                    <a:pt x="0" y="304602"/>
                    <a:pt x="0" y="184937"/>
                  </a:cubicBezTo>
                  <a:cubicBezTo>
                    <a:pt x="0" y="78870"/>
                    <a:pt x="73431" y="0"/>
                    <a:pt x="174059" y="0"/>
                  </a:cubicBezTo>
                  <a:close/>
                </a:path>
              </a:pathLst>
            </a:custGeom>
            <a:grpFill/>
            <a:ln w="27168" cap="flat">
              <a:noFill/>
              <a:prstDash val="solid"/>
              <a:miter/>
            </a:ln>
          </p:spPr>
          <p:txBody>
            <a:bodyPr rtlCol="0" anchor="ctr"/>
            <a:lstStyle/>
            <a:p>
              <a:endParaRPr/>
            </a:p>
          </p:txBody>
        </p:sp>
        <p:sp>
          <p:nvSpPr>
            <p:cNvPr id="32" name="Freeform: Shape 31">
              <a:extLst>
                <a:ext uri="{FF2B5EF4-FFF2-40B4-BE49-F238E27FC236}">
                  <a16:creationId xmlns:a16="http://schemas.microsoft.com/office/drawing/2014/main" id="{D9E3FEEA-893B-4BCB-878A-93F25BBD9C29}"/>
                </a:ext>
              </a:extLst>
            </p:cNvPr>
            <p:cNvSpPr/>
            <p:nvPr/>
          </p:nvSpPr>
          <p:spPr>
            <a:xfrm>
              <a:off x="5376945" y="3338014"/>
              <a:ext cx="353556" cy="543931"/>
            </a:xfrm>
            <a:custGeom>
              <a:avLst/>
              <a:gdLst>
                <a:gd name="connsiteX0" fmla="*/ 311107 w 353555"/>
                <a:gd name="connsiteY0" fmla="*/ 433663 h 543931"/>
                <a:gd name="connsiteX1" fmla="*/ 215919 w 353555"/>
                <a:gd name="connsiteY1" fmla="*/ 501654 h 543931"/>
                <a:gd name="connsiteX2" fmla="*/ 98973 w 353555"/>
                <a:gd name="connsiteY2" fmla="*/ 392868 h 543931"/>
                <a:gd name="connsiteX3" fmla="*/ 98973 w 353555"/>
                <a:gd name="connsiteY3" fmla="*/ 221530 h 543931"/>
                <a:gd name="connsiteX4" fmla="*/ 82655 w 353555"/>
                <a:gd name="connsiteY4" fmla="*/ 221530 h 543931"/>
                <a:gd name="connsiteX5" fmla="*/ 58178 w 353555"/>
                <a:gd name="connsiteY5" fmla="*/ 191614 h 543931"/>
                <a:gd name="connsiteX6" fmla="*/ 85375 w 353555"/>
                <a:gd name="connsiteY6" fmla="*/ 164417 h 543931"/>
                <a:gd name="connsiteX7" fmla="*/ 101693 w 353555"/>
                <a:gd name="connsiteY7" fmla="*/ 164417 h 543931"/>
                <a:gd name="connsiteX8" fmla="*/ 101693 w 353555"/>
                <a:gd name="connsiteY8" fmla="*/ 118183 h 543931"/>
                <a:gd name="connsiteX9" fmla="*/ 166965 w 353555"/>
                <a:gd name="connsiteY9" fmla="*/ 58350 h 543931"/>
                <a:gd name="connsiteX10" fmla="*/ 229517 w 353555"/>
                <a:gd name="connsiteY10" fmla="*/ 118183 h 543931"/>
                <a:gd name="connsiteX11" fmla="*/ 229517 w 353555"/>
                <a:gd name="connsiteY11" fmla="*/ 118183 h 543931"/>
                <a:gd name="connsiteX12" fmla="*/ 229517 w 353555"/>
                <a:gd name="connsiteY12" fmla="*/ 164417 h 543931"/>
                <a:gd name="connsiteX13" fmla="*/ 283910 w 353555"/>
                <a:gd name="connsiteY13" fmla="*/ 164417 h 543931"/>
                <a:gd name="connsiteX14" fmla="*/ 308387 w 353555"/>
                <a:gd name="connsiteY14" fmla="*/ 194333 h 543931"/>
                <a:gd name="connsiteX15" fmla="*/ 281190 w 353555"/>
                <a:gd name="connsiteY15" fmla="*/ 221530 h 543931"/>
                <a:gd name="connsiteX16" fmla="*/ 229517 w 353555"/>
                <a:gd name="connsiteY16" fmla="*/ 221530 h 543931"/>
                <a:gd name="connsiteX17" fmla="*/ 229517 w 353555"/>
                <a:gd name="connsiteY17" fmla="*/ 365671 h 543931"/>
                <a:gd name="connsiteX18" fmla="*/ 311107 w 353555"/>
                <a:gd name="connsiteY18" fmla="*/ 433663 h 543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53555" h="543931">
                  <a:moveTo>
                    <a:pt x="311107" y="433663"/>
                  </a:moveTo>
                  <a:cubicBezTo>
                    <a:pt x="311107" y="433663"/>
                    <a:pt x="278471" y="501654"/>
                    <a:pt x="215919" y="501654"/>
                  </a:cubicBezTo>
                  <a:cubicBezTo>
                    <a:pt x="164245" y="501654"/>
                    <a:pt x="101693" y="458140"/>
                    <a:pt x="98973" y="392868"/>
                  </a:cubicBezTo>
                  <a:cubicBezTo>
                    <a:pt x="98973" y="392868"/>
                    <a:pt x="98973" y="297680"/>
                    <a:pt x="98973" y="221530"/>
                  </a:cubicBezTo>
                  <a:lnTo>
                    <a:pt x="82655" y="221530"/>
                  </a:lnTo>
                  <a:cubicBezTo>
                    <a:pt x="74496" y="221530"/>
                    <a:pt x="58178" y="216090"/>
                    <a:pt x="58178" y="191614"/>
                  </a:cubicBezTo>
                  <a:cubicBezTo>
                    <a:pt x="58178" y="167137"/>
                    <a:pt x="77216" y="164417"/>
                    <a:pt x="85375" y="164417"/>
                  </a:cubicBezTo>
                  <a:lnTo>
                    <a:pt x="101693" y="164417"/>
                  </a:lnTo>
                  <a:cubicBezTo>
                    <a:pt x="101693" y="137220"/>
                    <a:pt x="101693" y="118183"/>
                    <a:pt x="101693" y="118183"/>
                  </a:cubicBezTo>
                  <a:cubicBezTo>
                    <a:pt x="104413" y="85547"/>
                    <a:pt x="134329" y="55631"/>
                    <a:pt x="166965" y="58350"/>
                  </a:cubicBezTo>
                  <a:cubicBezTo>
                    <a:pt x="196881" y="61070"/>
                    <a:pt x="229517" y="85547"/>
                    <a:pt x="229517" y="118183"/>
                  </a:cubicBezTo>
                  <a:lnTo>
                    <a:pt x="229517" y="118183"/>
                  </a:lnTo>
                  <a:lnTo>
                    <a:pt x="229517" y="164417"/>
                  </a:lnTo>
                  <a:lnTo>
                    <a:pt x="283910" y="164417"/>
                  </a:lnTo>
                  <a:cubicBezTo>
                    <a:pt x="292069" y="164417"/>
                    <a:pt x="308387" y="169856"/>
                    <a:pt x="308387" y="194333"/>
                  </a:cubicBezTo>
                  <a:cubicBezTo>
                    <a:pt x="308387" y="218810"/>
                    <a:pt x="292069" y="221530"/>
                    <a:pt x="281190" y="221530"/>
                  </a:cubicBezTo>
                  <a:lnTo>
                    <a:pt x="229517" y="221530"/>
                  </a:lnTo>
                  <a:lnTo>
                    <a:pt x="229517" y="365671"/>
                  </a:lnTo>
                  <a:cubicBezTo>
                    <a:pt x="226797" y="409186"/>
                    <a:pt x="267592" y="433663"/>
                    <a:pt x="311107" y="433663"/>
                  </a:cubicBezTo>
                </a:path>
              </a:pathLst>
            </a:custGeom>
            <a:grpFill/>
            <a:ln w="27168" cap="flat">
              <a:noFill/>
              <a:prstDash val="solid"/>
              <a:miter/>
            </a:ln>
          </p:spPr>
          <p:txBody>
            <a:bodyPr rtlCol="0" anchor="ctr"/>
            <a:lstStyle/>
            <a:p>
              <a:endParaRPr/>
            </a:p>
          </p:txBody>
        </p:sp>
        <p:sp>
          <p:nvSpPr>
            <p:cNvPr id="33" name="Freeform: Shape 32">
              <a:extLst>
                <a:ext uri="{FF2B5EF4-FFF2-40B4-BE49-F238E27FC236}">
                  <a16:creationId xmlns:a16="http://schemas.microsoft.com/office/drawing/2014/main" id="{0C294731-92AD-4771-A321-6B09FBA089E6}"/>
                </a:ext>
              </a:extLst>
            </p:cNvPr>
            <p:cNvSpPr/>
            <p:nvPr/>
          </p:nvSpPr>
          <p:spPr>
            <a:xfrm>
              <a:off x="7090329" y="3338014"/>
              <a:ext cx="353556" cy="543931"/>
            </a:xfrm>
            <a:custGeom>
              <a:avLst/>
              <a:gdLst>
                <a:gd name="connsiteX0" fmla="*/ 311107 w 353555"/>
                <a:gd name="connsiteY0" fmla="*/ 433663 h 543931"/>
                <a:gd name="connsiteX1" fmla="*/ 215919 w 353555"/>
                <a:gd name="connsiteY1" fmla="*/ 501654 h 543931"/>
                <a:gd name="connsiteX2" fmla="*/ 98973 w 353555"/>
                <a:gd name="connsiteY2" fmla="*/ 392868 h 543931"/>
                <a:gd name="connsiteX3" fmla="*/ 98973 w 353555"/>
                <a:gd name="connsiteY3" fmla="*/ 221530 h 543931"/>
                <a:gd name="connsiteX4" fmla="*/ 82655 w 353555"/>
                <a:gd name="connsiteY4" fmla="*/ 221530 h 543931"/>
                <a:gd name="connsiteX5" fmla="*/ 58178 w 353555"/>
                <a:gd name="connsiteY5" fmla="*/ 191614 h 543931"/>
                <a:gd name="connsiteX6" fmla="*/ 85375 w 353555"/>
                <a:gd name="connsiteY6" fmla="*/ 164417 h 543931"/>
                <a:gd name="connsiteX7" fmla="*/ 101693 w 353555"/>
                <a:gd name="connsiteY7" fmla="*/ 164417 h 543931"/>
                <a:gd name="connsiteX8" fmla="*/ 101693 w 353555"/>
                <a:gd name="connsiteY8" fmla="*/ 118183 h 543931"/>
                <a:gd name="connsiteX9" fmla="*/ 166965 w 353555"/>
                <a:gd name="connsiteY9" fmla="*/ 58350 h 543931"/>
                <a:gd name="connsiteX10" fmla="*/ 229517 w 353555"/>
                <a:gd name="connsiteY10" fmla="*/ 118183 h 543931"/>
                <a:gd name="connsiteX11" fmla="*/ 229517 w 353555"/>
                <a:gd name="connsiteY11" fmla="*/ 118183 h 543931"/>
                <a:gd name="connsiteX12" fmla="*/ 229517 w 353555"/>
                <a:gd name="connsiteY12" fmla="*/ 164417 h 543931"/>
                <a:gd name="connsiteX13" fmla="*/ 283910 w 353555"/>
                <a:gd name="connsiteY13" fmla="*/ 164417 h 543931"/>
                <a:gd name="connsiteX14" fmla="*/ 308387 w 353555"/>
                <a:gd name="connsiteY14" fmla="*/ 194333 h 543931"/>
                <a:gd name="connsiteX15" fmla="*/ 281190 w 353555"/>
                <a:gd name="connsiteY15" fmla="*/ 221530 h 543931"/>
                <a:gd name="connsiteX16" fmla="*/ 229517 w 353555"/>
                <a:gd name="connsiteY16" fmla="*/ 221530 h 543931"/>
                <a:gd name="connsiteX17" fmla="*/ 229517 w 353555"/>
                <a:gd name="connsiteY17" fmla="*/ 365671 h 543931"/>
                <a:gd name="connsiteX18" fmla="*/ 311107 w 353555"/>
                <a:gd name="connsiteY18" fmla="*/ 433663 h 543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53555" h="543931">
                  <a:moveTo>
                    <a:pt x="311107" y="433663"/>
                  </a:moveTo>
                  <a:cubicBezTo>
                    <a:pt x="311107" y="433663"/>
                    <a:pt x="278471" y="501654"/>
                    <a:pt x="215919" y="501654"/>
                  </a:cubicBezTo>
                  <a:cubicBezTo>
                    <a:pt x="164245" y="501654"/>
                    <a:pt x="101693" y="458140"/>
                    <a:pt x="98973" y="392868"/>
                  </a:cubicBezTo>
                  <a:cubicBezTo>
                    <a:pt x="98973" y="392868"/>
                    <a:pt x="98973" y="297680"/>
                    <a:pt x="98973" y="221530"/>
                  </a:cubicBezTo>
                  <a:lnTo>
                    <a:pt x="82655" y="221530"/>
                  </a:lnTo>
                  <a:cubicBezTo>
                    <a:pt x="74496" y="221530"/>
                    <a:pt x="58178" y="216090"/>
                    <a:pt x="58178" y="191614"/>
                  </a:cubicBezTo>
                  <a:cubicBezTo>
                    <a:pt x="58178" y="167137"/>
                    <a:pt x="77216" y="164417"/>
                    <a:pt x="85375" y="164417"/>
                  </a:cubicBezTo>
                  <a:lnTo>
                    <a:pt x="101693" y="164417"/>
                  </a:lnTo>
                  <a:cubicBezTo>
                    <a:pt x="101693" y="137220"/>
                    <a:pt x="101693" y="118183"/>
                    <a:pt x="101693" y="118183"/>
                  </a:cubicBezTo>
                  <a:cubicBezTo>
                    <a:pt x="104412" y="85547"/>
                    <a:pt x="134329" y="55631"/>
                    <a:pt x="166965" y="58350"/>
                  </a:cubicBezTo>
                  <a:cubicBezTo>
                    <a:pt x="196881" y="61070"/>
                    <a:pt x="229517" y="85547"/>
                    <a:pt x="229517" y="118183"/>
                  </a:cubicBezTo>
                  <a:lnTo>
                    <a:pt x="229517" y="118183"/>
                  </a:lnTo>
                  <a:lnTo>
                    <a:pt x="229517" y="164417"/>
                  </a:lnTo>
                  <a:lnTo>
                    <a:pt x="283910" y="164417"/>
                  </a:lnTo>
                  <a:cubicBezTo>
                    <a:pt x="292069" y="164417"/>
                    <a:pt x="308387" y="169856"/>
                    <a:pt x="308387" y="194333"/>
                  </a:cubicBezTo>
                  <a:cubicBezTo>
                    <a:pt x="308387" y="218810"/>
                    <a:pt x="292069" y="221530"/>
                    <a:pt x="281190" y="221530"/>
                  </a:cubicBezTo>
                  <a:lnTo>
                    <a:pt x="229517" y="221530"/>
                  </a:lnTo>
                  <a:lnTo>
                    <a:pt x="229517" y="365671"/>
                  </a:lnTo>
                  <a:cubicBezTo>
                    <a:pt x="229517" y="409186"/>
                    <a:pt x="270312" y="433663"/>
                    <a:pt x="311107" y="433663"/>
                  </a:cubicBezTo>
                </a:path>
              </a:pathLst>
            </a:custGeom>
            <a:grpFill/>
            <a:ln w="27168" cap="flat">
              <a:noFill/>
              <a:prstDash val="solid"/>
              <a:miter/>
            </a:ln>
          </p:spPr>
          <p:txBody>
            <a:bodyPr rtlCol="0" anchor="ctr"/>
            <a:lstStyle/>
            <a:p>
              <a:endParaRPr/>
            </a:p>
          </p:txBody>
        </p:sp>
        <p:sp>
          <p:nvSpPr>
            <p:cNvPr id="34" name="Freeform: Shape 33">
              <a:extLst>
                <a:ext uri="{FF2B5EF4-FFF2-40B4-BE49-F238E27FC236}">
                  <a16:creationId xmlns:a16="http://schemas.microsoft.com/office/drawing/2014/main" id="{4E06B157-DBF4-4A2A-A41B-A23CBB507D06}"/>
                </a:ext>
              </a:extLst>
            </p:cNvPr>
            <p:cNvSpPr/>
            <p:nvPr/>
          </p:nvSpPr>
          <p:spPr>
            <a:xfrm>
              <a:off x="2080719" y="4178559"/>
              <a:ext cx="462342" cy="788700"/>
            </a:xfrm>
            <a:custGeom>
              <a:avLst/>
              <a:gdLst>
                <a:gd name="connsiteX0" fmla="*/ 403575 w 462341"/>
                <a:gd name="connsiteY0" fmla="*/ 583072 h 788699"/>
                <a:gd name="connsiteX1" fmla="*/ 406295 w 462341"/>
                <a:gd name="connsiteY1" fmla="*/ 596670 h 788699"/>
                <a:gd name="connsiteX2" fmla="*/ 400855 w 462341"/>
                <a:gd name="connsiteY2" fmla="*/ 610268 h 788699"/>
                <a:gd name="connsiteX3" fmla="*/ 389977 w 462341"/>
                <a:gd name="connsiteY3" fmla="*/ 626586 h 788699"/>
                <a:gd name="connsiteX4" fmla="*/ 354621 w 462341"/>
                <a:gd name="connsiteY4" fmla="*/ 675540 h 788699"/>
                <a:gd name="connsiteX5" fmla="*/ 327424 w 462341"/>
                <a:gd name="connsiteY5" fmla="*/ 691858 h 788699"/>
                <a:gd name="connsiteX6" fmla="*/ 292069 w 462341"/>
                <a:gd name="connsiteY6" fmla="*/ 713615 h 788699"/>
                <a:gd name="connsiteX7" fmla="*/ 251274 w 462341"/>
                <a:gd name="connsiteY7" fmla="*/ 724494 h 788699"/>
                <a:gd name="connsiteX8" fmla="*/ 221358 w 462341"/>
                <a:gd name="connsiteY8" fmla="*/ 721774 h 788699"/>
                <a:gd name="connsiteX9" fmla="*/ 191442 w 462341"/>
                <a:gd name="connsiteY9" fmla="*/ 721774 h 788699"/>
                <a:gd name="connsiteX10" fmla="*/ 153366 w 462341"/>
                <a:gd name="connsiteY10" fmla="*/ 713615 h 788699"/>
                <a:gd name="connsiteX11" fmla="*/ 104412 w 462341"/>
                <a:gd name="connsiteY11" fmla="*/ 675540 h 788699"/>
                <a:gd name="connsiteX12" fmla="*/ 104412 w 462341"/>
                <a:gd name="connsiteY12" fmla="*/ 689138 h 788699"/>
                <a:gd name="connsiteX13" fmla="*/ 101693 w 462341"/>
                <a:gd name="connsiteY13" fmla="*/ 710895 h 788699"/>
                <a:gd name="connsiteX14" fmla="*/ 85375 w 462341"/>
                <a:gd name="connsiteY14" fmla="*/ 732653 h 788699"/>
                <a:gd name="connsiteX15" fmla="*/ 69057 w 462341"/>
                <a:gd name="connsiteY15" fmla="*/ 727214 h 788699"/>
                <a:gd name="connsiteX16" fmla="*/ 60898 w 462341"/>
                <a:gd name="connsiteY16" fmla="*/ 710895 h 788699"/>
                <a:gd name="connsiteX17" fmla="*/ 58178 w 462341"/>
                <a:gd name="connsiteY17" fmla="*/ 691858 h 788699"/>
                <a:gd name="connsiteX18" fmla="*/ 60898 w 462341"/>
                <a:gd name="connsiteY18" fmla="*/ 664661 h 788699"/>
                <a:gd name="connsiteX19" fmla="*/ 60898 w 462341"/>
                <a:gd name="connsiteY19" fmla="*/ 607549 h 788699"/>
                <a:gd name="connsiteX20" fmla="*/ 63618 w 462341"/>
                <a:gd name="connsiteY20" fmla="*/ 528679 h 788699"/>
                <a:gd name="connsiteX21" fmla="*/ 69057 w 462341"/>
                <a:gd name="connsiteY21" fmla="*/ 504202 h 788699"/>
                <a:gd name="connsiteX22" fmla="*/ 74496 w 462341"/>
                <a:gd name="connsiteY22" fmla="*/ 493323 h 788699"/>
                <a:gd name="connsiteX23" fmla="*/ 82655 w 462341"/>
                <a:gd name="connsiteY23" fmla="*/ 487884 h 788699"/>
                <a:gd name="connsiteX24" fmla="*/ 90814 w 462341"/>
                <a:gd name="connsiteY24" fmla="*/ 493323 h 788699"/>
                <a:gd name="connsiteX25" fmla="*/ 98973 w 462341"/>
                <a:gd name="connsiteY25" fmla="*/ 512361 h 788699"/>
                <a:gd name="connsiteX26" fmla="*/ 101693 w 462341"/>
                <a:gd name="connsiteY26" fmla="*/ 555875 h 788699"/>
                <a:gd name="connsiteX27" fmla="*/ 101693 w 462341"/>
                <a:gd name="connsiteY27" fmla="*/ 596670 h 788699"/>
                <a:gd name="connsiteX28" fmla="*/ 109852 w 462341"/>
                <a:gd name="connsiteY28" fmla="*/ 626586 h 788699"/>
                <a:gd name="connsiteX29" fmla="*/ 128889 w 462341"/>
                <a:gd name="connsiteY29" fmla="*/ 651063 h 788699"/>
                <a:gd name="connsiteX30" fmla="*/ 153366 w 462341"/>
                <a:gd name="connsiteY30" fmla="*/ 670101 h 788699"/>
                <a:gd name="connsiteX31" fmla="*/ 196881 w 462341"/>
                <a:gd name="connsiteY31" fmla="*/ 678260 h 788699"/>
                <a:gd name="connsiteX32" fmla="*/ 221358 w 462341"/>
                <a:gd name="connsiteY32" fmla="*/ 667381 h 788699"/>
                <a:gd name="connsiteX33" fmla="*/ 253994 w 462341"/>
                <a:gd name="connsiteY33" fmla="*/ 659222 h 788699"/>
                <a:gd name="connsiteX34" fmla="*/ 275751 w 462341"/>
                <a:gd name="connsiteY34" fmla="*/ 637465 h 788699"/>
                <a:gd name="connsiteX35" fmla="*/ 281190 w 462341"/>
                <a:gd name="connsiteY35" fmla="*/ 615708 h 788699"/>
                <a:gd name="connsiteX36" fmla="*/ 278471 w 462341"/>
                <a:gd name="connsiteY36" fmla="*/ 602109 h 788699"/>
                <a:gd name="connsiteX37" fmla="*/ 262153 w 462341"/>
                <a:gd name="connsiteY37" fmla="*/ 572193 h 788699"/>
                <a:gd name="connsiteX38" fmla="*/ 245835 w 462341"/>
                <a:gd name="connsiteY38" fmla="*/ 536838 h 788699"/>
                <a:gd name="connsiteX39" fmla="*/ 196881 w 462341"/>
                <a:gd name="connsiteY39" fmla="*/ 477005 h 788699"/>
                <a:gd name="connsiteX40" fmla="*/ 145207 w 462341"/>
                <a:gd name="connsiteY40" fmla="*/ 419892 h 788699"/>
                <a:gd name="connsiteX41" fmla="*/ 93534 w 462341"/>
                <a:gd name="connsiteY41" fmla="*/ 357340 h 788699"/>
                <a:gd name="connsiteX42" fmla="*/ 66337 w 462341"/>
                <a:gd name="connsiteY42" fmla="*/ 283910 h 788699"/>
                <a:gd name="connsiteX43" fmla="*/ 58178 w 462341"/>
                <a:gd name="connsiteY43" fmla="*/ 224077 h 788699"/>
                <a:gd name="connsiteX44" fmla="*/ 82655 w 462341"/>
                <a:gd name="connsiteY44" fmla="*/ 150647 h 788699"/>
                <a:gd name="connsiteX45" fmla="*/ 137048 w 462341"/>
                <a:gd name="connsiteY45" fmla="*/ 96253 h 788699"/>
                <a:gd name="connsiteX46" fmla="*/ 196881 w 462341"/>
                <a:gd name="connsiteY46" fmla="*/ 77216 h 788699"/>
                <a:gd name="connsiteX47" fmla="*/ 232236 w 462341"/>
                <a:gd name="connsiteY47" fmla="*/ 69057 h 788699"/>
                <a:gd name="connsiteX48" fmla="*/ 262153 w 462341"/>
                <a:gd name="connsiteY48" fmla="*/ 74496 h 788699"/>
                <a:gd name="connsiteX49" fmla="*/ 294789 w 462341"/>
                <a:gd name="connsiteY49" fmla="*/ 85375 h 788699"/>
                <a:gd name="connsiteX50" fmla="*/ 327424 w 462341"/>
                <a:gd name="connsiteY50" fmla="*/ 104412 h 788699"/>
                <a:gd name="connsiteX51" fmla="*/ 332864 w 462341"/>
                <a:gd name="connsiteY51" fmla="*/ 74496 h 788699"/>
                <a:gd name="connsiteX52" fmla="*/ 338303 w 462341"/>
                <a:gd name="connsiteY52" fmla="*/ 63618 h 788699"/>
                <a:gd name="connsiteX53" fmla="*/ 349182 w 462341"/>
                <a:gd name="connsiteY53" fmla="*/ 58178 h 788699"/>
                <a:gd name="connsiteX54" fmla="*/ 357341 w 462341"/>
                <a:gd name="connsiteY54" fmla="*/ 63618 h 788699"/>
                <a:gd name="connsiteX55" fmla="*/ 365500 w 462341"/>
                <a:gd name="connsiteY55" fmla="*/ 82655 h 788699"/>
                <a:gd name="connsiteX56" fmla="*/ 368219 w 462341"/>
                <a:gd name="connsiteY56" fmla="*/ 142488 h 788699"/>
                <a:gd name="connsiteX57" fmla="*/ 368219 w 462341"/>
                <a:gd name="connsiteY57" fmla="*/ 188722 h 788699"/>
                <a:gd name="connsiteX58" fmla="*/ 370939 w 462341"/>
                <a:gd name="connsiteY58" fmla="*/ 245834 h 788699"/>
                <a:gd name="connsiteX59" fmla="*/ 354621 w 462341"/>
                <a:gd name="connsiteY59" fmla="*/ 286629 h 788699"/>
                <a:gd name="connsiteX60" fmla="*/ 338303 w 462341"/>
                <a:gd name="connsiteY60" fmla="*/ 281190 h 788699"/>
                <a:gd name="connsiteX61" fmla="*/ 330144 w 462341"/>
                <a:gd name="connsiteY61" fmla="*/ 264872 h 788699"/>
                <a:gd name="connsiteX62" fmla="*/ 327424 w 462341"/>
                <a:gd name="connsiteY62" fmla="*/ 248554 h 788699"/>
                <a:gd name="connsiteX63" fmla="*/ 330144 w 462341"/>
                <a:gd name="connsiteY63" fmla="*/ 221357 h 788699"/>
                <a:gd name="connsiteX64" fmla="*/ 330144 w 462341"/>
                <a:gd name="connsiteY64" fmla="*/ 188722 h 788699"/>
                <a:gd name="connsiteX65" fmla="*/ 327424 w 462341"/>
                <a:gd name="connsiteY65" fmla="*/ 164245 h 788699"/>
                <a:gd name="connsiteX66" fmla="*/ 311107 w 462341"/>
                <a:gd name="connsiteY66" fmla="*/ 134329 h 788699"/>
                <a:gd name="connsiteX67" fmla="*/ 283910 w 462341"/>
                <a:gd name="connsiteY67" fmla="*/ 118011 h 788699"/>
                <a:gd name="connsiteX68" fmla="*/ 251274 w 462341"/>
                <a:gd name="connsiteY68" fmla="*/ 112571 h 788699"/>
                <a:gd name="connsiteX69" fmla="*/ 215918 w 462341"/>
                <a:gd name="connsiteY69" fmla="*/ 123450 h 788699"/>
                <a:gd name="connsiteX70" fmla="*/ 202320 w 462341"/>
                <a:gd name="connsiteY70" fmla="*/ 147927 h 788699"/>
                <a:gd name="connsiteX71" fmla="*/ 188722 w 462341"/>
                <a:gd name="connsiteY71" fmla="*/ 180563 h 788699"/>
                <a:gd name="connsiteX72" fmla="*/ 183283 w 462341"/>
                <a:gd name="connsiteY72" fmla="*/ 210479 h 788699"/>
                <a:gd name="connsiteX73" fmla="*/ 188722 w 462341"/>
                <a:gd name="connsiteY73" fmla="*/ 226797 h 788699"/>
                <a:gd name="connsiteX74" fmla="*/ 188722 w 462341"/>
                <a:gd name="connsiteY74" fmla="*/ 248554 h 788699"/>
                <a:gd name="connsiteX75" fmla="*/ 210479 w 462341"/>
                <a:gd name="connsiteY75" fmla="*/ 273031 h 788699"/>
                <a:gd name="connsiteX76" fmla="*/ 226797 w 462341"/>
                <a:gd name="connsiteY76" fmla="*/ 300228 h 788699"/>
                <a:gd name="connsiteX77" fmla="*/ 256713 w 462341"/>
                <a:gd name="connsiteY77" fmla="*/ 332864 h 788699"/>
                <a:gd name="connsiteX78" fmla="*/ 275751 w 462341"/>
                <a:gd name="connsiteY78" fmla="*/ 351901 h 788699"/>
                <a:gd name="connsiteX79" fmla="*/ 324705 w 462341"/>
                <a:gd name="connsiteY79" fmla="*/ 400855 h 788699"/>
                <a:gd name="connsiteX80" fmla="*/ 343742 w 462341"/>
                <a:gd name="connsiteY80" fmla="*/ 428051 h 788699"/>
                <a:gd name="connsiteX81" fmla="*/ 351901 w 462341"/>
                <a:gd name="connsiteY81" fmla="*/ 433491 h 788699"/>
                <a:gd name="connsiteX82" fmla="*/ 360060 w 462341"/>
                <a:gd name="connsiteY82" fmla="*/ 447089 h 788699"/>
                <a:gd name="connsiteX83" fmla="*/ 384537 w 462341"/>
                <a:gd name="connsiteY83" fmla="*/ 474286 h 788699"/>
                <a:gd name="connsiteX84" fmla="*/ 395416 w 462341"/>
                <a:gd name="connsiteY84" fmla="*/ 506921 h 788699"/>
                <a:gd name="connsiteX85" fmla="*/ 406295 w 462341"/>
                <a:gd name="connsiteY85" fmla="*/ 536838 h 788699"/>
                <a:gd name="connsiteX86" fmla="*/ 409014 w 462341"/>
                <a:gd name="connsiteY86" fmla="*/ 547716 h 788699"/>
                <a:gd name="connsiteX87" fmla="*/ 406295 w 462341"/>
                <a:gd name="connsiteY87" fmla="*/ 569473 h 788699"/>
                <a:gd name="connsiteX88" fmla="*/ 403575 w 462341"/>
                <a:gd name="connsiteY88" fmla="*/ 583072 h 788699"/>
                <a:gd name="connsiteX89" fmla="*/ 403575 w 462341"/>
                <a:gd name="connsiteY89" fmla="*/ 583072 h 78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462341" h="788699">
                  <a:moveTo>
                    <a:pt x="403575" y="583072"/>
                  </a:moveTo>
                  <a:cubicBezTo>
                    <a:pt x="403575" y="588511"/>
                    <a:pt x="406295" y="591231"/>
                    <a:pt x="406295" y="596670"/>
                  </a:cubicBezTo>
                  <a:cubicBezTo>
                    <a:pt x="406295" y="602109"/>
                    <a:pt x="403575" y="604829"/>
                    <a:pt x="400855" y="610268"/>
                  </a:cubicBezTo>
                  <a:cubicBezTo>
                    <a:pt x="398136" y="615708"/>
                    <a:pt x="392696" y="621147"/>
                    <a:pt x="389977" y="626586"/>
                  </a:cubicBezTo>
                  <a:cubicBezTo>
                    <a:pt x="381818" y="645624"/>
                    <a:pt x="368219" y="661942"/>
                    <a:pt x="354621" y="675540"/>
                  </a:cubicBezTo>
                  <a:cubicBezTo>
                    <a:pt x="346462" y="683699"/>
                    <a:pt x="338303" y="686419"/>
                    <a:pt x="327424" y="691858"/>
                  </a:cubicBezTo>
                  <a:cubicBezTo>
                    <a:pt x="316546" y="700017"/>
                    <a:pt x="302948" y="708176"/>
                    <a:pt x="292069" y="713615"/>
                  </a:cubicBezTo>
                  <a:cubicBezTo>
                    <a:pt x="281190" y="719054"/>
                    <a:pt x="264872" y="724494"/>
                    <a:pt x="251274" y="724494"/>
                  </a:cubicBezTo>
                  <a:cubicBezTo>
                    <a:pt x="240395" y="724494"/>
                    <a:pt x="229517" y="721774"/>
                    <a:pt x="221358" y="721774"/>
                  </a:cubicBezTo>
                  <a:cubicBezTo>
                    <a:pt x="213199" y="721774"/>
                    <a:pt x="202320" y="721774"/>
                    <a:pt x="191442" y="721774"/>
                  </a:cubicBezTo>
                  <a:cubicBezTo>
                    <a:pt x="172404" y="721774"/>
                    <a:pt x="172404" y="721774"/>
                    <a:pt x="153366" y="713615"/>
                  </a:cubicBezTo>
                  <a:cubicBezTo>
                    <a:pt x="134329" y="708176"/>
                    <a:pt x="118011" y="691858"/>
                    <a:pt x="104412" y="675540"/>
                  </a:cubicBezTo>
                  <a:cubicBezTo>
                    <a:pt x="104412" y="678260"/>
                    <a:pt x="104412" y="680979"/>
                    <a:pt x="104412" y="689138"/>
                  </a:cubicBezTo>
                  <a:cubicBezTo>
                    <a:pt x="104412" y="694578"/>
                    <a:pt x="104412" y="702737"/>
                    <a:pt x="101693" y="710895"/>
                  </a:cubicBezTo>
                  <a:cubicBezTo>
                    <a:pt x="101693" y="721774"/>
                    <a:pt x="96253" y="732653"/>
                    <a:pt x="85375" y="732653"/>
                  </a:cubicBezTo>
                  <a:cubicBezTo>
                    <a:pt x="77216" y="732653"/>
                    <a:pt x="74496" y="729933"/>
                    <a:pt x="69057" y="727214"/>
                  </a:cubicBezTo>
                  <a:cubicBezTo>
                    <a:pt x="63618" y="724494"/>
                    <a:pt x="60898" y="716335"/>
                    <a:pt x="60898" y="710895"/>
                  </a:cubicBezTo>
                  <a:cubicBezTo>
                    <a:pt x="58178" y="702737"/>
                    <a:pt x="58178" y="697297"/>
                    <a:pt x="58178" y="691858"/>
                  </a:cubicBezTo>
                  <a:cubicBezTo>
                    <a:pt x="58178" y="683699"/>
                    <a:pt x="60898" y="678260"/>
                    <a:pt x="60898" y="664661"/>
                  </a:cubicBezTo>
                  <a:cubicBezTo>
                    <a:pt x="60898" y="656502"/>
                    <a:pt x="60898" y="632026"/>
                    <a:pt x="60898" y="607549"/>
                  </a:cubicBezTo>
                  <a:cubicBezTo>
                    <a:pt x="60898" y="574913"/>
                    <a:pt x="60898" y="542277"/>
                    <a:pt x="63618" y="528679"/>
                  </a:cubicBezTo>
                  <a:cubicBezTo>
                    <a:pt x="63618" y="520520"/>
                    <a:pt x="63618" y="509641"/>
                    <a:pt x="69057" y="504202"/>
                  </a:cubicBezTo>
                  <a:cubicBezTo>
                    <a:pt x="71777" y="501482"/>
                    <a:pt x="71777" y="498762"/>
                    <a:pt x="74496" y="493323"/>
                  </a:cubicBezTo>
                  <a:cubicBezTo>
                    <a:pt x="77216" y="490603"/>
                    <a:pt x="79936" y="487884"/>
                    <a:pt x="82655" y="487884"/>
                  </a:cubicBezTo>
                  <a:cubicBezTo>
                    <a:pt x="85375" y="487884"/>
                    <a:pt x="90814" y="490603"/>
                    <a:pt x="90814" y="493323"/>
                  </a:cubicBezTo>
                  <a:cubicBezTo>
                    <a:pt x="93534" y="498762"/>
                    <a:pt x="98973" y="506921"/>
                    <a:pt x="98973" y="512361"/>
                  </a:cubicBezTo>
                  <a:cubicBezTo>
                    <a:pt x="98973" y="520520"/>
                    <a:pt x="101693" y="536838"/>
                    <a:pt x="101693" y="555875"/>
                  </a:cubicBezTo>
                  <a:cubicBezTo>
                    <a:pt x="101693" y="569473"/>
                    <a:pt x="101693" y="583072"/>
                    <a:pt x="101693" y="596670"/>
                  </a:cubicBezTo>
                  <a:cubicBezTo>
                    <a:pt x="101693" y="607549"/>
                    <a:pt x="104412" y="618427"/>
                    <a:pt x="109852" y="626586"/>
                  </a:cubicBezTo>
                  <a:cubicBezTo>
                    <a:pt x="115291" y="637465"/>
                    <a:pt x="123450" y="642904"/>
                    <a:pt x="128889" y="651063"/>
                  </a:cubicBezTo>
                  <a:cubicBezTo>
                    <a:pt x="137048" y="661942"/>
                    <a:pt x="139768" y="667381"/>
                    <a:pt x="153366" y="670101"/>
                  </a:cubicBezTo>
                  <a:cubicBezTo>
                    <a:pt x="161525" y="670101"/>
                    <a:pt x="183283" y="678260"/>
                    <a:pt x="196881" y="678260"/>
                  </a:cubicBezTo>
                  <a:cubicBezTo>
                    <a:pt x="207759" y="678260"/>
                    <a:pt x="210479" y="672820"/>
                    <a:pt x="221358" y="667381"/>
                  </a:cubicBezTo>
                  <a:cubicBezTo>
                    <a:pt x="232236" y="661942"/>
                    <a:pt x="245835" y="664661"/>
                    <a:pt x="253994" y="659222"/>
                  </a:cubicBezTo>
                  <a:cubicBezTo>
                    <a:pt x="262153" y="653783"/>
                    <a:pt x="273031" y="645624"/>
                    <a:pt x="275751" y="637465"/>
                  </a:cubicBezTo>
                  <a:cubicBezTo>
                    <a:pt x="281190" y="629306"/>
                    <a:pt x="281190" y="621147"/>
                    <a:pt x="281190" y="615708"/>
                  </a:cubicBezTo>
                  <a:cubicBezTo>
                    <a:pt x="281190" y="610268"/>
                    <a:pt x="281190" y="607549"/>
                    <a:pt x="278471" y="602109"/>
                  </a:cubicBezTo>
                  <a:cubicBezTo>
                    <a:pt x="275751" y="591231"/>
                    <a:pt x="267592" y="583072"/>
                    <a:pt x="262153" y="572193"/>
                  </a:cubicBezTo>
                  <a:cubicBezTo>
                    <a:pt x="256713" y="561314"/>
                    <a:pt x="253994" y="547716"/>
                    <a:pt x="245835" y="536838"/>
                  </a:cubicBezTo>
                  <a:cubicBezTo>
                    <a:pt x="232236" y="515080"/>
                    <a:pt x="213199" y="498762"/>
                    <a:pt x="196881" y="477005"/>
                  </a:cubicBezTo>
                  <a:cubicBezTo>
                    <a:pt x="180563" y="457968"/>
                    <a:pt x="164245" y="438930"/>
                    <a:pt x="145207" y="419892"/>
                  </a:cubicBezTo>
                  <a:cubicBezTo>
                    <a:pt x="126170" y="400855"/>
                    <a:pt x="109852" y="379098"/>
                    <a:pt x="93534" y="357340"/>
                  </a:cubicBezTo>
                  <a:cubicBezTo>
                    <a:pt x="77216" y="335583"/>
                    <a:pt x="71777" y="308387"/>
                    <a:pt x="66337" y="283910"/>
                  </a:cubicBezTo>
                  <a:cubicBezTo>
                    <a:pt x="63618" y="267592"/>
                    <a:pt x="58178" y="245834"/>
                    <a:pt x="58178" y="224077"/>
                  </a:cubicBezTo>
                  <a:cubicBezTo>
                    <a:pt x="58178" y="194161"/>
                    <a:pt x="69057" y="175123"/>
                    <a:pt x="82655" y="150647"/>
                  </a:cubicBezTo>
                  <a:cubicBezTo>
                    <a:pt x="96253" y="128889"/>
                    <a:pt x="115291" y="109852"/>
                    <a:pt x="137048" y="96253"/>
                  </a:cubicBezTo>
                  <a:cubicBezTo>
                    <a:pt x="158806" y="82655"/>
                    <a:pt x="172404" y="79936"/>
                    <a:pt x="196881" y="77216"/>
                  </a:cubicBezTo>
                  <a:cubicBezTo>
                    <a:pt x="210479" y="77216"/>
                    <a:pt x="215918" y="69057"/>
                    <a:pt x="232236" y="69057"/>
                  </a:cubicBezTo>
                  <a:cubicBezTo>
                    <a:pt x="243115" y="69057"/>
                    <a:pt x="251274" y="71776"/>
                    <a:pt x="262153" y="74496"/>
                  </a:cubicBezTo>
                  <a:cubicBezTo>
                    <a:pt x="273031" y="77216"/>
                    <a:pt x="283910" y="82655"/>
                    <a:pt x="294789" y="85375"/>
                  </a:cubicBezTo>
                  <a:cubicBezTo>
                    <a:pt x="308387" y="90814"/>
                    <a:pt x="319265" y="96253"/>
                    <a:pt x="327424" y="104412"/>
                  </a:cubicBezTo>
                  <a:cubicBezTo>
                    <a:pt x="327424" y="90814"/>
                    <a:pt x="327424" y="79936"/>
                    <a:pt x="332864" y="74496"/>
                  </a:cubicBezTo>
                  <a:cubicBezTo>
                    <a:pt x="335583" y="71776"/>
                    <a:pt x="335583" y="69057"/>
                    <a:pt x="338303" y="63618"/>
                  </a:cubicBezTo>
                  <a:cubicBezTo>
                    <a:pt x="341023" y="60898"/>
                    <a:pt x="346462" y="58178"/>
                    <a:pt x="349182" y="58178"/>
                  </a:cubicBezTo>
                  <a:cubicBezTo>
                    <a:pt x="351901" y="58178"/>
                    <a:pt x="357341" y="60898"/>
                    <a:pt x="357341" y="63618"/>
                  </a:cubicBezTo>
                  <a:cubicBezTo>
                    <a:pt x="360060" y="69057"/>
                    <a:pt x="365500" y="77216"/>
                    <a:pt x="365500" y="82655"/>
                  </a:cubicBezTo>
                  <a:cubicBezTo>
                    <a:pt x="365500" y="90814"/>
                    <a:pt x="368219" y="123450"/>
                    <a:pt x="368219" y="142488"/>
                  </a:cubicBezTo>
                  <a:cubicBezTo>
                    <a:pt x="368219" y="158806"/>
                    <a:pt x="368219" y="177843"/>
                    <a:pt x="368219" y="188722"/>
                  </a:cubicBezTo>
                  <a:cubicBezTo>
                    <a:pt x="368219" y="213199"/>
                    <a:pt x="370939" y="224077"/>
                    <a:pt x="370939" y="245834"/>
                  </a:cubicBezTo>
                  <a:cubicBezTo>
                    <a:pt x="370939" y="256713"/>
                    <a:pt x="370939" y="286629"/>
                    <a:pt x="354621" y="286629"/>
                  </a:cubicBezTo>
                  <a:cubicBezTo>
                    <a:pt x="346462" y="286629"/>
                    <a:pt x="343742" y="283910"/>
                    <a:pt x="338303" y="281190"/>
                  </a:cubicBezTo>
                  <a:cubicBezTo>
                    <a:pt x="332864" y="278470"/>
                    <a:pt x="330144" y="270311"/>
                    <a:pt x="330144" y="264872"/>
                  </a:cubicBezTo>
                  <a:cubicBezTo>
                    <a:pt x="327424" y="256713"/>
                    <a:pt x="327424" y="251274"/>
                    <a:pt x="327424" y="248554"/>
                  </a:cubicBezTo>
                  <a:cubicBezTo>
                    <a:pt x="327424" y="240395"/>
                    <a:pt x="330144" y="234956"/>
                    <a:pt x="330144" y="221357"/>
                  </a:cubicBezTo>
                  <a:cubicBezTo>
                    <a:pt x="330144" y="213199"/>
                    <a:pt x="330144" y="202320"/>
                    <a:pt x="330144" y="188722"/>
                  </a:cubicBezTo>
                  <a:cubicBezTo>
                    <a:pt x="330144" y="180563"/>
                    <a:pt x="327424" y="172404"/>
                    <a:pt x="327424" y="164245"/>
                  </a:cubicBezTo>
                  <a:cubicBezTo>
                    <a:pt x="324705" y="153366"/>
                    <a:pt x="319265" y="142488"/>
                    <a:pt x="311107" y="134329"/>
                  </a:cubicBezTo>
                  <a:cubicBezTo>
                    <a:pt x="302948" y="126170"/>
                    <a:pt x="294789" y="120730"/>
                    <a:pt x="283910" y="118011"/>
                  </a:cubicBezTo>
                  <a:cubicBezTo>
                    <a:pt x="275751" y="115291"/>
                    <a:pt x="262153" y="112571"/>
                    <a:pt x="251274" y="112571"/>
                  </a:cubicBezTo>
                  <a:cubicBezTo>
                    <a:pt x="237676" y="112571"/>
                    <a:pt x="224077" y="115291"/>
                    <a:pt x="215918" y="123450"/>
                  </a:cubicBezTo>
                  <a:cubicBezTo>
                    <a:pt x="207759" y="128889"/>
                    <a:pt x="205040" y="139768"/>
                    <a:pt x="202320" y="147927"/>
                  </a:cubicBezTo>
                  <a:cubicBezTo>
                    <a:pt x="196881" y="158806"/>
                    <a:pt x="191442" y="166964"/>
                    <a:pt x="188722" y="180563"/>
                  </a:cubicBezTo>
                  <a:cubicBezTo>
                    <a:pt x="186002" y="191441"/>
                    <a:pt x="183283" y="199600"/>
                    <a:pt x="183283" y="210479"/>
                  </a:cubicBezTo>
                  <a:cubicBezTo>
                    <a:pt x="183283" y="215918"/>
                    <a:pt x="186002" y="221357"/>
                    <a:pt x="188722" y="226797"/>
                  </a:cubicBezTo>
                  <a:cubicBezTo>
                    <a:pt x="191442" y="234956"/>
                    <a:pt x="188722" y="243115"/>
                    <a:pt x="188722" y="248554"/>
                  </a:cubicBezTo>
                  <a:cubicBezTo>
                    <a:pt x="191442" y="259433"/>
                    <a:pt x="202320" y="264872"/>
                    <a:pt x="210479" y="273031"/>
                  </a:cubicBezTo>
                  <a:cubicBezTo>
                    <a:pt x="218638" y="281190"/>
                    <a:pt x="221358" y="292069"/>
                    <a:pt x="226797" y="300228"/>
                  </a:cubicBezTo>
                  <a:cubicBezTo>
                    <a:pt x="234956" y="311106"/>
                    <a:pt x="245835" y="321985"/>
                    <a:pt x="256713" y="332864"/>
                  </a:cubicBezTo>
                  <a:cubicBezTo>
                    <a:pt x="259433" y="338303"/>
                    <a:pt x="267592" y="343742"/>
                    <a:pt x="275751" y="351901"/>
                  </a:cubicBezTo>
                  <a:cubicBezTo>
                    <a:pt x="292069" y="368219"/>
                    <a:pt x="311107" y="384537"/>
                    <a:pt x="324705" y="400855"/>
                  </a:cubicBezTo>
                  <a:cubicBezTo>
                    <a:pt x="332864" y="409014"/>
                    <a:pt x="335583" y="419892"/>
                    <a:pt x="343742" y="428051"/>
                  </a:cubicBezTo>
                  <a:cubicBezTo>
                    <a:pt x="346462" y="430771"/>
                    <a:pt x="349182" y="430771"/>
                    <a:pt x="351901" y="433491"/>
                  </a:cubicBezTo>
                  <a:cubicBezTo>
                    <a:pt x="354621" y="436210"/>
                    <a:pt x="357341" y="441650"/>
                    <a:pt x="360060" y="447089"/>
                  </a:cubicBezTo>
                  <a:cubicBezTo>
                    <a:pt x="368219" y="455248"/>
                    <a:pt x="376378" y="463407"/>
                    <a:pt x="384537" y="474286"/>
                  </a:cubicBezTo>
                  <a:cubicBezTo>
                    <a:pt x="389977" y="482445"/>
                    <a:pt x="392696" y="496043"/>
                    <a:pt x="395416" y="506921"/>
                  </a:cubicBezTo>
                  <a:cubicBezTo>
                    <a:pt x="400855" y="517800"/>
                    <a:pt x="400855" y="528679"/>
                    <a:pt x="406295" y="536838"/>
                  </a:cubicBezTo>
                  <a:cubicBezTo>
                    <a:pt x="409014" y="539557"/>
                    <a:pt x="409014" y="544997"/>
                    <a:pt x="409014" y="547716"/>
                  </a:cubicBezTo>
                  <a:cubicBezTo>
                    <a:pt x="409014" y="555875"/>
                    <a:pt x="406295" y="561314"/>
                    <a:pt x="406295" y="569473"/>
                  </a:cubicBezTo>
                  <a:cubicBezTo>
                    <a:pt x="406295" y="574913"/>
                    <a:pt x="403575" y="577632"/>
                    <a:pt x="403575" y="583072"/>
                  </a:cubicBezTo>
                  <a:lnTo>
                    <a:pt x="403575" y="583072"/>
                  </a:lnTo>
                  <a:close/>
                </a:path>
              </a:pathLst>
            </a:custGeom>
            <a:grpFill/>
            <a:ln w="27168" cap="flat">
              <a:noFill/>
              <a:prstDash val="solid"/>
              <a:miter/>
            </a:ln>
          </p:spPr>
          <p:txBody>
            <a:bodyPr rtlCol="0" anchor="ctr"/>
            <a:lstStyle/>
            <a:p>
              <a:endParaRPr/>
            </a:p>
          </p:txBody>
        </p:sp>
        <p:sp>
          <p:nvSpPr>
            <p:cNvPr id="35" name="Freeform: Shape 34">
              <a:extLst>
                <a:ext uri="{FF2B5EF4-FFF2-40B4-BE49-F238E27FC236}">
                  <a16:creationId xmlns:a16="http://schemas.microsoft.com/office/drawing/2014/main" id="{006E6070-9EF3-4ED3-9C75-E6CAC8EA9E4A}"/>
                </a:ext>
              </a:extLst>
            </p:cNvPr>
            <p:cNvSpPr/>
            <p:nvPr/>
          </p:nvSpPr>
          <p:spPr>
            <a:xfrm>
              <a:off x="2456032" y="4192158"/>
              <a:ext cx="571128" cy="761503"/>
            </a:xfrm>
            <a:custGeom>
              <a:avLst/>
              <a:gdLst>
                <a:gd name="connsiteX0" fmla="*/ 512361 w 571128"/>
                <a:gd name="connsiteY0" fmla="*/ 79936 h 761503"/>
                <a:gd name="connsiteX1" fmla="*/ 539558 w 571128"/>
                <a:gd name="connsiteY1" fmla="*/ 96253 h 761503"/>
                <a:gd name="connsiteX2" fmla="*/ 534118 w 571128"/>
                <a:gd name="connsiteY2" fmla="*/ 112571 h 761503"/>
                <a:gd name="connsiteX3" fmla="*/ 523240 w 571128"/>
                <a:gd name="connsiteY3" fmla="*/ 120730 h 761503"/>
                <a:gd name="connsiteX4" fmla="*/ 506922 w 571128"/>
                <a:gd name="connsiteY4" fmla="*/ 123450 h 761503"/>
                <a:gd name="connsiteX5" fmla="*/ 477006 w 571128"/>
                <a:gd name="connsiteY5" fmla="*/ 123450 h 761503"/>
                <a:gd name="connsiteX6" fmla="*/ 479725 w 571128"/>
                <a:gd name="connsiteY6" fmla="*/ 145207 h 761503"/>
                <a:gd name="connsiteX7" fmla="*/ 477006 w 571128"/>
                <a:gd name="connsiteY7" fmla="*/ 180563 h 761503"/>
                <a:gd name="connsiteX8" fmla="*/ 482445 w 571128"/>
                <a:gd name="connsiteY8" fmla="*/ 232236 h 761503"/>
                <a:gd name="connsiteX9" fmla="*/ 485165 w 571128"/>
                <a:gd name="connsiteY9" fmla="*/ 283910 h 761503"/>
                <a:gd name="connsiteX10" fmla="*/ 485165 w 571128"/>
                <a:gd name="connsiteY10" fmla="*/ 327424 h 761503"/>
                <a:gd name="connsiteX11" fmla="*/ 487884 w 571128"/>
                <a:gd name="connsiteY11" fmla="*/ 373658 h 761503"/>
                <a:gd name="connsiteX12" fmla="*/ 485165 w 571128"/>
                <a:gd name="connsiteY12" fmla="*/ 419892 h 761503"/>
                <a:gd name="connsiteX13" fmla="*/ 485165 w 571128"/>
                <a:gd name="connsiteY13" fmla="*/ 463407 h 761503"/>
                <a:gd name="connsiteX14" fmla="*/ 482445 w 571128"/>
                <a:gd name="connsiteY14" fmla="*/ 515080 h 761503"/>
                <a:gd name="connsiteX15" fmla="*/ 482445 w 571128"/>
                <a:gd name="connsiteY15" fmla="*/ 558595 h 761503"/>
                <a:gd name="connsiteX16" fmla="*/ 479725 w 571128"/>
                <a:gd name="connsiteY16" fmla="*/ 602109 h 761503"/>
                <a:gd name="connsiteX17" fmla="*/ 485165 w 571128"/>
                <a:gd name="connsiteY17" fmla="*/ 648343 h 761503"/>
                <a:gd name="connsiteX18" fmla="*/ 474286 w 571128"/>
                <a:gd name="connsiteY18" fmla="*/ 675540 h 761503"/>
                <a:gd name="connsiteX19" fmla="*/ 428052 w 571128"/>
                <a:gd name="connsiteY19" fmla="*/ 691858 h 761503"/>
                <a:gd name="connsiteX20" fmla="*/ 387257 w 571128"/>
                <a:gd name="connsiteY20" fmla="*/ 683699 h 761503"/>
                <a:gd name="connsiteX21" fmla="*/ 351901 w 571128"/>
                <a:gd name="connsiteY21" fmla="*/ 664661 h 761503"/>
                <a:gd name="connsiteX22" fmla="*/ 305667 w 571128"/>
                <a:gd name="connsiteY22" fmla="*/ 596670 h 761503"/>
                <a:gd name="connsiteX23" fmla="*/ 270312 w 571128"/>
                <a:gd name="connsiteY23" fmla="*/ 509641 h 761503"/>
                <a:gd name="connsiteX24" fmla="*/ 251274 w 571128"/>
                <a:gd name="connsiteY24" fmla="*/ 460687 h 761503"/>
                <a:gd name="connsiteX25" fmla="*/ 224077 w 571128"/>
                <a:gd name="connsiteY25" fmla="*/ 381817 h 761503"/>
                <a:gd name="connsiteX26" fmla="*/ 207759 w 571128"/>
                <a:gd name="connsiteY26" fmla="*/ 330144 h 761503"/>
                <a:gd name="connsiteX27" fmla="*/ 191442 w 571128"/>
                <a:gd name="connsiteY27" fmla="*/ 286629 h 761503"/>
                <a:gd name="connsiteX28" fmla="*/ 183283 w 571128"/>
                <a:gd name="connsiteY28" fmla="*/ 278470 h 761503"/>
                <a:gd name="connsiteX29" fmla="*/ 180563 w 571128"/>
                <a:gd name="connsiteY29" fmla="*/ 292069 h 761503"/>
                <a:gd name="connsiteX30" fmla="*/ 180563 w 571128"/>
                <a:gd name="connsiteY30" fmla="*/ 305667 h 761503"/>
                <a:gd name="connsiteX31" fmla="*/ 183283 w 571128"/>
                <a:gd name="connsiteY31" fmla="*/ 354621 h 761503"/>
                <a:gd name="connsiteX32" fmla="*/ 188722 w 571128"/>
                <a:gd name="connsiteY32" fmla="*/ 449809 h 761503"/>
                <a:gd name="connsiteX33" fmla="*/ 188722 w 571128"/>
                <a:gd name="connsiteY33" fmla="*/ 479725 h 761503"/>
                <a:gd name="connsiteX34" fmla="*/ 188722 w 571128"/>
                <a:gd name="connsiteY34" fmla="*/ 542277 h 761503"/>
                <a:gd name="connsiteX35" fmla="*/ 186002 w 571128"/>
                <a:gd name="connsiteY35" fmla="*/ 615708 h 761503"/>
                <a:gd name="connsiteX36" fmla="*/ 186002 w 571128"/>
                <a:gd name="connsiteY36" fmla="*/ 637465 h 761503"/>
                <a:gd name="connsiteX37" fmla="*/ 183283 w 571128"/>
                <a:gd name="connsiteY37" fmla="*/ 664661 h 761503"/>
                <a:gd name="connsiteX38" fmla="*/ 226797 w 571128"/>
                <a:gd name="connsiteY38" fmla="*/ 664661 h 761503"/>
                <a:gd name="connsiteX39" fmla="*/ 253994 w 571128"/>
                <a:gd name="connsiteY39" fmla="*/ 680979 h 761503"/>
                <a:gd name="connsiteX40" fmla="*/ 248554 w 571128"/>
                <a:gd name="connsiteY40" fmla="*/ 697297 h 761503"/>
                <a:gd name="connsiteX41" fmla="*/ 234956 w 571128"/>
                <a:gd name="connsiteY41" fmla="*/ 705456 h 761503"/>
                <a:gd name="connsiteX42" fmla="*/ 218638 w 571128"/>
                <a:gd name="connsiteY42" fmla="*/ 708176 h 761503"/>
                <a:gd name="connsiteX43" fmla="*/ 183283 w 571128"/>
                <a:gd name="connsiteY43" fmla="*/ 708176 h 761503"/>
                <a:gd name="connsiteX44" fmla="*/ 150647 w 571128"/>
                <a:gd name="connsiteY44" fmla="*/ 708176 h 761503"/>
                <a:gd name="connsiteX45" fmla="*/ 107132 w 571128"/>
                <a:gd name="connsiteY45" fmla="*/ 708176 h 761503"/>
                <a:gd name="connsiteX46" fmla="*/ 88094 w 571128"/>
                <a:gd name="connsiteY46" fmla="*/ 708176 h 761503"/>
                <a:gd name="connsiteX47" fmla="*/ 69057 w 571128"/>
                <a:gd name="connsiteY47" fmla="*/ 702737 h 761503"/>
                <a:gd name="connsiteX48" fmla="*/ 58178 w 571128"/>
                <a:gd name="connsiteY48" fmla="*/ 686419 h 761503"/>
                <a:gd name="connsiteX49" fmla="*/ 60898 w 571128"/>
                <a:gd name="connsiteY49" fmla="*/ 678260 h 761503"/>
                <a:gd name="connsiteX50" fmla="*/ 77216 w 571128"/>
                <a:gd name="connsiteY50" fmla="*/ 670101 h 761503"/>
                <a:gd name="connsiteX51" fmla="*/ 120730 w 571128"/>
                <a:gd name="connsiteY51" fmla="*/ 664661 h 761503"/>
                <a:gd name="connsiteX52" fmla="*/ 131609 w 571128"/>
                <a:gd name="connsiteY52" fmla="*/ 664661 h 761503"/>
                <a:gd name="connsiteX53" fmla="*/ 134329 w 571128"/>
                <a:gd name="connsiteY53" fmla="*/ 539557 h 761503"/>
                <a:gd name="connsiteX54" fmla="*/ 134329 w 571128"/>
                <a:gd name="connsiteY54" fmla="*/ 504202 h 761503"/>
                <a:gd name="connsiteX55" fmla="*/ 131609 w 571128"/>
                <a:gd name="connsiteY55" fmla="*/ 376378 h 761503"/>
                <a:gd name="connsiteX56" fmla="*/ 131609 w 571128"/>
                <a:gd name="connsiteY56" fmla="*/ 302947 h 761503"/>
                <a:gd name="connsiteX57" fmla="*/ 134329 w 571128"/>
                <a:gd name="connsiteY57" fmla="*/ 221357 h 761503"/>
                <a:gd name="connsiteX58" fmla="*/ 137048 w 571128"/>
                <a:gd name="connsiteY58" fmla="*/ 123450 h 761503"/>
                <a:gd name="connsiteX59" fmla="*/ 107132 w 571128"/>
                <a:gd name="connsiteY59" fmla="*/ 123450 h 761503"/>
                <a:gd name="connsiteX60" fmla="*/ 88094 w 571128"/>
                <a:gd name="connsiteY60" fmla="*/ 123450 h 761503"/>
                <a:gd name="connsiteX61" fmla="*/ 69057 w 571128"/>
                <a:gd name="connsiteY61" fmla="*/ 118011 h 761503"/>
                <a:gd name="connsiteX62" fmla="*/ 58178 w 571128"/>
                <a:gd name="connsiteY62" fmla="*/ 101693 h 761503"/>
                <a:gd name="connsiteX63" fmla="*/ 60898 w 571128"/>
                <a:gd name="connsiteY63" fmla="*/ 93534 h 761503"/>
                <a:gd name="connsiteX64" fmla="*/ 77216 w 571128"/>
                <a:gd name="connsiteY64" fmla="*/ 85375 h 761503"/>
                <a:gd name="connsiteX65" fmla="*/ 131609 w 571128"/>
                <a:gd name="connsiteY65" fmla="*/ 79936 h 761503"/>
                <a:gd name="connsiteX66" fmla="*/ 161525 w 571128"/>
                <a:gd name="connsiteY66" fmla="*/ 79936 h 761503"/>
                <a:gd name="connsiteX67" fmla="*/ 177843 w 571128"/>
                <a:gd name="connsiteY67" fmla="*/ 66337 h 761503"/>
                <a:gd name="connsiteX68" fmla="*/ 202320 w 571128"/>
                <a:gd name="connsiteY68" fmla="*/ 58178 h 761503"/>
                <a:gd name="connsiteX69" fmla="*/ 234956 w 571128"/>
                <a:gd name="connsiteY69" fmla="*/ 77216 h 761503"/>
                <a:gd name="connsiteX70" fmla="*/ 251274 w 571128"/>
                <a:gd name="connsiteY70" fmla="*/ 107132 h 761503"/>
                <a:gd name="connsiteX71" fmla="*/ 267592 w 571128"/>
                <a:gd name="connsiteY71" fmla="*/ 147927 h 761503"/>
                <a:gd name="connsiteX72" fmla="*/ 281190 w 571128"/>
                <a:gd name="connsiteY72" fmla="*/ 183282 h 761503"/>
                <a:gd name="connsiteX73" fmla="*/ 297508 w 571128"/>
                <a:gd name="connsiteY73" fmla="*/ 224077 h 761503"/>
                <a:gd name="connsiteX74" fmla="*/ 308387 w 571128"/>
                <a:gd name="connsiteY74" fmla="*/ 264872 h 761503"/>
                <a:gd name="connsiteX75" fmla="*/ 319265 w 571128"/>
                <a:gd name="connsiteY75" fmla="*/ 300228 h 761503"/>
                <a:gd name="connsiteX76" fmla="*/ 351901 w 571128"/>
                <a:gd name="connsiteY76" fmla="*/ 379098 h 761503"/>
                <a:gd name="connsiteX77" fmla="*/ 365500 w 571128"/>
                <a:gd name="connsiteY77" fmla="*/ 417173 h 761503"/>
                <a:gd name="connsiteX78" fmla="*/ 379098 w 571128"/>
                <a:gd name="connsiteY78" fmla="*/ 457968 h 761503"/>
                <a:gd name="connsiteX79" fmla="*/ 395416 w 571128"/>
                <a:gd name="connsiteY79" fmla="*/ 496043 h 761503"/>
                <a:gd name="connsiteX80" fmla="*/ 406295 w 571128"/>
                <a:gd name="connsiteY80" fmla="*/ 512361 h 761503"/>
                <a:gd name="connsiteX81" fmla="*/ 411734 w 571128"/>
                <a:gd name="connsiteY81" fmla="*/ 531398 h 761503"/>
                <a:gd name="connsiteX82" fmla="*/ 419893 w 571128"/>
                <a:gd name="connsiteY82" fmla="*/ 558595 h 761503"/>
                <a:gd name="connsiteX83" fmla="*/ 425332 w 571128"/>
                <a:gd name="connsiteY83" fmla="*/ 564034 h 761503"/>
                <a:gd name="connsiteX84" fmla="*/ 430771 w 571128"/>
                <a:gd name="connsiteY84" fmla="*/ 558595 h 761503"/>
                <a:gd name="connsiteX85" fmla="*/ 430771 w 571128"/>
                <a:gd name="connsiteY85" fmla="*/ 550436 h 761503"/>
                <a:gd name="connsiteX86" fmla="*/ 430771 w 571128"/>
                <a:gd name="connsiteY86" fmla="*/ 501482 h 761503"/>
                <a:gd name="connsiteX87" fmla="*/ 430771 w 571128"/>
                <a:gd name="connsiteY87" fmla="*/ 403575 h 761503"/>
                <a:gd name="connsiteX88" fmla="*/ 425332 w 571128"/>
                <a:gd name="connsiteY88" fmla="*/ 313826 h 761503"/>
                <a:gd name="connsiteX89" fmla="*/ 425332 w 571128"/>
                <a:gd name="connsiteY89" fmla="*/ 248554 h 761503"/>
                <a:gd name="connsiteX90" fmla="*/ 425332 w 571128"/>
                <a:gd name="connsiteY90" fmla="*/ 210479 h 761503"/>
                <a:gd name="connsiteX91" fmla="*/ 422613 w 571128"/>
                <a:gd name="connsiteY91" fmla="*/ 153366 h 761503"/>
                <a:gd name="connsiteX92" fmla="*/ 425332 w 571128"/>
                <a:gd name="connsiteY92" fmla="*/ 123450 h 761503"/>
                <a:gd name="connsiteX93" fmla="*/ 398136 w 571128"/>
                <a:gd name="connsiteY93" fmla="*/ 123450 h 761503"/>
                <a:gd name="connsiteX94" fmla="*/ 379098 w 571128"/>
                <a:gd name="connsiteY94" fmla="*/ 123450 h 761503"/>
                <a:gd name="connsiteX95" fmla="*/ 360060 w 571128"/>
                <a:gd name="connsiteY95" fmla="*/ 118011 h 761503"/>
                <a:gd name="connsiteX96" fmla="*/ 349182 w 571128"/>
                <a:gd name="connsiteY96" fmla="*/ 101693 h 761503"/>
                <a:gd name="connsiteX97" fmla="*/ 351901 w 571128"/>
                <a:gd name="connsiteY97" fmla="*/ 93534 h 761503"/>
                <a:gd name="connsiteX98" fmla="*/ 368219 w 571128"/>
                <a:gd name="connsiteY98" fmla="*/ 85375 h 761503"/>
                <a:gd name="connsiteX99" fmla="*/ 422613 w 571128"/>
                <a:gd name="connsiteY99" fmla="*/ 79936 h 761503"/>
                <a:gd name="connsiteX100" fmla="*/ 444370 w 571128"/>
                <a:gd name="connsiteY100" fmla="*/ 79936 h 761503"/>
                <a:gd name="connsiteX101" fmla="*/ 463407 w 571128"/>
                <a:gd name="connsiteY101" fmla="*/ 71776 h 761503"/>
                <a:gd name="connsiteX102" fmla="*/ 477006 w 571128"/>
                <a:gd name="connsiteY102" fmla="*/ 79936 h 761503"/>
                <a:gd name="connsiteX103" fmla="*/ 512361 w 571128"/>
                <a:gd name="connsiteY103" fmla="*/ 79936 h 761503"/>
                <a:gd name="connsiteX104" fmla="*/ 512361 w 571128"/>
                <a:gd name="connsiteY104" fmla="*/ 79936 h 76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571128" h="761503">
                  <a:moveTo>
                    <a:pt x="512361" y="79936"/>
                  </a:moveTo>
                  <a:cubicBezTo>
                    <a:pt x="520520" y="79936"/>
                    <a:pt x="539558" y="79936"/>
                    <a:pt x="539558" y="96253"/>
                  </a:cubicBezTo>
                  <a:cubicBezTo>
                    <a:pt x="539558" y="104412"/>
                    <a:pt x="539558" y="107132"/>
                    <a:pt x="534118" y="112571"/>
                  </a:cubicBezTo>
                  <a:cubicBezTo>
                    <a:pt x="531399" y="118011"/>
                    <a:pt x="525960" y="120730"/>
                    <a:pt x="523240" y="120730"/>
                  </a:cubicBezTo>
                  <a:cubicBezTo>
                    <a:pt x="515081" y="123450"/>
                    <a:pt x="512361" y="123450"/>
                    <a:pt x="506922" y="123450"/>
                  </a:cubicBezTo>
                  <a:cubicBezTo>
                    <a:pt x="504202" y="123450"/>
                    <a:pt x="490604" y="123450"/>
                    <a:pt x="477006" y="123450"/>
                  </a:cubicBezTo>
                  <a:cubicBezTo>
                    <a:pt x="477006" y="131609"/>
                    <a:pt x="479725" y="137048"/>
                    <a:pt x="479725" y="145207"/>
                  </a:cubicBezTo>
                  <a:cubicBezTo>
                    <a:pt x="479725" y="156086"/>
                    <a:pt x="477006" y="166964"/>
                    <a:pt x="477006" y="180563"/>
                  </a:cubicBezTo>
                  <a:cubicBezTo>
                    <a:pt x="477006" y="196881"/>
                    <a:pt x="479725" y="215918"/>
                    <a:pt x="482445" y="232236"/>
                  </a:cubicBezTo>
                  <a:cubicBezTo>
                    <a:pt x="485165" y="248554"/>
                    <a:pt x="485165" y="267592"/>
                    <a:pt x="485165" y="283910"/>
                  </a:cubicBezTo>
                  <a:cubicBezTo>
                    <a:pt x="485165" y="297508"/>
                    <a:pt x="485165" y="313826"/>
                    <a:pt x="485165" y="327424"/>
                  </a:cubicBezTo>
                  <a:cubicBezTo>
                    <a:pt x="485165" y="343742"/>
                    <a:pt x="487884" y="357340"/>
                    <a:pt x="487884" y="373658"/>
                  </a:cubicBezTo>
                  <a:cubicBezTo>
                    <a:pt x="487884" y="389976"/>
                    <a:pt x="485165" y="403575"/>
                    <a:pt x="485165" y="419892"/>
                  </a:cubicBezTo>
                  <a:cubicBezTo>
                    <a:pt x="485165" y="436210"/>
                    <a:pt x="485165" y="449809"/>
                    <a:pt x="485165" y="463407"/>
                  </a:cubicBezTo>
                  <a:cubicBezTo>
                    <a:pt x="485165" y="479725"/>
                    <a:pt x="485165" y="498762"/>
                    <a:pt x="482445" y="515080"/>
                  </a:cubicBezTo>
                  <a:cubicBezTo>
                    <a:pt x="482445" y="528679"/>
                    <a:pt x="482445" y="542277"/>
                    <a:pt x="482445" y="558595"/>
                  </a:cubicBezTo>
                  <a:cubicBezTo>
                    <a:pt x="482445" y="572193"/>
                    <a:pt x="479725" y="588511"/>
                    <a:pt x="479725" y="602109"/>
                  </a:cubicBezTo>
                  <a:cubicBezTo>
                    <a:pt x="479725" y="615708"/>
                    <a:pt x="485165" y="632026"/>
                    <a:pt x="485165" y="648343"/>
                  </a:cubicBezTo>
                  <a:cubicBezTo>
                    <a:pt x="485165" y="659222"/>
                    <a:pt x="482445" y="670101"/>
                    <a:pt x="474286" y="675540"/>
                  </a:cubicBezTo>
                  <a:cubicBezTo>
                    <a:pt x="460688" y="686419"/>
                    <a:pt x="444370" y="691858"/>
                    <a:pt x="428052" y="691858"/>
                  </a:cubicBezTo>
                  <a:cubicBezTo>
                    <a:pt x="414454" y="691858"/>
                    <a:pt x="400855" y="689138"/>
                    <a:pt x="387257" y="683699"/>
                  </a:cubicBezTo>
                  <a:cubicBezTo>
                    <a:pt x="373659" y="678260"/>
                    <a:pt x="360060" y="672820"/>
                    <a:pt x="351901" y="664661"/>
                  </a:cubicBezTo>
                  <a:cubicBezTo>
                    <a:pt x="330144" y="645624"/>
                    <a:pt x="316546" y="621147"/>
                    <a:pt x="305667" y="596670"/>
                  </a:cubicBezTo>
                  <a:cubicBezTo>
                    <a:pt x="292069" y="569473"/>
                    <a:pt x="281190" y="539557"/>
                    <a:pt x="270312" y="509641"/>
                  </a:cubicBezTo>
                  <a:cubicBezTo>
                    <a:pt x="264872" y="493323"/>
                    <a:pt x="256713" y="477005"/>
                    <a:pt x="251274" y="460687"/>
                  </a:cubicBezTo>
                  <a:cubicBezTo>
                    <a:pt x="240395" y="433491"/>
                    <a:pt x="232236" y="409014"/>
                    <a:pt x="224077" y="381817"/>
                  </a:cubicBezTo>
                  <a:cubicBezTo>
                    <a:pt x="218638" y="365499"/>
                    <a:pt x="213199" y="346462"/>
                    <a:pt x="207759" y="330144"/>
                  </a:cubicBezTo>
                  <a:cubicBezTo>
                    <a:pt x="202320" y="316545"/>
                    <a:pt x="196881" y="300228"/>
                    <a:pt x="191442" y="286629"/>
                  </a:cubicBezTo>
                  <a:cubicBezTo>
                    <a:pt x="188722" y="281190"/>
                    <a:pt x="186002" y="278470"/>
                    <a:pt x="183283" y="278470"/>
                  </a:cubicBezTo>
                  <a:cubicBezTo>
                    <a:pt x="180563" y="278470"/>
                    <a:pt x="180563" y="286629"/>
                    <a:pt x="180563" y="292069"/>
                  </a:cubicBezTo>
                  <a:cubicBezTo>
                    <a:pt x="180563" y="297508"/>
                    <a:pt x="180563" y="302947"/>
                    <a:pt x="180563" y="305667"/>
                  </a:cubicBezTo>
                  <a:cubicBezTo>
                    <a:pt x="180563" y="321985"/>
                    <a:pt x="183283" y="338303"/>
                    <a:pt x="183283" y="354621"/>
                  </a:cubicBezTo>
                  <a:cubicBezTo>
                    <a:pt x="183283" y="387257"/>
                    <a:pt x="186002" y="417173"/>
                    <a:pt x="188722" y="449809"/>
                  </a:cubicBezTo>
                  <a:cubicBezTo>
                    <a:pt x="188722" y="460687"/>
                    <a:pt x="188722" y="468846"/>
                    <a:pt x="188722" y="479725"/>
                  </a:cubicBezTo>
                  <a:cubicBezTo>
                    <a:pt x="188722" y="501482"/>
                    <a:pt x="188722" y="523239"/>
                    <a:pt x="188722" y="542277"/>
                  </a:cubicBezTo>
                  <a:cubicBezTo>
                    <a:pt x="188722" y="566754"/>
                    <a:pt x="186002" y="591231"/>
                    <a:pt x="186002" y="615708"/>
                  </a:cubicBezTo>
                  <a:cubicBezTo>
                    <a:pt x="186002" y="623867"/>
                    <a:pt x="186002" y="632026"/>
                    <a:pt x="186002" y="637465"/>
                  </a:cubicBezTo>
                  <a:cubicBezTo>
                    <a:pt x="186002" y="645624"/>
                    <a:pt x="183283" y="656502"/>
                    <a:pt x="183283" y="664661"/>
                  </a:cubicBezTo>
                  <a:cubicBezTo>
                    <a:pt x="202320" y="664661"/>
                    <a:pt x="218638" y="664661"/>
                    <a:pt x="226797" y="664661"/>
                  </a:cubicBezTo>
                  <a:cubicBezTo>
                    <a:pt x="234956" y="664661"/>
                    <a:pt x="253994" y="664661"/>
                    <a:pt x="253994" y="680979"/>
                  </a:cubicBezTo>
                  <a:cubicBezTo>
                    <a:pt x="253994" y="689138"/>
                    <a:pt x="253994" y="691858"/>
                    <a:pt x="248554" y="697297"/>
                  </a:cubicBezTo>
                  <a:cubicBezTo>
                    <a:pt x="245835" y="702737"/>
                    <a:pt x="240395" y="705456"/>
                    <a:pt x="234956" y="705456"/>
                  </a:cubicBezTo>
                  <a:cubicBezTo>
                    <a:pt x="226797" y="708176"/>
                    <a:pt x="224077" y="708176"/>
                    <a:pt x="218638" y="708176"/>
                  </a:cubicBezTo>
                  <a:cubicBezTo>
                    <a:pt x="215918" y="708176"/>
                    <a:pt x="199600" y="708176"/>
                    <a:pt x="183283" y="708176"/>
                  </a:cubicBezTo>
                  <a:cubicBezTo>
                    <a:pt x="166965" y="708176"/>
                    <a:pt x="153366" y="708176"/>
                    <a:pt x="150647" y="708176"/>
                  </a:cubicBezTo>
                  <a:cubicBezTo>
                    <a:pt x="139768" y="708176"/>
                    <a:pt x="120730" y="708176"/>
                    <a:pt x="107132" y="708176"/>
                  </a:cubicBezTo>
                  <a:cubicBezTo>
                    <a:pt x="101693" y="708176"/>
                    <a:pt x="96253" y="708176"/>
                    <a:pt x="88094" y="708176"/>
                  </a:cubicBezTo>
                  <a:cubicBezTo>
                    <a:pt x="82655" y="708176"/>
                    <a:pt x="74496" y="708176"/>
                    <a:pt x="69057" y="702737"/>
                  </a:cubicBezTo>
                  <a:cubicBezTo>
                    <a:pt x="63618" y="700017"/>
                    <a:pt x="58178" y="691858"/>
                    <a:pt x="58178" y="686419"/>
                  </a:cubicBezTo>
                  <a:cubicBezTo>
                    <a:pt x="58178" y="683699"/>
                    <a:pt x="58178" y="680979"/>
                    <a:pt x="60898" y="678260"/>
                  </a:cubicBezTo>
                  <a:cubicBezTo>
                    <a:pt x="63618" y="675540"/>
                    <a:pt x="71777" y="672820"/>
                    <a:pt x="77216" y="670101"/>
                  </a:cubicBezTo>
                  <a:cubicBezTo>
                    <a:pt x="90814" y="667381"/>
                    <a:pt x="115291" y="664661"/>
                    <a:pt x="120730" y="664661"/>
                  </a:cubicBezTo>
                  <a:cubicBezTo>
                    <a:pt x="123450" y="664661"/>
                    <a:pt x="126170" y="664661"/>
                    <a:pt x="131609" y="664661"/>
                  </a:cubicBezTo>
                  <a:cubicBezTo>
                    <a:pt x="131609" y="623867"/>
                    <a:pt x="134329" y="583072"/>
                    <a:pt x="134329" y="539557"/>
                  </a:cubicBezTo>
                  <a:cubicBezTo>
                    <a:pt x="134329" y="528679"/>
                    <a:pt x="134329" y="515080"/>
                    <a:pt x="134329" y="504202"/>
                  </a:cubicBezTo>
                  <a:cubicBezTo>
                    <a:pt x="131609" y="460687"/>
                    <a:pt x="131609" y="417173"/>
                    <a:pt x="131609" y="376378"/>
                  </a:cubicBezTo>
                  <a:cubicBezTo>
                    <a:pt x="131609" y="351901"/>
                    <a:pt x="131609" y="327424"/>
                    <a:pt x="131609" y="302947"/>
                  </a:cubicBezTo>
                  <a:cubicBezTo>
                    <a:pt x="131609" y="275751"/>
                    <a:pt x="131609" y="248554"/>
                    <a:pt x="134329" y="221357"/>
                  </a:cubicBezTo>
                  <a:cubicBezTo>
                    <a:pt x="134329" y="188722"/>
                    <a:pt x="137048" y="156086"/>
                    <a:pt x="137048" y="123450"/>
                  </a:cubicBezTo>
                  <a:cubicBezTo>
                    <a:pt x="126170" y="123450"/>
                    <a:pt x="115291" y="123450"/>
                    <a:pt x="107132" y="123450"/>
                  </a:cubicBezTo>
                  <a:cubicBezTo>
                    <a:pt x="101693" y="123450"/>
                    <a:pt x="96253" y="123450"/>
                    <a:pt x="88094" y="123450"/>
                  </a:cubicBezTo>
                  <a:cubicBezTo>
                    <a:pt x="82655" y="123450"/>
                    <a:pt x="74496" y="120730"/>
                    <a:pt x="69057" y="118011"/>
                  </a:cubicBezTo>
                  <a:cubicBezTo>
                    <a:pt x="63618" y="115291"/>
                    <a:pt x="58178" y="107132"/>
                    <a:pt x="58178" y="101693"/>
                  </a:cubicBezTo>
                  <a:cubicBezTo>
                    <a:pt x="58178" y="98973"/>
                    <a:pt x="58178" y="96253"/>
                    <a:pt x="60898" y="93534"/>
                  </a:cubicBezTo>
                  <a:cubicBezTo>
                    <a:pt x="63618" y="90814"/>
                    <a:pt x="71777" y="88095"/>
                    <a:pt x="77216" y="85375"/>
                  </a:cubicBezTo>
                  <a:cubicBezTo>
                    <a:pt x="90814" y="82655"/>
                    <a:pt x="126170" y="79936"/>
                    <a:pt x="131609" y="79936"/>
                  </a:cubicBezTo>
                  <a:cubicBezTo>
                    <a:pt x="137048" y="79936"/>
                    <a:pt x="147927" y="79936"/>
                    <a:pt x="161525" y="79936"/>
                  </a:cubicBezTo>
                  <a:cubicBezTo>
                    <a:pt x="166965" y="74496"/>
                    <a:pt x="172404" y="71776"/>
                    <a:pt x="177843" y="66337"/>
                  </a:cubicBezTo>
                  <a:cubicBezTo>
                    <a:pt x="186002" y="60898"/>
                    <a:pt x="194161" y="58178"/>
                    <a:pt x="202320" y="58178"/>
                  </a:cubicBezTo>
                  <a:cubicBezTo>
                    <a:pt x="215918" y="58178"/>
                    <a:pt x="226797" y="63618"/>
                    <a:pt x="234956" y="77216"/>
                  </a:cubicBezTo>
                  <a:cubicBezTo>
                    <a:pt x="240395" y="88095"/>
                    <a:pt x="248554" y="96253"/>
                    <a:pt x="251274" y="107132"/>
                  </a:cubicBezTo>
                  <a:cubicBezTo>
                    <a:pt x="256713" y="120730"/>
                    <a:pt x="259433" y="134329"/>
                    <a:pt x="267592" y="147927"/>
                  </a:cubicBezTo>
                  <a:cubicBezTo>
                    <a:pt x="273031" y="158806"/>
                    <a:pt x="275751" y="172404"/>
                    <a:pt x="281190" y="183282"/>
                  </a:cubicBezTo>
                  <a:cubicBezTo>
                    <a:pt x="286630" y="196881"/>
                    <a:pt x="292069" y="210479"/>
                    <a:pt x="297508" y="224077"/>
                  </a:cubicBezTo>
                  <a:cubicBezTo>
                    <a:pt x="300228" y="237676"/>
                    <a:pt x="305667" y="251274"/>
                    <a:pt x="308387" y="264872"/>
                  </a:cubicBezTo>
                  <a:cubicBezTo>
                    <a:pt x="311107" y="278470"/>
                    <a:pt x="311107" y="289349"/>
                    <a:pt x="319265" y="300228"/>
                  </a:cubicBezTo>
                  <a:cubicBezTo>
                    <a:pt x="332864" y="324704"/>
                    <a:pt x="346462" y="351901"/>
                    <a:pt x="351901" y="379098"/>
                  </a:cubicBezTo>
                  <a:cubicBezTo>
                    <a:pt x="354621" y="392696"/>
                    <a:pt x="360060" y="403575"/>
                    <a:pt x="365500" y="417173"/>
                  </a:cubicBezTo>
                  <a:cubicBezTo>
                    <a:pt x="373659" y="430771"/>
                    <a:pt x="373659" y="444369"/>
                    <a:pt x="379098" y="457968"/>
                  </a:cubicBezTo>
                  <a:cubicBezTo>
                    <a:pt x="381818" y="471566"/>
                    <a:pt x="387257" y="482445"/>
                    <a:pt x="395416" y="496043"/>
                  </a:cubicBezTo>
                  <a:cubicBezTo>
                    <a:pt x="398136" y="501482"/>
                    <a:pt x="403575" y="506921"/>
                    <a:pt x="406295" y="512361"/>
                  </a:cubicBezTo>
                  <a:cubicBezTo>
                    <a:pt x="409014" y="517800"/>
                    <a:pt x="409014" y="525959"/>
                    <a:pt x="411734" y="531398"/>
                  </a:cubicBezTo>
                  <a:cubicBezTo>
                    <a:pt x="414454" y="539557"/>
                    <a:pt x="417173" y="550436"/>
                    <a:pt x="419893" y="558595"/>
                  </a:cubicBezTo>
                  <a:cubicBezTo>
                    <a:pt x="422613" y="561314"/>
                    <a:pt x="422613" y="564034"/>
                    <a:pt x="425332" y="564034"/>
                  </a:cubicBezTo>
                  <a:cubicBezTo>
                    <a:pt x="428052" y="564034"/>
                    <a:pt x="428052" y="561314"/>
                    <a:pt x="430771" y="558595"/>
                  </a:cubicBezTo>
                  <a:cubicBezTo>
                    <a:pt x="430771" y="555875"/>
                    <a:pt x="430771" y="553156"/>
                    <a:pt x="430771" y="550436"/>
                  </a:cubicBezTo>
                  <a:cubicBezTo>
                    <a:pt x="430771" y="534118"/>
                    <a:pt x="430771" y="517800"/>
                    <a:pt x="430771" y="501482"/>
                  </a:cubicBezTo>
                  <a:cubicBezTo>
                    <a:pt x="430771" y="468846"/>
                    <a:pt x="433491" y="436210"/>
                    <a:pt x="430771" y="403575"/>
                  </a:cubicBezTo>
                  <a:cubicBezTo>
                    <a:pt x="430771" y="373658"/>
                    <a:pt x="425332" y="343742"/>
                    <a:pt x="425332" y="313826"/>
                  </a:cubicBezTo>
                  <a:cubicBezTo>
                    <a:pt x="425332" y="292069"/>
                    <a:pt x="425332" y="270311"/>
                    <a:pt x="425332" y="248554"/>
                  </a:cubicBezTo>
                  <a:cubicBezTo>
                    <a:pt x="425332" y="234956"/>
                    <a:pt x="425332" y="224077"/>
                    <a:pt x="425332" y="210479"/>
                  </a:cubicBezTo>
                  <a:cubicBezTo>
                    <a:pt x="425332" y="191441"/>
                    <a:pt x="422613" y="172404"/>
                    <a:pt x="422613" y="153366"/>
                  </a:cubicBezTo>
                  <a:cubicBezTo>
                    <a:pt x="422613" y="142488"/>
                    <a:pt x="422613" y="134329"/>
                    <a:pt x="425332" y="123450"/>
                  </a:cubicBezTo>
                  <a:cubicBezTo>
                    <a:pt x="417173" y="123450"/>
                    <a:pt x="406295" y="123450"/>
                    <a:pt x="398136" y="123450"/>
                  </a:cubicBezTo>
                  <a:cubicBezTo>
                    <a:pt x="392696" y="123450"/>
                    <a:pt x="387257" y="123450"/>
                    <a:pt x="379098" y="123450"/>
                  </a:cubicBezTo>
                  <a:cubicBezTo>
                    <a:pt x="373659" y="123450"/>
                    <a:pt x="365500" y="120730"/>
                    <a:pt x="360060" y="118011"/>
                  </a:cubicBezTo>
                  <a:cubicBezTo>
                    <a:pt x="354621" y="115291"/>
                    <a:pt x="349182" y="107132"/>
                    <a:pt x="349182" y="101693"/>
                  </a:cubicBezTo>
                  <a:cubicBezTo>
                    <a:pt x="349182" y="98973"/>
                    <a:pt x="349182" y="96253"/>
                    <a:pt x="351901" y="93534"/>
                  </a:cubicBezTo>
                  <a:cubicBezTo>
                    <a:pt x="354621" y="90814"/>
                    <a:pt x="362780" y="88095"/>
                    <a:pt x="368219" y="85375"/>
                  </a:cubicBezTo>
                  <a:cubicBezTo>
                    <a:pt x="381818" y="82655"/>
                    <a:pt x="417173" y="79936"/>
                    <a:pt x="422613" y="79936"/>
                  </a:cubicBezTo>
                  <a:cubicBezTo>
                    <a:pt x="428052" y="79936"/>
                    <a:pt x="433491" y="79936"/>
                    <a:pt x="444370" y="79936"/>
                  </a:cubicBezTo>
                  <a:cubicBezTo>
                    <a:pt x="449809" y="74496"/>
                    <a:pt x="455248" y="71776"/>
                    <a:pt x="463407" y="71776"/>
                  </a:cubicBezTo>
                  <a:cubicBezTo>
                    <a:pt x="471566" y="71776"/>
                    <a:pt x="477006" y="74496"/>
                    <a:pt x="477006" y="79936"/>
                  </a:cubicBezTo>
                  <a:cubicBezTo>
                    <a:pt x="490604" y="82655"/>
                    <a:pt x="504202" y="79936"/>
                    <a:pt x="512361" y="79936"/>
                  </a:cubicBezTo>
                  <a:lnTo>
                    <a:pt x="512361" y="79936"/>
                  </a:lnTo>
                  <a:close/>
                </a:path>
              </a:pathLst>
            </a:custGeom>
            <a:grpFill/>
            <a:ln w="27168" cap="flat">
              <a:noFill/>
              <a:prstDash val="solid"/>
              <a:miter/>
            </a:ln>
          </p:spPr>
          <p:txBody>
            <a:bodyPr rtlCol="0" anchor="ctr"/>
            <a:lstStyle/>
            <a:p>
              <a:endParaRPr/>
            </a:p>
          </p:txBody>
        </p:sp>
        <p:sp>
          <p:nvSpPr>
            <p:cNvPr id="36" name="Freeform: Shape 35">
              <a:extLst>
                <a:ext uri="{FF2B5EF4-FFF2-40B4-BE49-F238E27FC236}">
                  <a16:creationId xmlns:a16="http://schemas.microsoft.com/office/drawing/2014/main" id="{417FE90C-6359-4A38-A932-B9E34A36EB87}"/>
                </a:ext>
              </a:extLst>
            </p:cNvPr>
            <p:cNvSpPr/>
            <p:nvPr/>
          </p:nvSpPr>
          <p:spPr>
            <a:xfrm>
              <a:off x="2987430" y="4242177"/>
              <a:ext cx="494979" cy="674476"/>
            </a:xfrm>
            <a:custGeom>
              <a:avLst/>
              <a:gdLst>
                <a:gd name="connsiteX0" fmla="*/ 228453 w 494979"/>
                <a:gd name="connsiteY0" fmla="*/ 97907 h 674476"/>
                <a:gd name="connsiteX1" fmla="*/ 212135 w 494979"/>
                <a:gd name="connsiteY1" fmla="*/ 119665 h 674476"/>
                <a:gd name="connsiteX2" fmla="*/ 203976 w 494979"/>
                <a:gd name="connsiteY2" fmla="*/ 152300 h 674476"/>
                <a:gd name="connsiteX3" fmla="*/ 201256 w 494979"/>
                <a:gd name="connsiteY3" fmla="*/ 168618 h 674476"/>
                <a:gd name="connsiteX4" fmla="*/ 198537 w 494979"/>
                <a:gd name="connsiteY4" fmla="*/ 184936 h 674476"/>
                <a:gd name="connsiteX5" fmla="*/ 190378 w 494979"/>
                <a:gd name="connsiteY5" fmla="*/ 220292 h 674476"/>
                <a:gd name="connsiteX6" fmla="*/ 171340 w 494979"/>
                <a:gd name="connsiteY6" fmla="*/ 291003 h 674476"/>
                <a:gd name="connsiteX7" fmla="*/ 163180 w 494979"/>
                <a:gd name="connsiteY7" fmla="*/ 323639 h 674476"/>
                <a:gd name="connsiteX8" fmla="*/ 152302 w 494979"/>
                <a:gd name="connsiteY8" fmla="*/ 361714 h 674476"/>
                <a:gd name="connsiteX9" fmla="*/ 146862 w 494979"/>
                <a:gd name="connsiteY9" fmla="*/ 388910 h 674476"/>
                <a:gd name="connsiteX10" fmla="*/ 152302 w 494979"/>
                <a:gd name="connsiteY10" fmla="*/ 391630 h 674476"/>
                <a:gd name="connsiteX11" fmla="*/ 174060 w 494979"/>
                <a:gd name="connsiteY11" fmla="*/ 391630 h 674476"/>
                <a:gd name="connsiteX12" fmla="*/ 195817 w 494979"/>
                <a:gd name="connsiteY12" fmla="*/ 388910 h 674476"/>
                <a:gd name="connsiteX13" fmla="*/ 214855 w 494979"/>
                <a:gd name="connsiteY13" fmla="*/ 388910 h 674476"/>
                <a:gd name="connsiteX14" fmla="*/ 239332 w 494979"/>
                <a:gd name="connsiteY14" fmla="*/ 388910 h 674476"/>
                <a:gd name="connsiteX15" fmla="*/ 252930 w 494979"/>
                <a:gd name="connsiteY15" fmla="*/ 386191 h 674476"/>
                <a:gd name="connsiteX16" fmla="*/ 261089 w 494979"/>
                <a:gd name="connsiteY16" fmla="*/ 386191 h 674476"/>
                <a:gd name="connsiteX17" fmla="*/ 258369 w 494979"/>
                <a:gd name="connsiteY17" fmla="*/ 367153 h 674476"/>
                <a:gd name="connsiteX18" fmla="*/ 252930 w 494979"/>
                <a:gd name="connsiteY18" fmla="*/ 331797 h 674476"/>
                <a:gd name="connsiteX19" fmla="*/ 250210 w 494979"/>
                <a:gd name="connsiteY19" fmla="*/ 244769 h 674476"/>
                <a:gd name="connsiteX20" fmla="*/ 244771 w 494979"/>
                <a:gd name="connsiteY20" fmla="*/ 203974 h 674476"/>
                <a:gd name="connsiteX21" fmla="*/ 239332 w 494979"/>
                <a:gd name="connsiteY21" fmla="*/ 157740 h 674476"/>
                <a:gd name="connsiteX22" fmla="*/ 236612 w 494979"/>
                <a:gd name="connsiteY22" fmla="*/ 119665 h 674476"/>
                <a:gd name="connsiteX23" fmla="*/ 228453 w 494979"/>
                <a:gd name="connsiteY23" fmla="*/ 97907 h 674476"/>
                <a:gd name="connsiteX24" fmla="*/ 274687 w 494979"/>
                <a:gd name="connsiteY24" fmla="*/ 0 h 674476"/>
                <a:gd name="connsiteX25" fmla="*/ 304603 w 494979"/>
                <a:gd name="connsiteY25" fmla="*/ 5439 h 674476"/>
                <a:gd name="connsiteX26" fmla="*/ 320921 w 494979"/>
                <a:gd name="connsiteY26" fmla="*/ 24477 h 674476"/>
                <a:gd name="connsiteX27" fmla="*/ 334519 w 494979"/>
                <a:gd name="connsiteY27" fmla="*/ 43515 h 674476"/>
                <a:gd name="connsiteX28" fmla="*/ 339959 w 494979"/>
                <a:gd name="connsiteY28" fmla="*/ 65272 h 674476"/>
                <a:gd name="connsiteX29" fmla="*/ 348118 w 494979"/>
                <a:gd name="connsiteY29" fmla="*/ 114226 h 674476"/>
                <a:gd name="connsiteX30" fmla="*/ 361716 w 494979"/>
                <a:gd name="connsiteY30" fmla="*/ 163180 h 674476"/>
                <a:gd name="connsiteX31" fmla="*/ 369875 w 494979"/>
                <a:gd name="connsiteY31" fmla="*/ 220293 h 674476"/>
                <a:gd name="connsiteX32" fmla="*/ 378034 w 494979"/>
                <a:gd name="connsiteY32" fmla="*/ 274686 h 674476"/>
                <a:gd name="connsiteX33" fmla="*/ 383473 w 494979"/>
                <a:gd name="connsiteY33" fmla="*/ 301883 h 674476"/>
                <a:gd name="connsiteX34" fmla="*/ 391632 w 494979"/>
                <a:gd name="connsiteY34" fmla="*/ 337238 h 674476"/>
                <a:gd name="connsiteX35" fmla="*/ 397071 w 494979"/>
                <a:gd name="connsiteY35" fmla="*/ 364435 h 674476"/>
                <a:gd name="connsiteX36" fmla="*/ 405230 w 494979"/>
                <a:gd name="connsiteY36" fmla="*/ 383473 h 674476"/>
                <a:gd name="connsiteX37" fmla="*/ 416109 w 494979"/>
                <a:gd name="connsiteY37" fmla="*/ 386192 h 674476"/>
                <a:gd name="connsiteX38" fmla="*/ 426988 w 494979"/>
                <a:gd name="connsiteY38" fmla="*/ 386192 h 674476"/>
                <a:gd name="connsiteX39" fmla="*/ 454184 w 494979"/>
                <a:gd name="connsiteY39" fmla="*/ 397071 h 674476"/>
                <a:gd name="connsiteX40" fmla="*/ 456904 w 494979"/>
                <a:gd name="connsiteY40" fmla="*/ 405230 h 674476"/>
                <a:gd name="connsiteX41" fmla="*/ 451465 w 494979"/>
                <a:gd name="connsiteY41" fmla="*/ 416108 h 674476"/>
                <a:gd name="connsiteX42" fmla="*/ 432427 w 494979"/>
                <a:gd name="connsiteY42" fmla="*/ 429707 h 674476"/>
                <a:gd name="connsiteX43" fmla="*/ 421548 w 494979"/>
                <a:gd name="connsiteY43" fmla="*/ 432426 h 674476"/>
                <a:gd name="connsiteX44" fmla="*/ 413389 w 494979"/>
                <a:gd name="connsiteY44" fmla="*/ 435146 h 674476"/>
                <a:gd name="connsiteX45" fmla="*/ 413389 w 494979"/>
                <a:gd name="connsiteY45" fmla="*/ 440585 h 674476"/>
                <a:gd name="connsiteX46" fmla="*/ 416109 w 494979"/>
                <a:gd name="connsiteY46" fmla="*/ 451464 h 674476"/>
                <a:gd name="connsiteX47" fmla="*/ 418829 w 494979"/>
                <a:gd name="connsiteY47" fmla="*/ 465062 h 674476"/>
                <a:gd name="connsiteX48" fmla="*/ 418829 w 494979"/>
                <a:gd name="connsiteY48" fmla="*/ 475941 h 674476"/>
                <a:gd name="connsiteX49" fmla="*/ 418829 w 494979"/>
                <a:gd name="connsiteY49" fmla="*/ 486820 h 674476"/>
                <a:gd name="connsiteX50" fmla="*/ 426988 w 494979"/>
                <a:gd name="connsiteY50" fmla="*/ 516736 h 674476"/>
                <a:gd name="connsiteX51" fmla="*/ 432427 w 494979"/>
                <a:gd name="connsiteY51" fmla="*/ 543932 h 674476"/>
                <a:gd name="connsiteX52" fmla="*/ 437866 w 494979"/>
                <a:gd name="connsiteY52" fmla="*/ 573848 h 674476"/>
                <a:gd name="connsiteX53" fmla="*/ 443306 w 494979"/>
                <a:gd name="connsiteY53" fmla="*/ 606484 h 674476"/>
                <a:gd name="connsiteX54" fmla="*/ 446025 w 494979"/>
                <a:gd name="connsiteY54" fmla="*/ 617363 h 674476"/>
                <a:gd name="connsiteX55" fmla="*/ 470502 w 494979"/>
                <a:gd name="connsiteY55" fmla="*/ 617363 h 674476"/>
                <a:gd name="connsiteX56" fmla="*/ 494979 w 494979"/>
                <a:gd name="connsiteY56" fmla="*/ 641840 h 674476"/>
                <a:gd name="connsiteX57" fmla="*/ 486820 w 494979"/>
                <a:gd name="connsiteY57" fmla="*/ 655438 h 674476"/>
                <a:gd name="connsiteX58" fmla="*/ 470502 w 494979"/>
                <a:gd name="connsiteY58" fmla="*/ 663597 h 674476"/>
                <a:gd name="connsiteX59" fmla="*/ 446025 w 494979"/>
                <a:gd name="connsiteY59" fmla="*/ 666317 h 674476"/>
                <a:gd name="connsiteX60" fmla="*/ 424268 w 494979"/>
                <a:gd name="connsiteY60" fmla="*/ 666317 h 674476"/>
                <a:gd name="connsiteX61" fmla="*/ 416109 w 494979"/>
                <a:gd name="connsiteY61" fmla="*/ 666317 h 674476"/>
                <a:gd name="connsiteX62" fmla="*/ 402511 w 494979"/>
                <a:gd name="connsiteY62" fmla="*/ 671756 h 674476"/>
                <a:gd name="connsiteX63" fmla="*/ 386193 w 494979"/>
                <a:gd name="connsiteY63" fmla="*/ 674476 h 674476"/>
                <a:gd name="connsiteX64" fmla="*/ 350837 w 494979"/>
                <a:gd name="connsiteY64" fmla="*/ 669036 h 674476"/>
                <a:gd name="connsiteX65" fmla="*/ 329080 w 494979"/>
                <a:gd name="connsiteY65" fmla="*/ 669036 h 674476"/>
                <a:gd name="connsiteX66" fmla="*/ 280126 w 494979"/>
                <a:gd name="connsiteY66" fmla="*/ 669036 h 674476"/>
                <a:gd name="connsiteX67" fmla="*/ 255649 w 494979"/>
                <a:gd name="connsiteY67" fmla="*/ 663597 h 674476"/>
                <a:gd name="connsiteX68" fmla="*/ 239331 w 494979"/>
                <a:gd name="connsiteY68" fmla="*/ 647279 h 674476"/>
                <a:gd name="connsiteX69" fmla="*/ 263808 w 494979"/>
                <a:gd name="connsiteY69" fmla="*/ 630961 h 674476"/>
                <a:gd name="connsiteX70" fmla="*/ 291005 w 494979"/>
                <a:gd name="connsiteY70" fmla="*/ 628241 h 674476"/>
                <a:gd name="connsiteX71" fmla="*/ 288285 w 494979"/>
                <a:gd name="connsiteY71" fmla="*/ 609204 h 674476"/>
                <a:gd name="connsiteX72" fmla="*/ 285565 w 494979"/>
                <a:gd name="connsiteY72" fmla="*/ 582007 h 674476"/>
                <a:gd name="connsiteX73" fmla="*/ 282846 w 494979"/>
                <a:gd name="connsiteY73" fmla="*/ 568409 h 674476"/>
                <a:gd name="connsiteX74" fmla="*/ 285565 w 494979"/>
                <a:gd name="connsiteY74" fmla="*/ 554811 h 674476"/>
                <a:gd name="connsiteX75" fmla="*/ 280126 w 494979"/>
                <a:gd name="connsiteY75" fmla="*/ 538493 h 674476"/>
                <a:gd name="connsiteX76" fmla="*/ 274687 w 494979"/>
                <a:gd name="connsiteY76" fmla="*/ 505857 h 674476"/>
                <a:gd name="connsiteX77" fmla="*/ 271967 w 494979"/>
                <a:gd name="connsiteY77" fmla="*/ 478660 h 674476"/>
                <a:gd name="connsiteX78" fmla="*/ 269247 w 494979"/>
                <a:gd name="connsiteY78" fmla="*/ 446025 h 674476"/>
                <a:gd name="connsiteX79" fmla="*/ 263808 w 494979"/>
                <a:gd name="connsiteY79" fmla="*/ 437866 h 674476"/>
                <a:gd name="connsiteX80" fmla="*/ 252929 w 494979"/>
                <a:gd name="connsiteY80" fmla="*/ 437866 h 674476"/>
                <a:gd name="connsiteX81" fmla="*/ 223013 w 494979"/>
                <a:gd name="connsiteY81" fmla="*/ 440585 h 674476"/>
                <a:gd name="connsiteX82" fmla="*/ 193097 w 494979"/>
                <a:gd name="connsiteY82" fmla="*/ 443305 h 674476"/>
                <a:gd name="connsiteX83" fmla="*/ 168620 w 494979"/>
                <a:gd name="connsiteY83" fmla="*/ 443305 h 674476"/>
                <a:gd name="connsiteX84" fmla="*/ 146862 w 494979"/>
                <a:gd name="connsiteY84" fmla="*/ 440585 h 674476"/>
                <a:gd name="connsiteX85" fmla="*/ 138703 w 494979"/>
                <a:gd name="connsiteY85" fmla="*/ 454184 h 674476"/>
                <a:gd name="connsiteX86" fmla="*/ 133263 w 494979"/>
                <a:gd name="connsiteY86" fmla="*/ 486820 h 674476"/>
                <a:gd name="connsiteX87" fmla="*/ 122385 w 494979"/>
                <a:gd name="connsiteY87" fmla="*/ 541213 h 674476"/>
                <a:gd name="connsiteX88" fmla="*/ 106067 w 494979"/>
                <a:gd name="connsiteY88" fmla="*/ 614643 h 674476"/>
                <a:gd name="connsiteX89" fmla="*/ 135983 w 494979"/>
                <a:gd name="connsiteY89" fmla="*/ 614643 h 674476"/>
                <a:gd name="connsiteX90" fmla="*/ 171340 w 494979"/>
                <a:gd name="connsiteY90" fmla="*/ 630961 h 674476"/>
                <a:gd name="connsiteX91" fmla="*/ 165900 w 494979"/>
                <a:gd name="connsiteY91" fmla="*/ 647279 h 674476"/>
                <a:gd name="connsiteX92" fmla="*/ 149581 w 494979"/>
                <a:gd name="connsiteY92" fmla="*/ 655438 h 674476"/>
                <a:gd name="connsiteX93" fmla="*/ 127824 w 494979"/>
                <a:gd name="connsiteY93" fmla="*/ 658158 h 674476"/>
                <a:gd name="connsiteX94" fmla="*/ 106067 w 494979"/>
                <a:gd name="connsiteY94" fmla="*/ 658158 h 674476"/>
                <a:gd name="connsiteX95" fmla="*/ 62552 w 494979"/>
                <a:gd name="connsiteY95" fmla="*/ 658158 h 674476"/>
                <a:gd name="connsiteX96" fmla="*/ 40795 w 494979"/>
                <a:gd name="connsiteY96" fmla="*/ 658158 h 674476"/>
                <a:gd name="connsiteX97" fmla="*/ 16318 w 494979"/>
                <a:gd name="connsiteY97" fmla="*/ 652718 h 674476"/>
                <a:gd name="connsiteX98" fmla="*/ 0 w 494979"/>
                <a:gd name="connsiteY98" fmla="*/ 636401 h 674476"/>
                <a:gd name="connsiteX99" fmla="*/ 2720 w 494979"/>
                <a:gd name="connsiteY99" fmla="*/ 628241 h 674476"/>
                <a:gd name="connsiteX100" fmla="*/ 24477 w 494979"/>
                <a:gd name="connsiteY100" fmla="*/ 620082 h 674476"/>
                <a:gd name="connsiteX101" fmla="*/ 62552 w 494979"/>
                <a:gd name="connsiteY101" fmla="*/ 617363 h 674476"/>
                <a:gd name="connsiteX102" fmla="*/ 62552 w 494979"/>
                <a:gd name="connsiteY102" fmla="*/ 614643 h 674476"/>
                <a:gd name="connsiteX103" fmla="*/ 65272 w 494979"/>
                <a:gd name="connsiteY103" fmla="*/ 587447 h 674476"/>
                <a:gd name="connsiteX104" fmla="*/ 76151 w 494979"/>
                <a:gd name="connsiteY104" fmla="*/ 522175 h 674476"/>
                <a:gd name="connsiteX105" fmla="*/ 87029 w 494979"/>
                <a:gd name="connsiteY105" fmla="*/ 470501 h 674476"/>
                <a:gd name="connsiteX106" fmla="*/ 92469 w 494979"/>
                <a:gd name="connsiteY106" fmla="*/ 446025 h 674476"/>
                <a:gd name="connsiteX107" fmla="*/ 65272 w 494979"/>
                <a:gd name="connsiteY107" fmla="*/ 432426 h 674476"/>
                <a:gd name="connsiteX108" fmla="*/ 54393 w 494979"/>
                <a:gd name="connsiteY108" fmla="*/ 421548 h 674476"/>
                <a:gd name="connsiteX109" fmla="*/ 73431 w 494979"/>
                <a:gd name="connsiteY109" fmla="*/ 407949 h 674476"/>
                <a:gd name="connsiteX110" fmla="*/ 100628 w 494979"/>
                <a:gd name="connsiteY110" fmla="*/ 399790 h 674476"/>
                <a:gd name="connsiteX111" fmla="*/ 108787 w 494979"/>
                <a:gd name="connsiteY111" fmla="*/ 369874 h 674476"/>
                <a:gd name="connsiteX112" fmla="*/ 125105 w 494979"/>
                <a:gd name="connsiteY112" fmla="*/ 307322 h 674476"/>
                <a:gd name="connsiteX113" fmla="*/ 141423 w 494979"/>
                <a:gd name="connsiteY113" fmla="*/ 242051 h 674476"/>
                <a:gd name="connsiteX114" fmla="*/ 155021 w 494979"/>
                <a:gd name="connsiteY114" fmla="*/ 179498 h 674476"/>
                <a:gd name="connsiteX115" fmla="*/ 168620 w 494979"/>
                <a:gd name="connsiteY115" fmla="*/ 119665 h 674476"/>
                <a:gd name="connsiteX116" fmla="*/ 193097 w 494979"/>
                <a:gd name="connsiteY116" fmla="*/ 57113 h 674476"/>
                <a:gd name="connsiteX117" fmla="*/ 201256 w 494979"/>
                <a:gd name="connsiteY117" fmla="*/ 38075 h 674476"/>
                <a:gd name="connsiteX118" fmla="*/ 217574 w 494979"/>
                <a:gd name="connsiteY118" fmla="*/ 13598 h 674476"/>
                <a:gd name="connsiteX119" fmla="*/ 274687 w 494979"/>
                <a:gd name="connsiteY119" fmla="*/ 0 h 674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94979" h="674476">
                  <a:moveTo>
                    <a:pt x="228453" y="97907"/>
                  </a:moveTo>
                  <a:cubicBezTo>
                    <a:pt x="220294" y="97907"/>
                    <a:pt x="212135" y="114225"/>
                    <a:pt x="212135" y="119665"/>
                  </a:cubicBezTo>
                  <a:cubicBezTo>
                    <a:pt x="209415" y="130543"/>
                    <a:pt x="206696" y="144141"/>
                    <a:pt x="203976" y="152300"/>
                  </a:cubicBezTo>
                  <a:cubicBezTo>
                    <a:pt x="201256" y="157740"/>
                    <a:pt x="201256" y="163179"/>
                    <a:pt x="201256" y="168618"/>
                  </a:cubicBezTo>
                  <a:cubicBezTo>
                    <a:pt x="201256" y="174058"/>
                    <a:pt x="198537" y="179497"/>
                    <a:pt x="198537" y="184936"/>
                  </a:cubicBezTo>
                  <a:cubicBezTo>
                    <a:pt x="195817" y="195815"/>
                    <a:pt x="193097" y="209413"/>
                    <a:pt x="190378" y="220292"/>
                  </a:cubicBezTo>
                  <a:cubicBezTo>
                    <a:pt x="187658" y="244769"/>
                    <a:pt x="179499" y="269246"/>
                    <a:pt x="171340" y="291003"/>
                  </a:cubicBezTo>
                  <a:cubicBezTo>
                    <a:pt x="168620" y="301881"/>
                    <a:pt x="165900" y="312760"/>
                    <a:pt x="163180" y="323639"/>
                  </a:cubicBezTo>
                  <a:cubicBezTo>
                    <a:pt x="160461" y="337237"/>
                    <a:pt x="157741" y="348115"/>
                    <a:pt x="152302" y="361714"/>
                  </a:cubicBezTo>
                  <a:cubicBezTo>
                    <a:pt x="149582" y="367153"/>
                    <a:pt x="146862" y="383471"/>
                    <a:pt x="146862" y="388910"/>
                  </a:cubicBezTo>
                  <a:cubicBezTo>
                    <a:pt x="146862" y="391630"/>
                    <a:pt x="149582" y="391630"/>
                    <a:pt x="152302" y="391630"/>
                  </a:cubicBezTo>
                  <a:cubicBezTo>
                    <a:pt x="157741" y="391630"/>
                    <a:pt x="171340" y="391630"/>
                    <a:pt x="174060" y="391630"/>
                  </a:cubicBezTo>
                  <a:cubicBezTo>
                    <a:pt x="182219" y="391630"/>
                    <a:pt x="190378" y="391630"/>
                    <a:pt x="195817" y="388910"/>
                  </a:cubicBezTo>
                  <a:cubicBezTo>
                    <a:pt x="201256" y="388910"/>
                    <a:pt x="206696" y="388910"/>
                    <a:pt x="214855" y="388910"/>
                  </a:cubicBezTo>
                  <a:cubicBezTo>
                    <a:pt x="220294" y="388910"/>
                    <a:pt x="228453" y="388910"/>
                    <a:pt x="239332" y="388910"/>
                  </a:cubicBezTo>
                  <a:cubicBezTo>
                    <a:pt x="244771" y="388910"/>
                    <a:pt x="250210" y="388910"/>
                    <a:pt x="252930" y="386191"/>
                  </a:cubicBezTo>
                  <a:cubicBezTo>
                    <a:pt x="258369" y="391630"/>
                    <a:pt x="261089" y="388910"/>
                    <a:pt x="261089" y="386191"/>
                  </a:cubicBezTo>
                  <a:cubicBezTo>
                    <a:pt x="261089" y="380751"/>
                    <a:pt x="258369" y="372592"/>
                    <a:pt x="258369" y="367153"/>
                  </a:cubicBezTo>
                  <a:cubicBezTo>
                    <a:pt x="255650" y="353555"/>
                    <a:pt x="252930" y="342676"/>
                    <a:pt x="252930" y="331797"/>
                  </a:cubicBezTo>
                  <a:cubicBezTo>
                    <a:pt x="252930" y="301881"/>
                    <a:pt x="252930" y="274685"/>
                    <a:pt x="250210" y="244769"/>
                  </a:cubicBezTo>
                  <a:cubicBezTo>
                    <a:pt x="250210" y="231170"/>
                    <a:pt x="247491" y="217572"/>
                    <a:pt x="244771" y="203974"/>
                  </a:cubicBezTo>
                  <a:cubicBezTo>
                    <a:pt x="242051" y="187656"/>
                    <a:pt x="239332" y="174058"/>
                    <a:pt x="239332" y="157740"/>
                  </a:cubicBezTo>
                  <a:cubicBezTo>
                    <a:pt x="239332" y="152300"/>
                    <a:pt x="239332" y="133263"/>
                    <a:pt x="236612" y="119665"/>
                  </a:cubicBezTo>
                  <a:cubicBezTo>
                    <a:pt x="236612" y="106066"/>
                    <a:pt x="233892" y="97907"/>
                    <a:pt x="228453" y="97907"/>
                  </a:cubicBezTo>
                  <a:close/>
                  <a:moveTo>
                    <a:pt x="274687" y="0"/>
                  </a:moveTo>
                  <a:cubicBezTo>
                    <a:pt x="288285" y="0"/>
                    <a:pt x="293724" y="2720"/>
                    <a:pt x="304603" y="5439"/>
                  </a:cubicBezTo>
                  <a:cubicBezTo>
                    <a:pt x="315482" y="10879"/>
                    <a:pt x="315482" y="16318"/>
                    <a:pt x="320921" y="24477"/>
                  </a:cubicBezTo>
                  <a:cubicBezTo>
                    <a:pt x="326360" y="29916"/>
                    <a:pt x="331800" y="35356"/>
                    <a:pt x="334519" y="43515"/>
                  </a:cubicBezTo>
                  <a:cubicBezTo>
                    <a:pt x="337239" y="51674"/>
                    <a:pt x="337239" y="57113"/>
                    <a:pt x="339959" y="65272"/>
                  </a:cubicBezTo>
                  <a:cubicBezTo>
                    <a:pt x="345398" y="78870"/>
                    <a:pt x="342678" y="97908"/>
                    <a:pt x="348118" y="114226"/>
                  </a:cubicBezTo>
                  <a:cubicBezTo>
                    <a:pt x="350837" y="130544"/>
                    <a:pt x="358996" y="146863"/>
                    <a:pt x="361716" y="163180"/>
                  </a:cubicBezTo>
                  <a:cubicBezTo>
                    <a:pt x="364435" y="182218"/>
                    <a:pt x="364435" y="201256"/>
                    <a:pt x="369875" y="220293"/>
                  </a:cubicBezTo>
                  <a:cubicBezTo>
                    <a:pt x="375314" y="239331"/>
                    <a:pt x="378034" y="255649"/>
                    <a:pt x="378034" y="274686"/>
                  </a:cubicBezTo>
                  <a:cubicBezTo>
                    <a:pt x="378034" y="282845"/>
                    <a:pt x="380753" y="293724"/>
                    <a:pt x="383473" y="301883"/>
                  </a:cubicBezTo>
                  <a:cubicBezTo>
                    <a:pt x="386193" y="312762"/>
                    <a:pt x="388912" y="326360"/>
                    <a:pt x="391632" y="337238"/>
                  </a:cubicBezTo>
                  <a:cubicBezTo>
                    <a:pt x="391632" y="342678"/>
                    <a:pt x="394352" y="353556"/>
                    <a:pt x="397071" y="364435"/>
                  </a:cubicBezTo>
                  <a:cubicBezTo>
                    <a:pt x="399791" y="372594"/>
                    <a:pt x="402511" y="380753"/>
                    <a:pt x="405230" y="383473"/>
                  </a:cubicBezTo>
                  <a:cubicBezTo>
                    <a:pt x="407950" y="386192"/>
                    <a:pt x="413389" y="386192"/>
                    <a:pt x="416109" y="386192"/>
                  </a:cubicBezTo>
                  <a:cubicBezTo>
                    <a:pt x="418829" y="386192"/>
                    <a:pt x="424268" y="386192"/>
                    <a:pt x="426988" y="386192"/>
                  </a:cubicBezTo>
                  <a:cubicBezTo>
                    <a:pt x="437866" y="386192"/>
                    <a:pt x="448745" y="388912"/>
                    <a:pt x="454184" y="397071"/>
                  </a:cubicBezTo>
                  <a:cubicBezTo>
                    <a:pt x="456904" y="399790"/>
                    <a:pt x="456904" y="402510"/>
                    <a:pt x="456904" y="405230"/>
                  </a:cubicBezTo>
                  <a:cubicBezTo>
                    <a:pt x="456904" y="407949"/>
                    <a:pt x="454184" y="410669"/>
                    <a:pt x="451465" y="416108"/>
                  </a:cubicBezTo>
                  <a:cubicBezTo>
                    <a:pt x="446025" y="421548"/>
                    <a:pt x="440586" y="426987"/>
                    <a:pt x="432427" y="429707"/>
                  </a:cubicBezTo>
                  <a:cubicBezTo>
                    <a:pt x="429707" y="429707"/>
                    <a:pt x="426988" y="432426"/>
                    <a:pt x="421548" y="432426"/>
                  </a:cubicBezTo>
                  <a:cubicBezTo>
                    <a:pt x="418829" y="432426"/>
                    <a:pt x="416109" y="432426"/>
                    <a:pt x="413389" y="435146"/>
                  </a:cubicBezTo>
                  <a:cubicBezTo>
                    <a:pt x="413389" y="435146"/>
                    <a:pt x="413389" y="437866"/>
                    <a:pt x="413389" y="440585"/>
                  </a:cubicBezTo>
                  <a:cubicBezTo>
                    <a:pt x="413389" y="443305"/>
                    <a:pt x="413389" y="448744"/>
                    <a:pt x="416109" y="451464"/>
                  </a:cubicBezTo>
                  <a:cubicBezTo>
                    <a:pt x="416109" y="456903"/>
                    <a:pt x="418829" y="462343"/>
                    <a:pt x="418829" y="465062"/>
                  </a:cubicBezTo>
                  <a:lnTo>
                    <a:pt x="418829" y="475941"/>
                  </a:lnTo>
                  <a:cubicBezTo>
                    <a:pt x="418829" y="481380"/>
                    <a:pt x="418829" y="484100"/>
                    <a:pt x="418829" y="486820"/>
                  </a:cubicBezTo>
                  <a:cubicBezTo>
                    <a:pt x="421548" y="497698"/>
                    <a:pt x="424268" y="505857"/>
                    <a:pt x="426988" y="516736"/>
                  </a:cubicBezTo>
                  <a:cubicBezTo>
                    <a:pt x="426988" y="524895"/>
                    <a:pt x="429707" y="535773"/>
                    <a:pt x="432427" y="543932"/>
                  </a:cubicBezTo>
                  <a:cubicBezTo>
                    <a:pt x="435147" y="554811"/>
                    <a:pt x="437866" y="562970"/>
                    <a:pt x="437866" y="573848"/>
                  </a:cubicBezTo>
                  <a:cubicBezTo>
                    <a:pt x="437866" y="587447"/>
                    <a:pt x="440586" y="595606"/>
                    <a:pt x="443306" y="606484"/>
                  </a:cubicBezTo>
                  <a:cubicBezTo>
                    <a:pt x="443306" y="609204"/>
                    <a:pt x="446025" y="614643"/>
                    <a:pt x="446025" y="617363"/>
                  </a:cubicBezTo>
                  <a:cubicBezTo>
                    <a:pt x="454184" y="617363"/>
                    <a:pt x="462343" y="617363"/>
                    <a:pt x="470502" y="617363"/>
                  </a:cubicBezTo>
                  <a:cubicBezTo>
                    <a:pt x="478661" y="625522"/>
                    <a:pt x="492259" y="630961"/>
                    <a:pt x="494979" y="641840"/>
                  </a:cubicBezTo>
                  <a:cubicBezTo>
                    <a:pt x="494979" y="647279"/>
                    <a:pt x="489540" y="649999"/>
                    <a:pt x="486820" y="655438"/>
                  </a:cubicBezTo>
                  <a:cubicBezTo>
                    <a:pt x="484100" y="660877"/>
                    <a:pt x="475942" y="663597"/>
                    <a:pt x="470502" y="663597"/>
                  </a:cubicBezTo>
                  <a:cubicBezTo>
                    <a:pt x="459623" y="666317"/>
                    <a:pt x="454184" y="666317"/>
                    <a:pt x="446025" y="666317"/>
                  </a:cubicBezTo>
                  <a:cubicBezTo>
                    <a:pt x="440586" y="666317"/>
                    <a:pt x="432427" y="666317"/>
                    <a:pt x="424268" y="666317"/>
                  </a:cubicBezTo>
                  <a:cubicBezTo>
                    <a:pt x="421548" y="666317"/>
                    <a:pt x="418829" y="666317"/>
                    <a:pt x="416109" y="666317"/>
                  </a:cubicBezTo>
                  <a:cubicBezTo>
                    <a:pt x="410670" y="669036"/>
                    <a:pt x="407950" y="669036"/>
                    <a:pt x="402511" y="671756"/>
                  </a:cubicBezTo>
                  <a:cubicBezTo>
                    <a:pt x="397071" y="671756"/>
                    <a:pt x="391632" y="674476"/>
                    <a:pt x="386193" y="674476"/>
                  </a:cubicBezTo>
                  <a:cubicBezTo>
                    <a:pt x="375314" y="674476"/>
                    <a:pt x="361716" y="671756"/>
                    <a:pt x="350837" y="669036"/>
                  </a:cubicBezTo>
                  <a:cubicBezTo>
                    <a:pt x="342678" y="669036"/>
                    <a:pt x="334519" y="669036"/>
                    <a:pt x="329080" y="669036"/>
                  </a:cubicBezTo>
                  <a:cubicBezTo>
                    <a:pt x="307323" y="669036"/>
                    <a:pt x="288285" y="669036"/>
                    <a:pt x="280126" y="669036"/>
                  </a:cubicBezTo>
                  <a:cubicBezTo>
                    <a:pt x="271967" y="669036"/>
                    <a:pt x="261088" y="669036"/>
                    <a:pt x="255649" y="663597"/>
                  </a:cubicBezTo>
                  <a:cubicBezTo>
                    <a:pt x="250210" y="660877"/>
                    <a:pt x="239331" y="655438"/>
                    <a:pt x="239331" y="647279"/>
                  </a:cubicBezTo>
                  <a:cubicBezTo>
                    <a:pt x="239331" y="636401"/>
                    <a:pt x="255649" y="633681"/>
                    <a:pt x="263808" y="630961"/>
                  </a:cubicBezTo>
                  <a:cubicBezTo>
                    <a:pt x="269247" y="630961"/>
                    <a:pt x="277406" y="630961"/>
                    <a:pt x="291005" y="628241"/>
                  </a:cubicBezTo>
                  <a:cubicBezTo>
                    <a:pt x="291005" y="620082"/>
                    <a:pt x="291005" y="614643"/>
                    <a:pt x="288285" y="609204"/>
                  </a:cubicBezTo>
                  <a:cubicBezTo>
                    <a:pt x="288285" y="601045"/>
                    <a:pt x="285565" y="590166"/>
                    <a:pt x="285565" y="582007"/>
                  </a:cubicBezTo>
                  <a:cubicBezTo>
                    <a:pt x="285565" y="576568"/>
                    <a:pt x="282846" y="573848"/>
                    <a:pt x="282846" y="568409"/>
                  </a:cubicBezTo>
                  <a:cubicBezTo>
                    <a:pt x="282846" y="562970"/>
                    <a:pt x="285565" y="557531"/>
                    <a:pt x="285565" y="554811"/>
                  </a:cubicBezTo>
                  <a:cubicBezTo>
                    <a:pt x="285565" y="549371"/>
                    <a:pt x="282846" y="546652"/>
                    <a:pt x="280126" y="538493"/>
                  </a:cubicBezTo>
                  <a:cubicBezTo>
                    <a:pt x="280126" y="527614"/>
                    <a:pt x="274687" y="516736"/>
                    <a:pt x="274687" y="505857"/>
                  </a:cubicBezTo>
                  <a:cubicBezTo>
                    <a:pt x="274687" y="494978"/>
                    <a:pt x="274687" y="486820"/>
                    <a:pt x="271967" y="478660"/>
                  </a:cubicBezTo>
                  <a:cubicBezTo>
                    <a:pt x="269247" y="467782"/>
                    <a:pt x="269247" y="456903"/>
                    <a:pt x="269247" y="446025"/>
                  </a:cubicBezTo>
                  <a:cubicBezTo>
                    <a:pt x="269247" y="440585"/>
                    <a:pt x="266528" y="437866"/>
                    <a:pt x="263808" y="437866"/>
                  </a:cubicBezTo>
                  <a:cubicBezTo>
                    <a:pt x="261088" y="437866"/>
                    <a:pt x="258369" y="437866"/>
                    <a:pt x="252929" y="437866"/>
                  </a:cubicBezTo>
                  <a:cubicBezTo>
                    <a:pt x="242051" y="437866"/>
                    <a:pt x="231172" y="437866"/>
                    <a:pt x="223013" y="440585"/>
                  </a:cubicBezTo>
                  <a:cubicBezTo>
                    <a:pt x="212135" y="440585"/>
                    <a:pt x="203976" y="443305"/>
                    <a:pt x="193097" y="443305"/>
                  </a:cubicBezTo>
                  <a:cubicBezTo>
                    <a:pt x="184938" y="443305"/>
                    <a:pt x="176779" y="443305"/>
                    <a:pt x="168620" y="443305"/>
                  </a:cubicBezTo>
                  <a:cubicBezTo>
                    <a:pt x="165900" y="443305"/>
                    <a:pt x="155021" y="440585"/>
                    <a:pt x="146862" y="440585"/>
                  </a:cubicBezTo>
                  <a:cubicBezTo>
                    <a:pt x="138703" y="440585"/>
                    <a:pt x="138703" y="448744"/>
                    <a:pt x="138703" y="454184"/>
                  </a:cubicBezTo>
                  <a:cubicBezTo>
                    <a:pt x="138703" y="465062"/>
                    <a:pt x="135983" y="475941"/>
                    <a:pt x="133263" y="486820"/>
                  </a:cubicBezTo>
                  <a:cubicBezTo>
                    <a:pt x="130544" y="505857"/>
                    <a:pt x="125105" y="522175"/>
                    <a:pt x="122385" y="541213"/>
                  </a:cubicBezTo>
                  <a:cubicBezTo>
                    <a:pt x="119665" y="560250"/>
                    <a:pt x="111506" y="595606"/>
                    <a:pt x="106067" y="614643"/>
                  </a:cubicBezTo>
                  <a:cubicBezTo>
                    <a:pt x="114226" y="614643"/>
                    <a:pt x="125105" y="614643"/>
                    <a:pt x="135983" y="614643"/>
                  </a:cubicBezTo>
                  <a:cubicBezTo>
                    <a:pt x="149581" y="614643"/>
                    <a:pt x="171340" y="614643"/>
                    <a:pt x="171340" y="630961"/>
                  </a:cubicBezTo>
                  <a:cubicBezTo>
                    <a:pt x="171340" y="639120"/>
                    <a:pt x="168620" y="639120"/>
                    <a:pt x="165900" y="647279"/>
                  </a:cubicBezTo>
                  <a:cubicBezTo>
                    <a:pt x="163181" y="652718"/>
                    <a:pt x="155021" y="655438"/>
                    <a:pt x="149581" y="655438"/>
                  </a:cubicBezTo>
                  <a:cubicBezTo>
                    <a:pt x="141423" y="658158"/>
                    <a:pt x="135983" y="658158"/>
                    <a:pt x="127824" y="658158"/>
                  </a:cubicBezTo>
                  <a:cubicBezTo>
                    <a:pt x="122385" y="658158"/>
                    <a:pt x="116946" y="658158"/>
                    <a:pt x="106067" y="658158"/>
                  </a:cubicBezTo>
                  <a:cubicBezTo>
                    <a:pt x="92469" y="658158"/>
                    <a:pt x="78870" y="658158"/>
                    <a:pt x="62552" y="658158"/>
                  </a:cubicBezTo>
                  <a:cubicBezTo>
                    <a:pt x="54393" y="658158"/>
                    <a:pt x="46234" y="658158"/>
                    <a:pt x="40795" y="658158"/>
                  </a:cubicBezTo>
                  <a:cubicBezTo>
                    <a:pt x="32636" y="658158"/>
                    <a:pt x="21758" y="658158"/>
                    <a:pt x="16318" y="652718"/>
                  </a:cubicBezTo>
                  <a:cubicBezTo>
                    <a:pt x="8159" y="649999"/>
                    <a:pt x="0" y="641840"/>
                    <a:pt x="0" y="636401"/>
                  </a:cubicBezTo>
                  <a:cubicBezTo>
                    <a:pt x="0" y="633681"/>
                    <a:pt x="0" y="630961"/>
                    <a:pt x="2720" y="628241"/>
                  </a:cubicBezTo>
                  <a:cubicBezTo>
                    <a:pt x="8159" y="625522"/>
                    <a:pt x="16318" y="622802"/>
                    <a:pt x="24477" y="620082"/>
                  </a:cubicBezTo>
                  <a:cubicBezTo>
                    <a:pt x="38075" y="617363"/>
                    <a:pt x="48954" y="617363"/>
                    <a:pt x="62552" y="617363"/>
                  </a:cubicBezTo>
                  <a:cubicBezTo>
                    <a:pt x="62552" y="617363"/>
                    <a:pt x="62552" y="614643"/>
                    <a:pt x="62552" y="614643"/>
                  </a:cubicBezTo>
                  <a:cubicBezTo>
                    <a:pt x="62552" y="603765"/>
                    <a:pt x="65272" y="590166"/>
                    <a:pt x="65272" y="587447"/>
                  </a:cubicBezTo>
                  <a:cubicBezTo>
                    <a:pt x="67992" y="565689"/>
                    <a:pt x="73431" y="543932"/>
                    <a:pt x="76151" y="522175"/>
                  </a:cubicBezTo>
                  <a:cubicBezTo>
                    <a:pt x="78870" y="505857"/>
                    <a:pt x="81590" y="486820"/>
                    <a:pt x="87029" y="470501"/>
                  </a:cubicBezTo>
                  <a:cubicBezTo>
                    <a:pt x="87029" y="465062"/>
                    <a:pt x="92469" y="451464"/>
                    <a:pt x="92469" y="446025"/>
                  </a:cubicBezTo>
                  <a:cubicBezTo>
                    <a:pt x="92469" y="437866"/>
                    <a:pt x="73431" y="437866"/>
                    <a:pt x="65272" y="432426"/>
                  </a:cubicBezTo>
                  <a:cubicBezTo>
                    <a:pt x="59833" y="429707"/>
                    <a:pt x="54393" y="426987"/>
                    <a:pt x="54393" y="421548"/>
                  </a:cubicBezTo>
                  <a:cubicBezTo>
                    <a:pt x="54393" y="413389"/>
                    <a:pt x="62552" y="410669"/>
                    <a:pt x="73431" y="407949"/>
                  </a:cubicBezTo>
                  <a:cubicBezTo>
                    <a:pt x="78870" y="407949"/>
                    <a:pt x="92469" y="405230"/>
                    <a:pt x="100628" y="399790"/>
                  </a:cubicBezTo>
                  <a:cubicBezTo>
                    <a:pt x="106067" y="394351"/>
                    <a:pt x="106067" y="378033"/>
                    <a:pt x="108787" y="369874"/>
                  </a:cubicBezTo>
                  <a:cubicBezTo>
                    <a:pt x="114226" y="348117"/>
                    <a:pt x="119665" y="326360"/>
                    <a:pt x="125105" y="307322"/>
                  </a:cubicBezTo>
                  <a:cubicBezTo>
                    <a:pt x="130544" y="285565"/>
                    <a:pt x="135983" y="263808"/>
                    <a:pt x="141423" y="242051"/>
                  </a:cubicBezTo>
                  <a:cubicBezTo>
                    <a:pt x="146862" y="220293"/>
                    <a:pt x="152301" y="198536"/>
                    <a:pt x="155021" y="179498"/>
                  </a:cubicBezTo>
                  <a:cubicBezTo>
                    <a:pt x="157740" y="160461"/>
                    <a:pt x="163181" y="138703"/>
                    <a:pt x="168620" y="119665"/>
                  </a:cubicBezTo>
                  <a:cubicBezTo>
                    <a:pt x="176779" y="100627"/>
                    <a:pt x="182218" y="76150"/>
                    <a:pt x="193097" y="57113"/>
                  </a:cubicBezTo>
                  <a:lnTo>
                    <a:pt x="201256" y="38075"/>
                  </a:lnTo>
                  <a:cubicBezTo>
                    <a:pt x="206695" y="29916"/>
                    <a:pt x="209415" y="19038"/>
                    <a:pt x="217574" y="13598"/>
                  </a:cubicBezTo>
                  <a:cubicBezTo>
                    <a:pt x="231172" y="2720"/>
                    <a:pt x="255649" y="0"/>
                    <a:pt x="274687" y="0"/>
                  </a:cubicBezTo>
                  <a:close/>
                </a:path>
              </a:pathLst>
            </a:custGeom>
            <a:grpFill/>
            <a:ln w="27168" cap="flat">
              <a:noFill/>
              <a:prstDash val="solid"/>
              <a:miter/>
            </a:ln>
          </p:spPr>
          <p:txBody>
            <a:bodyPr rtlCol="0" anchor="ctr"/>
            <a:lstStyle/>
            <a:p>
              <a:endParaRPr/>
            </a:p>
          </p:txBody>
        </p:sp>
        <p:sp>
          <p:nvSpPr>
            <p:cNvPr id="37" name="Freeform: Shape 36">
              <a:extLst>
                <a:ext uri="{FF2B5EF4-FFF2-40B4-BE49-F238E27FC236}">
                  <a16:creationId xmlns:a16="http://schemas.microsoft.com/office/drawing/2014/main" id="{0195EC85-116E-4D1D-AAC5-E1EE778E9F14}"/>
                </a:ext>
              </a:extLst>
            </p:cNvPr>
            <p:cNvSpPr/>
            <p:nvPr/>
          </p:nvSpPr>
          <p:spPr>
            <a:xfrm>
              <a:off x="3443268" y="4186718"/>
              <a:ext cx="435145" cy="761503"/>
            </a:xfrm>
            <a:custGeom>
              <a:avLst/>
              <a:gdLst>
                <a:gd name="connsiteX0" fmla="*/ 400855 w 435145"/>
                <a:gd name="connsiteY0" fmla="*/ 678260 h 761503"/>
                <a:gd name="connsiteX1" fmla="*/ 384537 w 435145"/>
                <a:gd name="connsiteY1" fmla="*/ 719054 h 761503"/>
                <a:gd name="connsiteX2" fmla="*/ 368219 w 435145"/>
                <a:gd name="connsiteY2" fmla="*/ 713615 h 761503"/>
                <a:gd name="connsiteX3" fmla="*/ 360060 w 435145"/>
                <a:gd name="connsiteY3" fmla="*/ 697297 h 761503"/>
                <a:gd name="connsiteX4" fmla="*/ 360060 w 435145"/>
                <a:gd name="connsiteY4" fmla="*/ 651063 h 761503"/>
                <a:gd name="connsiteX5" fmla="*/ 332864 w 435145"/>
                <a:gd name="connsiteY5" fmla="*/ 686418 h 761503"/>
                <a:gd name="connsiteX6" fmla="*/ 251274 w 435145"/>
                <a:gd name="connsiteY6" fmla="*/ 721774 h 761503"/>
                <a:gd name="connsiteX7" fmla="*/ 229517 w 435145"/>
                <a:gd name="connsiteY7" fmla="*/ 719054 h 761503"/>
                <a:gd name="connsiteX8" fmla="*/ 158806 w 435145"/>
                <a:gd name="connsiteY8" fmla="*/ 694578 h 761503"/>
                <a:gd name="connsiteX9" fmla="*/ 112571 w 435145"/>
                <a:gd name="connsiteY9" fmla="*/ 659222 h 761503"/>
                <a:gd name="connsiteX10" fmla="*/ 79936 w 435145"/>
                <a:gd name="connsiteY10" fmla="*/ 607548 h 761503"/>
                <a:gd name="connsiteX11" fmla="*/ 63618 w 435145"/>
                <a:gd name="connsiteY11" fmla="*/ 542277 h 761503"/>
                <a:gd name="connsiteX12" fmla="*/ 58178 w 435145"/>
                <a:gd name="connsiteY12" fmla="*/ 471566 h 761503"/>
                <a:gd name="connsiteX13" fmla="*/ 60898 w 435145"/>
                <a:gd name="connsiteY13" fmla="*/ 400855 h 761503"/>
                <a:gd name="connsiteX14" fmla="*/ 66337 w 435145"/>
                <a:gd name="connsiteY14" fmla="*/ 335583 h 761503"/>
                <a:gd name="connsiteX15" fmla="*/ 85375 w 435145"/>
                <a:gd name="connsiteY15" fmla="*/ 267592 h 761503"/>
                <a:gd name="connsiteX16" fmla="*/ 109852 w 435145"/>
                <a:gd name="connsiteY16" fmla="*/ 199600 h 761503"/>
                <a:gd name="connsiteX17" fmla="*/ 145207 w 435145"/>
                <a:gd name="connsiteY17" fmla="*/ 145207 h 761503"/>
                <a:gd name="connsiteX18" fmla="*/ 188722 w 435145"/>
                <a:gd name="connsiteY18" fmla="*/ 96253 h 761503"/>
                <a:gd name="connsiteX19" fmla="*/ 243115 w 435145"/>
                <a:gd name="connsiteY19" fmla="*/ 71776 h 761503"/>
                <a:gd name="connsiteX20" fmla="*/ 286630 w 435145"/>
                <a:gd name="connsiteY20" fmla="*/ 63617 h 761503"/>
                <a:gd name="connsiteX21" fmla="*/ 305667 w 435145"/>
                <a:gd name="connsiteY21" fmla="*/ 66337 h 761503"/>
                <a:gd name="connsiteX22" fmla="*/ 324705 w 435145"/>
                <a:gd name="connsiteY22" fmla="*/ 79936 h 761503"/>
                <a:gd name="connsiteX23" fmla="*/ 341023 w 435145"/>
                <a:gd name="connsiteY23" fmla="*/ 101693 h 761503"/>
                <a:gd name="connsiteX24" fmla="*/ 354621 w 435145"/>
                <a:gd name="connsiteY24" fmla="*/ 123450 h 761503"/>
                <a:gd name="connsiteX25" fmla="*/ 354621 w 435145"/>
                <a:gd name="connsiteY25" fmla="*/ 98973 h 761503"/>
                <a:gd name="connsiteX26" fmla="*/ 360060 w 435145"/>
                <a:gd name="connsiteY26" fmla="*/ 74496 h 761503"/>
                <a:gd name="connsiteX27" fmla="*/ 365500 w 435145"/>
                <a:gd name="connsiteY27" fmla="*/ 63617 h 761503"/>
                <a:gd name="connsiteX28" fmla="*/ 373659 w 435145"/>
                <a:gd name="connsiteY28" fmla="*/ 58178 h 761503"/>
                <a:gd name="connsiteX29" fmla="*/ 381818 w 435145"/>
                <a:gd name="connsiteY29" fmla="*/ 63617 h 761503"/>
                <a:gd name="connsiteX30" fmla="*/ 389977 w 435145"/>
                <a:gd name="connsiteY30" fmla="*/ 82655 h 761503"/>
                <a:gd name="connsiteX31" fmla="*/ 392696 w 435145"/>
                <a:gd name="connsiteY31" fmla="*/ 126170 h 761503"/>
                <a:gd name="connsiteX32" fmla="*/ 395416 w 435145"/>
                <a:gd name="connsiteY32" fmla="*/ 186002 h 761503"/>
                <a:gd name="connsiteX33" fmla="*/ 398136 w 435145"/>
                <a:gd name="connsiteY33" fmla="*/ 237675 h 761503"/>
                <a:gd name="connsiteX34" fmla="*/ 398136 w 435145"/>
                <a:gd name="connsiteY34" fmla="*/ 243115 h 761503"/>
                <a:gd name="connsiteX35" fmla="*/ 395416 w 435145"/>
                <a:gd name="connsiteY35" fmla="*/ 256713 h 761503"/>
                <a:gd name="connsiteX36" fmla="*/ 379098 w 435145"/>
                <a:gd name="connsiteY36" fmla="*/ 278470 h 761503"/>
                <a:gd name="connsiteX37" fmla="*/ 362780 w 435145"/>
                <a:gd name="connsiteY37" fmla="*/ 273031 h 761503"/>
                <a:gd name="connsiteX38" fmla="*/ 354621 w 435145"/>
                <a:gd name="connsiteY38" fmla="*/ 256713 h 761503"/>
                <a:gd name="connsiteX39" fmla="*/ 354621 w 435145"/>
                <a:gd name="connsiteY39" fmla="*/ 213198 h 761503"/>
                <a:gd name="connsiteX40" fmla="*/ 354621 w 435145"/>
                <a:gd name="connsiteY40" fmla="*/ 205040 h 761503"/>
                <a:gd name="connsiteX41" fmla="*/ 338303 w 435145"/>
                <a:gd name="connsiteY41" fmla="*/ 147927 h 761503"/>
                <a:gd name="connsiteX42" fmla="*/ 292069 w 435145"/>
                <a:gd name="connsiteY42" fmla="*/ 107132 h 761503"/>
                <a:gd name="connsiteX43" fmla="*/ 262153 w 435145"/>
                <a:gd name="connsiteY43" fmla="*/ 120730 h 761503"/>
                <a:gd name="connsiteX44" fmla="*/ 251274 w 435145"/>
                <a:gd name="connsiteY44" fmla="*/ 131609 h 761503"/>
                <a:gd name="connsiteX45" fmla="*/ 240395 w 435145"/>
                <a:gd name="connsiteY45" fmla="*/ 139768 h 761503"/>
                <a:gd name="connsiteX46" fmla="*/ 237676 w 435145"/>
                <a:gd name="connsiteY46" fmla="*/ 164245 h 761503"/>
                <a:gd name="connsiteX47" fmla="*/ 226797 w 435145"/>
                <a:gd name="connsiteY47" fmla="*/ 196881 h 761503"/>
                <a:gd name="connsiteX48" fmla="*/ 213199 w 435145"/>
                <a:gd name="connsiteY48" fmla="*/ 259433 h 761503"/>
                <a:gd name="connsiteX49" fmla="*/ 207759 w 435145"/>
                <a:gd name="connsiteY49" fmla="*/ 324704 h 761503"/>
                <a:gd name="connsiteX50" fmla="*/ 207759 w 435145"/>
                <a:gd name="connsiteY50" fmla="*/ 335583 h 761503"/>
                <a:gd name="connsiteX51" fmla="*/ 205040 w 435145"/>
                <a:gd name="connsiteY51" fmla="*/ 349181 h 761503"/>
                <a:gd name="connsiteX52" fmla="*/ 207759 w 435145"/>
                <a:gd name="connsiteY52" fmla="*/ 368219 h 761503"/>
                <a:gd name="connsiteX53" fmla="*/ 207759 w 435145"/>
                <a:gd name="connsiteY53" fmla="*/ 376378 h 761503"/>
                <a:gd name="connsiteX54" fmla="*/ 205040 w 435145"/>
                <a:gd name="connsiteY54" fmla="*/ 387256 h 761503"/>
                <a:gd name="connsiteX55" fmla="*/ 205040 w 435145"/>
                <a:gd name="connsiteY55" fmla="*/ 395415 h 761503"/>
                <a:gd name="connsiteX56" fmla="*/ 205040 w 435145"/>
                <a:gd name="connsiteY56" fmla="*/ 406294 h 761503"/>
                <a:gd name="connsiteX57" fmla="*/ 205040 w 435145"/>
                <a:gd name="connsiteY57" fmla="*/ 425332 h 761503"/>
                <a:gd name="connsiteX58" fmla="*/ 213199 w 435145"/>
                <a:gd name="connsiteY58" fmla="*/ 493323 h 761503"/>
                <a:gd name="connsiteX59" fmla="*/ 221358 w 435145"/>
                <a:gd name="connsiteY59" fmla="*/ 561314 h 761503"/>
                <a:gd name="connsiteX60" fmla="*/ 226797 w 435145"/>
                <a:gd name="connsiteY60" fmla="*/ 591231 h 761503"/>
                <a:gd name="connsiteX61" fmla="*/ 240395 w 435145"/>
                <a:gd name="connsiteY61" fmla="*/ 618427 h 761503"/>
                <a:gd name="connsiteX62" fmla="*/ 283910 w 435145"/>
                <a:gd name="connsiteY62" fmla="*/ 651063 h 761503"/>
                <a:gd name="connsiteX63" fmla="*/ 338303 w 435145"/>
                <a:gd name="connsiteY63" fmla="*/ 612988 h 761503"/>
                <a:gd name="connsiteX64" fmla="*/ 354621 w 435145"/>
                <a:gd name="connsiteY64" fmla="*/ 577632 h 761503"/>
                <a:gd name="connsiteX65" fmla="*/ 357341 w 435145"/>
                <a:gd name="connsiteY65" fmla="*/ 509641 h 761503"/>
                <a:gd name="connsiteX66" fmla="*/ 362780 w 435145"/>
                <a:gd name="connsiteY66" fmla="*/ 485164 h 761503"/>
                <a:gd name="connsiteX67" fmla="*/ 368219 w 435145"/>
                <a:gd name="connsiteY67" fmla="*/ 474286 h 761503"/>
                <a:gd name="connsiteX68" fmla="*/ 376378 w 435145"/>
                <a:gd name="connsiteY68" fmla="*/ 468846 h 761503"/>
                <a:gd name="connsiteX69" fmla="*/ 384537 w 435145"/>
                <a:gd name="connsiteY69" fmla="*/ 474286 h 761503"/>
                <a:gd name="connsiteX70" fmla="*/ 392696 w 435145"/>
                <a:gd name="connsiteY70" fmla="*/ 493323 h 761503"/>
                <a:gd name="connsiteX71" fmla="*/ 395416 w 435145"/>
                <a:gd name="connsiteY71" fmla="*/ 558595 h 761503"/>
                <a:gd name="connsiteX72" fmla="*/ 398136 w 435145"/>
                <a:gd name="connsiteY72" fmla="*/ 618427 h 761503"/>
                <a:gd name="connsiteX73" fmla="*/ 400855 w 435145"/>
                <a:gd name="connsiteY73" fmla="*/ 678260 h 76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435145" h="761503">
                  <a:moveTo>
                    <a:pt x="400855" y="678260"/>
                  </a:moveTo>
                  <a:cubicBezTo>
                    <a:pt x="400855" y="689138"/>
                    <a:pt x="400855" y="719054"/>
                    <a:pt x="384537" y="719054"/>
                  </a:cubicBezTo>
                  <a:cubicBezTo>
                    <a:pt x="376378" y="719054"/>
                    <a:pt x="373659" y="716335"/>
                    <a:pt x="368219" y="713615"/>
                  </a:cubicBezTo>
                  <a:cubicBezTo>
                    <a:pt x="362780" y="710895"/>
                    <a:pt x="360060" y="702736"/>
                    <a:pt x="360060" y="697297"/>
                  </a:cubicBezTo>
                  <a:cubicBezTo>
                    <a:pt x="357341" y="680979"/>
                    <a:pt x="357341" y="664661"/>
                    <a:pt x="360060" y="651063"/>
                  </a:cubicBezTo>
                  <a:cubicBezTo>
                    <a:pt x="354621" y="659222"/>
                    <a:pt x="341023" y="678260"/>
                    <a:pt x="332864" y="686418"/>
                  </a:cubicBezTo>
                  <a:cubicBezTo>
                    <a:pt x="311107" y="708176"/>
                    <a:pt x="283910" y="721774"/>
                    <a:pt x="251274" y="721774"/>
                  </a:cubicBezTo>
                  <a:cubicBezTo>
                    <a:pt x="243115" y="721774"/>
                    <a:pt x="237676" y="721774"/>
                    <a:pt x="229517" y="719054"/>
                  </a:cubicBezTo>
                  <a:cubicBezTo>
                    <a:pt x="207759" y="716335"/>
                    <a:pt x="183283" y="708176"/>
                    <a:pt x="158806" y="694578"/>
                  </a:cubicBezTo>
                  <a:cubicBezTo>
                    <a:pt x="142488" y="686418"/>
                    <a:pt x="126170" y="672820"/>
                    <a:pt x="112571" y="659222"/>
                  </a:cubicBezTo>
                  <a:cubicBezTo>
                    <a:pt x="98973" y="642904"/>
                    <a:pt x="88095" y="626586"/>
                    <a:pt x="79936" y="607548"/>
                  </a:cubicBezTo>
                  <a:cubicBezTo>
                    <a:pt x="71777" y="585791"/>
                    <a:pt x="66337" y="566754"/>
                    <a:pt x="63618" y="542277"/>
                  </a:cubicBezTo>
                  <a:cubicBezTo>
                    <a:pt x="60898" y="517800"/>
                    <a:pt x="58178" y="493323"/>
                    <a:pt x="58178" y="471566"/>
                  </a:cubicBezTo>
                  <a:cubicBezTo>
                    <a:pt x="58178" y="447089"/>
                    <a:pt x="58178" y="425332"/>
                    <a:pt x="60898" y="400855"/>
                  </a:cubicBezTo>
                  <a:cubicBezTo>
                    <a:pt x="63618" y="379098"/>
                    <a:pt x="60898" y="357340"/>
                    <a:pt x="66337" y="335583"/>
                  </a:cubicBezTo>
                  <a:cubicBezTo>
                    <a:pt x="69057" y="313826"/>
                    <a:pt x="77216" y="289349"/>
                    <a:pt x="85375" y="267592"/>
                  </a:cubicBezTo>
                  <a:cubicBezTo>
                    <a:pt x="93534" y="243115"/>
                    <a:pt x="98973" y="221357"/>
                    <a:pt x="109852" y="199600"/>
                  </a:cubicBezTo>
                  <a:cubicBezTo>
                    <a:pt x="118011" y="177843"/>
                    <a:pt x="131609" y="161525"/>
                    <a:pt x="145207" y="145207"/>
                  </a:cubicBezTo>
                  <a:cubicBezTo>
                    <a:pt x="158806" y="128889"/>
                    <a:pt x="172404" y="109852"/>
                    <a:pt x="188722" y="96253"/>
                  </a:cubicBezTo>
                  <a:cubicBezTo>
                    <a:pt x="205040" y="82655"/>
                    <a:pt x="224077" y="77216"/>
                    <a:pt x="243115" y="71776"/>
                  </a:cubicBezTo>
                  <a:cubicBezTo>
                    <a:pt x="256713" y="69057"/>
                    <a:pt x="273031" y="63617"/>
                    <a:pt x="286630" y="63617"/>
                  </a:cubicBezTo>
                  <a:cubicBezTo>
                    <a:pt x="292069" y="63617"/>
                    <a:pt x="297508" y="63617"/>
                    <a:pt x="305667" y="66337"/>
                  </a:cubicBezTo>
                  <a:cubicBezTo>
                    <a:pt x="313826" y="69057"/>
                    <a:pt x="319266" y="74496"/>
                    <a:pt x="324705" y="79936"/>
                  </a:cubicBezTo>
                  <a:cubicBezTo>
                    <a:pt x="332864" y="85375"/>
                    <a:pt x="332864" y="93534"/>
                    <a:pt x="341023" y="101693"/>
                  </a:cubicBezTo>
                  <a:cubicBezTo>
                    <a:pt x="346462" y="107132"/>
                    <a:pt x="349182" y="118011"/>
                    <a:pt x="354621" y="123450"/>
                  </a:cubicBezTo>
                  <a:cubicBezTo>
                    <a:pt x="354621" y="115291"/>
                    <a:pt x="354621" y="101693"/>
                    <a:pt x="354621" y="98973"/>
                  </a:cubicBezTo>
                  <a:cubicBezTo>
                    <a:pt x="354621" y="90814"/>
                    <a:pt x="354621" y="79936"/>
                    <a:pt x="360060" y="74496"/>
                  </a:cubicBezTo>
                  <a:cubicBezTo>
                    <a:pt x="362780" y="71776"/>
                    <a:pt x="362780" y="69057"/>
                    <a:pt x="365500" y="63617"/>
                  </a:cubicBezTo>
                  <a:cubicBezTo>
                    <a:pt x="368219" y="60898"/>
                    <a:pt x="370939" y="58178"/>
                    <a:pt x="373659" y="58178"/>
                  </a:cubicBezTo>
                  <a:cubicBezTo>
                    <a:pt x="376378" y="58178"/>
                    <a:pt x="379098" y="60898"/>
                    <a:pt x="381818" y="63617"/>
                  </a:cubicBezTo>
                  <a:cubicBezTo>
                    <a:pt x="384537" y="69057"/>
                    <a:pt x="387257" y="77216"/>
                    <a:pt x="389977" y="82655"/>
                  </a:cubicBezTo>
                  <a:cubicBezTo>
                    <a:pt x="389977" y="90814"/>
                    <a:pt x="392696" y="107132"/>
                    <a:pt x="392696" y="126170"/>
                  </a:cubicBezTo>
                  <a:cubicBezTo>
                    <a:pt x="392696" y="150647"/>
                    <a:pt x="392696" y="177843"/>
                    <a:pt x="395416" y="186002"/>
                  </a:cubicBezTo>
                  <a:cubicBezTo>
                    <a:pt x="398136" y="205040"/>
                    <a:pt x="398136" y="215918"/>
                    <a:pt x="398136" y="237675"/>
                  </a:cubicBezTo>
                  <a:cubicBezTo>
                    <a:pt x="398136" y="240395"/>
                    <a:pt x="398136" y="243115"/>
                    <a:pt x="398136" y="243115"/>
                  </a:cubicBezTo>
                  <a:cubicBezTo>
                    <a:pt x="398136" y="248554"/>
                    <a:pt x="398136" y="251274"/>
                    <a:pt x="395416" y="256713"/>
                  </a:cubicBezTo>
                  <a:cubicBezTo>
                    <a:pt x="392696" y="267592"/>
                    <a:pt x="389977" y="278470"/>
                    <a:pt x="379098" y="278470"/>
                  </a:cubicBezTo>
                  <a:cubicBezTo>
                    <a:pt x="370939" y="278470"/>
                    <a:pt x="368219" y="275751"/>
                    <a:pt x="362780" y="273031"/>
                  </a:cubicBezTo>
                  <a:cubicBezTo>
                    <a:pt x="357341" y="270311"/>
                    <a:pt x="354621" y="262152"/>
                    <a:pt x="354621" y="256713"/>
                  </a:cubicBezTo>
                  <a:cubicBezTo>
                    <a:pt x="349182" y="237675"/>
                    <a:pt x="354621" y="232236"/>
                    <a:pt x="354621" y="213198"/>
                  </a:cubicBezTo>
                  <a:cubicBezTo>
                    <a:pt x="354621" y="210479"/>
                    <a:pt x="354621" y="207759"/>
                    <a:pt x="354621" y="205040"/>
                  </a:cubicBezTo>
                  <a:cubicBezTo>
                    <a:pt x="349182" y="186002"/>
                    <a:pt x="343742" y="169684"/>
                    <a:pt x="338303" y="147927"/>
                  </a:cubicBezTo>
                  <a:cubicBezTo>
                    <a:pt x="332864" y="131609"/>
                    <a:pt x="311107" y="107132"/>
                    <a:pt x="292069" y="107132"/>
                  </a:cubicBezTo>
                  <a:cubicBezTo>
                    <a:pt x="281190" y="107132"/>
                    <a:pt x="270312" y="115291"/>
                    <a:pt x="262153" y="120730"/>
                  </a:cubicBezTo>
                  <a:cubicBezTo>
                    <a:pt x="259433" y="123450"/>
                    <a:pt x="256713" y="126170"/>
                    <a:pt x="251274" y="131609"/>
                  </a:cubicBezTo>
                  <a:cubicBezTo>
                    <a:pt x="248554" y="134329"/>
                    <a:pt x="243115" y="137048"/>
                    <a:pt x="240395" y="139768"/>
                  </a:cubicBezTo>
                  <a:cubicBezTo>
                    <a:pt x="237676" y="145207"/>
                    <a:pt x="240395" y="156086"/>
                    <a:pt x="237676" y="164245"/>
                  </a:cubicBezTo>
                  <a:cubicBezTo>
                    <a:pt x="232236" y="175123"/>
                    <a:pt x="229517" y="186002"/>
                    <a:pt x="226797" y="196881"/>
                  </a:cubicBezTo>
                  <a:cubicBezTo>
                    <a:pt x="221358" y="218638"/>
                    <a:pt x="218638" y="237675"/>
                    <a:pt x="213199" y="259433"/>
                  </a:cubicBezTo>
                  <a:cubicBezTo>
                    <a:pt x="210479" y="281190"/>
                    <a:pt x="207759" y="302947"/>
                    <a:pt x="207759" y="324704"/>
                  </a:cubicBezTo>
                  <a:cubicBezTo>
                    <a:pt x="207759" y="327424"/>
                    <a:pt x="207759" y="332863"/>
                    <a:pt x="207759" y="335583"/>
                  </a:cubicBezTo>
                  <a:cubicBezTo>
                    <a:pt x="207759" y="341022"/>
                    <a:pt x="205040" y="343742"/>
                    <a:pt x="205040" y="349181"/>
                  </a:cubicBezTo>
                  <a:cubicBezTo>
                    <a:pt x="205040" y="354621"/>
                    <a:pt x="207759" y="362779"/>
                    <a:pt x="207759" y="368219"/>
                  </a:cubicBezTo>
                  <a:cubicBezTo>
                    <a:pt x="207759" y="370939"/>
                    <a:pt x="207759" y="373658"/>
                    <a:pt x="207759" y="376378"/>
                  </a:cubicBezTo>
                  <a:cubicBezTo>
                    <a:pt x="205040" y="381817"/>
                    <a:pt x="205040" y="384537"/>
                    <a:pt x="205040" y="387256"/>
                  </a:cubicBezTo>
                  <a:cubicBezTo>
                    <a:pt x="205040" y="389976"/>
                    <a:pt x="205040" y="392696"/>
                    <a:pt x="205040" y="395415"/>
                  </a:cubicBezTo>
                  <a:cubicBezTo>
                    <a:pt x="205040" y="398135"/>
                    <a:pt x="205040" y="403574"/>
                    <a:pt x="205040" y="406294"/>
                  </a:cubicBezTo>
                  <a:cubicBezTo>
                    <a:pt x="205040" y="411733"/>
                    <a:pt x="205040" y="417173"/>
                    <a:pt x="205040" y="425332"/>
                  </a:cubicBezTo>
                  <a:cubicBezTo>
                    <a:pt x="205040" y="449809"/>
                    <a:pt x="213199" y="471566"/>
                    <a:pt x="213199" y="493323"/>
                  </a:cubicBezTo>
                  <a:cubicBezTo>
                    <a:pt x="213199" y="517800"/>
                    <a:pt x="215919" y="539557"/>
                    <a:pt x="221358" y="561314"/>
                  </a:cubicBezTo>
                  <a:cubicBezTo>
                    <a:pt x="224077" y="572193"/>
                    <a:pt x="224077" y="580352"/>
                    <a:pt x="226797" y="591231"/>
                  </a:cubicBezTo>
                  <a:cubicBezTo>
                    <a:pt x="229517" y="599390"/>
                    <a:pt x="237676" y="607548"/>
                    <a:pt x="240395" y="618427"/>
                  </a:cubicBezTo>
                  <a:cubicBezTo>
                    <a:pt x="248554" y="637465"/>
                    <a:pt x="262153" y="651063"/>
                    <a:pt x="283910" y="651063"/>
                  </a:cubicBezTo>
                  <a:cubicBezTo>
                    <a:pt x="302948" y="651063"/>
                    <a:pt x="330144" y="629306"/>
                    <a:pt x="338303" y="612988"/>
                  </a:cubicBezTo>
                  <a:cubicBezTo>
                    <a:pt x="346462" y="599390"/>
                    <a:pt x="351901" y="591231"/>
                    <a:pt x="354621" y="577632"/>
                  </a:cubicBezTo>
                  <a:cubicBezTo>
                    <a:pt x="354621" y="550436"/>
                    <a:pt x="354621" y="517800"/>
                    <a:pt x="357341" y="509641"/>
                  </a:cubicBezTo>
                  <a:cubicBezTo>
                    <a:pt x="357341" y="501482"/>
                    <a:pt x="357341" y="490603"/>
                    <a:pt x="362780" y="485164"/>
                  </a:cubicBezTo>
                  <a:cubicBezTo>
                    <a:pt x="365500" y="482444"/>
                    <a:pt x="365500" y="479725"/>
                    <a:pt x="368219" y="474286"/>
                  </a:cubicBezTo>
                  <a:cubicBezTo>
                    <a:pt x="370939" y="471566"/>
                    <a:pt x="373659" y="468846"/>
                    <a:pt x="376378" y="468846"/>
                  </a:cubicBezTo>
                  <a:cubicBezTo>
                    <a:pt x="379098" y="468846"/>
                    <a:pt x="381818" y="471566"/>
                    <a:pt x="384537" y="474286"/>
                  </a:cubicBezTo>
                  <a:cubicBezTo>
                    <a:pt x="387257" y="479725"/>
                    <a:pt x="389977" y="487884"/>
                    <a:pt x="392696" y="493323"/>
                  </a:cubicBezTo>
                  <a:cubicBezTo>
                    <a:pt x="392696" y="501482"/>
                    <a:pt x="395416" y="539557"/>
                    <a:pt x="395416" y="558595"/>
                  </a:cubicBezTo>
                  <a:cubicBezTo>
                    <a:pt x="395416" y="583072"/>
                    <a:pt x="395416" y="610268"/>
                    <a:pt x="398136" y="618427"/>
                  </a:cubicBezTo>
                  <a:cubicBezTo>
                    <a:pt x="398136" y="648343"/>
                    <a:pt x="400855" y="659222"/>
                    <a:pt x="400855" y="678260"/>
                  </a:cubicBezTo>
                </a:path>
              </a:pathLst>
            </a:custGeom>
            <a:grpFill/>
            <a:ln w="27168" cap="flat">
              <a:noFill/>
              <a:prstDash val="solid"/>
              <a:miter/>
            </a:ln>
          </p:spPr>
          <p:txBody>
            <a:bodyPr rtlCol="0" anchor="ctr"/>
            <a:lstStyle/>
            <a:p>
              <a:endParaRPr/>
            </a:p>
          </p:txBody>
        </p:sp>
        <p:sp>
          <p:nvSpPr>
            <p:cNvPr id="38" name="Freeform: Shape 37">
              <a:extLst>
                <a:ext uri="{FF2B5EF4-FFF2-40B4-BE49-F238E27FC236}">
                  <a16:creationId xmlns:a16="http://schemas.microsoft.com/office/drawing/2014/main" id="{91199EB2-8CF7-412C-88D7-2C906A9B506E}"/>
                </a:ext>
              </a:extLst>
            </p:cNvPr>
            <p:cNvSpPr/>
            <p:nvPr/>
          </p:nvSpPr>
          <p:spPr>
            <a:xfrm>
              <a:off x="3829459" y="4200317"/>
              <a:ext cx="598325" cy="761503"/>
            </a:xfrm>
            <a:custGeom>
              <a:avLst/>
              <a:gdLst>
                <a:gd name="connsiteX0" fmla="*/ 360060 w 598324"/>
                <a:gd name="connsiteY0" fmla="*/ 332863 h 761503"/>
                <a:gd name="connsiteX1" fmla="*/ 341023 w 598324"/>
                <a:gd name="connsiteY1" fmla="*/ 370939 h 761503"/>
                <a:gd name="connsiteX2" fmla="*/ 376378 w 598324"/>
                <a:gd name="connsiteY2" fmla="*/ 389976 h 761503"/>
                <a:gd name="connsiteX3" fmla="*/ 425332 w 598324"/>
                <a:gd name="connsiteY3" fmla="*/ 433491 h 761503"/>
                <a:gd name="connsiteX4" fmla="*/ 438930 w 598324"/>
                <a:gd name="connsiteY4" fmla="*/ 463407 h 761503"/>
                <a:gd name="connsiteX5" fmla="*/ 449809 w 598324"/>
                <a:gd name="connsiteY5" fmla="*/ 498762 h 761503"/>
                <a:gd name="connsiteX6" fmla="*/ 457968 w 598324"/>
                <a:gd name="connsiteY6" fmla="*/ 528679 h 761503"/>
                <a:gd name="connsiteX7" fmla="*/ 466127 w 598324"/>
                <a:gd name="connsiteY7" fmla="*/ 564034 h 761503"/>
                <a:gd name="connsiteX8" fmla="*/ 471566 w 598324"/>
                <a:gd name="connsiteY8" fmla="*/ 593950 h 761503"/>
                <a:gd name="connsiteX9" fmla="*/ 479725 w 598324"/>
                <a:gd name="connsiteY9" fmla="*/ 607548 h 761503"/>
                <a:gd name="connsiteX10" fmla="*/ 487884 w 598324"/>
                <a:gd name="connsiteY10" fmla="*/ 623867 h 761503"/>
                <a:gd name="connsiteX11" fmla="*/ 501482 w 598324"/>
                <a:gd name="connsiteY11" fmla="*/ 651063 h 761503"/>
                <a:gd name="connsiteX12" fmla="*/ 523240 w 598324"/>
                <a:gd name="connsiteY12" fmla="*/ 670101 h 761503"/>
                <a:gd name="connsiteX13" fmla="*/ 534119 w 598324"/>
                <a:gd name="connsiteY13" fmla="*/ 686418 h 761503"/>
                <a:gd name="connsiteX14" fmla="*/ 531399 w 598324"/>
                <a:gd name="connsiteY14" fmla="*/ 694578 h 761503"/>
                <a:gd name="connsiteX15" fmla="*/ 498763 w 598324"/>
                <a:gd name="connsiteY15" fmla="*/ 708176 h 761503"/>
                <a:gd name="connsiteX16" fmla="*/ 449809 w 598324"/>
                <a:gd name="connsiteY16" fmla="*/ 700017 h 761503"/>
                <a:gd name="connsiteX17" fmla="*/ 400855 w 598324"/>
                <a:gd name="connsiteY17" fmla="*/ 667381 h 761503"/>
                <a:gd name="connsiteX18" fmla="*/ 381817 w 598324"/>
                <a:gd name="connsiteY18" fmla="*/ 642904 h 761503"/>
                <a:gd name="connsiteX19" fmla="*/ 368219 w 598324"/>
                <a:gd name="connsiteY19" fmla="*/ 610268 h 761503"/>
                <a:gd name="connsiteX20" fmla="*/ 349182 w 598324"/>
                <a:gd name="connsiteY20" fmla="*/ 550436 h 761503"/>
                <a:gd name="connsiteX21" fmla="*/ 338303 w 598324"/>
                <a:gd name="connsiteY21" fmla="*/ 504202 h 761503"/>
                <a:gd name="connsiteX22" fmla="*/ 330144 w 598324"/>
                <a:gd name="connsiteY22" fmla="*/ 477005 h 761503"/>
                <a:gd name="connsiteX23" fmla="*/ 321985 w 598324"/>
                <a:gd name="connsiteY23" fmla="*/ 455248 h 761503"/>
                <a:gd name="connsiteX24" fmla="*/ 305667 w 598324"/>
                <a:gd name="connsiteY24" fmla="*/ 436210 h 761503"/>
                <a:gd name="connsiteX25" fmla="*/ 294788 w 598324"/>
                <a:gd name="connsiteY25" fmla="*/ 441650 h 761503"/>
                <a:gd name="connsiteX26" fmla="*/ 278471 w 598324"/>
                <a:gd name="connsiteY26" fmla="*/ 463407 h 761503"/>
                <a:gd name="connsiteX27" fmla="*/ 264872 w 598324"/>
                <a:gd name="connsiteY27" fmla="*/ 496043 h 761503"/>
                <a:gd name="connsiteX28" fmla="*/ 262153 w 598324"/>
                <a:gd name="connsiteY28" fmla="*/ 517800 h 761503"/>
                <a:gd name="connsiteX29" fmla="*/ 262153 w 598324"/>
                <a:gd name="connsiteY29" fmla="*/ 523239 h 761503"/>
                <a:gd name="connsiteX30" fmla="*/ 262153 w 598324"/>
                <a:gd name="connsiteY30" fmla="*/ 553155 h 761503"/>
                <a:gd name="connsiteX31" fmla="*/ 262153 w 598324"/>
                <a:gd name="connsiteY31" fmla="*/ 629306 h 761503"/>
                <a:gd name="connsiteX32" fmla="*/ 259433 w 598324"/>
                <a:gd name="connsiteY32" fmla="*/ 659222 h 761503"/>
                <a:gd name="connsiteX33" fmla="*/ 283910 w 598324"/>
                <a:gd name="connsiteY33" fmla="*/ 659222 h 761503"/>
                <a:gd name="connsiteX34" fmla="*/ 321985 w 598324"/>
                <a:gd name="connsiteY34" fmla="*/ 675540 h 761503"/>
                <a:gd name="connsiteX35" fmla="*/ 316546 w 598324"/>
                <a:gd name="connsiteY35" fmla="*/ 691858 h 761503"/>
                <a:gd name="connsiteX36" fmla="*/ 300228 w 598324"/>
                <a:gd name="connsiteY36" fmla="*/ 700017 h 761503"/>
                <a:gd name="connsiteX37" fmla="*/ 278471 w 598324"/>
                <a:gd name="connsiteY37" fmla="*/ 702736 h 761503"/>
                <a:gd name="connsiteX38" fmla="*/ 243115 w 598324"/>
                <a:gd name="connsiteY38" fmla="*/ 702736 h 761503"/>
                <a:gd name="connsiteX39" fmla="*/ 221358 w 598324"/>
                <a:gd name="connsiteY39" fmla="*/ 710895 h 761503"/>
                <a:gd name="connsiteX40" fmla="*/ 194161 w 598324"/>
                <a:gd name="connsiteY40" fmla="*/ 702736 h 761503"/>
                <a:gd name="connsiteX41" fmla="*/ 177843 w 598324"/>
                <a:gd name="connsiteY41" fmla="*/ 702736 h 761503"/>
                <a:gd name="connsiteX42" fmla="*/ 126170 w 598324"/>
                <a:gd name="connsiteY42" fmla="*/ 702736 h 761503"/>
                <a:gd name="connsiteX43" fmla="*/ 101693 w 598324"/>
                <a:gd name="connsiteY43" fmla="*/ 702736 h 761503"/>
                <a:gd name="connsiteX44" fmla="*/ 74496 w 598324"/>
                <a:gd name="connsiteY44" fmla="*/ 697297 h 761503"/>
                <a:gd name="connsiteX45" fmla="*/ 58178 w 598324"/>
                <a:gd name="connsiteY45" fmla="*/ 680979 h 761503"/>
                <a:gd name="connsiteX46" fmla="*/ 63617 w 598324"/>
                <a:gd name="connsiteY46" fmla="*/ 672820 h 761503"/>
                <a:gd name="connsiteX47" fmla="*/ 85375 w 598324"/>
                <a:gd name="connsiteY47" fmla="*/ 664661 h 761503"/>
                <a:gd name="connsiteX48" fmla="*/ 128889 w 598324"/>
                <a:gd name="connsiteY48" fmla="*/ 659222 h 761503"/>
                <a:gd name="connsiteX49" fmla="*/ 147927 w 598324"/>
                <a:gd name="connsiteY49" fmla="*/ 659222 h 761503"/>
                <a:gd name="connsiteX50" fmla="*/ 145207 w 598324"/>
                <a:gd name="connsiteY50" fmla="*/ 653783 h 761503"/>
                <a:gd name="connsiteX51" fmla="*/ 131609 w 598324"/>
                <a:gd name="connsiteY51" fmla="*/ 585791 h 761503"/>
                <a:gd name="connsiteX52" fmla="*/ 134329 w 598324"/>
                <a:gd name="connsiteY52" fmla="*/ 498762 h 761503"/>
                <a:gd name="connsiteX53" fmla="*/ 137048 w 598324"/>
                <a:gd name="connsiteY53" fmla="*/ 406294 h 761503"/>
                <a:gd name="connsiteX54" fmla="*/ 134329 w 598324"/>
                <a:gd name="connsiteY54" fmla="*/ 327424 h 761503"/>
                <a:gd name="connsiteX55" fmla="*/ 137048 w 598324"/>
                <a:gd name="connsiteY55" fmla="*/ 253993 h 761503"/>
                <a:gd name="connsiteX56" fmla="*/ 139768 w 598324"/>
                <a:gd name="connsiteY56" fmla="*/ 207759 h 761503"/>
                <a:gd name="connsiteX57" fmla="*/ 137048 w 598324"/>
                <a:gd name="connsiteY57" fmla="*/ 172404 h 761503"/>
                <a:gd name="connsiteX58" fmla="*/ 137048 w 598324"/>
                <a:gd name="connsiteY58" fmla="*/ 112571 h 761503"/>
                <a:gd name="connsiteX59" fmla="*/ 126170 w 598324"/>
                <a:gd name="connsiteY59" fmla="*/ 112571 h 761503"/>
                <a:gd name="connsiteX60" fmla="*/ 101693 w 598324"/>
                <a:gd name="connsiteY60" fmla="*/ 112571 h 761503"/>
                <a:gd name="connsiteX61" fmla="*/ 74496 w 598324"/>
                <a:gd name="connsiteY61" fmla="*/ 107132 h 761503"/>
                <a:gd name="connsiteX62" fmla="*/ 58178 w 598324"/>
                <a:gd name="connsiteY62" fmla="*/ 90814 h 761503"/>
                <a:gd name="connsiteX63" fmla="*/ 63617 w 598324"/>
                <a:gd name="connsiteY63" fmla="*/ 82655 h 761503"/>
                <a:gd name="connsiteX64" fmla="*/ 85375 w 598324"/>
                <a:gd name="connsiteY64" fmla="*/ 74496 h 761503"/>
                <a:gd name="connsiteX65" fmla="*/ 137048 w 598324"/>
                <a:gd name="connsiteY65" fmla="*/ 69057 h 761503"/>
                <a:gd name="connsiteX66" fmla="*/ 145207 w 598324"/>
                <a:gd name="connsiteY66" fmla="*/ 69057 h 761503"/>
                <a:gd name="connsiteX67" fmla="*/ 169684 w 598324"/>
                <a:gd name="connsiteY67" fmla="*/ 58178 h 761503"/>
                <a:gd name="connsiteX68" fmla="*/ 177843 w 598324"/>
                <a:gd name="connsiteY68" fmla="*/ 58178 h 761503"/>
                <a:gd name="connsiteX69" fmla="*/ 205040 w 598324"/>
                <a:gd name="connsiteY69" fmla="*/ 66337 h 761503"/>
                <a:gd name="connsiteX70" fmla="*/ 286629 w 598324"/>
                <a:gd name="connsiteY70" fmla="*/ 63617 h 761503"/>
                <a:gd name="connsiteX71" fmla="*/ 324705 w 598324"/>
                <a:gd name="connsiteY71" fmla="*/ 79936 h 761503"/>
                <a:gd name="connsiteX72" fmla="*/ 319265 w 598324"/>
                <a:gd name="connsiteY72" fmla="*/ 96253 h 761503"/>
                <a:gd name="connsiteX73" fmla="*/ 302948 w 598324"/>
                <a:gd name="connsiteY73" fmla="*/ 104412 h 761503"/>
                <a:gd name="connsiteX74" fmla="*/ 278471 w 598324"/>
                <a:gd name="connsiteY74" fmla="*/ 112571 h 761503"/>
                <a:gd name="connsiteX75" fmla="*/ 232236 w 598324"/>
                <a:gd name="connsiteY75" fmla="*/ 112571 h 761503"/>
                <a:gd name="connsiteX76" fmla="*/ 240395 w 598324"/>
                <a:gd name="connsiteY76" fmla="*/ 137048 h 761503"/>
                <a:gd name="connsiteX77" fmla="*/ 240395 w 598324"/>
                <a:gd name="connsiteY77" fmla="*/ 150647 h 761503"/>
                <a:gd name="connsiteX78" fmla="*/ 243115 w 598324"/>
                <a:gd name="connsiteY78" fmla="*/ 158805 h 761503"/>
                <a:gd name="connsiteX79" fmla="*/ 248554 w 598324"/>
                <a:gd name="connsiteY79" fmla="*/ 188722 h 761503"/>
                <a:gd name="connsiteX80" fmla="*/ 248554 w 598324"/>
                <a:gd name="connsiteY80" fmla="*/ 199600 h 761503"/>
                <a:gd name="connsiteX81" fmla="*/ 248554 w 598324"/>
                <a:gd name="connsiteY81" fmla="*/ 221357 h 761503"/>
                <a:gd name="connsiteX82" fmla="*/ 253994 w 598324"/>
                <a:gd name="connsiteY82" fmla="*/ 264872 h 761503"/>
                <a:gd name="connsiteX83" fmla="*/ 262153 w 598324"/>
                <a:gd name="connsiteY83" fmla="*/ 297508 h 761503"/>
                <a:gd name="connsiteX84" fmla="*/ 264872 w 598324"/>
                <a:gd name="connsiteY84" fmla="*/ 324704 h 761503"/>
                <a:gd name="connsiteX85" fmla="*/ 264872 w 598324"/>
                <a:gd name="connsiteY85" fmla="*/ 332863 h 761503"/>
                <a:gd name="connsiteX86" fmla="*/ 264872 w 598324"/>
                <a:gd name="connsiteY86" fmla="*/ 351901 h 761503"/>
                <a:gd name="connsiteX87" fmla="*/ 262153 w 598324"/>
                <a:gd name="connsiteY87" fmla="*/ 370939 h 761503"/>
                <a:gd name="connsiteX88" fmla="*/ 267592 w 598324"/>
                <a:gd name="connsiteY88" fmla="*/ 384537 h 761503"/>
                <a:gd name="connsiteX89" fmla="*/ 278471 w 598324"/>
                <a:gd name="connsiteY89" fmla="*/ 370939 h 761503"/>
                <a:gd name="connsiteX90" fmla="*/ 297508 w 598324"/>
                <a:gd name="connsiteY90" fmla="*/ 332863 h 761503"/>
                <a:gd name="connsiteX91" fmla="*/ 311106 w 598324"/>
                <a:gd name="connsiteY91" fmla="*/ 305667 h 761503"/>
                <a:gd name="connsiteX92" fmla="*/ 335583 w 598324"/>
                <a:gd name="connsiteY92" fmla="*/ 259433 h 761503"/>
                <a:gd name="connsiteX93" fmla="*/ 354621 w 598324"/>
                <a:gd name="connsiteY93" fmla="*/ 224077 h 761503"/>
                <a:gd name="connsiteX94" fmla="*/ 381817 w 598324"/>
                <a:gd name="connsiteY94" fmla="*/ 172404 h 761503"/>
                <a:gd name="connsiteX95" fmla="*/ 409014 w 598324"/>
                <a:gd name="connsiteY95" fmla="*/ 118011 h 761503"/>
                <a:gd name="connsiteX96" fmla="*/ 411734 w 598324"/>
                <a:gd name="connsiteY96" fmla="*/ 115291 h 761503"/>
                <a:gd name="connsiteX97" fmla="*/ 398136 w 598324"/>
                <a:gd name="connsiteY97" fmla="*/ 115291 h 761503"/>
                <a:gd name="connsiteX98" fmla="*/ 379098 w 598324"/>
                <a:gd name="connsiteY98" fmla="*/ 109852 h 761503"/>
                <a:gd name="connsiteX99" fmla="*/ 368219 w 598324"/>
                <a:gd name="connsiteY99" fmla="*/ 93534 h 761503"/>
                <a:gd name="connsiteX100" fmla="*/ 370939 w 598324"/>
                <a:gd name="connsiteY100" fmla="*/ 85375 h 761503"/>
                <a:gd name="connsiteX101" fmla="*/ 387257 w 598324"/>
                <a:gd name="connsiteY101" fmla="*/ 77216 h 761503"/>
                <a:gd name="connsiteX102" fmla="*/ 422612 w 598324"/>
                <a:gd name="connsiteY102" fmla="*/ 71776 h 761503"/>
                <a:gd name="connsiteX103" fmla="*/ 436211 w 598324"/>
                <a:gd name="connsiteY103" fmla="*/ 71776 h 761503"/>
                <a:gd name="connsiteX104" fmla="*/ 438930 w 598324"/>
                <a:gd name="connsiteY104" fmla="*/ 69057 h 761503"/>
                <a:gd name="connsiteX105" fmla="*/ 452529 w 598324"/>
                <a:gd name="connsiteY105" fmla="*/ 66337 h 761503"/>
                <a:gd name="connsiteX106" fmla="*/ 466127 w 598324"/>
                <a:gd name="connsiteY106" fmla="*/ 69057 h 761503"/>
                <a:gd name="connsiteX107" fmla="*/ 471566 w 598324"/>
                <a:gd name="connsiteY107" fmla="*/ 71776 h 761503"/>
                <a:gd name="connsiteX108" fmla="*/ 515081 w 598324"/>
                <a:gd name="connsiteY108" fmla="*/ 71776 h 761503"/>
                <a:gd name="connsiteX109" fmla="*/ 542277 w 598324"/>
                <a:gd name="connsiteY109" fmla="*/ 88094 h 761503"/>
                <a:gd name="connsiteX110" fmla="*/ 536838 w 598324"/>
                <a:gd name="connsiteY110" fmla="*/ 104412 h 761503"/>
                <a:gd name="connsiteX111" fmla="*/ 525959 w 598324"/>
                <a:gd name="connsiteY111" fmla="*/ 112571 h 761503"/>
                <a:gd name="connsiteX112" fmla="*/ 509642 w 598324"/>
                <a:gd name="connsiteY112" fmla="*/ 115291 h 761503"/>
                <a:gd name="connsiteX113" fmla="*/ 468847 w 598324"/>
                <a:gd name="connsiteY113" fmla="*/ 115291 h 761503"/>
                <a:gd name="connsiteX114" fmla="*/ 457968 w 598324"/>
                <a:gd name="connsiteY114" fmla="*/ 137048 h 761503"/>
                <a:gd name="connsiteX115" fmla="*/ 430771 w 598324"/>
                <a:gd name="connsiteY115" fmla="*/ 194161 h 761503"/>
                <a:gd name="connsiteX116" fmla="*/ 400855 w 598324"/>
                <a:gd name="connsiteY116" fmla="*/ 262152 h 761503"/>
                <a:gd name="connsiteX117" fmla="*/ 360060 w 598324"/>
                <a:gd name="connsiteY117" fmla="*/ 332863 h 76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598324" h="761503">
                  <a:moveTo>
                    <a:pt x="360060" y="332863"/>
                  </a:moveTo>
                  <a:cubicBezTo>
                    <a:pt x="351901" y="343742"/>
                    <a:pt x="341023" y="357340"/>
                    <a:pt x="341023" y="370939"/>
                  </a:cubicBezTo>
                  <a:cubicBezTo>
                    <a:pt x="341023" y="379098"/>
                    <a:pt x="357341" y="381817"/>
                    <a:pt x="376378" y="389976"/>
                  </a:cubicBezTo>
                  <a:cubicBezTo>
                    <a:pt x="395416" y="398135"/>
                    <a:pt x="417173" y="417173"/>
                    <a:pt x="425332" y="433491"/>
                  </a:cubicBezTo>
                  <a:cubicBezTo>
                    <a:pt x="430771" y="444369"/>
                    <a:pt x="436211" y="452528"/>
                    <a:pt x="438930" y="463407"/>
                  </a:cubicBezTo>
                  <a:cubicBezTo>
                    <a:pt x="444370" y="474286"/>
                    <a:pt x="447089" y="487884"/>
                    <a:pt x="449809" y="498762"/>
                  </a:cubicBezTo>
                  <a:cubicBezTo>
                    <a:pt x="452529" y="512361"/>
                    <a:pt x="452529" y="517800"/>
                    <a:pt x="457968" y="528679"/>
                  </a:cubicBezTo>
                  <a:cubicBezTo>
                    <a:pt x="463407" y="539557"/>
                    <a:pt x="463407" y="553155"/>
                    <a:pt x="466127" y="564034"/>
                  </a:cubicBezTo>
                  <a:cubicBezTo>
                    <a:pt x="468847" y="572193"/>
                    <a:pt x="468847" y="585791"/>
                    <a:pt x="471566" y="593950"/>
                  </a:cubicBezTo>
                  <a:cubicBezTo>
                    <a:pt x="474286" y="599390"/>
                    <a:pt x="477006" y="602109"/>
                    <a:pt x="479725" y="607548"/>
                  </a:cubicBezTo>
                  <a:cubicBezTo>
                    <a:pt x="482445" y="612988"/>
                    <a:pt x="487884" y="618427"/>
                    <a:pt x="487884" y="623867"/>
                  </a:cubicBezTo>
                  <a:cubicBezTo>
                    <a:pt x="490604" y="634745"/>
                    <a:pt x="496043" y="642904"/>
                    <a:pt x="501482" y="651063"/>
                  </a:cubicBezTo>
                  <a:cubicBezTo>
                    <a:pt x="506922" y="661942"/>
                    <a:pt x="512361" y="664661"/>
                    <a:pt x="523240" y="670101"/>
                  </a:cubicBezTo>
                  <a:cubicBezTo>
                    <a:pt x="528679" y="672820"/>
                    <a:pt x="534119" y="680979"/>
                    <a:pt x="534119" y="686418"/>
                  </a:cubicBezTo>
                  <a:cubicBezTo>
                    <a:pt x="534119" y="689138"/>
                    <a:pt x="534119" y="691858"/>
                    <a:pt x="531399" y="694578"/>
                  </a:cubicBezTo>
                  <a:cubicBezTo>
                    <a:pt x="525959" y="702736"/>
                    <a:pt x="512361" y="708176"/>
                    <a:pt x="498763" y="708176"/>
                  </a:cubicBezTo>
                  <a:cubicBezTo>
                    <a:pt x="485165" y="708176"/>
                    <a:pt x="466127" y="705456"/>
                    <a:pt x="449809" y="700017"/>
                  </a:cubicBezTo>
                  <a:cubicBezTo>
                    <a:pt x="430771" y="694578"/>
                    <a:pt x="409014" y="675540"/>
                    <a:pt x="400855" y="667381"/>
                  </a:cubicBezTo>
                  <a:cubicBezTo>
                    <a:pt x="392696" y="659222"/>
                    <a:pt x="387257" y="651063"/>
                    <a:pt x="381817" y="642904"/>
                  </a:cubicBezTo>
                  <a:cubicBezTo>
                    <a:pt x="376378" y="632025"/>
                    <a:pt x="370939" y="623867"/>
                    <a:pt x="368219" y="610268"/>
                  </a:cubicBezTo>
                  <a:cubicBezTo>
                    <a:pt x="360060" y="588511"/>
                    <a:pt x="357341" y="574913"/>
                    <a:pt x="349182" y="550436"/>
                  </a:cubicBezTo>
                  <a:cubicBezTo>
                    <a:pt x="343742" y="534118"/>
                    <a:pt x="341023" y="520520"/>
                    <a:pt x="338303" y="504202"/>
                  </a:cubicBezTo>
                  <a:cubicBezTo>
                    <a:pt x="335583" y="493323"/>
                    <a:pt x="332864" y="485164"/>
                    <a:pt x="330144" y="477005"/>
                  </a:cubicBezTo>
                  <a:cubicBezTo>
                    <a:pt x="327424" y="471566"/>
                    <a:pt x="324705" y="463407"/>
                    <a:pt x="321985" y="455248"/>
                  </a:cubicBezTo>
                  <a:cubicBezTo>
                    <a:pt x="316546" y="444369"/>
                    <a:pt x="311106" y="436210"/>
                    <a:pt x="305667" y="436210"/>
                  </a:cubicBezTo>
                  <a:cubicBezTo>
                    <a:pt x="302948" y="436210"/>
                    <a:pt x="300228" y="438930"/>
                    <a:pt x="294788" y="441650"/>
                  </a:cubicBezTo>
                  <a:cubicBezTo>
                    <a:pt x="289349" y="447089"/>
                    <a:pt x="283910" y="455248"/>
                    <a:pt x="278471" y="463407"/>
                  </a:cubicBezTo>
                  <a:cubicBezTo>
                    <a:pt x="270312" y="474286"/>
                    <a:pt x="267592" y="485164"/>
                    <a:pt x="264872" y="496043"/>
                  </a:cubicBezTo>
                  <a:cubicBezTo>
                    <a:pt x="264872" y="504202"/>
                    <a:pt x="262153" y="512361"/>
                    <a:pt x="262153" y="517800"/>
                  </a:cubicBezTo>
                  <a:cubicBezTo>
                    <a:pt x="262153" y="520520"/>
                    <a:pt x="262153" y="520520"/>
                    <a:pt x="262153" y="523239"/>
                  </a:cubicBezTo>
                  <a:cubicBezTo>
                    <a:pt x="262153" y="528679"/>
                    <a:pt x="262153" y="544997"/>
                    <a:pt x="262153" y="553155"/>
                  </a:cubicBezTo>
                  <a:cubicBezTo>
                    <a:pt x="262153" y="583072"/>
                    <a:pt x="264872" y="599390"/>
                    <a:pt x="262153" y="629306"/>
                  </a:cubicBezTo>
                  <a:cubicBezTo>
                    <a:pt x="262153" y="640184"/>
                    <a:pt x="262153" y="648343"/>
                    <a:pt x="259433" y="659222"/>
                  </a:cubicBezTo>
                  <a:cubicBezTo>
                    <a:pt x="270312" y="659222"/>
                    <a:pt x="278471" y="659222"/>
                    <a:pt x="283910" y="659222"/>
                  </a:cubicBezTo>
                  <a:cubicBezTo>
                    <a:pt x="297508" y="659222"/>
                    <a:pt x="321985" y="659222"/>
                    <a:pt x="321985" y="675540"/>
                  </a:cubicBezTo>
                  <a:cubicBezTo>
                    <a:pt x="321985" y="683699"/>
                    <a:pt x="319265" y="686418"/>
                    <a:pt x="316546" y="691858"/>
                  </a:cubicBezTo>
                  <a:cubicBezTo>
                    <a:pt x="311106" y="697297"/>
                    <a:pt x="305667" y="700017"/>
                    <a:pt x="300228" y="700017"/>
                  </a:cubicBezTo>
                  <a:cubicBezTo>
                    <a:pt x="292069" y="702736"/>
                    <a:pt x="283910" y="702736"/>
                    <a:pt x="278471" y="702736"/>
                  </a:cubicBezTo>
                  <a:cubicBezTo>
                    <a:pt x="275751" y="702736"/>
                    <a:pt x="259433" y="702736"/>
                    <a:pt x="243115" y="702736"/>
                  </a:cubicBezTo>
                  <a:cubicBezTo>
                    <a:pt x="237676" y="708176"/>
                    <a:pt x="229517" y="710895"/>
                    <a:pt x="221358" y="710895"/>
                  </a:cubicBezTo>
                  <a:cubicBezTo>
                    <a:pt x="213199" y="710895"/>
                    <a:pt x="202320" y="708176"/>
                    <a:pt x="194161" y="702736"/>
                  </a:cubicBezTo>
                  <a:cubicBezTo>
                    <a:pt x="186002" y="702736"/>
                    <a:pt x="180563" y="702736"/>
                    <a:pt x="177843" y="702736"/>
                  </a:cubicBezTo>
                  <a:cubicBezTo>
                    <a:pt x="164245" y="702736"/>
                    <a:pt x="139768" y="702736"/>
                    <a:pt x="126170" y="702736"/>
                  </a:cubicBezTo>
                  <a:cubicBezTo>
                    <a:pt x="118011" y="702736"/>
                    <a:pt x="109852" y="702736"/>
                    <a:pt x="101693" y="702736"/>
                  </a:cubicBezTo>
                  <a:cubicBezTo>
                    <a:pt x="93534" y="702736"/>
                    <a:pt x="82655" y="702736"/>
                    <a:pt x="74496" y="697297"/>
                  </a:cubicBezTo>
                  <a:cubicBezTo>
                    <a:pt x="66337" y="694578"/>
                    <a:pt x="58178" y="686418"/>
                    <a:pt x="58178" y="680979"/>
                  </a:cubicBezTo>
                  <a:cubicBezTo>
                    <a:pt x="58178" y="678260"/>
                    <a:pt x="58178" y="675540"/>
                    <a:pt x="63617" y="672820"/>
                  </a:cubicBezTo>
                  <a:cubicBezTo>
                    <a:pt x="69057" y="670101"/>
                    <a:pt x="79935" y="667381"/>
                    <a:pt x="85375" y="664661"/>
                  </a:cubicBezTo>
                  <a:cubicBezTo>
                    <a:pt x="104412" y="661942"/>
                    <a:pt x="123450" y="659222"/>
                    <a:pt x="128889" y="659222"/>
                  </a:cubicBezTo>
                  <a:cubicBezTo>
                    <a:pt x="134329" y="659222"/>
                    <a:pt x="139768" y="659222"/>
                    <a:pt x="147927" y="659222"/>
                  </a:cubicBezTo>
                  <a:cubicBezTo>
                    <a:pt x="147927" y="656502"/>
                    <a:pt x="145207" y="653783"/>
                    <a:pt x="145207" y="653783"/>
                  </a:cubicBezTo>
                  <a:cubicBezTo>
                    <a:pt x="131609" y="632025"/>
                    <a:pt x="131609" y="610268"/>
                    <a:pt x="131609" y="585791"/>
                  </a:cubicBezTo>
                  <a:cubicBezTo>
                    <a:pt x="131609" y="555875"/>
                    <a:pt x="131609" y="528679"/>
                    <a:pt x="134329" y="498762"/>
                  </a:cubicBezTo>
                  <a:cubicBezTo>
                    <a:pt x="134329" y="468846"/>
                    <a:pt x="137048" y="436210"/>
                    <a:pt x="137048" y="406294"/>
                  </a:cubicBezTo>
                  <a:cubicBezTo>
                    <a:pt x="137048" y="379098"/>
                    <a:pt x="134329" y="354621"/>
                    <a:pt x="134329" y="327424"/>
                  </a:cubicBezTo>
                  <a:cubicBezTo>
                    <a:pt x="134329" y="302947"/>
                    <a:pt x="137048" y="278470"/>
                    <a:pt x="137048" y="253993"/>
                  </a:cubicBezTo>
                  <a:cubicBezTo>
                    <a:pt x="137048" y="237675"/>
                    <a:pt x="139768" y="224077"/>
                    <a:pt x="139768" y="207759"/>
                  </a:cubicBezTo>
                  <a:cubicBezTo>
                    <a:pt x="139768" y="196881"/>
                    <a:pt x="137048" y="183282"/>
                    <a:pt x="137048" y="172404"/>
                  </a:cubicBezTo>
                  <a:cubicBezTo>
                    <a:pt x="137048" y="150647"/>
                    <a:pt x="137048" y="131609"/>
                    <a:pt x="137048" y="112571"/>
                  </a:cubicBezTo>
                  <a:cubicBezTo>
                    <a:pt x="134329" y="112571"/>
                    <a:pt x="137048" y="112571"/>
                    <a:pt x="126170" y="112571"/>
                  </a:cubicBezTo>
                  <a:cubicBezTo>
                    <a:pt x="118011" y="112571"/>
                    <a:pt x="109852" y="112571"/>
                    <a:pt x="101693" y="112571"/>
                  </a:cubicBezTo>
                  <a:cubicBezTo>
                    <a:pt x="93534" y="112571"/>
                    <a:pt x="82655" y="109852"/>
                    <a:pt x="74496" y="107132"/>
                  </a:cubicBezTo>
                  <a:cubicBezTo>
                    <a:pt x="66337" y="104412"/>
                    <a:pt x="58178" y="96253"/>
                    <a:pt x="58178" y="90814"/>
                  </a:cubicBezTo>
                  <a:cubicBezTo>
                    <a:pt x="58178" y="88094"/>
                    <a:pt x="58178" y="85375"/>
                    <a:pt x="63617" y="82655"/>
                  </a:cubicBezTo>
                  <a:cubicBezTo>
                    <a:pt x="69057" y="79936"/>
                    <a:pt x="79935" y="77216"/>
                    <a:pt x="85375" y="74496"/>
                  </a:cubicBezTo>
                  <a:cubicBezTo>
                    <a:pt x="104412" y="71776"/>
                    <a:pt x="128889" y="69057"/>
                    <a:pt x="137048" y="69057"/>
                  </a:cubicBezTo>
                  <a:cubicBezTo>
                    <a:pt x="137048" y="69057"/>
                    <a:pt x="139768" y="69057"/>
                    <a:pt x="145207" y="69057"/>
                  </a:cubicBezTo>
                  <a:cubicBezTo>
                    <a:pt x="150646" y="60898"/>
                    <a:pt x="158806" y="58178"/>
                    <a:pt x="169684" y="58178"/>
                  </a:cubicBezTo>
                  <a:cubicBezTo>
                    <a:pt x="172404" y="58178"/>
                    <a:pt x="175123" y="58178"/>
                    <a:pt x="177843" y="58178"/>
                  </a:cubicBezTo>
                  <a:cubicBezTo>
                    <a:pt x="186002" y="58178"/>
                    <a:pt x="196881" y="63617"/>
                    <a:pt x="205040" y="66337"/>
                  </a:cubicBezTo>
                  <a:cubicBezTo>
                    <a:pt x="237676" y="66337"/>
                    <a:pt x="273031" y="63617"/>
                    <a:pt x="286629" y="63617"/>
                  </a:cubicBezTo>
                  <a:cubicBezTo>
                    <a:pt x="300228" y="63617"/>
                    <a:pt x="324705" y="63617"/>
                    <a:pt x="324705" y="79936"/>
                  </a:cubicBezTo>
                  <a:cubicBezTo>
                    <a:pt x="324705" y="88094"/>
                    <a:pt x="321985" y="90814"/>
                    <a:pt x="319265" y="96253"/>
                  </a:cubicBezTo>
                  <a:cubicBezTo>
                    <a:pt x="313826" y="101693"/>
                    <a:pt x="308387" y="104412"/>
                    <a:pt x="302948" y="104412"/>
                  </a:cubicBezTo>
                  <a:cubicBezTo>
                    <a:pt x="289349" y="112571"/>
                    <a:pt x="283910" y="112571"/>
                    <a:pt x="278471" y="112571"/>
                  </a:cubicBezTo>
                  <a:cubicBezTo>
                    <a:pt x="273031" y="112571"/>
                    <a:pt x="253994" y="112571"/>
                    <a:pt x="232236" y="112571"/>
                  </a:cubicBezTo>
                  <a:cubicBezTo>
                    <a:pt x="237676" y="120730"/>
                    <a:pt x="240395" y="128889"/>
                    <a:pt x="240395" y="137048"/>
                  </a:cubicBezTo>
                  <a:cubicBezTo>
                    <a:pt x="240395" y="142487"/>
                    <a:pt x="240395" y="145207"/>
                    <a:pt x="240395" y="150647"/>
                  </a:cubicBezTo>
                  <a:cubicBezTo>
                    <a:pt x="240395" y="153366"/>
                    <a:pt x="240395" y="156086"/>
                    <a:pt x="243115" y="158805"/>
                  </a:cubicBezTo>
                  <a:cubicBezTo>
                    <a:pt x="245835" y="169684"/>
                    <a:pt x="245835" y="180563"/>
                    <a:pt x="248554" y="188722"/>
                  </a:cubicBezTo>
                  <a:cubicBezTo>
                    <a:pt x="248554" y="191441"/>
                    <a:pt x="248554" y="194161"/>
                    <a:pt x="248554" y="199600"/>
                  </a:cubicBezTo>
                  <a:cubicBezTo>
                    <a:pt x="248554" y="207759"/>
                    <a:pt x="248554" y="213198"/>
                    <a:pt x="248554" y="221357"/>
                  </a:cubicBezTo>
                  <a:cubicBezTo>
                    <a:pt x="248554" y="234956"/>
                    <a:pt x="251274" y="248554"/>
                    <a:pt x="253994" y="264872"/>
                  </a:cubicBezTo>
                  <a:cubicBezTo>
                    <a:pt x="256713" y="275751"/>
                    <a:pt x="259433" y="286629"/>
                    <a:pt x="262153" y="297508"/>
                  </a:cubicBezTo>
                  <a:cubicBezTo>
                    <a:pt x="264872" y="305667"/>
                    <a:pt x="264872" y="313826"/>
                    <a:pt x="264872" y="324704"/>
                  </a:cubicBezTo>
                  <a:cubicBezTo>
                    <a:pt x="264872" y="327424"/>
                    <a:pt x="264872" y="330144"/>
                    <a:pt x="264872" y="332863"/>
                  </a:cubicBezTo>
                  <a:cubicBezTo>
                    <a:pt x="264872" y="338303"/>
                    <a:pt x="264872" y="346462"/>
                    <a:pt x="264872" y="351901"/>
                  </a:cubicBezTo>
                  <a:cubicBezTo>
                    <a:pt x="264872" y="357340"/>
                    <a:pt x="262153" y="365499"/>
                    <a:pt x="262153" y="370939"/>
                  </a:cubicBezTo>
                  <a:cubicBezTo>
                    <a:pt x="262153" y="376378"/>
                    <a:pt x="264872" y="384537"/>
                    <a:pt x="267592" y="384537"/>
                  </a:cubicBezTo>
                  <a:cubicBezTo>
                    <a:pt x="273031" y="384537"/>
                    <a:pt x="275751" y="376378"/>
                    <a:pt x="278471" y="370939"/>
                  </a:cubicBezTo>
                  <a:cubicBezTo>
                    <a:pt x="283910" y="360060"/>
                    <a:pt x="289349" y="346462"/>
                    <a:pt x="297508" y="332863"/>
                  </a:cubicBezTo>
                  <a:cubicBezTo>
                    <a:pt x="302948" y="324704"/>
                    <a:pt x="305667" y="313826"/>
                    <a:pt x="311106" y="305667"/>
                  </a:cubicBezTo>
                  <a:cubicBezTo>
                    <a:pt x="319265" y="289349"/>
                    <a:pt x="327424" y="275751"/>
                    <a:pt x="335583" y="259433"/>
                  </a:cubicBezTo>
                  <a:cubicBezTo>
                    <a:pt x="341023" y="248554"/>
                    <a:pt x="349182" y="234956"/>
                    <a:pt x="354621" y="224077"/>
                  </a:cubicBezTo>
                  <a:cubicBezTo>
                    <a:pt x="362780" y="207759"/>
                    <a:pt x="370939" y="191441"/>
                    <a:pt x="381817" y="172404"/>
                  </a:cubicBezTo>
                  <a:cubicBezTo>
                    <a:pt x="389977" y="153366"/>
                    <a:pt x="400855" y="134329"/>
                    <a:pt x="409014" y="118011"/>
                  </a:cubicBezTo>
                  <a:cubicBezTo>
                    <a:pt x="409014" y="115291"/>
                    <a:pt x="409014" y="115291"/>
                    <a:pt x="411734" y="115291"/>
                  </a:cubicBezTo>
                  <a:cubicBezTo>
                    <a:pt x="406294" y="115291"/>
                    <a:pt x="400855" y="115291"/>
                    <a:pt x="398136" y="115291"/>
                  </a:cubicBezTo>
                  <a:cubicBezTo>
                    <a:pt x="392696" y="115291"/>
                    <a:pt x="384537" y="115291"/>
                    <a:pt x="379098" y="109852"/>
                  </a:cubicBezTo>
                  <a:cubicBezTo>
                    <a:pt x="373659" y="107132"/>
                    <a:pt x="368219" y="98973"/>
                    <a:pt x="368219" y="93534"/>
                  </a:cubicBezTo>
                  <a:cubicBezTo>
                    <a:pt x="368219" y="90814"/>
                    <a:pt x="368219" y="88094"/>
                    <a:pt x="370939" y="85375"/>
                  </a:cubicBezTo>
                  <a:cubicBezTo>
                    <a:pt x="373659" y="82655"/>
                    <a:pt x="381817" y="79936"/>
                    <a:pt x="387257" y="77216"/>
                  </a:cubicBezTo>
                  <a:cubicBezTo>
                    <a:pt x="400855" y="74496"/>
                    <a:pt x="414453" y="71776"/>
                    <a:pt x="422612" y="71776"/>
                  </a:cubicBezTo>
                  <a:cubicBezTo>
                    <a:pt x="425332" y="71776"/>
                    <a:pt x="430771" y="71776"/>
                    <a:pt x="436211" y="71776"/>
                  </a:cubicBezTo>
                  <a:cubicBezTo>
                    <a:pt x="436211" y="71776"/>
                    <a:pt x="438930" y="69057"/>
                    <a:pt x="438930" y="69057"/>
                  </a:cubicBezTo>
                  <a:cubicBezTo>
                    <a:pt x="444370" y="66337"/>
                    <a:pt x="447089" y="66337"/>
                    <a:pt x="452529" y="66337"/>
                  </a:cubicBezTo>
                  <a:cubicBezTo>
                    <a:pt x="457968" y="66337"/>
                    <a:pt x="460688" y="66337"/>
                    <a:pt x="466127" y="69057"/>
                  </a:cubicBezTo>
                  <a:cubicBezTo>
                    <a:pt x="468847" y="69057"/>
                    <a:pt x="471566" y="71776"/>
                    <a:pt x="471566" y="71776"/>
                  </a:cubicBezTo>
                  <a:cubicBezTo>
                    <a:pt x="490604" y="71776"/>
                    <a:pt x="506922" y="71776"/>
                    <a:pt x="515081" y="71776"/>
                  </a:cubicBezTo>
                  <a:cubicBezTo>
                    <a:pt x="523240" y="71776"/>
                    <a:pt x="542277" y="71776"/>
                    <a:pt x="542277" y="88094"/>
                  </a:cubicBezTo>
                  <a:cubicBezTo>
                    <a:pt x="542277" y="96253"/>
                    <a:pt x="542277" y="98973"/>
                    <a:pt x="536838" y="104412"/>
                  </a:cubicBezTo>
                  <a:cubicBezTo>
                    <a:pt x="534119" y="109852"/>
                    <a:pt x="528679" y="112571"/>
                    <a:pt x="525959" y="112571"/>
                  </a:cubicBezTo>
                  <a:cubicBezTo>
                    <a:pt x="520520" y="115291"/>
                    <a:pt x="515081" y="115291"/>
                    <a:pt x="509642" y="115291"/>
                  </a:cubicBezTo>
                  <a:cubicBezTo>
                    <a:pt x="506922" y="115291"/>
                    <a:pt x="487884" y="115291"/>
                    <a:pt x="468847" y="115291"/>
                  </a:cubicBezTo>
                  <a:cubicBezTo>
                    <a:pt x="466127" y="123450"/>
                    <a:pt x="460688" y="128889"/>
                    <a:pt x="457968" y="137048"/>
                  </a:cubicBezTo>
                  <a:cubicBezTo>
                    <a:pt x="447089" y="156086"/>
                    <a:pt x="438930" y="175123"/>
                    <a:pt x="430771" y="194161"/>
                  </a:cubicBezTo>
                  <a:cubicBezTo>
                    <a:pt x="419893" y="215918"/>
                    <a:pt x="411734" y="240395"/>
                    <a:pt x="400855" y="262152"/>
                  </a:cubicBezTo>
                  <a:cubicBezTo>
                    <a:pt x="387257" y="289349"/>
                    <a:pt x="373659" y="311106"/>
                    <a:pt x="360060" y="332863"/>
                  </a:cubicBezTo>
                </a:path>
              </a:pathLst>
            </a:custGeom>
            <a:grpFill/>
            <a:ln w="27168" cap="flat">
              <a:noFill/>
              <a:prstDash val="solid"/>
              <a:miter/>
            </a:ln>
          </p:spPr>
          <p:txBody>
            <a:bodyPr rtlCol="0" anchor="ctr"/>
            <a:lstStyle/>
            <a:p>
              <a:endParaRPr/>
            </a:p>
          </p:txBody>
        </p:sp>
        <p:sp>
          <p:nvSpPr>
            <p:cNvPr id="39" name="Freeform: Shape 38">
              <a:extLst>
                <a:ext uri="{FF2B5EF4-FFF2-40B4-BE49-F238E27FC236}">
                  <a16:creationId xmlns:a16="http://schemas.microsoft.com/office/drawing/2014/main" id="{AA54ECDD-525B-4F0D-A32C-CAD98CC4E1E2}"/>
                </a:ext>
              </a:extLst>
            </p:cNvPr>
            <p:cNvSpPr/>
            <p:nvPr/>
          </p:nvSpPr>
          <p:spPr>
            <a:xfrm>
              <a:off x="4335316" y="4186718"/>
              <a:ext cx="353556" cy="761503"/>
            </a:xfrm>
            <a:custGeom>
              <a:avLst/>
              <a:gdLst>
                <a:gd name="connsiteX0" fmla="*/ 283910 w 353555"/>
                <a:gd name="connsiteY0" fmla="*/ 672820 h 761503"/>
                <a:gd name="connsiteX1" fmla="*/ 321985 w 353555"/>
                <a:gd name="connsiteY1" fmla="*/ 689138 h 761503"/>
                <a:gd name="connsiteX2" fmla="*/ 316546 w 353555"/>
                <a:gd name="connsiteY2" fmla="*/ 705456 h 761503"/>
                <a:gd name="connsiteX3" fmla="*/ 300228 w 353555"/>
                <a:gd name="connsiteY3" fmla="*/ 713615 h 761503"/>
                <a:gd name="connsiteX4" fmla="*/ 278471 w 353555"/>
                <a:gd name="connsiteY4" fmla="*/ 716335 h 761503"/>
                <a:gd name="connsiteX5" fmla="*/ 237676 w 353555"/>
                <a:gd name="connsiteY5" fmla="*/ 716335 h 761503"/>
                <a:gd name="connsiteX6" fmla="*/ 180563 w 353555"/>
                <a:gd name="connsiteY6" fmla="*/ 719054 h 761503"/>
                <a:gd name="connsiteX7" fmla="*/ 126170 w 353555"/>
                <a:gd name="connsiteY7" fmla="*/ 719054 h 761503"/>
                <a:gd name="connsiteX8" fmla="*/ 101693 w 353555"/>
                <a:gd name="connsiteY8" fmla="*/ 719054 h 761503"/>
                <a:gd name="connsiteX9" fmla="*/ 74496 w 353555"/>
                <a:gd name="connsiteY9" fmla="*/ 713615 h 761503"/>
                <a:gd name="connsiteX10" fmla="*/ 58178 w 353555"/>
                <a:gd name="connsiteY10" fmla="*/ 697297 h 761503"/>
                <a:gd name="connsiteX11" fmla="*/ 63617 w 353555"/>
                <a:gd name="connsiteY11" fmla="*/ 689138 h 761503"/>
                <a:gd name="connsiteX12" fmla="*/ 85375 w 353555"/>
                <a:gd name="connsiteY12" fmla="*/ 680979 h 761503"/>
                <a:gd name="connsiteX13" fmla="*/ 131609 w 353555"/>
                <a:gd name="connsiteY13" fmla="*/ 675540 h 761503"/>
                <a:gd name="connsiteX14" fmla="*/ 142488 w 353555"/>
                <a:gd name="connsiteY14" fmla="*/ 675540 h 761503"/>
                <a:gd name="connsiteX15" fmla="*/ 131609 w 353555"/>
                <a:gd name="connsiteY15" fmla="*/ 653783 h 761503"/>
                <a:gd name="connsiteX16" fmla="*/ 128889 w 353555"/>
                <a:gd name="connsiteY16" fmla="*/ 640184 h 761503"/>
                <a:gd name="connsiteX17" fmla="*/ 128889 w 353555"/>
                <a:gd name="connsiteY17" fmla="*/ 629306 h 761503"/>
                <a:gd name="connsiteX18" fmla="*/ 128889 w 353555"/>
                <a:gd name="connsiteY18" fmla="*/ 621147 h 761503"/>
                <a:gd name="connsiteX19" fmla="*/ 128889 w 353555"/>
                <a:gd name="connsiteY19" fmla="*/ 593950 h 761503"/>
                <a:gd name="connsiteX20" fmla="*/ 128889 w 353555"/>
                <a:gd name="connsiteY20" fmla="*/ 583072 h 761503"/>
                <a:gd name="connsiteX21" fmla="*/ 128889 w 353555"/>
                <a:gd name="connsiteY21" fmla="*/ 436210 h 761503"/>
                <a:gd name="connsiteX22" fmla="*/ 128889 w 353555"/>
                <a:gd name="connsiteY22" fmla="*/ 357340 h 761503"/>
                <a:gd name="connsiteX23" fmla="*/ 131609 w 353555"/>
                <a:gd name="connsiteY23" fmla="*/ 289349 h 761503"/>
                <a:gd name="connsiteX24" fmla="*/ 131609 w 353555"/>
                <a:gd name="connsiteY24" fmla="*/ 251274 h 761503"/>
                <a:gd name="connsiteX25" fmla="*/ 131609 w 353555"/>
                <a:gd name="connsiteY25" fmla="*/ 205040 h 761503"/>
                <a:gd name="connsiteX26" fmla="*/ 131609 w 353555"/>
                <a:gd name="connsiteY26" fmla="*/ 139768 h 761503"/>
                <a:gd name="connsiteX27" fmla="*/ 131609 w 353555"/>
                <a:gd name="connsiteY27" fmla="*/ 128889 h 761503"/>
                <a:gd name="connsiteX28" fmla="*/ 126170 w 353555"/>
                <a:gd name="connsiteY28" fmla="*/ 128889 h 761503"/>
                <a:gd name="connsiteX29" fmla="*/ 101693 w 353555"/>
                <a:gd name="connsiteY29" fmla="*/ 128889 h 761503"/>
                <a:gd name="connsiteX30" fmla="*/ 74496 w 353555"/>
                <a:gd name="connsiteY30" fmla="*/ 123450 h 761503"/>
                <a:gd name="connsiteX31" fmla="*/ 58178 w 353555"/>
                <a:gd name="connsiteY31" fmla="*/ 107132 h 761503"/>
                <a:gd name="connsiteX32" fmla="*/ 60898 w 353555"/>
                <a:gd name="connsiteY32" fmla="*/ 98973 h 761503"/>
                <a:gd name="connsiteX33" fmla="*/ 82655 w 353555"/>
                <a:gd name="connsiteY33" fmla="*/ 93534 h 761503"/>
                <a:gd name="connsiteX34" fmla="*/ 131609 w 353555"/>
                <a:gd name="connsiteY34" fmla="*/ 88094 h 761503"/>
                <a:gd name="connsiteX35" fmla="*/ 131609 w 353555"/>
                <a:gd name="connsiteY35" fmla="*/ 82655 h 761503"/>
                <a:gd name="connsiteX36" fmla="*/ 134329 w 353555"/>
                <a:gd name="connsiteY36" fmla="*/ 71776 h 761503"/>
                <a:gd name="connsiteX37" fmla="*/ 147927 w 353555"/>
                <a:gd name="connsiteY37" fmla="*/ 63617 h 761503"/>
                <a:gd name="connsiteX38" fmla="*/ 164245 w 353555"/>
                <a:gd name="connsiteY38" fmla="*/ 58178 h 761503"/>
                <a:gd name="connsiteX39" fmla="*/ 177843 w 353555"/>
                <a:gd name="connsiteY39" fmla="*/ 58178 h 761503"/>
                <a:gd name="connsiteX40" fmla="*/ 196881 w 353555"/>
                <a:gd name="connsiteY40" fmla="*/ 60898 h 761503"/>
                <a:gd name="connsiteX41" fmla="*/ 232236 w 353555"/>
                <a:gd name="connsiteY41" fmla="*/ 88094 h 761503"/>
                <a:gd name="connsiteX42" fmla="*/ 278471 w 353555"/>
                <a:gd name="connsiteY42" fmla="*/ 88094 h 761503"/>
                <a:gd name="connsiteX43" fmla="*/ 316546 w 353555"/>
                <a:gd name="connsiteY43" fmla="*/ 104412 h 761503"/>
                <a:gd name="connsiteX44" fmla="*/ 311106 w 353555"/>
                <a:gd name="connsiteY44" fmla="*/ 120730 h 761503"/>
                <a:gd name="connsiteX45" fmla="*/ 294788 w 353555"/>
                <a:gd name="connsiteY45" fmla="*/ 128889 h 761503"/>
                <a:gd name="connsiteX46" fmla="*/ 273031 w 353555"/>
                <a:gd name="connsiteY46" fmla="*/ 131609 h 761503"/>
                <a:gd name="connsiteX47" fmla="*/ 243115 w 353555"/>
                <a:gd name="connsiteY47" fmla="*/ 131609 h 761503"/>
                <a:gd name="connsiteX48" fmla="*/ 243115 w 353555"/>
                <a:gd name="connsiteY48" fmla="*/ 134329 h 761503"/>
                <a:gd name="connsiteX49" fmla="*/ 248554 w 353555"/>
                <a:gd name="connsiteY49" fmla="*/ 169684 h 761503"/>
                <a:gd name="connsiteX50" fmla="*/ 251274 w 353555"/>
                <a:gd name="connsiteY50" fmla="*/ 205040 h 761503"/>
                <a:gd name="connsiteX51" fmla="*/ 251274 w 353555"/>
                <a:gd name="connsiteY51" fmla="*/ 240395 h 761503"/>
                <a:gd name="connsiteX52" fmla="*/ 251274 w 353555"/>
                <a:gd name="connsiteY52" fmla="*/ 256713 h 761503"/>
                <a:gd name="connsiteX53" fmla="*/ 253994 w 353555"/>
                <a:gd name="connsiteY53" fmla="*/ 270311 h 761503"/>
                <a:gd name="connsiteX54" fmla="*/ 259433 w 353555"/>
                <a:gd name="connsiteY54" fmla="*/ 343742 h 761503"/>
                <a:gd name="connsiteX55" fmla="*/ 262153 w 353555"/>
                <a:gd name="connsiteY55" fmla="*/ 425332 h 761503"/>
                <a:gd name="connsiteX56" fmla="*/ 264872 w 353555"/>
                <a:gd name="connsiteY56" fmla="*/ 490603 h 761503"/>
                <a:gd name="connsiteX57" fmla="*/ 270312 w 353555"/>
                <a:gd name="connsiteY57" fmla="*/ 564034 h 761503"/>
                <a:gd name="connsiteX58" fmla="*/ 270312 w 353555"/>
                <a:gd name="connsiteY58" fmla="*/ 599390 h 761503"/>
                <a:gd name="connsiteX59" fmla="*/ 270312 w 353555"/>
                <a:gd name="connsiteY59" fmla="*/ 637465 h 761503"/>
                <a:gd name="connsiteX60" fmla="*/ 264872 w 353555"/>
                <a:gd name="connsiteY60" fmla="*/ 670101 h 761503"/>
                <a:gd name="connsiteX61" fmla="*/ 283910 w 353555"/>
                <a:gd name="connsiteY61" fmla="*/ 672820 h 761503"/>
                <a:gd name="connsiteX62" fmla="*/ 283910 w 353555"/>
                <a:gd name="connsiteY62" fmla="*/ 672820 h 76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53555" h="761503">
                  <a:moveTo>
                    <a:pt x="283910" y="672820"/>
                  </a:moveTo>
                  <a:cubicBezTo>
                    <a:pt x="297508" y="672820"/>
                    <a:pt x="321985" y="672820"/>
                    <a:pt x="321985" y="689138"/>
                  </a:cubicBezTo>
                  <a:cubicBezTo>
                    <a:pt x="321985" y="697297"/>
                    <a:pt x="319265" y="697297"/>
                    <a:pt x="316546" y="705456"/>
                  </a:cubicBezTo>
                  <a:cubicBezTo>
                    <a:pt x="311106" y="710895"/>
                    <a:pt x="305667" y="713615"/>
                    <a:pt x="300228" y="713615"/>
                  </a:cubicBezTo>
                  <a:cubicBezTo>
                    <a:pt x="292069" y="716335"/>
                    <a:pt x="283910" y="716335"/>
                    <a:pt x="278471" y="716335"/>
                  </a:cubicBezTo>
                  <a:cubicBezTo>
                    <a:pt x="275751" y="716335"/>
                    <a:pt x="256713" y="716335"/>
                    <a:pt x="237676" y="716335"/>
                  </a:cubicBezTo>
                  <a:cubicBezTo>
                    <a:pt x="213199" y="716335"/>
                    <a:pt x="186002" y="719054"/>
                    <a:pt x="180563" y="719054"/>
                  </a:cubicBezTo>
                  <a:cubicBezTo>
                    <a:pt x="166965" y="719054"/>
                    <a:pt x="142488" y="719054"/>
                    <a:pt x="126170" y="719054"/>
                  </a:cubicBezTo>
                  <a:cubicBezTo>
                    <a:pt x="118011" y="719054"/>
                    <a:pt x="109852" y="719054"/>
                    <a:pt x="101693" y="719054"/>
                  </a:cubicBezTo>
                  <a:cubicBezTo>
                    <a:pt x="93534" y="719054"/>
                    <a:pt x="82655" y="719054"/>
                    <a:pt x="74496" y="713615"/>
                  </a:cubicBezTo>
                  <a:cubicBezTo>
                    <a:pt x="66337" y="710895"/>
                    <a:pt x="58178" y="702736"/>
                    <a:pt x="58178" y="697297"/>
                  </a:cubicBezTo>
                  <a:cubicBezTo>
                    <a:pt x="58178" y="694578"/>
                    <a:pt x="58178" y="691858"/>
                    <a:pt x="63617" y="689138"/>
                  </a:cubicBezTo>
                  <a:cubicBezTo>
                    <a:pt x="69057" y="686418"/>
                    <a:pt x="79935" y="683699"/>
                    <a:pt x="85375" y="680979"/>
                  </a:cubicBezTo>
                  <a:cubicBezTo>
                    <a:pt x="104412" y="678260"/>
                    <a:pt x="123450" y="675540"/>
                    <a:pt x="131609" y="675540"/>
                  </a:cubicBezTo>
                  <a:cubicBezTo>
                    <a:pt x="134329" y="675540"/>
                    <a:pt x="137048" y="675540"/>
                    <a:pt x="142488" y="675540"/>
                  </a:cubicBezTo>
                  <a:cubicBezTo>
                    <a:pt x="134329" y="670101"/>
                    <a:pt x="131609" y="661942"/>
                    <a:pt x="131609" y="653783"/>
                  </a:cubicBezTo>
                  <a:cubicBezTo>
                    <a:pt x="131609" y="648343"/>
                    <a:pt x="131609" y="642904"/>
                    <a:pt x="128889" y="640184"/>
                  </a:cubicBezTo>
                  <a:cubicBezTo>
                    <a:pt x="128889" y="637465"/>
                    <a:pt x="128889" y="634745"/>
                    <a:pt x="128889" y="629306"/>
                  </a:cubicBezTo>
                  <a:cubicBezTo>
                    <a:pt x="128889" y="626586"/>
                    <a:pt x="128889" y="623867"/>
                    <a:pt x="128889" y="621147"/>
                  </a:cubicBezTo>
                  <a:cubicBezTo>
                    <a:pt x="128889" y="612988"/>
                    <a:pt x="128889" y="604829"/>
                    <a:pt x="128889" y="593950"/>
                  </a:cubicBezTo>
                  <a:cubicBezTo>
                    <a:pt x="128889" y="591231"/>
                    <a:pt x="128889" y="585791"/>
                    <a:pt x="128889" y="583072"/>
                  </a:cubicBezTo>
                  <a:cubicBezTo>
                    <a:pt x="128889" y="534118"/>
                    <a:pt x="131609" y="485164"/>
                    <a:pt x="128889" y="436210"/>
                  </a:cubicBezTo>
                  <a:cubicBezTo>
                    <a:pt x="128889" y="409014"/>
                    <a:pt x="128889" y="384537"/>
                    <a:pt x="128889" y="357340"/>
                  </a:cubicBezTo>
                  <a:cubicBezTo>
                    <a:pt x="128889" y="335583"/>
                    <a:pt x="131609" y="313826"/>
                    <a:pt x="131609" y="289349"/>
                  </a:cubicBezTo>
                  <a:cubicBezTo>
                    <a:pt x="131609" y="275751"/>
                    <a:pt x="131609" y="264872"/>
                    <a:pt x="131609" y="251274"/>
                  </a:cubicBezTo>
                  <a:cubicBezTo>
                    <a:pt x="131609" y="234956"/>
                    <a:pt x="131609" y="221357"/>
                    <a:pt x="131609" y="205040"/>
                  </a:cubicBezTo>
                  <a:cubicBezTo>
                    <a:pt x="131609" y="183282"/>
                    <a:pt x="131609" y="161525"/>
                    <a:pt x="131609" y="139768"/>
                  </a:cubicBezTo>
                  <a:cubicBezTo>
                    <a:pt x="131609" y="137048"/>
                    <a:pt x="131609" y="134329"/>
                    <a:pt x="131609" y="128889"/>
                  </a:cubicBezTo>
                  <a:cubicBezTo>
                    <a:pt x="128889" y="128889"/>
                    <a:pt x="126170" y="128889"/>
                    <a:pt x="126170" y="128889"/>
                  </a:cubicBezTo>
                  <a:cubicBezTo>
                    <a:pt x="118011" y="128889"/>
                    <a:pt x="109852" y="128889"/>
                    <a:pt x="101693" y="128889"/>
                  </a:cubicBezTo>
                  <a:cubicBezTo>
                    <a:pt x="93534" y="128889"/>
                    <a:pt x="82655" y="128889"/>
                    <a:pt x="74496" y="123450"/>
                  </a:cubicBezTo>
                  <a:cubicBezTo>
                    <a:pt x="66337" y="120730"/>
                    <a:pt x="58178" y="112571"/>
                    <a:pt x="58178" y="107132"/>
                  </a:cubicBezTo>
                  <a:cubicBezTo>
                    <a:pt x="58178" y="104412"/>
                    <a:pt x="58178" y="101693"/>
                    <a:pt x="60898" y="98973"/>
                  </a:cubicBezTo>
                  <a:cubicBezTo>
                    <a:pt x="63617" y="96253"/>
                    <a:pt x="77216" y="93534"/>
                    <a:pt x="82655" y="93534"/>
                  </a:cubicBezTo>
                  <a:cubicBezTo>
                    <a:pt x="98973" y="90814"/>
                    <a:pt x="123450" y="88094"/>
                    <a:pt x="131609" y="88094"/>
                  </a:cubicBezTo>
                  <a:cubicBezTo>
                    <a:pt x="131609" y="85375"/>
                    <a:pt x="131609" y="85375"/>
                    <a:pt x="131609" y="82655"/>
                  </a:cubicBezTo>
                  <a:cubicBezTo>
                    <a:pt x="131609" y="77216"/>
                    <a:pt x="131609" y="74496"/>
                    <a:pt x="134329" y="71776"/>
                  </a:cubicBezTo>
                  <a:cubicBezTo>
                    <a:pt x="137048" y="69057"/>
                    <a:pt x="145207" y="66337"/>
                    <a:pt x="147927" y="63617"/>
                  </a:cubicBezTo>
                  <a:cubicBezTo>
                    <a:pt x="153366" y="60898"/>
                    <a:pt x="158806" y="58178"/>
                    <a:pt x="164245" y="58178"/>
                  </a:cubicBezTo>
                  <a:cubicBezTo>
                    <a:pt x="169684" y="58178"/>
                    <a:pt x="175123" y="58178"/>
                    <a:pt x="177843" y="58178"/>
                  </a:cubicBezTo>
                  <a:cubicBezTo>
                    <a:pt x="183283" y="58178"/>
                    <a:pt x="191442" y="58178"/>
                    <a:pt x="196881" y="60898"/>
                  </a:cubicBezTo>
                  <a:cubicBezTo>
                    <a:pt x="213199" y="63617"/>
                    <a:pt x="224077" y="74496"/>
                    <a:pt x="232236" y="88094"/>
                  </a:cubicBezTo>
                  <a:cubicBezTo>
                    <a:pt x="253994" y="88094"/>
                    <a:pt x="270312" y="88094"/>
                    <a:pt x="278471" y="88094"/>
                  </a:cubicBezTo>
                  <a:cubicBezTo>
                    <a:pt x="292069" y="88094"/>
                    <a:pt x="316546" y="88094"/>
                    <a:pt x="316546" y="104412"/>
                  </a:cubicBezTo>
                  <a:cubicBezTo>
                    <a:pt x="316546" y="112571"/>
                    <a:pt x="313826" y="112571"/>
                    <a:pt x="311106" y="120730"/>
                  </a:cubicBezTo>
                  <a:cubicBezTo>
                    <a:pt x="305667" y="126170"/>
                    <a:pt x="300228" y="128889"/>
                    <a:pt x="294788" y="128889"/>
                  </a:cubicBezTo>
                  <a:cubicBezTo>
                    <a:pt x="286630" y="131609"/>
                    <a:pt x="278471" y="131609"/>
                    <a:pt x="273031" y="131609"/>
                  </a:cubicBezTo>
                  <a:cubicBezTo>
                    <a:pt x="270312" y="131609"/>
                    <a:pt x="259433" y="131609"/>
                    <a:pt x="243115" y="131609"/>
                  </a:cubicBezTo>
                  <a:lnTo>
                    <a:pt x="243115" y="134329"/>
                  </a:lnTo>
                  <a:cubicBezTo>
                    <a:pt x="245835" y="145207"/>
                    <a:pt x="245835" y="158805"/>
                    <a:pt x="248554" y="169684"/>
                  </a:cubicBezTo>
                  <a:cubicBezTo>
                    <a:pt x="251274" y="180563"/>
                    <a:pt x="251274" y="194161"/>
                    <a:pt x="251274" y="205040"/>
                  </a:cubicBezTo>
                  <a:cubicBezTo>
                    <a:pt x="251274" y="215918"/>
                    <a:pt x="251274" y="226797"/>
                    <a:pt x="251274" y="240395"/>
                  </a:cubicBezTo>
                  <a:cubicBezTo>
                    <a:pt x="251274" y="245834"/>
                    <a:pt x="251274" y="251274"/>
                    <a:pt x="251274" y="256713"/>
                  </a:cubicBezTo>
                  <a:cubicBezTo>
                    <a:pt x="251274" y="262152"/>
                    <a:pt x="251274" y="267592"/>
                    <a:pt x="253994" y="270311"/>
                  </a:cubicBezTo>
                  <a:cubicBezTo>
                    <a:pt x="256713" y="294788"/>
                    <a:pt x="256713" y="319265"/>
                    <a:pt x="259433" y="343742"/>
                  </a:cubicBezTo>
                  <a:cubicBezTo>
                    <a:pt x="259433" y="370939"/>
                    <a:pt x="262153" y="398135"/>
                    <a:pt x="262153" y="425332"/>
                  </a:cubicBezTo>
                  <a:cubicBezTo>
                    <a:pt x="262153" y="447089"/>
                    <a:pt x="262153" y="468846"/>
                    <a:pt x="264872" y="490603"/>
                  </a:cubicBezTo>
                  <a:cubicBezTo>
                    <a:pt x="264872" y="515080"/>
                    <a:pt x="270312" y="539557"/>
                    <a:pt x="270312" y="564034"/>
                  </a:cubicBezTo>
                  <a:cubicBezTo>
                    <a:pt x="270312" y="574913"/>
                    <a:pt x="270312" y="588511"/>
                    <a:pt x="270312" y="599390"/>
                  </a:cubicBezTo>
                  <a:cubicBezTo>
                    <a:pt x="270312" y="612988"/>
                    <a:pt x="270312" y="623867"/>
                    <a:pt x="270312" y="637465"/>
                  </a:cubicBezTo>
                  <a:cubicBezTo>
                    <a:pt x="270312" y="648343"/>
                    <a:pt x="270312" y="661942"/>
                    <a:pt x="264872" y="670101"/>
                  </a:cubicBezTo>
                  <a:cubicBezTo>
                    <a:pt x="273031" y="672820"/>
                    <a:pt x="278471" y="672820"/>
                    <a:pt x="283910" y="672820"/>
                  </a:cubicBezTo>
                  <a:lnTo>
                    <a:pt x="283910" y="672820"/>
                  </a:lnTo>
                  <a:close/>
                </a:path>
              </a:pathLst>
            </a:custGeom>
            <a:grpFill/>
            <a:ln w="27168" cap="flat">
              <a:noFill/>
              <a:prstDash val="solid"/>
              <a:miter/>
            </a:ln>
          </p:spPr>
          <p:txBody>
            <a:bodyPr rtlCol="0" anchor="ctr"/>
            <a:lstStyle/>
            <a:p>
              <a:endParaRPr/>
            </a:p>
          </p:txBody>
        </p:sp>
        <p:sp>
          <p:nvSpPr>
            <p:cNvPr id="40" name="Freeform: Shape 39">
              <a:extLst>
                <a:ext uri="{FF2B5EF4-FFF2-40B4-BE49-F238E27FC236}">
                  <a16:creationId xmlns:a16="http://schemas.microsoft.com/office/drawing/2014/main" id="{099AA5A5-B810-47BF-9870-E078E580E225}"/>
                </a:ext>
              </a:extLst>
            </p:cNvPr>
            <p:cNvSpPr/>
            <p:nvPr/>
          </p:nvSpPr>
          <p:spPr>
            <a:xfrm>
              <a:off x="4620880" y="4194877"/>
              <a:ext cx="598325" cy="761503"/>
            </a:xfrm>
            <a:custGeom>
              <a:avLst/>
              <a:gdLst>
                <a:gd name="connsiteX0" fmla="*/ 515081 w 598324"/>
                <a:gd name="connsiteY0" fmla="*/ 79935 h 761503"/>
                <a:gd name="connsiteX1" fmla="*/ 542277 w 598324"/>
                <a:gd name="connsiteY1" fmla="*/ 96253 h 761503"/>
                <a:gd name="connsiteX2" fmla="*/ 536838 w 598324"/>
                <a:gd name="connsiteY2" fmla="*/ 112571 h 761503"/>
                <a:gd name="connsiteX3" fmla="*/ 523240 w 598324"/>
                <a:gd name="connsiteY3" fmla="*/ 120730 h 761503"/>
                <a:gd name="connsiteX4" fmla="*/ 506922 w 598324"/>
                <a:gd name="connsiteY4" fmla="*/ 123450 h 761503"/>
                <a:gd name="connsiteX5" fmla="*/ 477006 w 598324"/>
                <a:gd name="connsiteY5" fmla="*/ 123450 h 761503"/>
                <a:gd name="connsiteX6" fmla="*/ 479725 w 598324"/>
                <a:gd name="connsiteY6" fmla="*/ 145207 h 761503"/>
                <a:gd name="connsiteX7" fmla="*/ 477006 w 598324"/>
                <a:gd name="connsiteY7" fmla="*/ 180563 h 761503"/>
                <a:gd name="connsiteX8" fmla="*/ 482445 w 598324"/>
                <a:gd name="connsiteY8" fmla="*/ 232236 h 761503"/>
                <a:gd name="connsiteX9" fmla="*/ 485165 w 598324"/>
                <a:gd name="connsiteY9" fmla="*/ 283909 h 761503"/>
                <a:gd name="connsiteX10" fmla="*/ 485165 w 598324"/>
                <a:gd name="connsiteY10" fmla="*/ 327424 h 761503"/>
                <a:gd name="connsiteX11" fmla="*/ 487884 w 598324"/>
                <a:gd name="connsiteY11" fmla="*/ 373658 h 761503"/>
                <a:gd name="connsiteX12" fmla="*/ 485165 w 598324"/>
                <a:gd name="connsiteY12" fmla="*/ 419892 h 761503"/>
                <a:gd name="connsiteX13" fmla="*/ 485165 w 598324"/>
                <a:gd name="connsiteY13" fmla="*/ 463407 h 761503"/>
                <a:gd name="connsiteX14" fmla="*/ 482445 w 598324"/>
                <a:gd name="connsiteY14" fmla="*/ 515080 h 761503"/>
                <a:gd name="connsiteX15" fmla="*/ 482445 w 598324"/>
                <a:gd name="connsiteY15" fmla="*/ 558595 h 761503"/>
                <a:gd name="connsiteX16" fmla="*/ 479725 w 598324"/>
                <a:gd name="connsiteY16" fmla="*/ 602109 h 761503"/>
                <a:gd name="connsiteX17" fmla="*/ 485165 w 598324"/>
                <a:gd name="connsiteY17" fmla="*/ 648343 h 761503"/>
                <a:gd name="connsiteX18" fmla="*/ 474286 w 598324"/>
                <a:gd name="connsiteY18" fmla="*/ 675540 h 761503"/>
                <a:gd name="connsiteX19" fmla="*/ 428052 w 598324"/>
                <a:gd name="connsiteY19" fmla="*/ 691858 h 761503"/>
                <a:gd name="connsiteX20" fmla="*/ 387257 w 598324"/>
                <a:gd name="connsiteY20" fmla="*/ 683699 h 761503"/>
                <a:gd name="connsiteX21" fmla="*/ 351901 w 598324"/>
                <a:gd name="connsiteY21" fmla="*/ 664661 h 761503"/>
                <a:gd name="connsiteX22" fmla="*/ 305667 w 598324"/>
                <a:gd name="connsiteY22" fmla="*/ 596670 h 761503"/>
                <a:gd name="connsiteX23" fmla="*/ 270312 w 598324"/>
                <a:gd name="connsiteY23" fmla="*/ 509641 h 761503"/>
                <a:gd name="connsiteX24" fmla="*/ 251274 w 598324"/>
                <a:gd name="connsiteY24" fmla="*/ 460687 h 761503"/>
                <a:gd name="connsiteX25" fmla="*/ 224077 w 598324"/>
                <a:gd name="connsiteY25" fmla="*/ 381817 h 761503"/>
                <a:gd name="connsiteX26" fmla="*/ 207759 w 598324"/>
                <a:gd name="connsiteY26" fmla="*/ 330144 h 761503"/>
                <a:gd name="connsiteX27" fmla="*/ 191442 w 598324"/>
                <a:gd name="connsiteY27" fmla="*/ 286629 h 761503"/>
                <a:gd name="connsiteX28" fmla="*/ 183283 w 598324"/>
                <a:gd name="connsiteY28" fmla="*/ 278470 h 761503"/>
                <a:gd name="connsiteX29" fmla="*/ 180563 w 598324"/>
                <a:gd name="connsiteY29" fmla="*/ 292068 h 761503"/>
                <a:gd name="connsiteX30" fmla="*/ 180563 w 598324"/>
                <a:gd name="connsiteY30" fmla="*/ 305667 h 761503"/>
                <a:gd name="connsiteX31" fmla="*/ 183283 w 598324"/>
                <a:gd name="connsiteY31" fmla="*/ 354620 h 761503"/>
                <a:gd name="connsiteX32" fmla="*/ 188722 w 598324"/>
                <a:gd name="connsiteY32" fmla="*/ 449808 h 761503"/>
                <a:gd name="connsiteX33" fmla="*/ 188722 w 598324"/>
                <a:gd name="connsiteY33" fmla="*/ 479725 h 761503"/>
                <a:gd name="connsiteX34" fmla="*/ 188722 w 598324"/>
                <a:gd name="connsiteY34" fmla="*/ 542277 h 761503"/>
                <a:gd name="connsiteX35" fmla="*/ 186002 w 598324"/>
                <a:gd name="connsiteY35" fmla="*/ 615708 h 761503"/>
                <a:gd name="connsiteX36" fmla="*/ 186002 w 598324"/>
                <a:gd name="connsiteY36" fmla="*/ 637465 h 761503"/>
                <a:gd name="connsiteX37" fmla="*/ 183283 w 598324"/>
                <a:gd name="connsiteY37" fmla="*/ 664661 h 761503"/>
                <a:gd name="connsiteX38" fmla="*/ 226797 w 598324"/>
                <a:gd name="connsiteY38" fmla="*/ 664661 h 761503"/>
                <a:gd name="connsiteX39" fmla="*/ 253994 w 598324"/>
                <a:gd name="connsiteY39" fmla="*/ 680979 h 761503"/>
                <a:gd name="connsiteX40" fmla="*/ 248554 w 598324"/>
                <a:gd name="connsiteY40" fmla="*/ 697297 h 761503"/>
                <a:gd name="connsiteX41" fmla="*/ 234956 w 598324"/>
                <a:gd name="connsiteY41" fmla="*/ 705456 h 761503"/>
                <a:gd name="connsiteX42" fmla="*/ 218638 w 598324"/>
                <a:gd name="connsiteY42" fmla="*/ 708176 h 761503"/>
                <a:gd name="connsiteX43" fmla="*/ 183283 w 598324"/>
                <a:gd name="connsiteY43" fmla="*/ 708176 h 761503"/>
                <a:gd name="connsiteX44" fmla="*/ 150647 w 598324"/>
                <a:gd name="connsiteY44" fmla="*/ 708176 h 761503"/>
                <a:gd name="connsiteX45" fmla="*/ 107132 w 598324"/>
                <a:gd name="connsiteY45" fmla="*/ 708176 h 761503"/>
                <a:gd name="connsiteX46" fmla="*/ 88094 w 598324"/>
                <a:gd name="connsiteY46" fmla="*/ 708176 h 761503"/>
                <a:gd name="connsiteX47" fmla="*/ 69057 w 598324"/>
                <a:gd name="connsiteY47" fmla="*/ 702736 h 761503"/>
                <a:gd name="connsiteX48" fmla="*/ 58178 w 598324"/>
                <a:gd name="connsiteY48" fmla="*/ 686418 h 761503"/>
                <a:gd name="connsiteX49" fmla="*/ 60898 w 598324"/>
                <a:gd name="connsiteY49" fmla="*/ 678259 h 761503"/>
                <a:gd name="connsiteX50" fmla="*/ 77216 w 598324"/>
                <a:gd name="connsiteY50" fmla="*/ 670101 h 761503"/>
                <a:gd name="connsiteX51" fmla="*/ 120730 w 598324"/>
                <a:gd name="connsiteY51" fmla="*/ 664661 h 761503"/>
                <a:gd name="connsiteX52" fmla="*/ 131609 w 598324"/>
                <a:gd name="connsiteY52" fmla="*/ 664661 h 761503"/>
                <a:gd name="connsiteX53" fmla="*/ 134329 w 598324"/>
                <a:gd name="connsiteY53" fmla="*/ 539557 h 761503"/>
                <a:gd name="connsiteX54" fmla="*/ 134329 w 598324"/>
                <a:gd name="connsiteY54" fmla="*/ 504201 h 761503"/>
                <a:gd name="connsiteX55" fmla="*/ 131609 w 598324"/>
                <a:gd name="connsiteY55" fmla="*/ 376378 h 761503"/>
                <a:gd name="connsiteX56" fmla="*/ 131609 w 598324"/>
                <a:gd name="connsiteY56" fmla="*/ 302947 h 761503"/>
                <a:gd name="connsiteX57" fmla="*/ 134329 w 598324"/>
                <a:gd name="connsiteY57" fmla="*/ 221357 h 761503"/>
                <a:gd name="connsiteX58" fmla="*/ 137048 w 598324"/>
                <a:gd name="connsiteY58" fmla="*/ 123450 h 761503"/>
                <a:gd name="connsiteX59" fmla="*/ 107132 w 598324"/>
                <a:gd name="connsiteY59" fmla="*/ 123450 h 761503"/>
                <a:gd name="connsiteX60" fmla="*/ 88094 w 598324"/>
                <a:gd name="connsiteY60" fmla="*/ 123450 h 761503"/>
                <a:gd name="connsiteX61" fmla="*/ 69057 w 598324"/>
                <a:gd name="connsiteY61" fmla="*/ 118011 h 761503"/>
                <a:gd name="connsiteX62" fmla="*/ 58178 w 598324"/>
                <a:gd name="connsiteY62" fmla="*/ 101693 h 761503"/>
                <a:gd name="connsiteX63" fmla="*/ 60898 w 598324"/>
                <a:gd name="connsiteY63" fmla="*/ 93534 h 761503"/>
                <a:gd name="connsiteX64" fmla="*/ 77216 w 598324"/>
                <a:gd name="connsiteY64" fmla="*/ 85375 h 761503"/>
                <a:gd name="connsiteX65" fmla="*/ 131609 w 598324"/>
                <a:gd name="connsiteY65" fmla="*/ 79935 h 761503"/>
                <a:gd name="connsiteX66" fmla="*/ 161525 w 598324"/>
                <a:gd name="connsiteY66" fmla="*/ 79935 h 761503"/>
                <a:gd name="connsiteX67" fmla="*/ 177843 w 598324"/>
                <a:gd name="connsiteY67" fmla="*/ 66337 h 761503"/>
                <a:gd name="connsiteX68" fmla="*/ 202320 w 598324"/>
                <a:gd name="connsiteY68" fmla="*/ 58178 h 761503"/>
                <a:gd name="connsiteX69" fmla="*/ 234956 w 598324"/>
                <a:gd name="connsiteY69" fmla="*/ 77216 h 761503"/>
                <a:gd name="connsiteX70" fmla="*/ 251274 w 598324"/>
                <a:gd name="connsiteY70" fmla="*/ 107132 h 761503"/>
                <a:gd name="connsiteX71" fmla="*/ 267592 w 598324"/>
                <a:gd name="connsiteY71" fmla="*/ 147927 h 761503"/>
                <a:gd name="connsiteX72" fmla="*/ 281190 w 598324"/>
                <a:gd name="connsiteY72" fmla="*/ 183282 h 761503"/>
                <a:gd name="connsiteX73" fmla="*/ 297508 w 598324"/>
                <a:gd name="connsiteY73" fmla="*/ 224077 h 761503"/>
                <a:gd name="connsiteX74" fmla="*/ 308387 w 598324"/>
                <a:gd name="connsiteY74" fmla="*/ 264872 h 761503"/>
                <a:gd name="connsiteX75" fmla="*/ 319265 w 598324"/>
                <a:gd name="connsiteY75" fmla="*/ 300227 h 761503"/>
                <a:gd name="connsiteX76" fmla="*/ 351901 w 598324"/>
                <a:gd name="connsiteY76" fmla="*/ 379097 h 761503"/>
                <a:gd name="connsiteX77" fmla="*/ 365500 w 598324"/>
                <a:gd name="connsiteY77" fmla="*/ 417173 h 761503"/>
                <a:gd name="connsiteX78" fmla="*/ 379098 w 598324"/>
                <a:gd name="connsiteY78" fmla="*/ 457967 h 761503"/>
                <a:gd name="connsiteX79" fmla="*/ 395416 w 598324"/>
                <a:gd name="connsiteY79" fmla="*/ 496043 h 761503"/>
                <a:gd name="connsiteX80" fmla="*/ 406294 w 598324"/>
                <a:gd name="connsiteY80" fmla="*/ 512361 h 761503"/>
                <a:gd name="connsiteX81" fmla="*/ 411734 w 598324"/>
                <a:gd name="connsiteY81" fmla="*/ 531398 h 761503"/>
                <a:gd name="connsiteX82" fmla="*/ 419893 w 598324"/>
                <a:gd name="connsiteY82" fmla="*/ 558595 h 761503"/>
                <a:gd name="connsiteX83" fmla="*/ 425332 w 598324"/>
                <a:gd name="connsiteY83" fmla="*/ 564034 h 761503"/>
                <a:gd name="connsiteX84" fmla="*/ 430771 w 598324"/>
                <a:gd name="connsiteY84" fmla="*/ 558595 h 761503"/>
                <a:gd name="connsiteX85" fmla="*/ 430771 w 598324"/>
                <a:gd name="connsiteY85" fmla="*/ 550436 h 761503"/>
                <a:gd name="connsiteX86" fmla="*/ 430771 w 598324"/>
                <a:gd name="connsiteY86" fmla="*/ 501482 h 761503"/>
                <a:gd name="connsiteX87" fmla="*/ 430771 w 598324"/>
                <a:gd name="connsiteY87" fmla="*/ 403574 h 761503"/>
                <a:gd name="connsiteX88" fmla="*/ 425332 w 598324"/>
                <a:gd name="connsiteY88" fmla="*/ 313826 h 761503"/>
                <a:gd name="connsiteX89" fmla="*/ 425332 w 598324"/>
                <a:gd name="connsiteY89" fmla="*/ 248554 h 761503"/>
                <a:gd name="connsiteX90" fmla="*/ 425332 w 598324"/>
                <a:gd name="connsiteY90" fmla="*/ 210479 h 761503"/>
                <a:gd name="connsiteX91" fmla="*/ 422613 w 598324"/>
                <a:gd name="connsiteY91" fmla="*/ 153366 h 761503"/>
                <a:gd name="connsiteX92" fmla="*/ 425332 w 598324"/>
                <a:gd name="connsiteY92" fmla="*/ 123450 h 761503"/>
                <a:gd name="connsiteX93" fmla="*/ 398136 w 598324"/>
                <a:gd name="connsiteY93" fmla="*/ 123450 h 761503"/>
                <a:gd name="connsiteX94" fmla="*/ 379098 w 598324"/>
                <a:gd name="connsiteY94" fmla="*/ 123450 h 761503"/>
                <a:gd name="connsiteX95" fmla="*/ 360060 w 598324"/>
                <a:gd name="connsiteY95" fmla="*/ 118011 h 761503"/>
                <a:gd name="connsiteX96" fmla="*/ 349182 w 598324"/>
                <a:gd name="connsiteY96" fmla="*/ 101693 h 761503"/>
                <a:gd name="connsiteX97" fmla="*/ 351901 w 598324"/>
                <a:gd name="connsiteY97" fmla="*/ 93534 h 761503"/>
                <a:gd name="connsiteX98" fmla="*/ 368219 w 598324"/>
                <a:gd name="connsiteY98" fmla="*/ 85375 h 761503"/>
                <a:gd name="connsiteX99" fmla="*/ 422613 w 598324"/>
                <a:gd name="connsiteY99" fmla="*/ 79935 h 761503"/>
                <a:gd name="connsiteX100" fmla="*/ 444370 w 598324"/>
                <a:gd name="connsiteY100" fmla="*/ 79935 h 761503"/>
                <a:gd name="connsiteX101" fmla="*/ 463407 w 598324"/>
                <a:gd name="connsiteY101" fmla="*/ 71776 h 761503"/>
                <a:gd name="connsiteX102" fmla="*/ 477006 w 598324"/>
                <a:gd name="connsiteY102" fmla="*/ 79935 h 761503"/>
                <a:gd name="connsiteX103" fmla="*/ 515081 w 598324"/>
                <a:gd name="connsiteY103" fmla="*/ 79935 h 761503"/>
                <a:gd name="connsiteX104" fmla="*/ 515081 w 598324"/>
                <a:gd name="connsiteY104" fmla="*/ 79935 h 76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598324" h="761503">
                  <a:moveTo>
                    <a:pt x="515081" y="79935"/>
                  </a:moveTo>
                  <a:cubicBezTo>
                    <a:pt x="523240" y="79935"/>
                    <a:pt x="542277" y="79935"/>
                    <a:pt x="542277" y="96253"/>
                  </a:cubicBezTo>
                  <a:cubicBezTo>
                    <a:pt x="542277" y="104412"/>
                    <a:pt x="542277" y="107132"/>
                    <a:pt x="536838" y="112571"/>
                  </a:cubicBezTo>
                  <a:cubicBezTo>
                    <a:pt x="534119" y="118011"/>
                    <a:pt x="528679" y="120730"/>
                    <a:pt x="523240" y="120730"/>
                  </a:cubicBezTo>
                  <a:cubicBezTo>
                    <a:pt x="515081" y="123450"/>
                    <a:pt x="512361" y="123450"/>
                    <a:pt x="506922" y="123450"/>
                  </a:cubicBezTo>
                  <a:cubicBezTo>
                    <a:pt x="504202" y="123450"/>
                    <a:pt x="490604" y="123450"/>
                    <a:pt x="477006" y="123450"/>
                  </a:cubicBezTo>
                  <a:cubicBezTo>
                    <a:pt x="477006" y="131609"/>
                    <a:pt x="479725" y="137048"/>
                    <a:pt x="479725" y="145207"/>
                  </a:cubicBezTo>
                  <a:cubicBezTo>
                    <a:pt x="479725" y="156086"/>
                    <a:pt x="477006" y="166964"/>
                    <a:pt x="477006" y="180563"/>
                  </a:cubicBezTo>
                  <a:cubicBezTo>
                    <a:pt x="477006" y="196881"/>
                    <a:pt x="479725" y="215918"/>
                    <a:pt x="482445" y="232236"/>
                  </a:cubicBezTo>
                  <a:cubicBezTo>
                    <a:pt x="485165" y="248554"/>
                    <a:pt x="485165" y="267592"/>
                    <a:pt x="485165" y="283909"/>
                  </a:cubicBezTo>
                  <a:cubicBezTo>
                    <a:pt x="485165" y="297508"/>
                    <a:pt x="485165" y="313826"/>
                    <a:pt x="485165" y="327424"/>
                  </a:cubicBezTo>
                  <a:cubicBezTo>
                    <a:pt x="485165" y="343742"/>
                    <a:pt x="487884" y="357340"/>
                    <a:pt x="487884" y="373658"/>
                  </a:cubicBezTo>
                  <a:cubicBezTo>
                    <a:pt x="487884" y="389976"/>
                    <a:pt x="485165" y="403574"/>
                    <a:pt x="485165" y="419892"/>
                  </a:cubicBezTo>
                  <a:cubicBezTo>
                    <a:pt x="485165" y="436210"/>
                    <a:pt x="485165" y="449808"/>
                    <a:pt x="485165" y="463407"/>
                  </a:cubicBezTo>
                  <a:cubicBezTo>
                    <a:pt x="485165" y="479725"/>
                    <a:pt x="485165" y="498762"/>
                    <a:pt x="482445" y="515080"/>
                  </a:cubicBezTo>
                  <a:cubicBezTo>
                    <a:pt x="482445" y="528678"/>
                    <a:pt x="482445" y="542277"/>
                    <a:pt x="482445" y="558595"/>
                  </a:cubicBezTo>
                  <a:cubicBezTo>
                    <a:pt x="482445" y="572193"/>
                    <a:pt x="479725" y="588511"/>
                    <a:pt x="479725" y="602109"/>
                  </a:cubicBezTo>
                  <a:cubicBezTo>
                    <a:pt x="479725" y="615708"/>
                    <a:pt x="485165" y="632025"/>
                    <a:pt x="485165" y="648343"/>
                  </a:cubicBezTo>
                  <a:cubicBezTo>
                    <a:pt x="485165" y="659222"/>
                    <a:pt x="482445" y="670101"/>
                    <a:pt x="474286" y="675540"/>
                  </a:cubicBezTo>
                  <a:cubicBezTo>
                    <a:pt x="460688" y="686418"/>
                    <a:pt x="444370" y="691858"/>
                    <a:pt x="428052" y="691858"/>
                  </a:cubicBezTo>
                  <a:cubicBezTo>
                    <a:pt x="414453" y="691858"/>
                    <a:pt x="400855" y="689138"/>
                    <a:pt x="387257" y="683699"/>
                  </a:cubicBezTo>
                  <a:cubicBezTo>
                    <a:pt x="373659" y="678259"/>
                    <a:pt x="360060" y="672820"/>
                    <a:pt x="351901" y="664661"/>
                  </a:cubicBezTo>
                  <a:cubicBezTo>
                    <a:pt x="330144" y="645624"/>
                    <a:pt x="316546" y="621147"/>
                    <a:pt x="305667" y="596670"/>
                  </a:cubicBezTo>
                  <a:cubicBezTo>
                    <a:pt x="292069" y="569473"/>
                    <a:pt x="281190" y="539557"/>
                    <a:pt x="270312" y="509641"/>
                  </a:cubicBezTo>
                  <a:cubicBezTo>
                    <a:pt x="264872" y="493323"/>
                    <a:pt x="256713" y="477005"/>
                    <a:pt x="251274" y="460687"/>
                  </a:cubicBezTo>
                  <a:cubicBezTo>
                    <a:pt x="240395" y="433490"/>
                    <a:pt x="232236" y="409014"/>
                    <a:pt x="224077" y="381817"/>
                  </a:cubicBezTo>
                  <a:cubicBezTo>
                    <a:pt x="218638" y="365499"/>
                    <a:pt x="213199" y="346462"/>
                    <a:pt x="207759" y="330144"/>
                  </a:cubicBezTo>
                  <a:cubicBezTo>
                    <a:pt x="202320" y="316545"/>
                    <a:pt x="196881" y="300227"/>
                    <a:pt x="191442" y="286629"/>
                  </a:cubicBezTo>
                  <a:cubicBezTo>
                    <a:pt x="188722" y="281190"/>
                    <a:pt x="186002" y="278470"/>
                    <a:pt x="183283" y="278470"/>
                  </a:cubicBezTo>
                  <a:cubicBezTo>
                    <a:pt x="180563" y="278470"/>
                    <a:pt x="180563" y="286629"/>
                    <a:pt x="180563" y="292068"/>
                  </a:cubicBezTo>
                  <a:cubicBezTo>
                    <a:pt x="180563" y="297508"/>
                    <a:pt x="180563" y="302947"/>
                    <a:pt x="180563" y="305667"/>
                  </a:cubicBezTo>
                  <a:cubicBezTo>
                    <a:pt x="180563" y="321985"/>
                    <a:pt x="183283" y="338303"/>
                    <a:pt x="183283" y="354620"/>
                  </a:cubicBezTo>
                  <a:cubicBezTo>
                    <a:pt x="183283" y="387256"/>
                    <a:pt x="186002" y="417173"/>
                    <a:pt x="188722" y="449808"/>
                  </a:cubicBezTo>
                  <a:cubicBezTo>
                    <a:pt x="188722" y="460687"/>
                    <a:pt x="188722" y="468846"/>
                    <a:pt x="188722" y="479725"/>
                  </a:cubicBezTo>
                  <a:cubicBezTo>
                    <a:pt x="188722" y="501482"/>
                    <a:pt x="188722" y="523239"/>
                    <a:pt x="188722" y="542277"/>
                  </a:cubicBezTo>
                  <a:cubicBezTo>
                    <a:pt x="188722" y="566754"/>
                    <a:pt x="186002" y="591231"/>
                    <a:pt x="186002" y="615708"/>
                  </a:cubicBezTo>
                  <a:cubicBezTo>
                    <a:pt x="186002" y="623866"/>
                    <a:pt x="186002" y="632025"/>
                    <a:pt x="186002" y="637465"/>
                  </a:cubicBezTo>
                  <a:cubicBezTo>
                    <a:pt x="186002" y="645624"/>
                    <a:pt x="183283" y="656502"/>
                    <a:pt x="183283" y="664661"/>
                  </a:cubicBezTo>
                  <a:cubicBezTo>
                    <a:pt x="202320" y="664661"/>
                    <a:pt x="218638" y="664661"/>
                    <a:pt x="226797" y="664661"/>
                  </a:cubicBezTo>
                  <a:cubicBezTo>
                    <a:pt x="234956" y="664661"/>
                    <a:pt x="253994" y="664661"/>
                    <a:pt x="253994" y="680979"/>
                  </a:cubicBezTo>
                  <a:cubicBezTo>
                    <a:pt x="253994" y="689138"/>
                    <a:pt x="253994" y="691858"/>
                    <a:pt x="248554" y="697297"/>
                  </a:cubicBezTo>
                  <a:cubicBezTo>
                    <a:pt x="245835" y="702736"/>
                    <a:pt x="240395" y="705456"/>
                    <a:pt x="234956" y="705456"/>
                  </a:cubicBezTo>
                  <a:cubicBezTo>
                    <a:pt x="226797" y="708176"/>
                    <a:pt x="224077" y="708176"/>
                    <a:pt x="218638" y="708176"/>
                  </a:cubicBezTo>
                  <a:cubicBezTo>
                    <a:pt x="215918" y="708176"/>
                    <a:pt x="199600" y="708176"/>
                    <a:pt x="183283" y="708176"/>
                  </a:cubicBezTo>
                  <a:cubicBezTo>
                    <a:pt x="166965" y="708176"/>
                    <a:pt x="153366" y="708176"/>
                    <a:pt x="150647" y="708176"/>
                  </a:cubicBezTo>
                  <a:cubicBezTo>
                    <a:pt x="139768" y="708176"/>
                    <a:pt x="120730" y="708176"/>
                    <a:pt x="107132" y="708176"/>
                  </a:cubicBezTo>
                  <a:cubicBezTo>
                    <a:pt x="101693" y="708176"/>
                    <a:pt x="96254" y="708176"/>
                    <a:pt x="88094" y="708176"/>
                  </a:cubicBezTo>
                  <a:cubicBezTo>
                    <a:pt x="82655" y="708176"/>
                    <a:pt x="74496" y="708176"/>
                    <a:pt x="69057" y="702736"/>
                  </a:cubicBezTo>
                  <a:cubicBezTo>
                    <a:pt x="63617" y="700017"/>
                    <a:pt x="58178" y="691858"/>
                    <a:pt x="58178" y="686418"/>
                  </a:cubicBezTo>
                  <a:cubicBezTo>
                    <a:pt x="58178" y="683699"/>
                    <a:pt x="58178" y="680979"/>
                    <a:pt x="60898" y="678259"/>
                  </a:cubicBezTo>
                  <a:cubicBezTo>
                    <a:pt x="63617" y="675540"/>
                    <a:pt x="71777" y="672820"/>
                    <a:pt x="77216" y="670101"/>
                  </a:cubicBezTo>
                  <a:cubicBezTo>
                    <a:pt x="90814" y="667381"/>
                    <a:pt x="115291" y="664661"/>
                    <a:pt x="120730" y="664661"/>
                  </a:cubicBezTo>
                  <a:cubicBezTo>
                    <a:pt x="123450" y="664661"/>
                    <a:pt x="126170" y="664661"/>
                    <a:pt x="131609" y="664661"/>
                  </a:cubicBezTo>
                  <a:cubicBezTo>
                    <a:pt x="131609" y="623866"/>
                    <a:pt x="134329" y="583072"/>
                    <a:pt x="134329" y="539557"/>
                  </a:cubicBezTo>
                  <a:cubicBezTo>
                    <a:pt x="134329" y="528678"/>
                    <a:pt x="134329" y="515080"/>
                    <a:pt x="134329" y="504201"/>
                  </a:cubicBezTo>
                  <a:cubicBezTo>
                    <a:pt x="131609" y="460687"/>
                    <a:pt x="131609" y="417173"/>
                    <a:pt x="131609" y="376378"/>
                  </a:cubicBezTo>
                  <a:cubicBezTo>
                    <a:pt x="131609" y="351901"/>
                    <a:pt x="131609" y="327424"/>
                    <a:pt x="131609" y="302947"/>
                  </a:cubicBezTo>
                  <a:cubicBezTo>
                    <a:pt x="131609" y="275751"/>
                    <a:pt x="131609" y="248554"/>
                    <a:pt x="134329" y="221357"/>
                  </a:cubicBezTo>
                  <a:cubicBezTo>
                    <a:pt x="134329" y="188722"/>
                    <a:pt x="137048" y="156086"/>
                    <a:pt x="137048" y="123450"/>
                  </a:cubicBezTo>
                  <a:cubicBezTo>
                    <a:pt x="126170" y="123450"/>
                    <a:pt x="115291" y="123450"/>
                    <a:pt x="107132" y="123450"/>
                  </a:cubicBezTo>
                  <a:cubicBezTo>
                    <a:pt x="101693" y="123450"/>
                    <a:pt x="96254" y="123450"/>
                    <a:pt x="88094" y="123450"/>
                  </a:cubicBezTo>
                  <a:cubicBezTo>
                    <a:pt x="82655" y="123450"/>
                    <a:pt x="74496" y="120730"/>
                    <a:pt x="69057" y="118011"/>
                  </a:cubicBezTo>
                  <a:cubicBezTo>
                    <a:pt x="63617" y="115291"/>
                    <a:pt x="58178" y="107132"/>
                    <a:pt x="58178" y="101693"/>
                  </a:cubicBezTo>
                  <a:cubicBezTo>
                    <a:pt x="58178" y="98973"/>
                    <a:pt x="58178" y="96253"/>
                    <a:pt x="60898" y="93534"/>
                  </a:cubicBezTo>
                  <a:cubicBezTo>
                    <a:pt x="63617" y="90814"/>
                    <a:pt x="71777" y="88094"/>
                    <a:pt x="77216" y="85375"/>
                  </a:cubicBezTo>
                  <a:cubicBezTo>
                    <a:pt x="90814" y="82655"/>
                    <a:pt x="126170" y="79935"/>
                    <a:pt x="131609" y="79935"/>
                  </a:cubicBezTo>
                  <a:cubicBezTo>
                    <a:pt x="137048" y="79935"/>
                    <a:pt x="147927" y="79935"/>
                    <a:pt x="161525" y="79935"/>
                  </a:cubicBezTo>
                  <a:cubicBezTo>
                    <a:pt x="166965" y="74496"/>
                    <a:pt x="172404" y="71776"/>
                    <a:pt x="177843" y="66337"/>
                  </a:cubicBezTo>
                  <a:cubicBezTo>
                    <a:pt x="186002" y="60898"/>
                    <a:pt x="194161" y="58178"/>
                    <a:pt x="202320" y="58178"/>
                  </a:cubicBezTo>
                  <a:cubicBezTo>
                    <a:pt x="215918" y="58178"/>
                    <a:pt x="226797" y="63617"/>
                    <a:pt x="234956" y="77216"/>
                  </a:cubicBezTo>
                  <a:cubicBezTo>
                    <a:pt x="240395" y="88094"/>
                    <a:pt x="248554" y="96253"/>
                    <a:pt x="251274" y="107132"/>
                  </a:cubicBezTo>
                  <a:cubicBezTo>
                    <a:pt x="256713" y="120730"/>
                    <a:pt x="259433" y="134328"/>
                    <a:pt x="267592" y="147927"/>
                  </a:cubicBezTo>
                  <a:cubicBezTo>
                    <a:pt x="273031" y="158805"/>
                    <a:pt x="275751" y="172404"/>
                    <a:pt x="281190" y="183282"/>
                  </a:cubicBezTo>
                  <a:cubicBezTo>
                    <a:pt x="286630" y="196881"/>
                    <a:pt x="292069" y="210479"/>
                    <a:pt x="297508" y="224077"/>
                  </a:cubicBezTo>
                  <a:cubicBezTo>
                    <a:pt x="300228" y="237675"/>
                    <a:pt x="305667" y="251274"/>
                    <a:pt x="308387" y="264872"/>
                  </a:cubicBezTo>
                  <a:cubicBezTo>
                    <a:pt x="311106" y="278470"/>
                    <a:pt x="311106" y="289349"/>
                    <a:pt x="319265" y="300227"/>
                  </a:cubicBezTo>
                  <a:cubicBezTo>
                    <a:pt x="332864" y="324704"/>
                    <a:pt x="346462" y="351901"/>
                    <a:pt x="351901" y="379097"/>
                  </a:cubicBezTo>
                  <a:cubicBezTo>
                    <a:pt x="354621" y="392696"/>
                    <a:pt x="360060" y="403574"/>
                    <a:pt x="365500" y="417173"/>
                  </a:cubicBezTo>
                  <a:cubicBezTo>
                    <a:pt x="373659" y="430771"/>
                    <a:pt x="373659" y="444369"/>
                    <a:pt x="379098" y="457967"/>
                  </a:cubicBezTo>
                  <a:cubicBezTo>
                    <a:pt x="381818" y="471566"/>
                    <a:pt x="387257" y="482444"/>
                    <a:pt x="395416" y="496043"/>
                  </a:cubicBezTo>
                  <a:cubicBezTo>
                    <a:pt x="398136" y="501482"/>
                    <a:pt x="403575" y="506921"/>
                    <a:pt x="406294" y="512361"/>
                  </a:cubicBezTo>
                  <a:cubicBezTo>
                    <a:pt x="409014" y="517800"/>
                    <a:pt x="409014" y="525959"/>
                    <a:pt x="411734" y="531398"/>
                  </a:cubicBezTo>
                  <a:cubicBezTo>
                    <a:pt x="414453" y="539557"/>
                    <a:pt x="417173" y="550436"/>
                    <a:pt x="419893" y="558595"/>
                  </a:cubicBezTo>
                  <a:cubicBezTo>
                    <a:pt x="422613" y="561314"/>
                    <a:pt x="422613" y="564034"/>
                    <a:pt x="425332" y="564034"/>
                  </a:cubicBezTo>
                  <a:cubicBezTo>
                    <a:pt x="428052" y="564034"/>
                    <a:pt x="428052" y="561314"/>
                    <a:pt x="430771" y="558595"/>
                  </a:cubicBezTo>
                  <a:cubicBezTo>
                    <a:pt x="430771" y="555875"/>
                    <a:pt x="430771" y="553155"/>
                    <a:pt x="430771" y="550436"/>
                  </a:cubicBezTo>
                  <a:cubicBezTo>
                    <a:pt x="430771" y="534118"/>
                    <a:pt x="430771" y="517800"/>
                    <a:pt x="430771" y="501482"/>
                  </a:cubicBezTo>
                  <a:cubicBezTo>
                    <a:pt x="430771" y="468846"/>
                    <a:pt x="433491" y="436210"/>
                    <a:pt x="430771" y="403574"/>
                  </a:cubicBezTo>
                  <a:cubicBezTo>
                    <a:pt x="430771" y="373658"/>
                    <a:pt x="425332" y="343742"/>
                    <a:pt x="425332" y="313826"/>
                  </a:cubicBezTo>
                  <a:cubicBezTo>
                    <a:pt x="425332" y="292068"/>
                    <a:pt x="425332" y="270311"/>
                    <a:pt x="425332" y="248554"/>
                  </a:cubicBezTo>
                  <a:cubicBezTo>
                    <a:pt x="425332" y="234956"/>
                    <a:pt x="425332" y="224077"/>
                    <a:pt x="425332" y="210479"/>
                  </a:cubicBezTo>
                  <a:cubicBezTo>
                    <a:pt x="425332" y="191441"/>
                    <a:pt x="422613" y="172404"/>
                    <a:pt x="422613" y="153366"/>
                  </a:cubicBezTo>
                  <a:cubicBezTo>
                    <a:pt x="422613" y="142487"/>
                    <a:pt x="422613" y="134328"/>
                    <a:pt x="425332" y="123450"/>
                  </a:cubicBezTo>
                  <a:cubicBezTo>
                    <a:pt x="417173" y="123450"/>
                    <a:pt x="406294" y="123450"/>
                    <a:pt x="398136" y="123450"/>
                  </a:cubicBezTo>
                  <a:cubicBezTo>
                    <a:pt x="392696" y="123450"/>
                    <a:pt x="387257" y="123450"/>
                    <a:pt x="379098" y="123450"/>
                  </a:cubicBezTo>
                  <a:cubicBezTo>
                    <a:pt x="373659" y="123450"/>
                    <a:pt x="365500" y="120730"/>
                    <a:pt x="360060" y="118011"/>
                  </a:cubicBezTo>
                  <a:cubicBezTo>
                    <a:pt x="354621" y="115291"/>
                    <a:pt x="349182" y="107132"/>
                    <a:pt x="349182" y="101693"/>
                  </a:cubicBezTo>
                  <a:cubicBezTo>
                    <a:pt x="349182" y="98973"/>
                    <a:pt x="349182" y="96253"/>
                    <a:pt x="351901" y="93534"/>
                  </a:cubicBezTo>
                  <a:cubicBezTo>
                    <a:pt x="354621" y="90814"/>
                    <a:pt x="362780" y="88094"/>
                    <a:pt x="368219" y="85375"/>
                  </a:cubicBezTo>
                  <a:cubicBezTo>
                    <a:pt x="381818" y="82655"/>
                    <a:pt x="417173" y="79935"/>
                    <a:pt x="422613" y="79935"/>
                  </a:cubicBezTo>
                  <a:cubicBezTo>
                    <a:pt x="428052" y="79935"/>
                    <a:pt x="433491" y="79935"/>
                    <a:pt x="444370" y="79935"/>
                  </a:cubicBezTo>
                  <a:cubicBezTo>
                    <a:pt x="449809" y="74496"/>
                    <a:pt x="455248" y="71776"/>
                    <a:pt x="463407" y="71776"/>
                  </a:cubicBezTo>
                  <a:cubicBezTo>
                    <a:pt x="471566" y="71776"/>
                    <a:pt x="477006" y="74496"/>
                    <a:pt x="477006" y="79935"/>
                  </a:cubicBezTo>
                  <a:cubicBezTo>
                    <a:pt x="493324" y="79935"/>
                    <a:pt x="506922" y="79935"/>
                    <a:pt x="515081" y="79935"/>
                  </a:cubicBezTo>
                  <a:lnTo>
                    <a:pt x="515081" y="79935"/>
                  </a:lnTo>
                  <a:close/>
                </a:path>
              </a:pathLst>
            </a:custGeom>
            <a:grpFill/>
            <a:ln w="27168" cap="flat">
              <a:noFill/>
              <a:prstDash val="solid"/>
              <a:miter/>
            </a:ln>
          </p:spPr>
          <p:txBody>
            <a:bodyPr rtlCol="0" anchor="ctr"/>
            <a:lstStyle/>
            <a:p>
              <a:endParaRPr/>
            </a:p>
          </p:txBody>
        </p:sp>
        <p:sp>
          <p:nvSpPr>
            <p:cNvPr id="41" name="Freeform: Shape 40">
              <a:extLst>
                <a:ext uri="{FF2B5EF4-FFF2-40B4-BE49-F238E27FC236}">
                  <a16:creationId xmlns:a16="http://schemas.microsoft.com/office/drawing/2014/main" id="{8176AE20-94DB-48D9-93A0-3EB3C1F5FB2E}"/>
                </a:ext>
              </a:extLst>
            </p:cNvPr>
            <p:cNvSpPr/>
            <p:nvPr/>
          </p:nvSpPr>
          <p:spPr>
            <a:xfrm>
              <a:off x="5139126" y="4192158"/>
              <a:ext cx="516735" cy="788700"/>
            </a:xfrm>
            <a:custGeom>
              <a:avLst/>
              <a:gdLst>
                <a:gd name="connsiteX0" fmla="*/ 464616 w 516735"/>
                <a:gd name="connsiteY0" fmla="*/ 436210 h 788699"/>
                <a:gd name="connsiteX1" fmla="*/ 445578 w 516735"/>
                <a:gd name="connsiteY1" fmla="*/ 455248 h 788699"/>
                <a:gd name="connsiteX2" fmla="*/ 404784 w 516735"/>
                <a:gd name="connsiteY2" fmla="*/ 466126 h 788699"/>
                <a:gd name="connsiteX3" fmla="*/ 385746 w 516735"/>
                <a:gd name="connsiteY3" fmla="*/ 479725 h 788699"/>
                <a:gd name="connsiteX4" fmla="*/ 388466 w 516735"/>
                <a:gd name="connsiteY4" fmla="*/ 512361 h 788699"/>
                <a:gd name="connsiteX5" fmla="*/ 388466 w 516735"/>
                <a:gd name="connsiteY5" fmla="*/ 544997 h 788699"/>
                <a:gd name="connsiteX6" fmla="*/ 388466 w 516735"/>
                <a:gd name="connsiteY6" fmla="*/ 566754 h 788699"/>
                <a:gd name="connsiteX7" fmla="*/ 391185 w 516735"/>
                <a:gd name="connsiteY7" fmla="*/ 632026 h 788699"/>
                <a:gd name="connsiteX8" fmla="*/ 393905 w 516735"/>
                <a:gd name="connsiteY8" fmla="*/ 683699 h 788699"/>
                <a:gd name="connsiteX9" fmla="*/ 377587 w 516735"/>
                <a:gd name="connsiteY9" fmla="*/ 724494 h 788699"/>
                <a:gd name="connsiteX10" fmla="*/ 361269 w 516735"/>
                <a:gd name="connsiteY10" fmla="*/ 719054 h 788699"/>
                <a:gd name="connsiteX11" fmla="*/ 353110 w 516735"/>
                <a:gd name="connsiteY11" fmla="*/ 702737 h 788699"/>
                <a:gd name="connsiteX12" fmla="*/ 350390 w 516735"/>
                <a:gd name="connsiteY12" fmla="*/ 686419 h 788699"/>
                <a:gd name="connsiteX13" fmla="*/ 353110 w 516735"/>
                <a:gd name="connsiteY13" fmla="*/ 659222 h 788699"/>
                <a:gd name="connsiteX14" fmla="*/ 353110 w 516735"/>
                <a:gd name="connsiteY14" fmla="*/ 656502 h 788699"/>
                <a:gd name="connsiteX15" fmla="*/ 317755 w 516735"/>
                <a:gd name="connsiteY15" fmla="*/ 708176 h 788699"/>
                <a:gd name="connsiteX16" fmla="*/ 241604 w 516735"/>
                <a:gd name="connsiteY16" fmla="*/ 735372 h 788699"/>
                <a:gd name="connsiteX17" fmla="*/ 187211 w 516735"/>
                <a:gd name="connsiteY17" fmla="*/ 727214 h 788699"/>
                <a:gd name="connsiteX18" fmla="*/ 135538 w 516735"/>
                <a:gd name="connsiteY18" fmla="*/ 694578 h 788699"/>
                <a:gd name="connsiteX19" fmla="*/ 86584 w 516735"/>
                <a:gd name="connsiteY19" fmla="*/ 621147 h 788699"/>
                <a:gd name="connsiteX20" fmla="*/ 67546 w 516735"/>
                <a:gd name="connsiteY20" fmla="*/ 555875 h 788699"/>
                <a:gd name="connsiteX21" fmla="*/ 59387 w 516735"/>
                <a:gd name="connsiteY21" fmla="*/ 509641 h 788699"/>
                <a:gd name="connsiteX22" fmla="*/ 59387 w 516735"/>
                <a:gd name="connsiteY22" fmla="*/ 468846 h 788699"/>
                <a:gd name="connsiteX23" fmla="*/ 86584 w 516735"/>
                <a:gd name="connsiteY23" fmla="*/ 302947 h 788699"/>
                <a:gd name="connsiteX24" fmla="*/ 108341 w 516735"/>
                <a:gd name="connsiteY24" fmla="*/ 224077 h 788699"/>
                <a:gd name="connsiteX25" fmla="*/ 146416 w 516735"/>
                <a:gd name="connsiteY25" fmla="*/ 145207 h 788699"/>
                <a:gd name="connsiteX26" fmla="*/ 198090 w 516735"/>
                <a:gd name="connsiteY26" fmla="*/ 85375 h 788699"/>
                <a:gd name="connsiteX27" fmla="*/ 228006 w 516735"/>
                <a:gd name="connsiteY27" fmla="*/ 69057 h 788699"/>
                <a:gd name="connsiteX28" fmla="*/ 268801 w 516735"/>
                <a:gd name="connsiteY28" fmla="*/ 58178 h 788699"/>
                <a:gd name="connsiteX29" fmla="*/ 274240 w 516735"/>
                <a:gd name="connsiteY29" fmla="*/ 58178 h 788699"/>
                <a:gd name="connsiteX30" fmla="*/ 295997 w 516735"/>
                <a:gd name="connsiteY30" fmla="*/ 60898 h 788699"/>
                <a:gd name="connsiteX31" fmla="*/ 331353 w 516735"/>
                <a:gd name="connsiteY31" fmla="*/ 71776 h 788699"/>
                <a:gd name="connsiteX32" fmla="*/ 350390 w 516735"/>
                <a:gd name="connsiteY32" fmla="*/ 93534 h 788699"/>
                <a:gd name="connsiteX33" fmla="*/ 353110 w 516735"/>
                <a:gd name="connsiteY33" fmla="*/ 74496 h 788699"/>
                <a:gd name="connsiteX34" fmla="*/ 358549 w 516735"/>
                <a:gd name="connsiteY34" fmla="*/ 63618 h 788699"/>
                <a:gd name="connsiteX35" fmla="*/ 366708 w 516735"/>
                <a:gd name="connsiteY35" fmla="*/ 58178 h 788699"/>
                <a:gd name="connsiteX36" fmla="*/ 374867 w 516735"/>
                <a:gd name="connsiteY36" fmla="*/ 63618 h 788699"/>
                <a:gd name="connsiteX37" fmla="*/ 383026 w 516735"/>
                <a:gd name="connsiteY37" fmla="*/ 82655 h 788699"/>
                <a:gd name="connsiteX38" fmla="*/ 385746 w 516735"/>
                <a:gd name="connsiteY38" fmla="*/ 126170 h 788699"/>
                <a:gd name="connsiteX39" fmla="*/ 388466 w 516735"/>
                <a:gd name="connsiteY39" fmla="*/ 186002 h 788699"/>
                <a:gd name="connsiteX40" fmla="*/ 391185 w 516735"/>
                <a:gd name="connsiteY40" fmla="*/ 237676 h 788699"/>
                <a:gd name="connsiteX41" fmla="*/ 374867 w 516735"/>
                <a:gd name="connsiteY41" fmla="*/ 278470 h 788699"/>
                <a:gd name="connsiteX42" fmla="*/ 358549 w 516735"/>
                <a:gd name="connsiteY42" fmla="*/ 273031 h 788699"/>
                <a:gd name="connsiteX43" fmla="*/ 350390 w 516735"/>
                <a:gd name="connsiteY43" fmla="*/ 256713 h 788699"/>
                <a:gd name="connsiteX44" fmla="*/ 347671 w 516735"/>
                <a:gd name="connsiteY44" fmla="*/ 240395 h 788699"/>
                <a:gd name="connsiteX45" fmla="*/ 347671 w 516735"/>
                <a:gd name="connsiteY45" fmla="*/ 213199 h 788699"/>
                <a:gd name="connsiteX46" fmla="*/ 344951 w 516735"/>
                <a:gd name="connsiteY46" fmla="*/ 194161 h 788699"/>
                <a:gd name="connsiteX47" fmla="*/ 339512 w 516735"/>
                <a:gd name="connsiteY47" fmla="*/ 150647 h 788699"/>
                <a:gd name="connsiteX48" fmla="*/ 323194 w 516735"/>
                <a:gd name="connsiteY48" fmla="*/ 112571 h 788699"/>
                <a:gd name="connsiteX49" fmla="*/ 293278 w 516735"/>
                <a:gd name="connsiteY49" fmla="*/ 101693 h 788699"/>
                <a:gd name="connsiteX50" fmla="*/ 263361 w 516735"/>
                <a:gd name="connsiteY50" fmla="*/ 120730 h 788699"/>
                <a:gd name="connsiteX51" fmla="*/ 241604 w 516735"/>
                <a:gd name="connsiteY51" fmla="*/ 153366 h 788699"/>
                <a:gd name="connsiteX52" fmla="*/ 233445 w 516735"/>
                <a:gd name="connsiteY52" fmla="*/ 194161 h 788699"/>
                <a:gd name="connsiteX53" fmla="*/ 225286 w 516735"/>
                <a:gd name="connsiteY53" fmla="*/ 232236 h 788699"/>
                <a:gd name="connsiteX54" fmla="*/ 217127 w 516735"/>
                <a:gd name="connsiteY54" fmla="*/ 275751 h 788699"/>
                <a:gd name="connsiteX55" fmla="*/ 211688 w 516735"/>
                <a:gd name="connsiteY55" fmla="*/ 316545 h 788699"/>
                <a:gd name="connsiteX56" fmla="*/ 206249 w 516735"/>
                <a:gd name="connsiteY56" fmla="*/ 354621 h 788699"/>
                <a:gd name="connsiteX57" fmla="*/ 200809 w 516735"/>
                <a:gd name="connsiteY57" fmla="*/ 398135 h 788699"/>
                <a:gd name="connsiteX58" fmla="*/ 195370 w 516735"/>
                <a:gd name="connsiteY58" fmla="*/ 438930 h 788699"/>
                <a:gd name="connsiteX59" fmla="*/ 192650 w 516735"/>
                <a:gd name="connsiteY59" fmla="*/ 474286 h 788699"/>
                <a:gd name="connsiteX60" fmla="*/ 195370 w 516735"/>
                <a:gd name="connsiteY60" fmla="*/ 525959 h 788699"/>
                <a:gd name="connsiteX61" fmla="*/ 208968 w 516735"/>
                <a:gd name="connsiteY61" fmla="*/ 596670 h 788699"/>
                <a:gd name="connsiteX62" fmla="*/ 214407 w 516735"/>
                <a:gd name="connsiteY62" fmla="*/ 623867 h 788699"/>
                <a:gd name="connsiteX63" fmla="*/ 228006 w 516735"/>
                <a:gd name="connsiteY63" fmla="*/ 656502 h 788699"/>
                <a:gd name="connsiteX64" fmla="*/ 271520 w 516735"/>
                <a:gd name="connsiteY64" fmla="*/ 689138 h 788699"/>
                <a:gd name="connsiteX65" fmla="*/ 306876 w 516735"/>
                <a:gd name="connsiteY65" fmla="*/ 664661 h 788699"/>
                <a:gd name="connsiteX66" fmla="*/ 331353 w 516735"/>
                <a:gd name="connsiteY66" fmla="*/ 602109 h 788699"/>
                <a:gd name="connsiteX67" fmla="*/ 336792 w 516735"/>
                <a:gd name="connsiteY67" fmla="*/ 544997 h 788699"/>
                <a:gd name="connsiteX68" fmla="*/ 336792 w 516735"/>
                <a:gd name="connsiteY68" fmla="*/ 498762 h 788699"/>
                <a:gd name="connsiteX69" fmla="*/ 336792 w 516735"/>
                <a:gd name="connsiteY69" fmla="*/ 490603 h 788699"/>
                <a:gd name="connsiteX70" fmla="*/ 320474 w 516735"/>
                <a:gd name="connsiteY70" fmla="*/ 477005 h 788699"/>
                <a:gd name="connsiteX71" fmla="*/ 282399 w 516735"/>
                <a:gd name="connsiteY71" fmla="*/ 479725 h 788699"/>
                <a:gd name="connsiteX72" fmla="*/ 252483 w 516735"/>
                <a:gd name="connsiteY72" fmla="*/ 474286 h 788699"/>
                <a:gd name="connsiteX73" fmla="*/ 247043 w 516735"/>
                <a:gd name="connsiteY73" fmla="*/ 466126 h 788699"/>
                <a:gd name="connsiteX74" fmla="*/ 249763 w 516735"/>
                <a:gd name="connsiteY74" fmla="*/ 457968 h 788699"/>
                <a:gd name="connsiteX75" fmla="*/ 268801 w 516735"/>
                <a:gd name="connsiteY75" fmla="*/ 447089 h 788699"/>
                <a:gd name="connsiteX76" fmla="*/ 312315 w 516735"/>
                <a:gd name="connsiteY76" fmla="*/ 436210 h 788699"/>
                <a:gd name="connsiteX77" fmla="*/ 353110 w 516735"/>
                <a:gd name="connsiteY77" fmla="*/ 430771 h 788699"/>
                <a:gd name="connsiteX78" fmla="*/ 385746 w 516735"/>
                <a:gd name="connsiteY78" fmla="*/ 430771 h 788699"/>
                <a:gd name="connsiteX79" fmla="*/ 437420 w 516735"/>
                <a:gd name="connsiteY79" fmla="*/ 428051 h 788699"/>
                <a:gd name="connsiteX80" fmla="*/ 464616 w 516735"/>
                <a:gd name="connsiteY80" fmla="*/ 436210 h 78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516735" h="788699">
                  <a:moveTo>
                    <a:pt x="464616" y="436210"/>
                  </a:moveTo>
                  <a:cubicBezTo>
                    <a:pt x="464616" y="447089"/>
                    <a:pt x="453737" y="452528"/>
                    <a:pt x="445578" y="455248"/>
                  </a:cubicBezTo>
                  <a:cubicBezTo>
                    <a:pt x="434700" y="460687"/>
                    <a:pt x="415662" y="463407"/>
                    <a:pt x="404784" y="466126"/>
                  </a:cubicBezTo>
                  <a:cubicBezTo>
                    <a:pt x="393905" y="466126"/>
                    <a:pt x="385746" y="468846"/>
                    <a:pt x="385746" y="479725"/>
                  </a:cubicBezTo>
                  <a:cubicBezTo>
                    <a:pt x="385746" y="487884"/>
                    <a:pt x="388466" y="506921"/>
                    <a:pt x="388466" y="512361"/>
                  </a:cubicBezTo>
                  <a:cubicBezTo>
                    <a:pt x="388466" y="515080"/>
                    <a:pt x="388466" y="539557"/>
                    <a:pt x="388466" y="544997"/>
                  </a:cubicBezTo>
                  <a:cubicBezTo>
                    <a:pt x="388466" y="550436"/>
                    <a:pt x="388466" y="558595"/>
                    <a:pt x="388466" y="566754"/>
                  </a:cubicBezTo>
                  <a:cubicBezTo>
                    <a:pt x="388466" y="591231"/>
                    <a:pt x="388466" y="621147"/>
                    <a:pt x="391185" y="632026"/>
                  </a:cubicBezTo>
                  <a:cubicBezTo>
                    <a:pt x="393905" y="653783"/>
                    <a:pt x="393905" y="661942"/>
                    <a:pt x="393905" y="683699"/>
                  </a:cubicBezTo>
                  <a:cubicBezTo>
                    <a:pt x="393905" y="694578"/>
                    <a:pt x="393905" y="724494"/>
                    <a:pt x="377587" y="724494"/>
                  </a:cubicBezTo>
                  <a:cubicBezTo>
                    <a:pt x="369428" y="724494"/>
                    <a:pt x="366708" y="721774"/>
                    <a:pt x="361269" y="719054"/>
                  </a:cubicBezTo>
                  <a:cubicBezTo>
                    <a:pt x="355830" y="716335"/>
                    <a:pt x="353110" y="708176"/>
                    <a:pt x="353110" y="702737"/>
                  </a:cubicBezTo>
                  <a:cubicBezTo>
                    <a:pt x="350390" y="694578"/>
                    <a:pt x="350390" y="689138"/>
                    <a:pt x="350390" y="686419"/>
                  </a:cubicBezTo>
                  <a:cubicBezTo>
                    <a:pt x="350390" y="678260"/>
                    <a:pt x="353110" y="672820"/>
                    <a:pt x="353110" y="659222"/>
                  </a:cubicBezTo>
                  <a:lnTo>
                    <a:pt x="353110" y="656502"/>
                  </a:lnTo>
                  <a:cubicBezTo>
                    <a:pt x="347671" y="675540"/>
                    <a:pt x="334072" y="694578"/>
                    <a:pt x="317755" y="708176"/>
                  </a:cubicBezTo>
                  <a:cubicBezTo>
                    <a:pt x="293278" y="727214"/>
                    <a:pt x="274240" y="735372"/>
                    <a:pt x="241604" y="735372"/>
                  </a:cubicBezTo>
                  <a:cubicBezTo>
                    <a:pt x="222566" y="735372"/>
                    <a:pt x="203529" y="732653"/>
                    <a:pt x="187211" y="727214"/>
                  </a:cubicBezTo>
                  <a:cubicBezTo>
                    <a:pt x="165454" y="719054"/>
                    <a:pt x="149136" y="708176"/>
                    <a:pt x="135538" y="694578"/>
                  </a:cubicBezTo>
                  <a:cubicBezTo>
                    <a:pt x="113780" y="672820"/>
                    <a:pt x="100182" y="648343"/>
                    <a:pt x="86584" y="621147"/>
                  </a:cubicBezTo>
                  <a:cubicBezTo>
                    <a:pt x="75705" y="599390"/>
                    <a:pt x="70266" y="580352"/>
                    <a:pt x="67546" y="555875"/>
                  </a:cubicBezTo>
                  <a:cubicBezTo>
                    <a:pt x="64826" y="539557"/>
                    <a:pt x="62107" y="525959"/>
                    <a:pt x="59387" y="509641"/>
                  </a:cubicBezTo>
                  <a:cubicBezTo>
                    <a:pt x="56667" y="493323"/>
                    <a:pt x="59387" y="485164"/>
                    <a:pt x="59387" y="468846"/>
                  </a:cubicBezTo>
                  <a:cubicBezTo>
                    <a:pt x="59387" y="414453"/>
                    <a:pt x="72985" y="362780"/>
                    <a:pt x="86584" y="302947"/>
                  </a:cubicBezTo>
                  <a:cubicBezTo>
                    <a:pt x="92023" y="275751"/>
                    <a:pt x="100182" y="248554"/>
                    <a:pt x="108341" y="224077"/>
                  </a:cubicBezTo>
                  <a:cubicBezTo>
                    <a:pt x="116500" y="196881"/>
                    <a:pt x="130098" y="169684"/>
                    <a:pt x="146416" y="145207"/>
                  </a:cubicBezTo>
                  <a:cubicBezTo>
                    <a:pt x="160014" y="123450"/>
                    <a:pt x="176332" y="101693"/>
                    <a:pt x="198090" y="85375"/>
                  </a:cubicBezTo>
                  <a:cubicBezTo>
                    <a:pt x="206249" y="77216"/>
                    <a:pt x="217127" y="71776"/>
                    <a:pt x="228006" y="69057"/>
                  </a:cubicBezTo>
                  <a:cubicBezTo>
                    <a:pt x="241604" y="63618"/>
                    <a:pt x="255202" y="58178"/>
                    <a:pt x="268801" y="58178"/>
                  </a:cubicBezTo>
                  <a:cubicBezTo>
                    <a:pt x="271520" y="58178"/>
                    <a:pt x="274240" y="58178"/>
                    <a:pt x="274240" y="58178"/>
                  </a:cubicBezTo>
                  <a:cubicBezTo>
                    <a:pt x="279679" y="58178"/>
                    <a:pt x="285119" y="58178"/>
                    <a:pt x="295997" y="60898"/>
                  </a:cubicBezTo>
                  <a:cubicBezTo>
                    <a:pt x="309595" y="63618"/>
                    <a:pt x="320474" y="66337"/>
                    <a:pt x="331353" y="71776"/>
                  </a:cubicBezTo>
                  <a:cubicBezTo>
                    <a:pt x="339512" y="77216"/>
                    <a:pt x="347671" y="85375"/>
                    <a:pt x="350390" y="93534"/>
                  </a:cubicBezTo>
                  <a:cubicBezTo>
                    <a:pt x="350390" y="88095"/>
                    <a:pt x="353110" y="79936"/>
                    <a:pt x="353110" y="74496"/>
                  </a:cubicBezTo>
                  <a:cubicBezTo>
                    <a:pt x="355830" y="71776"/>
                    <a:pt x="355830" y="69057"/>
                    <a:pt x="358549" y="63618"/>
                  </a:cubicBezTo>
                  <a:cubicBezTo>
                    <a:pt x="361269" y="60898"/>
                    <a:pt x="363989" y="58178"/>
                    <a:pt x="366708" y="58178"/>
                  </a:cubicBezTo>
                  <a:cubicBezTo>
                    <a:pt x="369428" y="58178"/>
                    <a:pt x="372148" y="60898"/>
                    <a:pt x="374867" y="63618"/>
                  </a:cubicBezTo>
                  <a:cubicBezTo>
                    <a:pt x="377587" y="69057"/>
                    <a:pt x="380307" y="77216"/>
                    <a:pt x="383026" y="82655"/>
                  </a:cubicBezTo>
                  <a:cubicBezTo>
                    <a:pt x="383026" y="90814"/>
                    <a:pt x="385746" y="107132"/>
                    <a:pt x="385746" y="126170"/>
                  </a:cubicBezTo>
                  <a:cubicBezTo>
                    <a:pt x="385746" y="150647"/>
                    <a:pt x="385746" y="177843"/>
                    <a:pt x="388466" y="186002"/>
                  </a:cubicBezTo>
                  <a:cubicBezTo>
                    <a:pt x="391185" y="207759"/>
                    <a:pt x="391185" y="215918"/>
                    <a:pt x="391185" y="237676"/>
                  </a:cubicBezTo>
                  <a:cubicBezTo>
                    <a:pt x="391185" y="248554"/>
                    <a:pt x="391185" y="278470"/>
                    <a:pt x="374867" y="278470"/>
                  </a:cubicBezTo>
                  <a:cubicBezTo>
                    <a:pt x="366708" y="278470"/>
                    <a:pt x="363989" y="275751"/>
                    <a:pt x="358549" y="273031"/>
                  </a:cubicBezTo>
                  <a:cubicBezTo>
                    <a:pt x="353110" y="270311"/>
                    <a:pt x="350390" y="262152"/>
                    <a:pt x="350390" y="256713"/>
                  </a:cubicBezTo>
                  <a:cubicBezTo>
                    <a:pt x="350390" y="251274"/>
                    <a:pt x="347671" y="245834"/>
                    <a:pt x="347671" y="240395"/>
                  </a:cubicBezTo>
                  <a:cubicBezTo>
                    <a:pt x="347671" y="232236"/>
                    <a:pt x="347671" y="224077"/>
                    <a:pt x="347671" y="213199"/>
                  </a:cubicBezTo>
                  <a:cubicBezTo>
                    <a:pt x="347671" y="207759"/>
                    <a:pt x="347671" y="199600"/>
                    <a:pt x="344951" y="194161"/>
                  </a:cubicBezTo>
                  <a:cubicBezTo>
                    <a:pt x="342232" y="180563"/>
                    <a:pt x="342232" y="164245"/>
                    <a:pt x="339512" y="150647"/>
                  </a:cubicBezTo>
                  <a:cubicBezTo>
                    <a:pt x="336792" y="137048"/>
                    <a:pt x="331353" y="123450"/>
                    <a:pt x="323194" y="112571"/>
                  </a:cubicBezTo>
                  <a:cubicBezTo>
                    <a:pt x="317755" y="104412"/>
                    <a:pt x="304156" y="101693"/>
                    <a:pt x="293278" y="101693"/>
                  </a:cubicBezTo>
                  <a:cubicBezTo>
                    <a:pt x="279679" y="101693"/>
                    <a:pt x="271520" y="109852"/>
                    <a:pt x="263361" y="120730"/>
                  </a:cubicBezTo>
                  <a:cubicBezTo>
                    <a:pt x="257922" y="131609"/>
                    <a:pt x="247043" y="139768"/>
                    <a:pt x="241604" y="153366"/>
                  </a:cubicBezTo>
                  <a:cubicBezTo>
                    <a:pt x="236165" y="166964"/>
                    <a:pt x="233445" y="180563"/>
                    <a:pt x="233445" y="194161"/>
                  </a:cubicBezTo>
                  <a:cubicBezTo>
                    <a:pt x="233445" y="207759"/>
                    <a:pt x="230726" y="218638"/>
                    <a:pt x="225286" y="232236"/>
                  </a:cubicBezTo>
                  <a:cubicBezTo>
                    <a:pt x="219847" y="245834"/>
                    <a:pt x="219847" y="262152"/>
                    <a:pt x="217127" y="275751"/>
                  </a:cubicBezTo>
                  <a:cubicBezTo>
                    <a:pt x="214407" y="289349"/>
                    <a:pt x="214407" y="302947"/>
                    <a:pt x="211688" y="316545"/>
                  </a:cubicBezTo>
                  <a:cubicBezTo>
                    <a:pt x="211688" y="330144"/>
                    <a:pt x="206249" y="341022"/>
                    <a:pt x="206249" y="354621"/>
                  </a:cubicBezTo>
                  <a:cubicBezTo>
                    <a:pt x="203529" y="368219"/>
                    <a:pt x="203529" y="381817"/>
                    <a:pt x="200809" y="398135"/>
                  </a:cubicBezTo>
                  <a:cubicBezTo>
                    <a:pt x="198090" y="411733"/>
                    <a:pt x="198090" y="425332"/>
                    <a:pt x="195370" y="438930"/>
                  </a:cubicBezTo>
                  <a:cubicBezTo>
                    <a:pt x="195370" y="449809"/>
                    <a:pt x="192650" y="463407"/>
                    <a:pt x="192650" y="474286"/>
                  </a:cubicBezTo>
                  <a:cubicBezTo>
                    <a:pt x="192650" y="490603"/>
                    <a:pt x="195370" y="509641"/>
                    <a:pt x="195370" y="525959"/>
                  </a:cubicBezTo>
                  <a:cubicBezTo>
                    <a:pt x="195370" y="550436"/>
                    <a:pt x="203529" y="572193"/>
                    <a:pt x="208968" y="596670"/>
                  </a:cubicBezTo>
                  <a:cubicBezTo>
                    <a:pt x="211688" y="604829"/>
                    <a:pt x="211688" y="615708"/>
                    <a:pt x="214407" y="623867"/>
                  </a:cubicBezTo>
                  <a:cubicBezTo>
                    <a:pt x="217127" y="634745"/>
                    <a:pt x="222566" y="645624"/>
                    <a:pt x="228006" y="656502"/>
                  </a:cubicBezTo>
                  <a:cubicBezTo>
                    <a:pt x="236165" y="670101"/>
                    <a:pt x="252483" y="689138"/>
                    <a:pt x="271520" y="689138"/>
                  </a:cubicBezTo>
                  <a:cubicBezTo>
                    <a:pt x="287838" y="689138"/>
                    <a:pt x="298717" y="675540"/>
                    <a:pt x="306876" y="664661"/>
                  </a:cubicBezTo>
                  <a:cubicBezTo>
                    <a:pt x="320474" y="645624"/>
                    <a:pt x="325914" y="623867"/>
                    <a:pt x="331353" y="602109"/>
                  </a:cubicBezTo>
                  <a:cubicBezTo>
                    <a:pt x="334072" y="583072"/>
                    <a:pt x="336792" y="564034"/>
                    <a:pt x="336792" y="544997"/>
                  </a:cubicBezTo>
                  <a:cubicBezTo>
                    <a:pt x="336792" y="531398"/>
                    <a:pt x="336792" y="512361"/>
                    <a:pt x="336792" y="498762"/>
                  </a:cubicBezTo>
                  <a:cubicBezTo>
                    <a:pt x="336792" y="496043"/>
                    <a:pt x="336792" y="493323"/>
                    <a:pt x="336792" y="490603"/>
                  </a:cubicBezTo>
                  <a:cubicBezTo>
                    <a:pt x="336792" y="479725"/>
                    <a:pt x="336792" y="477005"/>
                    <a:pt x="320474" y="477005"/>
                  </a:cubicBezTo>
                  <a:cubicBezTo>
                    <a:pt x="309595" y="477005"/>
                    <a:pt x="295997" y="479725"/>
                    <a:pt x="282399" y="479725"/>
                  </a:cubicBezTo>
                  <a:cubicBezTo>
                    <a:pt x="271520" y="479725"/>
                    <a:pt x="260642" y="479725"/>
                    <a:pt x="252483" y="474286"/>
                  </a:cubicBezTo>
                  <a:cubicBezTo>
                    <a:pt x="249763" y="471566"/>
                    <a:pt x="247043" y="468846"/>
                    <a:pt x="247043" y="466126"/>
                  </a:cubicBezTo>
                  <a:cubicBezTo>
                    <a:pt x="247043" y="463407"/>
                    <a:pt x="247043" y="460687"/>
                    <a:pt x="249763" y="457968"/>
                  </a:cubicBezTo>
                  <a:cubicBezTo>
                    <a:pt x="255202" y="452528"/>
                    <a:pt x="260642" y="449809"/>
                    <a:pt x="268801" y="447089"/>
                  </a:cubicBezTo>
                  <a:cubicBezTo>
                    <a:pt x="282399" y="441650"/>
                    <a:pt x="295997" y="438930"/>
                    <a:pt x="312315" y="436210"/>
                  </a:cubicBezTo>
                  <a:cubicBezTo>
                    <a:pt x="325914" y="433491"/>
                    <a:pt x="339512" y="433491"/>
                    <a:pt x="353110" y="430771"/>
                  </a:cubicBezTo>
                  <a:cubicBezTo>
                    <a:pt x="363989" y="430771"/>
                    <a:pt x="374867" y="430771"/>
                    <a:pt x="385746" y="430771"/>
                  </a:cubicBezTo>
                  <a:cubicBezTo>
                    <a:pt x="402064" y="430771"/>
                    <a:pt x="426541" y="428051"/>
                    <a:pt x="437420" y="428051"/>
                  </a:cubicBezTo>
                  <a:cubicBezTo>
                    <a:pt x="451018" y="419892"/>
                    <a:pt x="464616" y="425332"/>
                    <a:pt x="464616" y="436210"/>
                  </a:cubicBezTo>
                </a:path>
              </a:pathLst>
            </a:custGeom>
            <a:grpFill/>
            <a:ln w="27168" cap="flat">
              <a:noFill/>
              <a:prstDash val="solid"/>
              <a:miter/>
            </a:ln>
          </p:spPr>
          <p:txBody>
            <a:bodyPr rtlCol="0" anchor="ctr"/>
            <a:lstStyle/>
            <a:p>
              <a:endParaRPr/>
            </a:p>
          </p:txBody>
        </p:sp>
        <p:sp>
          <p:nvSpPr>
            <p:cNvPr id="42" name="Freeform: Shape 41">
              <a:extLst>
                <a:ext uri="{FF2B5EF4-FFF2-40B4-BE49-F238E27FC236}">
                  <a16:creationId xmlns:a16="http://schemas.microsoft.com/office/drawing/2014/main" id="{35CAD56A-462D-4366-9EFB-54581CD299AF}"/>
                </a:ext>
              </a:extLst>
            </p:cNvPr>
            <p:cNvSpPr/>
            <p:nvPr/>
          </p:nvSpPr>
          <p:spPr>
            <a:xfrm>
              <a:off x="5651630" y="4181279"/>
              <a:ext cx="734308" cy="788700"/>
            </a:xfrm>
            <a:custGeom>
              <a:avLst/>
              <a:gdLst>
                <a:gd name="connsiteX0" fmla="*/ 653783 w 734307"/>
                <a:gd name="connsiteY0" fmla="*/ 678259 h 788699"/>
                <a:gd name="connsiteX1" fmla="*/ 691859 w 734307"/>
                <a:gd name="connsiteY1" fmla="*/ 694577 h 788699"/>
                <a:gd name="connsiteX2" fmla="*/ 686419 w 734307"/>
                <a:gd name="connsiteY2" fmla="*/ 710895 h 788699"/>
                <a:gd name="connsiteX3" fmla="*/ 670101 w 734307"/>
                <a:gd name="connsiteY3" fmla="*/ 719054 h 788699"/>
                <a:gd name="connsiteX4" fmla="*/ 648344 w 734307"/>
                <a:gd name="connsiteY4" fmla="*/ 721774 h 788699"/>
                <a:gd name="connsiteX5" fmla="*/ 618428 w 734307"/>
                <a:gd name="connsiteY5" fmla="*/ 721774 h 788699"/>
                <a:gd name="connsiteX6" fmla="*/ 572194 w 734307"/>
                <a:gd name="connsiteY6" fmla="*/ 735372 h 788699"/>
                <a:gd name="connsiteX7" fmla="*/ 544997 w 734307"/>
                <a:gd name="connsiteY7" fmla="*/ 729933 h 788699"/>
                <a:gd name="connsiteX8" fmla="*/ 534119 w 734307"/>
                <a:gd name="connsiteY8" fmla="*/ 721774 h 788699"/>
                <a:gd name="connsiteX9" fmla="*/ 496043 w 734307"/>
                <a:gd name="connsiteY9" fmla="*/ 721774 h 788699"/>
                <a:gd name="connsiteX10" fmla="*/ 471566 w 734307"/>
                <a:gd name="connsiteY10" fmla="*/ 721774 h 788699"/>
                <a:gd name="connsiteX11" fmla="*/ 444370 w 734307"/>
                <a:gd name="connsiteY11" fmla="*/ 716335 h 788699"/>
                <a:gd name="connsiteX12" fmla="*/ 428052 w 734307"/>
                <a:gd name="connsiteY12" fmla="*/ 700017 h 788699"/>
                <a:gd name="connsiteX13" fmla="*/ 433491 w 734307"/>
                <a:gd name="connsiteY13" fmla="*/ 691858 h 788699"/>
                <a:gd name="connsiteX14" fmla="*/ 455248 w 734307"/>
                <a:gd name="connsiteY14" fmla="*/ 683699 h 788699"/>
                <a:gd name="connsiteX15" fmla="*/ 506922 w 734307"/>
                <a:gd name="connsiteY15" fmla="*/ 678259 h 788699"/>
                <a:gd name="connsiteX16" fmla="*/ 509641 w 734307"/>
                <a:gd name="connsiteY16" fmla="*/ 678259 h 788699"/>
                <a:gd name="connsiteX17" fmla="*/ 506922 w 734307"/>
                <a:gd name="connsiteY17" fmla="*/ 664661 h 788699"/>
                <a:gd name="connsiteX18" fmla="*/ 498763 w 734307"/>
                <a:gd name="connsiteY18" fmla="*/ 580352 h 788699"/>
                <a:gd name="connsiteX19" fmla="*/ 496043 w 734307"/>
                <a:gd name="connsiteY19" fmla="*/ 479725 h 788699"/>
                <a:gd name="connsiteX20" fmla="*/ 493324 w 734307"/>
                <a:gd name="connsiteY20" fmla="*/ 389976 h 788699"/>
                <a:gd name="connsiteX21" fmla="*/ 490604 w 734307"/>
                <a:gd name="connsiteY21" fmla="*/ 302947 h 788699"/>
                <a:gd name="connsiteX22" fmla="*/ 487884 w 734307"/>
                <a:gd name="connsiteY22" fmla="*/ 229516 h 788699"/>
                <a:gd name="connsiteX23" fmla="*/ 485165 w 734307"/>
                <a:gd name="connsiteY23" fmla="*/ 221357 h 788699"/>
                <a:gd name="connsiteX24" fmla="*/ 482445 w 734307"/>
                <a:gd name="connsiteY24" fmla="*/ 226797 h 788699"/>
                <a:gd name="connsiteX25" fmla="*/ 477006 w 734307"/>
                <a:gd name="connsiteY25" fmla="*/ 262152 h 788699"/>
                <a:gd name="connsiteX26" fmla="*/ 460688 w 734307"/>
                <a:gd name="connsiteY26" fmla="*/ 341022 h 788699"/>
                <a:gd name="connsiteX27" fmla="*/ 444370 w 734307"/>
                <a:gd name="connsiteY27" fmla="*/ 417173 h 788699"/>
                <a:gd name="connsiteX28" fmla="*/ 436211 w 734307"/>
                <a:gd name="connsiteY28" fmla="*/ 455248 h 788699"/>
                <a:gd name="connsiteX29" fmla="*/ 425332 w 734307"/>
                <a:gd name="connsiteY29" fmla="*/ 493323 h 788699"/>
                <a:gd name="connsiteX30" fmla="*/ 411734 w 734307"/>
                <a:gd name="connsiteY30" fmla="*/ 531398 h 788699"/>
                <a:gd name="connsiteX31" fmla="*/ 376378 w 734307"/>
                <a:gd name="connsiteY31" fmla="*/ 547716 h 788699"/>
                <a:gd name="connsiteX32" fmla="*/ 319265 w 734307"/>
                <a:gd name="connsiteY32" fmla="*/ 525959 h 788699"/>
                <a:gd name="connsiteX33" fmla="*/ 289349 w 734307"/>
                <a:gd name="connsiteY33" fmla="*/ 455248 h 788699"/>
                <a:gd name="connsiteX34" fmla="*/ 273031 w 734307"/>
                <a:gd name="connsiteY34" fmla="*/ 373658 h 788699"/>
                <a:gd name="connsiteX35" fmla="*/ 262153 w 734307"/>
                <a:gd name="connsiteY35" fmla="*/ 316545 h 788699"/>
                <a:gd name="connsiteX36" fmla="*/ 245835 w 734307"/>
                <a:gd name="connsiteY36" fmla="*/ 237675 h 788699"/>
                <a:gd name="connsiteX37" fmla="*/ 234956 w 734307"/>
                <a:gd name="connsiteY37" fmla="*/ 196881 h 788699"/>
                <a:gd name="connsiteX38" fmla="*/ 232236 w 734307"/>
                <a:gd name="connsiteY38" fmla="*/ 191441 h 788699"/>
                <a:gd name="connsiteX39" fmla="*/ 226797 w 734307"/>
                <a:gd name="connsiteY39" fmla="*/ 207759 h 788699"/>
                <a:gd name="connsiteX40" fmla="*/ 226797 w 734307"/>
                <a:gd name="connsiteY40" fmla="*/ 232236 h 788699"/>
                <a:gd name="connsiteX41" fmla="*/ 224077 w 734307"/>
                <a:gd name="connsiteY41" fmla="*/ 267592 h 788699"/>
                <a:gd name="connsiteX42" fmla="*/ 221358 w 734307"/>
                <a:gd name="connsiteY42" fmla="*/ 311106 h 788699"/>
                <a:gd name="connsiteX43" fmla="*/ 218638 w 734307"/>
                <a:gd name="connsiteY43" fmla="*/ 360060 h 788699"/>
                <a:gd name="connsiteX44" fmla="*/ 215919 w 734307"/>
                <a:gd name="connsiteY44" fmla="*/ 398135 h 788699"/>
                <a:gd name="connsiteX45" fmla="*/ 213199 w 734307"/>
                <a:gd name="connsiteY45" fmla="*/ 430771 h 788699"/>
                <a:gd name="connsiteX46" fmla="*/ 213199 w 734307"/>
                <a:gd name="connsiteY46" fmla="*/ 455248 h 788699"/>
                <a:gd name="connsiteX47" fmla="*/ 213199 w 734307"/>
                <a:gd name="connsiteY47" fmla="*/ 477005 h 788699"/>
                <a:gd name="connsiteX48" fmla="*/ 207759 w 734307"/>
                <a:gd name="connsiteY48" fmla="*/ 520520 h 788699"/>
                <a:gd name="connsiteX49" fmla="*/ 196881 w 734307"/>
                <a:gd name="connsiteY49" fmla="*/ 610268 h 788699"/>
                <a:gd name="connsiteX50" fmla="*/ 194161 w 734307"/>
                <a:gd name="connsiteY50" fmla="*/ 653783 h 788699"/>
                <a:gd name="connsiteX51" fmla="*/ 191441 w 734307"/>
                <a:gd name="connsiteY51" fmla="*/ 667381 h 788699"/>
                <a:gd name="connsiteX52" fmla="*/ 243115 w 734307"/>
                <a:gd name="connsiteY52" fmla="*/ 667381 h 788699"/>
                <a:gd name="connsiteX53" fmla="*/ 273031 w 734307"/>
                <a:gd name="connsiteY53" fmla="*/ 683699 h 788699"/>
                <a:gd name="connsiteX54" fmla="*/ 262153 w 734307"/>
                <a:gd name="connsiteY54" fmla="*/ 697297 h 788699"/>
                <a:gd name="connsiteX55" fmla="*/ 248554 w 734307"/>
                <a:gd name="connsiteY55" fmla="*/ 705456 h 788699"/>
                <a:gd name="connsiteX56" fmla="*/ 232236 w 734307"/>
                <a:gd name="connsiteY56" fmla="*/ 708176 h 788699"/>
                <a:gd name="connsiteX57" fmla="*/ 166965 w 734307"/>
                <a:gd name="connsiteY57" fmla="*/ 708176 h 788699"/>
                <a:gd name="connsiteX58" fmla="*/ 109852 w 734307"/>
                <a:gd name="connsiteY58" fmla="*/ 708176 h 788699"/>
                <a:gd name="connsiteX59" fmla="*/ 90814 w 734307"/>
                <a:gd name="connsiteY59" fmla="*/ 708176 h 788699"/>
                <a:gd name="connsiteX60" fmla="*/ 69057 w 734307"/>
                <a:gd name="connsiteY60" fmla="*/ 702736 h 788699"/>
                <a:gd name="connsiteX61" fmla="*/ 58178 w 734307"/>
                <a:gd name="connsiteY61" fmla="*/ 686418 h 788699"/>
                <a:gd name="connsiteX62" fmla="*/ 60898 w 734307"/>
                <a:gd name="connsiteY62" fmla="*/ 678259 h 788699"/>
                <a:gd name="connsiteX63" fmla="*/ 77216 w 734307"/>
                <a:gd name="connsiteY63" fmla="*/ 670101 h 788699"/>
                <a:gd name="connsiteX64" fmla="*/ 126170 w 734307"/>
                <a:gd name="connsiteY64" fmla="*/ 664661 h 788699"/>
                <a:gd name="connsiteX65" fmla="*/ 142487 w 734307"/>
                <a:gd name="connsiteY65" fmla="*/ 664661 h 788699"/>
                <a:gd name="connsiteX66" fmla="*/ 147927 w 734307"/>
                <a:gd name="connsiteY66" fmla="*/ 588511 h 788699"/>
                <a:gd name="connsiteX67" fmla="*/ 153366 w 734307"/>
                <a:gd name="connsiteY67" fmla="*/ 493323 h 788699"/>
                <a:gd name="connsiteX68" fmla="*/ 156086 w 734307"/>
                <a:gd name="connsiteY68" fmla="*/ 411733 h 788699"/>
                <a:gd name="connsiteX69" fmla="*/ 161525 w 734307"/>
                <a:gd name="connsiteY69" fmla="*/ 297508 h 788699"/>
                <a:gd name="connsiteX70" fmla="*/ 166965 w 734307"/>
                <a:gd name="connsiteY70" fmla="*/ 240395 h 788699"/>
                <a:gd name="connsiteX71" fmla="*/ 177843 w 734307"/>
                <a:gd name="connsiteY71" fmla="*/ 161525 h 788699"/>
                <a:gd name="connsiteX72" fmla="*/ 183282 w 734307"/>
                <a:gd name="connsiteY72" fmla="*/ 118011 h 788699"/>
                <a:gd name="connsiteX73" fmla="*/ 183282 w 734307"/>
                <a:gd name="connsiteY73" fmla="*/ 115291 h 788699"/>
                <a:gd name="connsiteX74" fmla="*/ 161525 w 734307"/>
                <a:gd name="connsiteY74" fmla="*/ 115291 h 788699"/>
                <a:gd name="connsiteX75" fmla="*/ 137048 w 734307"/>
                <a:gd name="connsiteY75" fmla="*/ 115291 h 788699"/>
                <a:gd name="connsiteX76" fmla="*/ 109852 w 734307"/>
                <a:gd name="connsiteY76" fmla="*/ 109851 h 788699"/>
                <a:gd name="connsiteX77" fmla="*/ 93534 w 734307"/>
                <a:gd name="connsiteY77" fmla="*/ 93534 h 788699"/>
                <a:gd name="connsiteX78" fmla="*/ 98973 w 734307"/>
                <a:gd name="connsiteY78" fmla="*/ 85375 h 788699"/>
                <a:gd name="connsiteX79" fmla="*/ 120730 w 734307"/>
                <a:gd name="connsiteY79" fmla="*/ 77216 h 788699"/>
                <a:gd name="connsiteX80" fmla="*/ 172404 w 734307"/>
                <a:gd name="connsiteY80" fmla="*/ 71776 h 788699"/>
                <a:gd name="connsiteX81" fmla="*/ 234956 w 734307"/>
                <a:gd name="connsiteY81" fmla="*/ 69057 h 788699"/>
                <a:gd name="connsiteX82" fmla="*/ 243115 w 734307"/>
                <a:gd name="connsiteY82" fmla="*/ 69057 h 788699"/>
                <a:gd name="connsiteX83" fmla="*/ 270312 w 734307"/>
                <a:gd name="connsiteY83" fmla="*/ 74496 h 788699"/>
                <a:gd name="connsiteX84" fmla="*/ 308387 w 734307"/>
                <a:gd name="connsiteY84" fmla="*/ 123450 h 788699"/>
                <a:gd name="connsiteX85" fmla="*/ 332864 w 734307"/>
                <a:gd name="connsiteY85" fmla="*/ 202320 h 788699"/>
                <a:gd name="connsiteX86" fmla="*/ 338303 w 734307"/>
                <a:gd name="connsiteY86" fmla="*/ 237675 h 788699"/>
                <a:gd name="connsiteX87" fmla="*/ 349182 w 734307"/>
                <a:gd name="connsiteY87" fmla="*/ 281190 h 788699"/>
                <a:gd name="connsiteX88" fmla="*/ 357341 w 734307"/>
                <a:gd name="connsiteY88" fmla="*/ 316545 h 788699"/>
                <a:gd name="connsiteX89" fmla="*/ 365500 w 734307"/>
                <a:gd name="connsiteY89" fmla="*/ 351901 h 788699"/>
                <a:gd name="connsiteX90" fmla="*/ 376378 w 734307"/>
                <a:gd name="connsiteY90" fmla="*/ 389976 h 788699"/>
                <a:gd name="connsiteX91" fmla="*/ 387257 w 734307"/>
                <a:gd name="connsiteY91" fmla="*/ 414453 h 788699"/>
                <a:gd name="connsiteX92" fmla="*/ 398136 w 734307"/>
                <a:gd name="connsiteY92" fmla="*/ 376378 h 788699"/>
                <a:gd name="connsiteX93" fmla="*/ 406295 w 734307"/>
                <a:gd name="connsiteY93" fmla="*/ 332863 h 788699"/>
                <a:gd name="connsiteX94" fmla="*/ 425332 w 734307"/>
                <a:gd name="connsiteY94" fmla="*/ 243115 h 788699"/>
                <a:gd name="connsiteX95" fmla="*/ 444370 w 734307"/>
                <a:gd name="connsiteY95" fmla="*/ 150646 h 788699"/>
                <a:gd name="connsiteX96" fmla="*/ 477006 w 734307"/>
                <a:gd name="connsiteY96" fmla="*/ 79935 h 788699"/>
                <a:gd name="connsiteX97" fmla="*/ 523240 w 734307"/>
                <a:gd name="connsiteY97" fmla="*/ 58178 h 788699"/>
                <a:gd name="connsiteX98" fmla="*/ 544997 w 734307"/>
                <a:gd name="connsiteY98" fmla="*/ 63617 h 788699"/>
                <a:gd name="connsiteX99" fmla="*/ 612988 w 734307"/>
                <a:gd name="connsiteY99" fmla="*/ 63617 h 788699"/>
                <a:gd name="connsiteX100" fmla="*/ 651064 w 734307"/>
                <a:gd name="connsiteY100" fmla="*/ 79935 h 788699"/>
                <a:gd name="connsiteX101" fmla="*/ 645624 w 734307"/>
                <a:gd name="connsiteY101" fmla="*/ 96253 h 788699"/>
                <a:gd name="connsiteX102" fmla="*/ 629307 w 734307"/>
                <a:gd name="connsiteY102" fmla="*/ 104412 h 788699"/>
                <a:gd name="connsiteX103" fmla="*/ 607549 w 734307"/>
                <a:gd name="connsiteY103" fmla="*/ 107132 h 788699"/>
                <a:gd name="connsiteX104" fmla="*/ 580353 w 734307"/>
                <a:gd name="connsiteY104" fmla="*/ 107132 h 788699"/>
                <a:gd name="connsiteX105" fmla="*/ 583072 w 734307"/>
                <a:gd name="connsiteY105" fmla="*/ 115291 h 788699"/>
                <a:gd name="connsiteX106" fmla="*/ 588512 w 734307"/>
                <a:gd name="connsiteY106" fmla="*/ 156086 h 788699"/>
                <a:gd name="connsiteX107" fmla="*/ 593951 w 734307"/>
                <a:gd name="connsiteY107" fmla="*/ 196881 h 788699"/>
                <a:gd name="connsiteX108" fmla="*/ 599390 w 734307"/>
                <a:gd name="connsiteY108" fmla="*/ 226797 h 788699"/>
                <a:gd name="connsiteX109" fmla="*/ 599390 w 734307"/>
                <a:gd name="connsiteY109" fmla="*/ 232236 h 788699"/>
                <a:gd name="connsiteX110" fmla="*/ 599390 w 734307"/>
                <a:gd name="connsiteY110" fmla="*/ 240395 h 788699"/>
                <a:gd name="connsiteX111" fmla="*/ 602110 w 734307"/>
                <a:gd name="connsiteY111" fmla="*/ 270311 h 788699"/>
                <a:gd name="connsiteX112" fmla="*/ 607549 w 734307"/>
                <a:gd name="connsiteY112" fmla="*/ 308386 h 788699"/>
                <a:gd name="connsiteX113" fmla="*/ 607549 w 734307"/>
                <a:gd name="connsiteY113" fmla="*/ 319265 h 788699"/>
                <a:gd name="connsiteX114" fmla="*/ 612988 w 734307"/>
                <a:gd name="connsiteY114" fmla="*/ 335583 h 788699"/>
                <a:gd name="connsiteX115" fmla="*/ 612988 w 734307"/>
                <a:gd name="connsiteY115" fmla="*/ 346462 h 788699"/>
                <a:gd name="connsiteX116" fmla="*/ 612988 w 734307"/>
                <a:gd name="connsiteY116" fmla="*/ 370939 h 788699"/>
                <a:gd name="connsiteX117" fmla="*/ 612988 w 734307"/>
                <a:gd name="connsiteY117" fmla="*/ 395415 h 788699"/>
                <a:gd name="connsiteX118" fmla="*/ 615708 w 734307"/>
                <a:gd name="connsiteY118" fmla="*/ 422612 h 788699"/>
                <a:gd name="connsiteX119" fmla="*/ 618428 w 734307"/>
                <a:gd name="connsiteY119" fmla="*/ 441650 h 788699"/>
                <a:gd name="connsiteX120" fmla="*/ 618428 w 734307"/>
                <a:gd name="connsiteY120" fmla="*/ 455248 h 788699"/>
                <a:gd name="connsiteX121" fmla="*/ 621147 w 734307"/>
                <a:gd name="connsiteY121" fmla="*/ 463407 h 788699"/>
                <a:gd name="connsiteX122" fmla="*/ 626587 w 734307"/>
                <a:gd name="connsiteY122" fmla="*/ 482444 h 788699"/>
                <a:gd name="connsiteX123" fmla="*/ 629307 w 734307"/>
                <a:gd name="connsiteY123" fmla="*/ 517800 h 788699"/>
                <a:gd name="connsiteX124" fmla="*/ 634746 w 734307"/>
                <a:gd name="connsiteY124" fmla="*/ 561314 h 788699"/>
                <a:gd name="connsiteX125" fmla="*/ 634746 w 734307"/>
                <a:gd name="connsiteY125" fmla="*/ 566754 h 788699"/>
                <a:gd name="connsiteX126" fmla="*/ 634746 w 734307"/>
                <a:gd name="connsiteY126" fmla="*/ 583072 h 788699"/>
                <a:gd name="connsiteX127" fmla="*/ 637466 w 734307"/>
                <a:gd name="connsiteY127" fmla="*/ 607548 h 788699"/>
                <a:gd name="connsiteX128" fmla="*/ 640185 w 734307"/>
                <a:gd name="connsiteY128" fmla="*/ 618427 h 788699"/>
                <a:gd name="connsiteX129" fmla="*/ 640185 w 734307"/>
                <a:gd name="connsiteY129" fmla="*/ 632025 h 788699"/>
                <a:gd name="connsiteX130" fmla="*/ 640185 w 734307"/>
                <a:gd name="connsiteY130" fmla="*/ 640184 h 788699"/>
                <a:gd name="connsiteX131" fmla="*/ 642905 w 734307"/>
                <a:gd name="connsiteY131" fmla="*/ 659222 h 788699"/>
                <a:gd name="connsiteX132" fmla="*/ 642905 w 734307"/>
                <a:gd name="connsiteY132" fmla="*/ 664661 h 788699"/>
                <a:gd name="connsiteX133" fmla="*/ 653783 w 734307"/>
                <a:gd name="connsiteY133" fmla="*/ 678259 h 788699"/>
                <a:gd name="connsiteX134" fmla="*/ 653783 w 734307"/>
                <a:gd name="connsiteY134" fmla="*/ 678259 h 78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Lst>
              <a:rect l="l" t="t" r="r" b="b"/>
              <a:pathLst>
                <a:path w="734307" h="788699">
                  <a:moveTo>
                    <a:pt x="653783" y="678259"/>
                  </a:moveTo>
                  <a:cubicBezTo>
                    <a:pt x="667382" y="678259"/>
                    <a:pt x="691859" y="678259"/>
                    <a:pt x="691859" y="694577"/>
                  </a:cubicBezTo>
                  <a:cubicBezTo>
                    <a:pt x="691859" y="702736"/>
                    <a:pt x="689139" y="705456"/>
                    <a:pt x="686419" y="710895"/>
                  </a:cubicBezTo>
                  <a:cubicBezTo>
                    <a:pt x="683700" y="716335"/>
                    <a:pt x="675541" y="719054"/>
                    <a:pt x="670101" y="719054"/>
                  </a:cubicBezTo>
                  <a:cubicBezTo>
                    <a:pt x="661942" y="721774"/>
                    <a:pt x="653783" y="721774"/>
                    <a:pt x="648344" y="721774"/>
                  </a:cubicBezTo>
                  <a:cubicBezTo>
                    <a:pt x="645624" y="721774"/>
                    <a:pt x="634746" y="721774"/>
                    <a:pt x="618428" y="721774"/>
                  </a:cubicBezTo>
                  <a:cubicBezTo>
                    <a:pt x="604829" y="729933"/>
                    <a:pt x="588512" y="735372"/>
                    <a:pt x="572194" y="735372"/>
                  </a:cubicBezTo>
                  <a:cubicBezTo>
                    <a:pt x="564035" y="735372"/>
                    <a:pt x="553156" y="732653"/>
                    <a:pt x="544997" y="729933"/>
                  </a:cubicBezTo>
                  <a:cubicBezTo>
                    <a:pt x="539558" y="727213"/>
                    <a:pt x="536838" y="724494"/>
                    <a:pt x="534119" y="721774"/>
                  </a:cubicBezTo>
                  <a:cubicBezTo>
                    <a:pt x="520520" y="721774"/>
                    <a:pt x="509641" y="721774"/>
                    <a:pt x="496043" y="721774"/>
                  </a:cubicBezTo>
                  <a:cubicBezTo>
                    <a:pt x="487884" y="721774"/>
                    <a:pt x="479725" y="721774"/>
                    <a:pt x="471566" y="721774"/>
                  </a:cubicBezTo>
                  <a:cubicBezTo>
                    <a:pt x="463407" y="721774"/>
                    <a:pt x="452529" y="721774"/>
                    <a:pt x="444370" y="716335"/>
                  </a:cubicBezTo>
                  <a:cubicBezTo>
                    <a:pt x="436211" y="713615"/>
                    <a:pt x="428052" y="705456"/>
                    <a:pt x="428052" y="700017"/>
                  </a:cubicBezTo>
                  <a:cubicBezTo>
                    <a:pt x="428052" y="697297"/>
                    <a:pt x="428052" y="694577"/>
                    <a:pt x="433491" y="691858"/>
                  </a:cubicBezTo>
                  <a:cubicBezTo>
                    <a:pt x="438930" y="689138"/>
                    <a:pt x="449809" y="686418"/>
                    <a:pt x="455248" y="683699"/>
                  </a:cubicBezTo>
                  <a:cubicBezTo>
                    <a:pt x="474286" y="680979"/>
                    <a:pt x="498763" y="678259"/>
                    <a:pt x="506922" y="678259"/>
                  </a:cubicBezTo>
                  <a:cubicBezTo>
                    <a:pt x="506922" y="678259"/>
                    <a:pt x="509641" y="678259"/>
                    <a:pt x="509641" y="678259"/>
                  </a:cubicBezTo>
                  <a:cubicBezTo>
                    <a:pt x="509641" y="672820"/>
                    <a:pt x="506922" y="670101"/>
                    <a:pt x="506922" y="664661"/>
                  </a:cubicBezTo>
                  <a:cubicBezTo>
                    <a:pt x="501483" y="640184"/>
                    <a:pt x="501483" y="612988"/>
                    <a:pt x="498763" y="580352"/>
                  </a:cubicBezTo>
                  <a:cubicBezTo>
                    <a:pt x="496043" y="547716"/>
                    <a:pt x="498763" y="512361"/>
                    <a:pt x="496043" y="479725"/>
                  </a:cubicBezTo>
                  <a:cubicBezTo>
                    <a:pt x="493324" y="449808"/>
                    <a:pt x="493324" y="419892"/>
                    <a:pt x="493324" y="389976"/>
                  </a:cubicBezTo>
                  <a:cubicBezTo>
                    <a:pt x="493324" y="360060"/>
                    <a:pt x="490604" y="332863"/>
                    <a:pt x="490604" y="302947"/>
                  </a:cubicBezTo>
                  <a:cubicBezTo>
                    <a:pt x="487884" y="275751"/>
                    <a:pt x="487884" y="240395"/>
                    <a:pt x="487884" y="229516"/>
                  </a:cubicBezTo>
                  <a:cubicBezTo>
                    <a:pt x="487884" y="224077"/>
                    <a:pt x="487884" y="221357"/>
                    <a:pt x="485165" y="221357"/>
                  </a:cubicBezTo>
                  <a:cubicBezTo>
                    <a:pt x="485165" y="221357"/>
                    <a:pt x="482445" y="224077"/>
                    <a:pt x="482445" y="226797"/>
                  </a:cubicBezTo>
                  <a:cubicBezTo>
                    <a:pt x="479725" y="237675"/>
                    <a:pt x="479725" y="251274"/>
                    <a:pt x="477006" y="262152"/>
                  </a:cubicBezTo>
                  <a:cubicBezTo>
                    <a:pt x="471566" y="289349"/>
                    <a:pt x="466127" y="316545"/>
                    <a:pt x="460688" y="341022"/>
                  </a:cubicBezTo>
                  <a:cubicBezTo>
                    <a:pt x="455248" y="365499"/>
                    <a:pt x="447090" y="392696"/>
                    <a:pt x="444370" y="417173"/>
                  </a:cubicBezTo>
                  <a:cubicBezTo>
                    <a:pt x="441650" y="430771"/>
                    <a:pt x="438930" y="441650"/>
                    <a:pt x="436211" y="455248"/>
                  </a:cubicBezTo>
                  <a:cubicBezTo>
                    <a:pt x="433491" y="468846"/>
                    <a:pt x="428052" y="479725"/>
                    <a:pt x="425332" y="493323"/>
                  </a:cubicBezTo>
                  <a:cubicBezTo>
                    <a:pt x="422612" y="506921"/>
                    <a:pt x="419893" y="520520"/>
                    <a:pt x="411734" y="531398"/>
                  </a:cubicBezTo>
                  <a:cubicBezTo>
                    <a:pt x="406295" y="539557"/>
                    <a:pt x="395416" y="547716"/>
                    <a:pt x="376378" y="547716"/>
                  </a:cubicBezTo>
                  <a:cubicBezTo>
                    <a:pt x="357341" y="547716"/>
                    <a:pt x="335583" y="539557"/>
                    <a:pt x="319265" y="525959"/>
                  </a:cubicBezTo>
                  <a:cubicBezTo>
                    <a:pt x="300228" y="506921"/>
                    <a:pt x="294788" y="479725"/>
                    <a:pt x="289349" y="455248"/>
                  </a:cubicBezTo>
                  <a:cubicBezTo>
                    <a:pt x="283910" y="428051"/>
                    <a:pt x="278470" y="400855"/>
                    <a:pt x="273031" y="373658"/>
                  </a:cubicBezTo>
                  <a:cubicBezTo>
                    <a:pt x="273031" y="368219"/>
                    <a:pt x="267592" y="346462"/>
                    <a:pt x="262153" y="316545"/>
                  </a:cubicBezTo>
                  <a:cubicBezTo>
                    <a:pt x="256713" y="292068"/>
                    <a:pt x="251274" y="262152"/>
                    <a:pt x="245835" y="237675"/>
                  </a:cubicBezTo>
                  <a:cubicBezTo>
                    <a:pt x="240395" y="218638"/>
                    <a:pt x="237675" y="205039"/>
                    <a:pt x="234956" y="196881"/>
                  </a:cubicBezTo>
                  <a:cubicBezTo>
                    <a:pt x="232236" y="191441"/>
                    <a:pt x="232236" y="191441"/>
                    <a:pt x="232236" y="191441"/>
                  </a:cubicBezTo>
                  <a:cubicBezTo>
                    <a:pt x="229517" y="191441"/>
                    <a:pt x="229517" y="196881"/>
                    <a:pt x="226797" y="207759"/>
                  </a:cubicBezTo>
                  <a:cubicBezTo>
                    <a:pt x="226797" y="215918"/>
                    <a:pt x="226797" y="229516"/>
                    <a:pt x="226797" y="232236"/>
                  </a:cubicBezTo>
                  <a:cubicBezTo>
                    <a:pt x="226797" y="243115"/>
                    <a:pt x="224077" y="256713"/>
                    <a:pt x="224077" y="267592"/>
                  </a:cubicBezTo>
                  <a:cubicBezTo>
                    <a:pt x="224077" y="278470"/>
                    <a:pt x="224077" y="294788"/>
                    <a:pt x="221358" y="311106"/>
                  </a:cubicBezTo>
                  <a:cubicBezTo>
                    <a:pt x="221358" y="327424"/>
                    <a:pt x="218638" y="343742"/>
                    <a:pt x="218638" y="360060"/>
                  </a:cubicBezTo>
                  <a:cubicBezTo>
                    <a:pt x="218638" y="373658"/>
                    <a:pt x="215919" y="384537"/>
                    <a:pt x="215919" y="398135"/>
                  </a:cubicBezTo>
                  <a:cubicBezTo>
                    <a:pt x="215919" y="409014"/>
                    <a:pt x="213199" y="419892"/>
                    <a:pt x="213199" y="430771"/>
                  </a:cubicBezTo>
                  <a:cubicBezTo>
                    <a:pt x="213199" y="438930"/>
                    <a:pt x="213199" y="447089"/>
                    <a:pt x="213199" y="455248"/>
                  </a:cubicBezTo>
                  <a:cubicBezTo>
                    <a:pt x="213199" y="463407"/>
                    <a:pt x="213199" y="471566"/>
                    <a:pt x="213199" y="477005"/>
                  </a:cubicBezTo>
                  <a:cubicBezTo>
                    <a:pt x="210479" y="490603"/>
                    <a:pt x="207759" y="506921"/>
                    <a:pt x="207759" y="520520"/>
                  </a:cubicBezTo>
                  <a:cubicBezTo>
                    <a:pt x="202320" y="550436"/>
                    <a:pt x="199600" y="580352"/>
                    <a:pt x="196881" y="610268"/>
                  </a:cubicBezTo>
                  <a:cubicBezTo>
                    <a:pt x="196881" y="623866"/>
                    <a:pt x="196881" y="640184"/>
                    <a:pt x="194161" y="653783"/>
                  </a:cubicBezTo>
                  <a:cubicBezTo>
                    <a:pt x="194161" y="659222"/>
                    <a:pt x="194161" y="661942"/>
                    <a:pt x="191441" y="667381"/>
                  </a:cubicBezTo>
                  <a:cubicBezTo>
                    <a:pt x="213199" y="667381"/>
                    <a:pt x="232236" y="667381"/>
                    <a:pt x="243115" y="667381"/>
                  </a:cubicBezTo>
                  <a:cubicBezTo>
                    <a:pt x="253994" y="667381"/>
                    <a:pt x="273031" y="670101"/>
                    <a:pt x="273031" y="683699"/>
                  </a:cubicBezTo>
                  <a:cubicBezTo>
                    <a:pt x="273031" y="691858"/>
                    <a:pt x="267592" y="691858"/>
                    <a:pt x="262153" y="697297"/>
                  </a:cubicBezTo>
                  <a:cubicBezTo>
                    <a:pt x="259433" y="702736"/>
                    <a:pt x="253994" y="705456"/>
                    <a:pt x="248554" y="705456"/>
                  </a:cubicBezTo>
                  <a:cubicBezTo>
                    <a:pt x="240395" y="708176"/>
                    <a:pt x="234956" y="708176"/>
                    <a:pt x="232236" y="708176"/>
                  </a:cubicBezTo>
                  <a:cubicBezTo>
                    <a:pt x="226797" y="708176"/>
                    <a:pt x="175124" y="708176"/>
                    <a:pt x="166965" y="708176"/>
                  </a:cubicBezTo>
                  <a:cubicBezTo>
                    <a:pt x="156086" y="708176"/>
                    <a:pt x="120730" y="708176"/>
                    <a:pt x="109852" y="708176"/>
                  </a:cubicBezTo>
                  <a:cubicBezTo>
                    <a:pt x="104412" y="708176"/>
                    <a:pt x="96253" y="708176"/>
                    <a:pt x="90814" y="708176"/>
                  </a:cubicBezTo>
                  <a:cubicBezTo>
                    <a:pt x="85375" y="708176"/>
                    <a:pt x="77216" y="705456"/>
                    <a:pt x="69057" y="702736"/>
                  </a:cubicBezTo>
                  <a:cubicBezTo>
                    <a:pt x="63617" y="700017"/>
                    <a:pt x="58178" y="691858"/>
                    <a:pt x="58178" y="686418"/>
                  </a:cubicBezTo>
                  <a:cubicBezTo>
                    <a:pt x="58178" y="683699"/>
                    <a:pt x="58178" y="680979"/>
                    <a:pt x="60898" y="678259"/>
                  </a:cubicBezTo>
                  <a:cubicBezTo>
                    <a:pt x="63617" y="675540"/>
                    <a:pt x="71777" y="672820"/>
                    <a:pt x="77216" y="670101"/>
                  </a:cubicBezTo>
                  <a:cubicBezTo>
                    <a:pt x="90814" y="667381"/>
                    <a:pt x="120730" y="664661"/>
                    <a:pt x="126170" y="664661"/>
                  </a:cubicBezTo>
                  <a:cubicBezTo>
                    <a:pt x="128889" y="664661"/>
                    <a:pt x="134329" y="664661"/>
                    <a:pt x="142487" y="664661"/>
                  </a:cubicBezTo>
                  <a:cubicBezTo>
                    <a:pt x="142487" y="640184"/>
                    <a:pt x="147927" y="612988"/>
                    <a:pt x="147927" y="588511"/>
                  </a:cubicBezTo>
                  <a:cubicBezTo>
                    <a:pt x="150646" y="555875"/>
                    <a:pt x="153366" y="523239"/>
                    <a:pt x="153366" y="493323"/>
                  </a:cubicBezTo>
                  <a:cubicBezTo>
                    <a:pt x="153366" y="466126"/>
                    <a:pt x="156086" y="438930"/>
                    <a:pt x="156086" y="411733"/>
                  </a:cubicBezTo>
                  <a:cubicBezTo>
                    <a:pt x="158806" y="373658"/>
                    <a:pt x="158806" y="335583"/>
                    <a:pt x="161525" y="297508"/>
                  </a:cubicBezTo>
                  <a:cubicBezTo>
                    <a:pt x="161525" y="278470"/>
                    <a:pt x="164245" y="259433"/>
                    <a:pt x="166965" y="240395"/>
                  </a:cubicBezTo>
                  <a:cubicBezTo>
                    <a:pt x="169684" y="210479"/>
                    <a:pt x="172404" y="191441"/>
                    <a:pt x="177843" y="161525"/>
                  </a:cubicBezTo>
                  <a:cubicBezTo>
                    <a:pt x="180563" y="147927"/>
                    <a:pt x="180563" y="131609"/>
                    <a:pt x="183282" y="118011"/>
                  </a:cubicBezTo>
                  <a:cubicBezTo>
                    <a:pt x="183282" y="118011"/>
                    <a:pt x="183282" y="115291"/>
                    <a:pt x="183282" y="115291"/>
                  </a:cubicBezTo>
                  <a:cubicBezTo>
                    <a:pt x="177843" y="115291"/>
                    <a:pt x="172404" y="115291"/>
                    <a:pt x="161525" y="115291"/>
                  </a:cubicBezTo>
                  <a:cubicBezTo>
                    <a:pt x="153366" y="115291"/>
                    <a:pt x="145207" y="115291"/>
                    <a:pt x="137048" y="115291"/>
                  </a:cubicBezTo>
                  <a:cubicBezTo>
                    <a:pt x="128889" y="115291"/>
                    <a:pt x="118011" y="115291"/>
                    <a:pt x="109852" y="109851"/>
                  </a:cubicBezTo>
                  <a:cubicBezTo>
                    <a:pt x="101693" y="107132"/>
                    <a:pt x="93534" y="98973"/>
                    <a:pt x="93534" y="93534"/>
                  </a:cubicBezTo>
                  <a:cubicBezTo>
                    <a:pt x="93534" y="90814"/>
                    <a:pt x="93534" y="88094"/>
                    <a:pt x="98973" y="85375"/>
                  </a:cubicBezTo>
                  <a:cubicBezTo>
                    <a:pt x="104412" y="82655"/>
                    <a:pt x="115291" y="79935"/>
                    <a:pt x="120730" y="77216"/>
                  </a:cubicBezTo>
                  <a:cubicBezTo>
                    <a:pt x="139768" y="74496"/>
                    <a:pt x="164245" y="71776"/>
                    <a:pt x="172404" y="71776"/>
                  </a:cubicBezTo>
                  <a:cubicBezTo>
                    <a:pt x="194161" y="71776"/>
                    <a:pt x="210479" y="69057"/>
                    <a:pt x="234956" y="69057"/>
                  </a:cubicBezTo>
                  <a:cubicBezTo>
                    <a:pt x="237675" y="69057"/>
                    <a:pt x="240395" y="69057"/>
                    <a:pt x="243115" y="69057"/>
                  </a:cubicBezTo>
                  <a:cubicBezTo>
                    <a:pt x="251274" y="69057"/>
                    <a:pt x="262153" y="69057"/>
                    <a:pt x="270312" y="74496"/>
                  </a:cubicBezTo>
                  <a:cubicBezTo>
                    <a:pt x="283910" y="82655"/>
                    <a:pt x="300228" y="96253"/>
                    <a:pt x="308387" y="123450"/>
                  </a:cubicBezTo>
                  <a:cubicBezTo>
                    <a:pt x="316546" y="147927"/>
                    <a:pt x="327424" y="175123"/>
                    <a:pt x="332864" y="202320"/>
                  </a:cubicBezTo>
                  <a:cubicBezTo>
                    <a:pt x="335583" y="213198"/>
                    <a:pt x="335583" y="226797"/>
                    <a:pt x="338303" y="237675"/>
                  </a:cubicBezTo>
                  <a:cubicBezTo>
                    <a:pt x="343742" y="251274"/>
                    <a:pt x="346462" y="264872"/>
                    <a:pt x="349182" y="281190"/>
                  </a:cubicBezTo>
                  <a:cubicBezTo>
                    <a:pt x="351901" y="292068"/>
                    <a:pt x="351901" y="305667"/>
                    <a:pt x="357341" y="316545"/>
                  </a:cubicBezTo>
                  <a:cubicBezTo>
                    <a:pt x="362780" y="327424"/>
                    <a:pt x="362780" y="338303"/>
                    <a:pt x="365500" y="351901"/>
                  </a:cubicBezTo>
                  <a:cubicBezTo>
                    <a:pt x="365500" y="357340"/>
                    <a:pt x="373658" y="373658"/>
                    <a:pt x="376378" y="389976"/>
                  </a:cubicBezTo>
                  <a:cubicBezTo>
                    <a:pt x="381817" y="403574"/>
                    <a:pt x="384537" y="414453"/>
                    <a:pt x="387257" y="414453"/>
                  </a:cubicBezTo>
                  <a:cubicBezTo>
                    <a:pt x="392696" y="414453"/>
                    <a:pt x="395416" y="381817"/>
                    <a:pt x="398136" y="376378"/>
                  </a:cubicBezTo>
                  <a:cubicBezTo>
                    <a:pt x="400855" y="362779"/>
                    <a:pt x="403575" y="346462"/>
                    <a:pt x="406295" y="332863"/>
                  </a:cubicBezTo>
                  <a:cubicBezTo>
                    <a:pt x="411734" y="302947"/>
                    <a:pt x="417173" y="273031"/>
                    <a:pt x="425332" y="243115"/>
                  </a:cubicBezTo>
                  <a:cubicBezTo>
                    <a:pt x="430771" y="213198"/>
                    <a:pt x="436211" y="180563"/>
                    <a:pt x="444370" y="150646"/>
                  </a:cubicBezTo>
                  <a:cubicBezTo>
                    <a:pt x="449809" y="126170"/>
                    <a:pt x="460688" y="98973"/>
                    <a:pt x="477006" y="79935"/>
                  </a:cubicBezTo>
                  <a:cubicBezTo>
                    <a:pt x="487884" y="66337"/>
                    <a:pt x="506922" y="58178"/>
                    <a:pt x="523240" y="58178"/>
                  </a:cubicBezTo>
                  <a:cubicBezTo>
                    <a:pt x="528679" y="58178"/>
                    <a:pt x="539558" y="58178"/>
                    <a:pt x="544997" y="63617"/>
                  </a:cubicBezTo>
                  <a:lnTo>
                    <a:pt x="612988" y="63617"/>
                  </a:lnTo>
                  <a:cubicBezTo>
                    <a:pt x="626587" y="63617"/>
                    <a:pt x="651064" y="63617"/>
                    <a:pt x="651064" y="79935"/>
                  </a:cubicBezTo>
                  <a:cubicBezTo>
                    <a:pt x="651064" y="88094"/>
                    <a:pt x="648344" y="88094"/>
                    <a:pt x="645624" y="96253"/>
                  </a:cubicBezTo>
                  <a:cubicBezTo>
                    <a:pt x="640185" y="101693"/>
                    <a:pt x="634746" y="104412"/>
                    <a:pt x="629307" y="104412"/>
                  </a:cubicBezTo>
                  <a:cubicBezTo>
                    <a:pt x="621147" y="107132"/>
                    <a:pt x="612988" y="107132"/>
                    <a:pt x="607549" y="107132"/>
                  </a:cubicBezTo>
                  <a:cubicBezTo>
                    <a:pt x="604829" y="107132"/>
                    <a:pt x="591231" y="107132"/>
                    <a:pt x="580353" y="107132"/>
                  </a:cubicBezTo>
                  <a:cubicBezTo>
                    <a:pt x="580353" y="109851"/>
                    <a:pt x="583072" y="112571"/>
                    <a:pt x="583072" y="115291"/>
                  </a:cubicBezTo>
                  <a:cubicBezTo>
                    <a:pt x="585792" y="128889"/>
                    <a:pt x="585792" y="142487"/>
                    <a:pt x="588512" y="156086"/>
                  </a:cubicBezTo>
                  <a:cubicBezTo>
                    <a:pt x="591231" y="169684"/>
                    <a:pt x="591231" y="183282"/>
                    <a:pt x="593951" y="196881"/>
                  </a:cubicBezTo>
                  <a:cubicBezTo>
                    <a:pt x="593951" y="207759"/>
                    <a:pt x="599390" y="215918"/>
                    <a:pt x="599390" y="226797"/>
                  </a:cubicBezTo>
                  <a:cubicBezTo>
                    <a:pt x="599390" y="229516"/>
                    <a:pt x="599390" y="229516"/>
                    <a:pt x="599390" y="232236"/>
                  </a:cubicBezTo>
                  <a:cubicBezTo>
                    <a:pt x="599390" y="234956"/>
                    <a:pt x="599390" y="237675"/>
                    <a:pt x="599390" y="240395"/>
                  </a:cubicBezTo>
                  <a:cubicBezTo>
                    <a:pt x="599390" y="251274"/>
                    <a:pt x="599390" y="259433"/>
                    <a:pt x="602110" y="270311"/>
                  </a:cubicBezTo>
                  <a:cubicBezTo>
                    <a:pt x="604829" y="283909"/>
                    <a:pt x="607549" y="294788"/>
                    <a:pt x="607549" y="308386"/>
                  </a:cubicBezTo>
                  <a:cubicBezTo>
                    <a:pt x="607549" y="311106"/>
                    <a:pt x="607549" y="316545"/>
                    <a:pt x="607549" y="319265"/>
                  </a:cubicBezTo>
                  <a:cubicBezTo>
                    <a:pt x="607549" y="324704"/>
                    <a:pt x="610269" y="330144"/>
                    <a:pt x="612988" y="335583"/>
                  </a:cubicBezTo>
                  <a:cubicBezTo>
                    <a:pt x="612988" y="338303"/>
                    <a:pt x="612988" y="343742"/>
                    <a:pt x="612988" y="346462"/>
                  </a:cubicBezTo>
                  <a:cubicBezTo>
                    <a:pt x="612988" y="354620"/>
                    <a:pt x="612988" y="362779"/>
                    <a:pt x="612988" y="370939"/>
                  </a:cubicBezTo>
                  <a:cubicBezTo>
                    <a:pt x="612988" y="379097"/>
                    <a:pt x="612988" y="387256"/>
                    <a:pt x="612988" y="395415"/>
                  </a:cubicBezTo>
                  <a:cubicBezTo>
                    <a:pt x="612988" y="403574"/>
                    <a:pt x="615708" y="414453"/>
                    <a:pt x="615708" y="422612"/>
                  </a:cubicBezTo>
                  <a:cubicBezTo>
                    <a:pt x="618428" y="430771"/>
                    <a:pt x="618428" y="436210"/>
                    <a:pt x="618428" y="441650"/>
                  </a:cubicBezTo>
                  <a:cubicBezTo>
                    <a:pt x="618428" y="444369"/>
                    <a:pt x="618428" y="449808"/>
                    <a:pt x="618428" y="455248"/>
                  </a:cubicBezTo>
                  <a:cubicBezTo>
                    <a:pt x="618428" y="460687"/>
                    <a:pt x="618428" y="460687"/>
                    <a:pt x="621147" y="463407"/>
                  </a:cubicBezTo>
                  <a:cubicBezTo>
                    <a:pt x="623867" y="471566"/>
                    <a:pt x="623867" y="477005"/>
                    <a:pt x="626587" y="482444"/>
                  </a:cubicBezTo>
                  <a:cubicBezTo>
                    <a:pt x="629307" y="493323"/>
                    <a:pt x="629307" y="506921"/>
                    <a:pt x="629307" y="517800"/>
                  </a:cubicBezTo>
                  <a:cubicBezTo>
                    <a:pt x="632026" y="534118"/>
                    <a:pt x="632026" y="547716"/>
                    <a:pt x="634746" y="561314"/>
                  </a:cubicBezTo>
                  <a:cubicBezTo>
                    <a:pt x="634746" y="564034"/>
                    <a:pt x="634746" y="564034"/>
                    <a:pt x="634746" y="566754"/>
                  </a:cubicBezTo>
                  <a:cubicBezTo>
                    <a:pt x="634746" y="572193"/>
                    <a:pt x="634746" y="577632"/>
                    <a:pt x="634746" y="583072"/>
                  </a:cubicBezTo>
                  <a:cubicBezTo>
                    <a:pt x="634746" y="596670"/>
                    <a:pt x="637466" y="602109"/>
                    <a:pt x="637466" y="607548"/>
                  </a:cubicBezTo>
                  <a:cubicBezTo>
                    <a:pt x="637466" y="610268"/>
                    <a:pt x="640185" y="615708"/>
                    <a:pt x="640185" y="618427"/>
                  </a:cubicBezTo>
                  <a:cubicBezTo>
                    <a:pt x="640185" y="623866"/>
                    <a:pt x="640185" y="629306"/>
                    <a:pt x="640185" y="632025"/>
                  </a:cubicBezTo>
                  <a:cubicBezTo>
                    <a:pt x="640185" y="634745"/>
                    <a:pt x="640185" y="637465"/>
                    <a:pt x="640185" y="640184"/>
                  </a:cubicBezTo>
                  <a:cubicBezTo>
                    <a:pt x="640185" y="645624"/>
                    <a:pt x="642905" y="653783"/>
                    <a:pt x="642905" y="659222"/>
                  </a:cubicBezTo>
                  <a:cubicBezTo>
                    <a:pt x="642905" y="661942"/>
                    <a:pt x="642905" y="661942"/>
                    <a:pt x="642905" y="664661"/>
                  </a:cubicBezTo>
                  <a:cubicBezTo>
                    <a:pt x="645624" y="678259"/>
                    <a:pt x="651064" y="678259"/>
                    <a:pt x="653783" y="678259"/>
                  </a:cubicBezTo>
                  <a:lnTo>
                    <a:pt x="653783" y="678259"/>
                  </a:lnTo>
                  <a:close/>
                </a:path>
              </a:pathLst>
            </a:custGeom>
            <a:grpFill/>
            <a:ln w="27168" cap="flat">
              <a:noFill/>
              <a:prstDash val="solid"/>
              <a:miter/>
            </a:ln>
          </p:spPr>
          <p:txBody>
            <a:bodyPr rtlCol="0" anchor="ctr"/>
            <a:lstStyle/>
            <a:p>
              <a:endParaRPr/>
            </a:p>
          </p:txBody>
        </p:sp>
        <p:sp>
          <p:nvSpPr>
            <p:cNvPr id="43" name="Freeform: Shape 42">
              <a:extLst>
                <a:ext uri="{FF2B5EF4-FFF2-40B4-BE49-F238E27FC236}">
                  <a16:creationId xmlns:a16="http://schemas.microsoft.com/office/drawing/2014/main" id="{277C2FCB-7D05-4824-AE10-F453FE482C72}"/>
                </a:ext>
              </a:extLst>
            </p:cNvPr>
            <p:cNvSpPr/>
            <p:nvPr/>
          </p:nvSpPr>
          <p:spPr>
            <a:xfrm>
              <a:off x="6362526" y="4242177"/>
              <a:ext cx="492259" cy="674476"/>
            </a:xfrm>
            <a:custGeom>
              <a:avLst/>
              <a:gdLst>
                <a:gd name="connsiteX0" fmla="*/ 225733 w 492259"/>
                <a:gd name="connsiteY0" fmla="*/ 97907 h 674476"/>
                <a:gd name="connsiteX1" fmla="*/ 209415 w 492259"/>
                <a:gd name="connsiteY1" fmla="*/ 119665 h 674476"/>
                <a:gd name="connsiteX2" fmla="*/ 201256 w 492259"/>
                <a:gd name="connsiteY2" fmla="*/ 152300 h 674476"/>
                <a:gd name="connsiteX3" fmla="*/ 198536 w 492259"/>
                <a:gd name="connsiteY3" fmla="*/ 168618 h 674476"/>
                <a:gd name="connsiteX4" fmla="*/ 195817 w 492259"/>
                <a:gd name="connsiteY4" fmla="*/ 184936 h 674476"/>
                <a:gd name="connsiteX5" fmla="*/ 187658 w 492259"/>
                <a:gd name="connsiteY5" fmla="*/ 220292 h 674476"/>
                <a:gd name="connsiteX6" fmla="*/ 168620 w 492259"/>
                <a:gd name="connsiteY6" fmla="*/ 291003 h 674476"/>
                <a:gd name="connsiteX7" fmla="*/ 160461 w 492259"/>
                <a:gd name="connsiteY7" fmla="*/ 323639 h 674476"/>
                <a:gd name="connsiteX8" fmla="*/ 149582 w 492259"/>
                <a:gd name="connsiteY8" fmla="*/ 361714 h 674476"/>
                <a:gd name="connsiteX9" fmla="*/ 144143 w 492259"/>
                <a:gd name="connsiteY9" fmla="*/ 388910 h 674476"/>
                <a:gd name="connsiteX10" fmla="*/ 149582 w 492259"/>
                <a:gd name="connsiteY10" fmla="*/ 391630 h 674476"/>
                <a:gd name="connsiteX11" fmla="*/ 171340 w 492259"/>
                <a:gd name="connsiteY11" fmla="*/ 391630 h 674476"/>
                <a:gd name="connsiteX12" fmla="*/ 193097 w 492259"/>
                <a:gd name="connsiteY12" fmla="*/ 388910 h 674476"/>
                <a:gd name="connsiteX13" fmla="*/ 212135 w 492259"/>
                <a:gd name="connsiteY13" fmla="*/ 388910 h 674476"/>
                <a:gd name="connsiteX14" fmla="*/ 236611 w 492259"/>
                <a:gd name="connsiteY14" fmla="*/ 388910 h 674476"/>
                <a:gd name="connsiteX15" fmla="*/ 250210 w 492259"/>
                <a:gd name="connsiteY15" fmla="*/ 386191 h 674476"/>
                <a:gd name="connsiteX16" fmla="*/ 258369 w 492259"/>
                <a:gd name="connsiteY16" fmla="*/ 386191 h 674476"/>
                <a:gd name="connsiteX17" fmla="*/ 255649 w 492259"/>
                <a:gd name="connsiteY17" fmla="*/ 367153 h 674476"/>
                <a:gd name="connsiteX18" fmla="*/ 250210 w 492259"/>
                <a:gd name="connsiteY18" fmla="*/ 331797 h 674476"/>
                <a:gd name="connsiteX19" fmla="*/ 247490 w 492259"/>
                <a:gd name="connsiteY19" fmla="*/ 244769 h 674476"/>
                <a:gd name="connsiteX20" fmla="*/ 242051 w 492259"/>
                <a:gd name="connsiteY20" fmla="*/ 203974 h 674476"/>
                <a:gd name="connsiteX21" fmla="*/ 236611 w 492259"/>
                <a:gd name="connsiteY21" fmla="*/ 157740 h 674476"/>
                <a:gd name="connsiteX22" fmla="*/ 233892 w 492259"/>
                <a:gd name="connsiteY22" fmla="*/ 119665 h 674476"/>
                <a:gd name="connsiteX23" fmla="*/ 225733 w 492259"/>
                <a:gd name="connsiteY23" fmla="*/ 97907 h 674476"/>
                <a:gd name="connsiteX24" fmla="*/ 274687 w 492259"/>
                <a:gd name="connsiteY24" fmla="*/ 0 h 674476"/>
                <a:gd name="connsiteX25" fmla="*/ 304603 w 492259"/>
                <a:gd name="connsiteY25" fmla="*/ 5439 h 674476"/>
                <a:gd name="connsiteX26" fmla="*/ 320921 w 492259"/>
                <a:gd name="connsiteY26" fmla="*/ 24477 h 674476"/>
                <a:gd name="connsiteX27" fmla="*/ 334519 w 492259"/>
                <a:gd name="connsiteY27" fmla="*/ 43515 h 674476"/>
                <a:gd name="connsiteX28" fmla="*/ 339959 w 492259"/>
                <a:gd name="connsiteY28" fmla="*/ 65272 h 674476"/>
                <a:gd name="connsiteX29" fmla="*/ 348118 w 492259"/>
                <a:gd name="connsiteY29" fmla="*/ 114226 h 674476"/>
                <a:gd name="connsiteX30" fmla="*/ 361716 w 492259"/>
                <a:gd name="connsiteY30" fmla="*/ 163180 h 674476"/>
                <a:gd name="connsiteX31" fmla="*/ 369875 w 492259"/>
                <a:gd name="connsiteY31" fmla="*/ 220293 h 674476"/>
                <a:gd name="connsiteX32" fmla="*/ 378034 w 492259"/>
                <a:gd name="connsiteY32" fmla="*/ 274686 h 674476"/>
                <a:gd name="connsiteX33" fmla="*/ 383473 w 492259"/>
                <a:gd name="connsiteY33" fmla="*/ 301883 h 674476"/>
                <a:gd name="connsiteX34" fmla="*/ 391632 w 492259"/>
                <a:gd name="connsiteY34" fmla="*/ 337238 h 674476"/>
                <a:gd name="connsiteX35" fmla="*/ 397071 w 492259"/>
                <a:gd name="connsiteY35" fmla="*/ 364435 h 674476"/>
                <a:gd name="connsiteX36" fmla="*/ 405230 w 492259"/>
                <a:gd name="connsiteY36" fmla="*/ 383473 h 674476"/>
                <a:gd name="connsiteX37" fmla="*/ 416109 w 492259"/>
                <a:gd name="connsiteY37" fmla="*/ 386192 h 674476"/>
                <a:gd name="connsiteX38" fmla="*/ 426988 w 492259"/>
                <a:gd name="connsiteY38" fmla="*/ 386192 h 674476"/>
                <a:gd name="connsiteX39" fmla="*/ 454184 w 492259"/>
                <a:gd name="connsiteY39" fmla="*/ 397071 h 674476"/>
                <a:gd name="connsiteX40" fmla="*/ 456904 w 492259"/>
                <a:gd name="connsiteY40" fmla="*/ 405230 h 674476"/>
                <a:gd name="connsiteX41" fmla="*/ 451464 w 492259"/>
                <a:gd name="connsiteY41" fmla="*/ 416108 h 674476"/>
                <a:gd name="connsiteX42" fmla="*/ 432427 w 492259"/>
                <a:gd name="connsiteY42" fmla="*/ 429707 h 674476"/>
                <a:gd name="connsiteX43" fmla="*/ 421548 w 492259"/>
                <a:gd name="connsiteY43" fmla="*/ 432426 h 674476"/>
                <a:gd name="connsiteX44" fmla="*/ 413389 w 492259"/>
                <a:gd name="connsiteY44" fmla="*/ 435146 h 674476"/>
                <a:gd name="connsiteX45" fmla="*/ 413389 w 492259"/>
                <a:gd name="connsiteY45" fmla="*/ 440585 h 674476"/>
                <a:gd name="connsiteX46" fmla="*/ 416109 w 492259"/>
                <a:gd name="connsiteY46" fmla="*/ 451464 h 674476"/>
                <a:gd name="connsiteX47" fmla="*/ 418829 w 492259"/>
                <a:gd name="connsiteY47" fmla="*/ 465062 h 674476"/>
                <a:gd name="connsiteX48" fmla="*/ 418829 w 492259"/>
                <a:gd name="connsiteY48" fmla="*/ 475941 h 674476"/>
                <a:gd name="connsiteX49" fmla="*/ 418829 w 492259"/>
                <a:gd name="connsiteY49" fmla="*/ 486820 h 674476"/>
                <a:gd name="connsiteX50" fmla="*/ 426988 w 492259"/>
                <a:gd name="connsiteY50" fmla="*/ 516736 h 674476"/>
                <a:gd name="connsiteX51" fmla="*/ 432427 w 492259"/>
                <a:gd name="connsiteY51" fmla="*/ 543932 h 674476"/>
                <a:gd name="connsiteX52" fmla="*/ 437866 w 492259"/>
                <a:gd name="connsiteY52" fmla="*/ 573848 h 674476"/>
                <a:gd name="connsiteX53" fmla="*/ 443306 w 492259"/>
                <a:gd name="connsiteY53" fmla="*/ 606484 h 674476"/>
                <a:gd name="connsiteX54" fmla="*/ 446025 w 492259"/>
                <a:gd name="connsiteY54" fmla="*/ 617363 h 674476"/>
                <a:gd name="connsiteX55" fmla="*/ 470502 w 492259"/>
                <a:gd name="connsiteY55" fmla="*/ 617363 h 674476"/>
                <a:gd name="connsiteX56" fmla="*/ 492259 w 492259"/>
                <a:gd name="connsiteY56" fmla="*/ 641840 h 674476"/>
                <a:gd name="connsiteX57" fmla="*/ 484101 w 492259"/>
                <a:gd name="connsiteY57" fmla="*/ 655438 h 674476"/>
                <a:gd name="connsiteX58" fmla="*/ 467782 w 492259"/>
                <a:gd name="connsiteY58" fmla="*/ 663597 h 674476"/>
                <a:gd name="connsiteX59" fmla="*/ 443306 w 492259"/>
                <a:gd name="connsiteY59" fmla="*/ 666317 h 674476"/>
                <a:gd name="connsiteX60" fmla="*/ 421548 w 492259"/>
                <a:gd name="connsiteY60" fmla="*/ 666317 h 674476"/>
                <a:gd name="connsiteX61" fmla="*/ 413389 w 492259"/>
                <a:gd name="connsiteY61" fmla="*/ 666317 h 674476"/>
                <a:gd name="connsiteX62" fmla="*/ 399791 w 492259"/>
                <a:gd name="connsiteY62" fmla="*/ 671756 h 674476"/>
                <a:gd name="connsiteX63" fmla="*/ 383473 w 492259"/>
                <a:gd name="connsiteY63" fmla="*/ 674476 h 674476"/>
                <a:gd name="connsiteX64" fmla="*/ 348118 w 492259"/>
                <a:gd name="connsiteY64" fmla="*/ 669036 h 674476"/>
                <a:gd name="connsiteX65" fmla="*/ 326360 w 492259"/>
                <a:gd name="connsiteY65" fmla="*/ 669036 h 674476"/>
                <a:gd name="connsiteX66" fmla="*/ 277406 w 492259"/>
                <a:gd name="connsiteY66" fmla="*/ 669036 h 674476"/>
                <a:gd name="connsiteX67" fmla="*/ 252930 w 492259"/>
                <a:gd name="connsiteY67" fmla="*/ 663597 h 674476"/>
                <a:gd name="connsiteX68" fmla="*/ 236611 w 492259"/>
                <a:gd name="connsiteY68" fmla="*/ 647279 h 674476"/>
                <a:gd name="connsiteX69" fmla="*/ 261088 w 492259"/>
                <a:gd name="connsiteY69" fmla="*/ 630961 h 674476"/>
                <a:gd name="connsiteX70" fmla="*/ 288285 w 492259"/>
                <a:gd name="connsiteY70" fmla="*/ 628241 h 674476"/>
                <a:gd name="connsiteX71" fmla="*/ 285565 w 492259"/>
                <a:gd name="connsiteY71" fmla="*/ 609204 h 674476"/>
                <a:gd name="connsiteX72" fmla="*/ 282846 w 492259"/>
                <a:gd name="connsiteY72" fmla="*/ 582007 h 674476"/>
                <a:gd name="connsiteX73" fmla="*/ 280126 w 492259"/>
                <a:gd name="connsiteY73" fmla="*/ 568409 h 674476"/>
                <a:gd name="connsiteX74" fmla="*/ 282846 w 492259"/>
                <a:gd name="connsiteY74" fmla="*/ 554811 h 674476"/>
                <a:gd name="connsiteX75" fmla="*/ 277406 w 492259"/>
                <a:gd name="connsiteY75" fmla="*/ 538493 h 674476"/>
                <a:gd name="connsiteX76" fmla="*/ 271967 w 492259"/>
                <a:gd name="connsiteY76" fmla="*/ 505857 h 674476"/>
                <a:gd name="connsiteX77" fmla="*/ 269247 w 492259"/>
                <a:gd name="connsiteY77" fmla="*/ 478660 h 674476"/>
                <a:gd name="connsiteX78" fmla="*/ 266528 w 492259"/>
                <a:gd name="connsiteY78" fmla="*/ 446025 h 674476"/>
                <a:gd name="connsiteX79" fmla="*/ 261088 w 492259"/>
                <a:gd name="connsiteY79" fmla="*/ 437866 h 674476"/>
                <a:gd name="connsiteX80" fmla="*/ 250210 w 492259"/>
                <a:gd name="connsiteY80" fmla="*/ 437866 h 674476"/>
                <a:gd name="connsiteX81" fmla="*/ 220293 w 492259"/>
                <a:gd name="connsiteY81" fmla="*/ 440585 h 674476"/>
                <a:gd name="connsiteX82" fmla="*/ 190377 w 492259"/>
                <a:gd name="connsiteY82" fmla="*/ 443305 h 674476"/>
                <a:gd name="connsiteX83" fmla="*/ 165900 w 492259"/>
                <a:gd name="connsiteY83" fmla="*/ 443305 h 674476"/>
                <a:gd name="connsiteX84" fmla="*/ 144143 w 492259"/>
                <a:gd name="connsiteY84" fmla="*/ 440585 h 674476"/>
                <a:gd name="connsiteX85" fmla="*/ 135984 w 492259"/>
                <a:gd name="connsiteY85" fmla="*/ 454184 h 674476"/>
                <a:gd name="connsiteX86" fmla="*/ 130545 w 492259"/>
                <a:gd name="connsiteY86" fmla="*/ 486820 h 674476"/>
                <a:gd name="connsiteX87" fmla="*/ 119666 w 492259"/>
                <a:gd name="connsiteY87" fmla="*/ 541213 h 674476"/>
                <a:gd name="connsiteX88" fmla="*/ 103348 w 492259"/>
                <a:gd name="connsiteY88" fmla="*/ 614643 h 674476"/>
                <a:gd name="connsiteX89" fmla="*/ 133264 w 492259"/>
                <a:gd name="connsiteY89" fmla="*/ 614643 h 674476"/>
                <a:gd name="connsiteX90" fmla="*/ 168620 w 492259"/>
                <a:gd name="connsiteY90" fmla="*/ 630961 h 674476"/>
                <a:gd name="connsiteX91" fmla="*/ 163181 w 492259"/>
                <a:gd name="connsiteY91" fmla="*/ 647279 h 674476"/>
                <a:gd name="connsiteX92" fmla="*/ 146863 w 492259"/>
                <a:gd name="connsiteY92" fmla="*/ 655438 h 674476"/>
                <a:gd name="connsiteX93" fmla="*/ 127825 w 492259"/>
                <a:gd name="connsiteY93" fmla="*/ 658158 h 674476"/>
                <a:gd name="connsiteX94" fmla="*/ 106068 w 492259"/>
                <a:gd name="connsiteY94" fmla="*/ 658158 h 674476"/>
                <a:gd name="connsiteX95" fmla="*/ 62552 w 492259"/>
                <a:gd name="connsiteY95" fmla="*/ 658158 h 674476"/>
                <a:gd name="connsiteX96" fmla="*/ 40795 w 492259"/>
                <a:gd name="connsiteY96" fmla="*/ 658158 h 674476"/>
                <a:gd name="connsiteX97" fmla="*/ 16318 w 492259"/>
                <a:gd name="connsiteY97" fmla="*/ 652718 h 674476"/>
                <a:gd name="connsiteX98" fmla="*/ 0 w 492259"/>
                <a:gd name="connsiteY98" fmla="*/ 636401 h 674476"/>
                <a:gd name="connsiteX99" fmla="*/ 2720 w 492259"/>
                <a:gd name="connsiteY99" fmla="*/ 628241 h 674476"/>
                <a:gd name="connsiteX100" fmla="*/ 24477 w 492259"/>
                <a:gd name="connsiteY100" fmla="*/ 620082 h 674476"/>
                <a:gd name="connsiteX101" fmla="*/ 62552 w 492259"/>
                <a:gd name="connsiteY101" fmla="*/ 617363 h 674476"/>
                <a:gd name="connsiteX102" fmla="*/ 62552 w 492259"/>
                <a:gd name="connsiteY102" fmla="*/ 614643 h 674476"/>
                <a:gd name="connsiteX103" fmla="*/ 65272 w 492259"/>
                <a:gd name="connsiteY103" fmla="*/ 587447 h 674476"/>
                <a:gd name="connsiteX104" fmla="*/ 76151 w 492259"/>
                <a:gd name="connsiteY104" fmla="*/ 522175 h 674476"/>
                <a:gd name="connsiteX105" fmla="*/ 87029 w 492259"/>
                <a:gd name="connsiteY105" fmla="*/ 470501 h 674476"/>
                <a:gd name="connsiteX106" fmla="*/ 92468 w 492259"/>
                <a:gd name="connsiteY106" fmla="*/ 446025 h 674476"/>
                <a:gd name="connsiteX107" fmla="*/ 65272 w 492259"/>
                <a:gd name="connsiteY107" fmla="*/ 432426 h 674476"/>
                <a:gd name="connsiteX108" fmla="*/ 54393 w 492259"/>
                <a:gd name="connsiteY108" fmla="*/ 421548 h 674476"/>
                <a:gd name="connsiteX109" fmla="*/ 73431 w 492259"/>
                <a:gd name="connsiteY109" fmla="*/ 407949 h 674476"/>
                <a:gd name="connsiteX110" fmla="*/ 100629 w 492259"/>
                <a:gd name="connsiteY110" fmla="*/ 399790 h 674476"/>
                <a:gd name="connsiteX111" fmla="*/ 108788 w 492259"/>
                <a:gd name="connsiteY111" fmla="*/ 369874 h 674476"/>
                <a:gd name="connsiteX112" fmla="*/ 125105 w 492259"/>
                <a:gd name="connsiteY112" fmla="*/ 307322 h 674476"/>
                <a:gd name="connsiteX113" fmla="*/ 141423 w 492259"/>
                <a:gd name="connsiteY113" fmla="*/ 242051 h 674476"/>
                <a:gd name="connsiteX114" fmla="*/ 155022 w 492259"/>
                <a:gd name="connsiteY114" fmla="*/ 179498 h 674476"/>
                <a:gd name="connsiteX115" fmla="*/ 168620 w 492259"/>
                <a:gd name="connsiteY115" fmla="*/ 119665 h 674476"/>
                <a:gd name="connsiteX116" fmla="*/ 193097 w 492259"/>
                <a:gd name="connsiteY116" fmla="*/ 57113 h 674476"/>
                <a:gd name="connsiteX117" fmla="*/ 201256 w 492259"/>
                <a:gd name="connsiteY117" fmla="*/ 38075 h 674476"/>
                <a:gd name="connsiteX118" fmla="*/ 217574 w 492259"/>
                <a:gd name="connsiteY118" fmla="*/ 13598 h 674476"/>
                <a:gd name="connsiteX119" fmla="*/ 274687 w 492259"/>
                <a:gd name="connsiteY119" fmla="*/ 0 h 674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92259" h="674476">
                  <a:moveTo>
                    <a:pt x="225733" y="97907"/>
                  </a:moveTo>
                  <a:cubicBezTo>
                    <a:pt x="217574" y="97907"/>
                    <a:pt x="209415" y="114225"/>
                    <a:pt x="209415" y="119665"/>
                  </a:cubicBezTo>
                  <a:cubicBezTo>
                    <a:pt x="206695" y="130543"/>
                    <a:pt x="203976" y="144141"/>
                    <a:pt x="201256" y="152300"/>
                  </a:cubicBezTo>
                  <a:cubicBezTo>
                    <a:pt x="198536" y="157740"/>
                    <a:pt x="198536" y="163179"/>
                    <a:pt x="198536" y="168618"/>
                  </a:cubicBezTo>
                  <a:cubicBezTo>
                    <a:pt x="198536" y="174058"/>
                    <a:pt x="195817" y="179497"/>
                    <a:pt x="195817" y="184936"/>
                  </a:cubicBezTo>
                  <a:cubicBezTo>
                    <a:pt x="193097" y="195815"/>
                    <a:pt x="190377" y="209413"/>
                    <a:pt x="187658" y="220292"/>
                  </a:cubicBezTo>
                  <a:cubicBezTo>
                    <a:pt x="184938" y="244769"/>
                    <a:pt x="176779" y="269246"/>
                    <a:pt x="168620" y="291003"/>
                  </a:cubicBezTo>
                  <a:cubicBezTo>
                    <a:pt x="165900" y="301881"/>
                    <a:pt x="163181" y="312760"/>
                    <a:pt x="160461" y="323639"/>
                  </a:cubicBezTo>
                  <a:cubicBezTo>
                    <a:pt x="157742" y="337237"/>
                    <a:pt x="155022" y="348115"/>
                    <a:pt x="149582" y="361714"/>
                  </a:cubicBezTo>
                  <a:cubicBezTo>
                    <a:pt x="146863" y="367153"/>
                    <a:pt x="144143" y="383471"/>
                    <a:pt x="144143" y="388910"/>
                  </a:cubicBezTo>
                  <a:cubicBezTo>
                    <a:pt x="144143" y="391630"/>
                    <a:pt x="146863" y="391630"/>
                    <a:pt x="149582" y="391630"/>
                  </a:cubicBezTo>
                  <a:cubicBezTo>
                    <a:pt x="155022" y="391630"/>
                    <a:pt x="168620" y="391630"/>
                    <a:pt x="171340" y="391630"/>
                  </a:cubicBezTo>
                  <a:cubicBezTo>
                    <a:pt x="179498" y="391630"/>
                    <a:pt x="187658" y="391630"/>
                    <a:pt x="193097" y="388910"/>
                  </a:cubicBezTo>
                  <a:cubicBezTo>
                    <a:pt x="198536" y="388910"/>
                    <a:pt x="203976" y="388910"/>
                    <a:pt x="212135" y="388910"/>
                  </a:cubicBezTo>
                  <a:cubicBezTo>
                    <a:pt x="217574" y="388910"/>
                    <a:pt x="225733" y="388910"/>
                    <a:pt x="236611" y="388910"/>
                  </a:cubicBezTo>
                  <a:cubicBezTo>
                    <a:pt x="242051" y="388910"/>
                    <a:pt x="247490" y="388910"/>
                    <a:pt x="250210" y="386191"/>
                  </a:cubicBezTo>
                  <a:cubicBezTo>
                    <a:pt x="255649" y="391630"/>
                    <a:pt x="258369" y="388910"/>
                    <a:pt x="258369" y="386191"/>
                  </a:cubicBezTo>
                  <a:cubicBezTo>
                    <a:pt x="258369" y="380751"/>
                    <a:pt x="255649" y="372592"/>
                    <a:pt x="255649" y="367153"/>
                  </a:cubicBezTo>
                  <a:cubicBezTo>
                    <a:pt x="252930" y="353555"/>
                    <a:pt x="250210" y="342676"/>
                    <a:pt x="250210" y="331797"/>
                  </a:cubicBezTo>
                  <a:cubicBezTo>
                    <a:pt x="250210" y="301881"/>
                    <a:pt x="250210" y="274685"/>
                    <a:pt x="247490" y="244769"/>
                  </a:cubicBezTo>
                  <a:cubicBezTo>
                    <a:pt x="247490" y="231170"/>
                    <a:pt x="244771" y="217572"/>
                    <a:pt x="242051" y="203974"/>
                  </a:cubicBezTo>
                  <a:cubicBezTo>
                    <a:pt x="239331" y="187656"/>
                    <a:pt x="236611" y="174058"/>
                    <a:pt x="236611" y="157740"/>
                  </a:cubicBezTo>
                  <a:cubicBezTo>
                    <a:pt x="236611" y="152300"/>
                    <a:pt x="236611" y="133263"/>
                    <a:pt x="233892" y="119665"/>
                  </a:cubicBezTo>
                  <a:cubicBezTo>
                    <a:pt x="233892" y="106066"/>
                    <a:pt x="231172" y="97907"/>
                    <a:pt x="225733" y="97907"/>
                  </a:cubicBezTo>
                  <a:close/>
                  <a:moveTo>
                    <a:pt x="274687" y="0"/>
                  </a:moveTo>
                  <a:cubicBezTo>
                    <a:pt x="288285" y="0"/>
                    <a:pt x="293724" y="2720"/>
                    <a:pt x="304603" y="5439"/>
                  </a:cubicBezTo>
                  <a:cubicBezTo>
                    <a:pt x="315481" y="10879"/>
                    <a:pt x="315481" y="16318"/>
                    <a:pt x="320921" y="24477"/>
                  </a:cubicBezTo>
                  <a:cubicBezTo>
                    <a:pt x="326360" y="29916"/>
                    <a:pt x="331800" y="35356"/>
                    <a:pt x="334519" y="43515"/>
                  </a:cubicBezTo>
                  <a:cubicBezTo>
                    <a:pt x="337239" y="51674"/>
                    <a:pt x="337239" y="57113"/>
                    <a:pt x="339959" y="65272"/>
                  </a:cubicBezTo>
                  <a:cubicBezTo>
                    <a:pt x="345398" y="78870"/>
                    <a:pt x="342678" y="97908"/>
                    <a:pt x="348118" y="114226"/>
                  </a:cubicBezTo>
                  <a:cubicBezTo>
                    <a:pt x="350837" y="130544"/>
                    <a:pt x="358996" y="146863"/>
                    <a:pt x="361716" y="163180"/>
                  </a:cubicBezTo>
                  <a:cubicBezTo>
                    <a:pt x="364435" y="182218"/>
                    <a:pt x="364435" y="201256"/>
                    <a:pt x="369875" y="220293"/>
                  </a:cubicBezTo>
                  <a:cubicBezTo>
                    <a:pt x="375314" y="239331"/>
                    <a:pt x="378034" y="255649"/>
                    <a:pt x="378034" y="274686"/>
                  </a:cubicBezTo>
                  <a:cubicBezTo>
                    <a:pt x="378034" y="282845"/>
                    <a:pt x="380753" y="293724"/>
                    <a:pt x="383473" y="301883"/>
                  </a:cubicBezTo>
                  <a:cubicBezTo>
                    <a:pt x="386193" y="312762"/>
                    <a:pt x="388913" y="326360"/>
                    <a:pt x="391632" y="337238"/>
                  </a:cubicBezTo>
                  <a:cubicBezTo>
                    <a:pt x="391632" y="342678"/>
                    <a:pt x="394352" y="353556"/>
                    <a:pt x="397071" y="364435"/>
                  </a:cubicBezTo>
                  <a:cubicBezTo>
                    <a:pt x="399791" y="372594"/>
                    <a:pt x="402511" y="380753"/>
                    <a:pt x="405230" y="383473"/>
                  </a:cubicBezTo>
                  <a:cubicBezTo>
                    <a:pt x="407950" y="386192"/>
                    <a:pt x="413389" y="386192"/>
                    <a:pt x="416109" y="386192"/>
                  </a:cubicBezTo>
                  <a:cubicBezTo>
                    <a:pt x="418829" y="386192"/>
                    <a:pt x="424268" y="386192"/>
                    <a:pt x="426988" y="386192"/>
                  </a:cubicBezTo>
                  <a:cubicBezTo>
                    <a:pt x="437866" y="386192"/>
                    <a:pt x="448745" y="388912"/>
                    <a:pt x="454184" y="397071"/>
                  </a:cubicBezTo>
                  <a:cubicBezTo>
                    <a:pt x="456904" y="399790"/>
                    <a:pt x="456904" y="402510"/>
                    <a:pt x="456904" y="405230"/>
                  </a:cubicBezTo>
                  <a:cubicBezTo>
                    <a:pt x="456904" y="407949"/>
                    <a:pt x="454184" y="410669"/>
                    <a:pt x="451464" y="416108"/>
                  </a:cubicBezTo>
                  <a:cubicBezTo>
                    <a:pt x="446025" y="421548"/>
                    <a:pt x="440586" y="426987"/>
                    <a:pt x="432427" y="429707"/>
                  </a:cubicBezTo>
                  <a:cubicBezTo>
                    <a:pt x="429707" y="429707"/>
                    <a:pt x="426988" y="432426"/>
                    <a:pt x="421548" y="432426"/>
                  </a:cubicBezTo>
                  <a:cubicBezTo>
                    <a:pt x="418829" y="432426"/>
                    <a:pt x="416109" y="432426"/>
                    <a:pt x="413389" y="435146"/>
                  </a:cubicBezTo>
                  <a:cubicBezTo>
                    <a:pt x="413389" y="435146"/>
                    <a:pt x="413389" y="437866"/>
                    <a:pt x="413389" y="440585"/>
                  </a:cubicBezTo>
                  <a:cubicBezTo>
                    <a:pt x="413389" y="443305"/>
                    <a:pt x="413389" y="448744"/>
                    <a:pt x="416109" y="451464"/>
                  </a:cubicBezTo>
                  <a:cubicBezTo>
                    <a:pt x="416109" y="456903"/>
                    <a:pt x="418829" y="462343"/>
                    <a:pt x="418829" y="465062"/>
                  </a:cubicBezTo>
                  <a:lnTo>
                    <a:pt x="418829" y="475941"/>
                  </a:lnTo>
                  <a:cubicBezTo>
                    <a:pt x="418829" y="481380"/>
                    <a:pt x="418829" y="484100"/>
                    <a:pt x="418829" y="486820"/>
                  </a:cubicBezTo>
                  <a:cubicBezTo>
                    <a:pt x="421548" y="497698"/>
                    <a:pt x="424268" y="505857"/>
                    <a:pt x="426988" y="516736"/>
                  </a:cubicBezTo>
                  <a:cubicBezTo>
                    <a:pt x="426988" y="524895"/>
                    <a:pt x="429707" y="535773"/>
                    <a:pt x="432427" y="543932"/>
                  </a:cubicBezTo>
                  <a:cubicBezTo>
                    <a:pt x="435147" y="554811"/>
                    <a:pt x="437866" y="562970"/>
                    <a:pt x="437866" y="573848"/>
                  </a:cubicBezTo>
                  <a:cubicBezTo>
                    <a:pt x="437866" y="587447"/>
                    <a:pt x="440586" y="595606"/>
                    <a:pt x="443306" y="606484"/>
                  </a:cubicBezTo>
                  <a:cubicBezTo>
                    <a:pt x="443306" y="609204"/>
                    <a:pt x="446025" y="614643"/>
                    <a:pt x="446025" y="617363"/>
                  </a:cubicBezTo>
                  <a:cubicBezTo>
                    <a:pt x="454184" y="617363"/>
                    <a:pt x="462343" y="617363"/>
                    <a:pt x="470502" y="617363"/>
                  </a:cubicBezTo>
                  <a:cubicBezTo>
                    <a:pt x="475942" y="625522"/>
                    <a:pt x="492259" y="630961"/>
                    <a:pt x="492259" y="641840"/>
                  </a:cubicBezTo>
                  <a:cubicBezTo>
                    <a:pt x="492259" y="647279"/>
                    <a:pt x="486820" y="649999"/>
                    <a:pt x="484101" y="655438"/>
                  </a:cubicBezTo>
                  <a:cubicBezTo>
                    <a:pt x="481381" y="660877"/>
                    <a:pt x="473222" y="663597"/>
                    <a:pt x="467782" y="663597"/>
                  </a:cubicBezTo>
                  <a:cubicBezTo>
                    <a:pt x="456904" y="666317"/>
                    <a:pt x="451464" y="666317"/>
                    <a:pt x="443306" y="666317"/>
                  </a:cubicBezTo>
                  <a:cubicBezTo>
                    <a:pt x="437866" y="666317"/>
                    <a:pt x="429707" y="666317"/>
                    <a:pt x="421548" y="666317"/>
                  </a:cubicBezTo>
                  <a:cubicBezTo>
                    <a:pt x="418829" y="666317"/>
                    <a:pt x="416109" y="666317"/>
                    <a:pt x="413389" y="666317"/>
                  </a:cubicBezTo>
                  <a:cubicBezTo>
                    <a:pt x="407950" y="669036"/>
                    <a:pt x="405230" y="669036"/>
                    <a:pt x="399791" y="671756"/>
                  </a:cubicBezTo>
                  <a:cubicBezTo>
                    <a:pt x="394352" y="671756"/>
                    <a:pt x="388913" y="674476"/>
                    <a:pt x="383473" y="674476"/>
                  </a:cubicBezTo>
                  <a:cubicBezTo>
                    <a:pt x="372594" y="674476"/>
                    <a:pt x="358996" y="671756"/>
                    <a:pt x="348118" y="669036"/>
                  </a:cubicBezTo>
                  <a:cubicBezTo>
                    <a:pt x="339959" y="669036"/>
                    <a:pt x="331800" y="669036"/>
                    <a:pt x="326360" y="669036"/>
                  </a:cubicBezTo>
                  <a:cubicBezTo>
                    <a:pt x="304603" y="669036"/>
                    <a:pt x="285565" y="669036"/>
                    <a:pt x="277406" y="669036"/>
                  </a:cubicBezTo>
                  <a:cubicBezTo>
                    <a:pt x="269247" y="669036"/>
                    <a:pt x="258369" y="669036"/>
                    <a:pt x="252930" y="663597"/>
                  </a:cubicBezTo>
                  <a:cubicBezTo>
                    <a:pt x="247490" y="660877"/>
                    <a:pt x="236611" y="655438"/>
                    <a:pt x="236611" y="647279"/>
                  </a:cubicBezTo>
                  <a:cubicBezTo>
                    <a:pt x="236611" y="636401"/>
                    <a:pt x="252930" y="633681"/>
                    <a:pt x="261088" y="630961"/>
                  </a:cubicBezTo>
                  <a:cubicBezTo>
                    <a:pt x="266528" y="630961"/>
                    <a:pt x="274687" y="630961"/>
                    <a:pt x="288285" y="628241"/>
                  </a:cubicBezTo>
                  <a:cubicBezTo>
                    <a:pt x="288285" y="620082"/>
                    <a:pt x="288285" y="614643"/>
                    <a:pt x="285565" y="609204"/>
                  </a:cubicBezTo>
                  <a:cubicBezTo>
                    <a:pt x="285565" y="601045"/>
                    <a:pt x="282846" y="590166"/>
                    <a:pt x="282846" y="582007"/>
                  </a:cubicBezTo>
                  <a:cubicBezTo>
                    <a:pt x="282846" y="576568"/>
                    <a:pt x="280126" y="573848"/>
                    <a:pt x="280126" y="568409"/>
                  </a:cubicBezTo>
                  <a:cubicBezTo>
                    <a:pt x="280126" y="562970"/>
                    <a:pt x="282846" y="557531"/>
                    <a:pt x="282846" y="554811"/>
                  </a:cubicBezTo>
                  <a:cubicBezTo>
                    <a:pt x="282846" y="549371"/>
                    <a:pt x="280126" y="546652"/>
                    <a:pt x="277406" y="538493"/>
                  </a:cubicBezTo>
                  <a:cubicBezTo>
                    <a:pt x="277406" y="527614"/>
                    <a:pt x="271967" y="516736"/>
                    <a:pt x="271967" y="505857"/>
                  </a:cubicBezTo>
                  <a:cubicBezTo>
                    <a:pt x="271967" y="494978"/>
                    <a:pt x="271967" y="486820"/>
                    <a:pt x="269247" y="478660"/>
                  </a:cubicBezTo>
                  <a:cubicBezTo>
                    <a:pt x="266528" y="467782"/>
                    <a:pt x="266528" y="456903"/>
                    <a:pt x="266528" y="446025"/>
                  </a:cubicBezTo>
                  <a:cubicBezTo>
                    <a:pt x="266528" y="440585"/>
                    <a:pt x="263808" y="437866"/>
                    <a:pt x="261088" y="437866"/>
                  </a:cubicBezTo>
                  <a:cubicBezTo>
                    <a:pt x="258369" y="437866"/>
                    <a:pt x="255649" y="437866"/>
                    <a:pt x="250210" y="437866"/>
                  </a:cubicBezTo>
                  <a:cubicBezTo>
                    <a:pt x="239331" y="437866"/>
                    <a:pt x="228452" y="437866"/>
                    <a:pt x="220293" y="440585"/>
                  </a:cubicBezTo>
                  <a:cubicBezTo>
                    <a:pt x="209415" y="440585"/>
                    <a:pt x="201256" y="443305"/>
                    <a:pt x="190377" y="443305"/>
                  </a:cubicBezTo>
                  <a:cubicBezTo>
                    <a:pt x="182218" y="443305"/>
                    <a:pt x="174059" y="443305"/>
                    <a:pt x="165900" y="443305"/>
                  </a:cubicBezTo>
                  <a:cubicBezTo>
                    <a:pt x="163181" y="443305"/>
                    <a:pt x="152302" y="440585"/>
                    <a:pt x="144143" y="440585"/>
                  </a:cubicBezTo>
                  <a:cubicBezTo>
                    <a:pt x="135984" y="440585"/>
                    <a:pt x="135984" y="448744"/>
                    <a:pt x="135984" y="454184"/>
                  </a:cubicBezTo>
                  <a:cubicBezTo>
                    <a:pt x="135984" y="465062"/>
                    <a:pt x="133264" y="475941"/>
                    <a:pt x="130545" y="486820"/>
                  </a:cubicBezTo>
                  <a:cubicBezTo>
                    <a:pt x="127825" y="505857"/>
                    <a:pt x="122386" y="522175"/>
                    <a:pt x="119666" y="541213"/>
                  </a:cubicBezTo>
                  <a:cubicBezTo>
                    <a:pt x="116947" y="560250"/>
                    <a:pt x="108788" y="595606"/>
                    <a:pt x="103348" y="614643"/>
                  </a:cubicBezTo>
                  <a:cubicBezTo>
                    <a:pt x="111507" y="614643"/>
                    <a:pt x="122386" y="614643"/>
                    <a:pt x="133264" y="614643"/>
                  </a:cubicBezTo>
                  <a:cubicBezTo>
                    <a:pt x="146863" y="614643"/>
                    <a:pt x="168620" y="614643"/>
                    <a:pt x="168620" y="630961"/>
                  </a:cubicBezTo>
                  <a:cubicBezTo>
                    <a:pt x="168620" y="639120"/>
                    <a:pt x="165900" y="639120"/>
                    <a:pt x="163181" y="647279"/>
                  </a:cubicBezTo>
                  <a:cubicBezTo>
                    <a:pt x="160461" y="652718"/>
                    <a:pt x="152302" y="655438"/>
                    <a:pt x="146863" y="655438"/>
                  </a:cubicBezTo>
                  <a:cubicBezTo>
                    <a:pt x="138704" y="658158"/>
                    <a:pt x="133264" y="658158"/>
                    <a:pt x="127825" y="658158"/>
                  </a:cubicBezTo>
                  <a:cubicBezTo>
                    <a:pt x="122386" y="658158"/>
                    <a:pt x="116947" y="658158"/>
                    <a:pt x="106068" y="658158"/>
                  </a:cubicBezTo>
                  <a:cubicBezTo>
                    <a:pt x="92468" y="658158"/>
                    <a:pt x="78870" y="658158"/>
                    <a:pt x="62552" y="658158"/>
                  </a:cubicBezTo>
                  <a:cubicBezTo>
                    <a:pt x="54393" y="658158"/>
                    <a:pt x="46234" y="658158"/>
                    <a:pt x="40795" y="658158"/>
                  </a:cubicBezTo>
                  <a:cubicBezTo>
                    <a:pt x="32636" y="658158"/>
                    <a:pt x="21758" y="658158"/>
                    <a:pt x="16318" y="652718"/>
                  </a:cubicBezTo>
                  <a:cubicBezTo>
                    <a:pt x="8159" y="649999"/>
                    <a:pt x="0" y="641840"/>
                    <a:pt x="0" y="636401"/>
                  </a:cubicBezTo>
                  <a:cubicBezTo>
                    <a:pt x="0" y="633681"/>
                    <a:pt x="0" y="630961"/>
                    <a:pt x="2720" y="628241"/>
                  </a:cubicBezTo>
                  <a:cubicBezTo>
                    <a:pt x="8159" y="625522"/>
                    <a:pt x="16318" y="622802"/>
                    <a:pt x="24477" y="620082"/>
                  </a:cubicBezTo>
                  <a:cubicBezTo>
                    <a:pt x="38075" y="617363"/>
                    <a:pt x="48954" y="617363"/>
                    <a:pt x="62552" y="617363"/>
                  </a:cubicBezTo>
                  <a:cubicBezTo>
                    <a:pt x="62552" y="617363"/>
                    <a:pt x="62552" y="614643"/>
                    <a:pt x="62552" y="614643"/>
                  </a:cubicBezTo>
                  <a:cubicBezTo>
                    <a:pt x="62552" y="603765"/>
                    <a:pt x="65272" y="590166"/>
                    <a:pt x="65272" y="587447"/>
                  </a:cubicBezTo>
                  <a:cubicBezTo>
                    <a:pt x="67992" y="565689"/>
                    <a:pt x="73431" y="543932"/>
                    <a:pt x="76151" y="522175"/>
                  </a:cubicBezTo>
                  <a:cubicBezTo>
                    <a:pt x="78870" y="505857"/>
                    <a:pt x="81590" y="486820"/>
                    <a:pt x="87029" y="470501"/>
                  </a:cubicBezTo>
                  <a:cubicBezTo>
                    <a:pt x="87029" y="465062"/>
                    <a:pt x="92468" y="451464"/>
                    <a:pt x="92468" y="446025"/>
                  </a:cubicBezTo>
                  <a:cubicBezTo>
                    <a:pt x="92468" y="437866"/>
                    <a:pt x="73431" y="437866"/>
                    <a:pt x="65272" y="432426"/>
                  </a:cubicBezTo>
                  <a:cubicBezTo>
                    <a:pt x="59833" y="429707"/>
                    <a:pt x="54393" y="426987"/>
                    <a:pt x="54393" y="421548"/>
                  </a:cubicBezTo>
                  <a:cubicBezTo>
                    <a:pt x="54393" y="413389"/>
                    <a:pt x="62552" y="410669"/>
                    <a:pt x="73431" y="407949"/>
                  </a:cubicBezTo>
                  <a:cubicBezTo>
                    <a:pt x="78870" y="407949"/>
                    <a:pt x="92468" y="405230"/>
                    <a:pt x="100629" y="399790"/>
                  </a:cubicBezTo>
                  <a:cubicBezTo>
                    <a:pt x="106068" y="394351"/>
                    <a:pt x="106068" y="378033"/>
                    <a:pt x="108788" y="369874"/>
                  </a:cubicBezTo>
                  <a:cubicBezTo>
                    <a:pt x="114227" y="348117"/>
                    <a:pt x="119666" y="326360"/>
                    <a:pt x="125105" y="307322"/>
                  </a:cubicBezTo>
                  <a:cubicBezTo>
                    <a:pt x="130545" y="285565"/>
                    <a:pt x="135984" y="263808"/>
                    <a:pt x="141423" y="242051"/>
                  </a:cubicBezTo>
                  <a:cubicBezTo>
                    <a:pt x="146863" y="220293"/>
                    <a:pt x="152302" y="198536"/>
                    <a:pt x="155022" y="179498"/>
                  </a:cubicBezTo>
                  <a:cubicBezTo>
                    <a:pt x="157742" y="160461"/>
                    <a:pt x="163181" y="138703"/>
                    <a:pt x="168620" y="119665"/>
                  </a:cubicBezTo>
                  <a:cubicBezTo>
                    <a:pt x="176779" y="100627"/>
                    <a:pt x="182218" y="76150"/>
                    <a:pt x="193097" y="57113"/>
                  </a:cubicBezTo>
                  <a:lnTo>
                    <a:pt x="201256" y="38075"/>
                  </a:lnTo>
                  <a:cubicBezTo>
                    <a:pt x="206695" y="29916"/>
                    <a:pt x="209415" y="19038"/>
                    <a:pt x="217574" y="13598"/>
                  </a:cubicBezTo>
                  <a:cubicBezTo>
                    <a:pt x="231172" y="2720"/>
                    <a:pt x="255649" y="0"/>
                    <a:pt x="274687" y="0"/>
                  </a:cubicBezTo>
                  <a:close/>
                </a:path>
              </a:pathLst>
            </a:custGeom>
            <a:grpFill/>
            <a:ln w="27168" cap="flat">
              <a:noFill/>
              <a:prstDash val="solid"/>
              <a:miter/>
            </a:ln>
          </p:spPr>
          <p:txBody>
            <a:bodyPr rtlCol="0" anchor="ctr"/>
            <a:lstStyle/>
            <a:p>
              <a:endParaRPr/>
            </a:p>
          </p:txBody>
        </p:sp>
        <p:sp>
          <p:nvSpPr>
            <p:cNvPr id="44" name="Freeform: Shape 43">
              <a:extLst>
                <a:ext uri="{FF2B5EF4-FFF2-40B4-BE49-F238E27FC236}">
                  <a16:creationId xmlns:a16="http://schemas.microsoft.com/office/drawing/2014/main" id="{6019EDE9-B07A-4FD5-87B9-487B5E3194EF}"/>
                </a:ext>
              </a:extLst>
            </p:cNvPr>
            <p:cNvSpPr/>
            <p:nvPr/>
          </p:nvSpPr>
          <p:spPr>
            <a:xfrm>
              <a:off x="6876542" y="4244897"/>
              <a:ext cx="462342" cy="677195"/>
            </a:xfrm>
            <a:custGeom>
              <a:avLst/>
              <a:gdLst>
                <a:gd name="connsiteX0" fmla="*/ 214853 w 462342"/>
                <a:gd name="connsiteY0" fmla="*/ 65272 h 677195"/>
                <a:gd name="connsiteX1" fmla="*/ 195815 w 462342"/>
                <a:gd name="connsiteY1" fmla="*/ 73431 h 677195"/>
                <a:gd name="connsiteX2" fmla="*/ 193096 w 462342"/>
                <a:gd name="connsiteY2" fmla="*/ 125105 h 677195"/>
                <a:gd name="connsiteX3" fmla="*/ 190376 w 462342"/>
                <a:gd name="connsiteY3" fmla="*/ 280125 h 677195"/>
                <a:gd name="connsiteX4" fmla="*/ 190376 w 462342"/>
                <a:gd name="connsiteY4" fmla="*/ 301882 h 677195"/>
                <a:gd name="connsiteX5" fmla="*/ 193096 w 462342"/>
                <a:gd name="connsiteY5" fmla="*/ 342677 h 677195"/>
                <a:gd name="connsiteX6" fmla="*/ 195815 w 462342"/>
                <a:gd name="connsiteY6" fmla="*/ 397070 h 677195"/>
                <a:gd name="connsiteX7" fmla="*/ 195815 w 462342"/>
                <a:gd name="connsiteY7" fmla="*/ 443304 h 677195"/>
                <a:gd name="connsiteX8" fmla="*/ 195815 w 462342"/>
                <a:gd name="connsiteY8" fmla="*/ 530333 h 677195"/>
                <a:gd name="connsiteX9" fmla="*/ 193096 w 462342"/>
                <a:gd name="connsiteY9" fmla="*/ 554810 h 677195"/>
                <a:gd name="connsiteX10" fmla="*/ 190376 w 462342"/>
                <a:gd name="connsiteY10" fmla="*/ 603764 h 677195"/>
                <a:gd name="connsiteX11" fmla="*/ 198535 w 462342"/>
                <a:gd name="connsiteY11" fmla="*/ 611923 h 677195"/>
                <a:gd name="connsiteX12" fmla="*/ 214853 w 462342"/>
                <a:gd name="connsiteY12" fmla="*/ 611923 h 677195"/>
                <a:gd name="connsiteX13" fmla="*/ 236610 w 462342"/>
                <a:gd name="connsiteY13" fmla="*/ 611923 h 677195"/>
                <a:gd name="connsiteX14" fmla="*/ 263807 w 462342"/>
                <a:gd name="connsiteY14" fmla="*/ 598325 h 677195"/>
                <a:gd name="connsiteX15" fmla="*/ 277405 w 462342"/>
                <a:gd name="connsiteY15" fmla="*/ 592885 h 677195"/>
                <a:gd name="connsiteX16" fmla="*/ 291004 w 462342"/>
                <a:gd name="connsiteY16" fmla="*/ 573848 h 677195"/>
                <a:gd name="connsiteX17" fmla="*/ 307322 w 462342"/>
                <a:gd name="connsiteY17" fmla="*/ 543931 h 677195"/>
                <a:gd name="connsiteX18" fmla="*/ 326359 w 462342"/>
                <a:gd name="connsiteY18" fmla="*/ 481379 h 677195"/>
                <a:gd name="connsiteX19" fmla="*/ 337238 w 462342"/>
                <a:gd name="connsiteY19" fmla="*/ 413388 h 677195"/>
                <a:gd name="connsiteX20" fmla="*/ 337238 w 462342"/>
                <a:gd name="connsiteY20" fmla="*/ 350836 h 677195"/>
                <a:gd name="connsiteX21" fmla="*/ 334518 w 462342"/>
                <a:gd name="connsiteY21" fmla="*/ 296443 h 677195"/>
                <a:gd name="connsiteX22" fmla="*/ 329079 w 462342"/>
                <a:gd name="connsiteY22" fmla="*/ 244769 h 677195"/>
                <a:gd name="connsiteX23" fmla="*/ 307322 w 462342"/>
                <a:gd name="connsiteY23" fmla="*/ 135983 h 677195"/>
                <a:gd name="connsiteX24" fmla="*/ 271966 w 462342"/>
                <a:gd name="connsiteY24" fmla="*/ 78870 h 677195"/>
                <a:gd name="connsiteX25" fmla="*/ 214853 w 462342"/>
                <a:gd name="connsiteY25" fmla="*/ 65272 h 677195"/>
                <a:gd name="connsiteX26" fmla="*/ 114226 w 462342"/>
                <a:gd name="connsiteY26" fmla="*/ 0 h 677195"/>
                <a:gd name="connsiteX27" fmla="*/ 127824 w 462342"/>
                <a:gd name="connsiteY27" fmla="*/ 0 h 677195"/>
                <a:gd name="connsiteX28" fmla="*/ 146862 w 462342"/>
                <a:gd name="connsiteY28" fmla="*/ 2720 h 677195"/>
                <a:gd name="connsiteX29" fmla="*/ 174059 w 462342"/>
                <a:gd name="connsiteY29" fmla="*/ 21758 h 677195"/>
                <a:gd name="connsiteX30" fmla="*/ 193096 w 462342"/>
                <a:gd name="connsiteY30" fmla="*/ 21758 h 677195"/>
                <a:gd name="connsiteX31" fmla="*/ 261088 w 462342"/>
                <a:gd name="connsiteY31" fmla="*/ 27197 h 677195"/>
                <a:gd name="connsiteX32" fmla="*/ 310042 w 462342"/>
                <a:gd name="connsiteY32" fmla="*/ 35356 h 677195"/>
                <a:gd name="connsiteX33" fmla="*/ 334518 w 462342"/>
                <a:gd name="connsiteY33" fmla="*/ 40795 h 677195"/>
                <a:gd name="connsiteX34" fmla="*/ 356276 w 462342"/>
                <a:gd name="connsiteY34" fmla="*/ 59833 h 677195"/>
                <a:gd name="connsiteX35" fmla="*/ 372593 w 462342"/>
                <a:gd name="connsiteY35" fmla="*/ 76151 h 677195"/>
                <a:gd name="connsiteX36" fmla="*/ 380752 w 462342"/>
                <a:gd name="connsiteY36" fmla="*/ 95188 h 677195"/>
                <a:gd name="connsiteX37" fmla="*/ 405230 w 462342"/>
                <a:gd name="connsiteY37" fmla="*/ 114226 h 677195"/>
                <a:gd name="connsiteX38" fmla="*/ 416108 w 462342"/>
                <a:gd name="connsiteY38" fmla="*/ 141422 h 677195"/>
                <a:gd name="connsiteX39" fmla="*/ 451464 w 462342"/>
                <a:gd name="connsiteY39" fmla="*/ 201256 h 677195"/>
                <a:gd name="connsiteX40" fmla="*/ 456903 w 462342"/>
                <a:gd name="connsiteY40" fmla="*/ 252929 h 677195"/>
                <a:gd name="connsiteX41" fmla="*/ 456903 w 462342"/>
                <a:gd name="connsiteY41" fmla="*/ 291004 h 677195"/>
                <a:gd name="connsiteX42" fmla="*/ 459623 w 462342"/>
                <a:gd name="connsiteY42" fmla="*/ 318201 h 677195"/>
                <a:gd name="connsiteX43" fmla="*/ 459623 w 462342"/>
                <a:gd name="connsiteY43" fmla="*/ 326360 h 677195"/>
                <a:gd name="connsiteX44" fmla="*/ 459623 w 462342"/>
                <a:gd name="connsiteY44" fmla="*/ 348117 h 677195"/>
                <a:gd name="connsiteX45" fmla="*/ 462342 w 462342"/>
                <a:gd name="connsiteY45" fmla="*/ 367155 h 677195"/>
                <a:gd name="connsiteX46" fmla="*/ 456903 w 462342"/>
                <a:gd name="connsiteY46" fmla="*/ 391632 h 677195"/>
                <a:gd name="connsiteX47" fmla="*/ 456903 w 462342"/>
                <a:gd name="connsiteY47" fmla="*/ 418828 h 677195"/>
                <a:gd name="connsiteX48" fmla="*/ 451464 w 462342"/>
                <a:gd name="connsiteY48" fmla="*/ 437866 h 677195"/>
                <a:gd name="connsiteX49" fmla="*/ 446025 w 462342"/>
                <a:gd name="connsiteY49" fmla="*/ 454184 h 677195"/>
                <a:gd name="connsiteX50" fmla="*/ 440585 w 462342"/>
                <a:gd name="connsiteY50" fmla="*/ 481380 h 677195"/>
                <a:gd name="connsiteX51" fmla="*/ 432426 w 462342"/>
                <a:gd name="connsiteY51" fmla="*/ 508577 h 677195"/>
                <a:gd name="connsiteX52" fmla="*/ 418828 w 462342"/>
                <a:gd name="connsiteY52" fmla="*/ 530334 h 677195"/>
                <a:gd name="connsiteX53" fmla="*/ 410669 w 462342"/>
                <a:gd name="connsiteY53" fmla="*/ 549371 h 677195"/>
                <a:gd name="connsiteX54" fmla="*/ 391631 w 462342"/>
                <a:gd name="connsiteY54" fmla="*/ 579288 h 677195"/>
                <a:gd name="connsiteX55" fmla="*/ 337238 w 462342"/>
                <a:gd name="connsiteY55" fmla="*/ 630961 h 677195"/>
                <a:gd name="connsiteX56" fmla="*/ 301883 w 462342"/>
                <a:gd name="connsiteY56" fmla="*/ 647279 h 677195"/>
                <a:gd name="connsiteX57" fmla="*/ 263807 w 462342"/>
                <a:gd name="connsiteY57" fmla="*/ 652718 h 677195"/>
                <a:gd name="connsiteX58" fmla="*/ 233891 w 462342"/>
                <a:gd name="connsiteY58" fmla="*/ 649999 h 677195"/>
                <a:gd name="connsiteX59" fmla="*/ 187657 w 462342"/>
                <a:gd name="connsiteY59" fmla="*/ 652718 h 677195"/>
                <a:gd name="connsiteX60" fmla="*/ 171339 w 462342"/>
                <a:gd name="connsiteY60" fmla="*/ 669036 h 677195"/>
                <a:gd name="connsiteX61" fmla="*/ 155021 w 462342"/>
                <a:gd name="connsiteY61" fmla="*/ 671756 h 677195"/>
                <a:gd name="connsiteX62" fmla="*/ 138703 w 462342"/>
                <a:gd name="connsiteY62" fmla="*/ 674476 h 677195"/>
                <a:gd name="connsiteX63" fmla="*/ 125105 w 462342"/>
                <a:gd name="connsiteY63" fmla="*/ 677195 h 677195"/>
                <a:gd name="connsiteX64" fmla="*/ 106067 w 462342"/>
                <a:gd name="connsiteY64" fmla="*/ 671756 h 677195"/>
                <a:gd name="connsiteX65" fmla="*/ 87029 w 462342"/>
                <a:gd name="connsiteY65" fmla="*/ 658158 h 677195"/>
                <a:gd name="connsiteX66" fmla="*/ 81590 w 462342"/>
                <a:gd name="connsiteY66" fmla="*/ 652718 h 677195"/>
                <a:gd name="connsiteX67" fmla="*/ 67992 w 462342"/>
                <a:gd name="connsiteY67" fmla="*/ 652718 h 677195"/>
                <a:gd name="connsiteX68" fmla="*/ 43515 w 462342"/>
                <a:gd name="connsiteY68" fmla="*/ 652718 h 677195"/>
                <a:gd name="connsiteX69" fmla="*/ 16318 w 462342"/>
                <a:gd name="connsiteY69" fmla="*/ 647279 h 677195"/>
                <a:gd name="connsiteX70" fmla="*/ 0 w 462342"/>
                <a:gd name="connsiteY70" fmla="*/ 630961 h 677195"/>
                <a:gd name="connsiteX71" fmla="*/ 5439 w 462342"/>
                <a:gd name="connsiteY71" fmla="*/ 620083 h 677195"/>
                <a:gd name="connsiteX72" fmla="*/ 27197 w 462342"/>
                <a:gd name="connsiteY72" fmla="*/ 611924 h 677195"/>
                <a:gd name="connsiteX73" fmla="*/ 65272 w 462342"/>
                <a:gd name="connsiteY73" fmla="*/ 609204 h 677195"/>
                <a:gd name="connsiteX74" fmla="*/ 65272 w 462342"/>
                <a:gd name="connsiteY74" fmla="*/ 584727 h 677195"/>
                <a:gd name="connsiteX75" fmla="*/ 62552 w 462342"/>
                <a:gd name="connsiteY75" fmla="*/ 456903 h 677195"/>
                <a:gd name="connsiteX76" fmla="*/ 65272 w 462342"/>
                <a:gd name="connsiteY76" fmla="*/ 337238 h 677195"/>
                <a:gd name="connsiteX77" fmla="*/ 67992 w 462342"/>
                <a:gd name="connsiteY77" fmla="*/ 203975 h 677195"/>
                <a:gd name="connsiteX78" fmla="*/ 70712 w 462342"/>
                <a:gd name="connsiteY78" fmla="*/ 119665 h 677195"/>
                <a:gd name="connsiteX79" fmla="*/ 73431 w 462342"/>
                <a:gd name="connsiteY79" fmla="*/ 67992 h 677195"/>
                <a:gd name="connsiteX80" fmla="*/ 67992 w 462342"/>
                <a:gd name="connsiteY80" fmla="*/ 67992 h 677195"/>
                <a:gd name="connsiteX81" fmla="*/ 43515 w 462342"/>
                <a:gd name="connsiteY81" fmla="*/ 67992 h 677195"/>
                <a:gd name="connsiteX82" fmla="*/ 16318 w 462342"/>
                <a:gd name="connsiteY82" fmla="*/ 62552 h 677195"/>
                <a:gd name="connsiteX83" fmla="*/ 0 w 462342"/>
                <a:gd name="connsiteY83" fmla="*/ 46234 h 677195"/>
                <a:gd name="connsiteX84" fmla="*/ 5439 w 462342"/>
                <a:gd name="connsiteY84" fmla="*/ 35356 h 677195"/>
                <a:gd name="connsiteX85" fmla="*/ 27197 w 462342"/>
                <a:gd name="connsiteY85" fmla="*/ 27197 h 677195"/>
                <a:gd name="connsiteX86" fmla="*/ 76151 w 462342"/>
                <a:gd name="connsiteY86" fmla="*/ 21758 h 677195"/>
                <a:gd name="connsiteX87" fmla="*/ 81590 w 462342"/>
                <a:gd name="connsiteY87" fmla="*/ 13598 h 677195"/>
                <a:gd name="connsiteX88" fmla="*/ 97908 w 462342"/>
                <a:gd name="connsiteY88" fmla="*/ 5439 h 677195"/>
                <a:gd name="connsiteX89" fmla="*/ 114226 w 462342"/>
                <a:gd name="connsiteY89" fmla="*/ 0 h 677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462342" h="677195">
                  <a:moveTo>
                    <a:pt x="214853" y="65272"/>
                  </a:moveTo>
                  <a:cubicBezTo>
                    <a:pt x="203975" y="65272"/>
                    <a:pt x="195815" y="67992"/>
                    <a:pt x="195815" y="73431"/>
                  </a:cubicBezTo>
                  <a:cubicBezTo>
                    <a:pt x="193096" y="78870"/>
                    <a:pt x="193096" y="100628"/>
                    <a:pt x="193096" y="125105"/>
                  </a:cubicBezTo>
                  <a:cubicBezTo>
                    <a:pt x="193096" y="182217"/>
                    <a:pt x="193096" y="266527"/>
                    <a:pt x="190376" y="280125"/>
                  </a:cubicBezTo>
                  <a:cubicBezTo>
                    <a:pt x="190376" y="288284"/>
                    <a:pt x="190376" y="293723"/>
                    <a:pt x="190376" y="301882"/>
                  </a:cubicBezTo>
                  <a:cubicBezTo>
                    <a:pt x="190376" y="315480"/>
                    <a:pt x="190376" y="329079"/>
                    <a:pt x="193096" y="342677"/>
                  </a:cubicBezTo>
                  <a:cubicBezTo>
                    <a:pt x="193096" y="361715"/>
                    <a:pt x="193096" y="378033"/>
                    <a:pt x="195815" y="397070"/>
                  </a:cubicBezTo>
                  <a:cubicBezTo>
                    <a:pt x="195815" y="413388"/>
                    <a:pt x="195815" y="426986"/>
                    <a:pt x="195815" y="443304"/>
                  </a:cubicBezTo>
                  <a:cubicBezTo>
                    <a:pt x="195815" y="465061"/>
                    <a:pt x="198535" y="508576"/>
                    <a:pt x="195815" y="530333"/>
                  </a:cubicBezTo>
                  <a:cubicBezTo>
                    <a:pt x="195815" y="538492"/>
                    <a:pt x="193096" y="546651"/>
                    <a:pt x="193096" y="554810"/>
                  </a:cubicBezTo>
                  <a:cubicBezTo>
                    <a:pt x="193096" y="560249"/>
                    <a:pt x="190376" y="590166"/>
                    <a:pt x="190376" y="603764"/>
                  </a:cubicBezTo>
                  <a:cubicBezTo>
                    <a:pt x="190376" y="609203"/>
                    <a:pt x="190376" y="611923"/>
                    <a:pt x="198535" y="611923"/>
                  </a:cubicBezTo>
                  <a:cubicBezTo>
                    <a:pt x="206694" y="611923"/>
                    <a:pt x="209414" y="611923"/>
                    <a:pt x="214853" y="611923"/>
                  </a:cubicBezTo>
                  <a:cubicBezTo>
                    <a:pt x="223012" y="611923"/>
                    <a:pt x="220293" y="611923"/>
                    <a:pt x="236610" y="611923"/>
                  </a:cubicBezTo>
                  <a:cubicBezTo>
                    <a:pt x="242050" y="611923"/>
                    <a:pt x="258368" y="601044"/>
                    <a:pt x="263807" y="598325"/>
                  </a:cubicBezTo>
                  <a:cubicBezTo>
                    <a:pt x="266527" y="598325"/>
                    <a:pt x="274686" y="592885"/>
                    <a:pt x="277405" y="592885"/>
                  </a:cubicBezTo>
                  <a:cubicBezTo>
                    <a:pt x="285564" y="587446"/>
                    <a:pt x="288284" y="579287"/>
                    <a:pt x="291004" y="573848"/>
                  </a:cubicBezTo>
                  <a:cubicBezTo>
                    <a:pt x="296443" y="562969"/>
                    <a:pt x="301882" y="554810"/>
                    <a:pt x="307322" y="543931"/>
                  </a:cubicBezTo>
                  <a:cubicBezTo>
                    <a:pt x="315481" y="524894"/>
                    <a:pt x="320920" y="524894"/>
                    <a:pt x="326359" y="481379"/>
                  </a:cubicBezTo>
                  <a:cubicBezTo>
                    <a:pt x="329079" y="456903"/>
                    <a:pt x="334518" y="435145"/>
                    <a:pt x="337238" y="413388"/>
                  </a:cubicBezTo>
                  <a:cubicBezTo>
                    <a:pt x="337238" y="391631"/>
                    <a:pt x="337238" y="369873"/>
                    <a:pt x="337238" y="350836"/>
                  </a:cubicBezTo>
                  <a:cubicBezTo>
                    <a:pt x="337238" y="339957"/>
                    <a:pt x="337238" y="320920"/>
                    <a:pt x="334518" y="296443"/>
                  </a:cubicBezTo>
                  <a:cubicBezTo>
                    <a:pt x="331798" y="269246"/>
                    <a:pt x="329079" y="250209"/>
                    <a:pt x="329079" y="244769"/>
                  </a:cubicBezTo>
                  <a:cubicBezTo>
                    <a:pt x="323640" y="206694"/>
                    <a:pt x="318200" y="174058"/>
                    <a:pt x="307322" y="135983"/>
                  </a:cubicBezTo>
                  <a:cubicBezTo>
                    <a:pt x="304602" y="125105"/>
                    <a:pt x="304602" y="108787"/>
                    <a:pt x="271966" y="78870"/>
                  </a:cubicBezTo>
                  <a:cubicBezTo>
                    <a:pt x="263807" y="73431"/>
                    <a:pt x="233891" y="65272"/>
                    <a:pt x="214853" y="65272"/>
                  </a:cubicBezTo>
                  <a:close/>
                  <a:moveTo>
                    <a:pt x="114226" y="0"/>
                  </a:moveTo>
                  <a:cubicBezTo>
                    <a:pt x="119665" y="0"/>
                    <a:pt x="125105" y="0"/>
                    <a:pt x="127824" y="0"/>
                  </a:cubicBezTo>
                  <a:cubicBezTo>
                    <a:pt x="133264" y="0"/>
                    <a:pt x="141422" y="0"/>
                    <a:pt x="146862" y="2720"/>
                  </a:cubicBezTo>
                  <a:cubicBezTo>
                    <a:pt x="157741" y="5439"/>
                    <a:pt x="165900" y="13598"/>
                    <a:pt x="174059" y="21758"/>
                  </a:cubicBezTo>
                  <a:cubicBezTo>
                    <a:pt x="179498" y="21758"/>
                    <a:pt x="187657" y="21758"/>
                    <a:pt x="193096" y="21758"/>
                  </a:cubicBezTo>
                  <a:cubicBezTo>
                    <a:pt x="212134" y="21758"/>
                    <a:pt x="228452" y="27197"/>
                    <a:pt x="261088" y="27197"/>
                  </a:cubicBezTo>
                  <a:cubicBezTo>
                    <a:pt x="277405" y="27197"/>
                    <a:pt x="293723" y="35356"/>
                    <a:pt x="310042" y="35356"/>
                  </a:cubicBezTo>
                  <a:cubicBezTo>
                    <a:pt x="318200" y="35356"/>
                    <a:pt x="329079" y="35356"/>
                    <a:pt x="334518" y="40795"/>
                  </a:cubicBezTo>
                  <a:cubicBezTo>
                    <a:pt x="342677" y="46234"/>
                    <a:pt x="348117" y="54393"/>
                    <a:pt x="356276" y="59833"/>
                  </a:cubicBezTo>
                  <a:cubicBezTo>
                    <a:pt x="361715" y="65272"/>
                    <a:pt x="369874" y="67992"/>
                    <a:pt x="372593" y="76151"/>
                  </a:cubicBezTo>
                  <a:cubicBezTo>
                    <a:pt x="375313" y="81590"/>
                    <a:pt x="378033" y="89749"/>
                    <a:pt x="380752" y="95188"/>
                  </a:cubicBezTo>
                  <a:cubicBezTo>
                    <a:pt x="386192" y="103347"/>
                    <a:pt x="391631" y="106067"/>
                    <a:pt x="405230" y="114226"/>
                  </a:cubicBezTo>
                  <a:cubicBezTo>
                    <a:pt x="413388" y="119665"/>
                    <a:pt x="410669" y="133263"/>
                    <a:pt x="416108" y="141422"/>
                  </a:cubicBezTo>
                  <a:cubicBezTo>
                    <a:pt x="426987" y="160461"/>
                    <a:pt x="446025" y="182218"/>
                    <a:pt x="451464" y="201256"/>
                  </a:cubicBezTo>
                  <a:cubicBezTo>
                    <a:pt x="456903" y="220293"/>
                    <a:pt x="456903" y="236611"/>
                    <a:pt x="456903" y="252929"/>
                  </a:cubicBezTo>
                  <a:cubicBezTo>
                    <a:pt x="456903" y="266527"/>
                    <a:pt x="456903" y="277406"/>
                    <a:pt x="456903" y="291004"/>
                  </a:cubicBezTo>
                  <a:cubicBezTo>
                    <a:pt x="456903" y="299163"/>
                    <a:pt x="456903" y="307322"/>
                    <a:pt x="459623" y="318201"/>
                  </a:cubicBezTo>
                  <a:cubicBezTo>
                    <a:pt x="459623" y="320921"/>
                    <a:pt x="459623" y="323640"/>
                    <a:pt x="459623" y="326360"/>
                  </a:cubicBezTo>
                  <a:cubicBezTo>
                    <a:pt x="462342" y="331799"/>
                    <a:pt x="459623" y="337238"/>
                    <a:pt x="459623" y="348117"/>
                  </a:cubicBezTo>
                  <a:cubicBezTo>
                    <a:pt x="459623" y="350837"/>
                    <a:pt x="462342" y="361715"/>
                    <a:pt x="462342" y="367155"/>
                  </a:cubicBezTo>
                  <a:cubicBezTo>
                    <a:pt x="462342" y="375314"/>
                    <a:pt x="456903" y="383473"/>
                    <a:pt x="456903" y="391632"/>
                  </a:cubicBezTo>
                  <a:cubicBezTo>
                    <a:pt x="456903" y="399790"/>
                    <a:pt x="456903" y="410669"/>
                    <a:pt x="456903" y="418828"/>
                  </a:cubicBezTo>
                  <a:cubicBezTo>
                    <a:pt x="456903" y="421548"/>
                    <a:pt x="454183" y="429707"/>
                    <a:pt x="451464" y="437866"/>
                  </a:cubicBezTo>
                  <a:cubicBezTo>
                    <a:pt x="448744" y="443305"/>
                    <a:pt x="448744" y="451464"/>
                    <a:pt x="446025" y="454184"/>
                  </a:cubicBezTo>
                  <a:cubicBezTo>
                    <a:pt x="443305" y="462343"/>
                    <a:pt x="440585" y="473221"/>
                    <a:pt x="440585" y="481380"/>
                  </a:cubicBezTo>
                  <a:cubicBezTo>
                    <a:pt x="437865" y="489539"/>
                    <a:pt x="437865" y="500418"/>
                    <a:pt x="432426" y="508577"/>
                  </a:cubicBezTo>
                  <a:cubicBezTo>
                    <a:pt x="429706" y="516736"/>
                    <a:pt x="424267" y="522175"/>
                    <a:pt x="418828" y="530334"/>
                  </a:cubicBezTo>
                  <a:cubicBezTo>
                    <a:pt x="416108" y="535773"/>
                    <a:pt x="413388" y="543932"/>
                    <a:pt x="410669" y="549371"/>
                  </a:cubicBezTo>
                  <a:cubicBezTo>
                    <a:pt x="405230" y="557531"/>
                    <a:pt x="397071" y="573848"/>
                    <a:pt x="391631" y="579288"/>
                  </a:cubicBezTo>
                  <a:cubicBezTo>
                    <a:pt x="369874" y="609204"/>
                    <a:pt x="350836" y="620083"/>
                    <a:pt x="337238" y="630961"/>
                  </a:cubicBezTo>
                  <a:cubicBezTo>
                    <a:pt x="326359" y="639120"/>
                    <a:pt x="315481" y="641840"/>
                    <a:pt x="301883" y="647279"/>
                  </a:cubicBezTo>
                  <a:cubicBezTo>
                    <a:pt x="291004" y="649999"/>
                    <a:pt x="277405" y="652718"/>
                    <a:pt x="263807" y="652718"/>
                  </a:cubicBezTo>
                  <a:cubicBezTo>
                    <a:pt x="252929" y="652718"/>
                    <a:pt x="244770" y="649999"/>
                    <a:pt x="233891" y="649999"/>
                  </a:cubicBezTo>
                  <a:cubicBezTo>
                    <a:pt x="206694" y="649999"/>
                    <a:pt x="217573" y="652718"/>
                    <a:pt x="187657" y="652718"/>
                  </a:cubicBezTo>
                  <a:cubicBezTo>
                    <a:pt x="184937" y="660877"/>
                    <a:pt x="179498" y="666317"/>
                    <a:pt x="171339" y="669036"/>
                  </a:cubicBezTo>
                  <a:cubicBezTo>
                    <a:pt x="165900" y="671756"/>
                    <a:pt x="160460" y="671756"/>
                    <a:pt x="155021" y="671756"/>
                  </a:cubicBezTo>
                  <a:cubicBezTo>
                    <a:pt x="149581" y="671756"/>
                    <a:pt x="144142" y="674476"/>
                    <a:pt x="138703" y="674476"/>
                  </a:cubicBezTo>
                  <a:cubicBezTo>
                    <a:pt x="135983" y="674476"/>
                    <a:pt x="127824" y="677195"/>
                    <a:pt x="125105" y="677195"/>
                  </a:cubicBezTo>
                  <a:cubicBezTo>
                    <a:pt x="116946" y="677195"/>
                    <a:pt x="108787" y="671756"/>
                    <a:pt x="106067" y="671756"/>
                  </a:cubicBezTo>
                  <a:cubicBezTo>
                    <a:pt x="100628" y="669036"/>
                    <a:pt x="95188" y="663597"/>
                    <a:pt x="87029" y="658158"/>
                  </a:cubicBezTo>
                  <a:cubicBezTo>
                    <a:pt x="84310" y="655438"/>
                    <a:pt x="81590" y="655438"/>
                    <a:pt x="81590" y="652718"/>
                  </a:cubicBezTo>
                  <a:cubicBezTo>
                    <a:pt x="73431" y="652718"/>
                    <a:pt x="81590" y="652718"/>
                    <a:pt x="67992" y="652718"/>
                  </a:cubicBezTo>
                  <a:cubicBezTo>
                    <a:pt x="59833" y="652718"/>
                    <a:pt x="51674" y="652718"/>
                    <a:pt x="43515" y="652718"/>
                  </a:cubicBezTo>
                  <a:cubicBezTo>
                    <a:pt x="35356" y="652718"/>
                    <a:pt x="24477" y="652718"/>
                    <a:pt x="16318" y="647279"/>
                  </a:cubicBezTo>
                  <a:cubicBezTo>
                    <a:pt x="8159" y="644559"/>
                    <a:pt x="0" y="636401"/>
                    <a:pt x="0" y="630961"/>
                  </a:cubicBezTo>
                  <a:cubicBezTo>
                    <a:pt x="0" y="625522"/>
                    <a:pt x="0" y="622802"/>
                    <a:pt x="5439" y="620083"/>
                  </a:cubicBezTo>
                  <a:cubicBezTo>
                    <a:pt x="10879" y="617363"/>
                    <a:pt x="21758" y="614643"/>
                    <a:pt x="27197" y="611924"/>
                  </a:cubicBezTo>
                  <a:cubicBezTo>
                    <a:pt x="38076" y="609204"/>
                    <a:pt x="54393" y="609204"/>
                    <a:pt x="65272" y="609204"/>
                  </a:cubicBezTo>
                  <a:cubicBezTo>
                    <a:pt x="65272" y="601045"/>
                    <a:pt x="65272" y="592886"/>
                    <a:pt x="65272" y="584727"/>
                  </a:cubicBezTo>
                  <a:cubicBezTo>
                    <a:pt x="65272" y="541213"/>
                    <a:pt x="62552" y="500418"/>
                    <a:pt x="62552" y="456903"/>
                  </a:cubicBezTo>
                  <a:cubicBezTo>
                    <a:pt x="62552" y="440585"/>
                    <a:pt x="65272" y="397071"/>
                    <a:pt x="65272" y="337238"/>
                  </a:cubicBezTo>
                  <a:cubicBezTo>
                    <a:pt x="65272" y="293724"/>
                    <a:pt x="67992" y="247490"/>
                    <a:pt x="67992" y="203975"/>
                  </a:cubicBezTo>
                  <a:cubicBezTo>
                    <a:pt x="67992" y="179498"/>
                    <a:pt x="67992" y="149582"/>
                    <a:pt x="70712" y="119665"/>
                  </a:cubicBezTo>
                  <a:cubicBezTo>
                    <a:pt x="70712" y="103347"/>
                    <a:pt x="73431" y="84309"/>
                    <a:pt x="73431" y="67992"/>
                  </a:cubicBezTo>
                  <a:cubicBezTo>
                    <a:pt x="73431" y="67992"/>
                    <a:pt x="70712" y="67992"/>
                    <a:pt x="67992" y="67992"/>
                  </a:cubicBezTo>
                  <a:cubicBezTo>
                    <a:pt x="59833" y="67992"/>
                    <a:pt x="51674" y="67992"/>
                    <a:pt x="43515" y="67992"/>
                  </a:cubicBezTo>
                  <a:cubicBezTo>
                    <a:pt x="35356" y="67992"/>
                    <a:pt x="24477" y="67992"/>
                    <a:pt x="16318" y="62552"/>
                  </a:cubicBezTo>
                  <a:cubicBezTo>
                    <a:pt x="8159" y="59833"/>
                    <a:pt x="0" y="51674"/>
                    <a:pt x="0" y="46234"/>
                  </a:cubicBezTo>
                  <a:cubicBezTo>
                    <a:pt x="0" y="43515"/>
                    <a:pt x="0" y="38075"/>
                    <a:pt x="5439" y="35356"/>
                  </a:cubicBezTo>
                  <a:cubicBezTo>
                    <a:pt x="10879" y="32636"/>
                    <a:pt x="21758" y="29916"/>
                    <a:pt x="27197" y="27197"/>
                  </a:cubicBezTo>
                  <a:cubicBezTo>
                    <a:pt x="46234" y="24477"/>
                    <a:pt x="65272" y="21758"/>
                    <a:pt x="76151" y="21758"/>
                  </a:cubicBezTo>
                  <a:cubicBezTo>
                    <a:pt x="76151" y="19038"/>
                    <a:pt x="78871" y="16318"/>
                    <a:pt x="81590" y="13598"/>
                  </a:cubicBezTo>
                  <a:cubicBezTo>
                    <a:pt x="84310" y="10879"/>
                    <a:pt x="92469" y="5439"/>
                    <a:pt x="97908" y="5439"/>
                  </a:cubicBezTo>
                  <a:cubicBezTo>
                    <a:pt x="103347" y="2720"/>
                    <a:pt x="108787" y="0"/>
                    <a:pt x="114226" y="0"/>
                  </a:cubicBezTo>
                  <a:close/>
                </a:path>
              </a:pathLst>
            </a:custGeom>
            <a:grpFill/>
            <a:ln w="27168" cap="flat">
              <a:noFill/>
              <a:prstDash val="solid"/>
              <a:miter/>
            </a:ln>
          </p:spPr>
          <p:txBody>
            <a:bodyPr rtlCol="0" anchor="ctr"/>
            <a:lstStyle/>
            <a:p>
              <a:endParaRPr/>
            </a:p>
          </p:txBody>
        </p:sp>
        <p:sp>
          <p:nvSpPr>
            <p:cNvPr id="45" name="Freeform: Shape 44">
              <a:extLst>
                <a:ext uri="{FF2B5EF4-FFF2-40B4-BE49-F238E27FC236}">
                  <a16:creationId xmlns:a16="http://schemas.microsoft.com/office/drawing/2014/main" id="{E57DE58C-884C-473D-88BB-56EE3548B302}"/>
                </a:ext>
              </a:extLst>
            </p:cNvPr>
            <p:cNvSpPr/>
            <p:nvPr/>
          </p:nvSpPr>
          <p:spPr>
            <a:xfrm>
              <a:off x="7310622" y="4197597"/>
              <a:ext cx="489539" cy="761503"/>
            </a:xfrm>
            <a:custGeom>
              <a:avLst/>
              <a:gdLst>
                <a:gd name="connsiteX0" fmla="*/ 433491 w 489538"/>
                <a:gd name="connsiteY0" fmla="*/ 651063 h 761503"/>
                <a:gd name="connsiteX1" fmla="*/ 438930 w 489538"/>
                <a:gd name="connsiteY1" fmla="*/ 661942 h 761503"/>
                <a:gd name="connsiteX2" fmla="*/ 425332 w 489538"/>
                <a:gd name="connsiteY2" fmla="*/ 683699 h 761503"/>
                <a:gd name="connsiteX3" fmla="*/ 400855 w 489538"/>
                <a:gd name="connsiteY3" fmla="*/ 691858 h 761503"/>
                <a:gd name="connsiteX4" fmla="*/ 343742 w 489538"/>
                <a:gd name="connsiteY4" fmla="*/ 700017 h 761503"/>
                <a:gd name="connsiteX5" fmla="*/ 316546 w 489538"/>
                <a:gd name="connsiteY5" fmla="*/ 705456 h 761503"/>
                <a:gd name="connsiteX6" fmla="*/ 275751 w 489538"/>
                <a:gd name="connsiteY6" fmla="*/ 705456 h 761503"/>
                <a:gd name="connsiteX7" fmla="*/ 264872 w 489538"/>
                <a:gd name="connsiteY7" fmla="*/ 708176 h 761503"/>
                <a:gd name="connsiteX8" fmla="*/ 253994 w 489538"/>
                <a:gd name="connsiteY8" fmla="*/ 708176 h 761503"/>
                <a:gd name="connsiteX9" fmla="*/ 240395 w 489538"/>
                <a:gd name="connsiteY9" fmla="*/ 719054 h 761503"/>
                <a:gd name="connsiteX10" fmla="*/ 224077 w 489538"/>
                <a:gd name="connsiteY10" fmla="*/ 721774 h 761503"/>
                <a:gd name="connsiteX11" fmla="*/ 205040 w 489538"/>
                <a:gd name="connsiteY11" fmla="*/ 724494 h 761503"/>
                <a:gd name="connsiteX12" fmla="*/ 191441 w 489538"/>
                <a:gd name="connsiteY12" fmla="*/ 727213 h 761503"/>
                <a:gd name="connsiteX13" fmla="*/ 169684 w 489538"/>
                <a:gd name="connsiteY13" fmla="*/ 721774 h 761503"/>
                <a:gd name="connsiteX14" fmla="*/ 150646 w 489538"/>
                <a:gd name="connsiteY14" fmla="*/ 708176 h 761503"/>
                <a:gd name="connsiteX15" fmla="*/ 139768 w 489538"/>
                <a:gd name="connsiteY15" fmla="*/ 708176 h 761503"/>
                <a:gd name="connsiteX16" fmla="*/ 120730 w 489538"/>
                <a:gd name="connsiteY16" fmla="*/ 708176 h 761503"/>
                <a:gd name="connsiteX17" fmla="*/ 98973 w 489538"/>
                <a:gd name="connsiteY17" fmla="*/ 708176 h 761503"/>
                <a:gd name="connsiteX18" fmla="*/ 74496 w 489538"/>
                <a:gd name="connsiteY18" fmla="*/ 702736 h 761503"/>
                <a:gd name="connsiteX19" fmla="*/ 58178 w 489538"/>
                <a:gd name="connsiteY19" fmla="*/ 683699 h 761503"/>
                <a:gd name="connsiteX20" fmla="*/ 63617 w 489538"/>
                <a:gd name="connsiteY20" fmla="*/ 675540 h 761503"/>
                <a:gd name="connsiteX21" fmla="*/ 85375 w 489538"/>
                <a:gd name="connsiteY21" fmla="*/ 667381 h 761503"/>
                <a:gd name="connsiteX22" fmla="*/ 128889 w 489538"/>
                <a:gd name="connsiteY22" fmla="*/ 661942 h 761503"/>
                <a:gd name="connsiteX23" fmla="*/ 128889 w 489538"/>
                <a:gd name="connsiteY23" fmla="*/ 602109 h 761503"/>
                <a:gd name="connsiteX24" fmla="*/ 126170 w 489538"/>
                <a:gd name="connsiteY24" fmla="*/ 523239 h 761503"/>
                <a:gd name="connsiteX25" fmla="*/ 126170 w 489538"/>
                <a:gd name="connsiteY25" fmla="*/ 468846 h 761503"/>
                <a:gd name="connsiteX26" fmla="*/ 123450 w 489538"/>
                <a:gd name="connsiteY26" fmla="*/ 409014 h 761503"/>
                <a:gd name="connsiteX27" fmla="*/ 123450 w 489538"/>
                <a:gd name="connsiteY27" fmla="*/ 384537 h 761503"/>
                <a:gd name="connsiteX28" fmla="*/ 126170 w 489538"/>
                <a:gd name="connsiteY28" fmla="*/ 349181 h 761503"/>
                <a:gd name="connsiteX29" fmla="*/ 126170 w 489538"/>
                <a:gd name="connsiteY29" fmla="*/ 324704 h 761503"/>
                <a:gd name="connsiteX30" fmla="*/ 128889 w 489538"/>
                <a:gd name="connsiteY30" fmla="*/ 292068 h 761503"/>
                <a:gd name="connsiteX31" fmla="*/ 134329 w 489538"/>
                <a:gd name="connsiteY31" fmla="*/ 234956 h 761503"/>
                <a:gd name="connsiteX32" fmla="*/ 134329 w 489538"/>
                <a:gd name="connsiteY32" fmla="*/ 172404 h 761503"/>
                <a:gd name="connsiteX33" fmla="*/ 137048 w 489538"/>
                <a:gd name="connsiteY33" fmla="*/ 123450 h 761503"/>
                <a:gd name="connsiteX34" fmla="*/ 123450 w 489538"/>
                <a:gd name="connsiteY34" fmla="*/ 123450 h 761503"/>
                <a:gd name="connsiteX35" fmla="*/ 101693 w 489538"/>
                <a:gd name="connsiteY35" fmla="*/ 123450 h 761503"/>
                <a:gd name="connsiteX36" fmla="*/ 77216 w 489538"/>
                <a:gd name="connsiteY36" fmla="*/ 118011 h 761503"/>
                <a:gd name="connsiteX37" fmla="*/ 60898 w 489538"/>
                <a:gd name="connsiteY37" fmla="*/ 98973 h 761503"/>
                <a:gd name="connsiteX38" fmla="*/ 66337 w 489538"/>
                <a:gd name="connsiteY38" fmla="*/ 90814 h 761503"/>
                <a:gd name="connsiteX39" fmla="*/ 88094 w 489538"/>
                <a:gd name="connsiteY39" fmla="*/ 82655 h 761503"/>
                <a:gd name="connsiteX40" fmla="*/ 145207 w 489538"/>
                <a:gd name="connsiteY40" fmla="*/ 77216 h 761503"/>
                <a:gd name="connsiteX41" fmla="*/ 145207 w 489538"/>
                <a:gd name="connsiteY41" fmla="*/ 77216 h 761503"/>
                <a:gd name="connsiteX42" fmla="*/ 153366 w 489538"/>
                <a:gd name="connsiteY42" fmla="*/ 69057 h 761503"/>
                <a:gd name="connsiteX43" fmla="*/ 177843 w 489538"/>
                <a:gd name="connsiteY43" fmla="*/ 60898 h 761503"/>
                <a:gd name="connsiteX44" fmla="*/ 196881 w 489538"/>
                <a:gd name="connsiteY44" fmla="*/ 58178 h 761503"/>
                <a:gd name="connsiteX45" fmla="*/ 205040 w 489538"/>
                <a:gd name="connsiteY45" fmla="*/ 58178 h 761503"/>
                <a:gd name="connsiteX46" fmla="*/ 215919 w 489538"/>
                <a:gd name="connsiteY46" fmla="*/ 63617 h 761503"/>
                <a:gd name="connsiteX47" fmla="*/ 229517 w 489538"/>
                <a:gd name="connsiteY47" fmla="*/ 69057 h 761503"/>
                <a:gd name="connsiteX48" fmla="*/ 256713 w 489538"/>
                <a:gd name="connsiteY48" fmla="*/ 77216 h 761503"/>
                <a:gd name="connsiteX49" fmla="*/ 264872 w 489538"/>
                <a:gd name="connsiteY49" fmla="*/ 77216 h 761503"/>
                <a:gd name="connsiteX50" fmla="*/ 281190 w 489538"/>
                <a:gd name="connsiteY50" fmla="*/ 77216 h 761503"/>
                <a:gd name="connsiteX51" fmla="*/ 330144 w 489538"/>
                <a:gd name="connsiteY51" fmla="*/ 77216 h 761503"/>
                <a:gd name="connsiteX52" fmla="*/ 357341 w 489538"/>
                <a:gd name="connsiteY52" fmla="*/ 79935 h 761503"/>
                <a:gd name="connsiteX53" fmla="*/ 387257 w 489538"/>
                <a:gd name="connsiteY53" fmla="*/ 82655 h 761503"/>
                <a:gd name="connsiteX54" fmla="*/ 406295 w 489538"/>
                <a:gd name="connsiteY54" fmla="*/ 85375 h 761503"/>
                <a:gd name="connsiteX55" fmla="*/ 417173 w 489538"/>
                <a:gd name="connsiteY55" fmla="*/ 79935 h 761503"/>
                <a:gd name="connsiteX56" fmla="*/ 425332 w 489538"/>
                <a:gd name="connsiteY56" fmla="*/ 85375 h 761503"/>
                <a:gd name="connsiteX57" fmla="*/ 433491 w 489538"/>
                <a:gd name="connsiteY57" fmla="*/ 104412 h 761503"/>
                <a:gd name="connsiteX58" fmla="*/ 436211 w 489538"/>
                <a:gd name="connsiteY58" fmla="*/ 137048 h 761503"/>
                <a:gd name="connsiteX59" fmla="*/ 438930 w 489538"/>
                <a:gd name="connsiteY59" fmla="*/ 183282 h 761503"/>
                <a:gd name="connsiteX60" fmla="*/ 422612 w 489538"/>
                <a:gd name="connsiteY60" fmla="*/ 218638 h 761503"/>
                <a:gd name="connsiteX61" fmla="*/ 406295 w 489538"/>
                <a:gd name="connsiteY61" fmla="*/ 213198 h 761503"/>
                <a:gd name="connsiteX62" fmla="*/ 398136 w 489538"/>
                <a:gd name="connsiteY62" fmla="*/ 196881 h 761503"/>
                <a:gd name="connsiteX63" fmla="*/ 395416 w 489538"/>
                <a:gd name="connsiteY63" fmla="*/ 175123 h 761503"/>
                <a:gd name="connsiteX64" fmla="*/ 395416 w 489538"/>
                <a:gd name="connsiteY64" fmla="*/ 153366 h 761503"/>
                <a:gd name="connsiteX65" fmla="*/ 395416 w 489538"/>
                <a:gd name="connsiteY65" fmla="*/ 126170 h 761503"/>
                <a:gd name="connsiteX66" fmla="*/ 370939 w 489538"/>
                <a:gd name="connsiteY66" fmla="*/ 128889 h 761503"/>
                <a:gd name="connsiteX67" fmla="*/ 338303 w 489538"/>
                <a:gd name="connsiteY67" fmla="*/ 131609 h 761503"/>
                <a:gd name="connsiteX68" fmla="*/ 286629 w 489538"/>
                <a:gd name="connsiteY68" fmla="*/ 134328 h 761503"/>
                <a:gd name="connsiteX69" fmla="*/ 273031 w 489538"/>
                <a:gd name="connsiteY69" fmla="*/ 137048 h 761503"/>
                <a:gd name="connsiteX70" fmla="*/ 262153 w 489538"/>
                <a:gd name="connsiteY70" fmla="*/ 142487 h 761503"/>
                <a:gd name="connsiteX71" fmla="*/ 259433 w 489538"/>
                <a:gd name="connsiteY71" fmla="*/ 153366 h 761503"/>
                <a:gd name="connsiteX72" fmla="*/ 262153 w 489538"/>
                <a:gd name="connsiteY72" fmla="*/ 166964 h 761503"/>
                <a:gd name="connsiteX73" fmla="*/ 262153 w 489538"/>
                <a:gd name="connsiteY73" fmla="*/ 196881 h 761503"/>
                <a:gd name="connsiteX74" fmla="*/ 262153 w 489538"/>
                <a:gd name="connsiteY74" fmla="*/ 215918 h 761503"/>
                <a:gd name="connsiteX75" fmla="*/ 262153 w 489538"/>
                <a:gd name="connsiteY75" fmla="*/ 251274 h 761503"/>
                <a:gd name="connsiteX76" fmla="*/ 259433 w 489538"/>
                <a:gd name="connsiteY76" fmla="*/ 278470 h 761503"/>
                <a:gd name="connsiteX77" fmla="*/ 259433 w 489538"/>
                <a:gd name="connsiteY77" fmla="*/ 308386 h 761503"/>
                <a:gd name="connsiteX78" fmla="*/ 259433 w 489538"/>
                <a:gd name="connsiteY78" fmla="*/ 321985 h 761503"/>
                <a:gd name="connsiteX79" fmla="*/ 259433 w 489538"/>
                <a:gd name="connsiteY79" fmla="*/ 332863 h 761503"/>
                <a:gd name="connsiteX80" fmla="*/ 267592 w 489538"/>
                <a:gd name="connsiteY80" fmla="*/ 335583 h 761503"/>
                <a:gd name="connsiteX81" fmla="*/ 281190 w 489538"/>
                <a:gd name="connsiteY81" fmla="*/ 335583 h 761503"/>
                <a:gd name="connsiteX82" fmla="*/ 327424 w 489538"/>
                <a:gd name="connsiteY82" fmla="*/ 338303 h 761503"/>
                <a:gd name="connsiteX83" fmla="*/ 351901 w 489538"/>
                <a:gd name="connsiteY83" fmla="*/ 341022 h 761503"/>
                <a:gd name="connsiteX84" fmla="*/ 351901 w 489538"/>
                <a:gd name="connsiteY84" fmla="*/ 335583 h 761503"/>
                <a:gd name="connsiteX85" fmla="*/ 351901 w 489538"/>
                <a:gd name="connsiteY85" fmla="*/ 313826 h 761503"/>
                <a:gd name="connsiteX86" fmla="*/ 357341 w 489538"/>
                <a:gd name="connsiteY86" fmla="*/ 289349 h 761503"/>
                <a:gd name="connsiteX87" fmla="*/ 373658 w 489538"/>
                <a:gd name="connsiteY87" fmla="*/ 273031 h 761503"/>
                <a:gd name="connsiteX88" fmla="*/ 381817 w 489538"/>
                <a:gd name="connsiteY88" fmla="*/ 278470 h 761503"/>
                <a:gd name="connsiteX89" fmla="*/ 389977 w 489538"/>
                <a:gd name="connsiteY89" fmla="*/ 300228 h 761503"/>
                <a:gd name="connsiteX90" fmla="*/ 395416 w 489538"/>
                <a:gd name="connsiteY90" fmla="*/ 351901 h 761503"/>
                <a:gd name="connsiteX91" fmla="*/ 398136 w 489538"/>
                <a:gd name="connsiteY91" fmla="*/ 409014 h 761503"/>
                <a:gd name="connsiteX92" fmla="*/ 381817 w 489538"/>
                <a:gd name="connsiteY92" fmla="*/ 444369 h 761503"/>
                <a:gd name="connsiteX93" fmla="*/ 365500 w 489538"/>
                <a:gd name="connsiteY93" fmla="*/ 438930 h 761503"/>
                <a:gd name="connsiteX94" fmla="*/ 357341 w 489538"/>
                <a:gd name="connsiteY94" fmla="*/ 422612 h 761503"/>
                <a:gd name="connsiteX95" fmla="*/ 354621 w 489538"/>
                <a:gd name="connsiteY95" fmla="*/ 400855 h 761503"/>
                <a:gd name="connsiteX96" fmla="*/ 354621 w 489538"/>
                <a:gd name="connsiteY96" fmla="*/ 381817 h 761503"/>
                <a:gd name="connsiteX97" fmla="*/ 270312 w 489538"/>
                <a:gd name="connsiteY97" fmla="*/ 381817 h 761503"/>
                <a:gd name="connsiteX98" fmla="*/ 256713 w 489538"/>
                <a:gd name="connsiteY98" fmla="*/ 395415 h 761503"/>
                <a:gd name="connsiteX99" fmla="*/ 253994 w 489538"/>
                <a:gd name="connsiteY99" fmla="*/ 422612 h 761503"/>
                <a:gd name="connsiteX100" fmla="*/ 253994 w 489538"/>
                <a:gd name="connsiteY100" fmla="*/ 433490 h 761503"/>
                <a:gd name="connsiteX101" fmla="*/ 253994 w 489538"/>
                <a:gd name="connsiteY101" fmla="*/ 449809 h 761503"/>
                <a:gd name="connsiteX102" fmla="*/ 256713 w 489538"/>
                <a:gd name="connsiteY102" fmla="*/ 474285 h 761503"/>
                <a:gd name="connsiteX103" fmla="*/ 256713 w 489538"/>
                <a:gd name="connsiteY103" fmla="*/ 496043 h 761503"/>
                <a:gd name="connsiteX104" fmla="*/ 259433 w 489538"/>
                <a:gd name="connsiteY104" fmla="*/ 534118 h 761503"/>
                <a:gd name="connsiteX105" fmla="*/ 259433 w 489538"/>
                <a:gd name="connsiteY105" fmla="*/ 591231 h 761503"/>
                <a:gd name="connsiteX106" fmla="*/ 262153 w 489538"/>
                <a:gd name="connsiteY106" fmla="*/ 618427 h 761503"/>
                <a:gd name="connsiteX107" fmla="*/ 267592 w 489538"/>
                <a:gd name="connsiteY107" fmla="*/ 648343 h 761503"/>
                <a:gd name="connsiteX108" fmla="*/ 292069 w 489538"/>
                <a:gd name="connsiteY108" fmla="*/ 651063 h 761503"/>
                <a:gd name="connsiteX109" fmla="*/ 327424 w 489538"/>
                <a:gd name="connsiteY109" fmla="*/ 651063 h 761503"/>
                <a:gd name="connsiteX110" fmla="*/ 362780 w 489538"/>
                <a:gd name="connsiteY110" fmla="*/ 653783 h 761503"/>
                <a:gd name="connsiteX111" fmla="*/ 395416 w 489538"/>
                <a:gd name="connsiteY111" fmla="*/ 648343 h 761503"/>
                <a:gd name="connsiteX112" fmla="*/ 395416 w 489538"/>
                <a:gd name="connsiteY112" fmla="*/ 618427 h 761503"/>
                <a:gd name="connsiteX113" fmla="*/ 395416 w 489538"/>
                <a:gd name="connsiteY113" fmla="*/ 596670 h 761503"/>
                <a:gd name="connsiteX114" fmla="*/ 398136 w 489538"/>
                <a:gd name="connsiteY114" fmla="*/ 574913 h 761503"/>
                <a:gd name="connsiteX115" fmla="*/ 406295 w 489538"/>
                <a:gd name="connsiteY115" fmla="*/ 558595 h 761503"/>
                <a:gd name="connsiteX116" fmla="*/ 422612 w 489538"/>
                <a:gd name="connsiteY116" fmla="*/ 553155 h 761503"/>
                <a:gd name="connsiteX117" fmla="*/ 438930 w 489538"/>
                <a:gd name="connsiteY117" fmla="*/ 588511 h 761503"/>
                <a:gd name="connsiteX118" fmla="*/ 436211 w 489538"/>
                <a:gd name="connsiteY118" fmla="*/ 645624 h 761503"/>
                <a:gd name="connsiteX119" fmla="*/ 433491 w 489538"/>
                <a:gd name="connsiteY119" fmla="*/ 651063 h 761503"/>
                <a:gd name="connsiteX120" fmla="*/ 433491 w 489538"/>
                <a:gd name="connsiteY120" fmla="*/ 651063 h 76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489538" h="761503">
                  <a:moveTo>
                    <a:pt x="433491" y="651063"/>
                  </a:moveTo>
                  <a:cubicBezTo>
                    <a:pt x="436211" y="653783"/>
                    <a:pt x="438930" y="656502"/>
                    <a:pt x="438930" y="661942"/>
                  </a:cubicBezTo>
                  <a:cubicBezTo>
                    <a:pt x="438930" y="670101"/>
                    <a:pt x="433491" y="678259"/>
                    <a:pt x="425332" y="683699"/>
                  </a:cubicBezTo>
                  <a:cubicBezTo>
                    <a:pt x="417173" y="689138"/>
                    <a:pt x="409014" y="689138"/>
                    <a:pt x="400855" y="691858"/>
                  </a:cubicBezTo>
                  <a:cubicBezTo>
                    <a:pt x="381817" y="694578"/>
                    <a:pt x="362780" y="694578"/>
                    <a:pt x="343742" y="700017"/>
                  </a:cubicBezTo>
                  <a:cubicBezTo>
                    <a:pt x="335583" y="702736"/>
                    <a:pt x="324705" y="702736"/>
                    <a:pt x="316546" y="705456"/>
                  </a:cubicBezTo>
                  <a:cubicBezTo>
                    <a:pt x="308387" y="705456"/>
                    <a:pt x="289349" y="705456"/>
                    <a:pt x="275751" y="705456"/>
                  </a:cubicBezTo>
                  <a:cubicBezTo>
                    <a:pt x="270312" y="705456"/>
                    <a:pt x="267592" y="708176"/>
                    <a:pt x="264872" y="708176"/>
                  </a:cubicBezTo>
                  <a:cubicBezTo>
                    <a:pt x="264872" y="708176"/>
                    <a:pt x="259433" y="708176"/>
                    <a:pt x="253994" y="708176"/>
                  </a:cubicBezTo>
                  <a:cubicBezTo>
                    <a:pt x="251274" y="713615"/>
                    <a:pt x="245835" y="716335"/>
                    <a:pt x="240395" y="719054"/>
                  </a:cubicBezTo>
                  <a:cubicBezTo>
                    <a:pt x="234956" y="721774"/>
                    <a:pt x="229517" y="721774"/>
                    <a:pt x="224077" y="721774"/>
                  </a:cubicBezTo>
                  <a:cubicBezTo>
                    <a:pt x="218638" y="721774"/>
                    <a:pt x="213199" y="724494"/>
                    <a:pt x="205040" y="724494"/>
                  </a:cubicBezTo>
                  <a:cubicBezTo>
                    <a:pt x="202320" y="724494"/>
                    <a:pt x="194161" y="727213"/>
                    <a:pt x="191441" y="727213"/>
                  </a:cubicBezTo>
                  <a:cubicBezTo>
                    <a:pt x="183282" y="727213"/>
                    <a:pt x="172404" y="721774"/>
                    <a:pt x="169684" y="721774"/>
                  </a:cubicBezTo>
                  <a:cubicBezTo>
                    <a:pt x="164245" y="719054"/>
                    <a:pt x="156086" y="713615"/>
                    <a:pt x="150646" y="708176"/>
                  </a:cubicBezTo>
                  <a:cubicBezTo>
                    <a:pt x="145207" y="708176"/>
                    <a:pt x="139768" y="708176"/>
                    <a:pt x="139768" y="708176"/>
                  </a:cubicBezTo>
                  <a:cubicBezTo>
                    <a:pt x="126170" y="708176"/>
                    <a:pt x="137048" y="708176"/>
                    <a:pt x="120730" y="708176"/>
                  </a:cubicBezTo>
                  <a:cubicBezTo>
                    <a:pt x="112571" y="708176"/>
                    <a:pt x="104412" y="708176"/>
                    <a:pt x="98973" y="708176"/>
                  </a:cubicBezTo>
                  <a:cubicBezTo>
                    <a:pt x="90814" y="708176"/>
                    <a:pt x="79936" y="708176"/>
                    <a:pt x="74496" y="702736"/>
                  </a:cubicBezTo>
                  <a:cubicBezTo>
                    <a:pt x="66337" y="700017"/>
                    <a:pt x="58178" y="689138"/>
                    <a:pt x="58178" y="683699"/>
                  </a:cubicBezTo>
                  <a:cubicBezTo>
                    <a:pt x="58178" y="680979"/>
                    <a:pt x="58178" y="678259"/>
                    <a:pt x="63617" y="675540"/>
                  </a:cubicBezTo>
                  <a:cubicBezTo>
                    <a:pt x="69057" y="672820"/>
                    <a:pt x="77216" y="670101"/>
                    <a:pt x="85375" y="667381"/>
                  </a:cubicBezTo>
                  <a:cubicBezTo>
                    <a:pt x="98973" y="664661"/>
                    <a:pt x="115291" y="664661"/>
                    <a:pt x="128889" y="661942"/>
                  </a:cubicBezTo>
                  <a:cubicBezTo>
                    <a:pt x="128889" y="645624"/>
                    <a:pt x="128889" y="623866"/>
                    <a:pt x="128889" y="602109"/>
                  </a:cubicBezTo>
                  <a:cubicBezTo>
                    <a:pt x="128889" y="566754"/>
                    <a:pt x="128889" y="531398"/>
                    <a:pt x="126170" y="523239"/>
                  </a:cubicBezTo>
                  <a:cubicBezTo>
                    <a:pt x="126170" y="517800"/>
                    <a:pt x="126170" y="487884"/>
                    <a:pt x="126170" y="468846"/>
                  </a:cubicBezTo>
                  <a:cubicBezTo>
                    <a:pt x="126170" y="449809"/>
                    <a:pt x="123450" y="430771"/>
                    <a:pt x="123450" y="409014"/>
                  </a:cubicBezTo>
                  <a:cubicBezTo>
                    <a:pt x="123450" y="400855"/>
                    <a:pt x="123450" y="392696"/>
                    <a:pt x="123450" y="384537"/>
                  </a:cubicBezTo>
                  <a:cubicBezTo>
                    <a:pt x="123450" y="373658"/>
                    <a:pt x="126170" y="360060"/>
                    <a:pt x="126170" y="349181"/>
                  </a:cubicBezTo>
                  <a:cubicBezTo>
                    <a:pt x="126170" y="341022"/>
                    <a:pt x="126170" y="332863"/>
                    <a:pt x="126170" y="324704"/>
                  </a:cubicBezTo>
                  <a:cubicBezTo>
                    <a:pt x="126170" y="313826"/>
                    <a:pt x="126170" y="302947"/>
                    <a:pt x="128889" y="292068"/>
                  </a:cubicBezTo>
                  <a:cubicBezTo>
                    <a:pt x="131609" y="273031"/>
                    <a:pt x="134329" y="253993"/>
                    <a:pt x="134329" y="234956"/>
                  </a:cubicBezTo>
                  <a:cubicBezTo>
                    <a:pt x="134329" y="213198"/>
                    <a:pt x="134329" y="191441"/>
                    <a:pt x="134329" y="172404"/>
                  </a:cubicBezTo>
                  <a:cubicBezTo>
                    <a:pt x="134329" y="156086"/>
                    <a:pt x="134329" y="139768"/>
                    <a:pt x="137048" y="123450"/>
                  </a:cubicBezTo>
                  <a:cubicBezTo>
                    <a:pt x="131609" y="123450"/>
                    <a:pt x="134329" y="123450"/>
                    <a:pt x="123450" y="123450"/>
                  </a:cubicBezTo>
                  <a:cubicBezTo>
                    <a:pt x="115291" y="123450"/>
                    <a:pt x="107132" y="123450"/>
                    <a:pt x="101693" y="123450"/>
                  </a:cubicBezTo>
                  <a:cubicBezTo>
                    <a:pt x="93534" y="123450"/>
                    <a:pt x="82655" y="123450"/>
                    <a:pt x="77216" y="118011"/>
                  </a:cubicBezTo>
                  <a:cubicBezTo>
                    <a:pt x="69057" y="115291"/>
                    <a:pt x="60898" y="101693"/>
                    <a:pt x="60898" y="98973"/>
                  </a:cubicBezTo>
                  <a:cubicBezTo>
                    <a:pt x="60898" y="96253"/>
                    <a:pt x="60898" y="93534"/>
                    <a:pt x="66337" y="90814"/>
                  </a:cubicBezTo>
                  <a:cubicBezTo>
                    <a:pt x="71777" y="88094"/>
                    <a:pt x="79936" y="85375"/>
                    <a:pt x="88094" y="82655"/>
                  </a:cubicBezTo>
                  <a:cubicBezTo>
                    <a:pt x="104412" y="79935"/>
                    <a:pt x="131609" y="77216"/>
                    <a:pt x="145207" y="77216"/>
                  </a:cubicBezTo>
                  <a:cubicBezTo>
                    <a:pt x="145207" y="77216"/>
                    <a:pt x="145207" y="77216"/>
                    <a:pt x="145207" y="77216"/>
                  </a:cubicBezTo>
                  <a:cubicBezTo>
                    <a:pt x="145207" y="74496"/>
                    <a:pt x="150646" y="71776"/>
                    <a:pt x="153366" y="69057"/>
                  </a:cubicBezTo>
                  <a:cubicBezTo>
                    <a:pt x="161525" y="63617"/>
                    <a:pt x="169684" y="63617"/>
                    <a:pt x="177843" y="60898"/>
                  </a:cubicBezTo>
                  <a:cubicBezTo>
                    <a:pt x="183282" y="58178"/>
                    <a:pt x="191441" y="58178"/>
                    <a:pt x="196881" y="58178"/>
                  </a:cubicBezTo>
                  <a:cubicBezTo>
                    <a:pt x="199600" y="58178"/>
                    <a:pt x="202320" y="58178"/>
                    <a:pt x="205040" y="58178"/>
                  </a:cubicBezTo>
                  <a:cubicBezTo>
                    <a:pt x="207759" y="58178"/>
                    <a:pt x="213199" y="60898"/>
                    <a:pt x="215919" y="63617"/>
                  </a:cubicBezTo>
                  <a:cubicBezTo>
                    <a:pt x="221358" y="66337"/>
                    <a:pt x="224077" y="66337"/>
                    <a:pt x="229517" y="69057"/>
                  </a:cubicBezTo>
                  <a:cubicBezTo>
                    <a:pt x="237675" y="71776"/>
                    <a:pt x="245835" y="77216"/>
                    <a:pt x="256713" y="77216"/>
                  </a:cubicBezTo>
                  <a:cubicBezTo>
                    <a:pt x="259433" y="77216"/>
                    <a:pt x="262153" y="77216"/>
                    <a:pt x="264872" y="77216"/>
                  </a:cubicBezTo>
                  <a:cubicBezTo>
                    <a:pt x="270312" y="77216"/>
                    <a:pt x="275751" y="77216"/>
                    <a:pt x="281190" y="77216"/>
                  </a:cubicBezTo>
                  <a:cubicBezTo>
                    <a:pt x="292069" y="77216"/>
                    <a:pt x="321985" y="77216"/>
                    <a:pt x="330144" y="77216"/>
                  </a:cubicBezTo>
                  <a:cubicBezTo>
                    <a:pt x="338303" y="77216"/>
                    <a:pt x="349182" y="77216"/>
                    <a:pt x="357341" y="79935"/>
                  </a:cubicBezTo>
                  <a:cubicBezTo>
                    <a:pt x="368219" y="79935"/>
                    <a:pt x="379098" y="82655"/>
                    <a:pt x="387257" y="82655"/>
                  </a:cubicBezTo>
                  <a:cubicBezTo>
                    <a:pt x="392696" y="82655"/>
                    <a:pt x="400855" y="85375"/>
                    <a:pt x="406295" y="85375"/>
                  </a:cubicBezTo>
                  <a:cubicBezTo>
                    <a:pt x="409014" y="82655"/>
                    <a:pt x="414453" y="79935"/>
                    <a:pt x="417173" y="79935"/>
                  </a:cubicBezTo>
                  <a:cubicBezTo>
                    <a:pt x="419893" y="79935"/>
                    <a:pt x="422612" y="79935"/>
                    <a:pt x="425332" y="85375"/>
                  </a:cubicBezTo>
                  <a:cubicBezTo>
                    <a:pt x="428052" y="90814"/>
                    <a:pt x="433491" y="98973"/>
                    <a:pt x="433491" y="104412"/>
                  </a:cubicBezTo>
                  <a:cubicBezTo>
                    <a:pt x="436211" y="131609"/>
                    <a:pt x="436211" y="120730"/>
                    <a:pt x="436211" y="137048"/>
                  </a:cubicBezTo>
                  <a:cubicBezTo>
                    <a:pt x="438930" y="158805"/>
                    <a:pt x="438930" y="158805"/>
                    <a:pt x="438930" y="183282"/>
                  </a:cubicBezTo>
                  <a:cubicBezTo>
                    <a:pt x="438930" y="194161"/>
                    <a:pt x="438930" y="218638"/>
                    <a:pt x="422612" y="218638"/>
                  </a:cubicBezTo>
                  <a:cubicBezTo>
                    <a:pt x="414453" y="218638"/>
                    <a:pt x="411734" y="215918"/>
                    <a:pt x="406295" y="213198"/>
                  </a:cubicBezTo>
                  <a:cubicBezTo>
                    <a:pt x="400855" y="210479"/>
                    <a:pt x="398136" y="202320"/>
                    <a:pt x="398136" y="196881"/>
                  </a:cubicBezTo>
                  <a:cubicBezTo>
                    <a:pt x="395416" y="188722"/>
                    <a:pt x="395416" y="183282"/>
                    <a:pt x="395416" y="175123"/>
                  </a:cubicBezTo>
                  <a:cubicBezTo>
                    <a:pt x="395416" y="169684"/>
                    <a:pt x="395416" y="164245"/>
                    <a:pt x="395416" y="153366"/>
                  </a:cubicBezTo>
                  <a:cubicBezTo>
                    <a:pt x="395416" y="145207"/>
                    <a:pt x="395416" y="134328"/>
                    <a:pt x="395416" y="126170"/>
                  </a:cubicBezTo>
                  <a:cubicBezTo>
                    <a:pt x="387257" y="128889"/>
                    <a:pt x="379098" y="128889"/>
                    <a:pt x="370939" y="128889"/>
                  </a:cubicBezTo>
                  <a:cubicBezTo>
                    <a:pt x="360060" y="128889"/>
                    <a:pt x="349182" y="128889"/>
                    <a:pt x="338303" y="131609"/>
                  </a:cubicBezTo>
                  <a:cubicBezTo>
                    <a:pt x="327424" y="131609"/>
                    <a:pt x="319265" y="134328"/>
                    <a:pt x="286629" y="134328"/>
                  </a:cubicBezTo>
                  <a:cubicBezTo>
                    <a:pt x="281190" y="134328"/>
                    <a:pt x="278470" y="134328"/>
                    <a:pt x="273031" y="137048"/>
                  </a:cubicBezTo>
                  <a:cubicBezTo>
                    <a:pt x="270312" y="137048"/>
                    <a:pt x="264872" y="137048"/>
                    <a:pt x="262153" y="142487"/>
                  </a:cubicBezTo>
                  <a:cubicBezTo>
                    <a:pt x="259433" y="145207"/>
                    <a:pt x="259433" y="150647"/>
                    <a:pt x="259433" y="153366"/>
                  </a:cubicBezTo>
                  <a:cubicBezTo>
                    <a:pt x="259433" y="158805"/>
                    <a:pt x="259433" y="164245"/>
                    <a:pt x="262153" y="166964"/>
                  </a:cubicBezTo>
                  <a:cubicBezTo>
                    <a:pt x="262153" y="177843"/>
                    <a:pt x="262153" y="186002"/>
                    <a:pt x="262153" y="196881"/>
                  </a:cubicBezTo>
                  <a:cubicBezTo>
                    <a:pt x="262153" y="202320"/>
                    <a:pt x="262153" y="210479"/>
                    <a:pt x="262153" y="215918"/>
                  </a:cubicBezTo>
                  <a:cubicBezTo>
                    <a:pt x="262153" y="229516"/>
                    <a:pt x="262153" y="240395"/>
                    <a:pt x="262153" y="251274"/>
                  </a:cubicBezTo>
                  <a:cubicBezTo>
                    <a:pt x="262153" y="259433"/>
                    <a:pt x="259433" y="270311"/>
                    <a:pt x="259433" y="278470"/>
                  </a:cubicBezTo>
                  <a:cubicBezTo>
                    <a:pt x="259433" y="289349"/>
                    <a:pt x="259433" y="297508"/>
                    <a:pt x="259433" y="308386"/>
                  </a:cubicBezTo>
                  <a:cubicBezTo>
                    <a:pt x="259433" y="313826"/>
                    <a:pt x="259433" y="319265"/>
                    <a:pt x="259433" y="321985"/>
                  </a:cubicBezTo>
                  <a:cubicBezTo>
                    <a:pt x="259433" y="324704"/>
                    <a:pt x="259433" y="330144"/>
                    <a:pt x="259433" y="332863"/>
                  </a:cubicBezTo>
                  <a:cubicBezTo>
                    <a:pt x="262153" y="335583"/>
                    <a:pt x="264872" y="335583"/>
                    <a:pt x="267592" y="335583"/>
                  </a:cubicBezTo>
                  <a:cubicBezTo>
                    <a:pt x="273031" y="335583"/>
                    <a:pt x="275751" y="335583"/>
                    <a:pt x="281190" y="335583"/>
                  </a:cubicBezTo>
                  <a:cubicBezTo>
                    <a:pt x="311107" y="335583"/>
                    <a:pt x="319265" y="335583"/>
                    <a:pt x="327424" y="338303"/>
                  </a:cubicBezTo>
                  <a:cubicBezTo>
                    <a:pt x="335583" y="341022"/>
                    <a:pt x="343742" y="341022"/>
                    <a:pt x="351901" y="341022"/>
                  </a:cubicBezTo>
                  <a:cubicBezTo>
                    <a:pt x="351901" y="338303"/>
                    <a:pt x="351901" y="338303"/>
                    <a:pt x="351901" y="335583"/>
                  </a:cubicBezTo>
                  <a:cubicBezTo>
                    <a:pt x="351901" y="327424"/>
                    <a:pt x="351901" y="319265"/>
                    <a:pt x="351901" y="313826"/>
                  </a:cubicBezTo>
                  <a:cubicBezTo>
                    <a:pt x="351901" y="305667"/>
                    <a:pt x="351901" y="294788"/>
                    <a:pt x="357341" y="289349"/>
                  </a:cubicBezTo>
                  <a:cubicBezTo>
                    <a:pt x="360060" y="281190"/>
                    <a:pt x="368219" y="273031"/>
                    <a:pt x="373658" y="273031"/>
                  </a:cubicBezTo>
                  <a:cubicBezTo>
                    <a:pt x="376378" y="273031"/>
                    <a:pt x="379098" y="273031"/>
                    <a:pt x="381817" y="278470"/>
                  </a:cubicBezTo>
                  <a:cubicBezTo>
                    <a:pt x="384537" y="283909"/>
                    <a:pt x="387257" y="292068"/>
                    <a:pt x="389977" y="300228"/>
                  </a:cubicBezTo>
                  <a:cubicBezTo>
                    <a:pt x="392696" y="316545"/>
                    <a:pt x="392696" y="335583"/>
                    <a:pt x="395416" y="351901"/>
                  </a:cubicBezTo>
                  <a:cubicBezTo>
                    <a:pt x="398136" y="373658"/>
                    <a:pt x="398136" y="384537"/>
                    <a:pt x="398136" y="409014"/>
                  </a:cubicBezTo>
                  <a:cubicBezTo>
                    <a:pt x="398136" y="422612"/>
                    <a:pt x="398136" y="444369"/>
                    <a:pt x="381817" y="444369"/>
                  </a:cubicBezTo>
                  <a:cubicBezTo>
                    <a:pt x="373658" y="444369"/>
                    <a:pt x="370939" y="441650"/>
                    <a:pt x="365500" y="438930"/>
                  </a:cubicBezTo>
                  <a:cubicBezTo>
                    <a:pt x="360060" y="436210"/>
                    <a:pt x="357341" y="428051"/>
                    <a:pt x="357341" y="422612"/>
                  </a:cubicBezTo>
                  <a:cubicBezTo>
                    <a:pt x="354621" y="414453"/>
                    <a:pt x="354621" y="409014"/>
                    <a:pt x="354621" y="400855"/>
                  </a:cubicBezTo>
                  <a:cubicBezTo>
                    <a:pt x="354621" y="395415"/>
                    <a:pt x="354621" y="389976"/>
                    <a:pt x="354621" y="381817"/>
                  </a:cubicBezTo>
                  <a:cubicBezTo>
                    <a:pt x="335583" y="381817"/>
                    <a:pt x="308387" y="384537"/>
                    <a:pt x="270312" y="381817"/>
                  </a:cubicBezTo>
                  <a:cubicBezTo>
                    <a:pt x="262153" y="381817"/>
                    <a:pt x="256713" y="387256"/>
                    <a:pt x="256713" y="395415"/>
                  </a:cubicBezTo>
                  <a:cubicBezTo>
                    <a:pt x="256713" y="403574"/>
                    <a:pt x="256713" y="414453"/>
                    <a:pt x="253994" y="422612"/>
                  </a:cubicBezTo>
                  <a:cubicBezTo>
                    <a:pt x="253994" y="425332"/>
                    <a:pt x="253994" y="430771"/>
                    <a:pt x="253994" y="433490"/>
                  </a:cubicBezTo>
                  <a:cubicBezTo>
                    <a:pt x="253994" y="438930"/>
                    <a:pt x="253994" y="444369"/>
                    <a:pt x="253994" y="449809"/>
                  </a:cubicBezTo>
                  <a:cubicBezTo>
                    <a:pt x="253994" y="457967"/>
                    <a:pt x="256713" y="466126"/>
                    <a:pt x="256713" y="474285"/>
                  </a:cubicBezTo>
                  <a:cubicBezTo>
                    <a:pt x="256713" y="482444"/>
                    <a:pt x="256713" y="490603"/>
                    <a:pt x="256713" y="496043"/>
                  </a:cubicBezTo>
                  <a:cubicBezTo>
                    <a:pt x="256713" y="509641"/>
                    <a:pt x="259433" y="520520"/>
                    <a:pt x="259433" y="534118"/>
                  </a:cubicBezTo>
                  <a:cubicBezTo>
                    <a:pt x="259433" y="553155"/>
                    <a:pt x="259433" y="572193"/>
                    <a:pt x="259433" y="591231"/>
                  </a:cubicBezTo>
                  <a:cubicBezTo>
                    <a:pt x="259433" y="602109"/>
                    <a:pt x="262153" y="610268"/>
                    <a:pt x="262153" y="618427"/>
                  </a:cubicBezTo>
                  <a:cubicBezTo>
                    <a:pt x="264872" y="626586"/>
                    <a:pt x="262153" y="642904"/>
                    <a:pt x="267592" y="648343"/>
                  </a:cubicBezTo>
                  <a:cubicBezTo>
                    <a:pt x="270312" y="651063"/>
                    <a:pt x="275751" y="651063"/>
                    <a:pt x="292069" y="651063"/>
                  </a:cubicBezTo>
                  <a:cubicBezTo>
                    <a:pt x="305667" y="651063"/>
                    <a:pt x="319265" y="651063"/>
                    <a:pt x="327424" y="651063"/>
                  </a:cubicBezTo>
                  <a:cubicBezTo>
                    <a:pt x="338303" y="651063"/>
                    <a:pt x="351901" y="653783"/>
                    <a:pt x="362780" y="653783"/>
                  </a:cubicBezTo>
                  <a:cubicBezTo>
                    <a:pt x="376378" y="653783"/>
                    <a:pt x="384537" y="651063"/>
                    <a:pt x="395416" y="648343"/>
                  </a:cubicBezTo>
                  <a:cubicBezTo>
                    <a:pt x="395416" y="637465"/>
                    <a:pt x="395416" y="629306"/>
                    <a:pt x="395416" y="618427"/>
                  </a:cubicBezTo>
                  <a:cubicBezTo>
                    <a:pt x="395416" y="610268"/>
                    <a:pt x="395416" y="602109"/>
                    <a:pt x="395416" y="596670"/>
                  </a:cubicBezTo>
                  <a:cubicBezTo>
                    <a:pt x="395416" y="591231"/>
                    <a:pt x="395416" y="585791"/>
                    <a:pt x="398136" y="574913"/>
                  </a:cubicBezTo>
                  <a:cubicBezTo>
                    <a:pt x="400855" y="569473"/>
                    <a:pt x="400855" y="564034"/>
                    <a:pt x="406295" y="558595"/>
                  </a:cubicBezTo>
                  <a:cubicBezTo>
                    <a:pt x="411734" y="553155"/>
                    <a:pt x="414453" y="553155"/>
                    <a:pt x="422612" y="553155"/>
                  </a:cubicBezTo>
                  <a:cubicBezTo>
                    <a:pt x="436211" y="553155"/>
                    <a:pt x="438930" y="577632"/>
                    <a:pt x="438930" y="588511"/>
                  </a:cubicBezTo>
                  <a:cubicBezTo>
                    <a:pt x="438930" y="612988"/>
                    <a:pt x="438930" y="623866"/>
                    <a:pt x="436211" y="645624"/>
                  </a:cubicBezTo>
                  <a:cubicBezTo>
                    <a:pt x="433491" y="648343"/>
                    <a:pt x="433491" y="648343"/>
                    <a:pt x="433491" y="651063"/>
                  </a:cubicBezTo>
                  <a:lnTo>
                    <a:pt x="433491" y="651063"/>
                  </a:lnTo>
                  <a:close/>
                </a:path>
              </a:pathLst>
            </a:custGeom>
            <a:grpFill/>
            <a:ln w="27168" cap="flat">
              <a:noFill/>
              <a:prstDash val="solid"/>
              <a:miter/>
            </a:ln>
          </p:spPr>
          <p:txBody>
            <a:bodyPr rtlCol="0" anchor="ctr"/>
            <a:lstStyle/>
            <a:p>
              <a:endParaRPr/>
            </a:p>
          </p:txBody>
        </p:sp>
        <p:sp>
          <p:nvSpPr>
            <p:cNvPr id="46" name="Freeform: Shape 45">
              <a:extLst>
                <a:ext uri="{FF2B5EF4-FFF2-40B4-BE49-F238E27FC236}">
                  <a16:creationId xmlns:a16="http://schemas.microsoft.com/office/drawing/2014/main" id="{4E622CD9-12E7-481D-9568-392632F69D07}"/>
                </a:ext>
              </a:extLst>
            </p:cNvPr>
            <p:cNvSpPr/>
            <p:nvPr/>
          </p:nvSpPr>
          <p:spPr>
            <a:xfrm>
              <a:off x="7912732" y="4250336"/>
              <a:ext cx="465062" cy="658157"/>
            </a:xfrm>
            <a:custGeom>
              <a:avLst/>
              <a:gdLst>
                <a:gd name="connsiteX0" fmla="*/ 193096 w 465062"/>
                <a:gd name="connsiteY0" fmla="*/ 59832 h 658157"/>
                <a:gd name="connsiteX1" fmla="*/ 193096 w 465062"/>
                <a:gd name="connsiteY1" fmla="*/ 114226 h 658157"/>
                <a:gd name="connsiteX2" fmla="*/ 198536 w 465062"/>
                <a:gd name="connsiteY2" fmla="*/ 209414 h 658157"/>
                <a:gd name="connsiteX3" fmla="*/ 201255 w 465062"/>
                <a:gd name="connsiteY3" fmla="*/ 282845 h 658157"/>
                <a:gd name="connsiteX4" fmla="*/ 203975 w 465062"/>
                <a:gd name="connsiteY4" fmla="*/ 315481 h 658157"/>
                <a:gd name="connsiteX5" fmla="*/ 203975 w 465062"/>
                <a:gd name="connsiteY5" fmla="*/ 320920 h 658157"/>
                <a:gd name="connsiteX6" fmla="*/ 212134 w 465062"/>
                <a:gd name="connsiteY6" fmla="*/ 329079 h 658157"/>
                <a:gd name="connsiteX7" fmla="*/ 223013 w 465062"/>
                <a:gd name="connsiteY7" fmla="*/ 329079 h 658157"/>
                <a:gd name="connsiteX8" fmla="*/ 239331 w 465062"/>
                <a:gd name="connsiteY8" fmla="*/ 329079 h 658157"/>
                <a:gd name="connsiteX9" fmla="*/ 280126 w 465062"/>
                <a:gd name="connsiteY9" fmla="*/ 312761 h 658157"/>
                <a:gd name="connsiteX10" fmla="*/ 296443 w 465062"/>
                <a:gd name="connsiteY10" fmla="*/ 288284 h 658157"/>
                <a:gd name="connsiteX11" fmla="*/ 304602 w 465062"/>
                <a:gd name="connsiteY11" fmla="*/ 258368 h 658157"/>
                <a:gd name="connsiteX12" fmla="*/ 312761 w 465062"/>
                <a:gd name="connsiteY12" fmla="*/ 225732 h 658157"/>
                <a:gd name="connsiteX13" fmla="*/ 315481 w 465062"/>
                <a:gd name="connsiteY13" fmla="*/ 195816 h 658157"/>
                <a:gd name="connsiteX14" fmla="*/ 318201 w 465062"/>
                <a:gd name="connsiteY14" fmla="*/ 168619 h 658157"/>
                <a:gd name="connsiteX15" fmla="*/ 312761 w 465062"/>
                <a:gd name="connsiteY15" fmla="*/ 135983 h 658157"/>
                <a:gd name="connsiteX16" fmla="*/ 312761 w 465062"/>
                <a:gd name="connsiteY16" fmla="*/ 122385 h 658157"/>
                <a:gd name="connsiteX17" fmla="*/ 293724 w 465062"/>
                <a:gd name="connsiteY17" fmla="*/ 84309 h 658157"/>
                <a:gd name="connsiteX18" fmla="*/ 280126 w 465062"/>
                <a:gd name="connsiteY18" fmla="*/ 73430 h 658157"/>
                <a:gd name="connsiteX19" fmla="*/ 258368 w 465062"/>
                <a:gd name="connsiteY19" fmla="*/ 62552 h 658157"/>
                <a:gd name="connsiteX20" fmla="*/ 217573 w 465062"/>
                <a:gd name="connsiteY20" fmla="*/ 59832 h 658157"/>
                <a:gd name="connsiteX21" fmla="*/ 111506 w 465062"/>
                <a:gd name="connsiteY21" fmla="*/ 0 h 658157"/>
                <a:gd name="connsiteX22" fmla="*/ 127824 w 465062"/>
                <a:gd name="connsiteY22" fmla="*/ 0 h 658157"/>
                <a:gd name="connsiteX23" fmla="*/ 157741 w 465062"/>
                <a:gd name="connsiteY23" fmla="*/ 5440 h 658157"/>
                <a:gd name="connsiteX24" fmla="*/ 179497 w 465062"/>
                <a:gd name="connsiteY24" fmla="*/ 16318 h 658157"/>
                <a:gd name="connsiteX25" fmla="*/ 209414 w 465062"/>
                <a:gd name="connsiteY25" fmla="*/ 16318 h 658157"/>
                <a:gd name="connsiteX26" fmla="*/ 247489 w 465062"/>
                <a:gd name="connsiteY26" fmla="*/ 16318 h 658157"/>
                <a:gd name="connsiteX27" fmla="*/ 266527 w 465062"/>
                <a:gd name="connsiteY27" fmla="*/ 16318 h 658157"/>
                <a:gd name="connsiteX28" fmla="*/ 312761 w 465062"/>
                <a:gd name="connsiteY28" fmla="*/ 27197 h 658157"/>
                <a:gd name="connsiteX29" fmla="*/ 337238 w 465062"/>
                <a:gd name="connsiteY29" fmla="*/ 38075 h 658157"/>
                <a:gd name="connsiteX30" fmla="*/ 364434 w 465062"/>
                <a:gd name="connsiteY30" fmla="*/ 54393 h 658157"/>
                <a:gd name="connsiteX31" fmla="*/ 386192 w 465062"/>
                <a:gd name="connsiteY31" fmla="*/ 73431 h 658157"/>
                <a:gd name="connsiteX32" fmla="*/ 407949 w 465062"/>
                <a:gd name="connsiteY32" fmla="*/ 103347 h 658157"/>
                <a:gd name="connsiteX33" fmla="*/ 416108 w 465062"/>
                <a:gd name="connsiteY33" fmla="*/ 141422 h 658157"/>
                <a:gd name="connsiteX34" fmla="*/ 418828 w 465062"/>
                <a:gd name="connsiteY34" fmla="*/ 163179 h 658157"/>
                <a:gd name="connsiteX35" fmla="*/ 418828 w 465062"/>
                <a:gd name="connsiteY35" fmla="*/ 171339 h 658157"/>
                <a:gd name="connsiteX36" fmla="*/ 421547 w 465062"/>
                <a:gd name="connsiteY36" fmla="*/ 187656 h 658157"/>
                <a:gd name="connsiteX37" fmla="*/ 418828 w 465062"/>
                <a:gd name="connsiteY37" fmla="*/ 206694 h 658157"/>
                <a:gd name="connsiteX38" fmla="*/ 416108 w 465062"/>
                <a:gd name="connsiteY38" fmla="*/ 233891 h 658157"/>
                <a:gd name="connsiteX39" fmla="*/ 405229 w 465062"/>
                <a:gd name="connsiteY39" fmla="*/ 263807 h 658157"/>
                <a:gd name="connsiteX40" fmla="*/ 394351 w 465062"/>
                <a:gd name="connsiteY40" fmla="*/ 274686 h 658157"/>
                <a:gd name="connsiteX41" fmla="*/ 388912 w 465062"/>
                <a:gd name="connsiteY41" fmla="*/ 285564 h 658157"/>
                <a:gd name="connsiteX42" fmla="*/ 369874 w 465062"/>
                <a:gd name="connsiteY42" fmla="*/ 304602 h 658157"/>
                <a:gd name="connsiteX43" fmla="*/ 358995 w 465062"/>
                <a:gd name="connsiteY43" fmla="*/ 310041 h 658157"/>
                <a:gd name="connsiteX44" fmla="*/ 348117 w 465062"/>
                <a:gd name="connsiteY44" fmla="*/ 320920 h 658157"/>
                <a:gd name="connsiteX45" fmla="*/ 326359 w 465062"/>
                <a:gd name="connsiteY45" fmla="*/ 339957 h 658157"/>
                <a:gd name="connsiteX46" fmla="*/ 312761 w 465062"/>
                <a:gd name="connsiteY46" fmla="*/ 353555 h 658157"/>
                <a:gd name="connsiteX47" fmla="*/ 337238 w 465062"/>
                <a:gd name="connsiteY47" fmla="*/ 380752 h 658157"/>
                <a:gd name="connsiteX48" fmla="*/ 358995 w 465062"/>
                <a:gd name="connsiteY48" fmla="*/ 421547 h 658157"/>
                <a:gd name="connsiteX49" fmla="*/ 372593 w 465062"/>
                <a:gd name="connsiteY49" fmla="*/ 459622 h 658157"/>
                <a:gd name="connsiteX50" fmla="*/ 386192 w 465062"/>
                <a:gd name="connsiteY50" fmla="*/ 514015 h 658157"/>
                <a:gd name="connsiteX51" fmla="*/ 407949 w 465062"/>
                <a:gd name="connsiteY51" fmla="*/ 568408 h 658157"/>
                <a:gd name="connsiteX52" fmla="*/ 421547 w 465062"/>
                <a:gd name="connsiteY52" fmla="*/ 598324 h 658157"/>
                <a:gd name="connsiteX53" fmla="*/ 451463 w 465062"/>
                <a:gd name="connsiteY53" fmla="*/ 628241 h 658157"/>
                <a:gd name="connsiteX54" fmla="*/ 465062 w 465062"/>
                <a:gd name="connsiteY54" fmla="*/ 644559 h 658157"/>
                <a:gd name="connsiteX55" fmla="*/ 462342 w 465062"/>
                <a:gd name="connsiteY55" fmla="*/ 649998 h 658157"/>
                <a:gd name="connsiteX56" fmla="*/ 437865 w 465062"/>
                <a:gd name="connsiteY56" fmla="*/ 658157 h 658157"/>
                <a:gd name="connsiteX57" fmla="*/ 361715 w 465062"/>
                <a:gd name="connsiteY57" fmla="*/ 622801 h 658157"/>
                <a:gd name="connsiteX58" fmla="*/ 320920 w 465062"/>
                <a:gd name="connsiteY58" fmla="*/ 565689 h 658157"/>
                <a:gd name="connsiteX59" fmla="*/ 304602 w 465062"/>
                <a:gd name="connsiteY59" fmla="*/ 530333 h 658157"/>
                <a:gd name="connsiteX60" fmla="*/ 293723 w 465062"/>
                <a:gd name="connsiteY60" fmla="*/ 497697 h 658157"/>
                <a:gd name="connsiteX61" fmla="*/ 282845 w 465062"/>
                <a:gd name="connsiteY61" fmla="*/ 462342 h 658157"/>
                <a:gd name="connsiteX62" fmla="*/ 269246 w 465062"/>
                <a:gd name="connsiteY62" fmla="*/ 424267 h 658157"/>
                <a:gd name="connsiteX63" fmla="*/ 255648 w 465062"/>
                <a:gd name="connsiteY63" fmla="*/ 391631 h 658157"/>
                <a:gd name="connsiteX64" fmla="*/ 236610 w 465062"/>
                <a:gd name="connsiteY64" fmla="*/ 367154 h 658157"/>
                <a:gd name="connsiteX65" fmla="*/ 217573 w 465062"/>
                <a:gd name="connsiteY65" fmla="*/ 361714 h 658157"/>
                <a:gd name="connsiteX66" fmla="*/ 201255 w 465062"/>
                <a:gd name="connsiteY66" fmla="*/ 361714 h 658157"/>
                <a:gd name="connsiteX67" fmla="*/ 198535 w 465062"/>
                <a:gd name="connsiteY67" fmla="*/ 367154 h 658157"/>
                <a:gd name="connsiteX68" fmla="*/ 201255 w 465062"/>
                <a:gd name="connsiteY68" fmla="*/ 388911 h 658157"/>
                <a:gd name="connsiteX69" fmla="*/ 198535 w 465062"/>
                <a:gd name="connsiteY69" fmla="*/ 426986 h 658157"/>
                <a:gd name="connsiteX70" fmla="*/ 203975 w 465062"/>
                <a:gd name="connsiteY70" fmla="*/ 478660 h 658157"/>
                <a:gd name="connsiteX71" fmla="*/ 198535 w 465062"/>
                <a:gd name="connsiteY71" fmla="*/ 552090 h 658157"/>
                <a:gd name="connsiteX72" fmla="*/ 195816 w 465062"/>
                <a:gd name="connsiteY72" fmla="*/ 576567 h 658157"/>
                <a:gd name="connsiteX73" fmla="*/ 198535 w 465062"/>
                <a:gd name="connsiteY73" fmla="*/ 592885 h 658157"/>
                <a:gd name="connsiteX74" fmla="*/ 233891 w 465062"/>
                <a:gd name="connsiteY74" fmla="*/ 592885 h 658157"/>
                <a:gd name="connsiteX75" fmla="*/ 271966 w 465062"/>
                <a:gd name="connsiteY75" fmla="*/ 611923 h 658157"/>
                <a:gd name="connsiteX76" fmla="*/ 266527 w 465062"/>
                <a:gd name="connsiteY76" fmla="*/ 628241 h 658157"/>
                <a:gd name="connsiteX77" fmla="*/ 250209 w 465062"/>
                <a:gd name="connsiteY77" fmla="*/ 636400 h 658157"/>
                <a:gd name="connsiteX78" fmla="*/ 228451 w 465062"/>
                <a:gd name="connsiteY78" fmla="*/ 639119 h 658157"/>
                <a:gd name="connsiteX79" fmla="*/ 187657 w 465062"/>
                <a:gd name="connsiteY79" fmla="*/ 639119 h 658157"/>
                <a:gd name="connsiteX80" fmla="*/ 152301 w 465062"/>
                <a:gd name="connsiteY80" fmla="*/ 652717 h 658157"/>
                <a:gd name="connsiteX81" fmla="*/ 133263 w 465062"/>
                <a:gd name="connsiteY81" fmla="*/ 655437 h 658157"/>
                <a:gd name="connsiteX82" fmla="*/ 122385 w 465062"/>
                <a:gd name="connsiteY82" fmla="*/ 652717 h 658157"/>
                <a:gd name="connsiteX83" fmla="*/ 97908 w 465062"/>
                <a:gd name="connsiteY83" fmla="*/ 639119 h 658157"/>
                <a:gd name="connsiteX84" fmla="*/ 70711 w 465062"/>
                <a:gd name="connsiteY84" fmla="*/ 639119 h 658157"/>
                <a:gd name="connsiteX85" fmla="*/ 46234 w 465062"/>
                <a:gd name="connsiteY85" fmla="*/ 639119 h 658157"/>
                <a:gd name="connsiteX86" fmla="*/ 19038 w 465062"/>
                <a:gd name="connsiteY86" fmla="*/ 630960 h 658157"/>
                <a:gd name="connsiteX87" fmla="*/ 2720 w 465062"/>
                <a:gd name="connsiteY87" fmla="*/ 614642 h 658157"/>
                <a:gd name="connsiteX88" fmla="*/ 8159 w 465062"/>
                <a:gd name="connsiteY88" fmla="*/ 606483 h 658157"/>
                <a:gd name="connsiteX89" fmla="*/ 29916 w 465062"/>
                <a:gd name="connsiteY89" fmla="*/ 598324 h 658157"/>
                <a:gd name="connsiteX90" fmla="*/ 76151 w 465062"/>
                <a:gd name="connsiteY90" fmla="*/ 592885 h 658157"/>
                <a:gd name="connsiteX91" fmla="*/ 73431 w 465062"/>
                <a:gd name="connsiteY91" fmla="*/ 573848 h 658157"/>
                <a:gd name="connsiteX92" fmla="*/ 70711 w 465062"/>
                <a:gd name="connsiteY92" fmla="*/ 500417 h 658157"/>
                <a:gd name="connsiteX93" fmla="*/ 73431 w 465062"/>
                <a:gd name="connsiteY93" fmla="*/ 437865 h 658157"/>
                <a:gd name="connsiteX94" fmla="*/ 70711 w 465062"/>
                <a:gd name="connsiteY94" fmla="*/ 369873 h 658157"/>
                <a:gd name="connsiteX95" fmla="*/ 70711 w 465062"/>
                <a:gd name="connsiteY95" fmla="*/ 293723 h 658157"/>
                <a:gd name="connsiteX96" fmla="*/ 73431 w 465062"/>
                <a:gd name="connsiteY96" fmla="*/ 212133 h 658157"/>
                <a:gd name="connsiteX97" fmla="*/ 76151 w 465062"/>
                <a:gd name="connsiteY97" fmla="*/ 155021 h 658157"/>
                <a:gd name="connsiteX98" fmla="*/ 76151 w 465062"/>
                <a:gd name="connsiteY98" fmla="*/ 119665 h 658157"/>
                <a:gd name="connsiteX99" fmla="*/ 78870 w 465062"/>
                <a:gd name="connsiteY99" fmla="*/ 84310 h 658157"/>
                <a:gd name="connsiteX100" fmla="*/ 76151 w 465062"/>
                <a:gd name="connsiteY100" fmla="*/ 62552 h 658157"/>
                <a:gd name="connsiteX101" fmla="*/ 67992 w 465062"/>
                <a:gd name="connsiteY101" fmla="*/ 62552 h 658157"/>
                <a:gd name="connsiteX102" fmla="*/ 43515 w 465062"/>
                <a:gd name="connsiteY102" fmla="*/ 62552 h 658157"/>
                <a:gd name="connsiteX103" fmla="*/ 16318 w 465062"/>
                <a:gd name="connsiteY103" fmla="*/ 57113 h 658157"/>
                <a:gd name="connsiteX104" fmla="*/ 0 w 465062"/>
                <a:gd name="connsiteY104" fmla="*/ 40795 h 658157"/>
                <a:gd name="connsiteX105" fmla="*/ 5439 w 465062"/>
                <a:gd name="connsiteY105" fmla="*/ 32636 h 658157"/>
                <a:gd name="connsiteX106" fmla="*/ 27197 w 465062"/>
                <a:gd name="connsiteY106" fmla="*/ 24477 h 658157"/>
                <a:gd name="connsiteX107" fmla="*/ 76151 w 465062"/>
                <a:gd name="connsiteY107" fmla="*/ 19038 h 658157"/>
                <a:gd name="connsiteX108" fmla="*/ 78870 w 465062"/>
                <a:gd name="connsiteY108" fmla="*/ 13598 h 658157"/>
                <a:gd name="connsiteX109" fmla="*/ 95188 w 465062"/>
                <a:gd name="connsiteY109" fmla="*/ 5440 h 658157"/>
                <a:gd name="connsiteX110" fmla="*/ 111506 w 465062"/>
                <a:gd name="connsiteY110" fmla="*/ 0 h 658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465062" h="658157">
                  <a:moveTo>
                    <a:pt x="193096" y="59832"/>
                  </a:moveTo>
                  <a:cubicBezTo>
                    <a:pt x="193096" y="73430"/>
                    <a:pt x="193096" y="89748"/>
                    <a:pt x="193096" y="114226"/>
                  </a:cubicBezTo>
                  <a:cubicBezTo>
                    <a:pt x="193096" y="144142"/>
                    <a:pt x="195816" y="176778"/>
                    <a:pt x="198536" y="209414"/>
                  </a:cubicBezTo>
                  <a:cubicBezTo>
                    <a:pt x="198536" y="247489"/>
                    <a:pt x="201255" y="277406"/>
                    <a:pt x="201255" y="282845"/>
                  </a:cubicBezTo>
                  <a:cubicBezTo>
                    <a:pt x="201255" y="293723"/>
                    <a:pt x="203975" y="304602"/>
                    <a:pt x="203975" y="315481"/>
                  </a:cubicBezTo>
                  <a:cubicBezTo>
                    <a:pt x="203975" y="318200"/>
                    <a:pt x="203975" y="318200"/>
                    <a:pt x="203975" y="320920"/>
                  </a:cubicBezTo>
                  <a:cubicBezTo>
                    <a:pt x="203975" y="326359"/>
                    <a:pt x="206695" y="329079"/>
                    <a:pt x="212134" y="329079"/>
                  </a:cubicBezTo>
                  <a:cubicBezTo>
                    <a:pt x="214854" y="329079"/>
                    <a:pt x="220293" y="329079"/>
                    <a:pt x="223013" y="329079"/>
                  </a:cubicBezTo>
                  <a:cubicBezTo>
                    <a:pt x="228452" y="329079"/>
                    <a:pt x="233891" y="329079"/>
                    <a:pt x="239331" y="329079"/>
                  </a:cubicBezTo>
                  <a:cubicBezTo>
                    <a:pt x="252929" y="329079"/>
                    <a:pt x="271967" y="323640"/>
                    <a:pt x="280126" y="312761"/>
                  </a:cubicBezTo>
                  <a:cubicBezTo>
                    <a:pt x="288284" y="304602"/>
                    <a:pt x="291004" y="299163"/>
                    <a:pt x="296443" y="288284"/>
                  </a:cubicBezTo>
                  <a:cubicBezTo>
                    <a:pt x="299163" y="277406"/>
                    <a:pt x="301883" y="269247"/>
                    <a:pt x="304602" y="258368"/>
                  </a:cubicBezTo>
                  <a:cubicBezTo>
                    <a:pt x="307322" y="244770"/>
                    <a:pt x="310042" y="239330"/>
                    <a:pt x="312761" y="225732"/>
                  </a:cubicBezTo>
                  <a:cubicBezTo>
                    <a:pt x="315481" y="212134"/>
                    <a:pt x="315481" y="209414"/>
                    <a:pt x="315481" y="195816"/>
                  </a:cubicBezTo>
                  <a:cubicBezTo>
                    <a:pt x="315481" y="179498"/>
                    <a:pt x="315481" y="184937"/>
                    <a:pt x="318201" y="168619"/>
                  </a:cubicBezTo>
                  <a:cubicBezTo>
                    <a:pt x="312761" y="152302"/>
                    <a:pt x="312761" y="149582"/>
                    <a:pt x="312761" y="135983"/>
                  </a:cubicBezTo>
                  <a:cubicBezTo>
                    <a:pt x="312761" y="133264"/>
                    <a:pt x="312761" y="127825"/>
                    <a:pt x="312761" y="122385"/>
                  </a:cubicBezTo>
                  <a:cubicBezTo>
                    <a:pt x="312761" y="111507"/>
                    <a:pt x="301883" y="95188"/>
                    <a:pt x="293724" y="84309"/>
                  </a:cubicBezTo>
                  <a:cubicBezTo>
                    <a:pt x="288284" y="78870"/>
                    <a:pt x="285565" y="76150"/>
                    <a:pt x="280126" y="73430"/>
                  </a:cubicBezTo>
                  <a:cubicBezTo>
                    <a:pt x="271967" y="67991"/>
                    <a:pt x="266527" y="65271"/>
                    <a:pt x="258368" y="62552"/>
                  </a:cubicBezTo>
                  <a:cubicBezTo>
                    <a:pt x="244770" y="59832"/>
                    <a:pt x="228452" y="59832"/>
                    <a:pt x="217573" y="59832"/>
                  </a:cubicBezTo>
                  <a:close/>
                  <a:moveTo>
                    <a:pt x="111506" y="0"/>
                  </a:moveTo>
                  <a:cubicBezTo>
                    <a:pt x="114226" y="0"/>
                    <a:pt x="122385" y="0"/>
                    <a:pt x="127824" y="0"/>
                  </a:cubicBezTo>
                  <a:cubicBezTo>
                    <a:pt x="135983" y="0"/>
                    <a:pt x="146862" y="2720"/>
                    <a:pt x="157741" y="5440"/>
                  </a:cubicBezTo>
                  <a:cubicBezTo>
                    <a:pt x="168619" y="8159"/>
                    <a:pt x="176778" y="10879"/>
                    <a:pt x="179497" y="16318"/>
                  </a:cubicBezTo>
                  <a:cubicBezTo>
                    <a:pt x="193096" y="16318"/>
                    <a:pt x="201255" y="16318"/>
                    <a:pt x="209414" y="16318"/>
                  </a:cubicBezTo>
                  <a:cubicBezTo>
                    <a:pt x="220292" y="16318"/>
                    <a:pt x="231171" y="16318"/>
                    <a:pt x="247489" y="16318"/>
                  </a:cubicBezTo>
                  <a:cubicBezTo>
                    <a:pt x="250209" y="16318"/>
                    <a:pt x="258368" y="16318"/>
                    <a:pt x="266527" y="16318"/>
                  </a:cubicBezTo>
                  <a:cubicBezTo>
                    <a:pt x="277405" y="16318"/>
                    <a:pt x="291004" y="21758"/>
                    <a:pt x="312761" y="27197"/>
                  </a:cubicBezTo>
                  <a:cubicBezTo>
                    <a:pt x="320920" y="29917"/>
                    <a:pt x="329079" y="35356"/>
                    <a:pt x="337238" y="38075"/>
                  </a:cubicBezTo>
                  <a:cubicBezTo>
                    <a:pt x="342677" y="40795"/>
                    <a:pt x="353556" y="48954"/>
                    <a:pt x="364434" y="54393"/>
                  </a:cubicBezTo>
                  <a:cubicBezTo>
                    <a:pt x="375313" y="62552"/>
                    <a:pt x="386192" y="67992"/>
                    <a:pt x="386192" y="73431"/>
                  </a:cubicBezTo>
                  <a:cubicBezTo>
                    <a:pt x="391631" y="84310"/>
                    <a:pt x="402510" y="92469"/>
                    <a:pt x="407949" y="103347"/>
                  </a:cubicBezTo>
                  <a:cubicBezTo>
                    <a:pt x="413388" y="116945"/>
                    <a:pt x="416108" y="130544"/>
                    <a:pt x="416108" y="141422"/>
                  </a:cubicBezTo>
                  <a:cubicBezTo>
                    <a:pt x="416108" y="152301"/>
                    <a:pt x="418828" y="157740"/>
                    <a:pt x="418828" y="163179"/>
                  </a:cubicBezTo>
                  <a:cubicBezTo>
                    <a:pt x="418828" y="165899"/>
                    <a:pt x="418828" y="168619"/>
                    <a:pt x="418828" y="171339"/>
                  </a:cubicBezTo>
                  <a:cubicBezTo>
                    <a:pt x="418828" y="174058"/>
                    <a:pt x="421547" y="182217"/>
                    <a:pt x="421547" y="187656"/>
                  </a:cubicBezTo>
                  <a:cubicBezTo>
                    <a:pt x="421547" y="193096"/>
                    <a:pt x="418828" y="201255"/>
                    <a:pt x="418828" y="206694"/>
                  </a:cubicBezTo>
                  <a:cubicBezTo>
                    <a:pt x="418828" y="217573"/>
                    <a:pt x="418828" y="223012"/>
                    <a:pt x="416108" y="233891"/>
                  </a:cubicBezTo>
                  <a:cubicBezTo>
                    <a:pt x="413388" y="244769"/>
                    <a:pt x="410668" y="255648"/>
                    <a:pt x="405229" y="263807"/>
                  </a:cubicBezTo>
                  <a:cubicBezTo>
                    <a:pt x="402510" y="269246"/>
                    <a:pt x="397070" y="269246"/>
                    <a:pt x="394351" y="274686"/>
                  </a:cubicBezTo>
                  <a:cubicBezTo>
                    <a:pt x="391631" y="277405"/>
                    <a:pt x="391631" y="282844"/>
                    <a:pt x="388912" y="285564"/>
                  </a:cubicBezTo>
                  <a:cubicBezTo>
                    <a:pt x="383472" y="291003"/>
                    <a:pt x="375313" y="301882"/>
                    <a:pt x="369874" y="304602"/>
                  </a:cubicBezTo>
                  <a:cubicBezTo>
                    <a:pt x="367154" y="307321"/>
                    <a:pt x="361715" y="307321"/>
                    <a:pt x="358995" y="310041"/>
                  </a:cubicBezTo>
                  <a:cubicBezTo>
                    <a:pt x="356275" y="312761"/>
                    <a:pt x="350836" y="318200"/>
                    <a:pt x="348117" y="320920"/>
                  </a:cubicBezTo>
                  <a:cubicBezTo>
                    <a:pt x="339958" y="326359"/>
                    <a:pt x="334518" y="334518"/>
                    <a:pt x="326359" y="339957"/>
                  </a:cubicBezTo>
                  <a:cubicBezTo>
                    <a:pt x="320920" y="342677"/>
                    <a:pt x="312761" y="342677"/>
                    <a:pt x="312761" y="353555"/>
                  </a:cubicBezTo>
                  <a:cubicBezTo>
                    <a:pt x="312761" y="361714"/>
                    <a:pt x="334518" y="372593"/>
                    <a:pt x="337238" y="380752"/>
                  </a:cubicBezTo>
                  <a:cubicBezTo>
                    <a:pt x="345397" y="394350"/>
                    <a:pt x="353556" y="407948"/>
                    <a:pt x="358995" y="421547"/>
                  </a:cubicBezTo>
                  <a:cubicBezTo>
                    <a:pt x="364434" y="435145"/>
                    <a:pt x="367154" y="446024"/>
                    <a:pt x="372593" y="459622"/>
                  </a:cubicBezTo>
                  <a:cubicBezTo>
                    <a:pt x="378033" y="478660"/>
                    <a:pt x="383472" y="494978"/>
                    <a:pt x="386192" y="514015"/>
                  </a:cubicBezTo>
                  <a:cubicBezTo>
                    <a:pt x="391631" y="533053"/>
                    <a:pt x="402510" y="549371"/>
                    <a:pt x="407949" y="568408"/>
                  </a:cubicBezTo>
                  <a:cubicBezTo>
                    <a:pt x="410668" y="579287"/>
                    <a:pt x="416108" y="590165"/>
                    <a:pt x="421547" y="598324"/>
                  </a:cubicBezTo>
                  <a:cubicBezTo>
                    <a:pt x="435146" y="614642"/>
                    <a:pt x="443305" y="622801"/>
                    <a:pt x="451463" y="628241"/>
                  </a:cubicBezTo>
                  <a:cubicBezTo>
                    <a:pt x="456903" y="630960"/>
                    <a:pt x="465062" y="636400"/>
                    <a:pt x="465062" y="644559"/>
                  </a:cubicBezTo>
                  <a:cubicBezTo>
                    <a:pt x="465062" y="647278"/>
                    <a:pt x="465062" y="647278"/>
                    <a:pt x="462342" y="649998"/>
                  </a:cubicBezTo>
                  <a:cubicBezTo>
                    <a:pt x="456903" y="655437"/>
                    <a:pt x="446024" y="658157"/>
                    <a:pt x="437865" y="658157"/>
                  </a:cubicBezTo>
                  <a:cubicBezTo>
                    <a:pt x="413388" y="658157"/>
                    <a:pt x="378033" y="641839"/>
                    <a:pt x="361715" y="622801"/>
                  </a:cubicBezTo>
                  <a:cubicBezTo>
                    <a:pt x="345397" y="606483"/>
                    <a:pt x="334518" y="584726"/>
                    <a:pt x="320920" y="565689"/>
                  </a:cubicBezTo>
                  <a:cubicBezTo>
                    <a:pt x="315480" y="554810"/>
                    <a:pt x="310041" y="543931"/>
                    <a:pt x="304602" y="530333"/>
                  </a:cubicBezTo>
                  <a:cubicBezTo>
                    <a:pt x="299163" y="519454"/>
                    <a:pt x="296443" y="508576"/>
                    <a:pt x="293723" y="497697"/>
                  </a:cubicBezTo>
                  <a:cubicBezTo>
                    <a:pt x="291004" y="486819"/>
                    <a:pt x="288284" y="473220"/>
                    <a:pt x="282845" y="462342"/>
                  </a:cubicBezTo>
                  <a:cubicBezTo>
                    <a:pt x="280125" y="448743"/>
                    <a:pt x="274686" y="437865"/>
                    <a:pt x="269246" y="424267"/>
                  </a:cubicBezTo>
                  <a:cubicBezTo>
                    <a:pt x="266527" y="416108"/>
                    <a:pt x="261087" y="402509"/>
                    <a:pt x="255648" y="391631"/>
                  </a:cubicBezTo>
                  <a:cubicBezTo>
                    <a:pt x="250209" y="380752"/>
                    <a:pt x="244770" y="375313"/>
                    <a:pt x="236610" y="367154"/>
                  </a:cubicBezTo>
                  <a:cubicBezTo>
                    <a:pt x="231171" y="361714"/>
                    <a:pt x="223012" y="361714"/>
                    <a:pt x="217573" y="361714"/>
                  </a:cubicBezTo>
                  <a:cubicBezTo>
                    <a:pt x="212134" y="361714"/>
                    <a:pt x="206694" y="361714"/>
                    <a:pt x="201255" y="361714"/>
                  </a:cubicBezTo>
                  <a:cubicBezTo>
                    <a:pt x="198535" y="361714"/>
                    <a:pt x="198535" y="364434"/>
                    <a:pt x="198535" y="367154"/>
                  </a:cubicBezTo>
                  <a:cubicBezTo>
                    <a:pt x="198535" y="375313"/>
                    <a:pt x="201255" y="386191"/>
                    <a:pt x="201255" y="388911"/>
                  </a:cubicBezTo>
                  <a:cubicBezTo>
                    <a:pt x="201255" y="402509"/>
                    <a:pt x="198535" y="413388"/>
                    <a:pt x="198535" y="426986"/>
                  </a:cubicBezTo>
                  <a:cubicBezTo>
                    <a:pt x="198535" y="446024"/>
                    <a:pt x="203975" y="456902"/>
                    <a:pt x="203975" y="478660"/>
                  </a:cubicBezTo>
                  <a:cubicBezTo>
                    <a:pt x="203975" y="503136"/>
                    <a:pt x="201255" y="527613"/>
                    <a:pt x="198535" y="552090"/>
                  </a:cubicBezTo>
                  <a:cubicBezTo>
                    <a:pt x="198535" y="560249"/>
                    <a:pt x="195816" y="568408"/>
                    <a:pt x="195816" y="576567"/>
                  </a:cubicBezTo>
                  <a:cubicBezTo>
                    <a:pt x="195816" y="582006"/>
                    <a:pt x="195816" y="587446"/>
                    <a:pt x="198535" y="592885"/>
                  </a:cubicBezTo>
                  <a:cubicBezTo>
                    <a:pt x="212134" y="592885"/>
                    <a:pt x="225732" y="592885"/>
                    <a:pt x="233891" y="592885"/>
                  </a:cubicBezTo>
                  <a:cubicBezTo>
                    <a:pt x="247489" y="592885"/>
                    <a:pt x="271966" y="592885"/>
                    <a:pt x="271966" y="611923"/>
                  </a:cubicBezTo>
                  <a:cubicBezTo>
                    <a:pt x="271966" y="620082"/>
                    <a:pt x="269246" y="622801"/>
                    <a:pt x="266527" y="628241"/>
                  </a:cubicBezTo>
                  <a:cubicBezTo>
                    <a:pt x="261087" y="633680"/>
                    <a:pt x="255648" y="636400"/>
                    <a:pt x="250209" y="636400"/>
                  </a:cubicBezTo>
                  <a:cubicBezTo>
                    <a:pt x="239330" y="639119"/>
                    <a:pt x="233891" y="639119"/>
                    <a:pt x="228451" y="639119"/>
                  </a:cubicBezTo>
                  <a:cubicBezTo>
                    <a:pt x="223012" y="639119"/>
                    <a:pt x="206694" y="639119"/>
                    <a:pt x="187657" y="639119"/>
                  </a:cubicBezTo>
                  <a:cubicBezTo>
                    <a:pt x="176778" y="647278"/>
                    <a:pt x="163180" y="649998"/>
                    <a:pt x="152301" y="652717"/>
                  </a:cubicBezTo>
                  <a:cubicBezTo>
                    <a:pt x="146862" y="652717"/>
                    <a:pt x="138703" y="655437"/>
                    <a:pt x="133263" y="655437"/>
                  </a:cubicBezTo>
                  <a:cubicBezTo>
                    <a:pt x="130544" y="655437"/>
                    <a:pt x="125104" y="655437"/>
                    <a:pt x="122385" y="652717"/>
                  </a:cubicBezTo>
                  <a:cubicBezTo>
                    <a:pt x="114226" y="649998"/>
                    <a:pt x="103347" y="644559"/>
                    <a:pt x="97908" y="639119"/>
                  </a:cubicBezTo>
                  <a:cubicBezTo>
                    <a:pt x="87029" y="639119"/>
                    <a:pt x="78870" y="639119"/>
                    <a:pt x="70711" y="639119"/>
                  </a:cubicBezTo>
                  <a:cubicBezTo>
                    <a:pt x="62552" y="639119"/>
                    <a:pt x="54393" y="639119"/>
                    <a:pt x="46234" y="639119"/>
                  </a:cubicBezTo>
                  <a:cubicBezTo>
                    <a:pt x="38075" y="639119"/>
                    <a:pt x="27197" y="633680"/>
                    <a:pt x="19038" y="630960"/>
                  </a:cubicBezTo>
                  <a:cubicBezTo>
                    <a:pt x="10879" y="628241"/>
                    <a:pt x="2720" y="620082"/>
                    <a:pt x="2720" y="614642"/>
                  </a:cubicBezTo>
                  <a:cubicBezTo>
                    <a:pt x="2720" y="611923"/>
                    <a:pt x="2720" y="609203"/>
                    <a:pt x="8159" y="606483"/>
                  </a:cubicBezTo>
                  <a:cubicBezTo>
                    <a:pt x="13599" y="603764"/>
                    <a:pt x="24477" y="601044"/>
                    <a:pt x="29916" y="598324"/>
                  </a:cubicBezTo>
                  <a:cubicBezTo>
                    <a:pt x="43515" y="595605"/>
                    <a:pt x="62552" y="595605"/>
                    <a:pt x="76151" y="592885"/>
                  </a:cubicBezTo>
                  <a:cubicBezTo>
                    <a:pt x="76151" y="587446"/>
                    <a:pt x="73431" y="582006"/>
                    <a:pt x="73431" y="573848"/>
                  </a:cubicBezTo>
                  <a:cubicBezTo>
                    <a:pt x="73431" y="565689"/>
                    <a:pt x="70711" y="516735"/>
                    <a:pt x="70711" y="500417"/>
                  </a:cubicBezTo>
                  <a:cubicBezTo>
                    <a:pt x="70711" y="481379"/>
                    <a:pt x="73431" y="456902"/>
                    <a:pt x="73431" y="437865"/>
                  </a:cubicBezTo>
                  <a:cubicBezTo>
                    <a:pt x="73431" y="416108"/>
                    <a:pt x="70711" y="391631"/>
                    <a:pt x="70711" y="369873"/>
                  </a:cubicBezTo>
                  <a:cubicBezTo>
                    <a:pt x="70711" y="345397"/>
                    <a:pt x="70711" y="318200"/>
                    <a:pt x="70711" y="293723"/>
                  </a:cubicBezTo>
                  <a:cubicBezTo>
                    <a:pt x="70711" y="266526"/>
                    <a:pt x="73431" y="239330"/>
                    <a:pt x="73431" y="212133"/>
                  </a:cubicBezTo>
                  <a:cubicBezTo>
                    <a:pt x="73431" y="187656"/>
                    <a:pt x="76151" y="179498"/>
                    <a:pt x="76151" y="155021"/>
                  </a:cubicBezTo>
                  <a:cubicBezTo>
                    <a:pt x="76151" y="144142"/>
                    <a:pt x="76151" y="130544"/>
                    <a:pt x="76151" y="119665"/>
                  </a:cubicBezTo>
                  <a:cubicBezTo>
                    <a:pt x="76151" y="106067"/>
                    <a:pt x="78870" y="95188"/>
                    <a:pt x="78870" y="84310"/>
                  </a:cubicBezTo>
                  <a:cubicBezTo>
                    <a:pt x="78870" y="78870"/>
                    <a:pt x="78870" y="70711"/>
                    <a:pt x="76151" y="62552"/>
                  </a:cubicBezTo>
                  <a:cubicBezTo>
                    <a:pt x="76151" y="62552"/>
                    <a:pt x="73431" y="62552"/>
                    <a:pt x="67992" y="62552"/>
                  </a:cubicBezTo>
                  <a:cubicBezTo>
                    <a:pt x="59833" y="62552"/>
                    <a:pt x="51674" y="62552"/>
                    <a:pt x="43515" y="62552"/>
                  </a:cubicBezTo>
                  <a:cubicBezTo>
                    <a:pt x="35356" y="62552"/>
                    <a:pt x="24477" y="59833"/>
                    <a:pt x="16318" y="57113"/>
                  </a:cubicBezTo>
                  <a:cubicBezTo>
                    <a:pt x="8159" y="54393"/>
                    <a:pt x="0" y="43515"/>
                    <a:pt x="0" y="40795"/>
                  </a:cubicBezTo>
                  <a:cubicBezTo>
                    <a:pt x="0" y="38075"/>
                    <a:pt x="0" y="35356"/>
                    <a:pt x="5439" y="32636"/>
                  </a:cubicBezTo>
                  <a:cubicBezTo>
                    <a:pt x="10879" y="29917"/>
                    <a:pt x="21758" y="27197"/>
                    <a:pt x="27197" y="24477"/>
                  </a:cubicBezTo>
                  <a:cubicBezTo>
                    <a:pt x="46234" y="21758"/>
                    <a:pt x="62552" y="19038"/>
                    <a:pt x="76151" y="19038"/>
                  </a:cubicBezTo>
                  <a:cubicBezTo>
                    <a:pt x="76151" y="16318"/>
                    <a:pt x="78870" y="16318"/>
                    <a:pt x="78870" y="13598"/>
                  </a:cubicBezTo>
                  <a:cubicBezTo>
                    <a:pt x="84309" y="10879"/>
                    <a:pt x="89749" y="8159"/>
                    <a:pt x="95188" y="5440"/>
                  </a:cubicBezTo>
                  <a:cubicBezTo>
                    <a:pt x="100628" y="2720"/>
                    <a:pt x="106067" y="0"/>
                    <a:pt x="111506" y="0"/>
                  </a:cubicBezTo>
                  <a:close/>
                </a:path>
              </a:pathLst>
            </a:custGeom>
            <a:grpFill/>
            <a:ln w="27168" cap="flat">
              <a:noFill/>
              <a:prstDash val="solid"/>
              <a:miter/>
            </a:ln>
          </p:spPr>
          <p:txBody>
            <a:bodyPr rtlCol="0" anchor="ctr"/>
            <a:lstStyle/>
            <a:p>
              <a:endParaRPr/>
            </a:p>
          </p:txBody>
        </p:sp>
        <p:sp>
          <p:nvSpPr>
            <p:cNvPr id="47" name="Freeform: Shape 46">
              <a:extLst>
                <a:ext uri="{FF2B5EF4-FFF2-40B4-BE49-F238E27FC236}">
                  <a16:creationId xmlns:a16="http://schemas.microsoft.com/office/drawing/2014/main" id="{2CB86C1E-34D9-4E0F-88EC-65476446F32C}"/>
                </a:ext>
              </a:extLst>
            </p:cNvPr>
            <p:cNvSpPr/>
            <p:nvPr/>
          </p:nvSpPr>
          <p:spPr>
            <a:xfrm>
              <a:off x="8346812" y="4186718"/>
              <a:ext cx="353556" cy="761503"/>
            </a:xfrm>
            <a:custGeom>
              <a:avLst/>
              <a:gdLst>
                <a:gd name="connsiteX0" fmla="*/ 283910 w 353555"/>
                <a:gd name="connsiteY0" fmla="*/ 672820 h 761503"/>
                <a:gd name="connsiteX1" fmla="*/ 321985 w 353555"/>
                <a:gd name="connsiteY1" fmla="*/ 689138 h 761503"/>
                <a:gd name="connsiteX2" fmla="*/ 316546 w 353555"/>
                <a:gd name="connsiteY2" fmla="*/ 705456 h 761503"/>
                <a:gd name="connsiteX3" fmla="*/ 300228 w 353555"/>
                <a:gd name="connsiteY3" fmla="*/ 713615 h 761503"/>
                <a:gd name="connsiteX4" fmla="*/ 278471 w 353555"/>
                <a:gd name="connsiteY4" fmla="*/ 716335 h 761503"/>
                <a:gd name="connsiteX5" fmla="*/ 237676 w 353555"/>
                <a:gd name="connsiteY5" fmla="*/ 716335 h 761503"/>
                <a:gd name="connsiteX6" fmla="*/ 180563 w 353555"/>
                <a:gd name="connsiteY6" fmla="*/ 719054 h 761503"/>
                <a:gd name="connsiteX7" fmla="*/ 126170 w 353555"/>
                <a:gd name="connsiteY7" fmla="*/ 719054 h 761503"/>
                <a:gd name="connsiteX8" fmla="*/ 101693 w 353555"/>
                <a:gd name="connsiteY8" fmla="*/ 719054 h 761503"/>
                <a:gd name="connsiteX9" fmla="*/ 74496 w 353555"/>
                <a:gd name="connsiteY9" fmla="*/ 713615 h 761503"/>
                <a:gd name="connsiteX10" fmla="*/ 58178 w 353555"/>
                <a:gd name="connsiteY10" fmla="*/ 697297 h 761503"/>
                <a:gd name="connsiteX11" fmla="*/ 63618 w 353555"/>
                <a:gd name="connsiteY11" fmla="*/ 689138 h 761503"/>
                <a:gd name="connsiteX12" fmla="*/ 85375 w 353555"/>
                <a:gd name="connsiteY12" fmla="*/ 680979 h 761503"/>
                <a:gd name="connsiteX13" fmla="*/ 131609 w 353555"/>
                <a:gd name="connsiteY13" fmla="*/ 675540 h 761503"/>
                <a:gd name="connsiteX14" fmla="*/ 142488 w 353555"/>
                <a:gd name="connsiteY14" fmla="*/ 675540 h 761503"/>
                <a:gd name="connsiteX15" fmla="*/ 131609 w 353555"/>
                <a:gd name="connsiteY15" fmla="*/ 653783 h 761503"/>
                <a:gd name="connsiteX16" fmla="*/ 128890 w 353555"/>
                <a:gd name="connsiteY16" fmla="*/ 640184 h 761503"/>
                <a:gd name="connsiteX17" fmla="*/ 128890 w 353555"/>
                <a:gd name="connsiteY17" fmla="*/ 629306 h 761503"/>
                <a:gd name="connsiteX18" fmla="*/ 128890 w 353555"/>
                <a:gd name="connsiteY18" fmla="*/ 621147 h 761503"/>
                <a:gd name="connsiteX19" fmla="*/ 128890 w 353555"/>
                <a:gd name="connsiteY19" fmla="*/ 593950 h 761503"/>
                <a:gd name="connsiteX20" fmla="*/ 128890 w 353555"/>
                <a:gd name="connsiteY20" fmla="*/ 583072 h 761503"/>
                <a:gd name="connsiteX21" fmla="*/ 128890 w 353555"/>
                <a:gd name="connsiteY21" fmla="*/ 436210 h 761503"/>
                <a:gd name="connsiteX22" fmla="*/ 128890 w 353555"/>
                <a:gd name="connsiteY22" fmla="*/ 357340 h 761503"/>
                <a:gd name="connsiteX23" fmla="*/ 131609 w 353555"/>
                <a:gd name="connsiteY23" fmla="*/ 289349 h 761503"/>
                <a:gd name="connsiteX24" fmla="*/ 131609 w 353555"/>
                <a:gd name="connsiteY24" fmla="*/ 251274 h 761503"/>
                <a:gd name="connsiteX25" fmla="*/ 131609 w 353555"/>
                <a:gd name="connsiteY25" fmla="*/ 205040 h 761503"/>
                <a:gd name="connsiteX26" fmla="*/ 131609 w 353555"/>
                <a:gd name="connsiteY26" fmla="*/ 139768 h 761503"/>
                <a:gd name="connsiteX27" fmla="*/ 131609 w 353555"/>
                <a:gd name="connsiteY27" fmla="*/ 128889 h 761503"/>
                <a:gd name="connsiteX28" fmla="*/ 126170 w 353555"/>
                <a:gd name="connsiteY28" fmla="*/ 128889 h 761503"/>
                <a:gd name="connsiteX29" fmla="*/ 101693 w 353555"/>
                <a:gd name="connsiteY29" fmla="*/ 128889 h 761503"/>
                <a:gd name="connsiteX30" fmla="*/ 74496 w 353555"/>
                <a:gd name="connsiteY30" fmla="*/ 123450 h 761503"/>
                <a:gd name="connsiteX31" fmla="*/ 58178 w 353555"/>
                <a:gd name="connsiteY31" fmla="*/ 107132 h 761503"/>
                <a:gd name="connsiteX32" fmla="*/ 60898 w 353555"/>
                <a:gd name="connsiteY32" fmla="*/ 98973 h 761503"/>
                <a:gd name="connsiteX33" fmla="*/ 82655 w 353555"/>
                <a:gd name="connsiteY33" fmla="*/ 93534 h 761503"/>
                <a:gd name="connsiteX34" fmla="*/ 131609 w 353555"/>
                <a:gd name="connsiteY34" fmla="*/ 88094 h 761503"/>
                <a:gd name="connsiteX35" fmla="*/ 131609 w 353555"/>
                <a:gd name="connsiteY35" fmla="*/ 82655 h 761503"/>
                <a:gd name="connsiteX36" fmla="*/ 134329 w 353555"/>
                <a:gd name="connsiteY36" fmla="*/ 71776 h 761503"/>
                <a:gd name="connsiteX37" fmla="*/ 147927 w 353555"/>
                <a:gd name="connsiteY37" fmla="*/ 63617 h 761503"/>
                <a:gd name="connsiteX38" fmla="*/ 164245 w 353555"/>
                <a:gd name="connsiteY38" fmla="*/ 58178 h 761503"/>
                <a:gd name="connsiteX39" fmla="*/ 177843 w 353555"/>
                <a:gd name="connsiteY39" fmla="*/ 58178 h 761503"/>
                <a:gd name="connsiteX40" fmla="*/ 196881 w 353555"/>
                <a:gd name="connsiteY40" fmla="*/ 60898 h 761503"/>
                <a:gd name="connsiteX41" fmla="*/ 232237 w 353555"/>
                <a:gd name="connsiteY41" fmla="*/ 88094 h 761503"/>
                <a:gd name="connsiteX42" fmla="*/ 278471 w 353555"/>
                <a:gd name="connsiteY42" fmla="*/ 88094 h 761503"/>
                <a:gd name="connsiteX43" fmla="*/ 316546 w 353555"/>
                <a:gd name="connsiteY43" fmla="*/ 104412 h 761503"/>
                <a:gd name="connsiteX44" fmla="*/ 311107 w 353555"/>
                <a:gd name="connsiteY44" fmla="*/ 120730 h 761503"/>
                <a:gd name="connsiteX45" fmla="*/ 294789 w 353555"/>
                <a:gd name="connsiteY45" fmla="*/ 128889 h 761503"/>
                <a:gd name="connsiteX46" fmla="*/ 273032 w 353555"/>
                <a:gd name="connsiteY46" fmla="*/ 131609 h 761503"/>
                <a:gd name="connsiteX47" fmla="*/ 243115 w 353555"/>
                <a:gd name="connsiteY47" fmla="*/ 131609 h 761503"/>
                <a:gd name="connsiteX48" fmla="*/ 243115 w 353555"/>
                <a:gd name="connsiteY48" fmla="*/ 134329 h 761503"/>
                <a:gd name="connsiteX49" fmla="*/ 248554 w 353555"/>
                <a:gd name="connsiteY49" fmla="*/ 169684 h 761503"/>
                <a:gd name="connsiteX50" fmla="*/ 251274 w 353555"/>
                <a:gd name="connsiteY50" fmla="*/ 205040 h 761503"/>
                <a:gd name="connsiteX51" fmla="*/ 251274 w 353555"/>
                <a:gd name="connsiteY51" fmla="*/ 240395 h 761503"/>
                <a:gd name="connsiteX52" fmla="*/ 251274 w 353555"/>
                <a:gd name="connsiteY52" fmla="*/ 256713 h 761503"/>
                <a:gd name="connsiteX53" fmla="*/ 253994 w 353555"/>
                <a:gd name="connsiteY53" fmla="*/ 270311 h 761503"/>
                <a:gd name="connsiteX54" fmla="*/ 259433 w 353555"/>
                <a:gd name="connsiteY54" fmla="*/ 343742 h 761503"/>
                <a:gd name="connsiteX55" fmla="*/ 262153 w 353555"/>
                <a:gd name="connsiteY55" fmla="*/ 425332 h 761503"/>
                <a:gd name="connsiteX56" fmla="*/ 264872 w 353555"/>
                <a:gd name="connsiteY56" fmla="*/ 490603 h 761503"/>
                <a:gd name="connsiteX57" fmla="*/ 270312 w 353555"/>
                <a:gd name="connsiteY57" fmla="*/ 564034 h 761503"/>
                <a:gd name="connsiteX58" fmla="*/ 270312 w 353555"/>
                <a:gd name="connsiteY58" fmla="*/ 599390 h 761503"/>
                <a:gd name="connsiteX59" fmla="*/ 270312 w 353555"/>
                <a:gd name="connsiteY59" fmla="*/ 637465 h 761503"/>
                <a:gd name="connsiteX60" fmla="*/ 264872 w 353555"/>
                <a:gd name="connsiteY60" fmla="*/ 670101 h 761503"/>
                <a:gd name="connsiteX61" fmla="*/ 283910 w 353555"/>
                <a:gd name="connsiteY61" fmla="*/ 672820 h 761503"/>
                <a:gd name="connsiteX62" fmla="*/ 283910 w 353555"/>
                <a:gd name="connsiteY62" fmla="*/ 672820 h 76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53555" h="761503">
                  <a:moveTo>
                    <a:pt x="283910" y="672820"/>
                  </a:moveTo>
                  <a:cubicBezTo>
                    <a:pt x="297508" y="672820"/>
                    <a:pt x="321985" y="672820"/>
                    <a:pt x="321985" y="689138"/>
                  </a:cubicBezTo>
                  <a:cubicBezTo>
                    <a:pt x="321985" y="697297"/>
                    <a:pt x="319266" y="697297"/>
                    <a:pt x="316546" y="705456"/>
                  </a:cubicBezTo>
                  <a:cubicBezTo>
                    <a:pt x="311107" y="710895"/>
                    <a:pt x="305667" y="713615"/>
                    <a:pt x="300228" y="713615"/>
                  </a:cubicBezTo>
                  <a:cubicBezTo>
                    <a:pt x="292069" y="716335"/>
                    <a:pt x="283910" y="716335"/>
                    <a:pt x="278471" y="716335"/>
                  </a:cubicBezTo>
                  <a:cubicBezTo>
                    <a:pt x="275751" y="716335"/>
                    <a:pt x="256713" y="716335"/>
                    <a:pt x="237676" y="716335"/>
                  </a:cubicBezTo>
                  <a:cubicBezTo>
                    <a:pt x="213199" y="716335"/>
                    <a:pt x="186003" y="719054"/>
                    <a:pt x="180563" y="719054"/>
                  </a:cubicBezTo>
                  <a:cubicBezTo>
                    <a:pt x="166965" y="719054"/>
                    <a:pt x="142488" y="719054"/>
                    <a:pt x="126170" y="719054"/>
                  </a:cubicBezTo>
                  <a:cubicBezTo>
                    <a:pt x="118011" y="719054"/>
                    <a:pt x="109852" y="719054"/>
                    <a:pt x="101693" y="719054"/>
                  </a:cubicBezTo>
                  <a:cubicBezTo>
                    <a:pt x="93534" y="719054"/>
                    <a:pt x="82655" y="719054"/>
                    <a:pt x="74496" y="713615"/>
                  </a:cubicBezTo>
                  <a:cubicBezTo>
                    <a:pt x="66337" y="710895"/>
                    <a:pt x="58178" y="702736"/>
                    <a:pt x="58178" y="697297"/>
                  </a:cubicBezTo>
                  <a:cubicBezTo>
                    <a:pt x="58178" y="694578"/>
                    <a:pt x="58178" y="691858"/>
                    <a:pt x="63618" y="689138"/>
                  </a:cubicBezTo>
                  <a:cubicBezTo>
                    <a:pt x="69057" y="686418"/>
                    <a:pt x="79936" y="683699"/>
                    <a:pt x="85375" y="680979"/>
                  </a:cubicBezTo>
                  <a:cubicBezTo>
                    <a:pt x="104413" y="678260"/>
                    <a:pt x="123450" y="675540"/>
                    <a:pt x="131609" y="675540"/>
                  </a:cubicBezTo>
                  <a:cubicBezTo>
                    <a:pt x="134329" y="675540"/>
                    <a:pt x="137049" y="675540"/>
                    <a:pt x="142488" y="675540"/>
                  </a:cubicBezTo>
                  <a:cubicBezTo>
                    <a:pt x="134329" y="670101"/>
                    <a:pt x="131609" y="661942"/>
                    <a:pt x="131609" y="653783"/>
                  </a:cubicBezTo>
                  <a:cubicBezTo>
                    <a:pt x="131609" y="648343"/>
                    <a:pt x="131609" y="642904"/>
                    <a:pt x="128890" y="640184"/>
                  </a:cubicBezTo>
                  <a:cubicBezTo>
                    <a:pt x="128890" y="637465"/>
                    <a:pt x="128890" y="634745"/>
                    <a:pt x="128890" y="629306"/>
                  </a:cubicBezTo>
                  <a:cubicBezTo>
                    <a:pt x="128890" y="626586"/>
                    <a:pt x="128890" y="623867"/>
                    <a:pt x="128890" y="621147"/>
                  </a:cubicBezTo>
                  <a:cubicBezTo>
                    <a:pt x="128890" y="612988"/>
                    <a:pt x="128890" y="604829"/>
                    <a:pt x="128890" y="593950"/>
                  </a:cubicBezTo>
                  <a:cubicBezTo>
                    <a:pt x="128890" y="591231"/>
                    <a:pt x="128890" y="585791"/>
                    <a:pt x="128890" y="583072"/>
                  </a:cubicBezTo>
                  <a:cubicBezTo>
                    <a:pt x="128890" y="534118"/>
                    <a:pt x="131609" y="485164"/>
                    <a:pt x="128890" y="436210"/>
                  </a:cubicBezTo>
                  <a:cubicBezTo>
                    <a:pt x="128890" y="409014"/>
                    <a:pt x="128890" y="384537"/>
                    <a:pt x="128890" y="357340"/>
                  </a:cubicBezTo>
                  <a:cubicBezTo>
                    <a:pt x="128890" y="335583"/>
                    <a:pt x="131609" y="313826"/>
                    <a:pt x="131609" y="289349"/>
                  </a:cubicBezTo>
                  <a:cubicBezTo>
                    <a:pt x="131609" y="275751"/>
                    <a:pt x="131609" y="264872"/>
                    <a:pt x="131609" y="251274"/>
                  </a:cubicBezTo>
                  <a:cubicBezTo>
                    <a:pt x="131609" y="234956"/>
                    <a:pt x="131609" y="221357"/>
                    <a:pt x="131609" y="205040"/>
                  </a:cubicBezTo>
                  <a:cubicBezTo>
                    <a:pt x="131609" y="183282"/>
                    <a:pt x="131609" y="161525"/>
                    <a:pt x="131609" y="139768"/>
                  </a:cubicBezTo>
                  <a:cubicBezTo>
                    <a:pt x="131609" y="137048"/>
                    <a:pt x="131609" y="134329"/>
                    <a:pt x="131609" y="128889"/>
                  </a:cubicBezTo>
                  <a:cubicBezTo>
                    <a:pt x="128890" y="128889"/>
                    <a:pt x="126170" y="128889"/>
                    <a:pt x="126170" y="128889"/>
                  </a:cubicBezTo>
                  <a:cubicBezTo>
                    <a:pt x="118011" y="128889"/>
                    <a:pt x="109852" y="128889"/>
                    <a:pt x="101693" y="128889"/>
                  </a:cubicBezTo>
                  <a:cubicBezTo>
                    <a:pt x="93534" y="128889"/>
                    <a:pt x="82655" y="128889"/>
                    <a:pt x="74496" y="123450"/>
                  </a:cubicBezTo>
                  <a:cubicBezTo>
                    <a:pt x="66337" y="120730"/>
                    <a:pt x="58178" y="112571"/>
                    <a:pt x="58178" y="107132"/>
                  </a:cubicBezTo>
                  <a:cubicBezTo>
                    <a:pt x="58178" y="104412"/>
                    <a:pt x="58178" y="101693"/>
                    <a:pt x="60898" y="98973"/>
                  </a:cubicBezTo>
                  <a:cubicBezTo>
                    <a:pt x="63618" y="96253"/>
                    <a:pt x="77216" y="93534"/>
                    <a:pt x="82655" y="93534"/>
                  </a:cubicBezTo>
                  <a:cubicBezTo>
                    <a:pt x="98973" y="90814"/>
                    <a:pt x="123450" y="88094"/>
                    <a:pt x="131609" y="88094"/>
                  </a:cubicBezTo>
                  <a:cubicBezTo>
                    <a:pt x="131609" y="85375"/>
                    <a:pt x="131609" y="85375"/>
                    <a:pt x="131609" y="82655"/>
                  </a:cubicBezTo>
                  <a:cubicBezTo>
                    <a:pt x="131609" y="77216"/>
                    <a:pt x="131609" y="74496"/>
                    <a:pt x="134329" y="71776"/>
                  </a:cubicBezTo>
                  <a:cubicBezTo>
                    <a:pt x="137049" y="69057"/>
                    <a:pt x="145208" y="66337"/>
                    <a:pt x="147927" y="63617"/>
                  </a:cubicBezTo>
                  <a:cubicBezTo>
                    <a:pt x="153366" y="60898"/>
                    <a:pt x="158806" y="58178"/>
                    <a:pt x="164245" y="58178"/>
                  </a:cubicBezTo>
                  <a:cubicBezTo>
                    <a:pt x="169684" y="58178"/>
                    <a:pt x="175124" y="58178"/>
                    <a:pt x="177843" y="58178"/>
                  </a:cubicBezTo>
                  <a:cubicBezTo>
                    <a:pt x="183283" y="58178"/>
                    <a:pt x="191442" y="58178"/>
                    <a:pt x="196881" y="60898"/>
                  </a:cubicBezTo>
                  <a:cubicBezTo>
                    <a:pt x="213199" y="63617"/>
                    <a:pt x="224078" y="74496"/>
                    <a:pt x="232237" y="88094"/>
                  </a:cubicBezTo>
                  <a:cubicBezTo>
                    <a:pt x="253994" y="88094"/>
                    <a:pt x="270312" y="88094"/>
                    <a:pt x="278471" y="88094"/>
                  </a:cubicBezTo>
                  <a:cubicBezTo>
                    <a:pt x="292069" y="88094"/>
                    <a:pt x="316546" y="88094"/>
                    <a:pt x="316546" y="104412"/>
                  </a:cubicBezTo>
                  <a:cubicBezTo>
                    <a:pt x="316546" y="112571"/>
                    <a:pt x="313826" y="112571"/>
                    <a:pt x="311107" y="120730"/>
                  </a:cubicBezTo>
                  <a:cubicBezTo>
                    <a:pt x="305667" y="126170"/>
                    <a:pt x="300228" y="128889"/>
                    <a:pt x="294789" y="128889"/>
                  </a:cubicBezTo>
                  <a:cubicBezTo>
                    <a:pt x="286630" y="131609"/>
                    <a:pt x="278471" y="131609"/>
                    <a:pt x="273032" y="131609"/>
                  </a:cubicBezTo>
                  <a:cubicBezTo>
                    <a:pt x="270312" y="131609"/>
                    <a:pt x="259433" y="131609"/>
                    <a:pt x="243115" y="131609"/>
                  </a:cubicBezTo>
                  <a:lnTo>
                    <a:pt x="243115" y="134329"/>
                  </a:lnTo>
                  <a:cubicBezTo>
                    <a:pt x="245835" y="145207"/>
                    <a:pt x="245835" y="158805"/>
                    <a:pt x="248554" y="169684"/>
                  </a:cubicBezTo>
                  <a:cubicBezTo>
                    <a:pt x="251274" y="180563"/>
                    <a:pt x="251274" y="194161"/>
                    <a:pt x="251274" y="205040"/>
                  </a:cubicBezTo>
                  <a:cubicBezTo>
                    <a:pt x="251274" y="215918"/>
                    <a:pt x="251274" y="226797"/>
                    <a:pt x="251274" y="240395"/>
                  </a:cubicBezTo>
                  <a:cubicBezTo>
                    <a:pt x="251274" y="245834"/>
                    <a:pt x="251274" y="251274"/>
                    <a:pt x="251274" y="256713"/>
                  </a:cubicBezTo>
                  <a:cubicBezTo>
                    <a:pt x="251274" y="262152"/>
                    <a:pt x="251274" y="267592"/>
                    <a:pt x="253994" y="270311"/>
                  </a:cubicBezTo>
                  <a:cubicBezTo>
                    <a:pt x="256713" y="294788"/>
                    <a:pt x="256713" y="319265"/>
                    <a:pt x="259433" y="343742"/>
                  </a:cubicBezTo>
                  <a:cubicBezTo>
                    <a:pt x="259433" y="370939"/>
                    <a:pt x="262153" y="398135"/>
                    <a:pt x="262153" y="425332"/>
                  </a:cubicBezTo>
                  <a:cubicBezTo>
                    <a:pt x="262153" y="447089"/>
                    <a:pt x="262153" y="468846"/>
                    <a:pt x="264872" y="490603"/>
                  </a:cubicBezTo>
                  <a:cubicBezTo>
                    <a:pt x="264872" y="515080"/>
                    <a:pt x="270312" y="539557"/>
                    <a:pt x="270312" y="564034"/>
                  </a:cubicBezTo>
                  <a:cubicBezTo>
                    <a:pt x="270312" y="574913"/>
                    <a:pt x="270312" y="588511"/>
                    <a:pt x="270312" y="599390"/>
                  </a:cubicBezTo>
                  <a:cubicBezTo>
                    <a:pt x="270312" y="612988"/>
                    <a:pt x="270312" y="623867"/>
                    <a:pt x="270312" y="637465"/>
                  </a:cubicBezTo>
                  <a:cubicBezTo>
                    <a:pt x="270312" y="648343"/>
                    <a:pt x="270312" y="661942"/>
                    <a:pt x="264872" y="670101"/>
                  </a:cubicBezTo>
                  <a:cubicBezTo>
                    <a:pt x="273032" y="672820"/>
                    <a:pt x="278471" y="672820"/>
                    <a:pt x="283910" y="672820"/>
                  </a:cubicBezTo>
                  <a:lnTo>
                    <a:pt x="283910" y="672820"/>
                  </a:lnTo>
                  <a:close/>
                </a:path>
              </a:pathLst>
            </a:custGeom>
            <a:grpFill/>
            <a:ln w="27168" cap="flat">
              <a:noFill/>
              <a:prstDash val="solid"/>
              <a:miter/>
            </a:ln>
          </p:spPr>
          <p:txBody>
            <a:bodyPr rtlCol="0" anchor="ctr"/>
            <a:lstStyle/>
            <a:p>
              <a:endParaRPr/>
            </a:p>
          </p:txBody>
        </p:sp>
        <p:sp>
          <p:nvSpPr>
            <p:cNvPr id="48" name="Freeform: Shape 47">
              <a:extLst>
                <a:ext uri="{FF2B5EF4-FFF2-40B4-BE49-F238E27FC236}">
                  <a16:creationId xmlns:a16="http://schemas.microsoft.com/office/drawing/2014/main" id="{D932AD99-53C0-46CD-960C-6F1735F80A7B}"/>
                </a:ext>
              </a:extLst>
            </p:cNvPr>
            <p:cNvSpPr/>
            <p:nvPr/>
          </p:nvSpPr>
          <p:spPr>
            <a:xfrm>
              <a:off x="8652924" y="4192158"/>
              <a:ext cx="516735" cy="788700"/>
            </a:xfrm>
            <a:custGeom>
              <a:avLst/>
              <a:gdLst>
                <a:gd name="connsiteX0" fmla="*/ 464616 w 516735"/>
                <a:gd name="connsiteY0" fmla="*/ 436210 h 788699"/>
                <a:gd name="connsiteX1" fmla="*/ 445578 w 516735"/>
                <a:gd name="connsiteY1" fmla="*/ 455248 h 788699"/>
                <a:gd name="connsiteX2" fmla="*/ 404783 w 516735"/>
                <a:gd name="connsiteY2" fmla="*/ 466126 h 788699"/>
                <a:gd name="connsiteX3" fmla="*/ 385746 w 516735"/>
                <a:gd name="connsiteY3" fmla="*/ 479725 h 788699"/>
                <a:gd name="connsiteX4" fmla="*/ 388466 w 516735"/>
                <a:gd name="connsiteY4" fmla="*/ 512361 h 788699"/>
                <a:gd name="connsiteX5" fmla="*/ 388466 w 516735"/>
                <a:gd name="connsiteY5" fmla="*/ 544997 h 788699"/>
                <a:gd name="connsiteX6" fmla="*/ 388466 w 516735"/>
                <a:gd name="connsiteY6" fmla="*/ 566754 h 788699"/>
                <a:gd name="connsiteX7" fmla="*/ 391185 w 516735"/>
                <a:gd name="connsiteY7" fmla="*/ 632026 h 788699"/>
                <a:gd name="connsiteX8" fmla="*/ 393905 w 516735"/>
                <a:gd name="connsiteY8" fmla="*/ 683699 h 788699"/>
                <a:gd name="connsiteX9" fmla="*/ 377587 w 516735"/>
                <a:gd name="connsiteY9" fmla="*/ 724494 h 788699"/>
                <a:gd name="connsiteX10" fmla="*/ 361269 w 516735"/>
                <a:gd name="connsiteY10" fmla="*/ 719054 h 788699"/>
                <a:gd name="connsiteX11" fmla="*/ 353110 w 516735"/>
                <a:gd name="connsiteY11" fmla="*/ 702737 h 788699"/>
                <a:gd name="connsiteX12" fmla="*/ 350390 w 516735"/>
                <a:gd name="connsiteY12" fmla="*/ 686419 h 788699"/>
                <a:gd name="connsiteX13" fmla="*/ 353110 w 516735"/>
                <a:gd name="connsiteY13" fmla="*/ 659222 h 788699"/>
                <a:gd name="connsiteX14" fmla="*/ 353110 w 516735"/>
                <a:gd name="connsiteY14" fmla="*/ 656502 h 788699"/>
                <a:gd name="connsiteX15" fmla="*/ 317754 w 516735"/>
                <a:gd name="connsiteY15" fmla="*/ 708176 h 788699"/>
                <a:gd name="connsiteX16" fmla="*/ 241604 w 516735"/>
                <a:gd name="connsiteY16" fmla="*/ 735372 h 788699"/>
                <a:gd name="connsiteX17" fmla="*/ 187211 w 516735"/>
                <a:gd name="connsiteY17" fmla="*/ 727214 h 788699"/>
                <a:gd name="connsiteX18" fmla="*/ 135537 w 516735"/>
                <a:gd name="connsiteY18" fmla="*/ 694578 h 788699"/>
                <a:gd name="connsiteX19" fmla="*/ 86583 w 516735"/>
                <a:gd name="connsiteY19" fmla="*/ 621147 h 788699"/>
                <a:gd name="connsiteX20" fmla="*/ 67546 w 516735"/>
                <a:gd name="connsiteY20" fmla="*/ 555875 h 788699"/>
                <a:gd name="connsiteX21" fmla="*/ 59387 w 516735"/>
                <a:gd name="connsiteY21" fmla="*/ 509641 h 788699"/>
                <a:gd name="connsiteX22" fmla="*/ 59387 w 516735"/>
                <a:gd name="connsiteY22" fmla="*/ 468846 h 788699"/>
                <a:gd name="connsiteX23" fmla="*/ 86583 w 516735"/>
                <a:gd name="connsiteY23" fmla="*/ 302947 h 788699"/>
                <a:gd name="connsiteX24" fmla="*/ 108341 w 516735"/>
                <a:gd name="connsiteY24" fmla="*/ 224077 h 788699"/>
                <a:gd name="connsiteX25" fmla="*/ 146416 w 516735"/>
                <a:gd name="connsiteY25" fmla="*/ 145207 h 788699"/>
                <a:gd name="connsiteX26" fmla="*/ 198090 w 516735"/>
                <a:gd name="connsiteY26" fmla="*/ 85375 h 788699"/>
                <a:gd name="connsiteX27" fmla="*/ 228006 w 516735"/>
                <a:gd name="connsiteY27" fmla="*/ 69057 h 788699"/>
                <a:gd name="connsiteX28" fmla="*/ 268801 w 516735"/>
                <a:gd name="connsiteY28" fmla="*/ 58178 h 788699"/>
                <a:gd name="connsiteX29" fmla="*/ 274240 w 516735"/>
                <a:gd name="connsiteY29" fmla="*/ 58178 h 788699"/>
                <a:gd name="connsiteX30" fmla="*/ 295997 w 516735"/>
                <a:gd name="connsiteY30" fmla="*/ 60898 h 788699"/>
                <a:gd name="connsiteX31" fmla="*/ 331353 w 516735"/>
                <a:gd name="connsiteY31" fmla="*/ 71776 h 788699"/>
                <a:gd name="connsiteX32" fmla="*/ 350390 w 516735"/>
                <a:gd name="connsiteY32" fmla="*/ 93534 h 788699"/>
                <a:gd name="connsiteX33" fmla="*/ 353110 w 516735"/>
                <a:gd name="connsiteY33" fmla="*/ 74496 h 788699"/>
                <a:gd name="connsiteX34" fmla="*/ 358549 w 516735"/>
                <a:gd name="connsiteY34" fmla="*/ 63618 h 788699"/>
                <a:gd name="connsiteX35" fmla="*/ 366708 w 516735"/>
                <a:gd name="connsiteY35" fmla="*/ 58178 h 788699"/>
                <a:gd name="connsiteX36" fmla="*/ 374867 w 516735"/>
                <a:gd name="connsiteY36" fmla="*/ 63618 h 788699"/>
                <a:gd name="connsiteX37" fmla="*/ 383027 w 516735"/>
                <a:gd name="connsiteY37" fmla="*/ 82655 h 788699"/>
                <a:gd name="connsiteX38" fmla="*/ 385746 w 516735"/>
                <a:gd name="connsiteY38" fmla="*/ 126170 h 788699"/>
                <a:gd name="connsiteX39" fmla="*/ 388466 w 516735"/>
                <a:gd name="connsiteY39" fmla="*/ 186002 h 788699"/>
                <a:gd name="connsiteX40" fmla="*/ 391185 w 516735"/>
                <a:gd name="connsiteY40" fmla="*/ 237676 h 788699"/>
                <a:gd name="connsiteX41" fmla="*/ 374867 w 516735"/>
                <a:gd name="connsiteY41" fmla="*/ 278470 h 788699"/>
                <a:gd name="connsiteX42" fmla="*/ 358549 w 516735"/>
                <a:gd name="connsiteY42" fmla="*/ 273031 h 788699"/>
                <a:gd name="connsiteX43" fmla="*/ 350390 w 516735"/>
                <a:gd name="connsiteY43" fmla="*/ 256713 h 788699"/>
                <a:gd name="connsiteX44" fmla="*/ 347671 w 516735"/>
                <a:gd name="connsiteY44" fmla="*/ 240395 h 788699"/>
                <a:gd name="connsiteX45" fmla="*/ 347671 w 516735"/>
                <a:gd name="connsiteY45" fmla="*/ 213199 h 788699"/>
                <a:gd name="connsiteX46" fmla="*/ 344951 w 516735"/>
                <a:gd name="connsiteY46" fmla="*/ 194161 h 788699"/>
                <a:gd name="connsiteX47" fmla="*/ 339512 w 516735"/>
                <a:gd name="connsiteY47" fmla="*/ 150647 h 788699"/>
                <a:gd name="connsiteX48" fmla="*/ 323194 w 516735"/>
                <a:gd name="connsiteY48" fmla="*/ 112571 h 788699"/>
                <a:gd name="connsiteX49" fmla="*/ 293278 w 516735"/>
                <a:gd name="connsiteY49" fmla="*/ 101693 h 788699"/>
                <a:gd name="connsiteX50" fmla="*/ 263361 w 516735"/>
                <a:gd name="connsiteY50" fmla="*/ 120730 h 788699"/>
                <a:gd name="connsiteX51" fmla="*/ 241604 w 516735"/>
                <a:gd name="connsiteY51" fmla="*/ 153366 h 788699"/>
                <a:gd name="connsiteX52" fmla="*/ 233445 w 516735"/>
                <a:gd name="connsiteY52" fmla="*/ 194161 h 788699"/>
                <a:gd name="connsiteX53" fmla="*/ 225286 w 516735"/>
                <a:gd name="connsiteY53" fmla="*/ 232236 h 788699"/>
                <a:gd name="connsiteX54" fmla="*/ 217127 w 516735"/>
                <a:gd name="connsiteY54" fmla="*/ 275751 h 788699"/>
                <a:gd name="connsiteX55" fmla="*/ 211688 w 516735"/>
                <a:gd name="connsiteY55" fmla="*/ 316545 h 788699"/>
                <a:gd name="connsiteX56" fmla="*/ 206249 w 516735"/>
                <a:gd name="connsiteY56" fmla="*/ 354621 h 788699"/>
                <a:gd name="connsiteX57" fmla="*/ 200809 w 516735"/>
                <a:gd name="connsiteY57" fmla="*/ 398135 h 788699"/>
                <a:gd name="connsiteX58" fmla="*/ 195370 w 516735"/>
                <a:gd name="connsiteY58" fmla="*/ 438930 h 788699"/>
                <a:gd name="connsiteX59" fmla="*/ 192650 w 516735"/>
                <a:gd name="connsiteY59" fmla="*/ 474286 h 788699"/>
                <a:gd name="connsiteX60" fmla="*/ 195370 w 516735"/>
                <a:gd name="connsiteY60" fmla="*/ 525959 h 788699"/>
                <a:gd name="connsiteX61" fmla="*/ 208968 w 516735"/>
                <a:gd name="connsiteY61" fmla="*/ 596670 h 788699"/>
                <a:gd name="connsiteX62" fmla="*/ 214407 w 516735"/>
                <a:gd name="connsiteY62" fmla="*/ 623867 h 788699"/>
                <a:gd name="connsiteX63" fmla="*/ 228006 w 516735"/>
                <a:gd name="connsiteY63" fmla="*/ 656502 h 788699"/>
                <a:gd name="connsiteX64" fmla="*/ 271520 w 516735"/>
                <a:gd name="connsiteY64" fmla="*/ 689138 h 788699"/>
                <a:gd name="connsiteX65" fmla="*/ 306876 w 516735"/>
                <a:gd name="connsiteY65" fmla="*/ 664661 h 788699"/>
                <a:gd name="connsiteX66" fmla="*/ 331353 w 516735"/>
                <a:gd name="connsiteY66" fmla="*/ 602109 h 788699"/>
                <a:gd name="connsiteX67" fmla="*/ 336792 w 516735"/>
                <a:gd name="connsiteY67" fmla="*/ 544997 h 788699"/>
                <a:gd name="connsiteX68" fmla="*/ 336792 w 516735"/>
                <a:gd name="connsiteY68" fmla="*/ 498762 h 788699"/>
                <a:gd name="connsiteX69" fmla="*/ 336792 w 516735"/>
                <a:gd name="connsiteY69" fmla="*/ 490603 h 788699"/>
                <a:gd name="connsiteX70" fmla="*/ 320474 w 516735"/>
                <a:gd name="connsiteY70" fmla="*/ 477005 h 788699"/>
                <a:gd name="connsiteX71" fmla="*/ 282399 w 516735"/>
                <a:gd name="connsiteY71" fmla="*/ 479725 h 788699"/>
                <a:gd name="connsiteX72" fmla="*/ 252483 w 516735"/>
                <a:gd name="connsiteY72" fmla="*/ 474286 h 788699"/>
                <a:gd name="connsiteX73" fmla="*/ 247044 w 516735"/>
                <a:gd name="connsiteY73" fmla="*/ 466126 h 788699"/>
                <a:gd name="connsiteX74" fmla="*/ 249763 w 516735"/>
                <a:gd name="connsiteY74" fmla="*/ 457968 h 788699"/>
                <a:gd name="connsiteX75" fmla="*/ 268801 w 516735"/>
                <a:gd name="connsiteY75" fmla="*/ 447089 h 788699"/>
                <a:gd name="connsiteX76" fmla="*/ 312315 w 516735"/>
                <a:gd name="connsiteY76" fmla="*/ 436210 h 788699"/>
                <a:gd name="connsiteX77" fmla="*/ 353110 w 516735"/>
                <a:gd name="connsiteY77" fmla="*/ 430771 h 788699"/>
                <a:gd name="connsiteX78" fmla="*/ 385746 w 516735"/>
                <a:gd name="connsiteY78" fmla="*/ 430771 h 788699"/>
                <a:gd name="connsiteX79" fmla="*/ 437420 w 516735"/>
                <a:gd name="connsiteY79" fmla="*/ 428051 h 788699"/>
                <a:gd name="connsiteX80" fmla="*/ 464616 w 516735"/>
                <a:gd name="connsiteY80" fmla="*/ 436210 h 78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516735" h="788699">
                  <a:moveTo>
                    <a:pt x="464616" y="436210"/>
                  </a:moveTo>
                  <a:cubicBezTo>
                    <a:pt x="464616" y="447089"/>
                    <a:pt x="453738" y="452528"/>
                    <a:pt x="445578" y="455248"/>
                  </a:cubicBezTo>
                  <a:cubicBezTo>
                    <a:pt x="434700" y="460687"/>
                    <a:pt x="415662" y="463407"/>
                    <a:pt x="404783" y="466126"/>
                  </a:cubicBezTo>
                  <a:cubicBezTo>
                    <a:pt x="393905" y="466126"/>
                    <a:pt x="385746" y="468846"/>
                    <a:pt x="385746" y="479725"/>
                  </a:cubicBezTo>
                  <a:cubicBezTo>
                    <a:pt x="385746" y="487884"/>
                    <a:pt x="388466" y="506921"/>
                    <a:pt x="388466" y="512361"/>
                  </a:cubicBezTo>
                  <a:cubicBezTo>
                    <a:pt x="388466" y="515080"/>
                    <a:pt x="388466" y="539557"/>
                    <a:pt x="388466" y="544997"/>
                  </a:cubicBezTo>
                  <a:cubicBezTo>
                    <a:pt x="388466" y="550436"/>
                    <a:pt x="388466" y="558595"/>
                    <a:pt x="388466" y="566754"/>
                  </a:cubicBezTo>
                  <a:cubicBezTo>
                    <a:pt x="388466" y="591231"/>
                    <a:pt x="388466" y="621147"/>
                    <a:pt x="391185" y="632026"/>
                  </a:cubicBezTo>
                  <a:cubicBezTo>
                    <a:pt x="393905" y="653783"/>
                    <a:pt x="393905" y="661942"/>
                    <a:pt x="393905" y="683699"/>
                  </a:cubicBezTo>
                  <a:cubicBezTo>
                    <a:pt x="393905" y="694578"/>
                    <a:pt x="393905" y="724494"/>
                    <a:pt x="377587" y="724494"/>
                  </a:cubicBezTo>
                  <a:cubicBezTo>
                    <a:pt x="369428" y="724494"/>
                    <a:pt x="366708" y="721774"/>
                    <a:pt x="361269" y="719054"/>
                  </a:cubicBezTo>
                  <a:cubicBezTo>
                    <a:pt x="355830" y="716335"/>
                    <a:pt x="353110" y="708176"/>
                    <a:pt x="353110" y="702737"/>
                  </a:cubicBezTo>
                  <a:cubicBezTo>
                    <a:pt x="350390" y="694578"/>
                    <a:pt x="350390" y="689138"/>
                    <a:pt x="350390" y="686419"/>
                  </a:cubicBezTo>
                  <a:cubicBezTo>
                    <a:pt x="350390" y="678260"/>
                    <a:pt x="353110" y="672820"/>
                    <a:pt x="353110" y="659222"/>
                  </a:cubicBezTo>
                  <a:lnTo>
                    <a:pt x="353110" y="656502"/>
                  </a:lnTo>
                  <a:cubicBezTo>
                    <a:pt x="347671" y="675540"/>
                    <a:pt x="334073" y="694578"/>
                    <a:pt x="317754" y="708176"/>
                  </a:cubicBezTo>
                  <a:cubicBezTo>
                    <a:pt x="293278" y="727214"/>
                    <a:pt x="274240" y="735372"/>
                    <a:pt x="241604" y="735372"/>
                  </a:cubicBezTo>
                  <a:cubicBezTo>
                    <a:pt x="222566" y="735372"/>
                    <a:pt x="203529" y="732653"/>
                    <a:pt x="187211" y="727214"/>
                  </a:cubicBezTo>
                  <a:cubicBezTo>
                    <a:pt x="165454" y="719054"/>
                    <a:pt x="149136" y="708176"/>
                    <a:pt x="135537" y="694578"/>
                  </a:cubicBezTo>
                  <a:cubicBezTo>
                    <a:pt x="113780" y="672820"/>
                    <a:pt x="100182" y="648343"/>
                    <a:pt x="86583" y="621147"/>
                  </a:cubicBezTo>
                  <a:cubicBezTo>
                    <a:pt x="75705" y="599390"/>
                    <a:pt x="70266" y="580352"/>
                    <a:pt x="67546" y="555875"/>
                  </a:cubicBezTo>
                  <a:cubicBezTo>
                    <a:pt x="64826" y="539557"/>
                    <a:pt x="62107" y="525959"/>
                    <a:pt x="59387" y="509641"/>
                  </a:cubicBezTo>
                  <a:cubicBezTo>
                    <a:pt x="56667" y="493323"/>
                    <a:pt x="59387" y="485164"/>
                    <a:pt x="59387" y="468846"/>
                  </a:cubicBezTo>
                  <a:cubicBezTo>
                    <a:pt x="59387" y="414453"/>
                    <a:pt x="72985" y="362780"/>
                    <a:pt x="86583" y="302947"/>
                  </a:cubicBezTo>
                  <a:cubicBezTo>
                    <a:pt x="92023" y="275751"/>
                    <a:pt x="100182" y="248554"/>
                    <a:pt x="108341" y="224077"/>
                  </a:cubicBezTo>
                  <a:cubicBezTo>
                    <a:pt x="116500" y="196881"/>
                    <a:pt x="130098" y="169684"/>
                    <a:pt x="146416" y="145207"/>
                  </a:cubicBezTo>
                  <a:cubicBezTo>
                    <a:pt x="160014" y="123450"/>
                    <a:pt x="176332" y="101693"/>
                    <a:pt x="198090" y="85375"/>
                  </a:cubicBezTo>
                  <a:cubicBezTo>
                    <a:pt x="206249" y="77216"/>
                    <a:pt x="217127" y="71776"/>
                    <a:pt x="228006" y="69057"/>
                  </a:cubicBezTo>
                  <a:cubicBezTo>
                    <a:pt x="241604" y="63618"/>
                    <a:pt x="255202" y="58178"/>
                    <a:pt x="268801" y="58178"/>
                  </a:cubicBezTo>
                  <a:cubicBezTo>
                    <a:pt x="271520" y="58178"/>
                    <a:pt x="274240" y="58178"/>
                    <a:pt x="274240" y="58178"/>
                  </a:cubicBezTo>
                  <a:cubicBezTo>
                    <a:pt x="279679" y="58178"/>
                    <a:pt x="285119" y="58178"/>
                    <a:pt x="295997" y="60898"/>
                  </a:cubicBezTo>
                  <a:cubicBezTo>
                    <a:pt x="309595" y="63618"/>
                    <a:pt x="320474" y="66337"/>
                    <a:pt x="331353" y="71776"/>
                  </a:cubicBezTo>
                  <a:cubicBezTo>
                    <a:pt x="339512" y="77216"/>
                    <a:pt x="347671" y="85375"/>
                    <a:pt x="350390" y="93534"/>
                  </a:cubicBezTo>
                  <a:cubicBezTo>
                    <a:pt x="350390" y="88095"/>
                    <a:pt x="353110" y="79936"/>
                    <a:pt x="353110" y="74496"/>
                  </a:cubicBezTo>
                  <a:cubicBezTo>
                    <a:pt x="355830" y="71776"/>
                    <a:pt x="355830" y="69057"/>
                    <a:pt x="358549" y="63618"/>
                  </a:cubicBezTo>
                  <a:cubicBezTo>
                    <a:pt x="361269" y="60898"/>
                    <a:pt x="363989" y="58178"/>
                    <a:pt x="366708" y="58178"/>
                  </a:cubicBezTo>
                  <a:cubicBezTo>
                    <a:pt x="369428" y="58178"/>
                    <a:pt x="372148" y="60898"/>
                    <a:pt x="374867" y="63618"/>
                  </a:cubicBezTo>
                  <a:cubicBezTo>
                    <a:pt x="377587" y="69057"/>
                    <a:pt x="380307" y="77216"/>
                    <a:pt x="383027" y="82655"/>
                  </a:cubicBezTo>
                  <a:cubicBezTo>
                    <a:pt x="383027" y="90814"/>
                    <a:pt x="385746" y="107132"/>
                    <a:pt x="385746" y="126170"/>
                  </a:cubicBezTo>
                  <a:cubicBezTo>
                    <a:pt x="385746" y="150647"/>
                    <a:pt x="385746" y="177843"/>
                    <a:pt x="388466" y="186002"/>
                  </a:cubicBezTo>
                  <a:cubicBezTo>
                    <a:pt x="391185" y="207759"/>
                    <a:pt x="391185" y="215918"/>
                    <a:pt x="391185" y="237676"/>
                  </a:cubicBezTo>
                  <a:cubicBezTo>
                    <a:pt x="391185" y="248554"/>
                    <a:pt x="391185" y="278470"/>
                    <a:pt x="374867" y="278470"/>
                  </a:cubicBezTo>
                  <a:cubicBezTo>
                    <a:pt x="366708" y="278470"/>
                    <a:pt x="363989" y="275751"/>
                    <a:pt x="358549" y="273031"/>
                  </a:cubicBezTo>
                  <a:cubicBezTo>
                    <a:pt x="353110" y="270311"/>
                    <a:pt x="350390" y="262152"/>
                    <a:pt x="350390" y="256713"/>
                  </a:cubicBezTo>
                  <a:cubicBezTo>
                    <a:pt x="350390" y="251274"/>
                    <a:pt x="347671" y="245834"/>
                    <a:pt x="347671" y="240395"/>
                  </a:cubicBezTo>
                  <a:cubicBezTo>
                    <a:pt x="347671" y="232236"/>
                    <a:pt x="347671" y="224077"/>
                    <a:pt x="347671" y="213199"/>
                  </a:cubicBezTo>
                  <a:cubicBezTo>
                    <a:pt x="347671" y="207759"/>
                    <a:pt x="347671" y="199600"/>
                    <a:pt x="344951" y="194161"/>
                  </a:cubicBezTo>
                  <a:cubicBezTo>
                    <a:pt x="342232" y="180563"/>
                    <a:pt x="342232" y="164245"/>
                    <a:pt x="339512" y="150647"/>
                  </a:cubicBezTo>
                  <a:cubicBezTo>
                    <a:pt x="336792" y="137048"/>
                    <a:pt x="331353" y="123450"/>
                    <a:pt x="323194" y="112571"/>
                  </a:cubicBezTo>
                  <a:cubicBezTo>
                    <a:pt x="317754" y="104412"/>
                    <a:pt x="304156" y="101693"/>
                    <a:pt x="293278" y="101693"/>
                  </a:cubicBezTo>
                  <a:cubicBezTo>
                    <a:pt x="279679" y="101693"/>
                    <a:pt x="271520" y="109852"/>
                    <a:pt x="263361" y="120730"/>
                  </a:cubicBezTo>
                  <a:cubicBezTo>
                    <a:pt x="257922" y="131609"/>
                    <a:pt x="247044" y="139768"/>
                    <a:pt x="241604" y="153366"/>
                  </a:cubicBezTo>
                  <a:cubicBezTo>
                    <a:pt x="236165" y="166964"/>
                    <a:pt x="233445" y="180563"/>
                    <a:pt x="233445" y="194161"/>
                  </a:cubicBezTo>
                  <a:cubicBezTo>
                    <a:pt x="233445" y="207759"/>
                    <a:pt x="230725" y="218638"/>
                    <a:pt x="225286" y="232236"/>
                  </a:cubicBezTo>
                  <a:cubicBezTo>
                    <a:pt x="219847" y="245834"/>
                    <a:pt x="219847" y="262152"/>
                    <a:pt x="217127" y="275751"/>
                  </a:cubicBezTo>
                  <a:cubicBezTo>
                    <a:pt x="214407" y="289349"/>
                    <a:pt x="214407" y="302947"/>
                    <a:pt x="211688" y="316545"/>
                  </a:cubicBezTo>
                  <a:cubicBezTo>
                    <a:pt x="211688" y="330144"/>
                    <a:pt x="206249" y="341022"/>
                    <a:pt x="206249" y="354621"/>
                  </a:cubicBezTo>
                  <a:cubicBezTo>
                    <a:pt x="203529" y="368219"/>
                    <a:pt x="203529" y="381817"/>
                    <a:pt x="200809" y="398135"/>
                  </a:cubicBezTo>
                  <a:cubicBezTo>
                    <a:pt x="198090" y="411733"/>
                    <a:pt x="198090" y="425332"/>
                    <a:pt x="195370" y="438930"/>
                  </a:cubicBezTo>
                  <a:cubicBezTo>
                    <a:pt x="195370" y="449809"/>
                    <a:pt x="192650" y="463407"/>
                    <a:pt x="192650" y="474286"/>
                  </a:cubicBezTo>
                  <a:cubicBezTo>
                    <a:pt x="192650" y="490603"/>
                    <a:pt x="195370" y="509641"/>
                    <a:pt x="195370" y="525959"/>
                  </a:cubicBezTo>
                  <a:cubicBezTo>
                    <a:pt x="195370" y="550436"/>
                    <a:pt x="203529" y="572193"/>
                    <a:pt x="208968" y="596670"/>
                  </a:cubicBezTo>
                  <a:cubicBezTo>
                    <a:pt x="211688" y="604829"/>
                    <a:pt x="211688" y="615708"/>
                    <a:pt x="214407" y="623867"/>
                  </a:cubicBezTo>
                  <a:cubicBezTo>
                    <a:pt x="217127" y="634745"/>
                    <a:pt x="222566" y="645624"/>
                    <a:pt x="228006" y="656502"/>
                  </a:cubicBezTo>
                  <a:cubicBezTo>
                    <a:pt x="236165" y="670101"/>
                    <a:pt x="252483" y="689138"/>
                    <a:pt x="271520" y="689138"/>
                  </a:cubicBezTo>
                  <a:cubicBezTo>
                    <a:pt x="287838" y="689138"/>
                    <a:pt x="298717" y="675540"/>
                    <a:pt x="306876" y="664661"/>
                  </a:cubicBezTo>
                  <a:cubicBezTo>
                    <a:pt x="320474" y="645624"/>
                    <a:pt x="325914" y="623867"/>
                    <a:pt x="331353" y="602109"/>
                  </a:cubicBezTo>
                  <a:cubicBezTo>
                    <a:pt x="334073" y="583072"/>
                    <a:pt x="336792" y="564034"/>
                    <a:pt x="336792" y="544997"/>
                  </a:cubicBezTo>
                  <a:cubicBezTo>
                    <a:pt x="336792" y="531398"/>
                    <a:pt x="336792" y="512361"/>
                    <a:pt x="336792" y="498762"/>
                  </a:cubicBezTo>
                  <a:cubicBezTo>
                    <a:pt x="336792" y="496043"/>
                    <a:pt x="336792" y="493323"/>
                    <a:pt x="336792" y="490603"/>
                  </a:cubicBezTo>
                  <a:cubicBezTo>
                    <a:pt x="336792" y="479725"/>
                    <a:pt x="336792" y="477005"/>
                    <a:pt x="320474" y="477005"/>
                  </a:cubicBezTo>
                  <a:cubicBezTo>
                    <a:pt x="309595" y="477005"/>
                    <a:pt x="295997" y="479725"/>
                    <a:pt x="282399" y="479725"/>
                  </a:cubicBezTo>
                  <a:cubicBezTo>
                    <a:pt x="271520" y="479725"/>
                    <a:pt x="260642" y="479725"/>
                    <a:pt x="252483" y="474286"/>
                  </a:cubicBezTo>
                  <a:cubicBezTo>
                    <a:pt x="249763" y="471566"/>
                    <a:pt x="247044" y="468846"/>
                    <a:pt x="247044" y="466126"/>
                  </a:cubicBezTo>
                  <a:cubicBezTo>
                    <a:pt x="247044" y="463407"/>
                    <a:pt x="247044" y="460687"/>
                    <a:pt x="249763" y="457968"/>
                  </a:cubicBezTo>
                  <a:cubicBezTo>
                    <a:pt x="255202" y="452528"/>
                    <a:pt x="260642" y="449809"/>
                    <a:pt x="268801" y="447089"/>
                  </a:cubicBezTo>
                  <a:cubicBezTo>
                    <a:pt x="282399" y="441650"/>
                    <a:pt x="295997" y="438930"/>
                    <a:pt x="312315" y="436210"/>
                  </a:cubicBezTo>
                  <a:cubicBezTo>
                    <a:pt x="325914" y="433491"/>
                    <a:pt x="339512" y="433491"/>
                    <a:pt x="353110" y="430771"/>
                  </a:cubicBezTo>
                  <a:cubicBezTo>
                    <a:pt x="363989" y="430771"/>
                    <a:pt x="374867" y="430771"/>
                    <a:pt x="385746" y="430771"/>
                  </a:cubicBezTo>
                  <a:cubicBezTo>
                    <a:pt x="402064" y="430771"/>
                    <a:pt x="426541" y="428051"/>
                    <a:pt x="437420" y="428051"/>
                  </a:cubicBezTo>
                  <a:cubicBezTo>
                    <a:pt x="451018" y="422612"/>
                    <a:pt x="464616" y="425332"/>
                    <a:pt x="464616" y="436210"/>
                  </a:cubicBezTo>
                </a:path>
              </a:pathLst>
            </a:custGeom>
            <a:grpFill/>
            <a:ln w="27168" cap="flat">
              <a:noFill/>
              <a:prstDash val="solid"/>
              <a:miter/>
            </a:ln>
          </p:spPr>
          <p:txBody>
            <a:bodyPr rtlCol="0" anchor="ctr"/>
            <a:lstStyle/>
            <a:p>
              <a:endParaRPr/>
            </a:p>
          </p:txBody>
        </p:sp>
        <p:sp>
          <p:nvSpPr>
            <p:cNvPr id="49" name="Freeform: Shape 48">
              <a:extLst>
                <a:ext uri="{FF2B5EF4-FFF2-40B4-BE49-F238E27FC236}">
                  <a16:creationId xmlns:a16="http://schemas.microsoft.com/office/drawing/2014/main" id="{6C6EC568-17DB-458F-9492-F1CC33DF1A00}"/>
                </a:ext>
              </a:extLst>
            </p:cNvPr>
            <p:cNvSpPr/>
            <p:nvPr/>
          </p:nvSpPr>
          <p:spPr>
            <a:xfrm>
              <a:off x="9053923" y="4178559"/>
              <a:ext cx="625521" cy="788700"/>
            </a:xfrm>
            <a:custGeom>
              <a:avLst/>
              <a:gdLst>
                <a:gd name="connsiteX0" fmla="*/ 536838 w 625521"/>
                <a:gd name="connsiteY0" fmla="*/ 680979 h 788699"/>
                <a:gd name="connsiteX1" fmla="*/ 574913 w 625521"/>
                <a:gd name="connsiteY1" fmla="*/ 697297 h 788699"/>
                <a:gd name="connsiteX2" fmla="*/ 566755 w 625521"/>
                <a:gd name="connsiteY2" fmla="*/ 713615 h 788699"/>
                <a:gd name="connsiteX3" fmla="*/ 550437 w 625521"/>
                <a:gd name="connsiteY3" fmla="*/ 721774 h 788699"/>
                <a:gd name="connsiteX4" fmla="*/ 528680 w 625521"/>
                <a:gd name="connsiteY4" fmla="*/ 724494 h 788699"/>
                <a:gd name="connsiteX5" fmla="*/ 417174 w 625521"/>
                <a:gd name="connsiteY5" fmla="*/ 724494 h 788699"/>
                <a:gd name="connsiteX6" fmla="*/ 398136 w 625521"/>
                <a:gd name="connsiteY6" fmla="*/ 724494 h 788699"/>
                <a:gd name="connsiteX7" fmla="*/ 373659 w 625521"/>
                <a:gd name="connsiteY7" fmla="*/ 724494 h 788699"/>
                <a:gd name="connsiteX8" fmla="*/ 346462 w 625521"/>
                <a:gd name="connsiteY8" fmla="*/ 719054 h 788699"/>
                <a:gd name="connsiteX9" fmla="*/ 330144 w 625521"/>
                <a:gd name="connsiteY9" fmla="*/ 702737 h 788699"/>
                <a:gd name="connsiteX10" fmla="*/ 335584 w 625521"/>
                <a:gd name="connsiteY10" fmla="*/ 694578 h 788699"/>
                <a:gd name="connsiteX11" fmla="*/ 357341 w 625521"/>
                <a:gd name="connsiteY11" fmla="*/ 686419 h 788699"/>
                <a:gd name="connsiteX12" fmla="*/ 395416 w 625521"/>
                <a:gd name="connsiteY12" fmla="*/ 680979 h 788699"/>
                <a:gd name="connsiteX13" fmla="*/ 381817 w 625521"/>
                <a:gd name="connsiteY13" fmla="*/ 656502 h 788699"/>
                <a:gd name="connsiteX14" fmla="*/ 379098 w 625521"/>
                <a:gd name="connsiteY14" fmla="*/ 585791 h 788699"/>
                <a:gd name="connsiteX15" fmla="*/ 379098 w 625521"/>
                <a:gd name="connsiteY15" fmla="*/ 517800 h 788699"/>
                <a:gd name="connsiteX16" fmla="*/ 379098 w 625521"/>
                <a:gd name="connsiteY16" fmla="*/ 474286 h 788699"/>
                <a:gd name="connsiteX17" fmla="*/ 379098 w 625521"/>
                <a:gd name="connsiteY17" fmla="*/ 430771 h 788699"/>
                <a:gd name="connsiteX18" fmla="*/ 381817 w 625521"/>
                <a:gd name="connsiteY18" fmla="*/ 411733 h 788699"/>
                <a:gd name="connsiteX19" fmla="*/ 379098 w 625521"/>
                <a:gd name="connsiteY19" fmla="*/ 400855 h 788699"/>
                <a:gd name="connsiteX20" fmla="*/ 370939 w 625521"/>
                <a:gd name="connsiteY20" fmla="*/ 398135 h 788699"/>
                <a:gd name="connsiteX21" fmla="*/ 338304 w 625521"/>
                <a:gd name="connsiteY21" fmla="*/ 400855 h 788699"/>
                <a:gd name="connsiteX22" fmla="*/ 289349 w 625521"/>
                <a:gd name="connsiteY22" fmla="*/ 403575 h 788699"/>
                <a:gd name="connsiteX23" fmla="*/ 264872 w 625521"/>
                <a:gd name="connsiteY23" fmla="*/ 400855 h 788699"/>
                <a:gd name="connsiteX24" fmla="*/ 259433 w 625521"/>
                <a:gd name="connsiteY24" fmla="*/ 406294 h 788699"/>
                <a:gd name="connsiteX25" fmla="*/ 259433 w 625521"/>
                <a:gd name="connsiteY25" fmla="*/ 425332 h 788699"/>
                <a:gd name="connsiteX26" fmla="*/ 259433 w 625521"/>
                <a:gd name="connsiteY26" fmla="*/ 449809 h 788699"/>
                <a:gd name="connsiteX27" fmla="*/ 259433 w 625521"/>
                <a:gd name="connsiteY27" fmla="*/ 471566 h 788699"/>
                <a:gd name="connsiteX28" fmla="*/ 259433 w 625521"/>
                <a:gd name="connsiteY28" fmla="*/ 504202 h 788699"/>
                <a:gd name="connsiteX29" fmla="*/ 259433 w 625521"/>
                <a:gd name="connsiteY29" fmla="*/ 509641 h 788699"/>
                <a:gd name="connsiteX30" fmla="*/ 256714 w 625521"/>
                <a:gd name="connsiteY30" fmla="*/ 542277 h 788699"/>
                <a:gd name="connsiteX31" fmla="*/ 256714 w 625521"/>
                <a:gd name="connsiteY31" fmla="*/ 577632 h 788699"/>
                <a:gd name="connsiteX32" fmla="*/ 256714 w 625521"/>
                <a:gd name="connsiteY32" fmla="*/ 612988 h 788699"/>
                <a:gd name="connsiteX33" fmla="*/ 253994 w 625521"/>
                <a:gd name="connsiteY33" fmla="*/ 656502 h 788699"/>
                <a:gd name="connsiteX34" fmla="*/ 256714 w 625521"/>
                <a:gd name="connsiteY34" fmla="*/ 678260 h 788699"/>
                <a:gd name="connsiteX35" fmla="*/ 286629 w 625521"/>
                <a:gd name="connsiteY35" fmla="*/ 694578 h 788699"/>
                <a:gd name="connsiteX36" fmla="*/ 281191 w 625521"/>
                <a:gd name="connsiteY36" fmla="*/ 710895 h 788699"/>
                <a:gd name="connsiteX37" fmla="*/ 264872 w 625521"/>
                <a:gd name="connsiteY37" fmla="*/ 719054 h 788699"/>
                <a:gd name="connsiteX38" fmla="*/ 243116 w 625521"/>
                <a:gd name="connsiteY38" fmla="*/ 721774 h 788699"/>
                <a:gd name="connsiteX39" fmla="*/ 243116 w 625521"/>
                <a:gd name="connsiteY39" fmla="*/ 721774 h 788699"/>
                <a:gd name="connsiteX40" fmla="*/ 232236 w 625521"/>
                <a:gd name="connsiteY40" fmla="*/ 727214 h 788699"/>
                <a:gd name="connsiteX41" fmla="*/ 224078 w 625521"/>
                <a:gd name="connsiteY41" fmla="*/ 735372 h 788699"/>
                <a:gd name="connsiteX42" fmla="*/ 213199 w 625521"/>
                <a:gd name="connsiteY42" fmla="*/ 738092 h 788699"/>
                <a:gd name="connsiteX43" fmla="*/ 183283 w 625521"/>
                <a:gd name="connsiteY43" fmla="*/ 727214 h 788699"/>
                <a:gd name="connsiteX44" fmla="*/ 175124 w 625521"/>
                <a:gd name="connsiteY44" fmla="*/ 719054 h 788699"/>
                <a:gd name="connsiteX45" fmla="*/ 145208 w 625521"/>
                <a:gd name="connsiteY45" fmla="*/ 719054 h 788699"/>
                <a:gd name="connsiteX46" fmla="*/ 126170 w 625521"/>
                <a:gd name="connsiteY46" fmla="*/ 719054 h 788699"/>
                <a:gd name="connsiteX47" fmla="*/ 101693 w 625521"/>
                <a:gd name="connsiteY47" fmla="*/ 719054 h 788699"/>
                <a:gd name="connsiteX48" fmla="*/ 74496 w 625521"/>
                <a:gd name="connsiteY48" fmla="*/ 713615 h 788699"/>
                <a:gd name="connsiteX49" fmla="*/ 58178 w 625521"/>
                <a:gd name="connsiteY49" fmla="*/ 697297 h 788699"/>
                <a:gd name="connsiteX50" fmla="*/ 63618 w 625521"/>
                <a:gd name="connsiteY50" fmla="*/ 689138 h 788699"/>
                <a:gd name="connsiteX51" fmla="*/ 85375 w 625521"/>
                <a:gd name="connsiteY51" fmla="*/ 680979 h 788699"/>
                <a:gd name="connsiteX52" fmla="*/ 131609 w 625521"/>
                <a:gd name="connsiteY52" fmla="*/ 675540 h 788699"/>
                <a:gd name="connsiteX53" fmla="*/ 131609 w 625521"/>
                <a:gd name="connsiteY53" fmla="*/ 667381 h 788699"/>
                <a:gd name="connsiteX54" fmla="*/ 131609 w 625521"/>
                <a:gd name="connsiteY54" fmla="*/ 651063 h 788699"/>
                <a:gd name="connsiteX55" fmla="*/ 131609 w 625521"/>
                <a:gd name="connsiteY55" fmla="*/ 618427 h 788699"/>
                <a:gd name="connsiteX56" fmla="*/ 131609 w 625521"/>
                <a:gd name="connsiteY56" fmla="*/ 580352 h 788699"/>
                <a:gd name="connsiteX57" fmla="*/ 131609 w 625521"/>
                <a:gd name="connsiteY57" fmla="*/ 531398 h 788699"/>
                <a:gd name="connsiteX58" fmla="*/ 131609 w 625521"/>
                <a:gd name="connsiteY58" fmla="*/ 466126 h 788699"/>
                <a:gd name="connsiteX59" fmla="*/ 131609 w 625521"/>
                <a:gd name="connsiteY59" fmla="*/ 422612 h 788699"/>
                <a:gd name="connsiteX60" fmla="*/ 131609 w 625521"/>
                <a:gd name="connsiteY60" fmla="*/ 411733 h 788699"/>
                <a:gd name="connsiteX61" fmla="*/ 131609 w 625521"/>
                <a:gd name="connsiteY61" fmla="*/ 398135 h 788699"/>
                <a:gd name="connsiteX62" fmla="*/ 126170 w 625521"/>
                <a:gd name="connsiteY62" fmla="*/ 389976 h 788699"/>
                <a:gd name="connsiteX63" fmla="*/ 101693 w 625521"/>
                <a:gd name="connsiteY63" fmla="*/ 387257 h 788699"/>
                <a:gd name="connsiteX64" fmla="*/ 77216 w 625521"/>
                <a:gd name="connsiteY64" fmla="*/ 376378 h 788699"/>
                <a:gd name="connsiteX65" fmla="*/ 82655 w 625521"/>
                <a:gd name="connsiteY65" fmla="*/ 368219 h 788699"/>
                <a:gd name="connsiteX66" fmla="*/ 98973 w 625521"/>
                <a:gd name="connsiteY66" fmla="*/ 360060 h 788699"/>
                <a:gd name="connsiteX67" fmla="*/ 118011 w 625521"/>
                <a:gd name="connsiteY67" fmla="*/ 357340 h 788699"/>
                <a:gd name="connsiteX68" fmla="*/ 131609 w 625521"/>
                <a:gd name="connsiteY68" fmla="*/ 351901 h 788699"/>
                <a:gd name="connsiteX69" fmla="*/ 131609 w 625521"/>
                <a:gd name="connsiteY69" fmla="*/ 343742 h 788699"/>
                <a:gd name="connsiteX70" fmla="*/ 131609 w 625521"/>
                <a:gd name="connsiteY70" fmla="*/ 270311 h 788699"/>
                <a:gd name="connsiteX71" fmla="*/ 137048 w 625521"/>
                <a:gd name="connsiteY71" fmla="*/ 145207 h 788699"/>
                <a:gd name="connsiteX72" fmla="*/ 139768 w 625521"/>
                <a:gd name="connsiteY72" fmla="*/ 123450 h 788699"/>
                <a:gd name="connsiteX73" fmla="*/ 123450 w 625521"/>
                <a:gd name="connsiteY73" fmla="*/ 123450 h 788699"/>
                <a:gd name="connsiteX74" fmla="*/ 118011 w 625521"/>
                <a:gd name="connsiteY74" fmla="*/ 123450 h 788699"/>
                <a:gd name="connsiteX75" fmla="*/ 101693 w 625521"/>
                <a:gd name="connsiteY75" fmla="*/ 123450 h 788699"/>
                <a:gd name="connsiteX76" fmla="*/ 74496 w 625521"/>
                <a:gd name="connsiteY76" fmla="*/ 118011 h 788699"/>
                <a:gd name="connsiteX77" fmla="*/ 58178 w 625521"/>
                <a:gd name="connsiteY77" fmla="*/ 101693 h 788699"/>
                <a:gd name="connsiteX78" fmla="*/ 63618 w 625521"/>
                <a:gd name="connsiteY78" fmla="*/ 93534 h 788699"/>
                <a:gd name="connsiteX79" fmla="*/ 85375 w 625521"/>
                <a:gd name="connsiteY79" fmla="*/ 85375 h 788699"/>
                <a:gd name="connsiteX80" fmla="*/ 137048 w 625521"/>
                <a:gd name="connsiteY80" fmla="*/ 82655 h 788699"/>
                <a:gd name="connsiteX81" fmla="*/ 147927 w 625521"/>
                <a:gd name="connsiteY81" fmla="*/ 82655 h 788699"/>
                <a:gd name="connsiteX82" fmla="*/ 186003 w 625521"/>
                <a:gd name="connsiteY82" fmla="*/ 58178 h 788699"/>
                <a:gd name="connsiteX83" fmla="*/ 226797 w 625521"/>
                <a:gd name="connsiteY83" fmla="*/ 79936 h 788699"/>
                <a:gd name="connsiteX84" fmla="*/ 253994 w 625521"/>
                <a:gd name="connsiteY84" fmla="*/ 79936 h 788699"/>
                <a:gd name="connsiteX85" fmla="*/ 294789 w 625521"/>
                <a:gd name="connsiteY85" fmla="*/ 96253 h 788699"/>
                <a:gd name="connsiteX86" fmla="*/ 283910 w 625521"/>
                <a:gd name="connsiteY86" fmla="*/ 112571 h 788699"/>
                <a:gd name="connsiteX87" fmla="*/ 267592 w 625521"/>
                <a:gd name="connsiteY87" fmla="*/ 120730 h 788699"/>
                <a:gd name="connsiteX88" fmla="*/ 245835 w 625521"/>
                <a:gd name="connsiteY88" fmla="*/ 123450 h 788699"/>
                <a:gd name="connsiteX89" fmla="*/ 237676 w 625521"/>
                <a:gd name="connsiteY89" fmla="*/ 123450 h 788699"/>
                <a:gd name="connsiteX90" fmla="*/ 240396 w 625521"/>
                <a:gd name="connsiteY90" fmla="*/ 128889 h 788699"/>
                <a:gd name="connsiteX91" fmla="*/ 251274 w 625521"/>
                <a:gd name="connsiteY91" fmla="*/ 177843 h 788699"/>
                <a:gd name="connsiteX92" fmla="*/ 256714 w 625521"/>
                <a:gd name="connsiteY92" fmla="*/ 226797 h 788699"/>
                <a:gd name="connsiteX93" fmla="*/ 262153 w 625521"/>
                <a:gd name="connsiteY93" fmla="*/ 273031 h 788699"/>
                <a:gd name="connsiteX94" fmla="*/ 262153 w 625521"/>
                <a:gd name="connsiteY94" fmla="*/ 289349 h 788699"/>
                <a:gd name="connsiteX95" fmla="*/ 262153 w 625521"/>
                <a:gd name="connsiteY95" fmla="*/ 297508 h 788699"/>
                <a:gd name="connsiteX96" fmla="*/ 264872 w 625521"/>
                <a:gd name="connsiteY96" fmla="*/ 321985 h 788699"/>
                <a:gd name="connsiteX97" fmla="*/ 270312 w 625521"/>
                <a:gd name="connsiteY97" fmla="*/ 335583 h 788699"/>
                <a:gd name="connsiteX98" fmla="*/ 270312 w 625521"/>
                <a:gd name="connsiteY98" fmla="*/ 338303 h 788699"/>
                <a:gd name="connsiteX99" fmla="*/ 270312 w 625521"/>
                <a:gd name="connsiteY99" fmla="*/ 346462 h 788699"/>
                <a:gd name="connsiteX100" fmla="*/ 278471 w 625521"/>
                <a:gd name="connsiteY100" fmla="*/ 354621 h 788699"/>
                <a:gd name="connsiteX101" fmla="*/ 338304 w 625521"/>
                <a:gd name="connsiteY101" fmla="*/ 349181 h 788699"/>
                <a:gd name="connsiteX102" fmla="*/ 365500 w 625521"/>
                <a:gd name="connsiteY102" fmla="*/ 349181 h 788699"/>
                <a:gd name="connsiteX103" fmla="*/ 381817 w 625521"/>
                <a:gd name="connsiteY103" fmla="*/ 349181 h 788699"/>
                <a:gd name="connsiteX104" fmla="*/ 392697 w 625521"/>
                <a:gd name="connsiteY104" fmla="*/ 338303 h 788699"/>
                <a:gd name="connsiteX105" fmla="*/ 389977 w 625521"/>
                <a:gd name="connsiteY105" fmla="*/ 313826 h 788699"/>
                <a:gd name="connsiteX106" fmla="*/ 392697 w 625521"/>
                <a:gd name="connsiteY106" fmla="*/ 262152 h 788699"/>
                <a:gd name="connsiteX107" fmla="*/ 395416 w 625521"/>
                <a:gd name="connsiteY107" fmla="*/ 224077 h 788699"/>
                <a:gd name="connsiteX108" fmla="*/ 398136 w 625521"/>
                <a:gd name="connsiteY108" fmla="*/ 177843 h 788699"/>
                <a:gd name="connsiteX109" fmla="*/ 395416 w 625521"/>
                <a:gd name="connsiteY109" fmla="*/ 153366 h 788699"/>
                <a:gd name="connsiteX110" fmla="*/ 395416 w 625521"/>
                <a:gd name="connsiteY110" fmla="*/ 137048 h 788699"/>
                <a:gd name="connsiteX111" fmla="*/ 379098 w 625521"/>
                <a:gd name="connsiteY111" fmla="*/ 137048 h 788699"/>
                <a:gd name="connsiteX112" fmla="*/ 351902 w 625521"/>
                <a:gd name="connsiteY112" fmla="*/ 131609 h 788699"/>
                <a:gd name="connsiteX113" fmla="*/ 338304 w 625521"/>
                <a:gd name="connsiteY113" fmla="*/ 115291 h 788699"/>
                <a:gd name="connsiteX114" fmla="*/ 343742 w 625521"/>
                <a:gd name="connsiteY114" fmla="*/ 107132 h 788699"/>
                <a:gd name="connsiteX115" fmla="*/ 362780 w 625521"/>
                <a:gd name="connsiteY115" fmla="*/ 98973 h 788699"/>
                <a:gd name="connsiteX116" fmla="*/ 395416 w 625521"/>
                <a:gd name="connsiteY116" fmla="*/ 96253 h 788699"/>
                <a:gd name="connsiteX117" fmla="*/ 403575 w 625521"/>
                <a:gd name="connsiteY117" fmla="*/ 90814 h 788699"/>
                <a:gd name="connsiteX118" fmla="*/ 422612 w 625521"/>
                <a:gd name="connsiteY118" fmla="*/ 88095 h 788699"/>
                <a:gd name="connsiteX119" fmla="*/ 428052 w 625521"/>
                <a:gd name="connsiteY119" fmla="*/ 88095 h 788699"/>
                <a:gd name="connsiteX120" fmla="*/ 447090 w 625521"/>
                <a:gd name="connsiteY120" fmla="*/ 90814 h 788699"/>
                <a:gd name="connsiteX121" fmla="*/ 455249 w 625521"/>
                <a:gd name="connsiteY121" fmla="*/ 96253 h 788699"/>
                <a:gd name="connsiteX122" fmla="*/ 525960 w 625521"/>
                <a:gd name="connsiteY122" fmla="*/ 93534 h 788699"/>
                <a:gd name="connsiteX123" fmla="*/ 561315 w 625521"/>
                <a:gd name="connsiteY123" fmla="*/ 109852 h 788699"/>
                <a:gd name="connsiteX124" fmla="*/ 555876 w 625521"/>
                <a:gd name="connsiteY124" fmla="*/ 126170 h 788699"/>
                <a:gd name="connsiteX125" fmla="*/ 539558 w 625521"/>
                <a:gd name="connsiteY125" fmla="*/ 134329 h 788699"/>
                <a:gd name="connsiteX126" fmla="*/ 517800 w 625521"/>
                <a:gd name="connsiteY126" fmla="*/ 137048 h 788699"/>
                <a:gd name="connsiteX127" fmla="*/ 477006 w 625521"/>
                <a:gd name="connsiteY127" fmla="*/ 137048 h 788699"/>
                <a:gd name="connsiteX128" fmla="*/ 485165 w 625521"/>
                <a:gd name="connsiteY128" fmla="*/ 161525 h 788699"/>
                <a:gd name="connsiteX129" fmla="*/ 496043 w 625521"/>
                <a:gd name="connsiteY129" fmla="*/ 210479 h 788699"/>
                <a:gd name="connsiteX130" fmla="*/ 501483 w 625521"/>
                <a:gd name="connsiteY130" fmla="*/ 251274 h 788699"/>
                <a:gd name="connsiteX131" fmla="*/ 506922 w 625521"/>
                <a:gd name="connsiteY131" fmla="*/ 292069 h 788699"/>
                <a:gd name="connsiteX132" fmla="*/ 506922 w 625521"/>
                <a:gd name="connsiteY132" fmla="*/ 321985 h 788699"/>
                <a:gd name="connsiteX133" fmla="*/ 509642 w 625521"/>
                <a:gd name="connsiteY133" fmla="*/ 341022 h 788699"/>
                <a:gd name="connsiteX134" fmla="*/ 509642 w 625521"/>
                <a:gd name="connsiteY134" fmla="*/ 343742 h 788699"/>
                <a:gd name="connsiteX135" fmla="*/ 517800 w 625521"/>
                <a:gd name="connsiteY135" fmla="*/ 349181 h 788699"/>
                <a:gd name="connsiteX136" fmla="*/ 528680 w 625521"/>
                <a:gd name="connsiteY136" fmla="*/ 349181 h 788699"/>
                <a:gd name="connsiteX137" fmla="*/ 550437 w 625521"/>
                <a:gd name="connsiteY137" fmla="*/ 357340 h 788699"/>
                <a:gd name="connsiteX138" fmla="*/ 550437 w 625521"/>
                <a:gd name="connsiteY138" fmla="*/ 362780 h 788699"/>
                <a:gd name="connsiteX139" fmla="*/ 534119 w 625521"/>
                <a:gd name="connsiteY139" fmla="*/ 384537 h 788699"/>
                <a:gd name="connsiteX140" fmla="*/ 520520 w 625521"/>
                <a:gd name="connsiteY140" fmla="*/ 389976 h 788699"/>
                <a:gd name="connsiteX141" fmla="*/ 512362 w 625521"/>
                <a:gd name="connsiteY141" fmla="*/ 395415 h 788699"/>
                <a:gd name="connsiteX142" fmla="*/ 512362 w 625521"/>
                <a:gd name="connsiteY142" fmla="*/ 398135 h 788699"/>
                <a:gd name="connsiteX143" fmla="*/ 512362 w 625521"/>
                <a:gd name="connsiteY143" fmla="*/ 409014 h 788699"/>
                <a:gd name="connsiteX144" fmla="*/ 512362 w 625521"/>
                <a:gd name="connsiteY144" fmla="*/ 414453 h 788699"/>
                <a:gd name="connsiteX145" fmla="*/ 512362 w 625521"/>
                <a:gd name="connsiteY145" fmla="*/ 438930 h 788699"/>
                <a:gd name="connsiteX146" fmla="*/ 515081 w 625521"/>
                <a:gd name="connsiteY146" fmla="*/ 504202 h 788699"/>
                <a:gd name="connsiteX147" fmla="*/ 520520 w 625521"/>
                <a:gd name="connsiteY147" fmla="*/ 572193 h 788699"/>
                <a:gd name="connsiteX148" fmla="*/ 517800 w 625521"/>
                <a:gd name="connsiteY148" fmla="*/ 604829 h 788699"/>
                <a:gd name="connsiteX149" fmla="*/ 512362 w 625521"/>
                <a:gd name="connsiteY149" fmla="*/ 661942 h 788699"/>
                <a:gd name="connsiteX150" fmla="*/ 509642 w 625521"/>
                <a:gd name="connsiteY150" fmla="*/ 670101 h 788699"/>
                <a:gd name="connsiteX151" fmla="*/ 512362 w 625521"/>
                <a:gd name="connsiteY151" fmla="*/ 680979 h 788699"/>
                <a:gd name="connsiteX152" fmla="*/ 512362 w 625521"/>
                <a:gd name="connsiteY152" fmla="*/ 686419 h 788699"/>
                <a:gd name="connsiteX153" fmla="*/ 536838 w 625521"/>
                <a:gd name="connsiteY153" fmla="*/ 680979 h 788699"/>
                <a:gd name="connsiteX154" fmla="*/ 536838 w 625521"/>
                <a:gd name="connsiteY154" fmla="*/ 680979 h 78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Lst>
              <a:rect l="l" t="t" r="r" b="b"/>
              <a:pathLst>
                <a:path w="625521" h="788699">
                  <a:moveTo>
                    <a:pt x="536838" y="680979"/>
                  </a:moveTo>
                  <a:cubicBezTo>
                    <a:pt x="550437" y="680979"/>
                    <a:pt x="574913" y="680979"/>
                    <a:pt x="574913" y="697297"/>
                  </a:cubicBezTo>
                  <a:cubicBezTo>
                    <a:pt x="574913" y="705456"/>
                    <a:pt x="572194" y="708176"/>
                    <a:pt x="566755" y="713615"/>
                  </a:cubicBezTo>
                  <a:cubicBezTo>
                    <a:pt x="561315" y="719054"/>
                    <a:pt x="555876" y="721774"/>
                    <a:pt x="550437" y="721774"/>
                  </a:cubicBezTo>
                  <a:cubicBezTo>
                    <a:pt x="539558" y="724494"/>
                    <a:pt x="534119" y="724494"/>
                    <a:pt x="528680" y="724494"/>
                  </a:cubicBezTo>
                  <a:cubicBezTo>
                    <a:pt x="517800" y="724494"/>
                    <a:pt x="428052" y="724494"/>
                    <a:pt x="417174" y="724494"/>
                  </a:cubicBezTo>
                  <a:cubicBezTo>
                    <a:pt x="403575" y="724494"/>
                    <a:pt x="414454" y="724494"/>
                    <a:pt x="398136" y="724494"/>
                  </a:cubicBezTo>
                  <a:cubicBezTo>
                    <a:pt x="389977" y="724494"/>
                    <a:pt x="381817" y="724494"/>
                    <a:pt x="373659" y="724494"/>
                  </a:cubicBezTo>
                  <a:cubicBezTo>
                    <a:pt x="365500" y="724494"/>
                    <a:pt x="354621" y="721774"/>
                    <a:pt x="346462" y="719054"/>
                  </a:cubicBezTo>
                  <a:cubicBezTo>
                    <a:pt x="338304" y="716335"/>
                    <a:pt x="330144" y="708176"/>
                    <a:pt x="330144" y="702737"/>
                  </a:cubicBezTo>
                  <a:cubicBezTo>
                    <a:pt x="330144" y="700017"/>
                    <a:pt x="330144" y="697297"/>
                    <a:pt x="335584" y="694578"/>
                  </a:cubicBezTo>
                  <a:cubicBezTo>
                    <a:pt x="341023" y="691858"/>
                    <a:pt x="351902" y="689138"/>
                    <a:pt x="357341" y="686419"/>
                  </a:cubicBezTo>
                  <a:cubicBezTo>
                    <a:pt x="373659" y="683699"/>
                    <a:pt x="387257" y="680979"/>
                    <a:pt x="395416" y="680979"/>
                  </a:cubicBezTo>
                  <a:cubicBezTo>
                    <a:pt x="387257" y="675540"/>
                    <a:pt x="384537" y="670101"/>
                    <a:pt x="381817" y="656502"/>
                  </a:cubicBezTo>
                  <a:cubicBezTo>
                    <a:pt x="379098" y="632026"/>
                    <a:pt x="379098" y="610268"/>
                    <a:pt x="379098" y="585791"/>
                  </a:cubicBezTo>
                  <a:cubicBezTo>
                    <a:pt x="379098" y="564034"/>
                    <a:pt x="379098" y="542277"/>
                    <a:pt x="379098" y="517800"/>
                  </a:cubicBezTo>
                  <a:cubicBezTo>
                    <a:pt x="379098" y="504202"/>
                    <a:pt x="379098" y="487884"/>
                    <a:pt x="379098" y="474286"/>
                  </a:cubicBezTo>
                  <a:cubicBezTo>
                    <a:pt x="379098" y="457968"/>
                    <a:pt x="376379" y="444369"/>
                    <a:pt x="379098" y="430771"/>
                  </a:cubicBezTo>
                  <a:cubicBezTo>
                    <a:pt x="379098" y="425332"/>
                    <a:pt x="381817" y="417173"/>
                    <a:pt x="381817" y="411733"/>
                  </a:cubicBezTo>
                  <a:cubicBezTo>
                    <a:pt x="381817" y="406294"/>
                    <a:pt x="381817" y="403575"/>
                    <a:pt x="379098" y="400855"/>
                  </a:cubicBezTo>
                  <a:cubicBezTo>
                    <a:pt x="376379" y="400855"/>
                    <a:pt x="373659" y="398135"/>
                    <a:pt x="370939" y="398135"/>
                  </a:cubicBezTo>
                  <a:cubicBezTo>
                    <a:pt x="360061" y="398135"/>
                    <a:pt x="343742" y="400855"/>
                    <a:pt x="338304" y="400855"/>
                  </a:cubicBezTo>
                  <a:cubicBezTo>
                    <a:pt x="330144" y="400855"/>
                    <a:pt x="319266" y="403575"/>
                    <a:pt x="289349" y="403575"/>
                  </a:cubicBezTo>
                  <a:cubicBezTo>
                    <a:pt x="275751" y="403575"/>
                    <a:pt x="267592" y="400855"/>
                    <a:pt x="264872" y="400855"/>
                  </a:cubicBezTo>
                  <a:cubicBezTo>
                    <a:pt x="262153" y="400855"/>
                    <a:pt x="259433" y="400855"/>
                    <a:pt x="259433" y="406294"/>
                  </a:cubicBezTo>
                  <a:cubicBezTo>
                    <a:pt x="259433" y="414453"/>
                    <a:pt x="259433" y="419892"/>
                    <a:pt x="259433" y="425332"/>
                  </a:cubicBezTo>
                  <a:cubicBezTo>
                    <a:pt x="259433" y="433491"/>
                    <a:pt x="259433" y="441650"/>
                    <a:pt x="259433" y="449809"/>
                  </a:cubicBezTo>
                  <a:cubicBezTo>
                    <a:pt x="259433" y="457968"/>
                    <a:pt x="259433" y="463407"/>
                    <a:pt x="259433" y="471566"/>
                  </a:cubicBezTo>
                  <a:cubicBezTo>
                    <a:pt x="259433" y="482445"/>
                    <a:pt x="259433" y="493323"/>
                    <a:pt x="259433" y="504202"/>
                  </a:cubicBezTo>
                  <a:cubicBezTo>
                    <a:pt x="259433" y="506921"/>
                    <a:pt x="259433" y="506921"/>
                    <a:pt x="259433" y="509641"/>
                  </a:cubicBezTo>
                  <a:cubicBezTo>
                    <a:pt x="259433" y="520520"/>
                    <a:pt x="256714" y="531398"/>
                    <a:pt x="256714" y="542277"/>
                  </a:cubicBezTo>
                  <a:cubicBezTo>
                    <a:pt x="256714" y="553156"/>
                    <a:pt x="256714" y="566754"/>
                    <a:pt x="256714" y="577632"/>
                  </a:cubicBezTo>
                  <a:cubicBezTo>
                    <a:pt x="256714" y="588511"/>
                    <a:pt x="256714" y="599390"/>
                    <a:pt x="256714" y="612988"/>
                  </a:cubicBezTo>
                  <a:cubicBezTo>
                    <a:pt x="256714" y="629306"/>
                    <a:pt x="253994" y="642904"/>
                    <a:pt x="253994" y="656502"/>
                  </a:cubicBezTo>
                  <a:cubicBezTo>
                    <a:pt x="253994" y="664661"/>
                    <a:pt x="256714" y="672820"/>
                    <a:pt x="256714" y="678260"/>
                  </a:cubicBezTo>
                  <a:cubicBezTo>
                    <a:pt x="270312" y="678260"/>
                    <a:pt x="286629" y="680979"/>
                    <a:pt x="286629" y="694578"/>
                  </a:cubicBezTo>
                  <a:cubicBezTo>
                    <a:pt x="286629" y="702737"/>
                    <a:pt x="283910" y="705456"/>
                    <a:pt x="281191" y="710895"/>
                  </a:cubicBezTo>
                  <a:cubicBezTo>
                    <a:pt x="275751" y="716335"/>
                    <a:pt x="270312" y="719054"/>
                    <a:pt x="264872" y="719054"/>
                  </a:cubicBezTo>
                  <a:cubicBezTo>
                    <a:pt x="256714" y="721774"/>
                    <a:pt x="248554" y="721774"/>
                    <a:pt x="243116" y="721774"/>
                  </a:cubicBezTo>
                  <a:cubicBezTo>
                    <a:pt x="243116" y="721774"/>
                    <a:pt x="243116" y="721774"/>
                    <a:pt x="243116" y="721774"/>
                  </a:cubicBezTo>
                  <a:cubicBezTo>
                    <a:pt x="237676" y="724494"/>
                    <a:pt x="237676" y="724494"/>
                    <a:pt x="232236" y="727214"/>
                  </a:cubicBezTo>
                  <a:cubicBezTo>
                    <a:pt x="229517" y="729933"/>
                    <a:pt x="229517" y="732653"/>
                    <a:pt x="224078" y="735372"/>
                  </a:cubicBezTo>
                  <a:cubicBezTo>
                    <a:pt x="221358" y="738092"/>
                    <a:pt x="215919" y="738092"/>
                    <a:pt x="213199" y="738092"/>
                  </a:cubicBezTo>
                  <a:cubicBezTo>
                    <a:pt x="199601" y="738092"/>
                    <a:pt x="188722" y="735372"/>
                    <a:pt x="183283" y="727214"/>
                  </a:cubicBezTo>
                  <a:cubicBezTo>
                    <a:pt x="180563" y="724494"/>
                    <a:pt x="177843" y="721774"/>
                    <a:pt x="175124" y="719054"/>
                  </a:cubicBezTo>
                  <a:cubicBezTo>
                    <a:pt x="161526" y="719054"/>
                    <a:pt x="150646" y="719054"/>
                    <a:pt x="145208" y="719054"/>
                  </a:cubicBezTo>
                  <a:cubicBezTo>
                    <a:pt x="131609" y="719054"/>
                    <a:pt x="142488" y="719054"/>
                    <a:pt x="126170" y="719054"/>
                  </a:cubicBezTo>
                  <a:cubicBezTo>
                    <a:pt x="118011" y="719054"/>
                    <a:pt x="109852" y="719054"/>
                    <a:pt x="101693" y="719054"/>
                  </a:cubicBezTo>
                  <a:cubicBezTo>
                    <a:pt x="93534" y="719054"/>
                    <a:pt x="82655" y="719054"/>
                    <a:pt x="74496" y="713615"/>
                  </a:cubicBezTo>
                  <a:cubicBezTo>
                    <a:pt x="66338" y="710895"/>
                    <a:pt x="58178" y="702737"/>
                    <a:pt x="58178" y="697297"/>
                  </a:cubicBezTo>
                  <a:cubicBezTo>
                    <a:pt x="58178" y="694578"/>
                    <a:pt x="58178" y="691858"/>
                    <a:pt x="63618" y="689138"/>
                  </a:cubicBezTo>
                  <a:cubicBezTo>
                    <a:pt x="69057" y="686419"/>
                    <a:pt x="79936" y="683699"/>
                    <a:pt x="85375" y="680979"/>
                  </a:cubicBezTo>
                  <a:cubicBezTo>
                    <a:pt x="98973" y="678260"/>
                    <a:pt x="118011" y="678260"/>
                    <a:pt x="131609" y="675540"/>
                  </a:cubicBezTo>
                  <a:cubicBezTo>
                    <a:pt x="131609" y="672820"/>
                    <a:pt x="131609" y="670101"/>
                    <a:pt x="131609" y="667381"/>
                  </a:cubicBezTo>
                  <a:cubicBezTo>
                    <a:pt x="131609" y="661942"/>
                    <a:pt x="131609" y="656502"/>
                    <a:pt x="131609" y="651063"/>
                  </a:cubicBezTo>
                  <a:cubicBezTo>
                    <a:pt x="131609" y="640184"/>
                    <a:pt x="131609" y="629306"/>
                    <a:pt x="131609" y="618427"/>
                  </a:cubicBezTo>
                  <a:cubicBezTo>
                    <a:pt x="131609" y="604829"/>
                    <a:pt x="131609" y="593950"/>
                    <a:pt x="131609" y="580352"/>
                  </a:cubicBezTo>
                  <a:cubicBezTo>
                    <a:pt x="131609" y="564034"/>
                    <a:pt x="131609" y="547716"/>
                    <a:pt x="131609" y="531398"/>
                  </a:cubicBezTo>
                  <a:cubicBezTo>
                    <a:pt x="131609" y="509641"/>
                    <a:pt x="131609" y="487884"/>
                    <a:pt x="131609" y="466126"/>
                  </a:cubicBezTo>
                  <a:cubicBezTo>
                    <a:pt x="131609" y="452528"/>
                    <a:pt x="131609" y="436210"/>
                    <a:pt x="131609" y="422612"/>
                  </a:cubicBezTo>
                  <a:cubicBezTo>
                    <a:pt x="131609" y="419892"/>
                    <a:pt x="131609" y="414453"/>
                    <a:pt x="131609" y="411733"/>
                  </a:cubicBezTo>
                  <a:cubicBezTo>
                    <a:pt x="131609" y="409014"/>
                    <a:pt x="131609" y="400855"/>
                    <a:pt x="131609" y="398135"/>
                  </a:cubicBezTo>
                  <a:cubicBezTo>
                    <a:pt x="131609" y="392696"/>
                    <a:pt x="131609" y="392696"/>
                    <a:pt x="126170" y="389976"/>
                  </a:cubicBezTo>
                  <a:cubicBezTo>
                    <a:pt x="123450" y="389976"/>
                    <a:pt x="109852" y="387257"/>
                    <a:pt x="101693" y="387257"/>
                  </a:cubicBezTo>
                  <a:cubicBezTo>
                    <a:pt x="90814" y="384537"/>
                    <a:pt x="77216" y="381817"/>
                    <a:pt x="77216" y="376378"/>
                  </a:cubicBezTo>
                  <a:cubicBezTo>
                    <a:pt x="77216" y="373658"/>
                    <a:pt x="79936" y="370939"/>
                    <a:pt x="82655" y="368219"/>
                  </a:cubicBezTo>
                  <a:cubicBezTo>
                    <a:pt x="88095" y="365499"/>
                    <a:pt x="93534" y="362780"/>
                    <a:pt x="98973" y="360060"/>
                  </a:cubicBezTo>
                  <a:cubicBezTo>
                    <a:pt x="104413" y="360060"/>
                    <a:pt x="112571" y="357340"/>
                    <a:pt x="118011" y="357340"/>
                  </a:cubicBezTo>
                  <a:cubicBezTo>
                    <a:pt x="126170" y="354621"/>
                    <a:pt x="128890" y="357340"/>
                    <a:pt x="131609" y="351901"/>
                  </a:cubicBezTo>
                  <a:cubicBezTo>
                    <a:pt x="131609" y="349181"/>
                    <a:pt x="131609" y="346462"/>
                    <a:pt x="131609" y="343742"/>
                  </a:cubicBezTo>
                  <a:cubicBezTo>
                    <a:pt x="131609" y="319265"/>
                    <a:pt x="131609" y="294788"/>
                    <a:pt x="131609" y="270311"/>
                  </a:cubicBezTo>
                  <a:cubicBezTo>
                    <a:pt x="131609" y="226797"/>
                    <a:pt x="131609" y="186002"/>
                    <a:pt x="137048" y="145207"/>
                  </a:cubicBezTo>
                  <a:cubicBezTo>
                    <a:pt x="137048" y="139768"/>
                    <a:pt x="137048" y="131609"/>
                    <a:pt x="139768" y="123450"/>
                  </a:cubicBezTo>
                  <a:cubicBezTo>
                    <a:pt x="134329" y="123450"/>
                    <a:pt x="137048" y="123450"/>
                    <a:pt x="123450" y="123450"/>
                  </a:cubicBezTo>
                  <a:cubicBezTo>
                    <a:pt x="120731" y="123450"/>
                    <a:pt x="120731" y="123450"/>
                    <a:pt x="118011" y="123450"/>
                  </a:cubicBezTo>
                  <a:cubicBezTo>
                    <a:pt x="112571" y="123450"/>
                    <a:pt x="107133" y="123450"/>
                    <a:pt x="101693" y="123450"/>
                  </a:cubicBezTo>
                  <a:cubicBezTo>
                    <a:pt x="93534" y="123450"/>
                    <a:pt x="82655" y="120730"/>
                    <a:pt x="74496" y="118011"/>
                  </a:cubicBezTo>
                  <a:cubicBezTo>
                    <a:pt x="66338" y="115291"/>
                    <a:pt x="58178" y="107132"/>
                    <a:pt x="58178" y="101693"/>
                  </a:cubicBezTo>
                  <a:cubicBezTo>
                    <a:pt x="58178" y="98973"/>
                    <a:pt x="58178" y="96253"/>
                    <a:pt x="63618" y="93534"/>
                  </a:cubicBezTo>
                  <a:cubicBezTo>
                    <a:pt x="66338" y="90814"/>
                    <a:pt x="77216" y="88095"/>
                    <a:pt x="85375" y="85375"/>
                  </a:cubicBezTo>
                  <a:cubicBezTo>
                    <a:pt x="104413" y="82655"/>
                    <a:pt x="128890" y="82655"/>
                    <a:pt x="137048" y="82655"/>
                  </a:cubicBezTo>
                  <a:cubicBezTo>
                    <a:pt x="139768" y="82655"/>
                    <a:pt x="142488" y="82655"/>
                    <a:pt x="147927" y="82655"/>
                  </a:cubicBezTo>
                  <a:cubicBezTo>
                    <a:pt x="153366" y="69057"/>
                    <a:pt x="164245" y="58178"/>
                    <a:pt x="186003" y="58178"/>
                  </a:cubicBezTo>
                  <a:cubicBezTo>
                    <a:pt x="202321" y="58178"/>
                    <a:pt x="215919" y="66337"/>
                    <a:pt x="226797" y="79936"/>
                  </a:cubicBezTo>
                  <a:cubicBezTo>
                    <a:pt x="237676" y="79936"/>
                    <a:pt x="248554" y="79936"/>
                    <a:pt x="253994" y="79936"/>
                  </a:cubicBezTo>
                  <a:cubicBezTo>
                    <a:pt x="267592" y="79936"/>
                    <a:pt x="294789" y="79936"/>
                    <a:pt x="294789" y="96253"/>
                  </a:cubicBezTo>
                  <a:cubicBezTo>
                    <a:pt x="294789" y="104412"/>
                    <a:pt x="289349" y="107132"/>
                    <a:pt x="283910" y="112571"/>
                  </a:cubicBezTo>
                  <a:cubicBezTo>
                    <a:pt x="278471" y="118011"/>
                    <a:pt x="273031" y="120730"/>
                    <a:pt x="267592" y="120730"/>
                  </a:cubicBezTo>
                  <a:cubicBezTo>
                    <a:pt x="259433" y="123450"/>
                    <a:pt x="251274" y="123450"/>
                    <a:pt x="245835" y="123450"/>
                  </a:cubicBezTo>
                  <a:cubicBezTo>
                    <a:pt x="245835" y="123450"/>
                    <a:pt x="243116" y="123450"/>
                    <a:pt x="237676" y="123450"/>
                  </a:cubicBezTo>
                  <a:cubicBezTo>
                    <a:pt x="237676" y="126170"/>
                    <a:pt x="237676" y="126170"/>
                    <a:pt x="240396" y="128889"/>
                  </a:cubicBezTo>
                  <a:cubicBezTo>
                    <a:pt x="245835" y="145207"/>
                    <a:pt x="248554" y="161525"/>
                    <a:pt x="251274" y="177843"/>
                  </a:cubicBezTo>
                  <a:cubicBezTo>
                    <a:pt x="253994" y="194161"/>
                    <a:pt x="253994" y="210479"/>
                    <a:pt x="256714" y="226797"/>
                  </a:cubicBezTo>
                  <a:cubicBezTo>
                    <a:pt x="259433" y="243115"/>
                    <a:pt x="262153" y="256713"/>
                    <a:pt x="262153" y="273031"/>
                  </a:cubicBezTo>
                  <a:cubicBezTo>
                    <a:pt x="262153" y="278470"/>
                    <a:pt x="262153" y="283910"/>
                    <a:pt x="262153" y="289349"/>
                  </a:cubicBezTo>
                  <a:lnTo>
                    <a:pt x="262153" y="297508"/>
                  </a:lnTo>
                  <a:cubicBezTo>
                    <a:pt x="262153" y="305667"/>
                    <a:pt x="262153" y="313826"/>
                    <a:pt x="264872" y="321985"/>
                  </a:cubicBezTo>
                  <a:cubicBezTo>
                    <a:pt x="264872" y="327424"/>
                    <a:pt x="270312" y="330144"/>
                    <a:pt x="270312" y="335583"/>
                  </a:cubicBezTo>
                  <a:cubicBezTo>
                    <a:pt x="270312" y="335583"/>
                    <a:pt x="270312" y="338303"/>
                    <a:pt x="270312" y="338303"/>
                  </a:cubicBezTo>
                  <a:cubicBezTo>
                    <a:pt x="270312" y="341022"/>
                    <a:pt x="270312" y="343742"/>
                    <a:pt x="270312" y="346462"/>
                  </a:cubicBezTo>
                  <a:cubicBezTo>
                    <a:pt x="270312" y="351901"/>
                    <a:pt x="273031" y="354621"/>
                    <a:pt x="278471" y="354621"/>
                  </a:cubicBezTo>
                  <a:cubicBezTo>
                    <a:pt x="289349" y="354621"/>
                    <a:pt x="335584" y="351901"/>
                    <a:pt x="338304" y="349181"/>
                  </a:cubicBezTo>
                  <a:cubicBezTo>
                    <a:pt x="346462" y="349181"/>
                    <a:pt x="357341" y="349181"/>
                    <a:pt x="365500" y="349181"/>
                  </a:cubicBezTo>
                  <a:cubicBezTo>
                    <a:pt x="370939" y="349181"/>
                    <a:pt x="376379" y="349181"/>
                    <a:pt x="381817" y="349181"/>
                  </a:cubicBezTo>
                  <a:cubicBezTo>
                    <a:pt x="387257" y="349181"/>
                    <a:pt x="392697" y="346462"/>
                    <a:pt x="392697" y="338303"/>
                  </a:cubicBezTo>
                  <a:cubicBezTo>
                    <a:pt x="392697" y="330144"/>
                    <a:pt x="389977" y="316545"/>
                    <a:pt x="389977" y="313826"/>
                  </a:cubicBezTo>
                  <a:cubicBezTo>
                    <a:pt x="389977" y="294788"/>
                    <a:pt x="389977" y="278470"/>
                    <a:pt x="392697" y="262152"/>
                  </a:cubicBezTo>
                  <a:cubicBezTo>
                    <a:pt x="392697" y="259433"/>
                    <a:pt x="395416" y="243115"/>
                    <a:pt x="395416" y="224077"/>
                  </a:cubicBezTo>
                  <a:cubicBezTo>
                    <a:pt x="395416" y="207759"/>
                    <a:pt x="398136" y="188722"/>
                    <a:pt x="398136" y="177843"/>
                  </a:cubicBezTo>
                  <a:cubicBezTo>
                    <a:pt x="398136" y="169684"/>
                    <a:pt x="395416" y="158806"/>
                    <a:pt x="395416" y="153366"/>
                  </a:cubicBezTo>
                  <a:cubicBezTo>
                    <a:pt x="395416" y="145207"/>
                    <a:pt x="395416" y="142488"/>
                    <a:pt x="395416" y="137048"/>
                  </a:cubicBezTo>
                  <a:cubicBezTo>
                    <a:pt x="389977" y="137048"/>
                    <a:pt x="384537" y="137048"/>
                    <a:pt x="379098" y="137048"/>
                  </a:cubicBezTo>
                  <a:cubicBezTo>
                    <a:pt x="370939" y="137048"/>
                    <a:pt x="360061" y="134329"/>
                    <a:pt x="351902" y="131609"/>
                  </a:cubicBezTo>
                  <a:cubicBezTo>
                    <a:pt x="343742" y="128889"/>
                    <a:pt x="338304" y="120730"/>
                    <a:pt x="338304" y="115291"/>
                  </a:cubicBezTo>
                  <a:cubicBezTo>
                    <a:pt x="338304" y="112571"/>
                    <a:pt x="338304" y="109852"/>
                    <a:pt x="343742" y="107132"/>
                  </a:cubicBezTo>
                  <a:cubicBezTo>
                    <a:pt x="349182" y="104412"/>
                    <a:pt x="357341" y="101693"/>
                    <a:pt x="362780" y="98973"/>
                  </a:cubicBezTo>
                  <a:cubicBezTo>
                    <a:pt x="373659" y="96253"/>
                    <a:pt x="387257" y="96253"/>
                    <a:pt x="395416" y="96253"/>
                  </a:cubicBezTo>
                  <a:cubicBezTo>
                    <a:pt x="398136" y="93534"/>
                    <a:pt x="400855" y="90814"/>
                    <a:pt x="403575" y="90814"/>
                  </a:cubicBezTo>
                  <a:cubicBezTo>
                    <a:pt x="411734" y="90814"/>
                    <a:pt x="419893" y="88095"/>
                    <a:pt x="422612" y="88095"/>
                  </a:cubicBezTo>
                  <a:cubicBezTo>
                    <a:pt x="425332" y="88095"/>
                    <a:pt x="425332" y="88095"/>
                    <a:pt x="428052" y="88095"/>
                  </a:cubicBezTo>
                  <a:cubicBezTo>
                    <a:pt x="433492" y="88095"/>
                    <a:pt x="441650" y="88095"/>
                    <a:pt x="447090" y="90814"/>
                  </a:cubicBezTo>
                  <a:cubicBezTo>
                    <a:pt x="449809" y="90814"/>
                    <a:pt x="452529" y="93534"/>
                    <a:pt x="455249" y="96253"/>
                  </a:cubicBezTo>
                  <a:cubicBezTo>
                    <a:pt x="482445" y="96253"/>
                    <a:pt x="509642" y="93534"/>
                    <a:pt x="525960" y="93534"/>
                  </a:cubicBezTo>
                  <a:cubicBezTo>
                    <a:pt x="539558" y="93534"/>
                    <a:pt x="561315" y="93534"/>
                    <a:pt x="561315" y="109852"/>
                  </a:cubicBezTo>
                  <a:cubicBezTo>
                    <a:pt x="561315" y="118011"/>
                    <a:pt x="561315" y="120730"/>
                    <a:pt x="555876" y="126170"/>
                  </a:cubicBezTo>
                  <a:cubicBezTo>
                    <a:pt x="550437" y="131609"/>
                    <a:pt x="544997" y="134329"/>
                    <a:pt x="539558" y="134329"/>
                  </a:cubicBezTo>
                  <a:cubicBezTo>
                    <a:pt x="531399" y="137048"/>
                    <a:pt x="523240" y="137048"/>
                    <a:pt x="517800" y="137048"/>
                  </a:cubicBezTo>
                  <a:cubicBezTo>
                    <a:pt x="515081" y="137048"/>
                    <a:pt x="498763" y="137048"/>
                    <a:pt x="477006" y="137048"/>
                  </a:cubicBezTo>
                  <a:cubicBezTo>
                    <a:pt x="479725" y="145207"/>
                    <a:pt x="485165" y="153366"/>
                    <a:pt x="485165" y="161525"/>
                  </a:cubicBezTo>
                  <a:cubicBezTo>
                    <a:pt x="487885" y="177843"/>
                    <a:pt x="493324" y="194161"/>
                    <a:pt x="496043" y="210479"/>
                  </a:cubicBezTo>
                  <a:cubicBezTo>
                    <a:pt x="498763" y="224077"/>
                    <a:pt x="498763" y="237676"/>
                    <a:pt x="501483" y="251274"/>
                  </a:cubicBezTo>
                  <a:cubicBezTo>
                    <a:pt x="504202" y="264872"/>
                    <a:pt x="506922" y="275751"/>
                    <a:pt x="506922" y="292069"/>
                  </a:cubicBezTo>
                  <a:cubicBezTo>
                    <a:pt x="506922" y="302947"/>
                    <a:pt x="506922" y="311106"/>
                    <a:pt x="506922" y="321985"/>
                  </a:cubicBezTo>
                  <a:cubicBezTo>
                    <a:pt x="506922" y="327424"/>
                    <a:pt x="509642" y="335583"/>
                    <a:pt x="509642" y="341022"/>
                  </a:cubicBezTo>
                  <a:cubicBezTo>
                    <a:pt x="509642" y="343742"/>
                    <a:pt x="509642" y="343742"/>
                    <a:pt x="509642" y="343742"/>
                  </a:cubicBezTo>
                  <a:cubicBezTo>
                    <a:pt x="509642" y="349181"/>
                    <a:pt x="515081" y="349181"/>
                    <a:pt x="517800" y="349181"/>
                  </a:cubicBezTo>
                  <a:cubicBezTo>
                    <a:pt x="520520" y="349181"/>
                    <a:pt x="523240" y="349181"/>
                    <a:pt x="528680" y="349181"/>
                  </a:cubicBezTo>
                  <a:cubicBezTo>
                    <a:pt x="536838" y="349181"/>
                    <a:pt x="547717" y="349181"/>
                    <a:pt x="550437" y="357340"/>
                  </a:cubicBezTo>
                  <a:cubicBezTo>
                    <a:pt x="550437" y="360060"/>
                    <a:pt x="550437" y="360060"/>
                    <a:pt x="550437" y="362780"/>
                  </a:cubicBezTo>
                  <a:cubicBezTo>
                    <a:pt x="550437" y="370939"/>
                    <a:pt x="539558" y="381817"/>
                    <a:pt x="534119" y="384537"/>
                  </a:cubicBezTo>
                  <a:cubicBezTo>
                    <a:pt x="531399" y="387257"/>
                    <a:pt x="523240" y="387257"/>
                    <a:pt x="520520" y="389976"/>
                  </a:cubicBezTo>
                  <a:cubicBezTo>
                    <a:pt x="515081" y="389976"/>
                    <a:pt x="512362" y="392696"/>
                    <a:pt x="512362" y="395415"/>
                  </a:cubicBezTo>
                  <a:cubicBezTo>
                    <a:pt x="512362" y="395415"/>
                    <a:pt x="512362" y="398135"/>
                    <a:pt x="512362" y="398135"/>
                  </a:cubicBezTo>
                  <a:cubicBezTo>
                    <a:pt x="512362" y="400855"/>
                    <a:pt x="512362" y="406294"/>
                    <a:pt x="512362" y="409014"/>
                  </a:cubicBezTo>
                  <a:cubicBezTo>
                    <a:pt x="512362" y="411733"/>
                    <a:pt x="512362" y="411733"/>
                    <a:pt x="512362" y="414453"/>
                  </a:cubicBezTo>
                  <a:cubicBezTo>
                    <a:pt x="512362" y="422612"/>
                    <a:pt x="512362" y="430771"/>
                    <a:pt x="512362" y="438930"/>
                  </a:cubicBezTo>
                  <a:cubicBezTo>
                    <a:pt x="512362" y="460687"/>
                    <a:pt x="512362" y="482445"/>
                    <a:pt x="515081" y="504202"/>
                  </a:cubicBezTo>
                  <a:cubicBezTo>
                    <a:pt x="517800" y="525959"/>
                    <a:pt x="520520" y="550436"/>
                    <a:pt x="520520" y="572193"/>
                  </a:cubicBezTo>
                  <a:cubicBezTo>
                    <a:pt x="520520" y="583072"/>
                    <a:pt x="520520" y="593950"/>
                    <a:pt x="517800" y="604829"/>
                  </a:cubicBezTo>
                  <a:cubicBezTo>
                    <a:pt x="515081" y="623867"/>
                    <a:pt x="515081" y="642904"/>
                    <a:pt x="512362" y="661942"/>
                  </a:cubicBezTo>
                  <a:cubicBezTo>
                    <a:pt x="512362" y="664661"/>
                    <a:pt x="509642" y="667381"/>
                    <a:pt x="509642" y="670101"/>
                  </a:cubicBezTo>
                  <a:cubicBezTo>
                    <a:pt x="509642" y="672820"/>
                    <a:pt x="512362" y="678260"/>
                    <a:pt x="512362" y="680979"/>
                  </a:cubicBezTo>
                  <a:cubicBezTo>
                    <a:pt x="512362" y="683699"/>
                    <a:pt x="512362" y="686419"/>
                    <a:pt x="512362" y="686419"/>
                  </a:cubicBezTo>
                  <a:cubicBezTo>
                    <a:pt x="517800" y="680979"/>
                    <a:pt x="528680" y="680979"/>
                    <a:pt x="536838" y="680979"/>
                  </a:cubicBezTo>
                  <a:lnTo>
                    <a:pt x="536838" y="680979"/>
                  </a:lnTo>
                  <a:close/>
                </a:path>
              </a:pathLst>
            </a:custGeom>
            <a:grpFill/>
            <a:ln w="27168" cap="flat">
              <a:noFill/>
              <a:prstDash val="solid"/>
              <a:miter/>
            </a:ln>
          </p:spPr>
          <p:txBody>
            <a:bodyPr rtlCol="0" anchor="ctr"/>
            <a:lstStyle/>
            <a:p>
              <a:endParaRPr/>
            </a:p>
          </p:txBody>
        </p:sp>
        <p:sp>
          <p:nvSpPr>
            <p:cNvPr id="50" name="Freeform: Shape 49">
              <a:extLst>
                <a:ext uri="{FF2B5EF4-FFF2-40B4-BE49-F238E27FC236}">
                  <a16:creationId xmlns:a16="http://schemas.microsoft.com/office/drawing/2014/main" id="{045AFC19-C641-4E38-8827-516270B72E11}"/>
                </a:ext>
              </a:extLst>
            </p:cNvPr>
            <p:cNvSpPr/>
            <p:nvPr/>
          </p:nvSpPr>
          <p:spPr>
            <a:xfrm>
              <a:off x="9592416" y="4192158"/>
              <a:ext cx="516735" cy="761503"/>
            </a:xfrm>
            <a:custGeom>
              <a:avLst/>
              <a:gdLst>
                <a:gd name="connsiteX0" fmla="*/ 463407 w 516735"/>
                <a:gd name="connsiteY0" fmla="*/ 194161 h 761503"/>
                <a:gd name="connsiteX1" fmla="*/ 447089 w 516735"/>
                <a:gd name="connsiteY1" fmla="*/ 226797 h 761503"/>
                <a:gd name="connsiteX2" fmla="*/ 430771 w 516735"/>
                <a:gd name="connsiteY2" fmla="*/ 221357 h 761503"/>
                <a:gd name="connsiteX3" fmla="*/ 422612 w 516735"/>
                <a:gd name="connsiteY3" fmla="*/ 207759 h 761503"/>
                <a:gd name="connsiteX4" fmla="*/ 419893 w 516735"/>
                <a:gd name="connsiteY4" fmla="*/ 188722 h 761503"/>
                <a:gd name="connsiteX5" fmla="*/ 419893 w 516735"/>
                <a:gd name="connsiteY5" fmla="*/ 139768 h 761503"/>
                <a:gd name="connsiteX6" fmla="*/ 419893 w 516735"/>
                <a:gd name="connsiteY6" fmla="*/ 120730 h 761503"/>
                <a:gd name="connsiteX7" fmla="*/ 395416 w 516735"/>
                <a:gd name="connsiteY7" fmla="*/ 120730 h 761503"/>
                <a:gd name="connsiteX8" fmla="*/ 370939 w 516735"/>
                <a:gd name="connsiteY8" fmla="*/ 120730 h 761503"/>
                <a:gd name="connsiteX9" fmla="*/ 346461 w 516735"/>
                <a:gd name="connsiteY9" fmla="*/ 123450 h 761503"/>
                <a:gd name="connsiteX10" fmla="*/ 335583 w 516735"/>
                <a:gd name="connsiteY10" fmla="*/ 123450 h 761503"/>
                <a:gd name="connsiteX11" fmla="*/ 335583 w 516735"/>
                <a:gd name="connsiteY11" fmla="*/ 123450 h 761503"/>
                <a:gd name="connsiteX12" fmla="*/ 324704 w 516735"/>
                <a:gd name="connsiteY12" fmla="*/ 128889 h 761503"/>
                <a:gd name="connsiteX13" fmla="*/ 327424 w 516735"/>
                <a:gd name="connsiteY13" fmla="*/ 139768 h 761503"/>
                <a:gd name="connsiteX14" fmla="*/ 330144 w 516735"/>
                <a:gd name="connsiteY14" fmla="*/ 175123 h 761503"/>
                <a:gd name="connsiteX15" fmla="*/ 330144 w 516735"/>
                <a:gd name="connsiteY15" fmla="*/ 199600 h 761503"/>
                <a:gd name="connsiteX16" fmla="*/ 327424 w 516735"/>
                <a:gd name="connsiteY16" fmla="*/ 224077 h 761503"/>
                <a:gd name="connsiteX17" fmla="*/ 330144 w 516735"/>
                <a:gd name="connsiteY17" fmla="*/ 251274 h 761503"/>
                <a:gd name="connsiteX18" fmla="*/ 327424 w 516735"/>
                <a:gd name="connsiteY18" fmla="*/ 278470 h 761503"/>
                <a:gd name="connsiteX19" fmla="*/ 327424 w 516735"/>
                <a:gd name="connsiteY19" fmla="*/ 332864 h 761503"/>
                <a:gd name="connsiteX20" fmla="*/ 330144 w 516735"/>
                <a:gd name="connsiteY20" fmla="*/ 357340 h 761503"/>
                <a:gd name="connsiteX21" fmla="*/ 330144 w 516735"/>
                <a:gd name="connsiteY21" fmla="*/ 368219 h 761503"/>
                <a:gd name="connsiteX22" fmla="*/ 332863 w 516735"/>
                <a:gd name="connsiteY22" fmla="*/ 387257 h 761503"/>
                <a:gd name="connsiteX23" fmla="*/ 332863 w 516735"/>
                <a:gd name="connsiteY23" fmla="*/ 433491 h 761503"/>
                <a:gd name="connsiteX24" fmla="*/ 332863 w 516735"/>
                <a:gd name="connsiteY24" fmla="*/ 487884 h 761503"/>
                <a:gd name="connsiteX25" fmla="*/ 330144 w 516735"/>
                <a:gd name="connsiteY25" fmla="*/ 512361 h 761503"/>
                <a:gd name="connsiteX26" fmla="*/ 330144 w 516735"/>
                <a:gd name="connsiteY26" fmla="*/ 539557 h 761503"/>
                <a:gd name="connsiteX27" fmla="*/ 332863 w 516735"/>
                <a:gd name="connsiteY27" fmla="*/ 593950 h 761503"/>
                <a:gd name="connsiteX28" fmla="*/ 332863 w 516735"/>
                <a:gd name="connsiteY28" fmla="*/ 648343 h 761503"/>
                <a:gd name="connsiteX29" fmla="*/ 332863 w 516735"/>
                <a:gd name="connsiteY29" fmla="*/ 656502 h 761503"/>
                <a:gd name="connsiteX30" fmla="*/ 357341 w 516735"/>
                <a:gd name="connsiteY30" fmla="*/ 656502 h 761503"/>
                <a:gd name="connsiteX31" fmla="*/ 395416 w 516735"/>
                <a:gd name="connsiteY31" fmla="*/ 675540 h 761503"/>
                <a:gd name="connsiteX32" fmla="*/ 389976 w 516735"/>
                <a:gd name="connsiteY32" fmla="*/ 691858 h 761503"/>
                <a:gd name="connsiteX33" fmla="*/ 373658 w 516735"/>
                <a:gd name="connsiteY33" fmla="*/ 700017 h 761503"/>
                <a:gd name="connsiteX34" fmla="*/ 351901 w 516735"/>
                <a:gd name="connsiteY34" fmla="*/ 702737 h 761503"/>
                <a:gd name="connsiteX35" fmla="*/ 319265 w 516735"/>
                <a:gd name="connsiteY35" fmla="*/ 702737 h 761503"/>
                <a:gd name="connsiteX36" fmla="*/ 311106 w 516735"/>
                <a:gd name="connsiteY36" fmla="*/ 708176 h 761503"/>
                <a:gd name="connsiteX37" fmla="*/ 289349 w 516735"/>
                <a:gd name="connsiteY37" fmla="*/ 713615 h 761503"/>
                <a:gd name="connsiteX38" fmla="*/ 270311 w 516735"/>
                <a:gd name="connsiteY38" fmla="*/ 713615 h 761503"/>
                <a:gd name="connsiteX39" fmla="*/ 243115 w 516735"/>
                <a:gd name="connsiteY39" fmla="*/ 705456 h 761503"/>
                <a:gd name="connsiteX40" fmla="*/ 237675 w 516735"/>
                <a:gd name="connsiteY40" fmla="*/ 702737 h 761503"/>
                <a:gd name="connsiteX41" fmla="*/ 199600 w 516735"/>
                <a:gd name="connsiteY41" fmla="*/ 702737 h 761503"/>
                <a:gd name="connsiteX42" fmla="*/ 175123 w 516735"/>
                <a:gd name="connsiteY42" fmla="*/ 702737 h 761503"/>
                <a:gd name="connsiteX43" fmla="*/ 147927 w 516735"/>
                <a:gd name="connsiteY43" fmla="*/ 697297 h 761503"/>
                <a:gd name="connsiteX44" fmla="*/ 131609 w 516735"/>
                <a:gd name="connsiteY44" fmla="*/ 678260 h 761503"/>
                <a:gd name="connsiteX45" fmla="*/ 137048 w 516735"/>
                <a:gd name="connsiteY45" fmla="*/ 670101 h 761503"/>
                <a:gd name="connsiteX46" fmla="*/ 158805 w 516735"/>
                <a:gd name="connsiteY46" fmla="*/ 661942 h 761503"/>
                <a:gd name="connsiteX47" fmla="*/ 199600 w 516735"/>
                <a:gd name="connsiteY47" fmla="*/ 659222 h 761503"/>
                <a:gd name="connsiteX48" fmla="*/ 199600 w 516735"/>
                <a:gd name="connsiteY48" fmla="*/ 659222 h 761503"/>
                <a:gd name="connsiteX49" fmla="*/ 196880 w 516735"/>
                <a:gd name="connsiteY49" fmla="*/ 629306 h 761503"/>
                <a:gd name="connsiteX50" fmla="*/ 199600 w 516735"/>
                <a:gd name="connsiteY50" fmla="*/ 574913 h 761503"/>
                <a:gd name="connsiteX51" fmla="*/ 202320 w 516735"/>
                <a:gd name="connsiteY51" fmla="*/ 523239 h 761503"/>
                <a:gd name="connsiteX52" fmla="*/ 205040 w 516735"/>
                <a:gd name="connsiteY52" fmla="*/ 460687 h 761503"/>
                <a:gd name="connsiteX53" fmla="*/ 205040 w 516735"/>
                <a:gd name="connsiteY53" fmla="*/ 417173 h 761503"/>
                <a:gd name="connsiteX54" fmla="*/ 207759 w 516735"/>
                <a:gd name="connsiteY54" fmla="*/ 392696 h 761503"/>
                <a:gd name="connsiteX55" fmla="*/ 210478 w 516735"/>
                <a:gd name="connsiteY55" fmla="*/ 368219 h 761503"/>
                <a:gd name="connsiteX56" fmla="*/ 210478 w 516735"/>
                <a:gd name="connsiteY56" fmla="*/ 313826 h 761503"/>
                <a:gd name="connsiteX57" fmla="*/ 210478 w 516735"/>
                <a:gd name="connsiteY57" fmla="*/ 259433 h 761503"/>
                <a:gd name="connsiteX58" fmla="*/ 210478 w 516735"/>
                <a:gd name="connsiteY58" fmla="*/ 213199 h 761503"/>
                <a:gd name="connsiteX59" fmla="*/ 210478 w 516735"/>
                <a:gd name="connsiteY59" fmla="*/ 145207 h 761503"/>
                <a:gd name="connsiteX60" fmla="*/ 213198 w 516735"/>
                <a:gd name="connsiteY60" fmla="*/ 131609 h 761503"/>
                <a:gd name="connsiteX61" fmla="*/ 205040 w 516735"/>
                <a:gd name="connsiteY61" fmla="*/ 123450 h 761503"/>
                <a:gd name="connsiteX62" fmla="*/ 161525 w 516735"/>
                <a:gd name="connsiteY62" fmla="*/ 123450 h 761503"/>
                <a:gd name="connsiteX63" fmla="*/ 112571 w 516735"/>
                <a:gd name="connsiteY63" fmla="*/ 120730 h 761503"/>
                <a:gd name="connsiteX64" fmla="*/ 104412 w 516735"/>
                <a:gd name="connsiteY64" fmla="*/ 118011 h 761503"/>
                <a:gd name="connsiteX65" fmla="*/ 107132 w 516735"/>
                <a:gd name="connsiteY65" fmla="*/ 191441 h 761503"/>
                <a:gd name="connsiteX66" fmla="*/ 90814 w 516735"/>
                <a:gd name="connsiteY66" fmla="*/ 224077 h 761503"/>
                <a:gd name="connsiteX67" fmla="*/ 74496 w 516735"/>
                <a:gd name="connsiteY67" fmla="*/ 218638 h 761503"/>
                <a:gd name="connsiteX68" fmla="*/ 66337 w 516735"/>
                <a:gd name="connsiteY68" fmla="*/ 205040 h 761503"/>
                <a:gd name="connsiteX69" fmla="*/ 63617 w 516735"/>
                <a:gd name="connsiteY69" fmla="*/ 186002 h 761503"/>
                <a:gd name="connsiteX70" fmla="*/ 63617 w 516735"/>
                <a:gd name="connsiteY70" fmla="*/ 145207 h 761503"/>
                <a:gd name="connsiteX71" fmla="*/ 63617 w 516735"/>
                <a:gd name="connsiteY71" fmla="*/ 109852 h 761503"/>
                <a:gd name="connsiteX72" fmla="*/ 58178 w 516735"/>
                <a:gd name="connsiteY72" fmla="*/ 96253 h 761503"/>
                <a:gd name="connsiteX73" fmla="*/ 66337 w 516735"/>
                <a:gd name="connsiteY73" fmla="*/ 85375 h 761503"/>
                <a:gd name="connsiteX74" fmla="*/ 93533 w 516735"/>
                <a:gd name="connsiteY74" fmla="*/ 77216 h 761503"/>
                <a:gd name="connsiteX75" fmla="*/ 115290 w 516735"/>
                <a:gd name="connsiteY75" fmla="*/ 77216 h 761503"/>
                <a:gd name="connsiteX76" fmla="*/ 169684 w 516735"/>
                <a:gd name="connsiteY76" fmla="*/ 74496 h 761503"/>
                <a:gd name="connsiteX77" fmla="*/ 194161 w 516735"/>
                <a:gd name="connsiteY77" fmla="*/ 71776 h 761503"/>
                <a:gd name="connsiteX78" fmla="*/ 196880 w 516735"/>
                <a:gd name="connsiteY78" fmla="*/ 71776 h 761503"/>
                <a:gd name="connsiteX79" fmla="*/ 210478 w 516735"/>
                <a:gd name="connsiteY79" fmla="*/ 71776 h 761503"/>
                <a:gd name="connsiteX80" fmla="*/ 218638 w 516735"/>
                <a:gd name="connsiteY80" fmla="*/ 71776 h 761503"/>
                <a:gd name="connsiteX81" fmla="*/ 237675 w 516735"/>
                <a:gd name="connsiteY81" fmla="*/ 60898 h 761503"/>
                <a:gd name="connsiteX82" fmla="*/ 253993 w 516735"/>
                <a:gd name="connsiteY82" fmla="*/ 58178 h 761503"/>
                <a:gd name="connsiteX83" fmla="*/ 283910 w 516735"/>
                <a:gd name="connsiteY83" fmla="*/ 60898 h 761503"/>
                <a:gd name="connsiteX84" fmla="*/ 294788 w 516735"/>
                <a:gd name="connsiteY84" fmla="*/ 66337 h 761503"/>
                <a:gd name="connsiteX85" fmla="*/ 305667 w 516735"/>
                <a:gd name="connsiteY85" fmla="*/ 74496 h 761503"/>
                <a:gd name="connsiteX86" fmla="*/ 313826 w 516735"/>
                <a:gd name="connsiteY86" fmla="*/ 74496 h 761503"/>
                <a:gd name="connsiteX87" fmla="*/ 327424 w 516735"/>
                <a:gd name="connsiteY87" fmla="*/ 74496 h 761503"/>
                <a:gd name="connsiteX88" fmla="*/ 354621 w 516735"/>
                <a:gd name="connsiteY88" fmla="*/ 74496 h 761503"/>
                <a:gd name="connsiteX89" fmla="*/ 422612 w 516735"/>
                <a:gd name="connsiteY89" fmla="*/ 74496 h 761503"/>
                <a:gd name="connsiteX90" fmla="*/ 455248 w 516735"/>
                <a:gd name="connsiteY90" fmla="*/ 79936 h 761503"/>
                <a:gd name="connsiteX91" fmla="*/ 466127 w 516735"/>
                <a:gd name="connsiteY91" fmla="*/ 98973 h 761503"/>
                <a:gd name="connsiteX92" fmla="*/ 463407 w 516735"/>
                <a:gd name="connsiteY92" fmla="*/ 109852 h 761503"/>
                <a:gd name="connsiteX93" fmla="*/ 463407 w 516735"/>
                <a:gd name="connsiteY93" fmla="*/ 120730 h 761503"/>
                <a:gd name="connsiteX94" fmla="*/ 463407 w 516735"/>
                <a:gd name="connsiteY94" fmla="*/ 194161 h 76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516735" h="761503">
                  <a:moveTo>
                    <a:pt x="463407" y="194161"/>
                  </a:moveTo>
                  <a:cubicBezTo>
                    <a:pt x="463407" y="205040"/>
                    <a:pt x="463407" y="226797"/>
                    <a:pt x="447089" y="226797"/>
                  </a:cubicBezTo>
                  <a:cubicBezTo>
                    <a:pt x="438930" y="226797"/>
                    <a:pt x="436211" y="226797"/>
                    <a:pt x="430771" y="221357"/>
                  </a:cubicBezTo>
                  <a:cubicBezTo>
                    <a:pt x="425332" y="218638"/>
                    <a:pt x="422612" y="210479"/>
                    <a:pt x="422612" y="207759"/>
                  </a:cubicBezTo>
                  <a:cubicBezTo>
                    <a:pt x="419893" y="199600"/>
                    <a:pt x="419893" y="194161"/>
                    <a:pt x="419893" y="188722"/>
                  </a:cubicBezTo>
                  <a:cubicBezTo>
                    <a:pt x="419893" y="183282"/>
                    <a:pt x="419893" y="147927"/>
                    <a:pt x="419893" y="139768"/>
                  </a:cubicBezTo>
                  <a:cubicBezTo>
                    <a:pt x="419893" y="134329"/>
                    <a:pt x="419893" y="128889"/>
                    <a:pt x="419893" y="120730"/>
                  </a:cubicBezTo>
                  <a:cubicBezTo>
                    <a:pt x="411734" y="120730"/>
                    <a:pt x="403574" y="120730"/>
                    <a:pt x="395416" y="120730"/>
                  </a:cubicBezTo>
                  <a:cubicBezTo>
                    <a:pt x="387256" y="120730"/>
                    <a:pt x="379098" y="120730"/>
                    <a:pt x="370939" y="120730"/>
                  </a:cubicBezTo>
                  <a:cubicBezTo>
                    <a:pt x="362780" y="120730"/>
                    <a:pt x="354621" y="123450"/>
                    <a:pt x="346461" y="123450"/>
                  </a:cubicBezTo>
                  <a:cubicBezTo>
                    <a:pt x="343742" y="123450"/>
                    <a:pt x="341023" y="123450"/>
                    <a:pt x="335583" y="123450"/>
                  </a:cubicBezTo>
                  <a:cubicBezTo>
                    <a:pt x="335583" y="123450"/>
                    <a:pt x="335583" y="123450"/>
                    <a:pt x="335583" y="123450"/>
                  </a:cubicBezTo>
                  <a:cubicBezTo>
                    <a:pt x="327424" y="123450"/>
                    <a:pt x="324704" y="126170"/>
                    <a:pt x="324704" y="128889"/>
                  </a:cubicBezTo>
                  <a:cubicBezTo>
                    <a:pt x="324704" y="131609"/>
                    <a:pt x="324704" y="137048"/>
                    <a:pt x="327424" y="139768"/>
                  </a:cubicBezTo>
                  <a:cubicBezTo>
                    <a:pt x="330144" y="147927"/>
                    <a:pt x="330144" y="166964"/>
                    <a:pt x="330144" y="175123"/>
                  </a:cubicBezTo>
                  <a:cubicBezTo>
                    <a:pt x="330144" y="183282"/>
                    <a:pt x="330144" y="191441"/>
                    <a:pt x="330144" y="199600"/>
                  </a:cubicBezTo>
                  <a:cubicBezTo>
                    <a:pt x="330144" y="207759"/>
                    <a:pt x="327424" y="215918"/>
                    <a:pt x="327424" y="224077"/>
                  </a:cubicBezTo>
                  <a:cubicBezTo>
                    <a:pt x="327424" y="232236"/>
                    <a:pt x="330144" y="243115"/>
                    <a:pt x="330144" y="251274"/>
                  </a:cubicBezTo>
                  <a:cubicBezTo>
                    <a:pt x="330144" y="259433"/>
                    <a:pt x="330144" y="267592"/>
                    <a:pt x="327424" y="278470"/>
                  </a:cubicBezTo>
                  <a:cubicBezTo>
                    <a:pt x="327424" y="294788"/>
                    <a:pt x="327424" y="313826"/>
                    <a:pt x="327424" y="332864"/>
                  </a:cubicBezTo>
                  <a:cubicBezTo>
                    <a:pt x="327424" y="341022"/>
                    <a:pt x="327424" y="349181"/>
                    <a:pt x="330144" y="357340"/>
                  </a:cubicBezTo>
                  <a:cubicBezTo>
                    <a:pt x="330144" y="360060"/>
                    <a:pt x="330144" y="365499"/>
                    <a:pt x="330144" y="368219"/>
                  </a:cubicBezTo>
                  <a:cubicBezTo>
                    <a:pt x="330144" y="373658"/>
                    <a:pt x="332863" y="384537"/>
                    <a:pt x="332863" y="387257"/>
                  </a:cubicBezTo>
                  <a:cubicBezTo>
                    <a:pt x="332863" y="406294"/>
                    <a:pt x="332863" y="414453"/>
                    <a:pt x="332863" y="433491"/>
                  </a:cubicBezTo>
                  <a:cubicBezTo>
                    <a:pt x="332863" y="452528"/>
                    <a:pt x="335583" y="468846"/>
                    <a:pt x="332863" y="487884"/>
                  </a:cubicBezTo>
                  <a:cubicBezTo>
                    <a:pt x="332863" y="496043"/>
                    <a:pt x="330144" y="504202"/>
                    <a:pt x="330144" y="512361"/>
                  </a:cubicBezTo>
                  <a:cubicBezTo>
                    <a:pt x="330144" y="520520"/>
                    <a:pt x="330144" y="531398"/>
                    <a:pt x="330144" y="539557"/>
                  </a:cubicBezTo>
                  <a:cubicBezTo>
                    <a:pt x="330144" y="558595"/>
                    <a:pt x="330144" y="574913"/>
                    <a:pt x="332863" y="593950"/>
                  </a:cubicBezTo>
                  <a:cubicBezTo>
                    <a:pt x="332863" y="610268"/>
                    <a:pt x="332863" y="632026"/>
                    <a:pt x="332863" y="648343"/>
                  </a:cubicBezTo>
                  <a:cubicBezTo>
                    <a:pt x="332863" y="651063"/>
                    <a:pt x="332863" y="653783"/>
                    <a:pt x="332863" y="656502"/>
                  </a:cubicBezTo>
                  <a:cubicBezTo>
                    <a:pt x="343742" y="656502"/>
                    <a:pt x="351901" y="656502"/>
                    <a:pt x="357341" y="656502"/>
                  </a:cubicBezTo>
                  <a:cubicBezTo>
                    <a:pt x="370939" y="656502"/>
                    <a:pt x="395416" y="659222"/>
                    <a:pt x="395416" y="675540"/>
                  </a:cubicBezTo>
                  <a:cubicBezTo>
                    <a:pt x="395416" y="683699"/>
                    <a:pt x="392696" y="686419"/>
                    <a:pt x="389976" y="691858"/>
                  </a:cubicBezTo>
                  <a:cubicBezTo>
                    <a:pt x="384537" y="697297"/>
                    <a:pt x="379098" y="700017"/>
                    <a:pt x="373658" y="700017"/>
                  </a:cubicBezTo>
                  <a:cubicBezTo>
                    <a:pt x="365499" y="702737"/>
                    <a:pt x="357341" y="702737"/>
                    <a:pt x="351901" y="702737"/>
                  </a:cubicBezTo>
                  <a:cubicBezTo>
                    <a:pt x="349181" y="702737"/>
                    <a:pt x="335583" y="702737"/>
                    <a:pt x="319265" y="702737"/>
                  </a:cubicBezTo>
                  <a:cubicBezTo>
                    <a:pt x="316546" y="705456"/>
                    <a:pt x="313826" y="705456"/>
                    <a:pt x="311106" y="708176"/>
                  </a:cubicBezTo>
                  <a:cubicBezTo>
                    <a:pt x="302948" y="713615"/>
                    <a:pt x="297508" y="713615"/>
                    <a:pt x="289349" y="713615"/>
                  </a:cubicBezTo>
                  <a:cubicBezTo>
                    <a:pt x="283910" y="713615"/>
                    <a:pt x="278470" y="713615"/>
                    <a:pt x="270311" y="713615"/>
                  </a:cubicBezTo>
                  <a:cubicBezTo>
                    <a:pt x="259433" y="713615"/>
                    <a:pt x="251273" y="710895"/>
                    <a:pt x="243115" y="705456"/>
                  </a:cubicBezTo>
                  <a:cubicBezTo>
                    <a:pt x="240395" y="705456"/>
                    <a:pt x="237675" y="702737"/>
                    <a:pt x="237675" y="702737"/>
                  </a:cubicBezTo>
                  <a:cubicBezTo>
                    <a:pt x="224077" y="702737"/>
                    <a:pt x="213198" y="702737"/>
                    <a:pt x="199600" y="702737"/>
                  </a:cubicBezTo>
                  <a:cubicBezTo>
                    <a:pt x="191441" y="702737"/>
                    <a:pt x="183282" y="702737"/>
                    <a:pt x="175123" y="702737"/>
                  </a:cubicBezTo>
                  <a:cubicBezTo>
                    <a:pt x="166965" y="702737"/>
                    <a:pt x="156085" y="702737"/>
                    <a:pt x="147927" y="697297"/>
                  </a:cubicBezTo>
                  <a:cubicBezTo>
                    <a:pt x="139768" y="694578"/>
                    <a:pt x="131609" y="680979"/>
                    <a:pt x="131609" y="678260"/>
                  </a:cubicBezTo>
                  <a:cubicBezTo>
                    <a:pt x="131609" y="675540"/>
                    <a:pt x="131609" y="672820"/>
                    <a:pt x="137048" y="670101"/>
                  </a:cubicBezTo>
                  <a:cubicBezTo>
                    <a:pt x="142487" y="667381"/>
                    <a:pt x="153366" y="664661"/>
                    <a:pt x="158805" y="661942"/>
                  </a:cubicBezTo>
                  <a:cubicBezTo>
                    <a:pt x="175123" y="659222"/>
                    <a:pt x="191441" y="659222"/>
                    <a:pt x="199600" y="659222"/>
                  </a:cubicBezTo>
                  <a:lnTo>
                    <a:pt x="199600" y="659222"/>
                  </a:lnTo>
                  <a:cubicBezTo>
                    <a:pt x="199600" y="648343"/>
                    <a:pt x="196880" y="640184"/>
                    <a:pt x="196880" y="629306"/>
                  </a:cubicBezTo>
                  <a:cubicBezTo>
                    <a:pt x="196880" y="612988"/>
                    <a:pt x="196880" y="591231"/>
                    <a:pt x="199600" y="574913"/>
                  </a:cubicBezTo>
                  <a:cubicBezTo>
                    <a:pt x="199600" y="558595"/>
                    <a:pt x="199600" y="539557"/>
                    <a:pt x="202320" y="523239"/>
                  </a:cubicBezTo>
                  <a:cubicBezTo>
                    <a:pt x="202320" y="501482"/>
                    <a:pt x="205040" y="482445"/>
                    <a:pt x="205040" y="460687"/>
                  </a:cubicBezTo>
                  <a:cubicBezTo>
                    <a:pt x="205040" y="447089"/>
                    <a:pt x="205040" y="430771"/>
                    <a:pt x="205040" y="417173"/>
                  </a:cubicBezTo>
                  <a:cubicBezTo>
                    <a:pt x="205040" y="409014"/>
                    <a:pt x="207759" y="400855"/>
                    <a:pt x="207759" y="392696"/>
                  </a:cubicBezTo>
                  <a:cubicBezTo>
                    <a:pt x="207759" y="384537"/>
                    <a:pt x="210478" y="376378"/>
                    <a:pt x="210478" y="368219"/>
                  </a:cubicBezTo>
                  <a:cubicBezTo>
                    <a:pt x="210478" y="351901"/>
                    <a:pt x="210478" y="332864"/>
                    <a:pt x="210478" y="313826"/>
                  </a:cubicBezTo>
                  <a:cubicBezTo>
                    <a:pt x="210478" y="294788"/>
                    <a:pt x="210478" y="275751"/>
                    <a:pt x="210478" y="259433"/>
                  </a:cubicBezTo>
                  <a:cubicBezTo>
                    <a:pt x="210478" y="243115"/>
                    <a:pt x="210478" y="226797"/>
                    <a:pt x="210478" y="213199"/>
                  </a:cubicBezTo>
                  <a:cubicBezTo>
                    <a:pt x="210478" y="194161"/>
                    <a:pt x="210478" y="164245"/>
                    <a:pt x="210478" y="145207"/>
                  </a:cubicBezTo>
                  <a:cubicBezTo>
                    <a:pt x="210478" y="139768"/>
                    <a:pt x="213198" y="134329"/>
                    <a:pt x="213198" y="131609"/>
                  </a:cubicBezTo>
                  <a:cubicBezTo>
                    <a:pt x="213198" y="126170"/>
                    <a:pt x="207759" y="123450"/>
                    <a:pt x="205040" y="123450"/>
                  </a:cubicBezTo>
                  <a:cubicBezTo>
                    <a:pt x="199600" y="123450"/>
                    <a:pt x="166965" y="123450"/>
                    <a:pt x="161525" y="123450"/>
                  </a:cubicBezTo>
                  <a:cubicBezTo>
                    <a:pt x="145207" y="123450"/>
                    <a:pt x="128889" y="123450"/>
                    <a:pt x="112571" y="120730"/>
                  </a:cubicBezTo>
                  <a:cubicBezTo>
                    <a:pt x="109852" y="120730"/>
                    <a:pt x="107132" y="120730"/>
                    <a:pt x="104412" y="118011"/>
                  </a:cubicBezTo>
                  <a:cubicBezTo>
                    <a:pt x="107132" y="137048"/>
                    <a:pt x="107132" y="172404"/>
                    <a:pt x="107132" y="191441"/>
                  </a:cubicBezTo>
                  <a:cubicBezTo>
                    <a:pt x="107132" y="202320"/>
                    <a:pt x="107132" y="224077"/>
                    <a:pt x="90814" y="224077"/>
                  </a:cubicBezTo>
                  <a:cubicBezTo>
                    <a:pt x="82655" y="224077"/>
                    <a:pt x="79935" y="221357"/>
                    <a:pt x="74496" y="218638"/>
                  </a:cubicBezTo>
                  <a:cubicBezTo>
                    <a:pt x="69057" y="215918"/>
                    <a:pt x="66337" y="210479"/>
                    <a:pt x="66337" y="205040"/>
                  </a:cubicBezTo>
                  <a:cubicBezTo>
                    <a:pt x="63617" y="196881"/>
                    <a:pt x="63617" y="191441"/>
                    <a:pt x="63617" y="186002"/>
                  </a:cubicBezTo>
                  <a:cubicBezTo>
                    <a:pt x="63617" y="180563"/>
                    <a:pt x="63617" y="153366"/>
                    <a:pt x="63617" y="145207"/>
                  </a:cubicBezTo>
                  <a:cubicBezTo>
                    <a:pt x="63617" y="134329"/>
                    <a:pt x="63617" y="120730"/>
                    <a:pt x="63617" y="109852"/>
                  </a:cubicBezTo>
                  <a:cubicBezTo>
                    <a:pt x="60897" y="104412"/>
                    <a:pt x="58178" y="101693"/>
                    <a:pt x="58178" y="96253"/>
                  </a:cubicBezTo>
                  <a:cubicBezTo>
                    <a:pt x="58178" y="93534"/>
                    <a:pt x="60897" y="88095"/>
                    <a:pt x="66337" y="85375"/>
                  </a:cubicBezTo>
                  <a:cubicBezTo>
                    <a:pt x="74496" y="79936"/>
                    <a:pt x="77215" y="77216"/>
                    <a:pt x="93533" y="77216"/>
                  </a:cubicBezTo>
                  <a:cubicBezTo>
                    <a:pt x="101692" y="77216"/>
                    <a:pt x="109852" y="77216"/>
                    <a:pt x="115290" y="77216"/>
                  </a:cubicBezTo>
                  <a:cubicBezTo>
                    <a:pt x="134328" y="77216"/>
                    <a:pt x="150646" y="77216"/>
                    <a:pt x="169684" y="74496"/>
                  </a:cubicBezTo>
                  <a:cubicBezTo>
                    <a:pt x="177843" y="74496"/>
                    <a:pt x="186002" y="71776"/>
                    <a:pt x="194161" y="71776"/>
                  </a:cubicBezTo>
                  <a:cubicBezTo>
                    <a:pt x="194161" y="71776"/>
                    <a:pt x="196880" y="71776"/>
                    <a:pt x="196880" y="71776"/>
                  </a:cubicBezTo>
                  <a:cubicBezTo>
                    <a:pt x="199600" y="71776"/>
                    <a:pt x="205040" y="71776"/>
                    <a:pt x="210478" y="71776"/>
                  </a:cubicBezTo>
                  <a:cubicBezTo>
                    <a:pt x="213198" y="71776"/>
                    <a:pt x="215918" y="71776"/>
                    <a:pt x="218638" y="71776"/>
                  </a:cubicBezTo>
                  <a:cubicBezTo>
                    <a:pt x="224077" y="69057"/>
                    <a:pt x="229516" y="63618"/>
                    <a:pt x="237675" y="60898"/>
                  </a:cubicBezTo>
                  <a:cubicBezTo>
                    <a:pt x="243115" y="58178"/>
                    <a:pt x="248554" y="58178"/>
                    <a:pt x="253993" y="58178"/>
                  </a:cubicBezTo>
                  <a:cubicBezTo>
                    <a:pt x="264872" y="58178"/>
                    <a:pt x="273031" y="58178"/>
                    <a:pt x="283910" y="60898"/>
                  </a:cubicBezTo>
                  <a:cubicBezTo>
                    <a:pt x="286629" y="60898"/>
                    <a:pt x="292068" y="63618"/>
                    <a:pt x="294788" y="66337"/>
                  </a:cubicBezTo>
                  <a:cubicBezTo>
                    <a:pt x="297508" y="69057"/>
                    <a:pt x="302948" y="71776"/>
                    <a:pt x="305667" y="74496"/>
                  </a:cubicBezTo>
                  <a:cubicBezTo>
                    <a:pt x="308386" y="74496"/>
                    <a:pt x="311106" y="74496"/>
                    <a:pt x="313826" y="74496"/>
                  </a:cubicBezTo>
                  <a:cubicBezTo>
                    <a:pt x="319265" y="74496"/>
                    <a:pt x="321985" y="74496"/>
                    <a:pt x="327424" y="74496"/>
                  </a:cubicBezTo>
                  <a:cubicBezTo>
                    <a:pt x="335583" y="74496"/>
                    <a:pt x="346461" y="74496"/>
                    <a:pt x="354621" y="74496"/>
                  </a:cubicBezTo>
                  <a:cubicBezTo>
                    <a:pt x="376378" y="74496"/>
                    <a:pt x="400855" y="74496"/>
                    <a:pt x="422612" y="74496"/>
                  </a:cubicBezTo>
                  <a:cubicBezTo>
                    <a:pt x="433491" y="74496"/>
                    <a:pt x="447089" y="74496"/>
                    <a:pt x="455248" y="79936"/>
                  </a:cubicBezTo>
                  <a:cubicBezTo>
                    <a:pt x="460687" y="82655"/>
                    <a:pt x="466127" y="90814"/>
                    <a:pt x="466127" y="98973"/>
                  </a:cubicBezTo>
                  <a:cubicBezTo>
                    <a:pt x="466127" y="101693"/>
                    <a:pt x="466127" y="107132"/>
                    <a:pt x="463407" y="109852"/>
                  </a:cubicBezTo>
                  <a:cubicBezTo>
                    <a:pt x="463407" y="112571"/>
                    <a:pt x="463407" y="112571"/>
                    <a:pt x="463407" y="120730"/>
                  </a:cubicBezTo>
                  <a:cubicBezTo>
                    <a:pt x="463407" y="142488"/>
                    <a:pt x="463407" y="172404"/>
                    <a:pt x="463407" y="194161"/>
                  </a:cubicBezTo>
                </a:path>
              </a:pathLst>
            </a:custGeom>
            <a:grpFill/>
            <a:ln w="27168" cap="flat">
              <a:noFill/>
              <a:prstDash val="solid"/>
              <a:miter/>
            </a:ln>
          </p:spPr>
          <p:txBody>
            <a:bodyPr rtlCol="0" anchor="ctr"/>
            <a:lstStyle/>
            <a:p>
              <a:endParaRPr/>
            </a:p>
          </p:txBody>
        </p:sp>
      </p:grpSp>
      <p:sp>
        <p:nvSpPr>
          <p:cNvPr id="60" name="Content Placeholder 59">
            <a:extLst>
              <a:ext uri="{FF2B5EF4-FFF2-40B4-BE49-F238E27FC236}">
                <a16:creationId xmlns:a16="http://schemas.microsoft.com/office/drawing/2014/main" id="{8EFE1F84-4849-448C-8C35-33EC553AD838}"/>
              </a:ext>
            </a:extLst>
          </p:cNvPr>
          <p:cNvSpPr>
            <a:spLocks noGrp="1"/>
          </p:cNvSpPr>
          <p:nvPr>
            <p:ph sz="quarter" idx="11" hasCustomPrompt="1"/>
          </p:nvPr>
        </p:nvSpPr>
        <p:spPr>
          <a:xfrm>
            <a:off x="6538914" y="1860550"/>
            <a:ext cx="5065254" cy="2686050"/>
          </a:xfrm>
        </p:spPr>
        <p:txBody>
          <a:bodyPr/>
          <a:lstStyle>
            <a:lvl1pPr>
              <a:defRPr/>
            </a:lvl1pPr>
          </a:lstStyle>
          <a:p>
            <a:pPr lvl="0"/>
            <a:r>
              <a:t>Click to add text or choose an icon below to insert other content</a:t>
            </a:r>
          </a:p>
          <a:p>
            <a:pPr lvl="1"/>
            <a:r>
              <a:t>Second level</a:t>
            </a:r>
          </a:p>
          <a:p>
            <a:pPr lvl="2"/>
            <a:r>
              <a:t>Third level</a:t>
            </a:r>
          </a:p>
          <a:p>
            <a:pPr lvl="3"/>
            <a:r>
              <a:t>Fourth level</a:t>
            </a:r>
          </a:p>
          <a:p>
            <a:pPr lvl="4"/>
            <a:r>
              <a:t>Fifth level</a:t>
            </a:r>
          </a:p>
        </p:txBody>
      </p:sp>
    </p:spTree>
    <p:extLst>
      <p:ext uri="{BB962C8B-B14F-4D97-AF65-F5344CB8AC3E}">
        <p14:creationId xmlns:p14="http://schemas.microsoft.com/office/powerpoint/2010/main" val="353514217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Fullframe Picture">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CB31FDED-D159-4F4F-8CA3-B83301DF537B}"/>
              </a:ext>
            </a:extLst>
          </p:cNvPr>
          <p:cNvSpPr/>
          <p:nvPr/>
        </p:nvSpPr>
        <p:spPr bwMode="ltGray">
          <a:xfrm>
            <a:off x="10441275" y="5951300"/>
            <a:ext cx="1627670" cy="906700"/>
          </a:xfrm>
          <a:custGeom>
            <a:avLst/>
            <a:gdLst>
              <a:gd name="connsiteX0" fmla="*/ 838774 w 1585477"/>
              <a:gd name="connsiteY0" fmla="*/ 14 h 883197"/>
              <a:gd name="connsiteX1" fmla="*/ 996107 w 1585477"/>
              <a:gd name="connsiteY1" fmla="*/ 18377 h 883197"/>
              <a:gd name="connsiteX2" fmla="*/ 1585477 w 1585477"/>
              <a:gd name="connsiteY2" fmla="*/ 746145 h 883197"/>
              <a:gd name="connsiteX3" fmla="*/ 1585202 w 1585477"/>
              <a:gd name="connsiteY3" fmla="*/ 883197 h 883197"/>
              <a:gd name="connsiteX4" fmla="*/ 695 w 1585477"/>
              <a:gd name="connsiteY4" fmla="*/ 883197 h 883197"/>
              <a:gd name="connsiteX5" fmla="*/ 294 w 1585477"/>
              <a:gd name="connsiteY5" fmla="*/ 879328 h 883197"/>
              <a:gd name="connsiteX6" fmla="*/ 20167 w 1585477"/>
              <a:gd name="connsiteY6" fmla="*/ 648487 h 883197"/>
              <a:gd name="connsiteX7" fmla="*/ 838774 w 1585477"/>
              <a:gd name="connsiteY7" fmla="*/ 14 h 883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85477" h="883197">
                <a:moveTo>
                  <a:pt x="838774" y="14"/>
                </a:moveTo>
                <a:cubicBezTo>
                  <a:pt x="891699" y="335"/>
                  <a:pt x="944452" y="6288"/>
                  <a:pt x="996107" y="18377"/>
                </a:cubicBezTo>
                <a:cubicBezTo>
                  <a:pt x="1344865" y="100437"/>
                  <a:pt x="1558993" y="409128"/>
                  <a:pt x="1585477" y="746145"/>
                </a:cubicBezTo>
                <a:lnTo>
                  <a:pt x="1585202" y="883197"/>
                </a:lnTo>
                <a:lnTo>
                  <a:pt x="695" y="883197"/>
                </a:lnTo>
                <a:lnTo>
                  <a:pt x="294" y="879328"/>
                </a:lnTo>
                <a:cubicBezTo>
                  <a:pt x="-1813" y="797038"/>
                  <a:pt x="7712" y="718092"/>
                  <a:pt x="20167" y="648487"/>
                </a:cubicBezTo>
                <a:cubicBezTo>
                  <a:pt x="89408" y="271519"/>
                  <a:pt x="468297" y="-2229"/>
                  <a:pt x="838774" y="14"/>
                </a:cubicBezTo>
                <a:close/>
              </a:path>
            </a:pathLst>
          </a:custGeom>
          <a:solidFill>
            <a:srgbClr val="4F2170"/>
          </a:solidFill>
          <a:ln w="9525" cap="flat">
            <a:noFill/>
            <a:prstDash val="solid"/>
            <a:miter/>
          </a:ln>
        </p:spPr>
        <p:txBody>
          <a:bodyPr wrap="square" rtlCol="0" anchor="ctr">
            <a:noAutofit/>
          </a:bodyPr>
          <a:lstStyle/>
          <a:p>
            <a:pPr>
              <a:lnSpc>
                <a:spcPct val="90000"/>
              </a:lnSpc>
            </a:pPr>
            <a:endParaRPr>
              <a:solidFill>
                <a:schemeClr val="bg1"/>
              </a:solidFill>
            </a:endParaRPr>
          </a:p>
        </p:txBody>
      </p:sp>
      <p:sp>
        <p:nvSpPr>
          <p:cNvPr id="51" name="Picture Placeholder 50">
            <a:extLst>
              <a:ext uri="{FF2B5EF4-FFF2-40B4-BE49-F238E27FC236}">
                <a16:creationId xmlns:a16="http://schemas.microsoft.com/office/drawing/2014/main" id="{9A604104-23C8-45DB-B8E5-CC8FD54A777D}"/>
              </a:ext>
            </a:extLst>
          </p:cNvPr>
          <p:cNvSpPr>
            <a:spLocks noGrp="1"/>
          </p:cNvSpPr>
          <p:nvPr>
            <p:ph type="pic" sz="quarter" idx="10"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12047573 w 12192000"/>
              <a:gd name="connsiteY3" fmla="*/ 6858000 h 6858000"/>
              <a:gd name="connsiteX4" fmla="*/ 12047848 w 12192000"/>
              <a:gd name="connsiteY4" fmla="*/ 6720949 h 6858000"/>
              <a:gd name="connsiteX5" fmla="*/ 11458478 w 12192000"/>
              <a:gd name="connsiteY5" fmla="*/ 5993181 h 6858000"/>
              <a:gd name="connsiteX6" fmla="*/ 11301145 w 12192000"/>
              <a:gd name="connsiteY6" fmla="*/ 5974818 h 6858000"/>
              <a:gd name="connsiteX7" fmla="*/ 10482538 w 12192000"/>
              <a:gd name="connsiteY7" fmla="*/ 6623291 h 6858000"/>
              <a:gd name="connsiteX8" fmla="*/ 10462665 w 12192000"/>
              <a:gd name="connsiteY8" fmla="*/ 6854132 h 6858000"/>
              <a:gd name="connsiteX9" fmla="*/ 10463066 w 12192000"/>
              <a:gd name="connsiteY9" fmla="*/ 6858000 h 6858000"/>
              <a:gd name="connsiteX10" fmla="*/ 0 w 12192000"/>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6858000">
                <a:moveTo>
                  <a:pt x="0" y="0"/>
                </a:moveTo>
                <a:lnTo>
                  <a:pt x="12192000" y="0"/>
                </a:lnTo>
                <a:lnTo>
                  <a:pt x="12192000" y="6858000"/>
                </a:lnTo>
                <a:lnTo>
                  <a:pt x="12047573" y="6858000"/>
                </a:lnTo>
                <a:lnTo>
                  <a:pt x="12047848" y="6720949"/>
                </a:lnTo>
                <a:cubicBezTo>
                  <a:pt x="12021364" y="6383932"/>
                  <a:pt x="11807236" y="6075241"/>
                  <a:pt x="11458478" y="5993181"/>
                </a:cubicBezTo>
                <a:cubicBezTo>
                  <a:pt x="11406823" y="5981092"/>
                  <a:pt x="11354070" y="5975139"/>
                  <a:pt x="11301145" y="5974818"/>
                </a:cubicBezTo>
                <a:cubicBezTo>
                  <a:pt x="10930668" y="5972575"/>
                  <a:pt x="10551779" y="6246323"/>
                  <a:pt x="10482538" y="6623291"/>
                </a:cubicBezTo>
                <a:cubicBezTo>
                  <a:pt x="10470083" y="6692896"/>
                  <a:pt x="10460558" y="6771842"/>
                  <a:pt x="10462665" y="6854132"/>
                </a:cubicBezTo>
                <a:lnTo>
                  <a:pt x="10463066" y="6858000"/>
                </a:lnTo>
                <a:lnTo>
                  <a:pt x="0" y="6858000"/>
                </a:lnTo>
                <a:close/>
              </a:path>
            </a:pathLst>
          </a:custGeom>
          <a:solidFill>
            <a:srgbClr val="D9D9D9"/>
          </a:solidFill>
        </p:spPr>
        <p:txBody>
          <a:bodyPr wrap="square" lIns="3657600" tIns="0" rIns="0" anchor="ctr" anchorCtr="0">
            <a:noAutofit/>
          </a:bodyPr>
          <a:lstStyle>
            <a:lvl1pPr marL="0" marR="0" indent="0" algn="ctr" defTabSz="914400" rtl="0" eaLnBrk="1" fontAlgn="auto" latinLnBrk="0" hangingPunct="1">
              <a:lnSpc>
                <a:spcPct val="90000"/>
              </a:lnSpc>
              <a:spcBef>
                <a:spcPts val="0"/>
              </a:spcBef>
              <a:spcAft>
                <a:spcPts val="0"/>
              </a:spcAft>
              <a:buClr>
                <a:schemeClr val="tx1"/>
              </a:buClr>
              <a:buSzTx/>
              <a:buFont typeface="Arial" panose="020B0604020202020204" pitchFamily="34" charset="0"/>
              <a:buNone/>
              <a:tabLst/>
              <a:defRPr sz="1600"/>
            </a:lvl1pPr>
          </a:lstStyle>
          <a:p>
            <a:pPr marL="0" marR="0" lvl="0" indent="0" algn="ctr" defTabSz="914400" rtl="0" eaLnBrk="1" fontAlgn="auto" latinLnBrk="0" hangingPunct="1">
              <a:lnSpc>
                <a:spcPct val="90000"/>
              </a:lnSpc>
              <a:spcBef>
                <a:spcPts val="1200"/>
              </a:spcBef>
              <a:spcAft>
                <a:spcPts val="0"/>
              </a:spcAft>
              <a:buClr>
                <a:schemeClr val="tx1"/>
              </a:buClr>
              <a:buSzTx/>
              <a:buFont typeface="Arial" panose="020B0604020202020204" pitchFamily="34" charset="0"/>
              <a:buNone/>
              <a:tabLst/>
              <a:defRPr/>
            </a:pPr>
            <a:r>
              <a:t>Click icon to insert picture</a:t>
            </a:r>
            <a:br>
              <a:rPr/>
            </a:br>
            <a:r>
              <a:t>(minimum recommended size for </a:t>
            </a:r>
            <a:br>
              <a:rPr/>
            </a:br>
            <a:r>
              <a:t>full slide image is 1280 x 720 pixels)</a:t>
            </a:r>
          </a:p>
        </p:txBody>
      </p:sp>
      <p:grpSp>
        <p:nvGrpSpPr>
          <p:cNvPr id="7" name="Group 6">
            <a:extLst>
              <a:ext uri="{FF2B5EF4-FFF2-40B4-BE49-F238E27FC236}">
                <a16:creationId xmlns:a16="http://schemas.microsoft.com/office/drawing/2014/main" id="{0C975EE0-AD02-4365-B012-AEF1EB027E17}"/>
              </a:ext>
            </a:extLst>
          </p:cNvPr>
          <p:cNvGrpSpPr>
            <a:grpSpLocks noChangeAspect="1"/>
          </p:cNvGrpSpPr>
          <p:nvPr/>
        </p:nvGrpSpPr>
        <p:grpSpPr>
          <a:xfrm>
            <a:off x="10676779" y="6205751"/>
            <a:ext cx="1143000" cy="440144"/>
            <a:chOff x="2078951" y="1888610"/>
            <a:chExt cx="8030200" cy="3092248"/>
          </a:xfrm>
          <a:solidFill>
            <a:srgbClr val="FFFFFF"/>
          </a:solidFill>
        </p:grpSpPr>
        <p:sp>
          <p:nvSpPr>
            <p:cNvPr id="8" name="Freeform: Shape 7">
              <a:extLst>
                <a:ext uri="{FF2B5EF4-FFF2-40B4-BE49-F238E27FC236}">
                  <a16:creationId xmlns:a16="http://schemas.microsoft.com/office/drawing/2014/main" id="{4E98E784-FC01-4610-B058-2CCB322671BA}"/>
                </a:ext>
              </a:extLst>
            </p:cNvPr>
            <p:cNvSpPr/>
            <p:nvPr/>
          </p:nvSpPr>
          <p:spPr>
            <a:xfrm>
              <a:off x="2078951" y="2872694"/>
              <a:ext cx="951880" cy="652717"/>
            </a:xfrm>
            <a:custGeom>
              <a:avLst/>
              <a:gdLst>
                <a:gd name="connsiteX0" fmla="*/ 903041 w 951880"/>
                <a:gd name="connsiteY0" fmla="*/ 330574 h 652717"/>
                <a:gd name="connsiteX1" fmla="*/ 780656 w 951880"/>
                <a:gd name="connsiteY1" fmla="*/ 379528 h 652717"/>
                <a:gd name="connsiteX2" fmla="*/ 598439 w 951880"/>
                <a:gd name="connsiteY2" fmla="*/ 311537 h 652717"/>
                <a:gd name="connsiteX3" fmla="*/ 505970 w 951880"/>
                <a:gd name="connsiteY3" fmla="*/ 164675 h 652717"/>
                <a:gd name="connsiteX4" fmla="*/ 266640 w 951880"/>
                <a:gd name="connsiteY4" fmla="*/ 61329 h 652717"/>
                <a:gd name="connsiteX5" fmla="*/ 103461 w 951880"/>
                <a:gd name="connsiteY5" fmla="*/ 458398 h 652717"/>
                <a:gd name="connsiteX6" fmla="*/ 756179 w 951880"/>
                <a:gd name="connsiteY6" fmla="*/ 485595 h 652717"/>
                <a:gd name="connsiteX7" fmla="*/ 903041 w 951880"/>
                <a:gd name="connsiteY7" fmla="*/ 330574 h 652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1880" h="652717">
                  <a:moveTo>
                    <a:pt x="903041" y="330574"/>
                  </a:moveTo>
                  <a:cubicBezTo>
                    <a:pt x="867685" y="363210"/>
                    <a:pt x="813292" y="374089"/>
                    <a:pt x="780656" y="379528"/>
                  </a:cubicBezTo>
                  <a:cubicBezTo>
                    <a:pt x="712664" y="387687"/>
                    <a:pt x="641953" y="365930"/>
                    <a:pt x="598439" y="311537"/>
                  </a:cubicBezTo>
                  <a:cubicBezTo>
                    <a:pt x="563083" y="268022"/>
                    <a:pt x="544046" y="210910"/>
                    <a:pt x="505970" y="164675"/>
                  </a:cubicBezTo>
                  <a:cubicBezTo>
                    <a:pt x="448858" y="93964"/>
                    <a:pt x="359109" y="45011"/>
                    <a:pt x="266640" y="61329"/>
                  </a:cubicBezTo>
                  <a:cubicBezTo>
                    <a:pt x="81704" y="93964"/>
                    <a:pt x="114" y="308817"/>
                    <a:pt x="103461" y="458398"/>
                  </a:cubicBezTo>
                  <a:cubicBezTo>
                    <a:pt x="253042" y="670531"/>
                    <a:pt x="584840" y="635176"/>
                    <a:pt x="756179" y="485595"/>
                  </a:cubicBezTo>
                  <a:cubicBezTo>
                    <a:pt x="813292" y="442080"/>
                    <a:pt x="862246" y="390407"/>
                    <a:pt x="903041" y="330574"/>
                  </a:cubicBezTo>
                </a:path>
              </a:pathLst>
            </a:custGeom>
            <a:grpFill/>
            <a:ln w="27168" cap="flat">
              <a:noFill/>
              <a:prstDash val="solid"/>
              <a:miter/>
            </a:ln>
          </p:spPr>
          <p:txBody>
            <a:bodyPr rtlCol="0" anchor="ctr"/>
            <a:lstStyle/>
            <a:p>
              <a:endParaRPr/>
            </a:p>
          </p:txBody>
        </p:sp>
        <p:sp>
          <p:nvSpPr>
            <p:cNvPr id="9" name="Freeform: Shape 8">
              <a:extLst>
                <a:ext uri="{FF2B5EF4-FFF2-40B4-BE49-F238E27FC236}">
                  <a16:creationId xmlns:a16="http://schemas.microsoft.com/office/drawing/2014/main" id="{DFF2B29D-E74D-4303-BB3A-2284D731A034}"/>
                </a:ext>
              </a:extLst>
            </p:cNvPr>
            <p:cNvSpPr/>
            <p:nvPr/>
          </p:nvSpPr>
          <p:spPr>
            <a:xfrm>
              <a:off x="9151831" y="2872694"/>
              <a:ext cx="951880" cy="652717"/>
            </a:xfrm>
            <a:custGeom>
              <a:avLst/>
              <a:gdLst>
                <a:gd name="connsiteX0" fmla="*/ 58178 w 951880"/>
                <a:gd name="connsiteY0" fmla="*/ 330574 h 652717"/>
                <a:gd name="connsiteX1" fmla="*/ 180563 w 951880"/>
                <a:gd name="connsiteY1" fmla="*/ 379528 h 652717"/>
                <a:gd name="connsiteX2" fmla="*/ 362780 w 951880"/>
                <a:gd name="connsiteY2" fmla="*/ 311537 h 652717"/>
                <a:gd name="connsiteX3" fmla="*/ 455249 w 951880"/>
                <a:gd name="connsiteY3" fmla="*/ 164675 h 652717"/>
                <a:gd name="connsiteX4" fmla="*/ 694578 w 951880"/>
                <a:gd name="connsiteY4" fmla="*/ 61329 h 652717"/>
                <a:gd name="connsiteX5" fmla="*/ 857758 w 951880"/>
                <a:gd name="connsiteY5" fmla="*/ 458398 h 652717"/>
                <a:gd name="connsiteX6" fmla="*/ 205040 w 951880"/>
                <a:gd name="connsiteY6" fmla="*/ 485595 h 652717"/>
                <a:gd name="connsiteX7" fmla="*/ 58178 w 951880"/>
                <a:gd name="connsiteY7" fmla="*/ 330574 h 652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1880" h="652717">
                  <a:moveTo>
                    <a:pt x="58178" y="330574"/>
                  </a:moveTo>
                  <a:cubicBezTo>
                    <a:pt x="96253" y="363210"/>
                    <a:pt x="147927" y="374089"/>
                    <a:pt x="180563" y="379528"/>
                  </a:cubicBezTo>
                  <a:cubicBezTo>
                    <a:pt x="248554" y="387687"/>
                    <a:pt x="319266" y="365930"/>
                    <a:pt x="362780" y="311537"/>
                  </a:cubicBezTo>
                  <a:cubicBezTo>
                    <a:pt x="398136" y="268022"/>
                    <a:pt x="417174" y="210910"/>
                    <a:pt x="455249" y="164675"/>
                  </a:cubicBezTo>
                  <a:cubicBezTo>
                    <a:pt x="512362" y="93964"/>
                    <a:pt x="602110" y="45011"/>
                    <a:pt x="694578" y="61329"/>
                  </a:cubicBezTo>
                  <a:cubicBezTo>
                    <a:pt x="879515" y="93964"/>
                    <a:pt x="961105" y="308817"/>
                    <a:pt x="857758" y="458398"/>
                  </a:cubicBezTo>
                  <a:cubicBezTo>
                    <a:pt x="708176" y="670531"/>
                    <a:pt x="376379" y="635176"/>
                    <a:pt x="205040" y="485595"/>
                  </a:cubicBezTo>
                  <a:cubicBezTo>
                    <a:pt x="150646" y="442080"/>
                    <a:pt x="101693" y="390407"/>
                    <a:pt x="58178" y="330574"/>
                  </a:cubicBezTo>
                </a:path>
              </a:pathLst>
            </a:custGeom>
            <a:grpFill/>
            <a:ln w="27168" cap="flat">
              <a:noFill/>
              <a:prstDash val="solid"/>
              <a:miter/>
            </a:ln>
          </p:spPr>
          <p:txBody>
            <a:bodyPr rtlCol="0" anchor="ctr"/>
            <a:lstStyle/>
            <a:p>
              <a:endParaRPr/>
            </a:p>
          </p:txBody>
        </p:sp>
        <p:sp>
          <p:nvSpPr>
            <p:cNvPr id="10" name="Freeform: Shape 9">
              <a:extLst>
                <a:ext uri="{FF2B5EF4-FFF2-40B4-BE49-F238E27FC236}">
                  <a16:creationId xmlns:a16="http://schemas.microsoft.com/office/drawing/2014/main" id="{5FD16FEA-B5DB-4F05-ABCB-F67FBB3F290E}"/>
                </a:ext>
              </a:extLst>
            </p:cNvPr>
            <p:cNvSpPr/>
            <p:nvPr/>
          </p:nvSpPr>
          <p:spPr>
            <a:xfrm>
              <a:off x="8001294" y="2010994"/>
              <a:ext cx="734308" cy="299162"/>
            </a:xfrm>
            <a:custGeom>
              <a:avLst/>
              <a:gdLst>
                <a:gd name="connsiteX0" fmla="*/ 596792 w 734307"/>
                <a:gd name="connsiteY0" fmla="*/ 58178 h 299162"/>
                <a:gd name="connsiteX1" fmla="*/ 148048 w 734307"/>
                <a:gd name="connsiteY1" fmla="*/ 58178 h 299162"/>
                <a:gd name="connsiteX2" fmla="*/ 58299 w 734307"/>
                <a:gd name="connsiteY2" fmla="*/ 150646 h 299162"/>
                <a:gd name="connsiteX3" fmla="*/ 148048 w 734307"/>
                <a:gd name="connsiteY3" fmla="*/ 251274 h 299162"/>
                <a:gd name="connsiteX4" fmla="*/ 596792 w 734307"/>
                <a:gd name="connsiteY4" fmla="*/ 251274 h 299162"/>
                <a:gd name="connsiteX5" fmla="*/ 686541 w 734307"/>
                <a:gd name="connsiteY5" fmla="*/ 158805 h 299162"/>
                <a:gd name="connsiteX6" fmla="*/ 596792 w 734307"/>
                <a:gd name="connsiteY6" fmla="*/ 58178 h 299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4307" h="299162">
                  <a:moveTo>
                    <a:pt x="596792" y="58178"/>
                  </a:moveTo>
                  <a:cubicBezTo>
                    <a:pt x="591353" y="58178"/>
                    <a:pt x="153487" y="58178"/>
                    <a:pt x="148048" y="58178"/>
                  </a:cubicBezTo>
                  <a:cubicBezTo>
                    <a:pt x="99094" y="60898"/>
                    <a:pt x="61019" y="104412"/>
                    <a:pt x="58299" y="150646"/>
                  </a:cubicBezTo>
                  <a:cubicBezTo>
                    <a:pt x="55580" y="199600"/>
                    <a:pt x="99094" y="248554"/>
                    <a:pt x="148048" y="251274"/>
                  </a:cubicBezTo>
                  <a:cubicBezTo>
                    <a:pt x="153487" y="251274"/>
                    <a:pt x="591353" y="251274"/>
                    <a:pt x="596792" y="251274"/>
                  </a:cubicBezTo>
                  <a:cubicBezTo>
                    <a:pt x="645746" y="248554"/>
                    <a:pt x="683821" y="205040"/>
                    <a:pt x="686541" y="158805"/>
                  </a:cubicBezTo>
                  <a:cubicBezTo>
                    <a:pt x="689260" y="109852"/>
                    <a:pt x="648465" y="60898"/>
                    <a:pt x="596792" y="58178"/>
                  </a:cubicBezTo>
                </a:path>
              </a:pathLst>
            </a:custGeom>
            <a:grpFill/>
            <a:ln w="27168" cap="flat">
              <a:noFill/>
              <a:prstDash val="solid"/>
              <a:miter/>
            </a:ln>
          </p:spPr>
          <p:txBody>
            <a:bodyPr rtlCol="0" anchor="ctr"/>
            <a:lstStyle/>
            <a:p>
              <a:endParaRPr/>
            </a:p>
          </p:txBody>
        </p:sp>
        <p:sp>
          <p:nvSpPr>
            <p:cNvPr id="11" name="Freeform: Shape 10">
              <a:extLst>
                <a:ext uri="{FF2B5EF4-FFF2-40B4-BE49-F238E27FC236}">
                  <a16:creationId xmlns:a16="http://schemas.microsoft.com/office/drawing/2014/main" id="{73DE2517-FFDB-44E3-991E-865C415B8826}"/>
                </a:ext>
              </a:extLst>
            </p:cNvPr>
            <p:cNvSpPr/>
            <p:nvPr/>
          </p:nvSpPr>
          <p:spPr>
            <a:xfrm>
              <a:off x="4920042" y="2277520"/>
              <a:ext cx="1006274" cy="951879"/>
            </a:xfrm>
            <a:custGeom>
              <a:avLst/>
              <a:gdLst>
                <a:gd name="connsiteX0" fmla="*/ 884954 w 1006273"/>
                <a:gd name="connsiteY0" fmla="*/ 746251 h 951879"/>
                <a:gd name="connsiteX1" fmla="*/ 874076 w 1006273"/>
                <a:gd name="connsiteY1" fmla="*/ 670101 h 951879"/>
                <a:gd name="connsiteX2" fmla="*/ 874076 w 1006273"/>
                <a:gd name="connsiteY2" fmla="*/ 536837 h 951879"/>
                <a:gd name="connsiteX3" fmla="*/ 689139 w 1006273"/>
                <a:gd name="connsiteY3" fmla="*/ 88094 h 951879"/>
                <a:gd name="connsiteX4" fmla="*/ 428052 w 1006273"/>
                <a:gd name="connsiteY4" fmla="*/ 253993 h 951879"/>
                <a:gd name="connsiteX5" fmla="*/ 196881 w 1006273"/>
                <a:gd name="connsiteY5" fmla="*/ 58178 h 951879"/>
                <a:gd name="connsiteX6" fmla="*/ 58178 w 1006273"/>
                <a:gd name="connsiteY6" fmla="*/ 128889 h 951879"/>
                <a:gd name="connsiteX7" fmla="*/ 142488 w 1006273"/>
                <a:gd name="connsiteY7" fmla="*/ 273031 h 951879"/>
                <a:gd name="connsiteX8" fmla="*/ 142488 w 1006273"/>
                <a:gd name="connsiteY8" fmla="*/ 757130 h 951879"/>
                <a:gd name="connsiteX9" fmla="*/ 283910 w 1006273"/>
                <a:gd name="connsiteY9" fmla="*/ 895832 h 951879"/>
                <a:gd name="connsiteX10" fmla="*/ 428052 w 1006273"/>
                <a:gd name="connsiteY10" fmla="*/ 757130 h 951879"/>
                <a:gd name="connsiteX11" fmla="*/ 428052 w 1006273"/>
                <a:gd name="connsiteY11" fmla="*/ 400855 h 951879"/>
                <a:gd name="connsiteX12" fmla="*/ 523240 w 1006273"/>
                <a:gd name="connsiteY12" fmla="*/ 283910 h 951879"/>
                <a:gd name="connsiteX13" fmla="*/ 591231 w 1006273"/>
                <a:gd name="connsiteY13" fmla="*/ 354621 h 951879"/>
                <a:gd name="connsiteX14" fmla="*/ 591231 w 1006273"/>
                <a:gd name="connsiteY14" fmla="*/ 697297 h 951879"/>
                <a:gd name="connsiteX15" fmla="*/ 593951 w 1006273"/>
                <a:gd name="connsiteY15" fmla="*/ 729933 h 951879"/>
                <a:gd name="connsiteX16" fmla="*/ 610269 w 1006273"/>
                <a:gd name="connsiteY16" fmla="*/ 778887 h 951879"/>
                <a:gd name="connsiteX17" fmla="*/ 822402 w 1006273"/>
                <a:gd name="connsiteY17" fmla="*/ 893112 h 951879"/>
                <a:gd name="connsiteX18" fmla="*/ 961105 w 1006273"/>
                <a:gd name="connsiteY18" fmla="*/ 822401 h 951879"/>
                <a:gd name="connsiteX19" fmla="*/ 884954 w 1006273"/>
                <a:gd name="connsiteY19" fmla="*/ 746251 h 95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06273" h="951879">
                  <a:moveTo>
                    <a:pt x="884954" y="746251"/>
                  </a:moveTo>
                  <a:cubicBezTo>
                    <a:pt x="879515" y="721774"/>
                    <a:pt x="876795" y="694578"/>
                    <a:pt x="874076" y="670101"/>
                  </a:cubicBezTo>
                  <a:cubicBezTo>
                    <a:pt x="874076" y="634745"/>
                    <a:pt x="874076" y="583072"/>
                    <a:pt x="874076" y="536837"/>
                  </a:cubicBezTo>
                  <a:cubicBezTo>
                    <a:pt x="879515" y="373658"/>
                    <a:pt x="909431" y="88094"/>
                    <a:pt x="689139" y="88094"/>
                  </a:cubicBezTo>
                  <a:cubicBezTo>
                    <a:pt x="539558" y="88094"/>
                    <a:pt x="452529" y="213199"/>
                    <a:pt x="428052" y="253993"/>
                  </a:cubicBezTo>
                  <a:cubicBezTo>
                    <a:pt x="425332" y="139768"/>
                    <a:pt x="335583" y="58178"/>
                    <a:pt x="196881" y="58178"/>
                  </a:cubicBezTo>
                  <a:cubicBezTo>
                    <a:pt x="109852" y="58178"/>
                    <a:pt x="58178" y="128889"/>
                    <a:pt x="58178" y="128889"/>
                  </a:cubicBezTo>
                  <a:cubicBezTo>
                    <a:pt x="58178" y="128889"/>
                    <a:pt x="142488" y="158805"/>
                    <a:pt x="142488" y="273031"/>
                  </a:cubicBezTo>
                  <a:cubicBezTo>
                    <a:pt x="142488" y="354621"/>
                    <a:pt x="142488" y="757130"/>
                    <a:pt x="142488" y="757130"/>
                  </a:cubicBezTo>
                  <a:cubicBezTo>
                    <a:pt x="145207" y="827841"/>
                    <a:pt x="194161" y="895832"/>
                    <a:pt x="283910" y="895832"/>
                  </a:cubicBezTo>
                  <a:cubicBezTo>
                    <a:pt x="373659" y="895832"/>
                    <a:pt x="428052" y="827841"/>
                    <a:pt x="428052" y="757130"/>
                  </a:cubicBezTo>
                  <a:lnTo>
                    <a:pt x="428052" y="400855"/>
                  </a:lnTo>
                  <a:cubicBezTo>
                    <a:pt x="441650" y="343742"/>
                    <a:pt x="474286" y="283910"/>
                    <a:pt x="523240" y="283910"/>
                  </a:cubicBezTo>
                  <a:cubicBezTo>
                    <a:pt x="585792" y="283910"/>
                    <a:pt x="591231" y="354621"/>
                    <a:pt x="591231" y="354621"/>
                  </a:cubicBezTo>
                  <a:lnTo>
                    <a:pt x="591231" y="697297"/>
                  </a:lnTo>
                  <a:cubicBezTo>
                    <a:pt x="591231" y="708176"/>
                    <a:pt x="593951" y="719054"/>
                    <a:pt x="593951" y="729933"/>
                  </a:cubicBezTo>
                  <a:cubicBezTo>
                    <a:pt x="596671" y="748971"/>
                    <a:pt x="602110" y="765289"/>
                    <a:pt x="610269" y="778887"/>
                  </a:cubicBezTo>
                  <a:cubicBezTo>
                    <a:pt x="645624" y="846878"/>
                    <a:pt x="719055" y="893112"/>
                    <a:pt x="822402" y="893112"/>
                  </a:cubicBezTo>
                  <a:cubicBezTo>
                    <a:pt x="909431" y="893112"/>
                    <a:pt x="961105" y="822401"/>
                    <a:pt x="961105" y="822401"/>
                  </a:cubicBezTo>
                  <a:cubicBezTo>
                    <a:pt x="961105" y="822401"/>
                    <a:pt x="909431" y="808803"/>
                    <a:pt x="884954" y="746251"/>
                  </a:cubicBezTo>
                </a:path>
              </a:pathLst>
            </a:custGeom>
            <a:grpFill/>
            <a:ln w="27168" cap="flat">
              <a:noFill/>
              <a:prstDash val="solid"/>
              <a:miter/>
            </a:ln>
          </p:spPr>
          <p:txBody>
            <a:bodyPr rtlCol="0" anchor="ctr"/>
            <a:lstStyle/>
            <a:p>
              <a:endParaRPr/>
            </a:p>
          </p:txBody>
        </p:sp>
        <p:sp>
          <p:nvSpPr>
            <p:cNvPr id="12" name="Freeform: Shape 11">
              <a:extLst>
                <a:ext uri="{FF2B5EF4-FFF2-40B4-BE49-F238E27FC236}">
                  <a16:creationId xmlns:a16="http://schemas.microsoft.com/office/drawing/2014/main" id="{156F7D03-AC74-4987-8247-B58A990351E5}"/>
                </a:ext>
              </a:extLst>
            </p:cNvPr>
            <p:cNvSpPr/>
            <p:nvPr/>
          </p:nvSpPr>
          <p:spPr>
            <a:xfrm>
              <a:off x="7552331" y="1888610"/>
              <a:ext cx="489539" cy="1332631"/>
            </a:xfrm>
            <a:custGeom>
              <a:avLst/>
              <a:gdLst>
                <a:gd name="connsiteX0" fmla="*/ 368560 w 489538"/>
                <a:gd name="connsiteY0" fmla="*/ 1135162 h 1332630"/>
                <a:gd name="connsiteX1" fmla="*/ 357681 w 489538"/>
                <a:gd name="connsiteY1" fmla="*/ 1059011 h 1332630"/>
                <a:gd name="connsiteX2" fmla="*/ 357681 w 489538"/>
                <a:gd name="connsiteY2" fmla="*/ 207759 h 1332630"/>
                <a:gd name="connsiteX3" fmla="*/ 208099 w 489538"/>
                <a:gd name="connsiteY3" fmla="*/ 58178 h 1332630"/>
                <a:gd name="connsiteX4" fmla="*/ 58518 w 489538"/>
                <a:gd name="connsiteY4" fmla="*/ 207759 h 1332630"/>
                <a:gd name="connsiteX5" fmla="*/ 58518 w 489538"/>
                <a:gd name="connsiteY5" fmla="*/ 961104 h 1332630"/>
                <a:gd name="connsiteX6" fmla="*/ 85715 w 489538"/>
                <a:gd name="connsiteY6" fmla="*/ 1159639 h 1332630"/>
                <a:gd name="connsiteX7" fmla="*/ 306007 w 489538"/>
                <a:gd name="connsiteY7" fmla="*/ 1282023 h 1332630"/>
                <a:gd name="connsiteX8" fmla="*/ 444710 w 489538"/>
                <a:gd name="connsiteY8" fmla="*/ 1211312 h 1332630"/>
                <a:gd name="connsiteX9" fmla="*/ 368560 w 489538"/>
                <a:gd name="connsiteY9" fmla="*/ 1135162 h 1332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9538" h="1332630">
                  <a:moveTo>
                    <a:pt x="368560" y="1135162"/>
                  </a:moveTo>
                  <a:cubicBezTo>
                    <a:pt x="363120" y="1110685"/>
                    <a:pt x="357681" y="1083488"/>
                    <a:pt x="357681" y="1059011"/>
                  </a:cubicBezTo>
                  <a:lnTo>
                    <a:pt x="357681" y="207759"/>
                  </a:lnTo>
                  <a:cubicBezTo>
                    <a:pt x="357681" y="126170"/>
                    <a:pt x="289689" y="58178"/>
                    <a:pt x="208099" y="58178"/>
                  </a:cubicBezTo>
                  <a:cubicBezTo>
                    <a:pt x="126510" y="58178"/>
                    <a:pt x="58518" y="126170"/>
                    <a:pt x="58518" y="207759"/>
                  </a:cubicBezTo>
                  <a:lnTo>
                    <a:pt x="58518" y="961104"/>
                  </a:lnTo>
                  <a:cubicBezTo>
                    <a:pt x="58518" y="1029095"/>
                    <a:pt x="53079" y="1097086"/>
                    <a:pt x="85715" y="1159639"/>
                  </a:cubicBezTo>
                  <a:cubicBezTo>
                    <a:pt x="118351" y="1227630"/>
                    <a:pt x="202660" y="1282023"/>
                    <a:pt x="306007" y="1282023"/>
                  </a:cubicBezTo>
                  <a:cubicBezTo>
                    <a:pt x="393036" y="1282023"/>
                    <a:pt x="444710" y="1211312"/>
                    <a:pt x="444710" y="1211312"/>
                  </a:cubicBezTo>
                  <a:cubicBezTo>
                    <a:pt x="444710" y="1211312"/>
                    <a:pt x="393036" y="1197714"/>
                    <a:pt x="368560" y="1135162"/>
                  </a:cubicBezTo>
                </a:path>
              </a:pathLst>
            </a:custGeom>
            <a:grpFill/>
            <a:ln w="27168" cap="flat">
              <a:noFill/>
              <a:prstDash val="solid"/>
              <a:miter/>
            </a:ln>
          </p:spPr>
          <p:txBody>
            <a:bodyPr rtlCol="0" anchor="ctr"/>
            <a:lstStyle/>
            <a:p>
              <a:endParaRPr/>
            </a:p>
          </p:txBody>
        </p:sp>
        <p:sp>
          <p:nvSpPr>
            <p:cNvPr id="13" name="Freeform: Shape 12">
              <a:extLst>
                <a:ext uri="{FF2B5EF4-FFF2-40B4-BE49-F238E27FC236}">
                  <a16:creationId xmlns:a16="http://schemas.microsoft.com/office/drawing/2014/main" id="{ADBEEF49-1973-43EE-ABD4-7E037813A7B0}"/>
                </a:ext>
              </a:extLst>
            </p:cNvPr>
            <p:cNvSpPr/>
            <p:nvPr/>
          </p:nvSpPr>
          <p:spPr>
            <a:xfrm>
              <a:off x="4162324" y="2357456"/>
              <a:ext cx="815899" cy="815898"/>
            </a:xfrm>
            <a:custGeom>
              <a:avLst/>
              <a:gdLst>
                <a:gd name="connsiteX0" fmla="*/ 407949 w 815899"/>
                <a:gd name="connsiteY0" fmla="*/ 174058 h 815898"/>
                <a:gd name="connsiteX1" fmla="*/ 293723 w 815899"/>
                <a:gd name="connsiteY1" fmla="*/ 407950 h 815898"/>
                <a:gd name="connsiteX2" fmla="*/ 410669 w 815899"/>
                <a:gd name="connsiteY2" fmla="*/ 641840 h 815898"/>
                <a:gd name="connsiteX3" fmla="*/ 522175 w 815899"/>
                <a:gd name="connsiteY3" fmla="*/ 407950 h 815898"/>
                <a:gd name="connsiteX4" fmla="*/ 407949 w 815899"/>
                <a:gd name="connsiteY4" fmla="*/ 174058 h 815898"/>
                <a:gd name="connsiteX5" fmla="*/ 407950 w 815899"/>
                <a:gd name="connsiteY5" fmla="*/ 0 h 815898"/>
                <a:gd name="connsiteX6" fmla="*/ 815899 w 815899"/>
                <a:gd name="connsiteY6" fmla="*/ 407949 h 815898"/>
                <a:gd name="connsiteX7" fmla="*/ 407950 w 815899"/>
                <a:gd name="connsiteY7" fmla="*/ 815898 h 815898"/>
                <a:gd name="connsiteX8" fmla="*/ 0 w 815899"/>
                <a:gd name="connsiteY8" fmla="*/ 407949 h 815898"/>
                <a:gd name="connsiteX9" fmla="*/ 407950 w 815899"/>
                <a:gd name="connsiteY9" fmla="*/ 0 h 815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15899" h="815898">
                  <a:moveTo>
                    <a:pt x="407949" y="174058"/>
                  </a:moveTo>
                  <a:cubicBezTo>
                    <a:pt x="342677" y="174058"/>
                    <a:pt x="293723" y="263807"/>
                    <a:pt x="293723" y="407950"/>
                  </a:cubicBezTo>
                  <a:cubicBezTo>
                    <a:pt x="293723" y="552091"/>
                    <a:pt x="331799" y="639120"/>
                    <a:pt x="410669" y="641840"/>
                  </a:cubicBezTo>
                  <a:cubicBezTo>
                    <a:pt x="489539" y="641840"/>
                    <a:pt x="527614" y="552091"/>
                    <a:pt x="522175" y="407950"/>
                  </a:cubicBezTo>
                  <a:cubicBezTo>
                    <a:pt x="522175" y="263807"/>
                    <a:pt x="473221" y="176778"/>
                    <a:pt x="407949" y="174058"/>
                  </a:cubicBezTo>
                  <a:close/>
                  <a:moveTo>
                    <a:pt x="407950" y="0"/>
                  </a:moveTo>
                  <a:cubicBezTo>
                    <a:pt x="633682" y="0"/>
                    <a:pt x="815899" y="182217"/>
                    <a:pt x="815899" y="407949"/>
                  </a:cubicBezTo>
                  <a:cubicBezTo>
                    <a:pt x="815899" y="633681"/>
                    <a:pt x="633682" y="815898"/>
                    <a:pt x="407950" y="815898"/>
                  </a:cubicBezTo>
                  <a:cubicBezTo>
                    <a:pt x="182218" y="815898"/>
                    <a:pt x="0" y="633681"/>
                    <a:pt x="0" y="407949"/>
                  </a:cubicBezTo>
                  <a:cubicBezTo>
                    <a:pt x="0" y="182217"/>
                    <a:pt x="182218" y="0"/>
                    <a:pt x="407950" y="0"/>
                  </a:cubicBezTo>
                  <a:close/>
                </a:path>
              </a:pathLst>
            </a:custGeom>
            <a:grpFill/>
            <a:ln w="27168" cap="flat">
              <a:noFill/>
              <a:prstDash val="solid"/>
              <a:miter/>
            </a:ln>
          </p:spPr>
          <p:txBody>
            <a:bodyPr rtlCol="0" anchor="ctr"/>
            <a:lstStyle/>
            <a:p>
              <a:endParaRPr/>
            </a:p>
          </p:txBody>
        </p:sp>
        <p:sp>
          <p:nvSpPr>
            <p:cNvPr id="14" name="Freeform: Shape 13">
              <a:extLst>
                <a:ext uri="{FF2B5EF4-FFF2-40B4-BE49-F238E27FC236}">
                  <a16:creationId xmlns:a16="http://schemas.microsoft.com/office/drawing/2014/main" id="{BDB7EADA-FB78-4FA9-9520-D83E0D8F84CD}"/>
                </a:ext>
              </a:extLst>
            </p:cNvPr>
            <p:cNvSpPr/>
            <p:nvPr/>
          </p:nvSpPr>
          <p:spPr>
            <a:xfrm>
              <a:off x="5884871" y="1946788"/>
              <a:ext cx="912802" cy="1223846"/>
            </a:xfrm>
            <a:custGeom>
              <a:avLst/>
              <a:gdLst>
                <a:gd name="connsiteX0" fmla="*/ 387907 w 912802"/>
                <a:gd name="connsiteY0" fmla="*/ 620081 h 1223846"/>
                <a:gd name="connsiteX1" fmla="*/ 273681 w 912802"/>
                <a:gd name="connsiteY1" fmla="*/ 824055 h 1223846"/>
                <a:gd name="connsiteX2" fmla="*/ 390627 w 912802"/>
                <a:gd name="connsiteY2" fmla="*/ 1028029 h 1223846"/>
                <a:gd name="connsiteX3" fmla="*/ 502132 w 912802"/>
                <a:gd name="connsiteY3" fmla="*/ 824055 h 1223846"/>
                <a:gd name="connsiteX4" fmla="*/ 387907 w 912802"/>
                <a:gd name="connsiteY4" fmla="*/ 620081 h 1223846"/>
                <a:gd name="connsiteX5" fmla="*/ 676192 w 912802"/>
                <a:gd name="connsiteY5" fmla="*/ 0 h 1223846"/>
                <a:gd name="connsiteX6" fmla="*/ 825773 w 912802"/>
                <a:gd name="connsiteY6" fmla="*/ 149581 h 1223846"/>
                <a:gd name="connsiteX7" fmla="*/ 825773 w 912802"/>
                <a:gd name="connsiteY7" fmla="*/ 1000834 h 1223846"/>
                <a:gd name="connsiteX8" fmla="*/ 836651 w 912802"/>
                <a:gd name="connsiteY8" fmla="*/ 1076985 h 1223846"/>
                <a:gd name="connsiteX9" fmla="*/ 912802 w 912802"/>
                <a:gd name="connsiteY9" fmla="*/ 1150415 h 1223846"/>
                <a:gd name="connsiteX10" fmla="*/ 774099 w 912802"/>
                <a:gd name="connsiteY10" fmla="*/ 1221126 h 1223846"/>
                <a:gd name="connsiteX11" fmla="*/ 553807 w 912802"/>
                <a:gd name="connsiteY11" fmla="*/ 1098742 h 1223846"/>
                <a:gd name="connsiteX12" fmla="*/ 548367 w 912802"/>
                <a:gd name="connsiteY12" fmla="*/ 1085144 h 1223846"/>
                <a:gd name="connsiteX13" fmla="*/ 398786 w 912802"/>
                <a:gd name="connsiteY13" fmla="*/ 1212967 h 1223846"/>
                <a:gd name="connsiteX14" fmla="*/ 156736 w 912802"/>
                <a:gd name="connsiteY14" fmla="*/ 1180332 h 1223846"/>
                <a:gd name="connsiteX15" fmla="*/ 287280 w 912802"/>
                <a:gd name="connsiteY15" fmla="*/ 416107 h 1223846"/>
                <a:gd name="connsiteX16" fmla="*/ 526611 w 912802"/>
                <a:gd name="connsiteY16" fmla="*/ 552091 h 1223846"/>
                <a:gd name="connsiteX17" fmla="*/ 526611 w 912802"/>
                <a:gd name="connsiteY17" fmla="*/ 149581 h 1223846"/>
                <a:gd name="connsiteX18" fmla="*/ 676192 w 912802"/>
                <a:gd name="connsiteY18" fmla="*/ 0 h 1223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2802" h="1223846">
                  <a:moveTo>
                    <a:pt x="387907" y="620081"/>
                  </a:moveTo>
                  <a:cubicBezTo>
                    <a:pt x="322635" y="620081"/>
                    <a:pt x="273681" y="698951"/>
                    <a:pt x="273681" y="824055"/>
                  </a:cubicBezTo>
                  <a:cubicBezTo>
                    <a:pt x="273681" y="949160"/>
                    <a:pt x="311756" y="1028029"/>
                    <a:pt x="390627" y="1028029"/>
                  </a:cubicBezTo>
                  <a:cubicBezTo>
                    <a:pt x="466777" y="1025310"/>
                    <a:pt x="504852" y="949160"/>
                    <a:pt x="502132" y="824055"/>
                  </a:cubicBezTo>
                  <a:cubicBezTo>
                    <a:pt x="502132" y="698951"/>
                    <a:pt x="455898" y="622801"/>
                    <a:pt x="387907" y="620081"/>
                  </a:cubicBezTo>
                  <a:close/>
                  <a:moveTo>
                    <a:pt x="676192" y="0"/>
                  </a:moveTo>
                  <a:cubicBezTo>
                    <a:pt x="757781" y="0"/>
                    <a:pt x="825773" y="67992"/>
                    <a:pt x="825773" y="149581"/>
                  </a:cubicBezTo>
                  <a:lnTo>
                    <a:pt x="825773" y="1000834"/>
                  </a:lnTo>
                  <a:cubicBezTo>
                    <a:pt x="828492" y="1025311"/>
                    <a:pt x="831212" y="1052508"/>
                    <a:pt x="836651" y="1076985"/>
                  </a:cubicBezTo>
                  <a:cubicBezTo>
                    <a:pt x="861128" y="1139537"/>
                    <a:pt x="912802" y="1150415"/>
                    <a:pt x="912802" y="1150415"/>
                  </a:cubicBezTo>
                  <a:cubicBezTo>
                    <a:pt x="912802" y="1150415"/>
                    <a:pt x="861128" y="1221126"/>
                    <a:pt x="774099" y="1221126"/>
                  </a:cubicBezTo>
                  <a:cubicBezTo>
                    <a:pt x="670752" y="1221126"/>
                    <a:pt x="589162" y="1166733"/>
                    <a:pt x="553807" y="1098742"/>
                  </a:cubicBezTo>
                  <a:cubicBezTo>
                    <a:pt x="551087" y="1093303"/>
                    <a:pt x="551087" y="1090583"/>
                    <a:pt x="548367" y="1085144"/>
                  </a:cubicBezTo>
                  <a:cubicBezTo>
                    <a:pt x="534769" y="1147696"/>
                    <a:pt x="450460" y="1199369"/>
                    <a:pt x="398786" y="1212967"/>
                  </a:cubicBezTo>
                  <a:cubicBezTo>
                    <a:pt x="322636" y="1234725"/>
                    <a:pt x="222008" y="1223846"/>
                    <a:pt x="156736" y="1180332"/>
                  </a:cubicBezTo>
                  <a:cubicBezTo>
                    <a:pt x="-79874" y="1028031"/>
                    <a:pt x="-58117" y="416107"/>
                    <a:pt x="287280" y="416107"/>
                  </a:cubicBezTo>
                  <a:cubicBezTo>
                    <a:pt x="412385" y="416107"/>
                    <a:pt x="491255" y="503137"/>
                    <a:pt x="526611" y="552091"/>
                  </a:cubicBezTo>
                  <a:lnTo>
                    <a:pt x="526611" y="149581"/>
                  </a:lnTo>
                  <a:cubicBezTo>
                    <a:pt x="526611" y="67992"/>
                    <a:pt x="594602" y="0"/>
                    <a:pt x="676192" y="0"/>
                  </a:cubicBezTo>
                  <a:close/>
                </a:path>
              </a:pathLst>
            </a:custGeom>
            <a:grpFill/>
            <a:ln w="27168" cap="flat">
              <a:noFill/>
              <a:prstDash val="solid"/>
              <a:miter/>
            </a:ln>
          </p:spPr>
          <p:txBody>
            <a:bodyPr rtlCol="0" anchor="ctr"/>
            <a:lstStyle/>
            <a:p>
              <a:endParaRPr/>
            </a:p>
          </p:txBody>
        </p:sp>
        <p:sp>
          <p:nvSpPr>
            <p:cNvPr id="15" name="Freeform: Shape 14">
              <a:extLst>
                <a:ext uri="{FF2B5EF4-FFF2-40B4-BE49-F238E27FC236}">
                  <a16:creationId xmlns:a16="http://schemas.microsoft.com/office/drawing/2014/main" id="{548CB4A2-0C87-47C9-8C4B-B9BA3E2C90BC}"/>
                </a:ext>
              </a:extLst>
            </p:cNvPr>
            <p:cNvSpPr/>
            <p:nvPr/>
          </p:nvSpPr>
          <p:spPr>
            <a:xfrm>
              <a:off x="6789513" y="2362895"/>
              <a:ext cx="747906" cy="810458"/>
            </a:xfrm>
            <a:custGeom>
              <a:avLst/>
              <a:gdLst>
                <a:gd name="connsiteX0" fmla="*/ 394818 w 747906"/>
                <a:gd name="connsiteY0" fmla="*/ 163222 h 810458"/>
                <a:gd name="connsiteX1" fmla="*/ 356275 w 747906"/>
                <a:gd name="connsiteY1" fmla="*/ 174058 h 810458"/>
                <a:gd name="connsiteX2" fmla="*/ 274685 w 747906"/>
                <a:gd name="connsiteY2" fmla="*/ 356275 h 810458"/>
                <a:gd name="connsiteX3" fmla="*/ 375313 w 747906"/>
                <a:gd name="connsiteY3" fmla="*/ 358994 h 810458"/>
                <a:gd name="connsiteX4" fmla="*/ 473220 w 747906"/>
                <a:gd name="connsiteY4" fmla="*/ 239329 h 810458"/>
                <a:gd name="connsiteX5" fmla="*/ 394818 w 747906"/>
                <a:gd name="connsiteY5" fmla="*/ 163222 h 810458"/>
                <a:gd name="connsiteX6" fmla="*/ 386192 w 747906"/>
                <a:gd name="connsiteY6" fmla="*/ 0 h 810458"/>
                <a:gd name="connsiteX7" fmla="*/ 747906 w 747906"/>
                <a:gd name="connsiteY7" fmla="*/ 266526 h 810458"/>
                <a:gd name="connsiteX8" fmla="*/ 291004 w 747906"/>
                <a:gd name="connsiteY8" fmla="*/ 484100 h 810458"/>
                <a:gd name="connsiteX9" fmla="*/ 497698 w 747906"/>
                <a:gd name="connsiteY9" fmla="*/ 617363 h 810458"/>
                <a:gd name="connsiteX10" fmla="*/ 712551 w 747906"/>
                <a:gd name="connsiteY10" fmla="*/ 557530 h 810458"/>
                <a:gd name="connsiteX11" fmla="*/ 388912 w 747906"/>
                <a:gd name="connsiteY11" fmla="*/ 810458 h 810458"/>
                <a:gd name="connsiteX12" fmla="*/ 0 w 747906"/>
                <a:gd name="connsiteY12" fmla="*/ 413389 h 810458"/>
                <a:gd name="connsiteX13" fmla="*/ 386192 w 747906"/>
                <a:gd name="connsiteY13" fmla="*/ 0 h 810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47906" h="810458">
                  <a:moveTo>
                    <a:pt x="394818" y="163222"/>
                  </a:moveTo>
                  <a:cubicBezTo>
                    <a:pt x="381772" y="163179"/>
                    <a:pt x="368514" y="166579"/>
                    <a:pt x="356275" y="174058"/>
                  </a:cubicBezTo>
                  <a:cubicBezTo>
                    <a:pt x="299162" y="212133"/>
                    <a:pt x="282844" y="291003"/>
                    <a:pt x="274685" y="356275"/>
                  </a:cubicBezTo>
                  <a:cubicBezTo>
                    <a:pt x="274685" y="364434"/>
                    <a:pt x="369873" y="358994"/>
                    <a:pt x="375313" y="358994"/>
                  </a:cubicBezTo>
                  <a:cubicBezTo>
                    <a:pt x="432425" y="345396"/>
                    <a:pt x="473220" y="301881"/>
                    <a:pt x="473220" y="239329"/>
                  </a:cubicBezTo>
                  <a:cubicBezTo>
                    <a:pt x="471181" y="194455"/>
                    <a:pt x="433956" y="163349"/>
                    <a:pt x="394818" y="163222"/>
                  </a:cubicBezTo>
                  <a:close/>
                  <a:moveTo>
                    <a:pt x="386192" y="0"/>
                  </a:moveTo>
                  <a:cubicBezTo>
                    <a:pt x="519455" y="0"/>
                    <a:pt x="747906" y="65272"/>
                    <a:pt x="747906" y="266526"/>
                  </a:cubicBezTo>
                  <a:cubicBezTo>
                    <a:pt x="747906" y="467782"/>
                    <a:pt x="538493" y="484100"/>
                    <a:pt x="291004" y="484100"/>
                  </a:cubicBezTo>
                  <a:cubicBezTo>
                    <a:pt x="291004" y="484100"/>
                    <a:pt x="326359" y="617363"/>
                    <a:pt x="497698" y="617363"/>
                  </a:cubicBezTo>
                  <a:cubicBezTo>
                    <a:pt x="669036" y="617363"/>
                    <a:pt x="712551" y="557530"/>
                    <a:pt x="712551" y="557530"/>
                  </a:cubicBezTo>
                  <a:cubicBezTo>
                    <a:pt x="712551" y="557530"/>
                    <a:pt x="696233" y="810458"/>
                    <a:pt x="388912" y="810458"/>
                  </a:cubicBezTo>
                  <a:cubicBezTo>
                    <a:pt x="212134" y="810458"/>
                    <a:pt x="0" y="677195"/>
                    <a:pt x="0" y="413389"/>
                  </a:cubicBezTo>
                  <a:cubicBezTo>
                    <a:pt x="0" y="176778"/>
                    <a:pt x="163180" y="0"/>
                    <a:pt x="386192" y="0"/>
                  </a:cubicBezTo>
                  <a:close/>
                </a:path>
              </a:pathLst>
            </a:custGeom>
            <a:grpFill/>
            <a:ln w="27168" cap="flat">
              <a:noFill/>
              <a:prstDash val="solid"/>
              <a:miter/>
            </a:ln>
          </p:spPr>
          <p:txBody>
            <a:bodyPr rtlCol="0" anchor="ctr"/>
            <a:lstStyle/>
            <a:p>
              <a:endParaRPr/>
            </a:p>
          </p:txBody>
        </p:sp>
        <p:sp>
          <p:nvSpPr>
            <p:cNvPr id="16" name="Freeform: Shape 15">
              <a:extLst>
                <a:ext uri="{FF2B5EF4-FFF2-40B4-BE49-F238E27FC236}">
                  <a16:creationId xmlns:a16="http://schemas.microsoft.com/office/drawing/2014/main" id="{02D2D5C1-4179-4736-BA45-C19AC8497060}"/>
                </a:ext>
              </a:extLst>
            </p:cNvPr>
            <p:cNvSpPr/>
            <p:nvPr/>
          </p:nvSpPr>
          <p:spPr>
            <a:xfrm>
              <a:off x="7988882" y="2362895"/>
              <a:ext cx="747906" cy="810458"/>
            </a:xfrm>
            <a:custGeom>
              <a:avLst/>
              <a:gdLst>
                <a:gd name="connsiteX0" fmla="*/ 394818 w 747906"/>
                <a:gd name="connsiteY0" fmla="*/ 163222 h 810458"/>
                <a:gd name="connsiteX1" fmla="*/ 356275 w 747906"/>
                <a:gd name="connsiteY1" fmla="*/ 174058 h 810458"/>
                <a:gd name="connsiteX2" fmla="*/ 274685 w 747906"/>
                <a:gd name="connsiteY2" fmla="*/ 356275 h 810458"/>
                <a:gd name="connsiteX3" fmla="*/ 375313 w 747906"/>
                <a:gd name="connsiteY3" fmla="*/ 358994 h 810458"/>
                <a:gd name="connsiteX4" fmla="*/ 473220 w 747906"/>
                <a:gd name="connsiteY4" fmla="*/ 239329 h 810458"/>
                <a:gd name="connsiteX5" fmla="*/ 394818 w 747906"/>
                <a:gd name="connsiteY5" fmla="*/ 163222 h 810458"/>
                <a:gd name="connsiteX6" fmla="*/ 386192 w 747906"/>
                <a:gd name="connsiteY6" fmla="*/ 0 h 810458"/>
                <a:gd name="connsiteX7" fmla="*/ 747906 w 747906"/>
                <a:gd name="connsiteY7" fmla="*/ 266526 h 810458"/>
                <a:gd name="connsiteX8" fmla="*/ 291004 w 747906"/>
                <a:gd name="connsiteY8" fmla="*/ 484100 h 810458"/>
                <a:gd name="connsiteX9" fmla="*/ 497697 w 747906"/>
                <a:gd name="connsiteY9" fmla="*/ 617363 h 810458"/>
                <a:gd name="connsiteX10" fmla="*/ 712551 w 747906"/>
                <a:gd name="connsiteY10" fmla="*/ 557530 h 810458"/>
                <a:gd name="connsiteX11" fmla="*/ 388911 w 747906"/>
                <a:gd name="connsiteY11" fmla="*/ 810458 h 810458"/>
                <a:gd name="connsiteX12" fmla="*/ 0 w 747906"/>
                <a:gd name="connsiteY12" fmla="*/ 413389 h 810458"/>
                <a:gd name="connsiteX13" fmla="*/ 386192 w 747906"/>
                <a:gd name="connsiteY13" fmla="*/ 0 h 810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47906" h="810458">
                  <a:moveTo>
                    <a:pt x="394818" y="163222"/>
                  </a:moveTo>
                  <a:cubicBezTo>
                    <a:pt x="381772" y="163179"/>
                    <a:pt x="368514" y="166579"/>
                    <a:pt x="356275" y="174058"/>
                  </a:cubicBezTo>
                  <a:cubicBezTo>
                    <a:pt x="299162" y="212133"/>
                    <a:pt x="282844" y="291003"/>
                    <a:pt x="274685" y="356275"/>
                  </a:cubicBezTo>
                  <a:cubicBezTo>
                    <a:pt x="274685" y="364434"/>
                    <a:pt x="369873" y="358994"/>
                    <a:pt x="375313" y="358994"/>
                  </a:cubicBezTo>
                  <a:cubicBezTo>
                    <a:pt x="432426" y="345396"/>
                    <a:pt x="473220" y="301881"/>
                    <a:pt x="473220" y="239329"/>
                  </a:cubicBezTo>
                  <a:cubicBezTo>
                    <a:pt x="471181" y="194455"/>
                    <a:pt x="433955" y="163349"/>
                    <a:pt x="394818" y="163222"/>
                  </a:cubicBezTo>
                  <a:close/>
                  <a:moveTo>
                    <a:pt x="386192" y="0"/>
                  </a:moveTo>
                  <a:cubicBezTo>
                    <a:pt x="519455" y="0"/>
                    <a:pt x="747906" y="65272"/>
                    <a:pt x="747906" y="266526"/>
                  </a:cubicBezTo>
                  <a:cubicBezTo>
                    <a:pt x="747906" y="467782"/>
                    <a:pt x="538492" y="484100"/>
                    <a:pt x="291004" y="484100"/>
                  </a:cubicBezTo>
                  <a:cubicBezTo>
                    <a:pt x="291004" y="484100"/>
                    <a:pt x="326359" y="617363"/>
                    <a:pt x="497697" y="617363"/>
                  </a:cubicBezTo>
                  <a:cubicBezTo>
                    <a:pt x="669036" y="617363"/>
                    <a:pt x="712551" y="557530"/>
                    <a:pt x="712551" y="557530"/>
                  </a:cubicBezTo>
                  <a:cubicBezTo>
                    <a:pt x="712551" y="557530"/>
                    <a:pt x="696233" y="810458"/>
                    <a:pt x="388911" y="810458"/>
                  </a:cubicBezTo>
                  <a:cubicBezTo>
                    <a:pt x="212133" y="810458"/>
                    <a:pt x="0" y="677195"/>
                    <a:pt x="0" y="413389"/>
                  </a:cubicBezTo>
                  <a:cubicBezTo>
                    <a:pt x="0" y="176778"/>
                    <a:pt x="163180" y="0"/>
                    <a:pt x="386192" y="0"/>
                  </a:cubicBezTo>
                  <a:close/>
                </a:path>
              </a:pathLst>
            </a:custGeom>
            <a:grpFill/>
            <a:ln w="27168" cap="flat">
              <a:noFill/>
              <a:prstDash val="solid"/>
              <a:miter/>
            </a:ln>
          </p:spPr>
          <p:txBody>
            <a:bodyPr rtlCol="0" anchor="ctr"/>
            <a:lstStyle/>
            <a:p>
              <a:endParaRPr/>
            </a:p>
          </p:txBody>
        </p:sp>
        <p:sp>
          <p:nvSpPr>
            <p:cNvPr id="17" name="Freeform: Shape 16">
              <a:extLst>
                <a:ext uri="{FF2B5EF4-FFF2-40B4-BE49-F238E27FC236}">
                  <a16:creationId xmlns:a16="http://schemas.microsoft.com/office/drawing/2014/main" id="{98B32661-72D5-4F04-ACE1-EC30AB0CDE8C}"/>
                </a:ext>
              </a:extLst>
            </p:cNvPr>
            <p:cNvSpPr/>
            <p:nvPr/>
          </p:nvSpPr>
          <p:spPr>
            <a:xfrm>
              <a:off x="8683414" y="2274801"/>
              <a:ext cx="897487" cy="951879"/>
            </a:xfrm>
            <a:custGeom>
              <a:avLst/>
              <a:gdLst>
                <a:gd name="connsiteX0" fmla="*/ 580988 w 897487"/>
                <a:gd name="connsiteY0" fmla="*/ 667381 h 951879"/>
                <a:gd name="connsiteX1" fmla="*/ 409649 w 897487"/>
                <a:gd name="connsiteY1" fmla="*/ 667381 h 951879"/>
                <a:gd name="connsiteX2" fmla="*/ 591866 w 897487"/>
                <a:gd name="connsiteY2" fmla="*/ 525959 h 951879"/>
                <a:gd name="connsiteX3" fmla="*/ 842075 w 897487"/>
                <a:gd name="connsiteY3" fmla="*/ 123450 h 951879"/>
                <a:gd name="connsiteX4" fmla="*/ 842075 w 897487"/>
                <a:gd name="connsiteY4" fmla="*/ 123450 h 951879"/>
                <a:gd name="connsiteX5" fmla="*/ 798560 w 897487"/>
                <a:gd name="connsiteY5" fmla="*/ 58178 h 951879"/>
                <a:gd name="connsiteX6" fmla="*/ 746887 w 897487"/>
                <a:gd name="connsiteY6" fmla="*/ 107132 h 951879"/>
                <a:gd name="connsiteX7" fmla="*/ 697933 w 897487"/>
                <a:gd name="connsiteY7" fmla="*/ 115291 h 951879"/>
                <a:gd name="connsiteX8" fmla="*/ 219273 w 897487"/>
                <a:gd name="connsiteY8" fmla="*/ 115291 h 951879"/>
                <a:gd name="connsiteX9" fmla="*/ 102328 w 897487"/>
                <a:gd name="connsiteY9" fmla="*/ 224077 h 951879"/>
                <a:gd name="connsiteX10" fmla="*/ 213834 w 897487"/>
                <a:gd name="connsiteY10" fmla="*/ 332863 h 951879"/>
                <a:gd name="connsiteX11" fmla="*/ 485800 w 897487"/>
                <a:gd name="connsiteY11" fmla="*/ 335583 h 951879"/>
                <a:gd name="connsiteX12" fmla="*/ 134964 w 897487"/>
                <a:gd name="connsiteY12" fmla="*/ 615708 h 951879"/>
                <a:gd name="connsiteX13" fmla="*/ 61533 w 897487"/>
                <a:gd name="connsiteY13" fmla="*/ 884953 h 951879"/>
                <a:gd name="connsiteX14" fmla="*/ 398771 w 897487"/>
                <a:gd name="connsiteY14" fmla="*/ 806083 h 951879"/>
                <a:gd name="connsiteX15" fmla="*/ 529314 w 897487"/>
                <a:gd name="connsiteY15" fmla="*/ 863196 h 951879"/>
                <a:gd name="connsiteX16" fmla="*/ 782242 w 897487"/>
                <a:gd name="connsiteY16" fmla="*/ 607549 h 951879"/>
                <a:gd name="connsiteX17" fmla="*/ 580988 w 897487"/>
                <a:gd name="connsiteY17" fmla="*/ 667381 h 95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97487" h="951879">
                  <a:moveTo>
                    <a:pt x="580988" y="667381"/>
                  </a:moveTo>
                  <a:lnTo>
                    <a:pt x="409649" y="667381"/>
                  </a:lnTo>
                  <a:cubicBezTo>
                    <a:pt x="423248" y="667381"/>
                    <a:pt x="548352" y="561314"/>
                    <a:pt x="591866" y="525959"/>
                  </a:cubicBezTo>
                  <a:cubicBezTo>
                    <a:pt x="700653" y="433491"/>
                    <a:pt x="899188" y="297508"/>
                    <a:pt x="842075" y="123450"/>
                  </a:cubicBezTo>
                  <a:lnTo>
                    <a:pt x="842075" y="123450"/>
                  </a:lnTo>
                  <a:cubicBezTo>
                    <a:pt x="831197" y="82655"/>
                    <a:pt x="798560" y="58178"/>
                    <a:pt x="798560" y="58178"/>
                  </a:cubicBezTo>
                  <a:cubicBezTo>
                    <a:pt x="798560" y="58178"/>
                    <a:pt x="787682" y="90814"/>
                    <a:pt x="746887" y="107132"/>
                  </a:cubicBezTo>
                  <a:cubicBezTo>
                    <a:pt x="730569" y="109852"/>
                    <a:pt x="714251" y="115291"/>
                    <a:pt x="697933" y="115291"/>
                  </a:cubicBezTo>
                  <a:cubicBezTo>
                    <a:pt x="684334" y="115291"/>
                    <a:pt x="219273" y="115291"/>
                    <a:pt x="219273" y="115291"/>
                  </a:cubicBezTo>
                  <a:cubicBezTo>
                    <a:pt x="156721" y="115291"/>
                    <a:pt x="105048" y="166964"/>
                    <a:pt x="102328" y="224077"/>
                  </a:cubicBezTo>
                  <a:cubicBezTo>
                    <a:pt x="102328" y="283910"/>
                    <a:pt x="151282" y="332863"/>
                    <a:pt x="213834" y="332863"/>
                  </a:cubicBezTo>
                  <a:lnTo>
                    <a:pt x="485800" y="335583"/>
                  </a:lnTo>
                  <a:cubicBezTo>
                    <a:pt x="360695" y="406294"/>
                    <a:pt x="211114" y="487884"/>
                    <a:pt x="134964" y="615708"/>
                  </a:cubicBezTo>
                  <a:cubicBezTo>
                    <a:pt x="91449" y="689138"/>
                    <a:pt x="45215" y="800644"/>
                    <a:pt x="61533" y="884953"/>
                  </a:cubicBezTo>
                  <a:cubicBezTo>
                    <a:pt x="121366" y="830560"/>
                    <a:pt x="279106" y="778887"/>
                    <a:pt x="398771" y="806083"/>
                  </a:cubicBezTo>
                  <a:cubicBezTo>
                    <a:pt x="445005" y="814242"/>
                    <a:pt x="491239" y="838719"/>
                    <a:pt x="529314" y="863196"/>
                  </a:cubicBezTo>
                  <a:cubicBezTo>
                    <a:pt x="755046" y="1004618"/>
                    <a:pt x="891029" y="727213"/>
                    <a:pt x="782242" y="607549"/>
                  </a:cubicBezTo>
                  <a:cubicBezTo>
                    <a:pt x="784962" y="607549"/>
                    <a:pt x="722410" y="667381"/>
                    <a:pt x="580988" y="667381"/>
                  </a:cubicBezTo>
                </a:path>
              </a:pathLst>
            </a:custGeom>
            <a:grpFill/>
            <a:ln w="27168" cap="flat">
              <a:noFill/>
              <a:prstDash val="solid"/>
              <a:miter/>
            </a:ln>
          </p:spPr>
          <p:txBody>
            <a:bodyPr rtlCol="0" anchor="ctr"/>
            <a:lstStyle/>
            <a:p>
              <a:endParaRPr/>
            </a:p>
          </p:txBody>
        </p:sp>
        <p:sp>
          <p:nvSpPr>
            <p:cNvPr id="18" name="Freeform: Shape 17">
              <a:extLst>
                <a:ext uri="{FF2B5EF4-FFF2-40B4-BE49-F238E27FC236}">
                  <a16:creationId xmlns:a16="http://schemas.microsoft.com/office/drawing/2014/main" id="{2A331478-F85F-4D3E-A6DA-5647BA14CD3D}"/>
                </a:ext>
              </a:extLst>
            </p:cNvPr>
            <p:cNvSpPr/>
            <p:nvPr/>
          </p:nvSpPr>
          <p:spPr>
            <a:xfrm>
              <a:off x="2624650" y="1948442"/>
              <a:ext cx="1903761" cy="1577400"/>
            </a:xfrm>
            <a:custGeom>
              <a:avLst/>
              <a:gdLst>
                <a:gd name="connsiteX0" fmla="*/ 1559430 w 1903760"/>
                <a:gd name="connsiteY0" fmla="*/ 1165078 h 1577399"/>
                <a:gd name="connsiteX1" fmla="*/ 1369054 w 1903760"/>
                <a:gd name="connsiteY1" fmla="*/ 593950 h 1577399"/>
                <a:gd name="connsiteX2" fmla="*/ 1483279 w 1903760"/>
                <a:gd name="connsiteY2" fmla="*/ 126170 h 1577399"/>
                <a:gd name="connsiteX3" fmla="*/ 1311941 w 1903760"/>
                <a:gd name="connsiteY3" fmla="*/ 58178 h 1577399"/>
                <a:gd name="connsiteX4" fmla="*/ 1078050 w 1903760"/>
                <a:gd name="connsiteY4" fmla="*/ 205040 h 1577399"/>
                <a:gd name="connsiteX5" fmla="*/ 846879 w 1903760"/>
                <a:gd name="connsiteY5" fmla="*/ 523239 h 1577399"/>
                <a:gd name="connsiteX6" fmla="*/ 645624 w 1903760"/>
                <a:gd name="connsiteY6" fmla="*/ 210479 h 1577399"/>
                <a:gd name="connsiteX7" fmla="*/ 455248 w 1903760"/>
                <a:gd name="connsiteY7" fmla="*/ 63617 h 1577399"/>
                <a:gd name="connsiteX8" fmla="*/ 234956 w 1903760"/>
                <a:gd name="connsiteY8" fmla="*/ 137048 h 1577399"/>
                <a:gd name="connsiteX9" fmla="*/ 316546 w 1903760"/>
                <a:gd name="connsiteY9" fmla="*/ 588511 h 1577399"/>
                <a:gd name="connsiteX10" fmla="*/ 58178 w 1903760"/>
                <a:gd name="connsiteY10" fmla="*/ 1072610 h 1577399"/>
                <a:gd name="connsiteX11" fmla="*/ 474286 w 1903760"/>
                <a:gd name="connsiteY11" fmla="*/ 1020936 h 1577399"/>
                <a:gd name="connsiteX12" fmla="*/ 555876 w 1903760"/>
                <a:gd name="connsiteY12" fmla="*/ 572193 h 1577399"/>
                <a:gd name="connsiteX13" fmla="*/ 830561 w 1903760"/>
                <a:gd name="connsiteY13" fmla="*/ 993740 h 1577399"/>
                <a:gd name="connsiteX14" fmla="*/ 1140602 w 1903760"/>
                <a:gd name="connsiteY14" fmla="*/ 574913 h 1577399"/>
                <a:gd name="connsiteX15" fmla="*/ 1567589 w 1903760"/>
                <a:gd name="connsiteY15" fmla="*/ 1526792 h 1577399"/>
                <a:gd name="connsiteX16" fmla="*/ 1866751 w 1903760"/>
                <a:gd name="connsiteY16" fmla="*/ 1322818 h 1577399"/>
                <a:gd name="connsiteX17" fmla="*/ 1559430 w 1903760"/>
                <a:gd name="connsiteY17" fmla="*/ 1165078 h 1577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03760" h="1577399">
                  <a:moveTo>
                    <a:pt x="1559430" y="1165078"/>
                  </a:moveTo>
                  <a:cubicBezTo>
                    <a:pt x="1420727" y="1012777"/>
                    <a:pt x="1377213" y="762569"/>
                    <a:pt x="1369054" y="593950"/>
                  </a:cubicBezTo>
                  <a:cubicBezTo>
                    <a:pt x="1360895" y="449809"/>
                    <a:pt x="1369054" y="199600"/>
                    <a:pt x="1483279" y="126170"/>
                  </a:cubicBezTo>
                  <a:cubicBezTo>
                    <a:pt x="1445204" y="77216"/>
                    <a:pt x="1369054" y="58178"/>
                    <a:pt x="1311941" y="58178"/>
                  </a:cubicBezTo>
                  <a:cubicBezTo>
                    <a:pt x="1184117" y="58178"/>
                    <a:pt x="1121565" y="142488"/>
                    <a:pt x="1078050" y="205040"/>
                  </a:cubicBezTo>
                  <a:cubicBezTo>
                    <a:pt x="1064452" y="224077"/>
                    <a:pt x="846879" y="523239"/>
                    <a:pt x="846879" y="523239"/>
                  </a:cubicBezTo>
                  <a:cubicBezTo>
                    <a:pt x="846879" y="523239"/>
                    <a:pt x="667382" y="243115"/>
                    <a:pt x="645624" y="210479"/>
                  </a:cubicBezTo>
                  <a:cubicBezTo>
                    <a:pt x="615708" y="164245"/>
                    <a:pt x="555876" y="77216"/>
                    <a:pt x="455248" y="63617"/>
                  </a:cubicBezTo>
                  <a:cubicBezTo>
                    <a:pt x="411734" y="58178"/>
                    <a:pt x="297508" y="52739"/>
                    <a:pt x="234956" y="137048"/>
                  </a:cubicBezTo>
                  <a:cubicBezTo>
                    <a:pt x="341023" y="221357"/>
                    <a:pt x="338303" y="438930"/>
                    <a:pt x="316546" y="588511"/>
                  </a:cubicBezTo>
                  <a:cubicBezTo>
                    <a:pt x="248554" y="1031815"/>
                    <a:pt x="58178" y="1072610"/>
                    <a:pt x="58178" y="1072610"/>
                  </a:cubicBezTo>
                  <a:cubicBezTo>
                    <a:pt x="156086" y="1333696"/>
                    <a:pt x="403575" y="1230350"/>
                    <a:pt x="474286" y="1020936"/>
                  </a:cubicBezTo>
                  <a:cubicBezTo>
                    <a:pt x="520520" y="884953"/>
                    <a:pt x="550436" y="713615"/>
                    <a:pt x="555876" y="572193"/>
                  </a:cubicBezTo>
                  <a:lnTo>
                    <a:pt x="830561" y="993740"/>
                  </a:lnTo>
                  <a:cubicBezTo>
                    <a:pt x="830561" y="993740"/>
                    <a:pt x="1140602" y="574913"/>
                    <a:pt x="1140602" y="574913"/>
                  </a:cubicBezTo>
                  <a:cubicBezTo>
                    <a:pt x="1088929" y="1314659"/>
                    <a:pt x="1344577" y="1526792"/>
                    <a:pt x="1567589" y="1526792"/>
                  </a:cubicBezTo>
                  <a:cubicBezTo>
                    <a:pt x="1790601" y="1526792"/>
                    <a:pt x="1866751" y="1322818"/>
                    <a:pt x="1866751" y="1322818"/>
                  </a:cubicBezTo>
                  <a:cubicBezTo>
                    <a:pt x="1744367" y="1314659"/>
                    <a:pt x="1641019" y="1252107"/>
                    <a:pt x="1559430" y="1165078"/>
                  </a:cubicBezTo>
                </a:path>
              </a:pathLst>
            </a:custGeom>
            <a:grpFill/>
            <a:ln w="27168" cap="flat">
              <a:noFill/>
              <a:prstDash val="solid"/>
              <a:miter/>
            </a:ln>
          </p:spPr>
          <p:txBody>
            <a:bodyPr rtlCol="0" anchor="ctr"/>
            <a:lstStyle/>
            <a:p>
              <a:endParaRPr/>
            </a:p>
          </p:txBody>
        </p:sp>
        <p:sp>
          <p:nvSpPr>
            <p:cNvPr id="19" name="Freeform: Shape 18">
              <a:extLst>
                <a:ext uri="{FF2B5EF4-FFF2-40B4-BE49-F238E27FC236}">
                  <a16:creationId xmlns:a16="http://schemas.microsoft.com/office/drawing/2014/main" id="{DF8068D5-9178-44A0-AAEB-6F35EED63A67}"/>
                </a:ext>
              </a:extLst>
            </p:cNvPr>
            <p:cNvSpPr/>
            <p:nvPr/>
          </p:nvSpPr>
          <p:spPr>
            <a:xfrm>
              <a:off x="4792218" y="3234839"/>
              <a:ext cx="271966" cy="652717"/>
            </a:xfrm>
            <a:custGeom>
              <a:avLst/>
              <a:gdLst>
                <a:gd name="connsiteX0" fmla="*/ 88095 w 271965"/>
                <a:gd name="connsiteY0" fmla="*/ 120730 h 652717"/>
                <a:gd name="connsiteX1" fmla="*/ 93534 w 271965"/>
                <a:gd name="connsiteY1" fmla="*/ 153366 h 652717"/>
                <a:gd name="connsiteX2" fmla="*/ 93534 w 271965"/>
                <a:gd name="connsiteY2" fmla="*/ 544997 h 652717"/>
                <a:gd name="connsiteX3" fmla="*/ 156086 w 271965"/>
                <a:gd name="connsiteY3" fmla="*/ 604829 h 652717"/>
                <a:gd name="connsiteX4" fmla="*/ 221358 w 271965"/>
                <a:gd name="connsiteY4" fmla="*/ 544997 h 652717"/>
                <a:gd name="connsiteX5" fmla="*/ 221358 w 271965"/>
                <a:gd name="connsiteY5" fmla="*/ 194161 h 652717"/>
                <a:gd name="connsiteX6" fmla="*/ 210479 w 271965"/>
                <a:gd name="connsiteY6" fmla="*/ 109852 h 652717"/>
                <a:gd name="connsiteX7" fmla="*/ 118011 w 271965"/>
                <a:gd name="connsiteY7" fmla="*/ 58178 h 652717"/>
                <a:gd name="connsiteX8" fmla="*/ 58178 w 271965"/>
                <a:gd name="connsiteY8" fmla="*/ 88094 h 652717"/>
                <a:gd name="connsiteX9" fmla="*/ 88095 w 271965"/>
                <a:gd name="connsiteY9" fmla="*/ 120730 h 652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1965" h="652717">
                  <a:moveTo>
                    <a:pt x="88095" y="120730"/>
                  </a:moveTo>
                  <a:cubicBezTo>
                    <a:pt x="90814" y="131609"/>
                    <a:pt x="90814" y="142487"/>
                    <a:pt x="93534" y="153366"/>
                  </a:cubicBezTo>
                  <a:cubicBezTo>
                    <a:pt x="93534" y="156086"/>
                    <a:pt x="93534" y="542277"/>
                    <a:pt x="93534" y="544997"/>
                  </a:cubicBezTo>
                  <a:cubicBezTo>
                    <a:pt x="93534" y="577632"/>
                    <a:pt x="123450" y="604829"/>
                    <a:pt x="156086" y="604829"/>
                  </a:cubicBezTo>
                  <a:cubicBezTo>
                    <a:pt x="188722" y="607548"/>
                    <a:pt x="221358" y="577632"/>
                    <a:pt x="221358" y="544997"/>
                  </a:cubicBezTo>
                  <a:cubicBezTo>
                    <a:pt x="221358" y="539557"/>
                    <a:pt x="221358" y="194161"/>
                    <a:pt x="221358" y="194161"/>
                  </a:cubicBezTo>
                  <a:cubicBezTo>
                    <a:pt x="221358" y="164245"/>
                    <a:pt x="224078" y="134329"/>
                    <a:pt x="210479" y="109852"/>
                  </a:cubicBezTo>
                  <a:cubicBezTo>
                    <a:pt x="196881" y="79935"/>
                    <a:pt x="158806" y="58178"/>
                    <a:pt x="118011" y="58178"/>
                  </a:cubicBezTo>
                  <a:cubicBezTo>
                    <a:pt x="79936" y="58178"/>
                    <a:pt x="58178" y="88094"/>
                    <a:pt x="58178" y="88094"/>
                  </a:cubicBezTo>
                  <a:cubicBezTo>
                    <a:pt x="58178" y="88094"/>
                    <a:pt x="77216" y="93534"/>
                    <a:pt x="88095" y="120730"/>
                  </a:cubicBezTo>
                </a:path>
              </a:pathLst>
            </a:custGeom>
            <a:grpFill/>
            <a:ln w="27168" cap="flat">
              <a:noFill/>
              <a:prstDash val="solid"/>
              <a:miter/>
            </a:ln>
          </p:spPr>
          <p:txBody>
            <a:bodyPr rtlCol="0" anchor="ctr"/>
            <a:lstStyle/>
            <a:p>
              <a:endParaRPr/>
            </a:p>
          </p:txBody>
        </p:sp>
        <p:sp>
          <p:nvSpPr>
            <p:cNvPr id="20" name="Freeform: Shape 19">
              <a:extLst>
                <a:ext uri="{FF2B5EF4-FFF2-40B4-BE49-F238E27FC236}">
                  <a16:creationId xmlns:a16="http://schemas.microsoft.com/office/drawing/2014/main" id="{CE3593E3-C1E4-4BBB-8B41-202BB57C5F6D}"/>
                </a:ext>
              </a:extLst>
            </p:cNvPr>
            <p:cNvSpPr/>
            <p:nvPr/>
          </p:nvSpPr>
          <p:spPr>
            <a:xfrm>
              <a:off x="8751819" y="3234667"/>
              <a:ext cx="271966" cy="652717"/>
            </a:xfrm>
            <a:custGeom>
              <a:avLst/>
              <a:gdLst>
                <a:gd name="connsiteX0" fmla="*/ 191663 w 271965"/>
                <a:gd name="connsiteY0" fmla="*/ 542449 h 652717"/>
                <a:gd name="connsiteX1" fmla="*/ 186224 w 271965"/>
                <a:gd name="connsiteY1" fmla="*/ 509813 h 652717"/>
                <a:gd name="connsiteX2" fmla="*/ 186224 w 271965"/>
                <a:gd name="connsiteY2" fmla="*/ 118183 h 652717"/>
                <a:gd name="connsiteX3" fmla="*/ 123672 w 271965"/>
                <a:gd name="connsiteY3" fmla="*/ 58350 h 652717"/>
                <a:gd name="connsiteX4" fmla="*/ 58400 w 271965"/>
                <a:gd name="connsiteY4" fmla="*/ 118183 h 652717"/>
                <a:gd name="connsiteX5" fmla="*/ 58400 w 271965"/>
                <a:gd name="connsiteY5" fmla="*/ 469018 h 652717"/>
                <a:gd name="connsiteX6" fmla="*/ 69279 w 271965"/>
                <a:gd name="connsiteY6" fmla="*/ 553328 h 652717"/>
                <a:gd name="connsiteX7" fmla="*/ 161747 w 271965"/>
                <a:gd name="connsiteY7" fmla="*/ 605001 h 652717"/>
                <a:gd name="connsiteX8" fmla="*/ 221580 w 271965"/>
                <a:gd name="connsiteY8" fmla="*/ 575085 h 652717"/>
                <a:gd name="connsiteX9" fmla="*/ 191663 w 271965"/>
                <a:gd name="connsiteY9" fmla="*/ 542449 h 652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1965" h="652717">
                  <a:moveTo>
                    <a:pt x="191663" y="542449"/>
                  </a:moveTo>
                  <a:cubicBezTo>
                    <a:pt x="188944" y="531570"/>
                    <a:pt x="186224" y="520692"/>
                    <a:pt x="186224" y="509813"/>
                  </a:cubicBezTo>
                  <a:cubicBezTo>
                    <a:pt x="186224" y="507093"/>
                    <a:pt x="186224" y="120902"/>
                    <a:pt x="186224" y="118183"/>
                  </a:cubicBezTo>
                  <a:cubicBezTo>
                    <a:pt x="186224" y="85547"/>
                    <a:pt x="156308" y="58350"/>
                    <a:pt x="123672" y="58350"/>
                  </a:cubicBezTo>
                  <a:cubicBezTo>
                    <a:pt x="91036" y="55631"/>
                    <a:pt x="58400" y="85547"/>
                    <a:pt x="58400" y="118183"/>
                  </a:cubicBezTo>
                  <a:cubicBezTo>
                    <a:pt x="58400" y="123622"/>
                    <a:pt x="58400" y="469018"/>
                    <a:pt x="58400" y="469018"/>
                  </a:cubicBezTo>
                  <a:cubicBezTo>
                    <a:pt x="58400" y="498934"/>
                    <a:pt x="55680" y="528851"/>
                    <a:pt x="69279" y="553328"/>
                  </a:cubicBezTo>
                  <a:cubicBezTo>
                    <a:pt x="82877" y="583244"/>
                    <a:pt x="120953" y="605001"/>
                    <a:pt x="161747" y="605001"/>
                  </a:cubicBezTo>
                  <a:cubicBezTo>
                    <a:pt x="199822" y="605001"/>
                    <a:pt x="221580" y="575085"/>
                    <a:pt x="221580" y="575085"/>
                  </a:cubicBezTo>
                  <a:cubicBezTo>
                    <a:pt x="221580" y="575085"/>
                    <a:pt x="202542" y="566926"/>
                    <a:pt x="191663" y="542449"/>
                  </a:cubicBezTo>
                </a:path>
              </a:pathLst>
            </a:custGeom>
            <a:grpFill/>
            <a:ln w="27168" cap="flat">
              <a:noFill/>
              <a:prstDash val="solid"/>
              <a:miter/>
            </a:ln>
          </p:spPr>
          <p:txBody>
            <a:bodyPr rtlCol="0" anchor="ctr"/>
            <a:lstStyle/>
            <a:p>
              <a:endParaRPr/>
            </a:p>
          </p:txBody>
        </p:sp>
        <p:sp>
          <p:nvSpPr>
            <p:cNvPr id="21" name="Freeform: Shape 20">
              <a:extLst>
                <a:ext uri="{FF2B5EF4-FFF2-40B4-BE49-F238E27FC236}">
                  <a16:creationId xmlns:a16="http://schemas.microsoft.com/office/drawing/2014/main" id="{5BB18E18-DA27-4B34-9C93-966E6D88235F}"/>
                </a:ext>
              </a:extLst>
            </p:cNvPr>
            <p:cNvSpPr/>
            <p:nvPr/>
          </p:nvSpPr>
          <p:spPr>
            <a:xfrm>
              <a:off x="6320666" y="3416868"/>
              <a:ext cx="435145" cy="462341"/>
            </a:xfrm>
            <a:custGeom>
              <a:avLst/>
              <a:gdLst>
                <a:gd name="connsiteX0" fmla="*/ 302948 w 435145"/>
                <a:gd name="connsiteY0" fmla="*/ 74684 h 462341"/>
                <a:gd name="connsiteX1" fmla="*/ 186003 w 435145"/>
                <a:gd name="connsiteY1" fmla="*/ 148115 h 462341"/>
                <a:gd name="connsiteX2" fmla="*/ 186003 w 435145"/>
                <a:gd name="connsiteY2" fmla="*/ 148115 h 462341"/>
                <a:gd name="connsiteX3" fmla="*/ 186003 w 435145"/>
                <a:gd name="connsiteY3" fmla="*/ 115479 h 462341"/>
                <a:gd name="connsiteX4" fmla="*/ 123450 w 435145"/>
                <a:gd name="connsiteY4" fmla="*/ 58366 h 462341"/>
                <a:gd name="connsiteX5" fmla="*/ 58178 w 435145"/>
                <a:gd name="connsiteY5" fmla="*/ 115479 h 462341"/>
                <a:gd name="connsiteX6" fmla="*/ 58178 w 435145"/>
                <a:gd name="connsiteY6" fmla="*/ 362967 h 462341"/>
                <a:gd name="connsiteX7" fmla="*/ 120730 w 435145"/>
                <a:gd name="connsiteY7" fmla="*/ 422800 h 462341"/>
                <a:gd name="connsiteX8" fmla="*/ 186003 w 435145"/>
                <a:gd name="connsiteY8" fmla="*/ 362967 h 462341"/>
                <a:gd name="connsiteX9" fmla="*/ 186003 w 435145"/>
                <a:gd name="connsiteY9" fmla="*/ 213386 h 462341"/>
                <a:gd name="connsiteX10" fmla="*/ 186003 w 435145"/>
                <a:gd name="connsiteY10" fmla="*/ 213386 h 462341"/>
                <a:gd name="connsiteX11" fmla="*/ 229517 w 435145"/>
                <a:gd name="connsiteY11" fmla="*/ 161713 h 462341"/>
                <a:gd name="connsiteX12" fmla="*/ 259433 w 435145"/>
                <a:gd name="connsiteY12" fmla="*/ 194349 h 462341"/>
                <a:gd name="connsiteX13" fmla="*/ 259433 w 435145"/>
                <a:gd name="connsiteY13" fmla="*/ 362967 h 462341"/>
                <a:gd name="connsiteX14" fmla="*/ 321985 w 435145"/>
                <a:gd name="connsiteY14" fmla="*/ 422800 h 462341"/>
                <a:gd name="connsiteX15" fmla="*/ 387257 w 435145"/>
                <a:gd name="connsiteY15" fmla="*/ 362967 h 462341"/>
                <a:gd name="connsiteX16" fmla="*/ 387257 w 435145"/>
                <a:gd name="connsiteY16" fmla="*/ 273219 h 462341"/>
                <a:gd name="connsiteX17" fmla="*/ 302948 w 435145"/>
                <a:gd name="connsiteY17" fmla="*/ 74684 h 46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35145" h="462341">
                  <a:moveTo>
                    <a:pt x="302948" y="74684"/>
                  </a:moveTo>
                  <a:cubicBezTo>
                    <a:pt x="234956" y="74684"/>
                    <a:pt x="196881" y="131797"/>
                    <a:pt x="186003" y="148115"/>
                  </a:cubicBezTo>
                  <a:lnTo>
                    <a:pt x="186003" y="148115"/>
                  </a:lnTo>
                  <a:cubicBezTo>
                    <a:pt x="186003" y="129077"/>
                    <a:pt x="186003" y="115479"/>
                    <a:pt x="186003" y="115479"/>
                  </a:cubicBezTo>
                  <a:cubicBezTo>
                    <a:pt x="186003" y="82843"/>
                    <a:pt x="156086" y="58366"/>
                    <a:pt x="123450" y="58366"/>
                  </a:cubicBezTo>
                  <a:cubicBezTo>
                    <a:pt x="90814" y="55646"/>
                    <a:pt x="58178" y="82843"/>
                    <a:pt x="58178" y="115479"/>
                  </a:cubicBezTo>
                  <a:cubicBezTo>
                    <a:pt x="58178" y="120918"/>
                    <a:pt x="58178" y="360248"/>
                    <a:pt x="58178" y="362967"/>
                  </a:cubicBezTo>
                  <a:cubicBezTo>
                    <a:pt x="58178" y="395603"/>
                    <a:pt x="88095" y="422800"/>
                    <a:pt x="120730" y="422800"/>
                  </a:cubicBezTo>
                  <a:cubicBezTo>
                    <a:pt x="153366" y="425519"/>
                    <a:pt x="186003" y="395603"/>
                    <a:pt x="186003" y="362967"/>
                  </a:cubicBezTo>
                  <a:cubicBezTo>
                    <a:pt x="186003" y="360248"/>
                    <a:pt x="186003" y="281378"/>
                    <a:pt x="186003" y="213386"/>
                  </a:cubicBezTo>
                  <a:lnTo>
                    <a:pt x="186003" y="213386"/>
                  </a:lnTo>
                  <a:cubicBezTo>
                    <a:pt x="191442" y="186190"/>
                    <a:pt x="205040" y="161713"/>
                    <a:pt x="229517" y="161713"/>
                  </a:cubicBezTo>
                  <a:cubicBezTo>
                    <a:pt x="259433" y="161713"/>
                    <a:pt x="259433" y="194349"/>
                    <a:pt x="259433" y="194349"/>
                  </a:cubicBezTo>
                  <a:lnTo>
                    <a:pt x="259433" y="362967"/>
                  </a:lnTo>
                  <a:cubicBezTo>
                    <a:pt x="259433" y="395603"/>
                    <a:pt x="289349" y="422800"/>
                    <a:pt x="321985" y="422800"/>
                  </a:cubicBezTo>
                  <a:cubicBezTo>
                    <a:pt x="354621" y="425519"/>
                    <a:pt x="387257" y="395603"/>
                    <a:pt x="387257" y="362967"/>
                  </a:cubicBezTo>
                  <a:lnTo>
                    <a:pt x="387257" y="273219"/>
                  </a:lnTo>
                  <a:cubicBezTo>
                    <a:pt x="387257" y="183470"/>
                    <a:pt x="395416" y="71964"/>
                    <a:pt x="302948" y="74684"/>
                  </a:cubicBezTo>
                </a:path>
              </a:pathLst>
            </a:custGeom>
            <a:grpFill/>
            <a:ln w="27168" cap="flat">
              <a:noFill/>
              <a:prstDash val="solid"/>
              <a:miter/>
            </a:ln>
          </p:spPr>
          <p:txBody>
            <a:bodyPr rtlCol="0" anchor="ctr"/>
            <a:lstStyle/>
            <a:p>
              <a:endParaRPr/>
            </a:p>
          </p:txBody>
        </p:sp>
        <p:sp>
          <p:nvSpPr>
            <p:cNvPr id="22" name="Freeform: Shape 21">
              <a:extLst>
                <a:ext uri="{FF2B5EF4-FFF2-40B4-BE49-F238E27FC236}">
                  <a16:creationId xmlns:a16="http://schemas.microsoft.com/office/drawing/2014/main" id="{7499867C-A199-4323-96E0-4E372C32987F}"/>
                </a:ext>
              </a:extLst>
            </p:cNvPr>
            <p:cNvSpPr/>
            <p:nvPr/>
          </p:nvSpPr>
          <p:spPr>
            <a:xfrm>
              <a:off x="7960620" y="3416868"/>
              <a:ext cx="435145" cy="462341"/>
            </a:xfrm>
            <a:custGeom>
              <a:avLst/>
              <a:gdLst>
                <a:gd name="connsiteX0" fmla="*/ 302948 w 435145"/>
                <a:gd name="connsiteY0" fmla="*/ 74684 h 462341"/>
                <a:gd name="connsiteX1" fmla="*/ 186002 w 435145"/>
                <a:gd name="connsiteY1" fmla="*/ 148115 h 462341"/>
                <a:gd name="connsiteX2" fmla="*/ 186002 w 435145"/>
                <a:gd name="connsiteY2" fmla="*/ 148115 h 462341"/>
                <a:gd name="connsiteX3" fmla="*/ 186002 w 435145"/>
                <a:gd name="connsiteY3" fmla="*/ 115479 h 462341"/>
                <a:gd name="connsiteX4" fmla="*/ 123450 w 435145"/>
                <a:gd name="connsiteY4" fmla="*/ 58366 h 462341"/>
                <a:gd name="connsiteX5" fmla="*/ 58178 w 435145"/>
                <a:gd name="connsiteY5" fmla="*/ 115479 h 462341"/>
                <a:gd name="connsiteX6" fmla="*/ 58178 w 435145"/>
                <a:gd name="connsiteY6" fmla="*/ 362967 h 462341"/>
                <a:gd name="connsiteX7" fmla="*/ 120730 w 435145"/>
                <a:gd name="connsiteY7" fmla="*/ 422800 h 462341"/>
                <a:gd name="connsiteX8" fmla="*/ 186002 w 435145"/>
                <a:gd name="connsiteY8" fmla="*/ 362967 h 462341"/>
                <a:gd name="connsiteX9" fmla="*/ 186002 w 435145"/>
                <a:gd name="connsiteY9" fmla="*/ 213386 h 462341"/>
                <a:gd name="connsiteX10" fmla="*/ 186002 w 435145"/>
                <a:gd name="connsiteY10" fmla="*/ 213386 h 462341"/>
                <a:gd name="connsiteX11" fmla="*/ 229517 w 435145"/>
                <a:gd name="connsiteY11" fmla="*/ 161713 h 462341"/>
                <a:gd name="connsiteX12" fmla="*/ 259433 w 435145"/>
                <a:gd name="connsiteY12" fmla="*/ 194349 h 462341"/>
                <a:gd name="connsiteX13" fmla="*/ 259433 w 435145"/>
                <a:gd name="connsiteY13" fmla="*/ 362967 h 462341"/>
                <a:gd name="connsiteX14" fmla="*/ 321985 w 435145"/>
                <a:gd name="connsiteY14" fmla="*/ 422800 h 462341"/>
                <a:gd name="connsiteX15" fmla="*/ 387257 w 435145"/>
                <a:gd name="connsiteY15" fmla="*/ 362967 h 462341"/>
                <a:gd name="connsiteX16" fmla="*/ 387257 w 435145"/>
                <a:gd name="connsiteY16" fmla="*/ 273219 h 462341"/>
                <a:gd name="connsiteX17" fmla="*/ 302948 w 435145"/>
                <a:gd name="connsiteY17" fmla="*/ 74684 h 46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35145" h="462341">
                  <a:moveTo>
                    <a:pt x="302948" y="74684"/>
                  </a:moveTo>
                  <a:cubicBezTo>
                    <a:pt x="234956" y="74684"/>
                    <a:pt x="196881" y="131797"/>
                    <a:pt x="186002" y="148115"/>
                  </a:cubicBezTo>
                  <a:lnTo>
                    <a:pt x="186002" y="148115"/>
                  </a:lnTo>
                  <a:cubicBezTo>
                    <a:pt x="186002" y="129077"/>
                    <a:pt x="186002" y="115479"/>
                    <a:pt x="186002" y="115479"/>
                  </a:cubicBezTo>
                  <a:cubicBezTo>
                    <a:pt x="186002" y="82843"/>
                    <a:pt x="156086" y="58366"/>
                    <a:pt x="123450" y="58366"/>
                  </a:cubicBezTo>
                  <a:cubicBezTo>
                    <a:pt x="90814" y="55646"/>
                    <a:pt x="58178" y="82843"/>
                    <a:pt x="58178" y="115479"/>
                  </a:cubicBezTo>
                  <a:cubicBezTo>
                    <a:pt x="58178" y="120918"/>
                    <a:pt x="58178" y="360248"/>
                    <a:pt x="58178" y="362967"/>
                  </a:cubicBezTo>
                  <a:cubicBezTo>
                    <a:pt x="58178" y="395603"/>
                    <a:pt x="88095" y="422800"/>
                    <a:pt x="120730" y="422800"/>
                  </a:cubicBezTo>
                  <a:cubicBezTo>
                    <a:pt x="153366" y="425519"/>
                    <a:pt x="186002" y="395603"/>
                    <a:pt x="186002" y="362967"/>
                  </a:cubicBezTo>
                  <a:cubicBezTo>
                    <a:pt x="186002" y="360248"/>
                    <a:pt x="186002" y="281378"/>
                    <a:pt x="186002" y="213386"/>
                  </a:cubicBezTo>
                  <a:lnTo>
                    <a:pt x="186002" y="213386"/>
                  </a:lnTo>
                  <a:cubicBezTo>
                    <a:pt x="191442" y="186190"/>
                    <a:pt x="205040" y="161713"/>
                    <a:pt x="229517" y="161713"/>
                  </a:cubicBezTo>
                  <a:cubicBezTo>
                    <a:pt x="259433" y="161713"/>
                    <a:pt x="259433" y="194349"/>
                    <a:pt x="259433" y="194349"/>
                  </a:cubicBezTo>
                  <a:lnTo>
                    <a:pt x="259433" y="362967"/>
                  </a:lnTo>
                  <a:cubicBezTo>
                    <a:pt x="259433" y="395603"/>
                    <a:pt x="289349" y="422800"/>
                    <a:pt x="321985" y="422800"/>
                  </a:cubicBezTo>
                  <a:cubicBezTo>
                    <a:pt x="354621" y="425519"/>
                    <a:pt x="387257" y="395603"/>
                    <a:pt x="387257" y="362967"/>
                  </a:cubicBezTo>
                  <a:lnTo>
                    <a:pt x="387257" y="273219"/>
                  </a:lnTo>
                  <a:cubicBezTo>
                    <a:pt x="384537" y="183470"/>
                    <a:pt x="395416" y="71964"/>
                    <a:pt x="302948" y="74684"/>
                  </a:cubicBezTo>
                </a:path>
              </a:pathLst>
            </a:custGeom>
            <a:grpFill/>
            <a:ln w="27168" cap="flat">
              <a:noFill/>
              <a:prstDash val="solid"/>
              <a:miter/>
            </a:ln>
          </p:spPr>
          <p:txBody>
            <a:bodyPr rtlCol="0" anchor="ctr"/>
            <a:lstStyle/>
            <a:p>
              <a:endParaRPr/>
            </a:p>
          </p:txBody>
        </p:sp>
        <p:sp>
          <p:nvSpPr>
            <p:cNvPr id="23" name="Freeform: Shape 22">
              <a:extLst>
                <a:ext uri="{FF2B5EF4-FFF2-40B4-BE49-F238E27FC236}">
                  <a16:creationId xmlns:a16="http://schemas.microsoft.com/office/drawing/2014/main" id="{BF5424D8-84CB-4710-93EA-67FB2CF29EAF}"/>
                </a:ext>
              </a:extLst>
            </p:cNvPr>
            <p:cNvSpPr/>
            <p:nvPr/>
          </p:nvSpPr>
          <p:spPr>
            <a:xfrm>
              <a:off x="5020669" y="3416868"/>
              <a:ext cx="435145" cy="462341"/>
            </a:xfrm>
            <a:custGeom>
              <a:avLst/>
              <a:gdLst>
                <a:gd name="connsiteX0" fmla="*/ 302948 w 435145"/>
                <a:gd name="connsiteY0" fmla="*/ 74684 h 462341"/>
                <a:gd name="connsiteX1" fmla="*/ 186002 w 435145"/>
                <a:gd name="connsiteY1" fmla="*/ 148115 h 462341"/>
                <a:gd name="connsiteX2" fmla="*/ 186002 w 435145"/>
                <a:gd name="connsiteY2" fmla="*/ 148115 h 462341"/>
                <a:gd name="connsiteX3" fmla="*/ 186002 w 435145"/>
                <a:gd name="connsiteY3" fmla="*/ 115479 h 462341"/>
                <a:gd name="connsiteX4" fmla="*/ 123450 w 435145"/>
                <a:gd name="connsiteY4" fmla="*/ 58366 h 462341"/>
                <a:gd name="connsiteX5" fmla="*/ 58178 w 435145"/>
                <a:gd name="connsiteY5" fmla="*/ 115479 h 462341"/>
                <a:gd name="connsiteX6" fmla="*/ 58178 w 435145"/>
                <a:gd name="connsiteY6" fmla="*/ 362967 h 462341"/>
                <a:gd name="connsiteX7" fmla="*/ 120730 w 435145"/>
                <a:gd name="connsiteY7" fmla="*/ 422800 h 462341"/>
                <a:gd name="connsiteX8" fmla="*/ 186002 w 435145"/>
                <a:gd name="connsiteY8" fmla="*/ 362967 h 462341"/>
                <a:gd name="connsiteX9" fmla="*/ 186002 w 435145"/>
                <a:gd name="connsiteY9" fmla="*/ 213386 h 462341"/>
                <a:gd name="connsiteX10" fmla="*/ 186002 w 435145"/>
                <a:gd name="connsiteY10" fmla="*/ 213386 h 462341"/>
                <a:gd name="connsiteX11" fmla="*/ 229517 w 435145"/>
                <a:gd name="connsiteY11" fmla="*/ 161713 h 462341"/>
                <a:gd name="connsiteX12" fmla="*/ 259433 w 435145"/>
                <a:gd name="connsiteY12" fmla="*/ 194349 h 462341"/>
                <a:gd name="connsiteX13" fmla="*/ 259433 w 435145"/>
                <a:gd name="connsiteY13" fmla="*/ 362967 h 462341"/>
                <a:gd name="connsiteX14" fmla="*/ 321985 w 435145"/>
                <a:gd name="connsiteY14" fmla="*/ 422800 h 462341"/>
                <a:gd name="connsiteX15" fmla="*/ 387257 w 435145"/>
                <a:gd name="connsiteY15" fmla="*/ 362967 h 462341"/>
                <a:gd name="connsiteX16" fmla="*/ 387257 w 435145"/>
                <a:gd name="connsiteY16" fmla="*/ 273219 h 462341"/>
                <a:gd name="connsiteX17" fmla="*/ 302948 w 435145"/>
                <a:gd name="connsiteY17" fmla="*/ 74684 h 46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35145" h="462341">
                  <a:moveTo>
                    <a:pt x="302948" y="74684"/>
                  </a:moveTo>
                  <a:cubicBezTo>
                    <a:pt x="234956" y="74684"/>
                    <a:pt x="196881" y="131797"/>
                    <a:pt x="186002" y="148115"/>
                  </a:cubicBezTo>
                  <a:lnTo>
                    <a:pt x="186002" y="148115"/>
                  </a:lnTo>
                  <a:cubicBezTo>
                    <a:pt x="186002" y="129077"/>
                    <a:pt x="186002" y="115479"/>
                    <a:pt x="186002" y="115479"/>
                  </a:cubicBezTo>
                  <a:cubicBezTo>
                    <a:pt x="186002" y="82843"/>
                    <a:pt x="156086" y="58366"/>
                    <a:pt x="123450" y="58366"/>
                  </a:cubicBezTo>
                  <a:cubicBezTo>
                    <a:pt x="90814" y="55646"/>
                    <a:pt x="58178" y="82843"/>
                    <a:pt x="58178" y="115479"/>
                  </a:cubicBezTo>
                  <a:cubicBezTo>
                    <a:pt x="58178" y="120918"/>
                    <a:pt x="58178" y="360248"/>
                    <a:pt x="58178" y="362967"/>
                  </a:cubicBezTo>
                  <a:cubicBezTo>
                    <a:pt x="58178" y="395603"/>
                    <a:pt x="88094" y="422800"/>
                    <a:pt x="120730" y="422800"/>
                  </a:cubicBezTo>
                  <a:cubicBezTo>
                    <a:pt x="153366" y="425519"/>
                    <a:pt x="186002" y="395603"/>
                    <a:pt x="186002" y="362967"/>
                  </a:cubicBezTo>
                  <a:cubicBezTo>
                    <a:pt x="186002" y="360248"/>
                    <a:pt x="186002" y="281378"/>
                    <a:pt x="186002" y="213386"/>
                  </a:cubicBezTo>
                  <a:lnTo>
                    <a:pt x="186002" y="213386"/>
                  </a:lnTo>
                  <a:cubicBezTo>
                    <a:pt x="191442" y="186190"/>
                    <a:pt x="205040" y="161713"/>
                    <a:pt x="229517" y="161713"/>
                  </a:cubicBezTo>
                  <a:cubicBezTo>
                    <a:pt x="259433" y="161713"/>
                    <a:pt x="259433" y="194349"/>
                    <a:pt x="259433" y="194349"/>
                  </a:cubicBezTo>
                  <a:lnTo>
                    <a:pt x="259433" y="362967"/>
                  </a:lnTo>
                  <a:cubicBezTo>
                    <a:pt x="259433" y="395603"/>
                    <a:pt x="289349" y="422800"/>
                    <a:pt x="321985" y="422800"/>
                  </a:cubicBezTo>
                  <a:cubicBezTo>
                    <a:pt x="354621" y="425519"/>
                    <a:pt x="387257" y="395603"/>
                    <a:pt x="387257" y="362967"/>
                  </a:cubicBezTo>
                  <a:lnTo>
                    <a:pt x="387257" y="273219"/>
                  </a:lnTo>
                  <a:cubicBezTo>
                    <a:pt x="384537" y="183470"/>
                    <a:pt x="395416" y="71964"/>
                    <a:pt x="302948" y="74684"/>
                  </a:cubicBezTo>
                </a:path>
              </a:pathLst>
            </a:custGeom>
            <a:grpFill/>
            <a:ln w="27168" cap="flat">
              <a:noFill/>
              <a:prstDash val="solid"/>
              <a:miter/>
            </a:ln>
          </p:spPr>
          <p:txBody>
            <a:bodyPr rtlCol="0" anchor="ctr"/>
            <a:lstStyle/>
            <a:p>
              <a:endParaRPr/>
            </a:p>
          </p:txBody>
        </p:sp>
        <p:sp>
          <p:nvSpPr>
            <p:cNvPr id="24" name="Freeform: Shape 23">
              <a:extLst>
                <a:ext uri="{FF2B5EF4-FFF2-40B4-BE49-F238E27FC236}">
                  <a16:creationId xmlns:a16="http://schemas.microsoft.com/office/drawing/2014/main" id="{7DDB42FA-72B7-4EC6-8731-88363F1EC79A}"/>
                </a:ext>
              </a:extLst>
            </p:cNvPr>
            <p:cNvSpPr/>
            <p:nvPr/>
          </p:nvSpPr>
          <p:spPr>
            <a:xfrm>
              <a:off x="7616289" y="3475234"/>
              <a:ext cx="364436" cy="364434"/>
            </a:xfrm>
            <a:custGeom>
              <a:avLst/>
              <a:gdLst>
                <a:gd name="connsiteX0" fmla="*/ 182218 w 364436"/>
                <a:gd name="connsiteY0" fmla="*/ 73431 h 364434"/>
                <a:gd name="connsiteX1" fmla="*/ 130544 w 364436"/>
                <a:gd name="connsiteY1" fmla="*/ 179499 h 364434"/>
                <a:gd name="connsiteX2" fmla="*/ 182218 w 364436"/>
                <a:gd name="connsiteY2" fmla="*/ 285565 h 364434"/>
                <a:gd name="connsiteX3" fmla="*/ 233891 w 364436"/>
                <a:gd name="connsiteY3" fmla="*/ 179499 h 364434"/>
                <a:gd name="connsiteX4" fmla="*/ 182218 w 364436"/>
                <a:gd name="connsiteY4" fmla="*/ 73431 h 364434"/>
                <a:gd name="connsiteX5" fmla="*/ 182219 w 364436"/>
                <a:gd name="connsiteY5" fmla="*/ 0 h 364434"/>
                <a:gd name="connsiteX6" fmla="*/ 364436 w 364436"/>
                <a:gd name="connsiteY6" fmla="*/ 182217 h 364434"/>
                <a:gd name="connsiteX7" fmla="*/ 182219 w 364436"/>
                <a:gd name="connsiteY7" fmla="*/ 364434 h 364434"/>
                <a:gd name="connsiteX8" fmla="*/ 0 w 364436"/>
                <a:gd name="connsiteY8" fmla="*/ 182217 h 364434"/>
                <a:gd name="connsiteX9" fmla="*/ 182219 w 364436"/>
                <a:gd name="connsiteY9" fmla="*/ 0 h 364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4436" h="364434">
                  <a:moveTo>
                    <a:pt x="182218" y="73431"/>
                  </a:moveTo>
                  <a:cubicBezTo>
                    <a:pt x="152302" y="76151"/>
                    <a:pt x="130544" y="114226"/>
                    <a:pt x="130544" y="179499"/>
                  </a:cubicBezTo>
                  <a:cubicBezTo>
                    <a:pt x="130544" y="244770"/>
                    <a:pt x="146862" y="285565"/>
                    <a:pt x="182218" y="285565"/>
                  </a:cubicBezTo>
                  <a:cubicBezTo>
                    <a:pt x="217573" y="285565"/>
                    <a:pt x="233891" y="247490"/>
                    <a:pt x="233891" y="179499"/>
                  </a:cubicBezTo>
                  <a:cubicBezTo>
                    <a:pt x="233891" y="114226"/>
                    <a:pt x="212134" y="73431"/>
                    <a:pt x="182218" y="73431"/>
                  </a:cubicBezTo>
                  <a:close/>
                  <a:moveTo>
                    <a:pt x="182219" y="0"/>
                  </a:moveTo>
                  <a:cubicBezTo>
                    <a:pt x="282846" y="0"/>
                    <a:pt x="364436" y="81590"/>
                    <a:pt x="364436" y="182217"/>
                  </a:cubicBezTo>
                  <a:cubicBezTo>
                    <a:pt x="364436" y="282844"/>
                    <a:pt x="282846" y="364434"/>
                    <a:pt x="182219" y="364434"/>
                  </a:cubicBezTo>
                  <a:cubicBezTo>
                    <a:pt x="81591" y="364434"/>
                    <a:pt x="0" y="282844"/>
                    <a:pt x="0" y="182217"/>
                  </a:cubicBezTo>
                  <a:cubicBezTo>
                    <a:pt x="0" y="81590"/>
                    <a:pt x="81591" y="0"/>
                    <a:pt x="182219" y="0"/>
                  </a:cubicBezTo>
                  <a:close/>
                </a:path>
              </a:pathLst>
            </a:custGeom>
            <a:grpFill/>
            <a:ln w="27168" cap="flat">
              <a:noFill/>
              <a:prstDash val="solid"/>
              <a:miter/>
            </a:ln>
          </p:spPr>
          <p:txBody>
            <a:bodyPr rtlCol="0" anchor="ctr"/>
            <a:lstStyle/>
            <a:p>
              <a:endParaRPr/>
            </a:p>
          </p:txBody>
        </p:sp>
        <p:sp>
          <p:nvSpPr>
            <p:cNvPr id="25" name="Freeform: Shape 24">
              <a:extLst>
                <a:ext uri="{FF2B5EF4-FFF2-40B4-BE49-F238E27FC236}">
                  <a16:creationId xmlns:a16="http://schemas.microsoft.com/office/drawing/2014/main" id="{178809C4-0D47-4B10-9CB8-45403FAB078D}"/>
                </a:ext>
              </a:extLst>
            </p:cNvPr>
            <p:cNvSpPr/>
            <p:nvPr/>
          </p:nvSpPr>
          <p:spPr>
            <a:xfrm>
              <a:off x="6743101" y="3464184"/>
              <a:ext cx="372773" cy="375657"/>
            </a:xfrm>
            <a:custGeom>
              <a:avLst/>
              <a:gdLst>
                <a:gd name="connsiteX0" fmla="*/ 176958 w 372773"/>
                <a:gd name="connsiteY0" fmla="*/ 98080 h 375657"/>
                <a:gd name="connsiteX1" fmla="*/ 125284 w 372773"/>
                <a:gd name="connsiteY1" fmla="*/ 190548 h 375657"/>
                <a:gd name="connsiteX2" fmla="*/ 176958 w 372773"/>
                <a:gd name="connsiteY2" fmla="*/ 283017 h 375657"/>
                <a:gd name="connsiteX3" fmla="*/ 228631 w 372773"/>
                <a:gd name="connsiteY3" fmla="*/ 190548 h 375657"/>
                <a:gd name="connsiteX4" fmla="*/ 176958 w 372773"/>
                <a:gd name="connsiteY4" fmla="*/ 98080 h 375657"/>
                <a:gd name="connsiteX5" fmla="*/ 307501 w 372773"/>
                <a:gd name="connsiteY5" fmla="*/ 172 h 375657"/>
                <a:gd name="connsiteX6" fmla="*/ 372773 w 372773"/>
                <a:gd name="connsiteY6" fmla="*/ 62724 h 375657"/>
                <a:gd name="connsiteX7" fmla="*/ 372773 w 372773"/>
                <a:gd name="connsiteY7" fmla="*/ 312934 h 375657"/>
                <a:gd name="connsiteX8" fmla="*/ 302061 w 372773"/>
                <a:gd name="connsiteY8" fmla="*/ 375486 h 375657"/>
                <a:gd name="connsiteX9" fmla="*/ 239509 w 372773"/>
                <a:gd name="connsiteY9" fmla="*/ 326532 h 375657"/>
                <a:gd name="connsiteX10" fmla="*/ 179677 w 372773"/>
                <a:gd name="connsiteY10" fmla="*/ 370046 h 375657"/>
                <a:gd name="connsiteX11" fmla="*/ 70890 w 372773"/>
                <a:gd name="connsiteY11" fmla="*/ 353728 h 375657"/>
                <a:gd name="connsiteX12" fmla="*/ 128003 w 372773"/>
                <a:gd name="connsiteY12" fmla="*/ 11051 h 375657"/>
                <a:gd name="connsiteX13" fmla="*/ 236790 w 372773"/>
                <a:gd name="connsiteY13" fmla="*/ 70883 h 375657"/>
                <a:gd name="connsiteX14" fmla="*/ 236790 w 372773"/>
                <a:gd name="connsiteY14" fmla="*/ 62724 h 375657"/>
                <a:gd name="connsiteX15" fmla="*/ 307501 w 372773"/>
                <a:gd name="connsiteY15" fmla="*/ 172 h 375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773" h="375657">
                  <a:moveTo>
                    <a:pt x="176958" y="98080"/>
                  </a:moveTo>
                  <a:cubicBezTo>
                    <a:pt x="147042" y="100800"/>
                    <a:pt x="125284" y="133436"/>
                    <a:pt x="125284" y="190548"/>
                  </a:cubicBezTo>
                  <a:cubicBezTo>
                    <a:pt x="125284" y="247661"/>
                    <a:pt x="141602" y="283017"/>
                    <a:pt x="176958" y="283017"/>
                  </a:cubicBezTo>
                  <a:cubicBezTo>
                    <a:pt x="212314" y="283017"/>
                    <a:pt x="228631" y="247661"/>
                    <a:pt x="228631" y="190548"/>
                  </a:cubicBezTo>
                  <a:cubicBezTo>
                    <a:pt x="228631" y="133436"/>
                    <a:pt x="206874" y="98080"/>
                    <a:pt x="176958" y="98080"/>
                  </a:cubicBezTo>
                  <a:close/>
                  <a:moveTo>
                    <a:pt x="307501" y="172"/>
                  </a:moveTo>
                  <a:cubicBezTo>
                    <a:pt x="340137" y="172"/>
                    <a:pt x="372773" y="30088"/>
                    <a:pt x="372773" y="62724"/>
                  </a:cubicBezTo>
                  <a:cubicBezTo>
                    <a:pt x="372773" y="65444"/>
                    <a:pt x="372773" y="307494"/>
                    <a:pt x="372773" y="312934"/>
                  </a:cubicBezTo>
                  <a:cubicBezTo>
                    <a:pt x="370053" y="348289"/>
                    <a:pt x="337417" y="378205"/>
                    <a:pt x="302061" y="375486"/>
                  </a:cubicBezTo>
                  <a:cubicBezTo>
                    <a:pt x="274865" y="372766"/>
                    <a:pt x="247668" y="353728"/>
                    <a:pt x="239509" y="326532"/>
                  </a:cubicBezTo>
                  <a:cubicBezTo>
                    <a:pt x="225911" y="348289"/>
                    <a:pt x="198715" y="364607"/>
                    <a:pt x="179677" y="370046"/>
                  </a:cubicBezTo>
                  <a:cubicBezTo>
                    <a:pt x="147041" y="378205"/>
                    <a:pt x="100807" y="372766"/>
                    <a:pt x="70890" y="353728"/>
                  </a:cubicBezTo>
                  <a:cubicBezTo>
                    <a:pt x="-35177" y="285737"/>
                    <a:pt x="-27018" y="11051"/>
                    <a:pt x="128003" y="11051"/>
                  </a:cubicBezTo>
                  <a:cubicBezTo>
                    <a:pt x="185116" y="11051"/>
                    <a:pt x="220471" y="49126"/>
                    <a:pt x="236790" y="70883"/>
                  </a:cubicBezTo>
                  <a:cubicBezTo>
                    <a:pt x="236790" y="70883"/>
                    <a:pt x="236790" y="65444"/>
                    <a:pt x="236790" y="62724"/>
                  </a:cubicBezTo>
                  <a:cubicBezTo>
                    <a:pt x="239509" y="27369"/>
                    <a:pt x="272145" y="-2547"/>
                    <a:pt x="307501" y="172"/>
                  </a:cubicBezTo>
                  <a:close/>
                </a:path>
              </a:pathLst>
            </a:custGeom>
            <a:grpFill/>
            <a:ln w="27168" cap="flat">
              <a:noFill/>
              <a:prstDash val="solid"/>
              <a:miter/>
            </a:ln>
          </p:spPr>
          <p:txBody>
            <a:bodyPr rtlCol="0" anchor="ctr"/>
            <a:lstStyle/>
            <a:p>
              <a:endParaRPr/>
            </a:p>
          </p:txBody>
        </p:sp>
        <p:sp>
          <p:nvSpPr>
            <p:cNvPr id="26" name="Freeform: Shape 25">
              <a:extLst>
                <a:ext uri="{FF2B5EF4-FFF2-40B4-BE49-F238E27FC236}">
                  <a16:creationId xmlns:a16="http://schemas.microsoft.com/office/drawing/2014/main" id="{28D60CB4-24EE-4286-B104-B1E7780F25F7}"/>
                </a:ext>
              </a:extLst>
            </p:cNvPr>
            <p:cNvSpPr/>
            <p:nvPr/>
          </p:nvSpPr>
          <p:spPr>
            <a:xfrm>
              <a:off x="8380335" y="3464184"/>
              <a:ext cx="372772" cy="375657"/>
            </a:xfrm>
            <a:custGeom>
              <a:avLst/>
              <a:gdLst>
                <a:gd name="connsiteX0" fmla="*/ 176957 w 372772"/>
                <a:gd name="connsiteY0" fmla="*/ 98080 h 375657"/>
                <a:gd name="connsiteX1" fmla="*/ 125282 w 372772"/>
                <a:gd name="connsiteY1" fmla="*/ 190548 h 375657"/>
                <a:gd name="connsiteX2" fmla="*/ 176957 w 372772"/>
                <a:gd name="connsiteY2" fmla="*/ 283017 h 375657"/>
                <a:gd name="connsiteX3" fmla="*/ 228630 w 372772"/>
                <a:gd name="connsiteY3" fmla="*/ 190548 h 375657"/>
                <a:gd name="connsiteX4" fmla="*/ 176957 w 372772"/>
                <a:gd name="connsiteY4" fmla="*/ 98080 h 375657"/>
                <a:gd name="connsiteX5" fmla="*/ 307501 w 372772"/>
                <a:gd name="connsiteY5" fmla="*/ 172 h 375657"/>
                <a:gd name="connsiteX6" fmla="*/ 372772 w 372772"/>
                <a:gd name="connsiteY6" fmla="*/ 62724 h 375657"/>
                <a:gd name="connsiteX7" fmla="*/ 372772 w 372772"/>
                <a:gd name="connsiteY7" fmla="*/ 312934 h 375657"/>
                <a:gd name="connsiteX8" fmla="*/ 302062 w 372772"/>
                <a:gd name="connsiteY8" fmla="*/ 375486 h 375657"/>
                <a:gd name="connsiteX9" fmla="*/ 239509 w 372772"/>
                <a:gd name="connsiteY9" fmla="*/ 326532 h 375657"/>
                <a:gd name="connsiteX10" fmla="*/ 179677 w 372772"/>
                <a:gd name="connsiteY10" fmla="*/ 370046 h 375657"/>
                <a:gd name="connsiteX11" fmla="*/ 70890 w 372772"/>
                <a:gd name="connsiteY11" fmla="*/ 353728 h 375657"/>
                <a:gd name="connsiteX12" fmla="*/ 128002 w 372772"/>
                <a:gd name="connsiteY12" fmla="*/ 11051 h 375657"/>
                <a:gd name="connsiteX13" fmla="*/ 236790 w 372772"/>
                <a:gd name="connsiteY13" fmla="*/ 70883 h 375657"/>
                <a:gd name="connsiteX14" fmla="*/ 236790 w 372772"/>
                <a:gd name="connsiteY14" fmla="*/ 62724 h 375657"/>
                <a:gd name="connsiteX15" fmla="*/ 307501 w 372772"/>
                <a:gd name="connsiteY15" fmla="*/ 172 h 375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772" h="375657">
                  <a:moveTo>
                    <a:pt x="176957" y="98080"/>
                  </a:moveTo>
                  <a:cubicBezTo>
                    <a:pt x="147039" y="100800"/>
                    <a:pt x="125282" y="133436"/>
                    <a:pt x="125282" y="190548"/>
                  </a:cubicBezTo>
                  <a:cubicBezTo>
                    <a:pt x="125282" y="247661"/>
                    <a:pt x="141600" y="283017"/>
                    <a:pt x="176957" y="283017"/>
                  </a:cubicBezTo>
                  <a:cubicBezTo>
                    <a:pt x="212312" y="283017"/>
                    <a:pt x="228630" y="247661"/>
                    <a:pt x="228630" y="190548"/>
                  </a:cubicBezTo>
                  <a:cubicBezTo>
                    <a:pt x="228630" y="133436"/>
                    <a:pt x="206873" y="98080"/>
                    <a:pt x="176957" y="98080"/>
                  </a:cubicBezTo>
                  <a:close/>
                  <a:moveTo>
                    <a:pt x="307501" y="172"/>
                  </a:moveTo>
                  <a:cubicBezTo>
                    <a:pt x="340137" y="172"/>
                    <a:pt x="372772" y="30088"/>
                    <a:pt x="372772" y="62724"/>
                  </a:cubicBezTo>
                  <a:cubicBezTo>
                    <a:pt x="372772" y="65444"/>
                    <a:pt x="372772" y="307494"/>
                    <a:pt x="372772" y="312934"/>
                  </a:cubicBezTo>
                  <a:cubicBezTo>
                    <a:pt x="370053" y="348289"/>
                    <a:pt x="337417" y="378205"/>
                    <a:pt x="302062" y="375486"/>
                  </a:cubicBezTo>
                  <a:cubicBezTo>
                    <a:pt x="274865" y="372766"/>
                    <a:pt x="247668" y="353728"/>
                    <a:pt x="239509" y="326532"/>
                  </a:cubicBezTo>
                  <a:cubicBezTo>
                    <a:pt x="228630" y="348289"/>
                    <a:pt x="198714" y="364607"/>
                    <a:pt x="179677" y="370046"/>
                  </a:cubicBezTo>
                  <a:cubicBezTo>
                    <a:pt x="147040" y="378205"/>
                    <a:pt x="100806" y="372766"/>
                    <a:pt x="70890" y="353728"/>
                  </a:cubicBezTo>
                  <a:cubicBezTo>
                    <a:pt x="-35177" y="285737"/>
                    <a:pt x="-27018" y="11051"/>
                    <a:pt x="128002" y="11051"/>
                  </a:cubicBezTo>
                  <a:cubicBezTo>
                    <a:pt x="185116" y="11051"/>
                    <a:pt x="220472" y="49126"/>
                    <a:pt x="236790" y="70883"/>
                  </a:cubicBezTo>
                  <a:cubicBezTo>
                    <a:pt x="236790" y="70883"/>
                    <a:pt x="236790" y="65444"/>
                    <a:pt x="236790" y="62724"/>
                  </a:cubicBezTo>
                  <a:cubicBezTo>
                    <a:pt x="239509" y="27369"/>
                    <a:pt x="272145" y="-2547"/>
                    <a:pt x="307501" y="172"/>
                  </a:cubicBezTo>
                  <a:close/>
                </a:path>
              </a:pathLst>
            </a:custGeom>
            <a:grpFill/>
            <a:ln w="27168" cap="flat">
              <a:noFill/>
              <a:prstDash val="solid"/>
              <a:miter/>
            </a:ln>
          </p:spPr>
          <p:txBody>
            <a:bodyPr rtlCol="0" anchor="ctr"/>
            <a:lstStyle/>
            <a:p>
              <a:endParaRPr/>
            </a:p>
          </p:txBody>
        </p:sp>
        <p:sp>
          <p:nvSpPr>
            <p:cNvPr id="27" name="Freeform: Shape 26">
              <a:extLst>
                <a:ext uri="{FF2B5EF4-FFF2-40B4-BE49-F238E27FC236}">
                  <a16:creationId xmlns:a16="http://schemas.microsoft.com/office/drawing/2014/main" id="{AC807290-9044-47A7-90E1-CA3E462987B6}"/>
                </a:ext>
              </a:extLst>
            </p:cNvPr>
            <p:cNvSpPr/>
            <p:nvPr/>
          </p:nvSpPr>
          <p:spPr>
            <a:xfrm>
              <a:off x="7389492" y="3444253"/>
              <a:ext cx="217573" cy="435145"/>
            </a:xfrm>
            <a:custGeom>
              <a:avLst/>
              <a:gdLst>
                <a:gd name="connsiteX0" fmla="*/ 186002 w 217572"/>
                <a:gd name="connsiteY0" fmla="*/ 118011 h 435144"/>
                <a:gd name="connsiteX1" fmla="*/ 128890 w 217572"/>
                <a:gd name="connsiteY1" fmla="*/ 58178 h 435144"/>
                <a:gd name="connsiteX2" fmla="*/ 123450 w 217572"/>
                <a:gd name="connsiteY2" fmla="*/ 58178 h 435144"/>
                <a:gd name="connsiteX3" fmla="*/ 58178 w 217572"/>
                <a:gd name="connsiteY3" fmla="*/ 115291 h 435144"/>
                <a:gd name="connsiteX4" fmla="*/ 58178 w 217572"/>
                <a:gd name="connsiteY4" fmla="*/ 232236 h 435144"/>
                <a:gd name="connsiteX5" fmla="*/ 58178 w 217572"/>
                <a:gd name="connsiteY5" fmla="*/ 232236 h 435144"/>
                <a:gd name="connsiteX6" fmla="*/ 58178 w 217572"/>
                <a:gd name="connsiteY6" fmla="*/ 335583 h 435144"/>
                <a:gd name="connsiteX7" fmla="*/ 115291 w 217572"/>
                <a:gd name="connsiteY7" fmla="*/ 395415 h 435144"/>
                <a:gd name="connsiteX8" fmla="*/ 120730 w 217572"/>
                <a:gd name="connsiteY8" fmla="*/ 395415 h 435144"/>
                <a:gd name="connsiteX9" fmla="*/ 186002 w 217572"/>
                <a:gd name="connsiteY9" fmla="*/ 338303 h 435144"/>
                <a:gd name="connsiteX10" fmla="*/ 186002 w 217572"/>
                <a:gd name="connsiteY10" fmla="*/ 240395 h 435144"/>
                <a:gd name="connsiteX11" fmla="*/ 186002 w 217572"/>
                <a:gd name="connsiteY11" fmla="*/ 240395 h 435144"/>
                <a:gd name="connsiteX12" fmla="*/ 186002 w 217572"/>
                <a:gd name="connsiteY12" fmla="*/ 118011 h 435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7572" h="435144">
                  <a:moveTo>
                    <a:pt x="186002" y="118011"/>
                  </a:moveTo>
                  <a:cubicBezTo>
                    <a:pt x="183283" y="85375"/>
                    <a:pt x="158806" y="60898"/>
                    <a:pt x="128890" y="58178"/>
                  </a:cubicBezTo>
                  <a:cubicBezTo>
                    <a:pt x="126170" y="58178"/>
                    <a:pt x="126170" y="58178"/>
                    <a:pt x="123450" y="58178"/>
                  </a:cubicBezTo>
                  <a:cubicBezTo>
                    <a:pt x="96254" y="58178"/>
                    <a:pt x="58178" y="82655"/>
                    <a:pt x="58178" y="115291"/>
                  </a:cubicBezTo>
                  <a:lnTo>
                    <a:pt x="58178" y="232236"/>
                  </a:lnTo>
                  <a:lnTo>
                    <a:pt x="58178" y="232236"/>
                  </a:lnTo>
                  <a:cubicBezTo>
                    <a:pt x="58178" y="270311"/>
                    <a:pt x="58178" y="335583"/>
                    <a:pt x="58178" y="335583"/>
                  </a:cubicBezTo>
                  <a:cubicBezTo>
                    <a:pt x="60898" y="368219"/>
                    <a:pt x="85375" y="392696"/>
                    <a:pt x="115291" y="395415"/>
                  </a:cubicBezTo>
                  <a:cubicBezTo>
                    <a:pt x="118011" y="395415"/>
                    <a:pt x="118011" y="395415"/>
                    <a:pt x="120730" y="395415"/>
                  </a:cubicBezTo>
                  <a:cubicBezTo>
                    <a:pt x="147927" y="395415"/>
                    <a:pt x="186002" y="370938"/>
                    <a:pt x="186002" y="338303"/>
                  </a:cubicBezTo>
                  <a:lnTo>
                    <a:pt x="186002" y="240395"/>
                  </a:lnTo>
                  <a:lnTo>
                    <a:pt x="186002" y="240395"/>
                  </a:lnTo>
                  <a:cubicBezTo>
                    <a:pt x="186002" y="202320"/>
                    <a:pt x="186002" y="118011"/>
                    <a:pt x="186002" y="118011"/>
                  </a:cubicBezTo>
                </a:path>
              </a:pathLst>
            </a:custGeom>
            <a:grpFill/>
            <a:ln w="27168" cap="flat">
              <a:noFill/>
              <a:prstDash val="solid"/>
              <a:miter/>
            </a:ln>
          </p:spPr>
          <p:txBody>
            <a:bodyPr rtlCol="0" anchor="ctr"/>
            <a:lstStyle/>
            <a:p>
              <a:endParaRPr/>
            </a:p>
          </p:txBody>
        </p:sp>
        <p:sp>
          <p:nvSpPr>
            <p:cNvPr id="28" name="Freeform: Shape 27">
              <a:extLst>
                <a:ext uri="{FF2B5EF4-FFF2-40B4-BE49-F238E27FC236}">
                  <a16:creationId xmlns:a16="http://schemas.microsoft.com/office/drawing/2014/main" id="{344258D2-EA42-49C8-AB37-BBF96FAEA587}"/>
                </a:ext>
              </a:extLst>
            </p:cNvPr>
            <p:cNvSpPr/>
            <p:nvPr/>
          </p:nvSpPr>
          <p:spPr>
            <a:xfrm>
              <a:off x="7392212" y="3280901"/>
              <a:ext cx="217573" cy="217572"/>
            </a:xfrm>
            <a:custGeom>
              <a:avLst/>
              <a:gdLst>
                <a:gd name="connsiteX0" fmla="*/ 183282 w 217572"/>
                <a:gd name="connsiteY0" fmla="*/ 120902 h 217572"/>
                <a:gd name="connsiteX1" fmla="*/ 120730 w 217572"/>
                <a:gd name="connsiteY1" fmla="*/ 183454 h 217572"/>
                <a:gd name="connsiteX2" fmla="*/ 58178 w 217572"/>
                <a:gd name="connsiteY2" fmla="*/ 120902 h 217572"/>
                <a:gd name="connsiteX3" fmla="*/ 120730 w 217572"/>
                <a:gd name="connsiteY3" fmla="*/ 58350 h 217572"/>
                <a:gd name="connsiteX4" fmla="*/ 183282 w 217572"/>
                <a:gd name="connsiteY4" fmla="*/ 120902 h 217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572" h="217572">
                  <a:moveTo>
                    <a:pt x="183282" y="120902"/>
                  </a:moveTo>
                  <a:cubicBezTo>
                    <a:pt x="183282" y="156258"/>
                    <a:pt x="156086" y="183454"/>
                    <a:pt x="120730" y="183454"/>
                  </a:cubicBezTo>
                  <a:cubicBezTo>
                    <a:pt x="85375" y="183454"/>
                    <a:pt x="58178" y="156258"/>
                    <a:pt x="58178" y="120902"/>
                  </a:cubicBezTo>
                  <a:cubicBezTo>
                    <a:pt x="58178" y="85547"/>
                    <a:pt x="85375" y="58350"/>
                    <a:pt x="120730" y="58350"/>
                  </a:cubicBezTo>
                  <a:cubicBezTo>
                    <a:pt x="153366" y="55630"/>
                    <a:pt x="183282" y="85547"/>
                    <a:pt x="183282" y="120902"/>
                  </a:cubicBezTo>
                </a:path>
              </a:pathLst>
            </a:custGeom>
            <a:grpFill/>
            <a:ln w="27168" cap="flat">
              <a:noFill/>
              <a:prstDash val="solid"/>
              <a:miter/>
            </a:ln>
          </p:spPr>
          <p:txBody>
            <a:bodyPr rtlCol="0" anchor="ctr"/>
            <a:lstStyle/>
            <a:p>
              <a:endParaRPr/>
            </a:p>
          </p:txBody>
        </p:sp>
        <p:sp>
          <p:nvSpPr>
            <p:cNvPr id="29" name="Freeform: Shape 28">
              <a:extLst>
                <a:ext uri="{FF2B5EF4-FFF2-40B4-BE49-F238E27FC236}">
                  <a16:creationId xmlns:a16="http://schemas.microsoft.com/office/drawing/2014/main" id="{CAE1932C-E9CE-473B-AC83-46E902037AB3}"/>
                </a:ext>
              </a:extLst>
            </p:cNvPr>
            <p:cNvSpPr/>
            <p:nvPr/>
          </p:nvSpPr>
          <p:spPr>
            <a:xfrm>
              <a:off x="6005186" y="3416884"/>
              <a:ext cx="380752" cy="462341"/>
            </a:xfrm>
            <a:custGeom>
              <a:avLst/>
              <a:gdLst>
                <a:gd name="connsiteX0" fmla="*/ 270312 w 380752"/>
                <a:gd name="connsiteY0" fmla="*/ 69229 h 462341"/>
                <a:gd name="connsiteX1" fmla="*/ 188722 w 380752"/>
                <a:gd name="connsiteY1" fmla="*/ 134501 h 462341"/>
                <a:gd name="connsiteX2" fmla="*/ 188722 w 380752"/>
                <a:gd name="connsiteY2" fmla="*/ 118183 h 462341"/>
                <a:gd name="connsiteX3" fmla="*/ 126170 w 380752"/>
                <a:gd name="connsiteY3" fmla="*/ 58350 h 462341"/>
                <a:gd name="connsiteX4" fmla="*/ 58178 w 380752"/>
                <a:gd name="connsiteY4" fmla="*/ 118183 h 462341"/>
                <a:gd name="connsiteX5" fmla="*/ 58178 w 380752"/>
                <a:gd name="connsiteY5" fmla="*/ 210651 h 462341"/>
                <a:gd name="connsiteX6" fmla="*/ 58178 w 380752"/>
                <a:gd name="connsiteY6" fmla="*/ 365671 h 462341"/>
                <a:gd name="connsiteX7" fmla="*/ 58178 w 380752"/>
                <a:gd name="connsiteY7" fmla="*/ 365671 h 462341"/>
                <a:gd name="connsiteX8" fmla="*/ 120730 w 380752"/>
                <a:gd name="connsiteY8" fmla="*/ 425504 h 462341"/>
                <a:gd name="connsiteX9" fmla="*/ 186002 w 380752"/>
                <a:gd name="connsiteY9" fmla="*/ 365671 h 462341"/>
                <a:gd name="connsiteX10" fmla="*/ 186002 w 380752"/>
                <a:gd name="connsiteY10" fmla="*/ 365671 h 462341"/>
                <a:gd name="connsiteX11" fmla="*/ 186002 w 380752"/>
                <a:gd name="connsiteY11" fmla="*/ 210651 h 462341"/>
                <a:gd name="connsiteX12" fmla="*/ 215919 w 380752"/>
                <a:gd name="connsiteY12" fmla="*/ 158978 h 462341"/>
                <a:gd name="connsiteX13" fmla="*/ 275751 w 380752"/>
                <a:gd name="connsiteY13" fmla="*/ 221530 h 462341"/>
                <a:gd name="connsiteX14" fmla="*/ 270312 w 380752"/>
                <a:gd name="connsiteY14" fmla="*/ 69229 h 46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0752" h="462341">
                  <a:moveTo>
                    <a:pt x="270312" y="69229"/>
                  </a:moveTo>
                  <a:cubicBezTo>
                    <a:pt x="232236" y="71949"/>
                    <a:pt x="213199" y="99145"/>
                    <a:pt x="188722" y="134501"/>
                  </a:cubicBezTo>
                  <a:cubicBezTo>
                    <a:pt x="188722" y="134501"/>
                    <a:pt x="188722" y="118183"/>
                    <a:pt x="188722" y="118183"/>
                  </a:cubicBezTo>
                  <a:cubicBezTo>
                    <a:pt x="188722" y="85547"/>
                    <a:pt x="158806" y="58350"/>
                    <a:pt x="126170" y="58350"/>
                  </a:cubicBezTo>
                  <a:cubicBezTo>
                    <a:pt x="93534" y="55631"/>
                    <a:pt x="60898" y="85547"/>
                    <a:pt x="58178" y="118183"/>
                  </a:cubicBezTo>
                  <a:lnTo>
                    <a:pt x="58178" y="210651"/>
                  </a:lnTo>
                  <a:lnTo>
                    <a:pt x="58178" y="365671"/>
                  </a:lnTo>
                  <a:lnTo>
                    <a:pt x="58178" y="365671"/>
                  </a:lnTo>
                  <a:cubicBezTo>
                    <a:pt x="58178" y="398307"/>
                    <a:pt x="88094" y="425504"/>
                    <a:pt x="120730" y="425504"/>
                  </a:cubicBezTo>
                  <a:cubicBezTo>
                    <a:pt x="153366" y="428224"/>
                    <a:pt x="186002" y="398307"/>
                    <a:pt x="186002" y="365671"/>
                  </a:cubicBezTo>
                  <a:lnTo>
                    <a:pt x="186002" y="365671"/>
                  </a:lnTo>
                  <a:lnTo>
                    <a:pt x="186002" y="210651"/>
                  </a:lnTo>
                  <a:cubicBezTo>
                    <a:pt x="188722" y="188894"/>
                    <a:pt x="196881" y="158978"/>
                    <a:pt x="215919" y="158978"/>
                  </a:cubicBezTo>
                  <a:cubicBezTo>
                    <a:pt x="243115" y="158978"/>
                    <a:pt x="215919" y="221530"/>
                    <a:pt x="275751" y="221530"/>
                  </a:cubicBezTo>
                  <a:cubicBezTo>
                    <a:pt x="362780" y="221530"/>
                    <a:pt x="373658" y="63790"/>
                    <a:pt x="270312" y="69229"/>
                  </a:cubicBezTo>
                </a:path>
              </a:pathLst>
            </a:custGeom>
            <a:grpFill/>
            <a:ln w="27168" cap="flat">
              <a:noFill/>
              <a:prstDash val="solid"/>
              <a:miter/>
            </a:ln>
          </p:spPr>
          <p:txBody>
            <a:bodyPr rtlCol="0" anchor="ctr"/>
            <a:lstStyle/>
            <a:p>
              <a:endParaRPr/>
            </a:p>
          </p:txBody>
        </p:sp>
        <p:sp>
          <p:nvSpPr>
            <p:cNvPr id="30" name="Freeform: Shape 29">
              <a:extLst>
                <a:ext uri="{FF2B5EF4-FFF2-40B4-BE49-F238E27FC236}">
                  <a16:creationId xmlns:a16="http://schemas.microsoft.com/office/drawing/2014/main" id="{5D230A14-0748-4725-BC9F-A79515DCCFDB}"/>
                </a:ext>
              </a:extLst>
            </p:cNvPr>
            <p:cNvSpPr/>
            <p:nvPr/>
          </p:nvSpPr>
          <p:spPr>
            <a:xfrm>
              <a:off x="5693490" y="3475234"/>
              <a:ext cx="337238" cy="364434"/>
            </a:xfrm>
            <a:custGeom>
              <a:avLst/>
              <a:gdLst>
                <a:gd name="connsiteX0" fmla="*/ 180433 w 337238"/>
                <a:gd name="connsiteY0" fmla="*/ 73984 h 364434"/>
                <a:gd name="connsiteX1" fmla="*/ 163180 w 337238"/>
                <a:gd name="connsiteY1" fmla="*/ 78870 h 364434"/>
                <a:gd name="connsiteX2" fmla="*/ 125105 w 337238"/>
                <a:gd name="connsiteY2" fmla="*/ 160461 h 364434"/>
                <a:gd name="connsiteX3" fmla="*/ 171339 w 337238"/>
                <a:gd name="connsiteY3" fmla="*/ 163180 h 364434"/>
                <a:gd name="connsiteX4" fmla="*/ 214854 w 337238"/>
                <a:gd name="connsiteY4" fmla="*/ 108787 h 364434"/>
                <a:gd name="connsiteX5" fmla="*/ 180433 w 337238"/>
                <a:gd name="connsiteY5" fmla="*/ 73984 h 364434"/>
                <a:gd name="connsiteX6" fmla="*/ 174059 w 337238"/>
                <a:gd name="connsiteY6" fmla="*/ 0 h 364434"/>
                <a:gd name="connsiteX7" fmla="*/ 337238 w 337238"/>
                <a:gd name="connsiteY7" fmla="*/ 119665 h 364434"/>
                <a:gd name="connsiteX8" fmla="*/ 133264 w 337238"/>
                <a:gd name="connsiteY8" fmla="*/ 217573 h 364434"/>
                <a:gd name="connsiteX9" fmla="*/ 225732 w 337238"/>
                <a:gd name="connsiteY9" fmla="*/ 277405 h 364434"/>
                <a:gd name="connsiteX10" fmla="*/ 320920 w 337238"/>
                <a:gd name="connsiteY10" fmla="*/ 250208 h 364434"/>
                <a:gd name="connsiteX11" fmla="*/ 174059 w 337238"/>
                <a:gd name="connsiteY11" fmla="*/ 364434 h 364434"/>
                <a:gd name="connsiteX12" fmla="*/ 0 w 337238"/>
                <a:gd name="connsiteY12" fmla="*/ 184937 h 364434"/>
                <a:gd name="connsiteX13" fmla="*/ 174059 w 337238"/>
                <a:gd name="connsiteY13" fmla="*/ 0 h 364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7238" h="364434">
                  <a:moveTo>
                    <a:pt x="180433" y="73984"/>
                  </a:moveTo>
                  <a:cubicBezTo>
                    <a:pt x="174569" y="73941"/>
                    <a:pt x="168620" y="75471"/>
                    <a:pt x="163180" y="78870"/>
                  </a:cubicBezTo>
                  <a:cubicBezTo>
                    <a:pt x="135984" y="95189"/>
                    <a:pt x="127825" y="130544"/>
                    <a:pt x="125105" y="160461"/>
                  </a:cubicBezTo>
                  <a:cubicBezTo>
                    <a:pt x="125105" y="163180"/>
                    <a:pt x="168620" y="160461"/>
                    <a:pt x="171339" y="163180"/>
                  </a:cubicBezTo>
                  <a:cubicBezTo>
                    <a:pt x="195816" y="157741"/>
                    <a:pt x="214854" y="135984"/>
                    <a:pt x="214854" y="108787"/>
                  </a:cubicBezTo>
                  <a:cubicBezTo>
                    <a:pt x="214854" y="88389"/>
                    <a:pt x="198026" y="74111"/>
                    <a:pt x="180433" y="73984"/>
                  </a:cubicBezTo>
                  <a:close/>
                  <a:moveTo>
                    <a:pt x="174059" y="0"/>
                  </a:moveTo>
                  <a:cubicBezTo>
                    <a:pt x="233891" y="0"/>
                    <a:pt x="337238" y="29916"/>
                    <a:pt x="337238" y="119665"/>
                  </a:cubicBezTo>
                  <a:cubicBezTo>
                    <a:pt x="337238" y="209414"/>
                    <a:pt x="244770" y="217573"/>
                    <a:pt x="133264" y="217573"/>
                  </a:cubicBezTo>
                  <a:cubicBezTo>
                    <a:pt x="133264" y="217573"/>
                    <a:pt x="149581" y="277405"/>
                    <a:pt x="225732" y="277405"/>
                  </a:cubicBezTo>
                  <a:cubicBezTo>
                    <a:pt x="301883" y="277405"/>
                    <a:pt x="320920" y="250208"/>
                    <a:pt x="320920" y="250208"/>
                  </a:cubicBezTo>
                  <a:cubicBezTo>
                    <a:pt x="320920" y="250208"/>
                    <a:pt x="315481" y="364434"/>
                    <a:pt x="174059" y="364434"/>
                  </a:cubicBezTo>
                  <a:cubicBezTo>
                    <a:pt x="95188" y="364434"/>
                    <a:pt x="0" y="304602"/>
                    <a:pt x="0" y="184937"/>
                  </a:cubicBezTo>
                  <a:cubicBezTo>
                    <a:pt x="0" y="78870"/>
                    <a:pt x="73431" y="0"/>
                    <a:pt x="174059" y="0"/>
                  </a:cubicBezTo>
                  <a:close/>
                </a:path>
              </a:pathLst>
            </a:custGeom>
            <a:grpFill/>
            <a:ln w="27168" cap="flat">
              <a:noFill/>
              <a:prstDash val="solid"/>
              <a:miter/>
            </a:ln>
          </p:spPr>
          <p:txBody>
            <a:bodyPr rtlCol="0" anchor="ctr"/>
            <a:lstStyle/>
            <a:p>
              <a:endParaRPr/>
            </a:p>
          </p:txBody>
        </p:sp>
        <p:sp>
          <p:nvSpPr>
            <p:cNvPr id="31" name="Freeform: Shape 30">
              <a:extLst>
                <a:ext uri="{FF2B5EF4-FFF2-40B4-BE49-F238E27FC236}">
                  <a16:creationId xmlns:a16="http://schemas.microsoft.com/office/drawing/2014/main" id="{CC00DD94-854F-4950-9148-B594259CA291}"/>
                </a:ext>
              </a:extLst>
            </p:cNvPr>
            <p:cNvSpPr/>
            <p:nvPr/>
          </p:nvSpPr>
          <p:spPr>
            <a:xfrm>
              <a:off x="5376945" y="3338014"/>
              <a:ext cx="353556" cy="543931"/>
            </a:xfrm>
            <a:custGeom>
              <a:avLst/>
              <a:gdLst>
                <a:gd name="connsiteX0" fmla="*/ 311107 w 353555"/>
                <a:gd name="connsiteY0" fmla="*/ 433663 h 543931"/>
                <a:gd name="connsiteX1" fmla="*/ 215919 w 353555"/>
                <a:gd name="connsiteY1" fmla="*/ 501654 h 543931"/>
                <a:gd name="connsiteX2" fmla="*/ 98973 w 353555"/>
                <a:gd name="connsiteY2" fmla="*/ 392868 h 543931"/>
                <a:gd name="connsiteX3" fmla="*/ 98973 w 353555"/>
                <a:gd name="connsiteY3" fmla="*/ 221530 h 543931"/>
                <a:gd name="connsiteX4" fmla="*/ 82655 w 353555"/>
                <a:gd name="connsiteY4" fmla="*/ 221530 h 543931"/>
                <a:gd name="connsiteX5" fmla="*/ 58178 w 353555"/>
                <a:gd name="connsiteY5" fmla="*/ 191614 h 543931"/>
                <a:gd name="connsiteX6" fmla="*/ 85375 w 353555"/>
                <a:gd name="connsiteY6" fmla="*/ 164417 h 543931"/>
                <a:gd name="connsiteX7" fmla="*/ 101693 w 353555"/>
                <a:gd name="connsiteY7" fmla="*/ 164417 h 543931"/>
                <a:gd name="connsiteX8" fmla="*/ 101693 w 353555"/>
                <a:gd name="connsiteY8" fmla="*/ 118183 h 543931"/>
                <a:gd name="connsiteX9" fmla="*/ 166965 w 353555"/>
                <a:gd name="connsiteY9" fmla="*/ 58350 h 543931"/>
                <a:gd name="connsiteX10" fmla="*/ 229517 w 353555"/>
                <a:gd name="connsiteY10" fmla="*/ 118183 h 543931"/>
                <a:gd name="connsiteX11" fmla="*/ 229517 w 353555"/>
                <a:gd name="connsiteY11" fmla="*/ 118183 h 543931"/>
                <a:gd name="connsiteX12" fmla="*/ 229517 w 353555"/>
                <a:gd name="connsiteY12" fmla="*/ 164417 h 543931"/>
                <a:gd name="connsiteX13" fmla="*/ 283910 w 353555"/>
                <a:gd name="connsiteY13" fmla="*/ 164417 h 543931"/>
                <a:gd name="connsiteX14" fmla="*/ 308387 w 353555"/>
                <a:gd name="connsiteY14" fmla="*/ 194333 h 543931"/>
                <a:gd name="connsiteX15" fmla="*/ 281190 w 353555"/>
                <a:gd name="connsiteY15" fmla="*/ 221530 h 543931"/>
                <a:gd name="connsiteX16" fmla="*/ 229517 w 353555"/>
                <a:gd name="connsiteY16" fmla="*/ 221530 h 543931"/>
                <a:gd name="connsiteX17" fmla="*/ 229517 w 353555"/>
                <a:gd name="connsiteY17" fmla="*/ 365671 h 543931"/>
                <a:gd name="connsiteX18" fmla="*/ 311107 w 353555"/>
                <a:gd name="connsiteY18" fmla="*/ 433663 h 543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53555" h="543931">
                  <a:moveTo>
                    <a:pt x="311107" y="433663"/>
                  </a:moveTo>
                  <a:cubicBezTo>
                    <a:pt x="311107" y="433663"/>
                    <a:pt x="278471" y="501654"/>
                    <a:pt x="215919" y="501654"/>
                  </a:cubicBezTo>
                  <a:cubicBezTo>
                    <a:pt x="164245" y="501654"/>
                    <a:pt x="101693" y="458140"/>
                    <a:pt x="98973" y="392868"/>
                  </a:cubicBezTo>
                  <a:cubicBezTo>
                    <a:pt x="98973" y="392868"/>
                    <a:pt x="98973" y="297680"/>
                    <a:pt x="98973" y="221530"/>
                  </a:cubicBezTo>
                  <a:lnTo>
                    <a:pt x="82655" y="221530"/>
                  </a:lnTo>
                  <a:cubicBezTo>
                    <a:pt x="74496" y="221530"/>
                    <a:pt x="58178" y="216090"/>
                    <a:pt x="58178" y="191614"/>
                  </a:cubicBezTo>
                  <a:cubicBezTo>
                    <a:pt x="58178" y="167137"/>
                    <a:pt x="77216" y="164417"/>
                    <a:pt x="85375" y="164417"/>
                  </a:cubicBezTo>
                  <a:lnTo>
                    <a:pt x="101693" y="164417"/>
                  </a:lnTo>
                  <a:cubicBezTo>
                    <a:pt x="101693" y="137220"/>
                    <a:pt x="101693" y="118183"/>
                    <a:pt x="101693" y="118183"/>
                  </a:cubicBezTo>
                  <a:cubicBezTo>
                    <a:pt x="104413" y="85547"/>
                    <a:pt x="134329" y="55631"/>
                    <a:pt x="166965" y="58350"/>
                  </a:cubicBezTo>
                  <a:cubicBezTo>
                    <a:pt x="196881" y="61070"/>
                    <a:pt x="229517" y="85547"/>
                    <a:pt x="229517" y="118183"/>
                  </a:cubicBezTo>
                  <a:lnTo>
                    <a:pt x="229517" y="118183"/>
                  </a:lnTo>
                  <a:lnTo>
                    <a:pt x="229517" y="164417"/>
                  </a:lnTo>
                  <a:lnTo>
                    <a:pt x="283910" y="164417"/>
                  </a:lnTo>
                  <a:cubicBezTo>
                    <a:pt x="292069" y="164417"/>
                    <a:pt x="308387" y="169856"/>
                    <a:pt x="308387" y="194333"/>
                  </a:cubicBezTo>
                  <a:cubicBezTo>
                    <a:pt x="308387" y="218810"/>
                    <a:pt x="292069" y="221530"/>
                    <a:pt x="281190" y="221530"/>
                  </a:cubicBezTo>
                  <a:lnTo>
                    <a:pt x="229517" y="221530"/>
                  </a:lnTo>
                  <a:lnTo>
                    <a:pt x="229517" y="365671"/>
                  </a:lnTo>
                  <a:cubicBezTo>
                    <a:pt x="226797" y="409186"/>
                    <a:pt x="267592" y="433663"/>
                    <a:pt x="311107" y="433663"/>
                  </a:cubicBezTo>
                </a:path>
              </a:pathLst>
            </a:custGeom>
            <a:grpFill/>
            <a:ln w="27168" cap="flat">
              <a:noFill/>
              <a:prstDash val="solid"/>
              <a:miter/>
            </a:ln>
          </p:spPr>
          <p:txBody>
            <a:bodyPr rtlCol="0" anchor="ctr"/>
            <a:lstStyle/>
            <a:p>
              <a:endParaRPr/>
            </a:p>
          </p:txBody>
        </p:sp>
        <p:sp>
          <p:nvSpPr>
            <p:cNvPr id="32" name="Freeform: Shape 31">
              <a:extLst>
                <a:ext uri="{FF2B5EF4-FFF2-40B4-BE49-F238E27FC236}">
                  <a16:creationId xmlns:a16="http://schemas.microsoft.com/office/drawing/2014/main" id="{780C20D3-903A-4021-AA27-6ABEDC98B36B}"/>
                </a:ext>
              </a:extLst>
            </p:cNvPr>
            <p:cNvSpPr/>
            <p:nvPr/>
          </p:nvSpPr>
          <p:spPr>
            <a:xfrm>
              <a:off x="7090329" y="3338014"/>
              <a:ext cx="353556" cy="543931"/>
            </a:xfrm>
            <a:custGeom>
              <a:avLst/>
              <a:gdLst>
                <a:gd name="connsiteX0" fmla="*/ 311107 w 353555"/>
                <a:gd name="connsiteY0" fmla="*/ 433663 h 543931"/>
                <a:gd name="connsiteX1" fmla="*/ 215919 w 353555"/>
                <a:gd name="connsiteY1" fmla="*/ 501654 h 543931"/>
                <a:gd name="connsiteX2" fmla="*/ 98973 w 353555"/>
                <a:gd name="connsiteY2" fmla="*/ 392868 h 543931"/>
                <a:gd name="connsiteX3" fmla="*/ 98973 w 353555"/>
                <a:gd name="connsiteY3" fmla="*/ 221530 h 543931"/>
                <a:gd name="connsiteX4" fmla="*/ 82655 w 353555"/>
                <a:gd name="connsiteY4" fmla="*/ 221530 h 543931"/>
                <a:gd name="connsiteX5" fmla="*/ 58178 w 353555"/>
                <a:gd name="connsiteY5" fmla="*/ 191614 h 543931"/>
                <a:gd name="connsiteX6" fmla="*/ 85375 w 353555"/>
                <a:gd name="connsiteY6" fmla="*/ 164417 h 543931"/>
                <a:gd name="connsiteX7" fmla="*/ 101693 w 353555"/>
                <a:gd name="connsiteY7" fmla="*/ 164417 h 543931"/>
                <a:gd name="connsiteX8" fmla="*/ 101693 w 353555"/>
                <a:gd name="connsiteY8" fmla="*/ 118183 h 543931"/>
                <a:gd name="connsiteX9" fmla="*/ 166965 w 353555"/>
                <a:gd name="connsiteY9" fmla="*/ 58350 h 543931"/>
                <a:gd name="connsiteX10" fmla="*/ 229517 w 353555"/>
                <a:gd name="connsiteY10" fmla="*/ 118183 h 543931"/>
                <a:gd name="connsiteX11" fmla="*/ 229517 w 353555"/>
                <a:gd name="connsiteY11" fmla="*/ 118183 h 543931"/>
                <a:gd name="connsiteX12" fmla="*/ 229517 w 353555"/>
                <a:gd name="connsiteY12" fmla="*/ 164417 h 543931"/>
                <a:gd name="connsiteX13" fmla="*/ 283910 w 353555"/>
                <a:gd name="connsiteY13" fmla="*/ 164417 h 543931"/>
                <a:gd name="connsiteX14" fmla="*/ 308387 w 353555"/>
                <a:gd name="connsiteY14" fmla="*/ 194333 h 543931"/>
                <a:gd name="connsiteX15" fmla="*/ 281190 w 353555"/>
                <a:gd name="connsiteY15" fmla="*/ 221530 h 543931"/>
                <a:gd name="connsiteX16" fmla="*/ 229517 w 353555"/>
                <a:gd name="connsiteY16" fmla="*/ 221530 h 543931"/>
                <a:gd name="connsiteX17" fmla="*/ 229517 w 353555"/>
                <a:gd name="connsiteY17" fmla="*/ 365671 h 543931"/>
                <a:gd name="connsiteX18" fmla="*/ 311107 w 353555"/>
                <a:gd name="connsiteY18" fmla="*/ 433663 h 543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53555" h="543931">
                  <a:moveTo>
                    <a:pt x="311107" y="433663"/>
                  </a:moveTo>
                  <a:cubicBezTo>
                    <a:pt x="311107" y="433663"/>
                    <a:pt x="278471" y="501654"/>
                    <a:pt x="215919" y="501654"/>
                  </a:cubicBezTo>
                  <a:cubicBezTo>
                    <a:pt x="164245" y="501654"/>
                    <a:pt x="101693" y="458140"/>
                    <a:pt x="98973" y="392868"/>
                  </a:cubicBezTo>
                  <a:cubicBezTo>
                    <a:pt x="98973" y="392868"/>
                    <a:pt x="98973" y="297680"/>
                    <a:pt x="98973" y="221530"/>
                  </a:cubicBezTo>
                  <a:lnTo>
                    <a:pt x="82655" y="221530"/>
                  </a:lnTo>
                  <a:cubicBezTo>
                    <a:pt x="74496" y="221530"/>
                    <a:pt x="58178" y="216090"/>
                    <a:pt x="58178" y="191614"/>
                  </a:cubicBezTo>
                  <a:cubicBezTo>
                    <a:pt x="58178" y="167137"/>
                    <a:pt x="77216" y="164417"/>
                    <a:pt x="85375" y="164417"/>
                  </a:cubicBezTo>
                  <a:lnTo>
                    <a:pt x="101693" y="164417"/>
                  </a:lnTo>
                  <a:cubicBezTo>
                    <a:pt x="101693" y="137220"/>
                    <a:pt x="101693" y="118183"/>
                    <a:pt x="101693" y="118183"/>
                  </a:cubicBezTo>
                  <a:cubicBezTo>
                    <a:pt x="104412" y="85547"/>
                    <a:pt x="134329" y="55631"/>
                    <a:pt x="166965" y="58350"/>
                  </a:cubicBezTo>
                  <a:cubicBezTo>
                    <a:pt x="196881" y="61070"/>
                    <a:pt x="229517" y="85547"/>
                    <a:pt x="229517" y="118183"/>
                  </a:cubicBezTo>
                  <a:lnTo>
                    <a:pt x="229517" y="118183"/>
                  </a:lnTo>
                  <a:lnTo>
                    <a:pt x="229517" y="164417"/>
                  </a:lnTo>
                  <a:lnTo>
                    <a:pt x="283910" y="164417"/>
                  </a:lnTo>
                  <a:cubicBezTo>
                    <a:pt x="292069" y="164417"/>
                    <a:pt x="308387" y="169856"/>
                    <a:pt x="308387" y="194333"/>
                  </a:cubicBezTo>
                  <a:cubicBezTo>
                    <a:pt x="308387" y="218810"/>
                    <a:pt x="292069" y="221530"/>
                    <a:pt x="281190" y="221530"/>
                  </a:cubicBezTo>
                  <a:lnTo>
                    <a:pt x="229517" y="221530"/>
                  </a:lnTo>
                  <a:lnTo>
                    <a:pt x="229517" y="365671"/>
                  </a:lnTo>
                  <a:cubicBezTo>
                    <a:pt x="229517" y="409186"/>
                    <a:pt x="270312" y="433663"/>
                    <a:pt x="311107" y="433663"/>
                  </a:cubicBezTo>
                </a:path>
              </a:pathLst>
            </a:custGeom>
            <a:grpFill/>
            <a:ln w="27168" cap="flat">
              <a:noFill/>
              <a:prstDash val="solid"/>
              <a:miter/>
            </a:ln>
          </p:spPr>
          <p:txBody>
            <a:bodyPr rtlCol="0" anchor="ctr"/>
            <a:lstStyle/>
            <a:p>
              <a:endParaRPr/>
            </a:p>
          </p:txBody>
        </p:sp>
        <p:sp>
          <p:nvSpPr>
            <p:cNvPr id="33" name="Freeform: Shape 32">
              <a:extLst>
                <a:ext uri="{FF2B5EF4-FFF2-40B4-BE49-F238E27FC236}">
                  <a16:creationId xmlns:a16="http://schemas.microsoft.com/office/drawing/2014/main" id="{D2B49219-FA68-4BFE-A6FB-19D2B0D4C1FF}"/>
                </a:ext>
              </a:extLst>
            </p:cNvPr>
            <p:cNvSpPr/>
            <p:nvPr/>
          </p:nvSpPr>
          <p:spPr>
            <a:xfrm>
              <a:off x="2080719" y="4178559"/>
              <a:ext cx="462342" cy="788700"/>
            </a:xfrm>
            <a:custGeom>
              <a:avLst/>
              <a:gdLst>
                <a:gd name="connsiteX0" fmla="*/ 403575 w 462341"/>
                <a:gd name="connsiteY0" fmla="*/ 583072 h 788699"/>
                <a:gd name="connsiteX1" fmla="*/ 406295 w 462341"/>
                <a:gd name="connsiteY1" fmla="*/ 596670 h 788699"/>
                <a:gd name="connsiteX2" fmla="*/ 400855 w 462341"/>
                <a:gd name="connsiteY2" fmla="*/ 610268 h 788699"/>
                <a:gd name="connsiteX3" fmla="*/ 389977 w 462341"/>
                <a:gd name="connsiteY3" fmla="*/ 626586 h 788699"/>
                <a:gd name="connsiteX4" fmla="*/ 354621 w 462341"/>
                <a:gd name="connsiteY4" fmla="*/ 675540 h 788699"/>
                <a:gd name="connsiteX5" fmla="*/ 327424 w 462341"/>
                <a:gd name="connsiteY5" fmla="*/ 691858 h 788699"/>
                <a:gd name="connsiteX6" fmla="*/ 292069 w 462341"/>
                <a:gd name="connsiteY6" fmla="*/ 713615 h 788699"/>
                <a:gd name="connsiteX7" fmla="*/ 251274 w 462341"/>
                <a:gd name="connsiteY7" fmla="*/ 724494 h 788699"/>
                <a:gd name="connsiteX8" fmla="*/ 221358 w 462341"/>
                <a:gd name="connsiteY8" fmla="*/ 721774 h 788699"/>
                <a:gd name="connsiteX9" fmla="*/ 191442 w 462341"/>
                <a:gd name="connsiteY9" fmla="*/ 721774 h 788699"/>
                <a:gd name="connsiteX10" fmla="*/ 153366 w 462341"/>
                <a:gd name="connsiteY10" fmla="*/ 713615 h 788699"/>
                <a:gd name="connsiteX11" fmla="*/ 104412 w 462341"/>
                <a:gd name="connsiteY11" fmla="*/ 675540 h 788699"/>
                <a:gd name="connsiteX12" fmla="*/ 104412 w 462341"/>
                <a:gd name="connsiteY12" fmla="*/ 689138 h 788699"/>
                <a:gd name="connsiteX13" fmla="*/ 101693 w 462341"/>
                <a:gd name="connsiteY13" fmla="*/ 710895 h 788699"/>
                <a:gd name="connsiteX14" fmla="*/ 85375 w 462341"/>
                <a:gd name="connsiteY14" fmla="*/ 732653 h 788699"/>
                <a:gd name="connsiteX15" fmla="*/ 69057 w 462341"/>
                <a:gd name="connsiteY15" fmla="*/ 727214 h 788699"/>
                <a:gd name="connsiteX16" fmla="*/ 60898 w 462341"/>
                <a:gd name="connsiteY16" fmla="*/ 710895 h 788699"/>
                <a:gd name="connsiteX17" fmla="*/ 58178 w 462341"/>
                <a:gd name="connsiteY17" fmla="*/ 691858 h 788699"/>
                <a:gd name="connsiteX18" fmla="*/ 60898 w 462341"/>
                <a:gd name="connsiteY18" fmla="*/ 664661 h 788699"/>
                <a:gd name="connsiteX19" fmla="*/ 60898 w 462341"/>
                <a:gd name="connsiteY19" fmla="*/ 607549 h 788699"/>
                <a:gd name="connsiteX20" fmla="*/ 63618 w 462341"/>
                <a:gd name="connsiteY20" fmla="*/ 528679 h 788699"/>
                <a:gd name="connsiteX21" fmla="*/ 69057 w 462341"/>
                <a:gd name="connsiteY21" fmla="*/ 504202 h 788699"/>
                <a:gd name="connsiteX22" fmla="*/ 74496 w 462341"/>
                <a:gd name="connsiteY22" fmla="*/ 493323 h 788699"/>
                <a:gd name="connsiteX23" fmla="*/ 82655 w 462341"/>
                <a:gd name="connsiteY23" fmla="*/ 487884 h 788699"/>
                <a:gd name="connsiteX24" fmla="*/ 90814 w 462341"/>
                <a:gd name="connsiteY24" fmla="*/ 493323 h 788699"/>
                <a:gd name="connsiteX25" fmla="*/ 98973 w 462341"/>
                <a:gd name="connsiteY25" fmla="*/ 512361 h 788699"/>
                <a:gd name="connsiteX26" fmla="*/ 101693 w 462341"/>
                <a:gd name="connsiteY26" fmla="*/ 555875 h 788699"/>
                <a:gd name="connsiteX27" fmla="*/ 101693 w 462341"/>
                <a:gd name="connsiteY27" fmla="*/ 596670 h 788699"/>
                <a:gd name="connsiteX28" fmla="*/ 109852 w 462341"/>
                <a:gd name="connsiteY28" fmla="*/ 626586 h 788699"/>
                <a:gd name="connsiteX29" fmla="*/ 128889 w 462341"/>
                <a:gd name="connsiteY29" fmla="*/ 651063 h 788699"/>
                <a:gd name="connsiteX30" fmla="*/ 153366 w 462341"/>
                <a:gd name="connsiteY30" fmla="*/ 670101 h 788699"/>
                <a:gd name="connsiteX31" fmla="*/ 196881 w 462341"/>
                <a:gd name="connsiteY31" fmla="*/ 678260 h 788699"/>
                <a:gd name="connsiteX32" fmla="*/ 221358 w 462341"/>
                <a:gd name="connsiteY32" fmla="*/ 667381 h 788699"/>
                <a:gd name="connsiteX33" fmla="*/ 253994 w 462341"/>
                <a:gd name="connsiteY33" fmla="*/ 659222 h 788699"/>
                <a:gd name="connsiteX34" fmla="*/ 275751 w 462341"/>
                <a:gd name="connsiteY34" fmla="*/ 637465 h 788699"/>
                <a:gd name="connsiteX35" fmla="*/ 281190 w 462341"/>
                <a:gd name="connsiteY35" fmla="*/ 615708 h 788699"/>
                <a:gd name="connsiteX36" fmla="*/ 278471 w 462341"/>
                <a:gd name="connsiteY36" fmla="*/ 602109 h 788699"/>
                <a:gd name="connsiteX37" fmla="*/ 262153 w 462341"/>
                <a:gd name="connsiteY37" fmla="*/ 572193 h 788699"/>
                <a:gd name="connsiteX38" fmla="*/ 245835 w 462341"/>
                <a:gd name="connsiteY38" fmla="*/ 536838 h 788699"/>
                <a:gd name="connsiteX39" fmla="*/ 196881 w 462341"/>
                <a:gd name="connsiteY39" fmla="*/ 477005 h 788699"/>
                <a:gd name="connsiteX40" fmla="*/ 145207 w 462341"/>
                <a:gd name="connsiteY40" fmla="*/ 419892 h 788699"/>
                <a:gd name="connsiteX41" fmla="*/ 93534 w 462341"/>
                <a:gd name="connsiteY41" fmla="*/ 357340 h 788699"/>
                <a:gd name="connsiteX42" fmla="*/ 66337 w 462341"/>
                <a:gd name="connsiteY42" fmla="*/ 283910 h 788699"/>
                <a:gd name="connsiteX43" fmla="*/ 58178 w 462341"/>
                <a:gd name="connsiteY43" fmla="*/ 224077 h 788699"/>
                <a:gd name="connsiteX44" fmla="*/ 82655 w 462341"/>
                <a:gd name="connsiteY44" fmla="*/ 150647 h 788699"/>
                <a:gd name="connsiteX45" fmla="*/ 137048 w 462341"/>
                <a:gd name="connsiteY45" fmla="*/ 96253 h 788699"/>
                <a:gd name="connsiteX46" fmla="*/ 196881 w 462341"/>
                <a:gd name="connsiteY46" fmla="*/ 77216 h 788699"/>
                <a:gd name="connsiteX47" fmla="*/ 232236 w 462341"/>
                <a:gd name="connsiteY47" fmla="*/ 69057 h 788699"/>
                <a:gd name="connsiteX48" fmla="*/ 262153 w 462341"/>
                <a:gd name="connsiteY48" fmla="*/ 74496 h 788699"/>
                <a:gd name="connsiteX49" fmla="*/ 294789 w 462341"/>
                <a:gd name="connsiteY49" fmla="*/ 85375 h 788699"/>
                <a:gd name="connsiteX50" fmla="*/ 327424 w 462341"/>
                <a:gd name="connsiteY50" fmla="*/ 104412 h 788699"/>
                <a:gd name="connsiteX51" fmla="*/ 332864 w 462341"/>
                <a:gd name="connsiteY51" fmla="*/ 74496 h 788699"/>
                <a:gd name="connsiteX52" fmla="*/ 338303 w 462341"/>
                <a:gd name="connsiteY52" fmla="*/ 63618 h 788699"/>
                <a:gd name="connsiteX53" fmla="*/ 349182 w 462341"/>
                <a:gd name="connsiteY53" fmla="*/ 58178 h 788699"/>
                <a:gd name="connsiteX54" fmla="*/ 357341 w 462341"/>
                <a:gd name="connsiteY54" fmla="*/ 63618 h 788699"/>
                <a:gd name="connsiteX55" fmla="*/ 365500 w 462341"/>
                <a:gd name="connsiteY55" fmla="*/ 82655 h 788699"/>
                <a:gd name="connsiteX56" fmla="*/ 368219 w 462341"/>
                <a:gd name="connsiteY56" fmla="*/ 142488 h 788699"/>
                <a:gd name="connsiteX57" fmla="*/ 368219 w 462341"/>
                <a:gd name="connsiteY57" fmla="*/ 188722 h 788699"/>
                <a:gd name="connsiteX58" fmla="*/ 370939 w 462341"/>
                <a:gd name="connsiteY58" fmla="*/ 245834 h 788699"/>
                <a:gd name="connsiteX59" fmla="*/ 354621 w 462341"/>
                <a:gd name="connsiteY59" fmla="*/ 286629 h 788699"/>
                <a:gd name="connsiteX60" fmla="*/ 338303 w 462341"/>
                <a:gd name="connsiteY60" fmla="*/ 281190 h 788699"/>
                <a:gd name="connsiteX61" fmla="*/ 330144 w 462341"/>
                <a:gd name="connsiteY61" fmla="*/ 264872 h 788699"/>
                <a:gd name="connsiteX62" fmla="*/ 327424 w 462341"/>
                <a:gd name="connsiteY62" fmla="*/ 248554 h 788699"/>
                <a:gd name="connsiteX63" fmla="*/ 330144 w 462341"/>
                <a:gd name="connsiteY63" fmla="*/ 221357 h 788699"/>
                <a:gd name="connsiteX64" fmla="*/ 330144 w 462341"/>
                <a:gd name="connsiteY64" fmla="*/ 188722 h 788699"/>
                <a:gd name="connsiteX65" fmla="*/ 327424 w 462341"/>
                <a:gd name="connsiteY65" fmla="*/ 164245 h 788699"/>
                <a:gd name="connsiteX66" fmla="*/ 311107 w 462341"/>
                <a:gd name="connsiteY66" fmla="*/ 134329 h 788699"/>
                <a:gd name="connsiteX67" fmla="*/ 283910 w 462341"/>
                <a:gd name="connsiteY67" fmla="*/ 118011 h 788699"/>
                <a:gd name="connsiteX68" fmla="*/ 251274 w 462341"/>
                <a:gd name="connsiteY68" fmla="*/ 112571 h 788699"/>
                <a:gd name="connsiteX69" fmla="*/ 215918 w 462341"/>
                <a:gd name="connsiteY69" fmla="*/ 123450 h 788699"/>
                <a:gd name="connsiteX70" fmla="*/ 202320 w 462341"/>
                <a:gd name="connsiteY70" fmla="*/ 147927 h 788699"/>
                <a:gd name="connsiteX71" fmla="*/ 188722 w 462341"/>
                <a:gd name="connsiteY71" fmla="*/ 180563 h 788699"/>
                <a:gd name="connsiteX72" fmla="*/ 183283 w 462341"/>
                <a:gd name="connsiteY72" fmla="*/ 210479 h 788699"/>
                <a:gd name="connsiteX73" fmla="*/ 188722 w 462341"/>
                <a:gd name="connsiteY73" fmla="*/ 226797 h 788699"/>
                <a:gd name="connsiteX74" fmla="*/ 188722 w 462341"/>
                <a:gd name="connsiteY74" fmla="*/ 248554 h 788699"/>
                <a:gd name="connsiteX75" fmla="*/ 210479 w 462341"/>
                <a:gd name="connsiteY75" fmla="*/ 273031 h 788699"/>
                <a:gd name="connsiteX76" fmla="*/ 226797 w 462341"/>
                <a:gd name="connsiteY76" fmla="*/ 300228 h 788699"/>
                <a:gd name="connsiteX77" fmla="*/ 256713 w 462341"/>
                <a:gd name="connsiteY77" fmla="*/ 332864 h 788699"/>
                <a:gd name="connsiteX78" fmla="*/ 275751 w 462341"/>
                <a:gd name="connsiteY78" fmla="*/ 351901 h 788699"/>
                <a:gd name="connsiteX79" fmla="*/ 324705 w 462341"/>
                <a:gd name="connsiteY79" fmla="*/ 400855 h 788699"/>
                <a:gd name="connsiteX80" fmla="*/ 343742 w 462341"/>
                <a:gd name="connsiteY80" fmla="*/ 428051 h 788699"/>
                <a:gd name="connsiteX81" fmla="*/ 351901 w 462341"/>
                <a:gd name="connsiteY81" fmla="*/ 433491 h 788699"/>
                <a:gd name="connsiteX82" fmla="*/ 360060 w 462341"/>
                <a:gd name="connsiteY82" fmla="*/ 447089 h 788699"/>
                <a:gd name="connsiteX83" fmla="*/ 384537 w 462341"/>
                <a:gd name="connsiteY83" fmla="*/ 474286 h 788699"/>
                <a:gd name="connsiteX84" fmla="*/ 395416 w 462341"/>
                <a:gd name="connsiteY84" fmla="*/ 506921 h 788699"/>
                <a:gd name="connsiteX85" fmla="*/ 406295 w 462341"/>
                <a:gd name="connsiteY85" fmla="*/ 536838 h 788699"/>
                <a:gd name="connsiteX86" fmla="*/ 409014 w 462341"/>
                <a:gd name="connsiteY86" fmla="*/ 547716 h 788699"/>
                <a:gd name="connsiteX87" fmla="*/ 406295 w 462341"/>
                <a:gd name="connsiteY87" fmla="*/ 569473 h 788699"/>
                <a:gd name="connsiteX88" fmla="*/ 403575 w 462341"/>
                <a:gd name="connsiteY88" fmla="*/ 583072 h 788699"/>
                <a:gd name="connsiteX89" fmla="*/ 403575 w 462341"/>
                <a:gd name="connsiteY89" fmla="*/ 583072 h 78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462341" h="788699">
                  <a:moveTo>
                    <a:pt x="403575" y="583072"/>
                  </a:moveTo>
                  <a:cubicBezTo>
                    <a:pt x="403575" y="588511"/>
                    <a:pt x="406295" y="591231"/>
                    <a:pt x="406295" y="596670"/>
                  </a:cubicBezTo>
                  <a:cubicBezTo>
                    <a:pt x="406295" y="602109"/>
                    <a:pt x="403575" y="604829"/>
                    <a:pt x="400855" y="610268"/>
                  </a:cubicBezTo>
                  <a:cubicBezTo>
                    <a:pt x="398136" y="615708"/>
                    <a:pt x="392696" y="621147"/>
                    <a:pt x="389977" y="626586"/>
                  </a:cubicBezTo>
                  <a:cubicBezTo>
                    <a:pt x="381818" y="645624"/>
                    <a:pt x="368219" y="661942"/>
                    <a:pt x="354621" y="675540"/>
                  </a:cubicBezTo>
                  <a:cubicBezTo>
                    <a:pt x="346462" y="683699"/>
                    <a:pt x="338303" y="686419"/>
                    <a:pt x="327424" y="691858"/>
                  </a:cubicBezTo>
                  <a:cubicBezTo>
                    <a:pt x="316546" y="700017"/>
                    <a:pt x="302948" y="708176"/>
                    <a:pt x="292069" y="713615"/>
                  </a:cubicBezTo>
                  <a:cubicBezTo>
                    <a:pt x="281190" y="719054"/>
                    <a:pt x="264872" y="724494"/>
                    <a:pt x="251274" y="724494"/>
                  </a:cubicBezTo>
                  <a:cubicBezTo>
                    <a:pt x="240395" y="724494"/>
                    <a:pt x="229517" y="721774"/>
                    <a:pt x="221358" y="721774"/>
                  </a:cubicBezTo>
                  <a:cubicBezTo>
                    <a:pt x="213199" y="721774"/>
                    <a:pt x="202320" y="721774"/>
                    <a:pt x="191442" y="721774"/>
                  </a:cubicBezTo>
                  <a:cubicBezTo>
                    <a:pt x="172404" y="721774"/>
                    <a:pt x="172404" y="721774"/>
                    <a:pt x="153366" y="713615"/>
                  </a:cubicBezTo>
                  <a:cubicBezTo>
                    <a:pt x="134329" y="708176"/>
                    <a:pt x="118011" y="691858"/>
                    <a:pt x="104412" y="675540"/>
                  </a:cubicBezTo>
                  <a:cubicBezTo>
                    <a:pt x="104412" y="678260"/>
                    <a:pt x="104412" y="680979"/>
                    <a:pt x="104412" y="689138"/>
                  </a:cubicBezTo>
                  <a:cubicBezTo>
                    <a:pt x="104412" y="694578"/>
                    <a:pt x="104412" y="702737"/>
                    <a:pt x="101693" y="710895"/>
                  </a:cubicBezTo>
                  <a:cubicBezTo>
                    <a:pt x="101693" y="721774"/>
                    <a:pt x="96253" y="732653"/>
                    <a:pt x="85375" y="732653"/>
                  </a:cubicBezTo>
                  <a:cubicBezTo>
                    <a:pt x="77216" y="732653"/>
                    <a:pt x="74496" y="729933"/>
                    <a:pt x="69057" y="727214"/>
                  </a:cubicBezTo>
                  <a:cubicBezTo>
                    <a:pt x="63618" y="724494"/>
                    <a:pt x="60898" y="716335"/>
                    <a:pt x="60898" y="710895"/>
                  </a:cubicBezTo>
                  <a:cubicBezTo>
                    <a:pt x="58178" y="702737"/>
                    <a:pt x="58178" y="697297"/>
                    <a:pt x="58178" y="691858"/>
                  </a:cubicBezTo>
                  <a:cubicBezTo>
                    <a:pt x="58178" y="683699"/>
                    <a:pt x="60898" y="678260"/>
                    <a:pt x="60898" y="664661"/>
                  </a:cubicBezTo>
                  <a:cubicBezTo>
                    <a:pt x="60898" y="656502"/>
                    <a:pt x="60898" y="632026"/>
                    <a:pt x="60898" y="607549"/>
                  </a:cubicBezTo>
                  <a:cubicBezTo>
                    <a:pt x="60898" y="574913"/>
                    <a:pt x="60898" y="542277"/>
                    <a:pt x="63618" y="528679"/>
                  </a:cubicBezTo>
                  <a:cubicBezTo>
                    <a:pt x="63618" y="520520"/>
                    <a:pt x="63618" y="509641"/>
                    <a:pt x="69057" y="504202"/>
                  </a:cubicBezTo>
                  <a:cubicBezTo>
                    <a:pt x="71777" y="501482"/>
                    <a:pt x="71777" y="498762"/>
                    <a:pt x="74496" y="493323"/>
                  </a:cubicBezTo>
                  <a:cubicBezTo>
                    <a:pt x="77216" y="490603"/>
                    <a:pt x="79936" y="487884"/>
                    <a:pt x="82655" y="487884"/>
                  </a:cubicBezTo>
                  <a:cubicBezTo>
                    <a:pt x="85375" y="487884"/>
                    <a:pt x="90814" y="490603"/>
                    <a:pt x="90814" y="493323"/>
                  </a:cubicBezTo>
                  <a:cubicBezTo>
                    <a:pt x="93534" y="498762"/>
                    <a:pt x="98973" y="506921"/>
                    <a:pt x="98973" y="512361"/>
                  </a:cubicBezTo>
                  <a:cubicBezTo>
                    <a:pt x="98973" y="520520"/>
                    <a:pt x="101693" y="536838"/>
                    <a:pt x="101693" y="555875"/>
                  </a:cubicBezTo>
                  <a:cubicBezTo>
                    <a:pt x="101693" y="569473"/>
                    <a:pt x="101693" y="583072"/>
                    <a:pt x="101693" y="596670"/>
                  </a:cubicBezTo>
                  <a:cubicBezTo>
                    <a:pt x="101693" y="607549"/>
                    <a:pt x="104412" y="618427"/>
                    <a:pt x="109852" y="626586"/>
                  </a:cubicBezTo>
                  <a:cubicBezTo>
                    <a:pt x="115291" y="637465"/>
                    <a:pt x="123450" y="642904"/>
                    <a:pt x="128889" y="651063"/>
                  </a:cubicBezTo>
                  <a:cubicBezTo>
                    <a:pt x="137048" y="661942"/>
                    <a:pt x="139768" y="667381"/>
                    <a:pt x="153366" y="670101"/>
                  </a:cubicBezTo>
                  <a:cubicBezTo>
                    <a:pt x="161525" y="670101"/>
                    <a:pt x="183283" y="678260"/>
                    <a:pt x="196881" y="678260"/>
                  </a:cubicBezTo>
                  <a:cubicBezTo>
                    <a:pt x="207759" y="678260"/>
                    <a:pt x="210479" y="672820"/>
                    <a:pt x="221358" y="667381"/>
                  </a:cubicBezTo>
                  <a:cubicBezTo>
                    <a:pt x="232236" y="661942"/>
                    <a:pt x="245835" y="664661"/>
                    <a:pt x="253994" y="659222"/>
                  </a:cubicBezTo>
                  <a:cubicBezTo>
                    <a:pt x="262153" y="653783"/>
                    <a:pt x="273031" y="645624"/>
                    <a:pt x="275751" y="637465"/>
                  </a:cubicBezTo>
                  <a:cubicBezTo>
                    <a:pt x="281190" y="629306"/>
                    <a:pt x="281190" y="621147"/>
                    <a:pt x="281190" y="615708"/>
                  </a:cubicBezTo>
                  <a:cubicBezTo>
                    <a:pt x="281190" y="610268"/>
                    <a:pt x="281190" y="607549"/>
                    <a:pt x="278471" y="602109"/>
                  </a:cubicBezTo>
                  <a:cubicBezTo>
                    <a:pt x="275751" y="591231"/>
                    <a:pt x="267592" y="583072"/>
                    <a:pt x="262153" y="572193"/>
                  </a:cubicBezTo>
                  <a:cubicBezTo>
                    <a:pt x="256713" y="561314"/>
                    <a:pt x="253994" y="547716"/>
                    <a:pt x="245835" y="536838"/>
                  </a:cubicBezTo>
                  <a:cubicBezTo>
                    <a:pt x="232236" y="515080"/>
                    <a:pt x="213199" y="498762"/>
                    <a:pt x="196881" y="477005"/>
                  </a:cubicBezTo>
                  <a:cubicBezTo>
                    <a:pt x="180563" y="457968"/>
                    <a:pt x="164245" y="438930"/>
                    <a:pt x="145207" y="419892"/>
                  </a:cubicBezTo>
                  <a:cubicBezTo>
                    <a:pt x="126170" y="400855"/>
                    <a:pt x="109852" y="379098"/>
                    <a:pt x="93534" y="357340"/>
                  </a:cubicBezTo>
                  <a:cubicBezTo>
                    <a:pt x="77216" y="335583"/>
                    <a:pt x="71777" y="308387"/>
                    <a:pt x="66337" y="283910"/>
                  </a:cubicBezTo>
                  <a:cubicBezTo>
                    <a:pt x="63618" y="267592"/>
                    <a:pt x="58178" y="245834"/>
                    <a:pt x="58178" y="224077"/>
                  </a:cubicBezTo>
                  <a:cubicBezTo>
                    <a:pt x="58178" y="194161"/>
                    <a:pt x="69057" y="175123"/>
                    <a:pt x="82655" y="150647"/>
                  </a:cubicBezTo>
                  <a:cubicBezTo>
                    <a:pt x="96253" y="128889"/>
                    <a:pt x="115291" y="109852"/>
                    <a:pt x="137048" y="96253"/>
                  </a:cubicBezTo>
                  <a:cubicBezTo>
                    <a:pt x="158806" y="82655"/>
                    <a:pt x="172404" y="79936"/>
                    <a:pt x="196881" y="77216"/>
                  </a:cubicBezTo>
                  <a:cubicBezTo>
                    <a:pt x="210479" y="77216"/>
                    <a:pt x="215918" y="69057"/>
                    <a:pt x="232236" y="69057"/>
                  </a:cubicBezTo>
                  <a:cubicBezTo>
                    <a:pt x="243115" y="69057"/>
                    <a:pt x="251274" y="71776"/>
                    <a:pt x="262153" y="74496"/>
                  </a:cubicBezTo>
                  <a:cubicBezTo>
                    <a:pt x="273031" y="77216"/>
                    <a:pt x="283910" y="82655"/>
                    <a:pt x="294789" y="85375"/>
                  </a:cubicBezTo>
                  <a:cubicBezTo>
                    <a:pt x="308387" y="90814"/>
                    <a:pt x="319265" y="96253"/>
                    <a:pt x="327424" y="104412"/>
                  </a:cubicBezTo>
                  <a:cubicBezTo>
                    <a:pt x="327424" y="90814"/>
                    <a:pt x="327424" y="79936"/>
                    <a:pt x="332864" y="74496"/>
                  </a:cubicBezTo>
                  <a:cubicBezTo>
                    <a:pt x="335583" y="71776"/>
                    <a:pt x="335583" y="69057"/>
                    <a:pt x="338303" y="63618"/>
                  </a:cubicBezTo>
                  <a:cubicBezTo>
                    <a:pt x="341023" y="60898"/>
                    <a:pt x="346462" y="58178"/>
                    <a:pt x="349182" y="58178"/>
                  </a:cubicBezTo>
                  <a:cubicBezTo>
                    <a:pt x="351901" y="58178"/>
                    <a:pt x="357341" y="60898"/>
                    <a:pt x="357341" y="63618"/>
                  </a:cubicBezTo>
                  <a:cubicBezTo>
                    <a:pt x="360060" y="69057"/>
                    <a:pt x="365500" y="77216"/>
                    <a:pt x="365500" y="82655"/>
                  </a:cubicBezTo>
                  <a:cubicBezTo>
                    <a:pt x="365500" y="90814"/>
                    <a:pt x="368219" y="123450"/>
                    <a:pt x="368219" y="142488"/>
                  </a:cubicBezTo>
                  <a:cubicBezTo>
                    <a:pt x="368219" y="158806"/>
                    <a:pt x="368219" y="177843"/>
                    <a:pt x="368219" y="188722"/>
                  </a:cubicBezTo>
                  <a:cubicBezTo>
                    <a:pt x="368219" y="213199"/>
                    <a:pt x="370939" y="224077"/>
                    <a:pt x="370939" y="245834"/>
                  </a:cubicBezTo>
                  <a:cubicBezTo>
                    <a:pt x="370939" y="256713"/>
                    <a:pt x="370939" y="286629"/>
                    <a:pt x="354621" y="286629"/>
                  </a:cubicBezTo>
                  <a:cubicBezTo>
                    <a:pt x="346462" y="286629"/>
                    <a:pt x="343742" y="283910"/>
                    <a:pt x="338303" y="281190"/>
                  </a:cubicBezTo>
                  <a:cubicBezTo>
                    <a:pt x="332864" y="278470"/>
                    <a:pt x="330144" y="270311"/>
                    <a:pt x="330144" y="264872"/>
                  </a:cubicBezTo>
                  <a:cubicBezTo>
                    <a:pt x="327424" y="256713"/>
                    <a:pt x="327424" y="251274"/>
                    <a:pt x="327424" y="248554"/>
                  </a:cubicBezTo>
                  <a:cubicBezTo>
                    <a:pt x="327424" y="240395"/>
                    <a:pt x="330144" y="234956"/>
                    <a:pt x="330144" y="221357"/>
                  </a:cubicBezTo>
                  <a:cubicBezTo>
                    <a:pt x="330144" y="213199"/>
                    <a:pt x="330144" y="202320"/>
                    <a:pt x="330144" y="188722"/>
                  </a:cubicBezTo>
                  <a:cubicBezTo>
                    <a:pt x="330144" y="180563"/>
                    <a:pt x="327424" y="172404"/>
                    <a:pt x="327424" y="164245"/>
                  </a:cubicBezTo>
                  <a:cubicBezTo>
                    <a:pt x="324705" y="153366"/>
                    <a:pt x="319265" y="142488"/>
                    <a:pt x="311107" y="134329"/>
                  </a:cubicBezTo>
                  <a:cubicBezTo>
                    <a:pt x="302948" y="126170"/>
                    <a:pt x="294789" y="120730"/>
                    <a:pt x="283910" y="118011"/>
                  </a:cubicBezTo>
                  <a:cubicBezTo>
                    <a:pt x="275751" y="115291"/>
                    <a:pt x="262153" y="112571"/>
                    <a:pt x="251274" y="112571"/>
                  </a:cubicBezTo>
                  <a:cubicBezTo>
                    <a:pt x="237676" y="112571"/>
                    <a:pt x="224077" y="115291"/>
                    <a:pt x="215918" y="123450"/>
                  </a:cubicBezTo>
                  <a:cubicBezTo>
                    <a:pt x="207759" y="128889"/>
                    <a:pt x="205040" y="139768"/>
                    <a:pt x="202320" y="147927"/>
                  </a:cubicBezTo>
                  <a:cubicBezTo>
                    <a:pt x="196881" y="158806"/>
                    <a:pt x="191442" y="166964"/>
                    <a:pt x="188722" y="180563"/>
                  </a:cubicBezTo>
                  <a:cubicBezTo>
                    <a:pt x="186002" y="191441"/>
                    <a:pt x="183283" y="199600"/>
                    <a:pt x="183283" y="210479"/>
                  </a:cubicBezTo>
                  <a:cubicBezTo>
                    <a:pt x="183283" y="215918"/>
                    <a:pt x="186002" y="221357"/>
                    <a:pt x="188722" y="226797"/>
                  </a:cubicBezTo>
                  <a:cubicBezTo>
                    <a:pt x="191442" y="234956"/>
                    <a:pt x="188722" y="243115"/>
                    <a:pt x="188722" y="248554"/>
                  </a:cubicBezTo>
                  <a:cubicBezTo>
                    <a:pt x="191442" y="259433"/>
                    <a:pt x="202320" y="264872"/>
                    <a:pt x="210479" y="273031"/>
                  </a:cubicBezTo>
                  <a:cubicBezTo>
                    <a:pt x="218638" y="281190"/>
                    <a:pt x="221358" y="292069"/>
                    <a:pt x="226797" y="300228"/>
                  </a:cubicBezTo>
                  <a:cubicBezTo>
                    <a:pt x="234956" y="311106"/>
                    <a:pt x="245835" y="321985"/>
                    <a:pt x="256713" y="332864"/>
                  </a:cubicBezTo>
                  <a:cubicBezTo>
                    <a:pt x="259433" y="338303"/>
                    <a:pt x="267592" y="343742"/>
                    <a:pt x="275751" y="351901"/>
                  </a:cubicBezTo>
                  <a:cubicBezTo>
                    <a:pt x="292069" y="368219"/>
                    <a:pt x="311107" y="384537"/>
                    <a:pt x="324705" y="400855"/>
                  </a:cubicBezTo>
                  <a:cubicBezTo>
                    <a:pt x="332864" y="409014"/>
                    <a:pt x="335583" y="419892"/>
                    <a:pt x="343742" y="428051"/>
                  </a:cubicBezTo>
                  <a:cubicBezTo>
                    <a:pt x="346462" y="430771"/>
                    <a:pt x="349182" y="430771"/>
                    <a:pt x="351901" y="433491"/>
                  </a:cubicBezTo>
                  <a:cubicBezTo>
                    <a:pt x="354621" y="436210"/>
                    <a:pt x="357341" y="441650"/>
                    <a:pt x="360060" y="447089"/>
                  </a:cubicBezTo>
                  <a:cubicBezTo>
                    <a:pt x="368219" y="455248"/>
                    <a:pt x="376378" y="463407"/>
                    <a:pt x="384537" y="474286"/>
                  </a:cubicBezTo>
                  <a:cubicBezTo>
                    <a:pt x="389977" y="482445"/>
                    <a:pt x="392696" y="496043"/>
                    <a:pt x="395416" y="506921"/>
                  </a:cubicBezTo>
                  <a:cubicBezTo>
                    <a:pt x="400855" y="517800"/>
                    <a:pt x="400855" y="528679"/>
                    <a:pt x="406295" y="536838"/>
                  </a:cubicBezTo>
                  <a:cubicBezTo>
                    <a:pt x="409014" y="539557"/>
                    <a:pt x="409014" y="544997"/>
                    <a:pt x="409014" y="547716"/>
                  </a:cubicBezTo>
                  <a:cubicBezTo>
                    <a:pt x="409014" y="555875"/>
                    <a:pt x="406295" y="561314"/>
                    <a:pt x="406295" y="569473"/>
                  </a:cubicBezTo>
                  <a:cubicBezTo>
                    <a:pt x="406295" y="574913"/>
                    <a:pt x="403575" y="577632"/>
                    <a:pt x="403575" y="583072"/>
                  </a:cubicBezTo>
                  <a:lnTo>
                    <a:pt x="403575" y="583072"/>
                  </a:lnTo>
                  <a:close/>
                </a:path>
              </a:pathLst>
            </a:custGeom>
            <a:grpFill/>
            <a:ln w="27168" cap="flat">
              <a:noFill/>
              <a:prstDash val="solid"/>
              <a:miter/>
            </a:ln>
          </p:spPr>
          <p:txBody>
            <a:bodyPr rtlCol="0" anchor="ctr"/>
            <a:lstStyle/>
            <a:p>
              <a:endParaRPr/>
            </a:p>
          </p:txBody>
        </p:sp>
        <p:sp>
          <p:nvSpPr>
            <p:cNvPr id="34" name="Freeform: Shape 33">
              <a:extLst>
                <a:ext uri="{FF2B5EF4-FFF2-40B4-BE49-F238E27FC236}">
                  <a16:creationId xmlns:a16="http://schemas.microsoft.com/office/drawing/2014/main" id="{3B3E68FC-F99A-473C-A1B9-AA803E7F6CFB}"/>
                </a:ext>
              </a:extLst>
            </p:cNvPr>
            <p:cNvSpPr/>
            <p:nvPr/>
          </p:nvSpPr>
          <p:spPr>
            <a:xfrm>
              <a:off x="2456032" y="4192158"/>
              <a:ext cx="571128" cy="761503"/>
            </a:xfrm>
            <a:custGeom>
              <a:avLst/>
              <a:gdLst>
                <a:gd name="connsiteX0" fmla="*/ 512361 w 571128"/>
                <a:gd name="connsiteY0" fmla="*/ 79936 h 761503"/>
                <a:gd name="connsiteX1" fmla="*/ 539558 w 571128"/>
                <a:gd name="connsiteY1" fmla="*/ 96253 h 761503"/>
                <a:gd name="connsiteX2" fmla="*/ 534118 w 571128"/>
                <a:gd name="connsiteY2" fmla="*/ 112571 h 761503"/>
                <a:gd name="connsiteX3" fmla="*/ 523240 w 571128"/>
                <a:gd name="connsiteY3" fmla="*/ 120730 h 761503"/>
                <a:gd name="connsiteX4" fmla="*/ 506922 w 571128"/>
                <a:gd name="connsiteY4" fmla="*/ 123450 h 761503"/>
                <a:gd name="connsiteX5" fmla="*/ 477006 w 571128"/>
                <a:gd name="connsiteY5" fmla="*/ 123450 h 761503"/>
                <a:gd name="connsiteX6" fmla="*/ 479725 w 571128"/>
                <a:gd name="connsiteY6" fmla="*/ 145207 h 761503"/>
                <a:gd name="connsiteX7" fmla="*/ 477006 w 571128"/>
                <a:gd name="connsiteY7" fmla="*/ 180563 h 761503"/>
                <a:gd name="connsiteX8" fmla="*/ 482445 w 571128"/>
                <a:gd name="connsiteY8" fmla="*/ 232236 h 761503"/>
                <a:gd name="connsiteX9" fmla="*/ 485165 w 571128"/>
                <a:gd name="connsiteY9" fmla="*/ 283910 h 761503"/>
                <a:gd name="connsiteX10" fmla="*/ 485165 w 571128"/>
                <a:gd name="connsiteY10" fmla="*/ 327424 h 761503"/>
                <a:gd name="connsiteX11" fmla="*/ 487884 w 571128"/>
                <a:gd name="connsiteY11" fmla="*/ 373658 h 761503"/>
                <a:gd name="connsiteX12" fmla="*/ 485165 w 571128"/>
                <a:gd name="connsiteY12" fmla="*/ 419892 h 761503"/>
                <a:gd name="connsiteX13" fmla="*/ 485165 w 571128"/>
                <a:gd name="connsiteY13" fmla="*/ 463407 h 761503"/>
                <a:gd name="connsiteX14" fmla="*/ 482445 w 571128"/>
                <a:gd name="connsiteY14" fmla="*/ 515080 h 761503"/>
                <a:gd name="connsiteX15" fmla="*/ 482445 w 571128"/>
                <a:gd name="connsiteY15" fmla="*/ 558595 h 761503"/>
                <a:gd name="connsiteX16" fmla="*/ 479725 w 571128"/>
                <a:gd name="connsiteY16" fmla="*/ 602109 h 761503"/>
                <a:gd name="connsiteX17" fmla="*/ 485165 w 571128"/>
                <a:gd name="connsiteY17" fmla="*/ 648343 h 761503"/>
                <a:gd name="connsiteX18" fmla="*/ 474286 w 571128"/>
                <a:gd name="connsiteY18" fmla="*/ 675540 h 761503"/>
                <a:gd name="connsiteX19" fmla="*/ 428052 w 571128"/>
                <a:gd name="connsiteY19" fmla="*/ 691858 h 761503"/>
                <a:gd name="connsiteX20" fmla="*/ 387257 w 571128"/>
                <a:gd name="connsiteY20" fmla="*/ 683699 h 761503"/>
                <a:gd name="connsiteX21" fmla="*/ 351901 w 571128"/>
                <a:gd name="connsiteY21" fmla="*/ 664661 h 761503"/>
                <a:gd name="connsiteX22" fmla="*/ 305667 w 571128"/>
                <a:gd name="connsiteY22" fmla="*/ 596670 h 761503"/>
                <a:gd name="connsiteX23" fmla="*/ 270312 w 571128"/>
                <a:gd name="connsiteY23" fmla="*/ 509641 h 761503"/>
                <a:gd name="connsiteX24" fmla="*/ 251274 w 571128"/>
                <a:gd name="connsiteY24" fmla="*/ 460687 h 761503"/>
                <a:gd name="connsiteX25" fmla="*/ 224077 w 571128"/>
                <a:gd name="connsiteY25" fmla="*/ 381817 h 761503"/>
                <a:gd name="connsiteX26" fmla="*/ 207759 w 571128"/>
                <a:gd name="connsiteY26" fmla="*/ 330144 h 761503"/>
                <a:gd name="connsiteX27" fmla="*/ 191442 w 571128"/>
                <a:gd name="connsiteY27" fmla="*/ 286629 h 761503"/>
                <a:gd name="connsiteX28" fmla="*/ 183283 w 571128"/>
                <a:gd name="connsiteY28" fmla="*/ 278470 h 761503"/>
                <a:gd name="connsiteX29" fmla="*/ 180563 w 571128"/>
                <a:gd name="connsiteY29" fmla="*/ 292069 h 761503"/>
                <a:gd name="connsiteX30" fmla="*/ 180563 w 571128"/>
                <a:gd name="connsiteY30" fmla="*/ 305667 h 761503"/>
                <a:gd name="connsiteX31" fmla="*/ 183283 w 571128"/>
                <a:gd name="connsiteY31" fmla="*/ 354621 h 761503"/>
                <a:gd name="connsiteX32" fmla="*/ 188722 w 571128"/>
                <a:gd name="connsiteY32" fmla="*/ 449809 h 761503"/>
                <a:gd name="connsiteX33" fmla="*/ 188722 w 571128"/>
                <a:gd name="connsiteY33" fmla="*/ 479725 h 761503"/>
                <a:gd name="connsiteX34" fmla="*/ 188722 w 571128"/>
                <a:gd name="connsiteY34" fmla="*/ 542277 h 761503"/>
                <a:gd name="connsiteX35" fmla="*/ 186002 w 571128"/>
                <a:gd name="connsiteY35" fmla="*/ 615708 h 761503"/>
                <a:gd name="connsiteX36" fmla="*/ 186002 w 571128"/>
                <a:gd name="connsiteY36" fmla="*/ 637465 h 761503"/>
                <a:gd name="connsiteX37" fmla="*/ 183283 w 571128"/>
                <a:gd name="connsiteY37" fmla="*/ 664661 h 761503"/>
                <a:gd name="connsiteX38" fmla="*/ 226797 w 571128"/>
                <a:gd name="connsiteY38" fmla="*/ 664661 h 761503"/>
                <a:gd name="connsiteX39" fmla="*/ 253994 w 571128"/>
                <a:gd name="connsiteY39" fmla="*/ 680979 h 761503"/>
                <a:gd name="connsiteX40" fmla="*/ 248554 w 571128"/>
                <a:gd name="connsiteY40" fmla="*/ 697297 h 761503"/>
                <a:gd name="connsiteX41" fmla="*/ 234956 w 571128"/>
                <a:gd name="connsiteY41" fmla="*/ 705456 h 761503"/>
                <a:gd name="connsiteX42" fmla="*/ 218638 w 571128"/>
                <a:gd name="connsiteY42" fmla="*/ 708176 h 761503"/>
                <a:gd name="connsiteX43" fmla="*/ 183283 w 571128"/>
                <a:gd name="connsiteY43" fmla="*/ 708176 h 761503"/>
                <a:gd name="connsiteX44" fmla="*/ 150647 w 571128"/>
                <a:gd name="connsiteY44" fmla="*/ 708176 h 761503"/>
                <a:gd name="connsiteX45" fmla="*/ 107132 w 571128"/>
                <a:gd name="connsiteY45" fmla="*/ 708176 h 761503"/>
                <a:gd name="connsiteX46" fmla="*/ 88094 w 571128"/>
                <a:gd name="connsiteY46" fmla="*/ 708176 h 761503"/>
                <a:gd name="connsiteX47" fmla="*/ 69057 w 571128"/>
                <a:gd name="connsiteY47" fmla="*/ 702737 h 761503"/>
                <a:gd name="connsiteX48" fmla="*/ 58178 w 571128"/>
                <a:gd name="connsiteY48" fmla="*/ 686419 h 761503"/>
                <a:gd name="connsiteX49" fmla="*/ 60898 w 571128"/>
                <a:gd name="connsiteY49" fmla="*/ 678260 h 761503"/>
                <a:gd name="connsiteX50" fmla="*/ 77216 w 571128"/>
                <a:gd name="connsiteY50" fmla="*/ 670101 h 761503"/>
                <a:gd name="connsiteX51" fmla="*/ 120730 w 571128"/>
                <a:gd name="connsiteY51" fmla="*/ 664661 h 761503"/>
                <a:gd name="connsiteX52" fmla="*/ 131609 w 571128"/>
                <a:gd name="connsiteY52" fmla="*/ 664661 h 761503"/>
                <a:gd name="connsiteX53" fmla="*/ 134329 w 571128"/>
                <a:gd name="connsiteY53" fmla="*/ 539557 h 761503"/>
                <a:gd name="connsiteX54" fmla="*/ 134329 w 571128"/>
                <a:gd name="connsiteY54" fmla="*/ 504202 h 761503"/>
                <a:gd name="connsiteX55" fmla="*/ 131609 w 571128"/>
                <a:gd name="connsiteY55" fmla="*/ 376378 h 761503"/>
                <a:gd name="connsiteX56" fmla="*/ 131609 w 571128"/>
                <a:gd name="connsiteY56" fmla="*/ 302947 h 761503"/>
                <a:gd name="connsiteX57" fmla="*/ 134329 w 571128"/>
                <a:gd name="connsiteY57" fmla="*/ 221357 h 761503"/>
                <a:gd name="connsiteX58" fmla="*/ 137048 w 571128"/>
                <a:gd name="connsiteY58" fmla="*/ 123450 h 761503"/>
                <a:gd name="connsiteX59" fmla="*/ 107132 w 571128"/>
                <a:gd name="connsiteY59" fmla="*/ 123450 h 761503"/>
                <a:gd name="connsiteX60" fmla="*/ 88094 w 571128"/>
                <a:gd name="connsiteY60" fmla="*/ 123450 h 761503"/>
                <a:gd name="connsiteX61" fmla="*/ 69057 w 571128"/>
                <a:gd name="connsiteY61" fmla="*/ 118011 h 761503"/>
                <a:gd name="connsiteX62" fmla="*/ 58178 w 571128"/>
                <a:gd name="connsiteY62" fmla="*/ 101693 h 761503"/>
                <a:gd name="connsiteX63" fmla="*/ 60898 w 571128"/>
                <a:gd name="connsiteY63" fmla="*/ 93534 h 761503"/>
                <a:gd name="connsiteX64" fmla="*/ 77216 w 571128"/>
                <a:gd name="connsiteY64" fmla="*/ 85375 h 761503"/>
                <a:gd name="connsiteX65" fmla="*/ 131609 w 571128"/>
                <a:gd name="connsiteY65" fmla="*/ 79936 h 761503"/>
                <a:gd name="connsiteX66" fmla="*/ 161525 w 571128"/>
                <a:gd name="connsiteY66" fmla="*/ 79936 h 761503"/>
                <a:gd name="connsiteX67" fmla="*/ 177843 w 571128"/>
                <a:gd name="connsiteY67" fmla="*/ 66337 h 761503"/>
                <a:gd name="connsiteX68" fmla="*/ 202320 w 571128"/>
                <a:gd name="connsiteY68" fmla="*/ 58178 h 761503"/>
                <a:gd name="connsiteX69" fmla="*/ 234956 w 571128"/>
                <a:gd name="connsiteY69" fmla="*/ 77216 h 761503"/>
                <a:gd name="connsiteX70" fmla="*/ 251274 w 571128"/>
                <a:gd name="connsiteY70" fmla="*/ 107132 h 761503"/>
                <a:gd name="connsiteX71" fmla="*/ 267592 w 571128"/>
                <a:gd name="connsiteY71" fmla="*/ 147927 h 761503"/>
                <a:gd name="connsiteX72" fmla="*/ 281190 w 571128"/>
                <a:gd name="connsiteY72" fmla="*/ 183282 h 761503"/>
                <a:gd name="connsiteX73" fmla="*/ 297508 w 571128"/>
                <a:gd name="connsiteY73" fmla="*/ 224077 h 761503"/>
                <a:gd name="connsiteX74" fmla="*/ 308387 w 571128"/>
                <a:gd name="connsiteY74" fmla="*/ 264872 h 761503"/>
                <a:gd name="connsiteX75" fmla="*/ 319265 w 571128"/>
                <a:gd name="connsiteY75" fmla="*/ 300228 h 761503"/>
                <a:gd name="connsiteX76" fmla="*/ 351901 w 571128"/>
                <a:gd name="connsiteY76" fmla="*/ 379098 h 761503"/>
                <a:gd name="connsiteX77" fmla="*/ 365500 w 571128"/>
                <a:gd name="connsiteY77" fmla="*/ 417173 h 761503"/>
                <a:gd name="connsiteX78" fmla="*/ 379098 w 571128"/>
                <a:gd name="connsiteY78" fmla="*/ 457968 h 761503"/>
                <a:gd name="connsiteX79" fmla="*/ 395416 w 571128"/>
                <a:gd name="connsiteY79" fmla="*/ 496043 h 761503"/>
                <a:gd name="connsiteX80" fmla="*/ 406295 w 571128"/>
                <a:gd name="connsiteY80" fmla="*/ 512361 h 761503"/>
                <a:gd name="connsiteX81" fmla="*/ 411734 w 571128"/>
                <a:gd name="connsiteY81" fmla="*/ 531398 h 761503"/>
                <a:gd name="connsiteX82" fmla="*/ 419893 w 571128"/>
                <a:gd name="connsiteY82" fmla="*/ 558595 h 761503"/>
                <a:gd name="connsiteX83" fmla="*/ 425332 w 571128"/>
                <a:gd name="connsiteY83" fmla="*/ 564034 h 761503"/>
                <a:gd name="connsiteX84" fmla="*/ 430771 w 571128"/>
                <a:gd name="connsiteY84" fmla="*/ 558595 h 761503"/>
                <a:gd name="connsiteX85" fmla="*/ 430771 w 571128"/>
                <a:gd name="connsiteY85" fmla="*/ 550436 h 761503"/>
                <a:gd name="connsiteX86" fmla="*/ 430771 w 571128"/>
                <a:gd name="connsiteY86" fmla="*/ 501482 h 761503"/>
                <a:gd name="connsiteX87" fmla="*/ 430771 w 571128"/>
                <a:gd name="connsiteY87" fmla="*/ 403575 h 761503"/>
                <a:gd name="connsiteX88" fmla="*/ 425332 w 571128"/>
                <a:gd name="connsiteY88" fmla="*/ 313826 h 761503"/>
                <a:gd name="connsiteX89" fmla="*/ 425332 w 571128"/>
                <a:gd name="connsiteY89" fmla="*/ 248554 h 761503"/>
                <a:gd name="connsiteX90" fmla="*/ 425332 w 571128"/>
                <a:gd name="connsiteY90" fmla="*/ 210479 h 761503"/>
                <a:gd name="connsiteX91" fmla="*/ 422613 w 571128"/>
                <a:gd name="connsiteY91" fmla="*/ 153366 h 761503"/>
                <a:gd name="connsiteX92" fmla="*/ 425332 w 571128"/>
                <a:gd name="connsiteY92" fmla="*/ 123450 h 761503"/>
                <a:gd name="connsiteX93" fmla="*/ 398136 w 571128"/>
                <a:gd name="connsiteY93" fmla="*/ 123450 h 761503"/>
                <a:gd name="connsiteX94" fmla="*/ 379098 w 571128"/>
                <a:gd name="connsiteY94" fmla="*/ 123450 h 761503"/>
                <a:gd name="connsiteX95" fmla="*/ 360060 w 571128"/>
                <a:gd name="connsiteY95" fmla="*/ 118011 h 761503"/>
                <a:gd name="connsiteX96" fmla="*/ 349182 w 571128"/>
                <a:gd name="connsiteY96" fmla="*/ 101693 h 761503"/>
                <a:gd name="connsiteX97" fmla="*/ 351901 w 571128"/>
                <a:gd name="connsiteY97" fmla="*/ 93534 h 761503"/>
                <a:gd name="connsiteX98" fmla="*/ 368219 w 571128"/>
                <a:gd name="connsiteY98" fmla="*/ 85375 h 761503"/>
                <a:gd name="connsiteX99" fmla="*/ 422613 w 571128"/>
                <a:gd name="connsiteY99" fmla="*/ 79936 h 761503"/>
                <a:gd name="connsiteX100" fmla="*/ 444370 w 571128"/>
                <a:gd name="connsiteY100" fmla="*/ 79936 h 761503"/>
                <a:gd name="connsiteX101" fmla="*/ 463407 w 571128"/>
                <a:gd name="connsiteY101" fmla="*/ 71776 h 761503"/>
                <a:gd name="connsiteX102" fmla="*/ 477006 w 571128"/>
                <a:gd name="connsiteY102" fmla="*/ 79936 h 761503"/>
                <a:gd name="connsiteX103" fmla="*/ 512361 w 571128"/>
                <a:gd name="connsiteY103" fmla="*/ 79936 h 761503"/>
                <a:gd name="connsiteX104" fmla="*/ 512361 w 571128"/>
                <a:gd name="connsiteY104" fmla="*/ 79936 h 76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571128" h="761503">
                  <a:moveTo>
                    <a:pt x="512361" y="79936"/>
                  </a:moveTo>
                  <a:cubicBezTo>
                    <a:pt x="520520" y="79936"/>
                    <a:pt x="539558" y="79936"/>
                    <a:pt x="539558" y="96253"/>
                  </a:cubicBezTo>
                  <a:cubicBezTo>
                    <a:pt x="539558" y="104412"/>
                    <a:pt x="539558" y="107132"/>
                    <a:pt x="534118" y="112571"/>
                  </a:cubicBezTo>
                  <a:cubicBezTo>
                    <a:pt x="531399" y="118011"/>
                    <a:pt x="525960" y="120730"/>
                    <a:pt x="523240" y="120730"/>
                  </a:cubicBezTo>
                  <a:cubicBezTo>
                    <a:pt x="515081" y="123450"/>
                    <a:pt x="512361" y="123450"/>
                    <a:pt x="506922" y="123450"/>
                  </a:cubicBezTo>
                  <a:cubicBezTo>
                    <a:pt x="504202" y="123450"/>
                    <a:pt x="490604" y="123450"/>
                    <a:pt x="477006" y="123450"/>
                  </a:cubicBezTo>
                  <a:cubicBezTo>
                    <a:pt x="477006" y="131609"/>
                    <a:pt x="479725" y="137048"/>
                    <a:pt x="479725" y="145207"/>
                  </a:cubicBezTo>
                  <a:cubicBezTo>
                    <a:pt x="479725" y="156086"/>
                    <a:pt x="477006" y="166964"/>
                    <a:pt x="477006" y="180563"/>
                  </a:cubicBezTo>
                  <a:cubicBezTo>
                    <a:pt x="477006" y="196881"/>
                    <a:pt x="479725" y="215918"/>
                    <a:pt x="482445" y="232236"/>
                  </a:cubicBezTo>
                  <a:cubicBezTo>
                    <a:pt x="485165" y="248554"/>
                    <a:pt x="485165" y="267592"/>
                    <a:pt x="485165" y="283910"/>
                  </a:cubicBezTo>
                  <a:cubicBezTo>
                    <a:pt x="485165" y="297508"/>
                    <a:pt x="485165" y="313826"/>
                    <a:pt x="485165" y="327424"/>
                  </a:cubicBezTo>
                  <a:cubicBezTo>
                    <a:pt x="485165" y="343742"/>
                    <a:pt x="487884" y="357340"/>
                    <a:pt x="487884" y="373658"/>
                  </a:cubicBezTo>
                  <a:cubicBezTo>
                    <a:pt x="487884" y="389976"/>
                    <a:pt x="485165" y="403575"/>
                    <a:pt x="485165" y="419892"/>
                  </a:cubicBezTo>
                  <a:cubicBezTo>
                    <a:pt x="485165" y="436210"/>
                    <a:pt x="485165" y="449809"/>
                    <a:pt x="485165" y="463407"/>
                  </a:cubicBezTo>
                  <a:cubicBezTo>
                    <a:pt x="485165" y="479725"/>
                    <a:pt x="485165" y="498762"/>
                    <a:pt x="482445" y="515080"/>
                  </a:cubicBezTo>
                  <a:cubicBezTo>
                    <a:pt x="482445" y="528679"/>
                    <a:pt x="482445" y="542277"/>
                    <a:pt x="482445" y="558595"/>
                  </a:cubicBezTo>
                  <a:cubicBezTo>
                    <a:pt x="482445" y="572193"/>
                    <a:pt x="479725" y="588511"/>
                    <a:pt x="479725" y="602109"/>
                  </a:cubicBezTo>
                  <a:cubicBezTo>
                    <a:pt x="479725" y="615708"/>
                    <a:pt x="485165" y="632026"/>
                    <a:pt x="485165" y="648343"/>
                  </a:cubicBezTo>
                  <a:cubicBezTo>
                    <a:pt x="485165" y="659222"/>
                    <a:pt x="482445" y="670101"/>
                    <a:pt x="474286" y="675540"/>
                  </a:cubicBezTo>
                  <a:cubicBezTo>
                    <a:pt x="460688" y="686419"/>
                    <a:pt x="444370" y="691858"/>
                    <a:pt x="428052" y="691858"/>
                  </a:cubicBezTo>
                  <a:cubicBezTo>
                    <a:pt x="414454" y="691858"/>
                    <a:pt x="400855" y="689138"/>
                    <a:pt x="387257" y="683699"/>
                  </a:cubicBezTo>
                  <a:cubicBezTo>
                    <a:pt x="373659" y="678260"/>
                    <a:pt x="360060" y="672820"/>
                    <a:pt x="351901" y="664661"/>
                  </a:cubicBezTo>
                  <a:cubicBezTo>
                    <a:pt x="330144" y="645624"/>
                    <a:pt x="316546" y="621147"/>
                    <a:pt x="305667" y="596670"/>
                  </a:cubicBezTo>
                  <a:cubicBezTo>
                    <a:pt x="292069" y="569473"/>
                    <a:pt x="281190" y="539557"/>
                    <a:pt x="270312" y="509641"/>
                  </a:cubicBezTo>
                  <a:cubicBezTo>
                    <a:pt x="264872" y="493323"/>
                    <a:pt x="256713" y="477005"/>
                    <a:pt x="251274" y="460687"/>
                  </a:cubicBezTo>
                  <a:cubicBezTo>
                    <a:pt x="240395" y="433491"/>
                    <a:pt x="232236" y="409014"/>
                    <a:pt x="224077" y="381817"/>
                  </a:cubicBezTo>
                  <a:cubicBezTo>
                    <a:pt x="218638" y="365499"/>
                    <a:pt x="213199" y="346462"/>
                    <a:pt x="207759" y="330144"/>
                  </a:cubicBezTo>
                  <a:cubicBezTo>
                    <a:pt x="202320" y="316545"/>
                    <a:pt x="196881" y="300228"/>
                    <a:pt x="191442" y="286629"/>
                  </a:cubicBezTo>
                  <a:cubicBezTo>
                    <a:pt x="188722" y="281190"/>
                    <a:pt x="186002" y="278470"/>
                    <a:pt x="183283" y="278470"/>
                  </a:cubicBezTo>
                  <a:cubicBezTo>
                    <a:pt x="180563" y="278470"/>
                    <a:pt x="180563" y="286629"/>
                    <a:pt x="180563" y="292069"/>
                  </a:cubicBezTo>
                  <a:cubicBezTo>
                    <a:pt x="180563" y="297508"/>
                    <a:pt x="180563" y="302947"/>
                    <a:pt x="180563" y="305667"/>
                  </a:cubicBezTo>
                  <a:cubicBezTo>
                    <a:pt x="180563" y="321985"/>
                    <a:pt x="183283" y="338303"/>
                    <a:pt x="183283" y="354621"/>
                  </a:cubicBezTo>
                  <a:cubicBezTo>
                    <a:pt x="183283" y="387257"/>
                    <a:pt x="186002" y="417173"/>
                    <a:pt x="188722" y="449809"/>
                  </a:cubicBezTo>
                  <a:cubicBezTo>
                    <a:pt x="188722" y="460687"/>
                    <a:pt x="188722" y="468846"/>
                    <a:pt x="188722" y="479725"/>
                  </a:cubicBezTo>
                  <a:cubicBezTo>
                    <a:pt x="188722" y="501482"/>
                    <a:pt x="188722" y="523239"/>
                    <a:pt x="188722" y="542277"/>
                  </a:cubicBezTo>
                  <a:cubicBezTo>
                    <a:pt x="188722" y="566754"/>
                    <a:pt x="186002" y="591231"/>
                    <a:pt x="186002" y="615708"/>
                  </a:cubicBezTo>
                  <a:cubicBezTo>
                    <a:pt x="186002" y="623867"/>
                    <a:pt x="186002" y="632026"/>
                    <a:pt x="186002" y="637465"/>
                  </a:cubicBezTo>
                  <a:cubicBezTo>
                    <a:pt x="186002" y="645624"/>
                    <a:pt x="183283" y="656502"/>
                    <a:pt x="183283" y="664661"/>
                  </a:cubicBezTo>
                  <a:cubicBezTo>
                    <a:pt x="202320" y="664661"/>
                    <a:pt x="218638" y="664661"/>
                    <a:pt x="226797" y="664661"/>
                  </a:cubicBezTo>
                  <a:cubicBezTo>
                    <a:pt x="234956" y="664661"/>
                    <a:pt x="253994" y="664661"/>
                    <a:pt x="253994" y="680979"/>
                  </a:cubicBezTo>
                  <a:cubicBezTo>
                    <a:pt x="253994" y="689138"/>
                    <a:pt x="253994" y="691858"/>
                    <a:pt x="248554" y="697297"/>
                  </a:cubicBezTo>
                  <a:cubicBezTo>
                    <a:pt x="245835" y="702737"/>
                    <a:pt x="240395" y="705456"/>
                    <a:pt x="234956" y="705456"/>
                  </a:cubicBezTo>
                  <a:cubicBezTo>
                    <a:pt x="226797" y="708176"/>
                    <a:pt x="224077" y="708176"/>
                    <a:pt x="218638" y="708176"/>
                  </a:cubicBezTo>
                  <a:cubicBezTo>
                    <a:pt x="215918" y="708176"/>
                    <a:pt x="199600" y="708176"/>
                    <a:pt x="183283" y="708176"/>
                  </a:cubicBezTo>
                  <a:cubicBezTo>
                    <a:pt x="166965" y="708176"/>
                    <a:pt x="153366" y="708176"/>
                    <a:pt x="150647" y="708176"/>
                  </a:cubicBezTo>
                  <a:cubicBezTo>
                    <a:pt x="139768" y="708176"/>
                    <a:pt x="120730" y="708176"/>
                    <a:pt x="107132" y="708176"/>
                  </a:cubicBezTo>
                  <a:cubicBezTo>
                    <a:pt x="101693" y="708176"/>
                    <a:pt x="96253" y="708176"/>
                    <a:pt x="88094" y="708176"/>
                  </a:cubicBezTo>
                  <a:cubicBezTo>
                    <a:pt x="82655" y="708176"/>
                    <a:pt x="74496" y="708176"/>
                    <a:pt x="69057" y="702737"/>
                  </a:cubicBezTo>
                  <a:cubicBezTo>
                    <a:pt x="63618" y="700017"/>
                    <a:pt x="58178" y="691858"/>
                    <a:pt x="58178" y="686419"/>
                  </a:cubicBezTo>
                  <a:cubicBezTo>
                    <a:pt x="58178" y="683699"/>
                    <a:pt x="58178" y="680979"/>
                    <a:pt x="60898" y="678260"/>
                  </a:cubicBezTo>
                  <a:cubicBezTo>
                    <a:pt x="63618" y="675540"/>
                    <a:pt x="71777" y="672820"/>
                    <a:pt x="77216" y="670101"/>
                  </a:cubicBezTo>
                  <a:cubicBezTo>
                    <a:pt x="90814" y="667381"/>
                    <a:pt x="115291" y="664661"/>
                    <a:pt x="120730" y="664661"/>
                  </a:cubicBezTo>
                  <a:cubicBezTo>
                    <a:pt x="123450" y="664661"/>
                    <a:pt x="126170" y="664661"/>
                    <a:pt x="131609" y="664661"/>
                  </a:cubicBezTo>
                  <a:cubicBezTo>
                    <a:pt x="131609" y="623867"/>
                    <a:pt x="134329" y="583072"/>
                    <a:pt x="134329" y="539557"/>
                  </a:cubicBezTo>
                  <a:cubicBezTo>
                    <a:pt x="134329" y="528679"/>
                    <a:pt x="134329" y="515080"/>
                    <a:pt x="134329" y="504202"/>
                  </a:cubicBezTo>
                  <a:cubicBezTo>
                    <a:pt x="131609" y="460687"/>
                    <a:pt x="131609" y="417173"/>
                    <a:pt x="131609" y="376378"/>
                  </a:cubicBezTo>
                  <a:cubicBezTo>
                    <a:pt x="131609" y="351901"/>
                    <a:pt x="131609" y="327424"/>
                    <a:pt x="131609" y="302947"/>
                  </a:cubicBezTo>
                  <a:cubicBezTo>
                    <a:pt x="131609" y="275751"/>
                    <a:pt x="131609" y="248554"/>
                    <a:pt x="134329" y="221357"/>
                  </a:cubicBezTo>
                  <a:cubicBezTo>
                    <a:pt x="134329" y="188722"/>
                    <a:pt x="137048" y="156086"/>
                    <a:pt x="137048" y="123450"/>
                  </a:cubicBezTo>
                  <a:cubicBezTo>
                    <a:pt x="126170" y="123450"/>
                    <a:pt x="115291" y="123450"/>
                    <a:pt x="107132" y="123450"/>
                  </a:cubicBezTo>
                  <a:cubicBezTo>
                    <a:pt x="101693" y="123450"/>
                    <a:pt x="96253" y="123450"/>
                    <a:pt x="88094" y="123450"/>
                  </a:cubicBezTo>
                  <a:cubicBezTo>
                    <a:pt x="82655" y="123450"/>
                    <a:pt x="74496" y="120730"/>
                    <a:pt x="69057" y="118011"/>
                  </a:cubicBezTo>
                  <a:cubicBezTo>
                    <a:pt x="63618" y="115291"/>
                    <a:pt x="58178" y="107132"/>
                    <a:pt x="58178" y="101693"/>
                  </a:cubicBezTo>
                  <a:cubicBezTo>
                    <a:pt x="58178" y="98973"/>
                    <a:pt x="58178" y="96253"/>
                    <a:pt x="60898" y="93534"/>
                  </a:cubicBezTo>
                  <a:cubicBezTo>
                    <a:pt x="63618" y="90814"/>
                    <a:pt x="71777" y="88095"/>
                    <a:pt x="77216" y="85375"/>
                  </a:cubicBezTo>
                  <a:cubicBezTo>
                    <a:pt x="90814" y="82655"/>
                    <a:pt x="126170" y="79936"/>
                    <a:pt x="131609" y="79936"/>
                  </a:cubicBezTo>
                  <a:cubicBezTo>
                    <a:pt x="137048" y="79936"/>
                    <a:pt x="147927" y="79936"/>
                    <a:pt x="161525" y="79936"/>
                  </a:cubicBezTo>
                  <a:cubicBezTo>
                    <a:pt x="166965" y="74496"/>
                    <a:pt x="172404" y="71776"/>
                    <a:pt x="177843" y="66337"/>
                  </a:cubicBezTo>
                  <a:cubicBezTo>
                    <a:pt x="186002" y="60898"/>
                    <a:pt x="194161" y="58178"/>
                    <a:pt x="202320" y="58178"/>
                  </a:cubicBezTo>
                  <a:cubicBezTo>
                    <a:pt x="215918" y="58178"/>
                    <a:pt x="226797" y="63618"/>
                    <a:pt x="234956" y="77216"/>
                  </a:cubicBezTo>
                  <a:cubicBezTo>
                    <a:pt x="240395" y="88095"/>
                    <a:pt x="248554" y="96253"/>
                    <a:pt x="251274" y="107132"/>
                  </a:cubicBezTo>
                  <a:cubicBezTo>
                    <a:pt x="256713" y="120730"/>
                    <a:pt x="259433" y="134329"/>
                    <a:pt x="267592" y="147927"/>
                  </a:cubicBezTo>
                  <a:cubicBezTo>
                    <a:pt x="273031" y="158806"/>
                    <a:pt x="275751" y="172404"/>
                    <a:pt x="281190" y="183282"/>
                  </a:cubicBezTo>
                  <a:cubicBezTo>
                    <a:pt x="286630" y="196881"/>
                    <a:pt x="292069" y="210479"/>
                    <a:pt x="297508" y="224077"/>
                  </a:cubicBezTo>
                  <a:cubicBezTo>
                    <a:pt x="300228" y="237676"/>
                    <a:pt x="305667" y="251274"/>
                    <a:pt x="308387" y="264872"/>
                  </a:cubicBezTo>
                  <a:cubicBezTo>
                    <a:pt x="311107" y="278470"/>
                    <a:pt x="311107" y="289349"/>
                    <a:pt x="319265" y="300228"/>
                  </a:cubicBezTo>
                  <a:cubicBezTo>
                    <a:pt x="332864" y="324704"/>
                    <a:pt x="346462" y="351901"/>
                    <a:pt x="351901" y="379098"/>
                  </a:cubicBezTo>
                  <a:cubicBezTo>
                    <a:pt x="354621" y="392696"/>
                    <a:pt x="360060" y="403575"/>
                    <a:pt x="365500" y="417173"/>
                  </a:cubicBezTo>
                  <a:cubicBezTo>
                    <a:pt x="373659" y="430771"/>
                    <a:pt x="373659" y="444369"/>
                    <a:pt x="379098" y="457968"/>
                  </a:cubicBezTo>
                  <a:cubicBezTo>
                    <a:pt x="381818" y="471566"/>
                    <a:pt x="387257" y="482445"/>
                    <a:pt x="395416" y="496043"/>
                  </a:cubicBezTo>
                  <a:cubicBezTo>
                    <a:pt x="398136" y="501482"/>
                    <a:pt x="403575" y="506921"/>
                    <a:pt x="406295" y="512361"/>
                  </a:cubicBezTo>
                  <a:cubicBezTo>
                    <a:pt x="409014" y="517800"/>
                    <a:pt x="409014" y="525959"/>
                    <a:pt x="411734" y="531398"/>
                  </a:cubicBezTo>
                  <a:cubicBezTo>
                    <a:pt x="414454" y="539557"/>
                    <a:pt x="417173" y="550436"/>
                    <a:pt x="419893" y="558595"/>
                  </a:cubicBezTo>
                  <a:cubicBezTo>
                    <a:pt x="422613" y="561314"/>
                    <a:pt x="422613" y="564034"/>
                    <a:pt x="425332" y="564034"/>
                  </a:cubicBezTo>
                  <a:cubicBezTo>
                    <a:pt x="428052" y="564034"/>
                    <a:pt x="428052" y="561314"/>
                    <a:pt x="430771" y="558595"/>
                  </a:cubicBezTo>
                  <a:cubicBezTo>
                    <a:pt x="430771" y="555875"/>
                    <a:pt x="430771" y="553156"/>
                    <a:pt x="430771" y="550436"/>
                  </a:cubicBezTo>
                  <a:cubicBezTo>
                    <a:pt x="430771" y="534118"/>
                    <a:pt x="430771" y="517800"/>
                    <a:pt x="430771" y="501482"/>
                  </a:cubicBezTo>
                  <a:cubicBezTo>
                    <a:pt x="430771" y="468846"/>
                    <a:pt x="433491" y="436210"/>
                    <a:pt x="430771" y="403575"/>
                  </a:cubicBezTo>
                  <a:cubicBezTo>
                    <a:pt x="430771" y="373658"/>
                    <a:pt x="425332" y="343742"/>
                    <a:pt x="425332" y="313826"/>
                  </a:cubicBezTo>
                  <a:cubicBezTo>
                    <a:pt x="425332" y="292069"/>
                    <a:pt x="425332" y="270311"/>
                    <a:pt x="425332" y="248554"/>
                  </a:cubicBezTo>
                  <a:cubicBezTo>
                    <a:pt x="425332" y="234956"/>
                    <a:pt x="425332" y="224077"/>
                    <a:pt x="425332" y="210479"/>
                  </a:cubicBezTo>
                  <a:cubicBezTo>
                    <a:pt x="425332" y="191441"/>
                    <a:pt x="422613" y="172404"/>
                    <a:pt x="422613" y="153366"/>
                  </a:cubicBezTo>
                  <a:cubicBezTo>
                    <a:pt x="422613" y="142488"/>
                    <a:pt x="422613" y="134329"/>
                    <a:pt x="425332" y="123450"/>
                  </a:cubicBezTo>
                  <a:cubicBezTo>
                    <a:pt x="417173" y="123450"/>
                    <a:pt x="406295" y="123450"/>
                    <a:pt x="398136" y="123450"/>
                  </a:cubicBezTo>
                  <a:cubicBezTo>
                    <a:pt x="392696" y="123450"/>
                    <a:pt x="387257" y="123450"/>
                    <a:pt x="379098" y="123450"/>
                  </a:cubicBezTo>
                  <a:cubicBezTo>
                    <a:pt x="373659" y="123450"/>
                    <a:pt x="365500" y="120730"/>
                    <a:pt x="360060" y="118011"/>
                  </a:cubicBezTo>
                  <a:cubicBezTo>
                    <a:pt x="354621" y="115291"/>
                    <a:pt x="349182" y="107132"/>
                    <a:pt x="349182" y="101693"/>
                  </a:cubicBezTo>
                  <a:cubicBezTo>
                    <a:pt x="349182" y="98973"/>
                    <a:pt x="349182" y="96253"/>
                    <a:pt x="351901" y="93534"/>
                  </a:cubicBezTo>
                  <a:cubicBezTo>
                    <a:pt x="354621" y="90814"/>
                    <a:pt x="362780" y="88095"/>
                    <a:pt x="368219" y="85375"/>
                  </a:cubicBezTo>
                  <a:cubicBezTo>
                    <a:pt x="381818" y="82655"/>
                    <a:pt x="417173" y="79936"/>
                    <a:pt x="422613" y="79936"/>
                  </a:cubicBezTo>
                  <a:cubicBezTo>
                    <a:pt x="428052" y="79936"/>
                    <a:pt x="433491" y="79936"/>
                    <a:pt x="444370" y="79936"/>
                  </a:cubicBezTo>
                  <a:cubicBezTo>
                    <a:pt x="449809" y="74496"/>
                    <a:pt x="455248" y="71776"/>
                    <a:pt x="463407" y="71776"/>
                  </a:cubicBezTo>
                  <a:cubicBezTo>
                    <a:pt x="471566" y="71776"/>
                    <a:pt x="477006" y="74496"/>
                    <a:pt x="477006" y="79936"/>
                  </a:cubicBezTo>
                  <a:cubicBezTo>
                    <a:pt x="490604" y="82655"/>
                    <a:pt x="504202" y="79936"/>
                    <a:pt x="512361" y="79936"/>
                  </a:cubicBezTo>
                  <a:lnTo>
                    <a:pt x="512361" y="79936"/>
                  </a:lnTo>
                  <a:close/>
                </a:path>
              </a:pathLst>
            </a:custGeom>
            <a:grpFill/>
            <a:ln w="27168" cap="flat">
              <a:noFill/>
              <a:prstDash val="solid"/>
              <a:miter/>
            </a:ln>
          </p:spPr>
          <p:txBody>
            <a:bodyPr rtlCol="0" anchor="ctr"/>
            <a:lstStyle/>
            <a:p>
              <a:endParaRPr/>
            </a:p>
          </p:txBody>
        </p:sp>
        <p:sp>
          <p:nvSpPr>
            <p:cNvPr id="35" name="Freeform: Shape 34">
              <a:extLst>
                <a:ext uri="{FF2B5EF4-FFF2-40B4-BE49-F238E27FC236}">
                  <a16:creationId xmlns:a16="http://schemas.microsoft.com/office/drawing/2014/main" id="{974323F7-3F56-422F-B8F9-319B4269C514}"/>
                </a:ext>
              </a:extLst>
            </p:cNvPr>
            <p:cNvSpPr/>
            <p:nvPr/>
          </p:nvSpPr>
          <p:spPr>
            <a:xfrm>
              <a:off x="2987430" y="4242177"/>
              <a:ext cx="494979" cy="674476"/>
            </a:xfrm>
            <a:custGeom>
              <a:avLst/>
              <a:gdLst>
                <a:gd name="connsiteX0" fmla="*/ 228453 w 494979"/>
                <a:gd name="connsiteY0" fmla="*/ 97907 h 674476"/>
                <a:gd name="connsiteX1" fmla="*/ 212135 w 494979"/>
                <a:gd name="connsiteY1" fmla="*/ 119665 h 674476"/>
                <a:gd name="connsiteX2" fmla="*/ 203976 w 494979"/>
                <a:gd name="connsiteY2" fmla="*/ 152300 h 674476"/>
                <a:gd name="connsiteX3" fmla="*/ 201256 w 494979"/>
                <a:gd name="connsiteY3" fmla="*/ 168618 h 674476"/>
                <a:gd name="connsiteX4" fmla="*/ 198537 w 494979"/>
                <a:gd name="connsiteY4" fmla="*/ 184936 h 674476"/>
                <a:gd name="connsiteX5" fmla="*/ 190378 w 494979"/>
                <a:gd name="connsiteY5" fmla="*/ 220292 h 674476"/>
                <a:gd name="connsiteX6" fmla="*/ 171340 w 494979"/>
                <a:gd name="connsiteY6" fmla="*/ 291003 h 674476"/>
                <a:gd name="connsiteX7" fmla="*/ 163180 w 494979"/>
                <a:gd name="connsiteY7" fmla="*/ 323639 h 674476"/>
                <a:gd name="connsiteX8" fmla="*/ 152302 w 494979"/>
                <a:gd name="connsiteY8" fmla="*/ 361714 h 674476"/>
                <a:gd name="connsiteX9" fmla="*/ 146862 w 494979"/>
                <a:gd name="connsiteY9" fmla="*/ 388910 h 674476"/>
                <a:gd name="connsiteX10" fmla="*/ 152302 w 494979"/>
                <a:gd name="connsiteY10" fmla="*/ 391630 h 674476"/>
                <a:gd name="connsiteX11" fmla="*/ 174060 w 494979"/>
                <a:gd name="connsiteY11" fmla="*/ 391630 h 674476"/>
                <a:gd name="connsiteX12" fmla="*/ 195817 w 494979"/>
                <a:gd name="connsiteY12" fmla="*/ 388910 h 674476"/>
                <a:gd name="connsiteX13" fmla="*/ 214855 w 494979"/>
                <a:gd name="connsiteY13" fmla="*/ 388910 h 674476"/>
                <a:gd name="connsiteX14" fmla="*/ 239332 w 494979"/>
                <a:gd name="connsiteY14" fmla="*/ 388910 h 674476"/>
                <a:gd name="connsiteX15" fmla="*/ 252930 w 494979"/>
                <a:gd name="connsiteY15" fmla="*/ 386191 h 674476"/>
                <a:gd name="connsiteX16" fmla="*/ 261089 w 494979"/>
                <a:gd name="connsiteY16" fmla="*/ 386191 h 674476"/>
                <a:gd name="connsiteX17" fmla="*/ 258369 w 494979"/>
                <a:gd name="connsiteY17" fmla="*/ 367153 h 674476"/>
                <a:gd name="connsiteX18" fmla="*/ 252930 w 494979"/>
                <a:gd name="connsiteY18" fmla="*/ 331797 h 674476"/>
                <a:gd name="connsiteX19" fmla="*/ 250210 w 494979"/>
                <a:gd name="connsiteY19" fmla="*/ 244769 h 674476"/>
                <a:gd name="connsiteX20" fmla="*/ 244771 w 494979"/>
                <a:gd name="connsiteY20" fmla="*/ 203974 h 674476"/>
                <a:gd name="connsiteX21" fmla="*/ 239332 w 494979"/>
                <a:gd name="connsiteY21" fmla="*/ 157740 h 674476"/>
                <a:gd name="connsiteX22" fmla="*/ 236612 w 494979"/>
                <a:gd name="connsiteY22" fmla="*/ 119665 h 674476"/>
                <a:gd name="connsiteX23" fmla="*/ 228453 w 494979"/>
                <a:gd name="connsiteY23" fmla="*/ 97907 h 674476"/>
                <a:gd name="connsiteX24" fmla="*/ 274687 w 494979"/>
                <a:gd name="connsiteY24" fmla="*/ 0 h 674476"/>
                <a:gd name="connsiteX25" fmla="*/ 304603 w 494979"/>
                <a:gd name="connsiteY25" fmla="*/ 5439 h 674476"/>
                <a:gd name="connsiteX26" fmla="*/ 320921 w 494979"/>
                <a:gd name="connsiteY26" fmla="*/ 24477 h 674476"/>
                <a:gd name="connsiteX27" fmla="*/ 334519 w 494979"/>
                <a:gd name="connsiteY27" fmla="*/ 43515 h 674476"/>
                <a:gd name="connsiteX28" fmla="*/ 339959 w 494979"/>
                <a:gd name="connsiteY28" fmla="*/ 65272 h 674476"/>
                <a:gd name="connsiteX29" fmla="*/ 348118 w 494979"/>
                <a:gd name="connsiteY29" fmla="*/ 114226 h 674476"/>
                <a:gd name="connsiteX30" fmla="*/ 361716 w 494979"/>
                <a:gd name="connsiteY30" fmla="*/ 163180 h 674476"/>
                <a:gd name="connsiteX31" fmla="*/ 369875 w 494979"/>
                <a:gd name="connsiteY31" fmla="*/ 220293 h 674476"/>
                <a:gd name="connsiteX32" fmla="*/ 378034 w 494979"/>
                <a:gd name="connsiteY32" fmla="*/ 274686 h 674476"/>
                <a:gd name="connsiteX33" fmla="*/ 383473 w 494979"/>
                <a:gd name="connsiteY33" fmla="*/ 301883 h 674476"/>
                <a:gd name="connsiteX34" fmla="*/ 391632 w 494979"/>
                <a:gd name="connsiteY34" fmla="*/ 337238 h 674476"/>
                <a:gd name="connsiteX35" fmla="*/ 397071 w 494979"/>
                <a:gd name="connsiteY35" fmla="*/ 364435 h 674476"/>
                <a:gd name="connsiteX36" fmla="*/ 405230 w 494979"/>
                <a:gd name="connsiteY36" fmla="*/ 383473 h 674476"/>
                <a:gd name="connsiteX37" fmla="*/ 416109 w 494979"/>
                <a:gd name="connsiteY37" fmla="*/ 386192 h 674476"/>
                <a:gd name="connsiteX38" fmla="*/ 426988 w 494979"/>
                <a:gd name="connsiteY38" fmla="*/ 386192 h 674476"/>
                <a:gd name="connsiteX39" fmla="*/ 454184 w 494979"/>
                <a:gd name="connsiteY39" fmla="*/ 397071 h 674476"/>
                <a:gd name="connsiteX40" fmla="*/ 456904 w 494979"/>
                <a:gd name="connsiteY40" fmla="*/ 405230 h 674476"/>
                <a:gd name="connsiteX41" fmla="*/ 451465 w 494979"/>
                <a:gd name="connsiteY41" fmla="*/ 416108 h 674476"/>
                <a:gd name="connsiteX42" fmla="*/ 432427 w 494979"/>
                <a:gd name="connsiteY42" fmla="*/ 429707 h 674476"/>
                <a:gd name="connsiteX43" fmla="*/ 421548 w 494979"/>
                <a:gd name="connsiteY43" fmla="*/ 432426 h 674476"/>
                <a:gd name="connsiteX44" fmla="*/ 413389 w 494979"/>
                <a:gd name="connsiteY44" fmla="*/ 435146 h 674476"/>
                <a:gd name="connsiteX45" fmla="*/ 413389 w 494979"/>
                <a:gd name="connsiteY45" fmla="*/ 440585 h 674476"/>
                <a:gd name="connsiteX46" fmla="*/ 416109 w 494979"/>
                <a:gd name="connsiteY46" fmla="*/ 451464 h 674476"/>
                <a:gd name="connsiteX47" fmla="*/ 418829 w 494979"/>
                <a:gd name="connsiteY47" fmla="*/ 465062 h 674476"/>
                <a:gd name="connsiteX48" fmla="*/ 418829 w 494979"/>
                <a:gd name="connsiteY48" fmla="*/ 475941 h 674476"/>
                <a:gd name="connsiteX49" fmla="*/ 418829 w 494979"/>
                <a:gd name="connsiteY49" fmla="*/ 486820 h 674476"/>
                <a:gd name="connsiteX50" fmla="*/ 426988 w 494979"/>
                <a:gd name="connsiteY50" fmla="*/ 516736 h 674476"/>
                <a:gd name="connsiteX51" fmla="*/ 432427 w 494979"/>
                <a:gd name="connsiteY51" fmla="*/ 543932 h 674476"/>
                <a:gd name="connsiteX52" fmla="*/ 437866 w 494979"/>
                <a:gd name="connsiteY52" fmla="*/ 573848 h 674476"/>
                <a:gd name="connsiteX53" fmla="*/ 443306 w 494979"/>
                <a:gd name="connsiteY53" fmla="*/ 606484 h 674476"/>
                <a:gd name="connsiteX54" fmla="*/ 446025 w 494979"/>
                <a:gd name="connsiteY54" fmla="*/ 617363 h 674476"/>
                <a:gd name="connsiteX55" fmla="*/ 470502 w 494979"/>
                <a:gd name="connsiteY55" fmla="*/ 617363 h 674476"/>
                <a:gd name="connsiteX56" fmla="*/ 494979 w 494979"/>
                <a:gd name="connsiteY56" fmla="*/ 641840 h 674476"/>
                <a:gd name="connsiteX57" fmla="*/ 486820 w 494979"/>
                <a:gd name="connsiteY57" fmla="*/ 655438 h 674476"/>
                <a:gd name="connsiteX58" fmla="*/ 470502 w 494979"/>
                <a:gd name="connsiteY58" fmla="*/ 663597 h 674476"/>
                <a:gd name="connsiteX59" fmla="*/ 446025 w 494979"/>
                <a:gd name="connsiteY59" fmla="*/ 666317 h 674476"/>
                <a:gd name="connsiteX60" fmla="*/ 424268 w 494979"/>
                <a:gd name="connsiteY60" fmla="*/ 666317 h 674476"/>
                <a:gd name="connsiteX61" fmla="*/ 416109 w 494979"/>
                <a:gd name="connsiteY61" fmla="*/ 666317 h 674476"/>
                <a:gd name="connsiteX62" fmla="*/ 402511 w 494979"/>
                <a:gd name="connsiteY62" fmla="*/ 671756 h 674476"/>
                <a:gd name="connsiteX63" fmla="*/ 386193 w 494979"/>
                <a:gd name="connsiteY63" fmla="*/ 674476 h 674476"/>
                <a:gd name="connsiteX64" fmla="*/ 350837 w 494979"/>
                <a:gd name="connsiteY64" fmla="*/ 669036 h 674476"/>
                <a:gd name="connsiteX65" fmla="*/ 329080 w 494979"/>
                <a:gd name="connsiteY65" fmla="*/ 669036 h 674476"/>
                <a:gd name="connsiteX66" fmla="*/ 280126 w 494979"/>
                <a:gd name="connsiteY66" fmla="*/ 669036 h 674476"/>
                <a:gd name="connsiteX67" fmla="*/ 255649 w 494979"/>
                <a:gd name="connsiteY67" fmla="*/ 663597 h 674476"/>
                <a:gd name="connsiteX68" fmla="*/ 239331 w 494979"/>
                <a:gd name="connsiteY68" fmla="*/ 647279 h 674476"/>
                <a:gd name="connsiteX69" fmla="*/ 263808 w 494979"/>
                <a:gd name="connsiteY69" fmla="*/ 630961 h 674476"/>
                <a:gd name="connsiteX70" fmla="*/ 291005 w 494979"/>
                <a:gd name="connsiteY70" fmla="*/ 628241 h 674476"/>
                <a:gd name="connsiteX71" fmla="*/ 288285 w 494979"/>
                <a:gd name="connsiteY71" fmla="*/ 609204 h 674476"/>
                <a:gd name="connsiteX72" fmla="*/ 285565 w 494979"/>
                <a:gd name="connsiteY72" fmla="*/ 582007 h 674476"/>
                <a:gd name="connsiteX73" fmla="*/ 282846 w 494979"/>
                <a:gd name="connsiteY73" fmla="*/ 568409 h 674476"/>
                <a:gd name="connsiteX74" fmla="*/ 285565 w 494979"/>
                <a:gd name="connsiteY74" fmla="*/ 554811 h 674476"/>
                <a:gd name="connsiteX75" fmla="*/ 280126 w 494979"/>
                <a:gd name="connsiteY75" fmla="*/ 538493 h 674476"/>
                <a:gd name="connsiteX76" fmla="*/ 274687 w 494979"/>
                <a:gd name="connsiteY76" fmla="*/ 505857 h 674476"/>
                <a:gd name="connsiteX77" fmla="*/ 271967 w 494979"/>
                <a:gd name="connsiteY77" fmla="*/ 478660 h 674476"/>
                <a:gd name="connsiteX78" fmla="*/ 269247 w 494979"/>
                <a:gd name="connsiteY78" fmla="*/ 446025 h 674476"/>
                <a:gd name="connsiteX79" fmla="*/ 263808 w 494979"/>
                <a:gd name="connsiteY79" fmla="*/ 437866 h 674476"/>
                <a:gd name="connsiteX80" fmla="*/ 252929 w 494979"/>
                <a:gd name="connsiteY80" fmla="*/ 437866 h 674476"/>
                <a:gd name="connsiteX81" fmla="*/ 223013 w 494979"/>
                <a:gd name="connsiteY81" fmla="*/ 440585 h 674476"/>
                <a:gd name="connsiteX82" fmla="*/ 193097 w 494979"/>
                <a:gd name="connsiteY82" fmla="*/ 443305 h 674476"/>
                <a:gd name="connsiteX83" fmla="*/ 168620 w 494979"/>
                <a:gd name="connsiteY83" fmla="*/ 443305 h 674476"/>
                <a:gd name="connsiteX84" fmla="*/ 146862 w 494979"/>
                <a:gd name="connsiteY84" fmla="*/ 440585 h 674476"/>
                <a:gd name="connsiteX85" fmla="*/ 138703 w 494979"/>
                <a:gd name="connsiteY85" fmla="*/ 454184 h 674476"/>
                <a:gd name="connsiteX86" fmla="*/ 133263 w 494979"/>
                <a:gd name="connsiteY86" fmla="*/ 486820 h 674476"/>
                <a:gd name="connsiteX87" fmla="*/ 122385 w 494979"/>
                <a:gd name="connsiteY87" fmla="*/ 541213 h 674476"/>
                <a:gd name="connsiteX88" fmla="*/ 106067 w 494979"/>
                <a:gd name="connsiteY88" fmla="*/ 614643 h 674476"/>
                <a:gd name="connsiteX89" fmla="*/ 135983 w 494979"/>
                <a:gd name="connsiteY89" fmla="*/ 614643 h 674476"/>
                <a:gd name="connsiteX90" fmla="*/ 171340 w 494979"/>
                <a:gd name="connsiteY90" fmla="*/ 630961 h 674476"/>
                <a:gd name="connsiteX91" fmla="*/ 165900 w 494979"/>
                <a:gd name="connsiteY91" fmla="*/ 647279 h 674476"/>
                <a:gd name="connsiteX92" fmla="*/ 149581 w 494979"/>
                <a:gd name="connsiteY92" fmla="*/ 655438 h 674476"/>
                <a:gd name="connsiteX93" fmla="*/ 127824 w 494979"/>
                <a:gd name="connsiteY93" fmla="*/ 658158 h 674476"/>
                <a:gd name="connsiteX94" fmla="*/ 106067 w 494979"/>
                <a:gd name="connsiteY94" fmla="*/ 658158 h 674476"/>
                <a:gd name="connsiteX95" fmla="*/ 62552 w 494979"/>
                <a:gd name="connsiteY95" fmla="*/ 658158 h 674476"/>
                <a:gd name="connsiteX96" fmla="*/ 40795 w 494979"/>
                <a:gd name="connsiteY96" fmla="*/ 658158 h 674476"/>
                <a:gd name="connsiteX97" fmla="*/ 16318 w 494979"/>
                <a:gd name="connsiteY97" fmla="*/ 652718 h 674476"/>
                <a:gd name="connsiteX98" fmla="*/ 0 w 494979"/>
                <a:gd name="connsiteY98" fmla="*/ 636401 h 674476"/>
                <a:gd name="connsiteX99" fmla="*/ 2720 w 494979"/>
                <a:gd name="connsiteY99" fmla="*/ 628241 h 674476"/>
                <a:gd name="connsiteX100" fmla="*/ 24477 w 494979"/>
                <a:gd name="connsiteY100" fmla="*/ 620082 h 674476"/>
                <a:gd name="connsiteX101" fmla="*/ 62552 w 494979"/>
                <a:gd name="connsiteY101" fmla="*/ 617363 h 674476"/>
                <a:gd name="connsiteX102" fmla="*/ 62552 w 494979"/>
                <a:gd name="connsiteY102" fmla="*/ 614643 h 674476"/>
                <a:gd name="connsiteX103" fmla="*/ 65272 w 494979"/>
                <a:gd name="connsiteY103" fmla="*/ 587447 h 674476"/>
                <a:gd name="connsiteX104" fmla="*/ 76151 w 494979"/>
                <a:gd name="connsiteY104" fmla="*/ 522175 h 674476"/>
                <a:gd name="connsiteX105" fmla="*/ 87029 w 494979"/>
                <a:gd name="connsiteY105" fmla="*/ 470501 h 674476"/>
                <a:gd name="connsiteX106" fmla="*/ 92469 w 494979"/>
                <a:gd name="connsiteY106" fmla="*/ 446025 h 674476"/>
                <a:gd name="connsiteX107" fmla="*/ 65272 w 494979"/>
                <a:gd name="connsiteY107" fmla="*/ 432426 h 674476"/>
                <a:gd name="connsiteX108" fmla="*/ 54393 w 494979"/>
                <a:gd name="connsiteY108" fmla="*/ 421548 h 674476"/>
                <a:gd name="connsiteX109" fmla="*/ 73431 w 494979"/>
                <a:gd name="connsiteY109" fmla="*/ 407949 h 674476"/>
                <a:gd name="connsiteX110" fmla="*/ 100628 w 494979"/>
                <a:gd name="connsiteY110" fmla="*/ 399790 h 674476"/>
                <a:gd name="connsiteX111" fmla="*/ 108787 w 494979"/>
                <a:gd name="connsiteY111" fmla="*/ 369874 h 674476"/>
                <a:gd name="connsiteX112" fmla="*/ 125105 w 494979"/>
                <a:gd name="connsiteY112" fmla="*/ 307322 h 674476"/>
                <a:gd name="connsiteX113" fmla="*/ 141423 w 494979"/>
                <a:gd name="connsiteY113" fmla="*/ 242051 h 674476"/>
                <a:gd name="connsiteX114" fmla="*/ 155021 w 494979"/>
                <a:gd name="connsiteY114" fmla="*/ 179498 h 674476"/>
                <a:gd name="connsiteX115" fmla="*/ 168620 w 494979"/>
                <a:gd name="connsiteY115" fmla="*/ 119665 h 674476"/>
                <a:gd name="connsiteX116" fmla="*/ 193097 w 494979"/>
                <a:gd name="connsiteY116" fmla="*/ 57113 h 674476"/>
                <a:gd name="connsiteX117" fmla="*/ 201256 w 494979"/>
                <a:gd name="connsiteY117" fmla="*/ 38075 h 674476"/>
                <a:gd name="connsiteX118" fmla="*/ 217574 w 494979"/>
                <a:gd name="connsiteY118" fmla="*/ 13598 h 674476"/>
                <a:gd name="connsiteX119" fmla="*/ 274687 w 494979"/>
                <a:gd name="connsiteY119" fmla="*/ 0 h 674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94979" h="674476">
                  <a:moveTo>
                    <a:pt x="228453" y="97907"/>
                  </a:moveTo>
                  <a:cubicBezTo>
                    <a:pt x="220294" y="97907"/>
                    <a:pt x="212135" y="114225"/>
                    <a:pt x="212135" y="119665"/>
                  </a:cubicBezTo>
                  <a:cubicBezTo>
                    <a:pt x="209415" y="130543"/>
                    <a:pt x="206696" y="144141"/>
                    <a:pt x="203976" y="152300"/>
                  </a:cubicBezTo>
                  <a:cubicBezTo>
                    <a:pt x="201256" y="157740"/>
                    <a:pt x="201256" y="163179"/>
                    <a:pt x="201256" y="168618"/>
                  </a:cubicBezTo>
                  <a:cubicBezTo>
                    <a:pt x="201256" y="174058"/>
                    <a:pt x="198537" y="179497"/>
                    <a:pt x="198537" y="184936"/>
                  </a:cubicBezTo>
                  <a:cubicBezTo>
                    <a:pt x="195817" y="195815"/>
                    <a:pt x="193097" y="209413"/>
                    <a:pt x="190378" y="220292"/>
                  </a:cubicBezTo>
                  <a:cubicBezTo>
                    <a:pt x="187658" y="244769"/>
                    <a:pt x="179499" y="269246"/>
                    <a:pt x="171340" y="291003"/>
                  </a:cubicBezTo>
                  <a:cubicBezTo>
                    <a:pt x="168620" y="301881"/>
                    <a:pt x="165900" y="312760"/>
                    <a:pt x="163180" y="323639"/>
                  </a:cubicBezTo>
                  <a:cubicBezTo>
                    <a:pt x="160461" y="337237"/>
                    <a:pt x="157741" y="348115"/>
                    <a:pt x="152302" y="361714"/>
                  </a:cubicBezTo>
                  <a:cubicBezTo>
                    <a:pt x="149582" y="367153"/>
                    <a:pt x="146862" y="383471"/>
                    <a:pt x="146862" y="388910"/>
                  </a:cubicBezTo>
                  <a:cubicBezTo>
                    <a:pt x="146862" y="391630"/>
                    <a:pt x="149582" y="391630"/>
                    <a:pt x="152302" y="391630"/>
                  </a:cubicBezTo>
                  <a:cubicBezTo>
                    <a:pt x="157741" y="391630"/>
                    <a:pt x="171340" y="391630"/>
                    <a:pt x="174060" y="391630"/>
                  </a:cubicBezTo>
                  <a:cubicBezTo>
                    <a:pt x="182219" y="391630"/>
                    <a:pt x="190378" y="391630"/>
                    <a:pt x="195817" y="388910"/>
                  </a:cubicBezTo>
                  <a:cubicBezTo>
                    <a:pt x="201256" y="388910"/>
                    <a:pt x="206696" y="388910"/>
                    <a:pt x="214855" y="388910"/>
                  </a:cubicBezTo>
                  <a:cubicBezTo>
                    <a:pt x="220294" y="388910"/>
                    <a:pt x="228453" y="388910"/>
                    <a:pt x="239332" y="388910"/>
                  </a:cubicBezTo>
                  <a:cubicBezTo>
                    <a:pt x="244771" y="388910"/>
                    <a:pt x="250210" y="388910"/>
                    <a:pt x="252930" y="386191"/>
                  </a:cubicBezTo>
                  <a:cubicBezTo>
                    <a:pt x="258369" y="391630"/>
                    <a:pt x="261089" y="388910"/>
                    <a:pt x="261089" y="386191"/>
                  </a:cubicBezTo>
                  <a:cubicBezTo>
                    <a:pt x="261089" y="380751"/>
                    <a:pt x="258369" y="372592"/>
                    <a:pt x="258369" y="367153"/>
                  </a:cubicBezTo>
                  <a:cubicBezTo>
                    <a:pt x="255650" y="353555"/>
                    <a:pt x="252930" y="342676"/>
                    <a:pt x="252930" y="331797"/>
                  </a:cubicBezTo>
                  <a:cubicBezTo>
                    <a:pt x="252930" y="301881"/>
                    <a:pt x="252930" y="274685"/>
                    <a:pt x="250210" y="244769"/>
                  </a:cubicBezTo>
                  <a:cubicBezTo>
                    <a:pt x="250210" y="231170"/>
                    <a:pt x="247491" y="217572"/>
                    <a:pt x="244771" y="203974"/>
                  </a:cubicBezTo>
                  <a:cubicBezTo>
                    <a:pt x="242051" y="187656"/>
                    <a:pt x="239332" y="174058"/>
                    <a:pt x="239332" y="157740"/>
                  </a:cubicBezTo>
                  <a:cubicBezTo>
                    <a:pt x="239332" y="152300"/>
                    <a:pt x="239332" y="133263"/>
                    <a:pt x="236612" y="119665"/>
                  </a:cubicBezTo>
                  <a:cubicBezTo>
                    <a:pt x="236612" y="106066"/>
                    <a:pt x="233892" y="97907"/>
                    <a:pt x="228453" y="97907"/>
                  </a:cubicBezTo>
                  <a:close/>
                  <a:moveTo>
                    <a:pt x="274687" y="0"/>
                  </a:moveTo>
                  <a:cubicBezTo>
                    <a:pt x="288285" y="0"/>
                    <a:pt x="293724" y="2720"/>
                    <a:pt x="304603" y="5439"/>
                  </a:cubicBezTo>
                  <a:cubicBezTo>
                    <a:pt x="315482" y="10879"/>
                    <a:pt x="315482" y="16318"/>
                    <a:pt x="320921" y="24477"/>
                  </a:cubicBezTo>
                  <a:cubicBezTo>
                    <a:pt x="326360" y="29916"/>
                    <a:pt x="331800" y="35356"/>
                    <a:pt x="334519" y="43515"/>
                  </a:cubicBezTo>
                  <a:cubicBezTo>
                    <a:pt x="337239" y="51674"/>
                    <a:pt x="337239" y="57113"/>
                    <a:pt x="339959" y="65272"/>
                  </a:cubicBezTo>
                  <a:cubicBezTo>
                    <a:pt x="345398" y="78870"/>
                    <a:pt x="342678" y="97908"/>
                    <a:pt x="348118" y="114226"/>
                  </a:cubicBezTo>
                  <a:cubicBezTo>
                    <a:pt x="350837" y="130544"/>
                    <a:pt x="358996" y="146863"/>
                    <a:pt x="361716" y="163180"/>
                  </a:cubicBezTo>
                  <a:cubicBezTo>
                    <a:pt x="364435" y="182218"/>
                    <a:pt x="364435" y="201256"/>
                    <a:pt x="369875" y="220293"/>
                  </a:cubicBezTo>
                  <a:cubicBezTo>
                    <a:pt x="375314" y="239331"/>
                    <a:pt x="378034" y="255649"/>
                    <a:pt x="378034" y="274686"/>
                  </a:cubicBezTo>
                  <a:cubicBezTo>
                    <a:pt x="378034" y="282845"/>
                    <a:pt x="380753" y="293724"/>
                    <a:pt x="383473" y="301883"/>
                  </a:cubicBezTo>
                  <a:cubicBezTo>
                    <a:pt x="386193" y="312762"/>
                    <a:pt x="388912" y="326360"/>
                    <a:pt x="391632" y="337238"/>
                  </a:cubicBezTo>
                  <a:cubicBezTo>
                    <a:pt x="391632" y="342678"/>
                    <a:pt x="394352" y="353556"/>
                    <a:pt x="397071" y="364435"/>
                  </a:cubicBezTo>
                  <a:cubicBezTo>
                    <a:pt x="399791" y="372594"/>
                    <a:pt x="402511" y="380753"/>
                    <a:pt x="405230" y="383473"/>
                  </a:cubicBezTo>
                  <a:cubicBezTo>
                    <a:pt x="407950" y="386192"/>
                    <a:pt x="413389" y="386192"/>
                    <a:pt x="416109" y="386192"/>
                  </a:cubicBezTo>
                  <a:cubicBezTo>
                    <a:pt x="418829" y="386192"/>
                    <a:pt x="424268" y="386192"/>
                    <a:pt x="426988" y="386192"/>
                  </a:cubicBezTo>
                  <a:cubicBezTo>
                    <a:pt x="437866" y="386192"/>
                    <a:pt x="448745" y="388912"/>
                    <a:pt x="454184" y="397071"/>
                  </a:cubicBezTo>
                  <a:cubicBezTo>
                    <a:pt x="456904" y="399790"/>
                    <a:pt x="456904" y="402510"/>
                    <a:pt x="456904" y="405230"/>
                  </a:cubicBezTo>
                  <a:cubicBezTo>
                    <a:pt x="456904" y="407949"/>
                    <a:pt x="454184" y="410669"/>
                    <a:pt x="451465" y="416108"/>
                  </a:cubicBezTo>
                  <a:cubicBezTo>
                    <a:pt x="446025" y="421548"/>
                    <a:pt x="440586" y="426987"/>
                    <a:pt x="432427" y="429707"/>
                  </a:cubicBezTo>
                  <a:cubicBezTo>
                    <a:pt x="429707" y="429707"/>
                    <a:pt x="426988" y="432426"/>
                    <a:pt x="421548" y="432426"/>
                  </a:cubicBezTo>
                  <a:cubicBezTo>
                    <a:pt x="418829" y="432426"/>
                    <a:pt x="416109" y="432426"/>
                    <a:pt x="413389" y="435146"/>
                  </a:cubicBezTo>
                  <a:cubicBezTo>
                    <a:pt x="413389" y="435146"/>
                    <a:pt x="413389" y="437866"/>
                    <a:pt x="413389" y="440585"/>
                  </a:cubicBezTo>
                  <a:cubicBezTo>
                    <a:pt x="413389" y="443305"/>
                    <a:pt x="413389" y="448744"/>
                    <a:pt x="416109" y="451464"/>
                  </a:cubicBezTo>
                  <a:cubicBezTo>
                    <a:pt x="416109" y="456903"/>
                    <a:pt x="418829" y="462343"/>
                    <a:pt x="418829" y="465062"/>
                  </a:cubicBezTo>
                  <a:lnTo>
                    <a:pt x="418829" y="475941"/>
                  </a:lnTo>
                  <a:cubicBezTo>
                    <a:pt x="418829" y="481380"/>
                    <a:pt x="418829" y="484100"/>
                    <a:pt x="418829" y="486820"/>
                  </a:cubicBezTo>
                  <a:cubicBezTo>
                    <a:pt x="421548" y="497698"/>
                    <a:pt x="424268" y="505857"/>
                    <a:pt x="426988" y="516736"/>
                  </a:cubicBezTo>
                  <a:cubicBezTo>
                    <a:pt x="426988" y="524895"/>
                    <a:pt x="429707" y="535773"/>
                    <a:pt x="432427" y="543932"/>
                  </a:cubicBezTo>
                  <a:cubicBezTo>
                    <a:pt x="435147" y="554811"/>
                    <a:pt x="437866" y="562970"/>
                    <a:pt x="437866" y="573848"/>
                  </a:cubicBezTo>
                  <a:cubicBezTo>
                    <a:pt x="437866" y="587447"/>
                    <a:pt x="440586" y="595606"/>
                    <a:pt x="443306" y="606484"/>
                  </a:cubicBezTo>
                  <a:cubicBezTo>
                    <a:pt x="443306" y="609204"/>
                    <a:pt x="446025" y="614643"/>
                    <a:pt x="446025" y="617363"/>
                  </a:cubicBezTo>
                  <a:cubicBezTo>
                    <a:pt x="454184" y="617363"/>
                    <a:pt x="462343" y="617363"/>
                    <a:pt x="470502" y="617363"/>
                  </a:cubicBezTo>
                  <a:cubicBezTo>
                    <a:pt x="478661" y="625522"/>
                    <a:pt x="492259" y="630961"/>
                    <a:pt x="494979" y="641840"/>
                  </a:cubicBezTo>
                  <a:cubicBezTo>
                    <a:pt x="494979" y="647279"/>
                    <a:pt x="489540" y="649999"/>
                    <a:pt x="486820" y="655438"/>
                  </a:cubicBezTo>
                  <a:cubicBezTo>
                    <a:pt x="484100" y="660877"/>
                    <a:pt x="475942" y="663597"/>
                    <a:pt x="470502" y="663597"/>
                  </a:cubicBezTo>
                  <a:cubicBezTo>
                    <a:pt x="459623" y="666317"/>
                    <a:pt x="454184" y="666317"/>
                    <a:pt x="446025" y="666317"/>
                  </a:cubicBezTo>
                  <a:cubicBezTo>
                    <a:pt x="440586" y="666317"/>
                    <a:pt x="432427" y="666317"/>
                    <a:pt x="424268" y="666317"/>
                  </a:cubicBezTo>
                  <a:cubicBezTo>
                    <a:pt x="421548" y="666317"/>
                    <a:pt x="418829" y="666317"/>
                    <a:pt x="416109" y="666317"/>
                  </a:cubicBezTo>
                  <a:cubicBezTo>
                    <a:pt x="410670" y="669036"/>
                    <a:pt x="407950" y="669036"/>
                    <a:pt x="402511" y="671756"/>
                  </a:cubicBezTo>
                  <a:cubicBezTo>
                    <a:pt x="397071" y="671756"/>
                    <a:pt x="391632" y="674476"/>
                    <a:pt x="386193" y="674476"/>
                  </a:cubicBezTo>
                  <a:cubicBezTo>
                    <a:pt x="375314" y="674476"/>
                    <a:pt x="361716" y="671756"/>
                    <a:pt x="350837" y="669036"/>
                  </a:cubicBezTo>
                  <a:cubicBezTo>
                    <a:pt x="342678" y="669036"/>
                    <a:pt x="334519" y="669036"/>
                    <a:pt x="329080" y="669036"/>
                  </a:cubicBezTo>
                  <a:cubicBezTo>
                    <a:pt x="307323" y="669036"/>
                    <a:pt x="288285" y="669036"/>
                    <a:pt x="280126" y="669036"/>
                  </a:cubicBezTo>
                  <a:cubicBezTo>
                    <a:pt x="271967" y="669036"/>
                    <a:pt x="261088" y="669036"/>
                    <a:pt x="255649" y="663597"/>
                  </a:cubicBezTo>
                  <a:cubicBezTo>
                    <a:pt x="250210" y="660877"/>
                    <a:pt x="239331" y="655438"/>
                    <a:pt x="239331" y="647279"/>
                  </a:cubicBezTo>
                  <a:cubicBezTo>
                    <a:pt x="239331" y="636401"/>
                    <a:pt x="255649" y="633681"/>
                    <a:pt x="263808" y="630961"/>
                  </a:cubicBezTo>
                  <a:cubicBezTo>
                    <a:pt x="269247" y="630961"/>
                    <a:pt x="277406" y="630961"/>
                    <a:pt x="291005" y="628241"/>
                  </a:cubicBezTo>
                  <a:cubicBezTo>
                    <a:pt x="291005" y="620082"/>
                    <a:pt x="291005" y="614643"/>
                    <a:pt x="288285" y="609204"/>
                  </a:cubicBezTo>
                  <a:cubicBezTo>
                    <a:pt x="288285" y="601045"/>
                    <a:pt x="285565" y="590166"/>
                    <a:pt x="285565" y="582007"/>
                  </a:cubicBezTo>
                  <a:cubicBezTo>
                    <a:pt x="285565" y="576568"/>
                    <a:pt x="282846" y="573848"/>
                    <a:pt x="282846" y="568409"/>
                  </a:cubicBezTo>
                  <a:cubicBezTo>
                    <a:pt x="282846" y="562970"/>
                    <a:pt x="285565" y="557531"/>
                    <a:pt x="285565" y="554811"/>
                  </a:cubicBezTo>
                  <a:cubicBezTo>
                    <a:pt x="285565" y="549371"/>
                    <a:pt x="282846" y="546652"/>
                    <a:pt x="280126" y="538493"/>
                  </a:cubicBezTo>
                  <a:cubicBezTo>
                    <a:pt x="280126" y="527614"/>
                    <a:pt x="274687" y="516736"/>
                    <a:pt x="274687" y="505857"/>
                  </a:cubicBezTo>
                  <a:cubicBezTo>
                    <a:pt x="274687" y="494978"/>
                    <a:pt x="274687" y="486820"/>
                    <a:pt x="271967" y="478660"/>
                  </a:cubicBezTo>
                  <a:cubicBezTo>
                    <a:pt x="269247" y="467782"/>
                    <a:pt x="269247" y="456903"/>
                    <a:pt x="269247" y="446025"/>
                  </a:cubicBezTo>
                  <a:cubicBezTo>
                    <a:pt x="269247" y="440585"/>
                    <a:pt x="266528" y="437866"/>
                    <a:pt x="263808" y="437866"/>
                  </a:cubicBezTo>
                  <a:cubicBezTo>
                    <a:pt x="261088" y="437866"/>
                    <a:pt x="258369" y="437866"/>
                    <a:pt x="252929" y="437866"/>
                  </a:cubicBezTo>
                  <a:cubicBezTo>
                    <a:pt x="242051" y="437866"/>
                    <a:pt x="231172" y="437866"/>
                    <a:pt x="223013" y="440585"/>
                  </a:cubicBezTo>
                  <a:cubicBezTo>
                    <a:pt x="212135" y="440585"/>
                    <a:pt x="203976" y="443305"/>
                    <a:pt x="193097" y="443305"/>
                  </a:cubicBezTo>
                  <a:cubicBezTo>
                    <a:pt x="184938" y="443305"/>
                    <a:pt x="176779" y="443305"/>
                    <a:pt x="168620" y="443305"/>
                  </a:cubicBezTo>
                  <a:cubicBezTo>
                    <a:pt x="165900" y="443305"/>
                    <a:pt x="155021" y="440585"/>
                    <a:pt x="146862" y="440585"/>
                  </a:cubicBezTo>
                  <a:cubicBezTo>
                    <a:pt x="138703" y="440585"/>
                    <a:pt x="138703" y="448744"/>
                    <a:pt x="138703" y="454184"/>
                  </a:cubicBezTo>
                  <a:cubicBezTo>
                    <a:pt x="138703" y="465062"/>
                    <a:pt x="135983" y="475941"/>
                    <a:pt x="133263" y="486820"/>
                  </a:cubicBezTo>
                  <a:cubicBezTo>
                    <a:pt x="130544" y="505857"/>
                    <a:pt x="125105" y="522175"/>
                    <a:pt x="122385" y="541213"/>
                  </a:cubicBezTo>
                  <a:cubicBezTo>
                    <a:pt x="119665" y="560250"/>
                    <a:pt x="111506" y="595606"/>
                    <a:pt x="106067" y="614643"/>
                  </a:cubicBezTo>
                  <a:cubicBezTo>
                    <a:pt x="114226" y="614643"/>
                    <a:pt x="125105" y="614643"/>
                    <a:pt x="135983" y="614643"/>
                  </a:cubicBezTo>
                  <a:cubicBezTo>
                    <a:pt x="149581" y="614643"/>
                    <a:pt x="171340" y="614643"/>
                    <a:pt x="171340" y="630961"/>
                  </a:cubicBezTo>
                  <a:cubicBezTo>
                    <a:pt x="171340" y="639120"/>
                    <a:pt x="168620" y="639120"/>
                    <a:pt x="165900" y="647279"/>
                  </a:cubicBezTo>
                  <a:cubicBezTo>
                    <a:pt x="163181" y="652718"/>
                    <a:pt x="155021" y="655438"/>
                    <a:pt x="149581" y="655438"/>
                  </a:cubicBezTo>
                  <a:cubicBezTo>
                    <a:pt x="141423" y="658158"/>
                    <a:pt x="135983" y="658158"/>
                    <a:pt x="127824" y="658158"/>
                  </a:cubicBezTo>
                  <a:cubicBezTo>
                    <a:pt x="122385" y="658158"/>
                    <a:pt x="116946" y="658158"/>
                    <a:pt x="106067" y="658158"/>
                  </a:cubicBezTo>
                  <a:cubicBezTo>
                    <a:pt x="92469" y="658158"/>
                    <a:pt x="78870" y="658158"/>
                    <a:pt x="62552" y="658158"/>
                  </a:cubicBezTo>
                  <a:cubicBezTo>
                    <a:pt x="54393" y="658158"/>
                    <a:pt x="46234" y="658158"/>
                    <a:pt x="40795" y="658158"/>
                  </a:cubicBezTo>
                  <a:cubicBezTo>
                    <a:pt x="32636" y="658158"/>
                    <a:pt x="21758" y="658158"/>
                    <a:pt x="16318" y="652718"/>
                  </a:cubicBezTo>
                  <a:cubicBezTo>
                    <a:pt x="8159" y="649999"/>
                    <a:pt x="0" y="641840"/>
                    <a:pt x="0" y="636401"/>
                  </a:cubicBezTo>
                  <a:cubicBezTo>
                    <a:pt x="0" y="633681"/>
                    <a:pt x="0" y="630961"/>
                    <a:pt x="2720" y="628241"/>
                  </a:cubicBezTo>
                  <a:cubicBezTo>
                    <a:pt x="8159" y="625522"/>
                    <a:pt x="16318" y="622802"/>
                    <a:pt x="24477" y="620082"/>
                  </a:cubicBezTo>
                  <a:cubicBezTo>
                    <a:pt x="38075" y="617363"/>
                    <a:pt x="48954" y="617363"/>
                    <a:pt x="62552" y="617363"/>
                  </a:cubicBezTo>
                  <a:cubicBezTo>
                    <a:pt x="62552" y="617363"/>
                    <a:pt x="62552" y="614643"/>
                    <a:pt x="62552" y="614643"/>
                  </a:cubicBezTo>
                  <a:cubicBezTo>
                    <a:pt x="62552" y="603765"/>
                    <a:pt x="65272" y="590166"/>
                    <a:pt x="65272" y="587447"/>
                  </a:cubicBezTo>
                  <a:cubicBezTo>
                    <a:pt x="67992" y="565689"/>
                    <a:pt x="73431" y="543932"/>
                    <a:pt x="76151" y="522175"/>
                  </a:cubicBezTo>
                  <a:cubicBezTo>
                    <a:pt x="78870" y="505857"/>
                    <a:pt x="81590" y="486820"/>
                    <a:pt x="87029" y="470501"/>
                  </a:cubicBezTo>
                  <a:cubicBezTo>
                    <a:pt x="87029" y="465062"/>
                    <a:pt x="92469" y="451464"/>
                    <a:pt x="92469" y="446025"/>
                  </a:cubicBezTo>
                  <a:cubicBezTo>
                    <a:pt x="92469" y="437866"/>
                    <a:pt x="73431" y="437866"/>
                    <a:pt x="65272" y="432426"/>
                  </a:cubicBezTo>
                  <a:cubicBezTo>
                    <a:pt x="59833" y="429707"/>
                    <a:pt x="54393" y="426987"/>
                    <a:pt x="54393" y="421548"/>
                  </a:cubicBezTo>
                  <a:cubicBezTo>
                    <a:pt x="54393" y="413389"/>
                    <a:pt x="62552" y="410669"/>
                    <a:pt x="73431" y="407949"/>
                  </a:cubicBezTo>
                  <a:cubicBezTo>
                    <a:pt x="78870" y="407949"/>
                    <a:pt x="92469" y="405230"/>
                    <a:pt x="100628" y="399790"/>
                  </a:cubicBezTo>
                  <a:cubicBezTo>
                    <a:pt x="106067" y="394351"/>
                    <a:pt x="106067" y="378033"/>
                    <a:pt x="108787" y="369874"/>
                  </a:cubicBezTo>
                  <a:cubicBezTo>
                    <a:pt x="114226" y="348117"/>
                    <a:pt x="119665" y="326360"/>
                    <a:pt x="125105" y="307322"/>
                  </a:cubicBezTo>
                  <a:cubicBezTo>
                    <a:pt x="130544" y="285565"/>
                    <a:pt x="135983" y="263808"/>
                    <a:pt x="141423" y="242051"/>
                  </a:cubicBezTo>
                  <a:cubicBezTo>
                    <a:pt x="146862" y="220293"/>
                    <a:pt x="152301" y="198536"/>
                    <a:pt x="155021" y="179498"/>
                  </a:cubicBezTo>
                  <a:cubicBezTo>
                    <a:pt x="157740" y="160461"/>
                    <a:pt x="163181" y="138703"/>
                    <a:pt x="168620" y="119665"/>
                  </a:cubicBezTo>
                  <a:cubicBezTo>
                    <a:pt x="176779" y="100627"/>
                    <a:pt x="182218" y="76150"/>
                    <a:pt x="193097" y="57113"/>
                  </a:cubicBezTo>
                  <a:lnTo>
                    <a:pt x="201256" y="38075"/>
                  </a:lnTo>
                  <a:cubicBezTo>
                    <a:pt x="206695" y="29916"/>
                    <a:pt x="209415" y="19038"/>
                    <a:pt x="217574" y="13598"/>
                  </a:cubicBezTo>
                  <a:cubicBezTo>
                    <a:pt x="231172" y="2720"/>
                    <a:pt x="255649" y="0"/>
                    <a:pt x="274687" y="0"/>
                  </a:cubicBezTo>
                  <a:close/>
                </a:path>
              </a:pathLst>
            </a:custGeom>
            <a:grpFill/>
            <a:ln w="27168" cap="flat">
              <a:noFill/>
              <a:prstDash val="solid"/>
              <a:miter/>
            </a:ln>
          </p:spPr>
          <p:txBody>
            <a:bodyPr rtlCol="0" anchor="ctr"/>
            <a:lstStyle/>
            <a:p>
              <a:endParaRPr/>
            </a:p>
          </p:txBody>
        </p:sp>
        <p:sp>
          <p:nvSpPr>
            <p:cNvPr id="36" name="Freeform: Shape 35">
              <a:extLst>
                <a:ext uri="{FF2B5EF4-FFF2-40B4-BE49-F238E27FC236}">
                  <a16:creationId xmlns:a16="http://schemas.microsoft.com/office/drawing/2014/main" id="{FD6AB36C-2BB9-458F-9B65-F616640B5697}"/>
                </a:ext>
              </a:extLst>
            </p:cNvPr>
            <p:cNvSpPr/>
            <p:nvPr/>
          </p:nvSpPr>
          <p:spPr>
            <a:xfrm>
              <a:off x="3443268" y="4186718"/>
              <a:ext cx="435145" cy="761503"/>
            </a:xfrm>
            <a:custGeom>
              <a:avLst/>
              <a:gdLst>
                <a:gd name="connsiteX0" fmla="*/ 400855 w 435145"/>
                <a:gd name="connsiteY0" fmla="*/ 678260 h 761503"/>
                <a:gd name="connsiteX1" fmla="*/ 384537 w 435145"/>
                <a:gd name="connsiteY1" fmla="*/ 719054 h 761503"/>
                <a:gd name="connsiteX2" fmla="*/ 368219 w 435145"/>
                <a:gd name="connsiteY2" fmla="*/ 713615 h 761503"/>
                <a:gd name="connsiteX3" fmla="*/ 360060 w 435145"/>
                <a:gd name="connsiteY3" fmla="*/ 697297 h 761503"/>
                <a:gd name="connsiteX4" fmla="*/ 360060 w 435145"/>
                <a:gd name="connsiteY4" fmla="*/ 651063 h 761503"/>
                <a:gd name="connsiteX5" fmla="*/ 332864 w 435145"/>
                <a:gd name="connsiteY5" fmla="*/ 686418 h 761503"/>
                <a:gd name="connsiteX6" fmla="*/ 251274 w 435145"/>
                <a:gd name="connsiteY6" fmla="*/ 721774 h 761503"/>
                <a:gd name="connsiteX7" fmla="*/ 229517 w 435145"/>
                <a:gd name="connsiteY7" fmla="*/ 719054 h 761503"/>
                <a:gd name="connsiteX8" fmla="*/ 158806 w 435145"/>
                <a:gd name="connsiteY8" fmla="*/ 694578 h 761503"/>
                <a:gd name="connsiteX9" fmla="*/ 112571 w 435145"/>
                <a:gd name="connsiteY9" fmla="*/ 659222 h 761503"/>
                <a:gd name="connsiteX10" fmla="*/ 79936 w 435145"/>
                <a:gd name="connsiteY10" fmla="*/ 607548 h 761503"/>
                <a:gd name="connsiteX11" fmla="*/ 63618 w 435145"/>
                <a:gd name="connsiteY11" fmla="*/ 542277 h 761503"/>
                <a:gd name="connsiteX12" fmla="*/ 58178 w 435145"/>
                <a:gd name="connsiteY12" fmla="*/ 471566 h 761503"/>
                <a:gd name="connsiteX13" fmla="*/ 60898 w 435145"/>
                <a:gd name="connsiteY13" fmla="*/ 400855 h 761503"/>
                <a:gd name="connsiteX14" fmla="*/ 66337 w 435145"/>
                <a:gd name="connsiteY14" fmla="*/ 335583 h 761503"/>
                <a:gd name="connsiteX15" fmla="*/ 85375 w 435145"/>
                <a:gd name="connsiteY15" fmla="*/ 267592 h 761503"/>
                <a:gd name="connsiteX16" fmla="*/ 109852 w 435145"/>
                <a:gd name="connsiteY16" fmla="*/ 199600 h 761503"/>
                <a:gd name="connsiteX17" fmla="*/ 145207 w 435145"/>
                <a:gd name="connsiteY17" fmla="*/ 145207 h 761503"/>
                <a:gd name="connsiteX18" fmla="*/ 188722 w 435145"/>
                <a:gd name="connsiteY18" fmla="*/ 96253 h 761503"/>
                <a:gd name="connsiteX19" fmla="*/ 243115 w 435145"/>
                <a:gd name="connsiteY19" fmla="*/ 71776 h 761503"/>
                <a:gd name="connsiteX20" fmla="*/ 286630 w 435145"/>
                <a:gd name="connsiteY20" fmla="*/ 63617 h 761503"/>
                <a:gd name="connsiteX21" fmla="*/ 305667 w 435145"/>
                <a:gd name="connsiteY21" fmla="*/ 66337 h 761503"/>
                <a:gd name="connsiteX22" fmla="*/ 324705 w 435145"/>
                <a:gd name="connsiteY22" fmla="*/ 79936 h 761503"/>
                <a:gd name="connsiteX23" fmla="*/ 341023 w 435145"/>
                <a:gd name="connsiteY23" fmla="*/ 101693 h 761503"/>
                <a:gd name="connsiteX24" fmla="*/ 354621 w 435145"/>
                <a:gd name="connsiteY24" fmla="*/ 123450 h 761503"/>
                <a:gd name="connsiteX25" fmla="*/ 354621 w 435145"/>
                <a:gd name="connsiteY25" fmla="*/ 98973 h 761503"/>
                <a:gd name="connsiteX26" fmla="*/ 360060 w 435145"/>
                <a:gd name="connsiteY26" fmla="*/ 74496 h 761503"/>
                <a:gd name="connsiteX27" fmla="*/ 365500 w 435145"/>
                <a:gd name="connsiteY27" fmla="*/ 63617 h 761503"/>
                <a:gd name="connsiteX28" fmla="*/ 373659 w 435145"/>
                <a:gd name="connsiteY28" fmla="*/ 58178 h 761503"/>
                <a:gd name="connsiteX29" fmla="*/ 381818 w 435145"/>
                <a:gd name="connsiteY29" fmla="*/ 63617 h 761503"/>
                <a:gd name="connsiteX30" fmla="*/ 389977 w 435145"/>
                <a:gd name="connsiteY30" fmla="*/ 82655 h 761503"/>
                <a:gd name="connsiteX31" fmla="*/ 392696 w 435145"/>
                <a:gd name="connsiteY31" fmla="*/ 126170 h 761503"/>
                <a:gd name="connsiteX32" fmla="*/ 395416 w 435145"/>
                <a:gd name="connsiteY32" fmla="*/ 186002 h 761503"/>
                <a:gd name="connsiteX33" fmla="*/ 398136 w 435145"/>
                <a:gd name="connsiteY33" fmla="*/ 237675 h 761503"/>
                <a:gd name="connsiteX34" fmla="*/ 398136 w 435145"/>
                <a:gd name="connsiteY34" fmla="*/ 243115 h 761503"/>
                <a:gd name="connsiteX35" fmla="*/ 395416 w 435145"/>
                <a:gd name="connsiteY35" fmla="*/ 256713 h 761503"/>
                <a:gd name="connsiteX36" fmla="*/ 379098 w 435145"/>
                <a:gd name="connsiteY36" fmla="*/ 278470 h 761503"/>
                <a:gd name="connsiteX37" fmla="*/ 362780 w 435145"/>
                <a:gd name="connsiteY37" fmla="*/ 273031 h 761503"/>
                <a:gd name="connsiteX38" fmla="*/ 354621 w 435145"/>
                <a:gd name="connsiteY38" fmla="*/ 256713 h 761503"/>
                <a:gd name="connsiteX39" fmla="*/ 354621 w 435145"/>
                <a:gd name="connsiteY39" fmla="*/ 213198 h 761503"/>
                <a:gd name="connsiteX40" fmla="*/ 354621 w 435145"/>
                <a:gd name="connsiteY40" fmla="*/ 205040 h 761503"/>
                <a:gd name="connsiteX41" fmla="*/ 338303 w 435145"/>
                <a:gd name="connsiteY41" fmla="*/ 147927 h 761503"/>
                <a:gd name="connsiteX42" fmla="*/ 292069 w 435145"/>
                <a:gd name="connsiteY42" fmla="*/ 107132 h 761503"/>
                <a:gd name="connsiteX43" fmla="*/ 262153 w 435145"/>
                <a:gd name="connsiteY43" fmla="*/ 120730 h 761503"/>
                <a:gd name="connsiteX44" fmla="*/ 251274 w 435145"/>
                <a:gd name="connsiteY44" fmla="*/ 131609 h 761503"/>
                <a:gd name="connsiteX45" fmla="*/ 240395 w 435145"/>
                <a:gd name="connsiteY45" fmla="*/ 139768 h 761503"/>
                <a:gd name="connsiteX46" fmla="*/ 237676 w 435145"/>
                <a:gd name="connsiteY46" fmla="*/ 164245 h 761503"/>
                <a:gd name="connsiteX47" fmla="*/ 226797 w 435145"/>
                <a:gd name="connsiteY47" fmla="*/ 196881 h 761503"/>
                <a:gd name="connsiteX48" fmla="*/ 213199 w 435145"/>
                <a:gd name="connsiteY48" fmla="*/ 259433 h 761503"/>
                <a:gd name="connsiteX49" fmla="*/ 207759 w 435145"/>
                <a:gd name="connsiteY49" fmla="*/ 324704 h 761503"/>
                <a:gd name="connsiteX50" fmla="*/ 207759 w 435145"/>
                <a:gd name="connsiteY50" fmla="*/ 335583 h 761503"/>
                <a:gd name="connsiteX51" fmla="*/ 205040 w 435145"/>
                <a:gd name="connsiteY51" fmla="*/ 349181 h 761503"/>
                <a:gd name="connsiteX52" fmla="*/ 207759 w 435145"/>
                <a:gd name="connsiteY52" fmla="*/ 368219 h 761503"/>
                <a:gd name="connsiteX53" fmla="*/ 207759 w 435145"/>
                <a:gd name="connsiteY53" fmla="*/ 376378 h 761503"/>
                <a:gd name="connsiteX54" fmla="*/ 205040 w 435145"/>
                <a:gd name="connsiteY54" fmla="*/ 387256 h 761503"/>
                <a:gd name="connsiteX55" fmla="*/ 205040 w 435145"/>
                <a:gd name="connsiteY55" fmla="*/ 395415 h 761503"/>
                <a:gd name="connsiteX56" fmla="*/ 205040 w 435145"/>
                <a:gd name="connsiteY56" fmla="*/ 406294 h 761503"/>
                <a:gd name="connsiteX57" fmla="*/ 205040 w 435145"/>
                <a:gd name="connsiteY57" fmla="*/ 425332 h 761503"/>
                <a:gd name="connsiteX58" fmla="*/ 213199 w 435145"/>
                <a:gd name="connsiteY58" fmla="*/ 493323 h 761503"/>
                <a:gd name="connsiteX59" fmla="*/ 221358 w 435145"/>
                <a:gd name="connsiteY59" fmla="*/ 561314 h 761503"/>
                <a:gd name="connsiteX60" fmla="*/ 226797 w 435145"/>
                <a:gd name="connsiteY60" fmla="*/ 591231 h 761503"/>
                <a:gd name="connsiteX61" fmla="*/ 240395 w 435145"/>
                <a:gd name="connsiteY61" fmla="*/ 618427 h 761503"/>
                <a:gd name="connsiteX62" fmla="*/ 283910 w 435145"/>
                <a:gd name="connsiteY62" fmla="*/ 651063 h 761503"/>
                <a:gd name="connsiteX63" fmla="*/ 338303 w 435145"/>
                <a:gd name="connsiteY63" fmla="*/ 612988 h 761503"/>
                <a:gd name="connsiteX64" fmla="*/ 354621 w 435145"/>
                <a:gd name="connsiteY64" fmla="*/ 577632 h 761503"/>
                <a:gd name="connsiteX65" fmla="*/ 357341 w 435145"/>
                <a:gd name="connsiteY65" fmla="*/ 509641 h 761503"/>
                <a:gd name="connsiteX66" fmla="*/ 362780 w 435145"/>
                <a:gd name="connsiteY66" fmla="*/ 485164 h 761503"/>
                <a:gd name="connsiteX67" fmla="*/ 368219 w 435145"/>
                <a:gd name="connsiteY67" fmla="*/ 474286 h 761503"/>
                <a:gd name="connsiteX68" fmla="*/ 376378 w 435145"/>
                <a:gd name="connsiteY68" fmla="*/ 468846 h 761503"/>
                <a:gd name="connsiteX69" fmla="*/ 384537 w 435145"/>
                <a:gd name="connsiteY69" fmla="*/ 474286 h 761503"/>
                <a:gd name="connsiteX70" fmla="*/ 392696 w 435145"/>
                <a:gd name="connsiteY70" fmla="*/ 493323 h 761503"/>
                <a:gd name="connsiteX71" fmla="*/ 395416 w 435145"/>
                <a:gd name="connsiteY71" fmla="*/ 558595 h 761503"/>
                <a:gd name="connsiteX72" fmla="*/ 398136 w 435145"/>
                <a:gd name="connsiteY72" fmla="*/ 618427 h 761503"/>
                <a:gd name="connsiteX73" fmla="*/ 400855 w 435145"/>
                <a:gd name="connsiteY73" fmla="*/ 678260 h 76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435145" h="761503">
                  <a:moveTo>
                    <a:pt x="400855" y="678260"/>
                  </a:moveTo>
                  <a:cubicBezTo>
                    <a:pt x="400855" y="689138"/>
                    <a:pt x="400855" y="719054"/>
                    <a:pt x="384537" y="719054"/>
                  </a:cubicBezTo>
                  <a:cubicBezTo>
                    <a:pt x="376378" y="719054"/>
                    <a:pt x="373659" y="716335"/>
                    <a:pt x="368219" y="713615"/>
                  </a:cubicBezTo>
                  <a:cubicBezTo>
                    <a:pt x="362780" y="710895"/>
                    <a:pt x="360060" y="702736"/>
                    <a:pt x="360060" y="697297"/>
                  </a:cubicBezTo>
                  <a:cubicBezTo>
                    <a:pt x="357341" y="680979"/>
                    <a:pt x="357341" y="664661"/>
                    <a:pt x="360060" y="651063"/>
                  </a:cubicBezTo>
                  <a:cubicBezTo>
                    <a:pt x="354621" y="659222"/>
                    <a:pt x="341023" y="678260"/>
                    <a:pt x="332864" y="686418"/>
                  </a:cubicBezTo>
                  <a:cubicBezTo>
                    <a:pt x="311107" y="708176"/>
                    <a:pt x="283910" y="721774"/>
                    <a:pt x="251274" y="721774"/>
                  </a:cubicBezTo>
                  <a:cubicBezTo>
                    <a:pt x="243115" y="721774"/>
                    <a:pt x="237676" y="721774"/>
                    <a:pt x="229517" y="719054"/>
                  </a:cubicBezTo>
                  <a:cubicBezTo>
                    <a:pt x="207759" y="716335"/>
                    <a:pt x="183283" y="708176"/>
                    <a:pt x="158806" y="694578"/>
                  </a:cubicBezTo>
                  <a:cubicBezTo>
                    <a:pt x="142488" y="686418"/>
                    <a:pt x="126170" y="672820"/>
                    <a:pt x="112571" y="659222"/>
                  </a:cubicBezTo>
                  <a:cubicBezTo>
                    <a:pt x="98973" y="642904"/>
                    <a:pt x="88095" y="626586"/>
                    <a:pt x="79936" y="607548"/>
                  </a:cubicBezTo>
                  <a:cubicBezTo>
                    <a:pt x="71777" y="585791"/>
                    <a:pt x="66337" y="566754"/>
                    <a:pt x="63618" y="542277"/>
                  </a:cubicBezTo>
                  <a:cubicBezTo>
                    <a:pt x="60898" y="517800"/>
                    <a:pt x="58178" y="493323"/>
                    <a:pt x="58178" y="471566"/>
                  </a:cubicBezTo>
                  <a:cubicBezTo>
                    <a:pt x="58178" y="447089"/>
                    <a:pt x="58178" y="425332"/>
                    <a:pt x="60898" y="400855"/>
                  </a:cubicBezTo>
                  <a:cubicBezTo>
                    <a:pt x="63618" y="379098"/>
                    <a:pt x="60898" y="357340"/>
                    <a:pt x="66337" y="335583"/>
                  </a:cubicBezTo>
                  <a:cubicBezTo>
                    <a:pt x="69057" y="313826"/>
                    <a:pt x="77216" y="289349"/>
                    <a:pt x="85375" y="267592"/>
                  </a:cubicBezTo>
                  <a:cubicBezTo>
                    <a:pt x="93534" y="243115"/>
                    <a:pt x="98973" y="221357"/>
                    <a:pt x="109852" y="199600"/>
                  </a:cubicBezTo>
                  <a:cubicBezTo>
                    <a:pt x="118011" y="177843"/>
                    <a:pt x="131609" y="161525"/>
                    <a:pt x="145207" y="145207"/>
                  </a:cubicBezTo>
                  <a:cubicBezTo>
                    <a:pt x="158806" y="128889"/>
                    <a:pt x="172404" y="109852"/>
                    <a:pt x="188722" y="96253"/>
                  </a:cubicBezTo>
                  <a:cubicBezTo>
                    <a:pt x="205040" y="82655"/>
                    <a:pt x="224077" y="77216"/>
                    <a:pt x="243115" y="71776"/>
                  </a:cubicBezTo>
                  <a:cubicBezTo>
                    <a:pt x="256713" y="69057"/>
                    <a:pt x="273031" y="63617"/>
                    <a:pt x="286630" y="63617"/>
                  </a:cubicBezTo>
                  <a:cubicBezTo>
                    <a:pt x="292069" y="63617"/>
                    <a:pt x="297508" y="63617"/>
                    <a:pt x="305667" y="66337"/>
                  </a:cubicBezTo>
                  <a:cubicBezTo>
                    <a:pt x="313826" y="69057"/>
                    <a:pt x="319266" y="74496"/>
                    <a:pt x="324705" y="79936"/>
                  </a:cubicBezTo>
                  <a:cubicBezTo>
                    <a:pt x="332864" y="85375"/>
                    <a:pt x="332864" y="93534"/>
                    <a:pt x="341023" y="101693"/>
                  </a:cubicBezTo>
                  <a:cubicBezTo>
                    <a:pt x="346462" y="107132"/>
                    <a:pt x="349182" y="118011"/>
                    <a:pt x="354621" y="123450"/>
                  </a:cubicBezTo>
                  <a:cubicBezTo>
                    <a:pt x="354621" y="115291"/>
                    <a:pt x="354621" y="101693"/>
                    <a:pt x="354621" y="98973"/>
                  </a:cubicBezTo>
                  <a:cubicBezTo>
                    <a:pt x="354621" y="90814"/>
                    <a:pt x="354621" y="79936"/>
                    <a:pt x="360060" y="74496"/>
                  </a:cubicBezTo>
                  <a:cubicBezTo>
                    <a:pt x="362780" y="71776"/>
                    <a:pt x="362780" y="69057"/>
                    <a:pt x="365500" y="63617"/>
                  </a:cubicBezTo>
                  <a:cubicBezTo>
                    <a:pt x="368219" y="60898"/>
                    <a:pt x="370939" y="58178"/>
                    <a:pt x="373659" y="58178"/>
                  </a:cubicBezTo>
                  <a:cubicBezTo>
                    <a:pt x="376378" y="58178"/>
                    <a:pt x="379098" y="60898"/>
                    <a:pt x="381818" y="63617"/>
                  </a:cubicBezTo>
                  <a:cubicBezTo>
                    <a:pt x="384537" y="69057"/>
                    <a:pt x="387257" y="77216"/>
                    <a:pt x="389977" y="82655"/>
                  </a:cubicBezTo>
                  <a:cubicBezTo>
                    <a:pt x="389977" y="90814"/>
                    <a:pt x="392696" y="107132"/>
                    <a:pt x="392696" y="126170"/>
                  </a:cubicBezTo>
                  <a:cubicBezTo>
                    <a:pt x="392696" y="150647"/>
                    <a:pt x="392696" y="177843"/>
                    <a:pt x="395416" y="186002"/>
                  </a:cubicBezTo>
                  <a:cubicBezTo>
                    <a:pt x="398136" y="205040"/>
                    <a:pt x="398136" y="215918"/>
                    <a:pt x="398136" y="237675"/>
                  </a:cubicBezTo>
                  <a:cubicBezTo>
                    <a:pt x="398136" y="240395"/>
                    <a:pt x="398136" y="243115"/>
                    <a:pt x="398136" y="243115"/>
                  </a:cubicBezTo>
                  <a:cubicBezTo>
                    <a:pt x="398136" y="248554"/>
                    <a:pt x="398136" y="251274"/>
                    <a:pt x="395416" y="256713"/>
                  </a:cubicBezTo>
                  <a:cubicBezTo>
                    <a:pt x="392696" y="267592"/>
                    <a:pt x="389977" y="278470"/>
                    <a:pt x="379098" y="278470"/>
                  </a:cubicBezTo>
                  <a:cubicBezTo>
                    <a:pt x="370939" y="278470"/>
                    <a:pt x="368219" y="275751"/>
                    <a:pt x="362780" y="273031"/>
                  </a:cubicBezTo>
                  <a:cubicBezTo>
                    <a:pt x="357341" y="270311"/>
                    <a:pt x="354621" y="262152"/>
                    <a:pt x="354621" y="256713"/>
                  </a:cubicBezTo>
                  <a:cubicBezTo>
                    <a:pt x="349182" y="237675"/>
                    <a:pt x="354621" y="232236"/>
                    <a:pt x="354621" y="213198"/>
                  </a:cubicBezTo>
                  <a:cubicBezTo>
                    <a:pt x="354621" y="210479"/>
                    <a:pt x="354621" y="207759"/>
                    <a:pt x="354621" y="205040"/>
                  </a:cubicBezTo>
                  <a:cubicBezTo>
                    <a:pt x="349182" y="186002"/>
                    <a:pt x="343742" y="169684"/>
                    <a:pt x="338303" y="147927"/>
                  </a:cubicBezTo>
                  <a:cubicBezTo>
                    <a:pt x="332864" y="131609"/>
                    <a:pt x="311107" y="107132"/>
                    <a:pt x="292069" y="107132"/>
                  </a:cubicBezTo>
                  <a:cubicBezTo>
                    <a:pt x="281190" y="107132"/>
                    <a:pt x="270312" y="115291"/>
                    <a:pt x="262153" y="120730"/>
                  </a:cubicBezTo>
                  <a:cubicBezTo>
                    <a:pt x="259433" y="123450"/>
                    <a:pt x="256713" y="126170"/>
                    <a:pt x="251274" y="131609"/>
                  </a:cubicBezTo>
                  <a:cubicBezTo>
                    <a:pt x="248554" y="134329"/>
                    <a:pt x="243115" y="137048"/>
                    <a:pt x="240395" y="139768"/>
                  </a:cubicBezTo>
                  <a:cubicBezTo>
                    <a:pt x="237676" y="145207"/>
                    <a:pt x="240395" y="156086"/>
                    <a:pt x="237676" y="164245"/>
                  </a:cubicBezTo>
                  <a:cubicBezTo>
                    <a:pt x="232236" y="175123"/>
                    <a:pt x="229517" y="186002"/>
                    <a:pt x="226797" y="196881"/>
                  </a:cubicBezTo>
                  <a:cubicBezTo>
                    <a:pt x="221358" y="218638"/>
                    <a:pt x="218638" y="237675"/>
                    <a:pt x="213199" y="259433"/>
                  </a:cubicBezTo>
                  <a:cubicBezTo>
                    <a:pt x="210479" y="281190"/>
                    <a:pt x="207759" y="302947"/>
                    <a:pt x="207759" y="324704"/>
                  </a:cubicBezTo>
                  <a:cubicBezTo>
                    <a:pt x="207759" y="327424"/>
                    <a:pt x="207759" y="332863"/>
                    <a:pt x="207759" y="335583"/>
                  </a:cubicBezTo>
                  <a:cubicBezTo>
                    <a:pt x="207759" y="341022"/>
                    <a:pt x="205040" y="343742"/>
                    <a:pt x="205040" y="349181"/>
                  </a:cubicBezTo>
                  <a:cubicBezTo>
                    <a:pt x="205040" y="354621"/>
                    <a:pt x="207759" y="362779"/>
                    <a:pt x="207759" y="368219"/>
                  </a:cubicBezTo>
                  <a:cubicBezTo>
                    <a:pt x="207759" y="370939"/>
                    <a:pt x="207759" y="373658"/>
                    <a:pt x="207759" y="376378"/>
                  </a:cubicBezTo>
                  <a:cubicBezTo>
                    <a:pt x="205040" y="381817"/>
                    <a:pt x="205040" y="384537"/>
                    <a:pt x="205040" y="387256"/>
                  </a:cubicBezTo>
                  <a:cubicBezTo>
                    <a:pt x="205040" y="389976"/>
                    <a:pt x="205040" y="392696"/>
                    <a:pt x="205040" y="395415"/>
                  </a:cubicBezTo>
                  <a:cubicBezTo>
                    <a:pt x="205040" y="398135"/>
                    <a:pt x="205040" y="403574"/>
                    <a:pt x="205040" y="406294"/>
                  </a:cubicBezTo>
                  <a:cubicBezTo>
                    <a:pt x="205040" y="411733"/>
                    <a:pt x="205040" y="417173"/>
                    <a:pt x="205040" y="425332"/>
                  </a:cubicBezTo>
                  <a:cubicBezTo>
                    <a:pt x="205040" y="449809"/>
                    <a:pt x="213199" y="471566"/>
                    <a:pt x="213199" y="493323"/>
                  </a:cubicBezTo>
                  <a:cubicBezTo>
                    <a:pt x="213199" y="517800"/>
                    <a:pt x="215919" y="539557"/>
                    <a:pt x="221358" y="561314"/>
                  </a:cubicBezTo>
                  <a:cubicBezTo>
                    <a:pt x="224077" y="572193"/>
                    <a:pt x="224077" y="580352"/>
                    <a:pt x="226797" y="591231"/>
                  </a:cubicBezTo>
                  <a:cubicBezTo>
                    <a:pt x="229517" y="599390"/>
                    <a:pt x="237676" y="607548"/>
                    <a:pt x="240395" y="618427"/>
                  </a:cubicBezTo>
                  <a:cubicBezTo>
                    <a:pt x="248554" y="637465"/>
                    <a:pt x="262153" y="651063"/>
                    <a:pt x="283910" y="651063"/>
                  </a:cubicBezTo>
                  <a:cubicBezTo>
                    <a:pt x="302948" y="651063"/>
                    <a:pt x="330144" y="629306"/>
                    <a:pt x="338303" y="612988"/>
                  </a:cubicBezTo>
                  <a:cubicBezTo>
                    <a:pt x="346462" y="599390"/>
                    <a:pt x="351901" y="591231"/>
                    <a:pt x="354621" y="577632"/>
                  </a:cubicBezTo>
                  <a:cubicBezTo>
                    <a:pt x="354621" y="550436"/>
                    <a:pt x="354621" y="517800"/>
                    <a:pt x="357341" y="509641"/>
                  </a:cubicBezTo>
                  <a:cubicBezTo>
                    <a:pt x="357341" y="501482"/>
                    <a:pt x="357341" y="490603"/>
                    <a:pt x="362780" y="485164"/>
                  </a:cubicBezTo>
                  <a:cubicBezTo>
                    <a:pt x="365500" y="482444"/>
                    <a:pt x="365500" y="479725"/>
                    <a:pt x="368219" y="474286"/>
                  </a:cubicBezTo>
                  <a:cubicBezTo>
                    <a:pt x="370939" y="471566"/>
                    <a:pt x="373659" y="468846"/>
                    <a:pt x="376378" y="468846"/>
                  </a:cubicBezTo>
                  <a:cubicBezTo>
                    <a:pt x="379098" y="468846"/>
                    <a:pt x="381818" y="471566"/>
                    <a:pt x="384537" y="474286"/>
                  </a:cubicBezTo>
                  <a:cubicBezTo>
                    <a:pt x="387257" y="479725"/>
                    <a:pt x="389977" y="487884"/>
                    <a:pt x="392696" y="493323"/>
                  </a:cubicBezTo>
                  <a:cubicBezTo>
                    <a:pt x="392696" y="501482"/>
                    <a:pt x="395416" y="539557"/>
                    <a:pt x="395416" y="558595"/>
                  </a:cubicBezTo>
                  <a:cubicBezTo>
                    <a:pt x="395416" y="583072"/>
                    <a:pt x="395416" y="610268"/>
                    <a:pt x="398136" y="618427"/>
                  </a:cubicBezTo>
                  <a:cubicBezTo>
                    <a:pt x="398136" y="648343"/>
                    <a:pt x="400855" y="659222"/>
                    <a:pt x="400855" y="678260"/>
                  </a:cubicBezTo>
                </a:path>
              </a:pathLst>
            </a:custGeom>
            <a:grpFill/>
            <a:ln w="27168" cap="flat">
              <a:noFill/>
              <a:prstDash val="solid"/>
              <a:miter/>
            </a:ln>
          </p:spPr>
          <p:txBody>
            <a:bodyPr rtlCol="0" anchor="ctr"/>
            <a:lstStyle/>
            <a:p>
              <a:endParaRPr/>
            </a:p>
          </p:txBody>
        </p:sp>
        <p:sp>
          <p:nvSpPr>
            <p:cNvPr id="37" name="Freeform: Shape 36">
              <a:extLst>
                <a:ext uri="{FF2B5EF4-FFF2-40B4-BE49-F238E27FC236}">
                  <a16:creationId xmlns:a16="http://schemas.microsoft.com/office/drawing/2014/main" id="{77CD6E50-E0F0-4933-B850-6730D4173539}"/>
                </a:ext>
              </a:extLst>
            </p:cNvPr>
            <p:cNvSpPr/>
            <p:nvPr/>
          </p:nvSpPr>
          <p:spPr>
            <a:xfrm>
              <a:off x="3829459" y="4200317"/>
              <a:ext cx="598325" cy="761503"/>
            </a:xfrm>
            <a:custGeom>
              <a:avLst/>
              <a:gdLst>
                <a:gd name="connsiteX0" fmla="*/ 360060 w 598324"/>
                <a:gd name="connsiteY0" fmla="*/ 332863 h 761503"/>
                <a:gd name="connsiteX1" fmla="*/ 341023 w 598324"/>
                <a:gd name="connsiteY1" fmla="*/ 370939 h 761503"/>
                <a:gd name="connsiteX2" fmla="*/ 376378 w 598324"/>
                <a:gd name="connsiteY2" fmla="*/ 389976 h 761503"/>
                <a:gd name="connsiteX3" fmla="*/ 425332 w 598324"/>
                <a:gd name="connsiteY3" fmla="*/ 433491 h 761503"/>
                <a:gd name="connsiteX4" fmla="*/ 438930 w 598324"/>
                <a:gd name="connsiteY4" fmla="*/ 463407 h 761503"/>
                <a:gd name="connsiteX5" fmla="*/ 449809 w 598324"/>
                <a:gd name="connsiteY5" fmla="*/ 498762 h 761503"/>
                <a:gd name="connsiteX6" fmla="*/ 457968 w 598324"/>
                <a:gd name="connsiteY6" fmla="*/ 528679 h 761503"/>
                <a:gd name="connsiteX7" fmla="*/ 466127 w 598324"/>
                <a:gd name="connsiteY7" fmla="*/ 564034 h 761503"/>
                <a:gd name="connsiteX8" fmla="*/ 471566 w 598324"/>
                <a:gd name="connsiteY8" fmla="*/ 593950 h 761503"/>
                <a:gd name="connsiteX9" fmla="*/ 479725 w 598324"/>
                <a:gd name="connsiteY9" fmla="*/ 607548 h 761503"/>
                <a:gd name="connsiteX10" fmla="*/ 487884 w 598324"/>
                <a:gd name="connsiteY10" fmla="*/ 623867 h 761503"/>
                <a:gd name="connsiteX11" fmla="*/ 501482 w 598324"/>
                <a:gd name="connsiteY11" fmla="*/ 651063 h 761503"/>
                <a:gd name="connsiteX12" fmla="*/ 523240 w 598324"/>
                <a:gd name="connsiteY12" fmla="*/ 670101 h 761503"/>
                <a:gd name="connsiteX13" fmla="*/ 534119 w 598324"/>
                <a:gd name="connsiteY13" fmla="*/ 686418 h 761503"/>
                <a:gd name="connsiteX14" fmla="*/ 531399 w 598324"/>
                <a:gd name="connsiteY14" fmla="*/ 694578 h 761503"/>
                <a:gd name="connsiteX15" fmla="*/ 498763 w 598324"/>
                <a:gd name="connsiteY15" fmla="*/ 708176 h 761503"/>
                <a:gd name="connsiteX16" fmla="*/ 449809 w 598324"/>
                <a:gd name="connsiteY16" fmla="*/ 700017 h 761503"/>
                <a:gd name="connsiteX17" fmla="*/ 400855 w 598324"/>
                <a:gd name="connsiteY17" fmla="*/ 667381 h 761503"/>
                <a:gd name="connsiteX18" fmla="*/ 381817 w 598324"/>
                <a:gd name="connsiteY18" fmla="*/ 642904 h 761503"/>
                <a:gd name="connsiteX19" fmla="*/ 368219 w 598324"/>
                <a:gd name="connsiteY19" fmla="*/ 610268 h 761503"/>
                <a:gd name="connsiteX20" fmla="*/ 349182 w 598324"/>
                <a:gd name="connsiteY20" fmla="*/ 550436 h 761503"/>
                <a:gd name="connsiteX21" fmla="*/ 338303 w 598324"/>
                <a:gd name="connsiteY21" fmla="*/ 504202 h 761503"/>
                <a:gd name="connsiteX22" fmla="*/ 330144 w 598324"/>
                <a:gd name="connsiteY22" fmla="*/ 477005 h 761503"/>
                <a:gd name="connsiteX23" fmla="*/ 321985 w 598324"/>
                <a:gd name="connsiteY23" fmla="*/ 455248 h 761503"/>
                <a:gd name="connsiteX24" fmla="*/ 305667 w 598324"/>
                <a:gd name="connsiteY24" fmla="*/ 436210 h 761503"/>
                <a:gd name="connsiteX25" fmla="*/ 294788 w 598324"/>
                <a:gd name="connsiteY25" fmla="*/ 441650 h 761503"/>
                <a:gd name="connsiteX26" fmla="*/ 278471 w 598324"/>
                <a:gd name="connsiteY26" fmla="*/ 463407 h 761503"/>
                <a:gd name="connsiteX27" fmla="*/ 264872 w 598324"/>
                <a:gd name="connsiteY27" fmla="*/ 496043 h 761503"/>
                <a:gd name="connsiteX28" fmla="*/ 262153 w 598324"/>
                <a:gd name="connsiteY28" fmla="*/ 517800 h 761503"/>
                <a:gd name="connsiteX29" fmla="*/ 262153 w 598324"/>
                <a:gd name="connsiteY29" fmla="*/ 523239 h 761503"/>
                <a:gd name="connsiteX30" fmla="*/ 262153 w 598324"/>
                <a:gd name="connsiteY30" fmla="*/ 553155 h 761503"/>
                <a:gd name="connsiteX31" fmla="*/ 262153 w 598324"/>
                <a:gd name="connsiteY31" fmla="*/ 629306 h 761503"/>
                <a:gd name="connsiteX32" fmla="*/ 259433 w 598324"/>
                <a:gd name="connsiteY32" fmla="*/ 659222 h 761503"/>
                <a:gd name="connsiteX33" fmla="*/ 283910 w 598324"/>
                <a:gd name="connsiteY33" fmla="*/ 659222 h 761503"/>
                <a:gd name="connsiteX34" fmla="*/ 321985 w 598324"/>
                <a:gd name="connsiteY34" fmla="*/ 675540 h 761503"/>
                <a:gd name="connsiteX35" fmla="*/ 316546 w 598324"/>
                <a:gd name="connsiteY35" fmla="*/ 691858 h 761503"/>
                <a:gd name="connsiteX36" fmla="*/ 300228 w 598324"/>
                <a:gd name="connsiteY36" fmla="*/ 700017 h 761503"/>
                <a:gd name="connsiteX37" fmla="*/ 278471 w 598324"/>
                <a:gd name="connsiteY37" fmla="*/ 702736 h 761503"/>
                <a:gd name="connsiteX38" fmla="*/ 243115 w 598324"/>
                <a:gd name="connsiteY38" fmla="*/ 702736 h 761503"/>
                <a:gd name="connsiteX39" fmla="*/ 221358 w 598324"/>
                <a:gd name="connsiteY39" fmla="*/ 710895 h 761503"/>
                <a:gd name="connsiteX40" fmla="*/ 194161 w 598324"/>
                <a:gd name="connsiteY40" fmla="*/ 702736 h 761503"/>
                <a:gd name="connsiteX41" fmla="*/ 177843 w 598324"/>
                <a:gd name="connsiteY41" fmla="*/ 702736 h 761503"/>
                <a:gd name="connsiteX42" fmla="*/ 126170 w 598324"/>
                <a:gd name="connsiteY42" fmla="*/ 702736 h 761503"/>
                <a:gd name="connsiteX43" fmla="*/ 101693 w 598324"/>
                <a:gd name="connsiteY43" fmla="*/ 702736 h 761503"/>
                <a:gd name="connsiteX44" fmla="*/ 74496 w 598324"/>
                <a:gd name="connsiteY44" fmla="*/ 697297 h 761503"/>
                <a:gd name="connsiteX45" fmla="*/ 58178 w 598324"/>
                <a:gd name="connsiteY45" fmla="*/ 680979 h 761503"/>
                <a:gd name="connsiteX46" fmla="*/ 63617 w 598324"/>
                <a:gd name="connsiteY46" fmla="*/ 672820 h 761503"/>
                <a:gd name="connsiteX47" fmla="*/ 85375 w 598324"/>
                <a:gd name="connsiteY47" fmla="*/ 664661 h 761503"/>
                <a:gd name="connsiteX48" fmla="*/ 128889 w 598324"/>
                <a:gd name="connsiteY48" fmla="*/ 659222 h 761503"/>
                <a:gd name="connsiteX49" fmla="*/ 147927 w 598324"/>
                <a:gd name="connsiteY49" fmla="*/ 659222 h 761503"/>
                <a:gd name="connsiteX50" fmla="*/ 145207 w 598324"/>
                <a:gd name="connsiteY50" fmla="*/ 653783 h 761503"/>
                <a:gd name="connsiteX51" fmla="*/ 131609 w 598324"/>
                <a:gd name="connsiteY51" fmla="*/ 585791 h 761503"/>
                <a:gd name="connsiteX52" fmla="*/ 134329 w 598324"/>
                <a:gd name="connsiteY52" fmla="*/ 498762 h 761503"/>
                <a:gd name="connsiteX53" fmla="*/ 137048 w 598324"/>
                <a:gd name="connsiteY53" fmla="*/ 406294 h 761503"/>
                <a:gd name="connsiteX54" fmla="*/ 134329 w 598324"/>
                <a:gd name="connsiteY54" fmla="*/ 327424 h 761503"/>
                <a:gd name="connsiteX55" fmla="*/ 137048 w 598324"/>
                <a:gd name="connsiteY55" fmla="*/ 253993 h 761503"/>
                <a:gd name="connsiteX56" fmla="*/ 139768 w 598324"/>
                <a:gd name="connsiteY56" fmla="*/ 207759 h 761503"/>
                <a:gd name="connsiteX57" fmla="*/ 137048 w 598324"/>
                <a:gd name="connsiteY57" fmla="*/ 172404 h 761503"/>
                <a:gd name="connsiteX58" fmla="*/ 137048 w 598324"/>
                <a:gd name="connsiteY58" fmla="*/ 112571 h 761503"/>
                <a:gd name="connsiteX59" fmla="*/ 126170 w 598324"/>
                <a:gd name="connsiteY59" fmla="*/ 112571 h 761503"/>
                <a:gd name="connsiteX60" fmla="*/ 101693 w 598324"/>
                <a:gd name="connsiteY60" fmla="*/ 112571 h 761503"/>
                <a:gd name="connsiteX61" fmla="*/ 74496 w 598324"/>
                <a:gd name="connsiteY61" fmla="*/ 107132 h 761503"/>
                <a:gd name="connsiteX62" fmla="*/ 58178 w 598324"/>
                <a:gd name="connsiteY62" fmla="*/ 90814 h 761503"/>
                <a:gd name="connsiteX63" fmla="*/ 63617 w 598324"/>
                <a:gd name="connsiteY63" fmla="*/ 82655 h 761503"/>
                <a:gd name="connsiteX64" fmla="*/ 85375 w 598324"/>
                <a:gd name="connsiteY64" fmla="*/ 74496 h 761503"/>
                <a:gd name="connsiteX65" fmla="*/ 137048 w 598324"/>
                <a:gd name="connsiteY65" fmla="*/ 69057 h 761503"/>
                <a:gd name="connsiteX66" fmla="*/ 145207 w 598324"/>
                <a:gd name="connsiteY66" fmla="*/ 69057 h 761503"/>
                <a:gd name="connsiteX67" fmla="*/ 169684 w 598324"/>
                <a:gd name="connsiteY67" fmla="*/ 58178 h 761503"/>
                <a:gd name="connsiteX68" fmla="*/ 177843 w 598324"/>
                <a:gd name="connsiteY68" fmla="*/ 58178 h 761503"/>
                <a:gd name="connsiteX69" fmla="*/ 205040 w 598324"/>
                <a:gd name="connsiteY69" fmla="*/ 66337 h 761503"/>
                <a:gd name="connsiteX70" fmla="*/ 286629 w 598324"/>
                <a:gd name="connsiteY70" fmla="*/ 63617 h 761503"/>
                <a:gd name="connsiteX71" fmla="*/ 324705 w 598324"/>
                <a:gd name="connsiteY71" fmla="*/ 79936 h 761503"/>
                <a:gd name="connsiteX72" fmla="*/ 319265 w 598324"/>
                <a:gd name="connsiteY72" fmla="*/ 96253 h 761503"/>
                <a:gd name="connsiteX73" fmla="*/ 302948 w 598324"/>
                <a:gd name="connsiteY73" fmla="*/ 104412 h 761503"/>
                <a:gd name="connsiteX74" fmla="*/ 278471 w 598324"/>
                <a:gd name="connsiteY74" fmla="*/ 112571 h 761503"/>
                <a:gd name="connsiteX75" fmla="*/ 232236 w 598324"/>
                <a:gd name="connsiteY75" fmla="*/ 112571 h 761503"/>
                <a:gd name="connsiteX76" fmla="*/ 240395 w 598324"/>
                <a:gd name="connsiteY76" fmla="*/ 137048 h 761503"/>
                <a:gd name="connsiteX77" fmla="*/ 240395 w 598324"/>
                <a:gd name="connsiteY77" fmla="*/ 150647 h 761503"/>
                <a:gd name="connsiteX78" fmla="*/ 243115 w 598324"/>
                <a:gd name="connsiteY78" fmla="*/ 158805 h 761503"/>
                <a:gd name="connsiteX79" fmla="*/ 248554 w 598324"/>
                <a:gd name="connsiteY79" fmla="*/ 188722 h 761503"/>
                <a:gd name="connsiteX80" fmla="*/ 248554 w 598324"/>
                <a:gd name="connsiteY80" fmla="*/ 199600 h 761503"/>
                <a:gd name="connsiteX81" fmla="*/ 248554 w 598324"/>
                <a:gd name="connsiteY81" fmla="*/ 221357 h 761503"/>
                <a:gd name="connsiteX82" fmla="*/ 253994 w 598324"/>
                <a:gd name="connsiteY82" fmla="*/ 264872 h 761503"/>
                <a:gd name="connsiteX83" fmla="*/ 262153 w 598324"/>
                <a:gd name="connsiteY83" fmla="*/ 297508 h 761503"/>
                <a:gd name="connsiteX84" fmla="*/ 264872 w 598324"/>
                <a:gd name="connsiteY84" fmla="*/ 324704 h 761503"/>
                <a:gd name="connsiteX85" fmla="*/ 264872 w 598324"/>
                <a:gd name="connsiteY85" fmla="*/ 332863 h 761503"/>
                <a:gd name="connsiteX86" fmla="*/ 264872 w 598324"/>
                <a:gd name="connsiteY86" fmla="*/ 351901 h 761503"/>
                <a:gd name="connsiteX87" fmla="*/ 262153 w 598324"/>
                <a:gd name="connsiteY87" fmla="*/ 370939 h 761503"/>
                <a:gd name="connsiteX88" fmla="*/ 267592 w 598324"/>
                <a:gd name="connsiteY88" fmla="*/ 384537 h 761503"/>
                <a:gd name="connsiteX89" fmla="*/ 278471 w 598324"/>
                <a:gd name="connsiteY89" fmla="*/ 370939 h 761503"/>
                <a:gd name="connsiteX90" fmla="*/ 297508 w 598324"/>
                <a:gd name="connsiteY90" fmla="*/ 332863 h 761503"/>
                <a:gd name="connsiteX91" fmla="*/ 311106 w 598324"/>
                <a:gd name="connsiteY91" fmla="*/ 305667 h 761503"/>
                <a:gd name="connsiteX92" fmla="*/ 335583 w 598324"/>
                <a:gd name="connsiteY92" fmla="*/ 259433 h 761503"/>
                <a:gd name="connsiteX93" fmla="*/ 354621 w 598324"/>
                <a:gd name="connsiteY93" fmla="*/ 224077 h 761503"/>
                <a:gd name="connsiteX94" fmla="*/ 381817 w 598324"/>
                <a:gd name="connsiteY94" fmla="*/ 172404 h 761503"/>
                <a:gd name="connsiteX95" fmla="*/ 409014 w 598324"/>
                <a:gd name="connsiteY95" fmla="*/ 118011 h 761503"/>
                <a:gd name="connsiteX96" fmla="*/ 411734 w 598324"/>
                <a:gd name="connsiteY96" fmla="*/ 115291 h 761503"/>
                <a:gd name="connsiteX97" fmla="*/ 398136 w 598324"/>
                <a:gd name="connsiteY97" fmla="*/ 115291 h 761503"/>
                <a:gd name="connsiteX98" fmla="*/ 379098 w 598324"/>
                <a:gd name="connsiteY98" fmla="*/ 109852 h 761503"/>
                <a:gd name="connsiteX99" fmla="*/ 368219 w 598324"/>
                <a:gd name="connsiteY99" fmla="*/ 93534 h 761503"/>
                <a:gd name="connsiteX100" fmla="*/ 370939 w 598324"/>
                <a:gd name="connsiteY100" fmla="*/ 85375 h 761503"/>
                <a:gd name="connsiteX101" fmla="*/ 387257 w 598324"/>
                <a:gd name="connsiteY101" fmla="*/ 77216 h 761503"/>
                <a:gd name="connsiteX102" fmla="*/ 422612 w 598324"/>
                <a:gd name="connsiteY102" fmla="*/ 71776 h 761503"/>
                <a:gd name="connsiteX103" fmla="*/ 436211 w 598324"/>
                <a:gd name="connsiteY103" fmla="*/ 71776 h 761503"/>
                <a:gd name="connsiteX104" fmla="*/ 438930 w 598324"/>
                <a:gd name="connsiteY104" fmla="*/ 69057 h 761503"/>
                <a:gd name="connsiteX105" fmla="*/ 452529 w 598324"/>
                <a:gd name="connsiteY105" fmla="*/ 66337 h 761503"/>
                <a:gd name="connsiteX106" fmla="*/ 466127 w 598324"/>
                <a:gd name="connsiteY106" fmla="*/ 69057 h 761503"/>
                <a:gd name="connsiteX107" fmla="*/ 471566 w 598324"/>
                <a:gd name="connsiteY107" fmla="*/ 71776 h 761503"/>
                <a:gd name="connsiteX108" fmla="*/ 515081 w 598324"/>
                <a:gd name="connsiteY108" fmla="*/ 71776 h 761503"/>
                <a:gd name="connsiteX109" fmla="*/ 542277 w 598324"/>
                <a:gd name="connsiteY109" fmla="*/ 88094 h 761503"/>
                <a:gd name="connsiteX110" fmla="*/ 536838 w 598324"/>
                <a:gd name="connsiteY110" fmla="*/ 104412 h 761503"/>
                <a:gd name="connsiteX111" fmla="*/ 525959 w 598324"/>
                <a:gd name="connsiteY111" fmla="*/ 112571 h 761503"/>
                <a:gd name="connsiteX112" fmla="*/ 509642 w 598324"/>
                <a:gd name="connsiteY112" fmla="*/ 115291 h 761503"/>
                <a:gd name="connsiteX113" fmla="*/ 468847 w 598324"/>
                <a:gd name="connsiteY113" fmla="*/ 115291 h 761503"/>
                <a:gd name="connsiteX114" fmla="*/ 457968 w 598324"/>
                <a:gd name="connsiteY114" fmla="*/ 137048 h 761503"/>
                <a:gd name="connsiteX115" fmla="*/ 430771 w 598324"/>
                <a:gd name="connsiteY115" fmla="*/ 194161 h 761503"/>
                <a:gd name="connsiteX116" fmla="*/ 400855 w 598324"/>
                <a:gd name="connsiteY116" fmla="*/ 262152 h 761503"/>
                <a:gd name="connsiteX117" fmla="*/ 360060 w 598324"/>
                <a:gd name="connsiteY117" fmla="*/ 332863 h 76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598324" h="761503">
                  <a:moveTo>
                    <a:pt x="360060" y="332863"/>
                  </a:moveTo>
                  <a:cubicBezTo>
                    <a:pt x="351901" y="343742"/>
                    <a:pt x="341023" y="357340"/>
                    <a:pt x="341023" y="370939"/>
                  </a:cubicBezTo>
                  <a:cubicBezTo>
                    <a:pt x="341023" y="379098"/>
                    <a:pt x="357341" y="381817"/>
                    <a:pt x="376378" y="389976"/>
                  </a:cubicBezTo>
                  <a:cubicBezTo>
                    <a:pt x="395416" y="398135"/>
                    <a:pt x="417173" y="417173"/>
                    <a:pt x="425332" y="433491"/>
                  </a:cubicBezTo>
                  <a:cubicBezTo>
                    <a:pt x="430771" y="444369"/>
                    <a:pt x="436211" y="452528"/>
                    <a:pt x="438930" y="463407"/>
                  </a:cubicBezTo>
                  <a:cubicBezTo>
                    <a:pt x="444370" y="474286"/>
                    <a:pt x="447089" y="487884"/>
                    <a:pt x="449809" y="498762"/>
                  </a:cubicBezTo>
                  <a:cubicBezTo>
                    <a:pt x="452529" y="512361"/>
                    <a:pt x="452529" y="517800"/>
                    <a:pt x="457968" y="528679"/>
                  </a:cubicBezTo>
                  <a:cubicBezTo>
                    <a:pt x="463407" y="539557"/>
                    <a:pt x="463407" y="553155"/>
                    <a:pt x="466127" y="564034"/>
                  </a:cubicBezTo>
                  <a:cubicBezTo>
                    <a:pt x="468847" y="572193"/>
                    <a:pt x="468847" y="585791"/>
                    <a:pt x="471566" y="593950"/>
                  </a:cubicBezTo>
                  <a:cubicBezTo>
                    <a:pt x="474286" y="599390"/>
                    <a:pt x="477006" y="602109"/>
                    <a:pt x="479725" y="607548"/>
                  </a:cubicBezTo>
                  <a:cubicBezTo>
                    <a:pt x="482445" y="612988"/>
                    <a:pt x="487884" y="618427"/>
                    <a:pt x="487884" y="623867"/>
                  </a:cubicBezTo>
                  <a:cubicBezTo>
                    <a:pt x="490604" y="634745"/>
                    <a:pt x="496043" y="642904"/>
                    <a:pt x="501482" y="651063"/>
                  </a:cubicBezTo>
                  <a:cubicBezTo>
                    <a:pt x="506922" y="661942"/>
                    <a:pt x="512361" y="664661"/>
                    <a:pt x="523240" y="670101"/>
                  </a:cubicBezTo>
                  <a:cubicBezTo>
                    <a:pt x="528679" y="672820"/>
                    <a:pt x="534119" y="680979"/>
                    <a:pt x="534119" y="686418"/>
                  </a:cubicBezTo>
                  <a:cubicBezTo>
                    <a:pt x="534119" y="689138"/>
                    <a:pt x="534119" y="691858"/>
                    <a:pt x="531399" y="694578"/>
                  </a:cubicBezTo>
                  <a:cubicBezTo>
                    <a:pt x="525959" y="702736"/>
                    <a:pt x="512361" y="708176"/>
                    <a:pt x="498763" y="708176"/>
                  </a:cubicBezTo>
                  <a:cubicBezTo>
                    <a:pt x="485165" y="708176"/>
                    <a:pt x="466127" y="705456"/>
                    <a:pt x="449809" y="700017"/>
                  </a:cubicBezTo>
                  <a:cubicBezTo>
                    <a:pt x="430771" y="694578"/>
                    <a:pt x="409014" y="675540"/>
                    <a:pt x="400855" y="667381"/>
                  </a:cubicBezTo>
                  <a:cubicBezTo>
                    <a:pt x="392696" y="659222"/>
                    <a:pt x="387257" y="651063"/>
                    <a:pt x="381817" y="642904"/>
                  </a:cubicBezTo>
                  <a:cubicBezTo>
                    <a:pt x="376378" y="632025"/>
                    <a:pt x="370939" y="623867"/>
                    <a:pt x="368219" y="610268"/>
                  </a:cubicBezTo>
                  <a:cubicBezTo>
                    <a:pt x="360060" y="588511"/>
                    <a:pt x="357341" y="574913"/>
                    <a:pt x="349182" y="550436"/>
                  </a:cubicBezTo>
                  <a:cubicBezTo>
                    <a:pt x="343742" y="534118"/>
                    <a:pt x="341023" y="520520"/>
                    <a:pt x="338303" y="504202"/>
                  </a:cubicBezTo>
                  <a:cubicBezTo>
                    <a:pt x="335583" y="493323"/>
                    <a:pt x="332864" y="485164"/>
                    <a:pt x="330144" y="477005"/>
                  </a:cubicBezTo>
                  <a:cubicBezTo>
                    <a:pt x="327424" y="471566"/>
                    <a:pt x="324705" y="463407"/>
                    <a:pt x="321985" y="455248"/>
                  </a:cubicBezTo>
                  <a:cubicBezTo>
                    <a:pt x="316546" y="444369"/>
                    <a:pt x="311106" y="436210"/>
                    <a:pt x="305667" y="436210"/>
                  </a:cubicBezTo>
                  <a:cubicBezTo>
                    <a:pt x="302948" y="436210"/>
                    <a:pt x="300228" y="438930"/>
                    <a:pt x="294788" y="441650"/>
                  </a:cubicBezTo>
                  <a:cubicBezTo>
                    <a:pt x="289349" y="447089"/>
                    <a:pt x="283910" y="455248"/>
                    <a:pt x="278471" y="463407"/>
                  </a:cubicBezTo>
                  <a:cubicBezTo>
                    <a:pt x="270312" y="474286"/>
                    <a:pt x="267592" y="485164"/>
                    <a:pt x="264872" y="496043"/>
                  </a:cubicBezTo>
                  <a:cubicBezTo>
                    <a:pt x="264872" y="504202"/>
                    <a:pt x="262153" y="512361"/>
                    <a:pt x="262153" y="517800"/>
                  </a:cubicBezTo>
                  <a:cubicBezTo>
                    <a:pt x="262153" y="520520"/>
                    <a:pt x="262153" y="520520"/>
                    <a:pt x="262153" y="523239"/>
                  </a:cubicBezTo>
                  <a:cubicBezTo>
                    <a:pt x="262153" y="528679"/>
                    <a:pt x="262153" y="544997"/>
                    <a:pt x="262153" y="553155"/>
                  </a:cubicBezTo>
                  <a:cubicBezTo>
                    <a:pt x="262153" y="583072"/>
                    <a:pt x="264872" y="599390"/>
                    <a:pt x="262153" y="629306"/>
                  </a:cubicBezTo>
                  <a:cubicBezTo>
                    <a:pt x="262153" y="640184"/>
                    <a:pt x="262153" y="648343"/>
                    <a:pt x="259433" y="659222"/>
                  </a:cubicBezTo>
                  <a:cubicBezTo>
                    <a:pt x="270312" y="659222"/>
                    <a:pt x="278471" y="659222"/>
                    <a:pt x="283910" y="659222"/>
                  </a:cubicBezTo>
                  <a:cubicBezTo>
                    <a:pt x="297508" y="659222"/>
                    <a:pt x="321985" y="659222"/>
                    <a:pt x="321985" y="675540"/>
                  </a:cubicBezTo>
                  <a:cubicBezTo>
                    <a:pt x="321985" y="683699"/>
                    <a:pt x="319265" y="686418"/>
                    <a:pt x="316546" y="691858"/>
                  </a:cubicBezTo>
                  <a:cubicBezTo>
                    <a:pt x="311106" y="697297"/>
                    <a:pt x="305667" y="700017"/>
                    <a:pt x="300228" y="700017"/>
                  </a:cubicBezTo>
                  <a:cubicBezTo>
                    <a:pt x="292069" y="702736"/>
                    <a:pt x="283910" y="702736"/>
                    <a:pt x="278471" y="702736"/>
                  </a:cubicBezTo>
                  <a:cubicBezTo>
                    <a:pt x="275751" y="702736"/>
                    <a:pt x="259433" y="702736"/>
                    <a:pt x="243115" y="702736"/>
                  </a:cubicBezTo>
                  <a:cubicBezTo>
                    <a:pt x="237676" y="708176"/>
                    <a:pt x="229517" y="710895"/>
                    <a:pt x="221358" y="710895"/>
                  </a:cubicBezTo>
                  <a:cubicBezTo>
                    <a:pt x="213199" y="710895"/>
                    <a:pt x="202320" y="708176"/>
                    <a:pt x="194161" y="702736"/>
                  </a:cubicBezTo>
                  <a:cubicBezTo>
                    <a:pt x="186002" y="702736"/>
                    <a:pt x="180563" y="702736"/>
                    <a:pt x="177843" y="702736"/>
                  </a:cubicBezTo>
                  <a:cubicBezTo>
                    <a:pt x="164245" y="702736"/>
                    <a:pt x="139768" y="702736"/>
                    <a:pt x="126170" y="702736"/>
                  </a:cubicBezTo>
                  <a:cubicBezTo>
                    <a:pt x="118011" y="702736"/>
                    <a:pt x="109852" y="702736"/>
                    <a:pt x="101693" y="702736"/>
                  </a:cubicBezTo>
                  <a:cubicBezTo>
                    <a:pt x="93534" y="702736"/>
                    <a:pt x="82655" y="702736"/>
                    <a:pt x="74496" y="697297"/>
                  </a:cubicBezTo>
                  <a:cubicBezTo>
                    <a:pt x="66337" y="694578"/>
                    <a:pt x="58178" y="686418"/>
                    <a:pt x="58178" y="680979"/>
                  </a:cubicBezTo>
                  <a:cubicBezTo>
                    <a:pt x="58178" y="678260"/>
                    <a:pt x="58178" y="675540"/>
                    <a:pt x="63617" y="672820"/>
                  </a:cubicBezTo>
                  <a:cubicBezTo>
                    <a:pt x="69057" y="670101"/>
                    <a:pt x="79935" y="667381"/>
                    <a:pt x="85375" y="664661"/>
                  </a:cubicBezTo>
                  <a:cubicBezTo>
                    <a:pt x="104412" y="661942"/>
                    <a:pt x="123450" y="659222"/>
                    <a:pt x="128889" y="659222"/>
                  </a:cubicBezTo>
                  <a:cubicBezTo>
                    <a:pt x="134329" y="659222"/>
                    <a:pt x="139768" y="659222"/>
                    <a:pt x="147927" y="659222"/>
                  </a:cubicBezTo>
                  <a:cubicBezTo>
                    <a:pt x="147927" y="656502"/>
                    <a:pt x="145207" y="653783"/>
                    <a:pt x="145207" y="653783"/>
                  </a:cubicBezTo>
                  <a:cubicBezTo>
                    <a:pt x="131609" y="632025"/>
                    <a:pt x="131609" y="610268"/>
                    <a:pt x="131609" y="585791"/>
                  </a:cubicBezTo>
                  <a:cubicBezTo>
                    <a:pt x="131609" y="555875"/>
                    <a:pt x="131609" y="528679"/>
                    <a:pt x="134329" y="498762"/>
                  </a:cubicBezTo>
                  <a:cubicBezTo>
                    <a:pt x="134329" y="468846"/>
                    <a:pt x="137048" y="436210"/>
                    <a:pt x="137048" y="406294"/>
                  </a:cubicBezTo>
                  <a:cubicBezTo>
                    <a:pt x="137048" y="379098"/>
                    <a:pt x="134329" y="354621"/>
                    <a:pt x="134329" y="327424"/>
                  </a:cubicBezTo>
                  <a:cubicBezTo>
                    <a:pt x="134329" y="302947"/>
                    <a:pt x="137048" y="278470"/>
                    <a:pt x="137048" y="253993"/>
                  </a:cubicBezTo>
                  <a:cubicBezTo>
                    <a:pt x="137048" y="237675"/>
                    <a:pt x="139768" y="224077"/>
                    <a:pt x="139768" y="207759"/>
                  </a:cubicBezTo>
                  <a:cubicBezTo>
                    <a:pt x="139768" y="196881"/>
                    <a:pt x="137048" y="183282"/>
                    <a:pt x="137048" y="172404"/>
                  </a:cubicBezTo>
                  <a:cubicBezTo>
                    <a:pt x="137048" y="150647"/>
                    <a:pt x="137048" y="131609"/>
                    <a:pt x="137048" y="112571"/>
                  </a:cubicBezTo>
                  <a:cubicBezTo>
                    <a:pt x="134329" y="112571"/>
                    <a:pt x="137048" y="112571"/>
                    <a:pt x="126170" y="112571"/>
                  </a:cubicBezTo>
                  <a:cubicBezTo>
                    <a:pt x="118011" y="112571"/>
                    <a:pt x="109852" y="112571"/>
                    <a:pt x="101693" y="112571"/>
                  </a:cubicBezTo>
                  <a:cubicBezTo>
                    <a:pt x="93534" y="112571"/>
                    <a:pt x="82655" y="109852"/>
                    <a:pt x="74496" y="107132"/>
                  </a:cubicBezTo>
                  <a:cubicBezTo>
                    <a:pt x="66337" y="104412"/>
                    <a:pt x="58178" y="96253"/>
                    <a:pt x="58178" y="90814"/>
                  </a:cubicBezTo>
                  <a:cubicBezTo>
                    <a:pt x="58178" y="88094"/>
                    <a:pt x="58178" y="85375"/>
                    <a:pt x="63617" y="82655"/>
                  </a:cubicBezTo>
                  <a:cubicBezTo>
                    <a:pt x="69057" y="79936"/>
                    <a:pt x="79935" y="77216"/>
                    <a:pt x="85375" y="74496"/>
                  </a:cubicBezTo>
                  <a:cubicBezTo>
                    <a:pt x="104412" y="71776"/>
                    <a:pt x="128889" y="69057"/>
                    <a:pt x="137048" y="69057"/>
                  </a:cubicBezTo>
                  <a:cubicBezTo>
                    <a:pt x="137048" y="69057"/>
                    <a:pt x="139768" y="69057"/>
                    <a:pt x="145207" y="69057"/>
                  </a:cubicBezTo>
                  <a:cubicBezTo>
                    <a:pt x="150646" y="60898"/>
                    <a:pt x="158806" y="58178"/>
                    <a:pt x="169684" y="58178"/>
                  </a:cubicBezTo>
                  <a:cubicBezTo>
                    <a:pt x="172404" y="58178"/>
                    <a:pt x="175123" y="58178"/>
                    <a:pt x="177843" y="58178"/>
                  </a:cubicBezTo>
                  <a:cubicBezTo>
                    <a:pt x="186002" y="58178"/>
                    <a:pt x="196881" y="63617"/>
                    <a:pt x="205040" y="66337"/>
                  </a:cubicBezTo>
                  <a:cubicBezTo>
                    <a:pt x="237676" y="66337"/>
                    <a:pt x="273031" y="63617"/>
                    <a:pt x="286629" y="63617"/>
                  </a:cubicBezTo>
                  <a:cubicBezTo>
                    <a:pt x="300228" y="63617"/>
                    <a:pt x="324705" y="63617"/>
                    <a:pt x="324705" y="79936"/>
                  </a:cubicBezTo>
                  <a:cubicBezTo>
                    <a:pt x="324705" y="88094"/>
                    <a:pt x="321985" y="90814"/>
                    <a:pt x="319265" y="96253"/>
                  </a:cubicBezTo>
                  <a:cubicBezTo>
                    <a:pt x="313826" y="101693"/>
                    <a:pt x="308387" y="104412"/>
                    <a:pt x="302948" y="104412"/>
                  </a:cubicBezTo>
                  <a:cubicBezTo>
                    <a:pt x="289349" y="112571"/>
                    <a:pt x="283910" y="112571"/>
                    <a:pt x="278471" y="112571"/>
                  </a:cubicBezTo>
                  <a:cubicBezTo>
                    <a:pt x="273031" y="112571"/>
                    <a:pt x="253994" y="112571"/>
                    <a:pt x="232236" y="112571"/>
                  </a:cubicBezTo>
                  <a:cubicBezTo>
                    <a:pt x="237676" y="120730"/>
                    <a:pt x="240395" y="128889"/>
                    <a:pt x="240395" y="137048"/>
                  </a:cubicBezTo>
                  <a:cubicBezTo>
                    <a:pt x="240395" y="142487"/>
                    <a:pt x="240395" y="145207"/>
                    <a:pt x="240395" y="150647"/>
                  </a:cubicBezTo>
                  <a:cubicBezTo>
                    <a:pt x="240395" y="153366"/>
                    <a:pt x="240395" y="156086"/>
                    <a:pt x="243115" y="158805"/>
                  </a:cubicBezTo>
                  <a:cubicBezTo>
                    <a:pt x="245835" y="169684"/>
                    <a:pt x="245835" y="180563"/>
                    <a:pt x="248554" y="188722"/>
                  </a:cubicBezTo>
                  <a:cubicBezTo>
                    <a:pt x="248554" y="191441"/>
                    <a:pt x="248554" y="194161"/>
                    <a:pt x="248554" y="199600"/>
                  </a:cubicBezTo>
                  <a:cubicBezTo>
                    <a:pt x="248554" y="207759"/>
                    <a:pt x="248554" y="213198"/>
                    <a:pt x="248554" y="221357"/>
                  </a:cubicBezTo>
                  <a:cubicBezTo>
                    <a:pt x="248554" y="234956"/>
                    <a:pt x="251274" y="248554"/>
                    <a:pt x="253994" y="264872"/>
                  </a:cubicBezTo>
                  <a:cubicBezTo>
                    <a:pt x="256713" y="275751"/>
                    <a:pt x="259433" y="286629"/>
                    <a:pt x="262153" y="297508"/>
                  </a:cubicBezTo>
                  <a:cubicBezTo>
                    <a:pt x="264872" y="305667"/>
                    <a:pt x="264872" y="313826"/>
                    <a:pt x="264872" y="324704"/>
                  </a:cubicBezTo>
                  <a:cubicBezTo>
                    <a:pt x="264872" y="327424"/>
                    <a:pt x="264872" y="330144"/>
                    <a:pt x="264872" y="332863"/>
                  </a:cubicBezTo>
                  <a:cubicBezTo>
                    <a:pt x="264872" y="338303"/>
                    <a:pt x="264872" y="346462"/>
                    <a:pt x="264872" y="351901"/>
                  </a:cubicBezTo>
                  <a:cubicBezTo>
                    <a:pt x="264872" y="357340"/>
                    <a:pt x="262153" y="365499"/>
                    <a:pt x="262153" y="370939"/>
                  </a:cubicBezTo>
                  <a:cubicBezTo>
                    <a:pt x="262153" y="376378"/>
                    <a:pt x="264872" y="384537"/>
                    <a:pt x="267592" y="384537"/>
                  </a:cubicBezTo>
                  <a:cubicBezTo>
                    <a:pt x="273031" y="384537"/>
                    <a:pt x="275751" y="376378"/>
                    <a:pt x="278471" y="370939"/>
                  </a:cubicBezTo>
                  <a:cubicBezTo>
                    <a:pt x="283910" y="360060"/>
                    <a:pt x="289349" y="346462"/>
                    <a:pt x="297508" y="332863"/>
                  </a:cubicBezTo>
                  <a:cubicBezTo>
                    <a:pt x="302948" y="324704"/>
                    <a:pt x="305667" y="313826"/>
                    <a:pt x="311106" y="305667"/>
                  </a:cubicBezTo>
                  <a:cubicBezTo>
                    <a:pt x="319265" y="289349"/>
                    <a:pt x="327424" y="275751"/>
                    <a:pt x="335583" y="259433"/>
                  </a:cubicBezTo>
                  <a:cubicBezTo>
                    <a:pt x="341023" y="248554"/>
                    <a:pt x="349182" y="234956"/>
                    <a:pt x="354621" y="224077"/>
                  </a:cubicBezTo>
                  <a:cubicBezTo>
                    <a:pt x="362780" y="207759"/>
                    <a:pt x="370939" y="191441"/>
                    <a:pt x="381817" y="172404"/>
                  </a:cubicBezTo>
                  <a:cubicBezTo>
                    <a:pt x="389977" y="153366"/>
                    <a:pt x="400855" y="134329"/>
                    <a:pt x="409014" y="118011"/>
                  </a:cubicBezTo>
                  <a:cubicBezTo>
                    <a:pt x="409014" y="115291"/>
                    <a:pt x="409014" y="115291"/>
                    <a:pt x="411734" y="115291"/>
                  </a:cubicBezTo>
                  <a:cubicBezTo>
                    <a:pt x="406294" y="115291"/>
                    <a:pt x="400855" y="115291"/>
                    <a:pt x="398136" y="115291"/>
                  </a:cubicBezTo>
                  <a:cubicBezTo>
                    <a:pt x="392696" y="115291"/>
                    <a:pt x="384537" y="115291"/>
                    <a:pt x="379098" y="109852"/>
                  </a:cubicBezTo>
                  <a:cubicBezTo>
                    <a:pt x="373659" y="107132"/>
                    <a:pt x="368219" y="98973"/>
                    <a:pt x="368219" y="93534"/>
                  </a:cubicBezTo>
                  <a:cubicBezTo>
                    <a:pt x="368219" y="90814"/>
                    <a:pt x="368219" y="88094"/>
                    <a:pt x="370939" y="85375"/>
                  </a:cubicBezTo>
                  <a:cubicBezTo>
                    <a:pt x="373659" y="82655"/>
                    <a:pt x="381817" y="79936"/>
                    <a:pt x="387257" y="77216"/>
                  </a:cubicBezTo>
                  <a:cubicBezTo>
                    <a:pt x="400855" y="74496"/>
                    <a:pt x="414453" y="71776"/>
                    <a:pt x="422612" y="71776"/>
                  </a:cubicBezTo>
                  <a:cubicBezTo>
                    <a:pt x="425332" y="71776"/>
                    <a:pt x="430771" y="71776"/>
                    <a:pt x="436211" y="71776"/>
                  </a:cubicBezTo>
                  <a:cubicBezTo>
                    <a:pt x="436211" y="71776"/>
                    <a:pt x="438930" y="69057"/>
                    <a:pt x="438930" y="69057"/>
                  </a:cubicBezTo>
                  <a:cubicBezTo>
                    <a:pt x="444370" y="66337"/>
                    <a:pt x="447089" y="66337"/>
                    <a:pt x="452529" y="66337"/>
                  </a:cubicBezTo>
                  <a:cubicBezTo>
                    <a:pt x="457968" y="66337"/>
                    <a:pt x="460688" y="66337"/>
                    <a:pt x="466127" y="69057"/>
                  </a:cubicBezTo>
                  <a:cubicBezTo>
                    <a:pt x="468847" y="69057"/>
                    <a:pt x="471566" y="71776"/>
                    <a:pt x="471566" y="71776"/>
                  </a:cubicBezTo>
                  <a:cubicBezTo>
                    <a:pt x="490604" y="71776"/>
                    <a:pt x="506922" y="71776"/>
                    <a:pt x="515081" y="71776"/>
                  </a:cubicBezTo>
                  <a:cubicBezTo>
                    <a:pt x="523240" y="71776"/>
                    <a:pt x="542277" y="71776"/>
                    <a:pt x="542277" y="88094"/>
                  </a:cubicBezTo>
                  <a:cubicBezTo>
                    <a:pt x="542277" y="96253"/>
                    <a:pt x="542277" y="98973"/>
                    <a:pt x="536838" y="104412"/>
                  </a:cubicBezTo>
                  <a:cubicBezTo>
                    <a:pt x="534119" y="109852"/>
                    <a:pt x="528679" y="112571"/>
                    <a:pt x="525959" y="112571"/>
                  </a:cubicBezTo>
                  <a:cubicBezTo>
                    <a:pt x="520520" y="115291"/>
                    <a:pt x="515081" y="115291"/>
                    <a:pt x="509642" y="115291"/>
                  </a:cubicBezTo>
                  <a:cubicBezTo>
                    <a:pt x="506922" y="115291"/>
                    <a:pt x="487884" y="115291"/>
                    <a:pt x="468847" y="115291"/>
                  </a:cubicBezTo>
                  <a:cubicBezTo>
                    <a:pt x="466127" y="123450"/>
                    <a:pt x="460688" y="128889"/>
                    <a:pt x="457968" y="137048"/>
                  </a:cubicBezTo>
                  <a:cubicBezTo>
                    <a:pt x="447089" y="156086"/>
                    <a:pt x="438930" y="175123"/>
                    <a:pt x="430771" y="194161"/>
                  </a:cubicBezTo>
                  <a:cubicBezTo>
                    <a:pt x="419893" y="215918"/>
                    <a:pt x="411734" y="240395"/>
                    <a:pt x="400855" y="262152"/>
                  </a:cubicBezTo>
                  <a:cubicBezTo>
                    <a:pt x="387257" y="289349"/>
                    <a:pt x="373659" y="311106"/>
                    <a:pt x="360060" y="332863"/>
                  </a:cubicBezTo>
                </a:path>
              </a:pathLst>
            </a:custGeom>
            <a:grpFill/>
            <a:ln w="27168" cap="flat">
              <a:noFill/>
              <a:prstDash val="solid"/>
              <a:miter/>
            </a:ln>
          </p:spPr>
          <p:txBody>
            <a:bodyPr rtlCol="0" anchor="ctr"/>
            <a:lstStyle/>
            <a:p>
              <a:endParaRPr/>
            </a:p>
          </p:txBody>
        </p:sp>
        <p:sp>
          <p:nvSpPr>
            <p:cNvPr id="38" name="Freeform: Shape 37">
              <a:extLst>
                <a:ext uri="{FF2B5EF4-FFF2-40B4-BE49-F238E27FC236}">
                  <a16:creationId xmlns:a16="http://schemas.microsoft.com/office/drawing/2014/main" id="{2771C143-A1F3-4138-9AAE-B59B0482EED3}"/>
                </a:ext>
              </a:extLst>
            </p:cNvPr>
            <p:cNvSpPr/>
            <p:nvPr/>
          </p:nvSpPr>
          <p:spPr>
            <a:xfrm>
              <a:off x="4335316" y="4186718"/>
              <a:ext cx="353556" cy="761503"/>
            </a:xfrm>
            <a:custGeom>
              <a:avLst/>
              <a:gdLst>
                <a:gd name="connsiteX0" fmla="*/ 283910 w 353555"/>
                <a:gd name="connsiteY0" fmla="*/ 672820 h 761503"/>
                <a:gd name="connsiteX1" fmla="*/ 321985 w 353555"/>
                <a:gd name="connsiteY1" fmla="*/ 689138 h 761503"/>
                <a:gd name="connsiteX2" fmla="*/ 316546 w 353555"/>
                <a:gd name="connsiteY2" fmla="*/ 705456 h 761503"/>
                <a:gd name="connsiteX3" fmla="*/ 300228 w 353555"/>
                <a:gd name="connsiteY3" fmla="*/ 713615 h 761503"/>
                <a:gd name="connsiteX4" fmla="*/ 278471 w 353555"/>
                <a:gd name="connsiteY4" fmla="*/ 716335 h 761503"/>
                <a:gd name="connsiteX5" fmla="*/ 237676 w 353555"/>
                <a:gd name="connsiteY5" fmla="*/ 716335 h 761503"/>
                <a:gd name="connsiteX6" fmla="*/ 180563 w 353555"/>
                <a:gd name="connsiteY6" fmla="*/ 719054 h 761503"/>
                <a:gd name="connsiteX7" fmla="*/ 126170 w 353555"/>
                <a:gd name="connsiteY7" fmla="*/ 719054 h 761503"/>
                <a:gd name="connsiteX8" fmla="*/ 101693 w 353555"/>
                <a:gd name="connsiteY8" fmla="*/ 719054 h 761503"/>
                <a:gd name="connsiteX9" fmla="*/ 74496 w 353555"/>
                <a:gd name="connsiteY9" fmla="*/ 713615 h 761503"/>
                <a:gd name="connsiteX10" fmla="*/ 58178 w 353555"/>
                <a:gd name="connsiteY10" fmla="*/ 697297 h 761503"/>
                <a:gd name="connsiteX11" fmla="*/ 63617 w 353555"/>
                <a:gd name="connsiteY11" fmla="*/ 689138 h 761503"/>
                <a:gd name="connsiteX12" fmla="*/ 85375 w 353555"/>
                <a:gd name="connsiteY12" fmla="*/ 680979 h 761503"/>
                <a:gd name="connsiteX13" fmla="*/ 131609 w 353555"/>
                <a:gd name="connsiteY13" fmla="*/ 675540 h 761503"/>
                <a:gd name="connsiteX14" fmla="*/ 142488 w 353555"/>
                <a:gd name="connsiteY14" fmla="*/ 675540 h 761503"/>
                <a:gd name="connsiteX15" fmla="*/ 131609 w 353555"/>
                <a:gd name="connsiteY15" fmla="*/ 653783 h 761503"/>
                <a:gd name="connsiteX16" fmla="*/ 128889 w 353555"/>
                <a:gd name="connsiteY16" fmla="*/ 640184 h 761503"/>
                <a:gd name="connsiteX17" fmla="*/ 128889 w 353555"/>
                <a:gd name="connsiteY17" fmla="*/ 629306 h 761503"/>
                <a:gd name="connsiteX18" fmla="*/ 128889 w 353555"/>
                <a:gd name="connsiteY18" fmla="*/ 621147 h 761503"/>
                <a:gd name="connsiteX19" fmla="*/ 128889 w 353555"/>
                <a:gd name="connsiteY19" fmla="*/ 593950 h 761503"/>
                <a:gd name="connsiteX20" fmla="*/ 128889 w 353555"/>
                <a:gd name="connsiteY20" fmla="*/ 583072 h 761503"/>
                <a:gd name="connsiteX21" fmla="*/ 128889 w 353555"/>
                <a:gd name="connsiteY21" fmla="*/ 436210 h 761503"/>
                <a:gd name="connsiteX22" fmla="*/ 128889 w 353555"/>
                <a:gd name="connsiteY22" fmla="*/ 357340 h 761503"/>
                <a:gd name="connsiteX23" fmla="*/ 131609 w 353555"/>
                <a:gd name="connsiteY23" fmla="*/ 289349 h 761503"/>
                <a:gd name="connsiteX24" fmla="*/ 131609 w 353555"/>
                <a:gd name="connsiteY24" fmla="*/ 251274 h 761503"/>
                <a:gd name="connsiteX25" fmla="*/ 131609 w 353555"/>
                <a:gd name="connsiteY25" fmla="*/ 205040 h 761503"/>
                <a:gd name="connsiteX26" fmla="*/ 131609 w 353555"/>
                <a:gd name="connsiteY26" fmla="*/ 139768 h 761503"/>
                <a:gd name="connsiteX27" fmla="*/ 131609 w 353555"/>
                <a:gd name="connsiteY27" fmla="*/ 128889 h 761503"/>
                <a:gd name="connsiteX28" fmla="*/ 126170 w 353555"/>
                <a:gd name="connsiteY28" fmla="*/ 128889 h 761503"/>
                <a:gd name="connsiteX29" fmla="*/ 101693 w 353555"/>
                <a:gd name="connsiteY29" fmla="*/ 128889 h 761503"/>
                <a:gd name="connsiteX30" fmla="*/ 74496 w 353555"/>
                <a:gd name="connsiteY30" fmla="*/ 123450 h 761503"/>
                <a:gd name="connsiteX31" fmla="*/ 58178 w 353555"/>
                <a:gd name="connsiteY31" fmla="*/ 107132 h 761503"/>
                <a:gd name="connsiteX32" fmla="*/ 60898 w 353555"/>
                <a:gd name="connsiteY32" fmla="*/ 98973 h 761503"/>
                <a:gd name="connsiteX33" fmla="*/ 82655 w 353555"/>
                <a:gd name="connsiteY33" fmla="*/ 93534 h 761503"/>
                <a:gd name="connsiteX34" fmla="*/ 131609 w 353555"/>
                <a:gd name="connsiteY34" fmla="*/ 88094 h 761503"/>
                <a:gd name="connsiteX35" fmla="*/ 131609 w 353555"/>
                <a:gd name="connsiteY35" fmla="*/ 82655 h 761503"/>
                <a:gd name="connsiteX36" fmla="*/ 134329 w 353555"/>
                <a:gd name="connsiteY36" fmla="*/ 71776 h 761503"/>
                <a:gd name="connsiteX37" fmla="*/ 147927 w 353555"/>
                <a:gd name="connsiteY37" fmla="*/ 63617 h 761503"/>
                <a:gd name="connsiteX38" fmla="*/ 164245 w 353555"/>
                <a:gd name="connsiteY38" fmla="*/ 58178 h 761503"/>
                <a:gd name="connsiteX39" fmla="*/ 177843 w 353555"/>
                <a:gd name="connsiteY39" fmla="*/ 58178 h 761503"/>
                <a:gd name="connsiteX40" fmla="*/ 196881 w 353555"/>
                <a:gd name="connsiteY40" fmla="*/ 60898 h 761503"/>
                <a:gd name="connsiteX41" fmla="*/ 232236 w 353555"/>
                <a:gd name="connsiteY41" fmla="*/ 88094 h 761503"/>
                <a:gd name="connsiteX42" fmla="*/ 278471 w 353555"/>
                <a:gd name="connsiteY42" fmla="*/ 88094 h 761503"/>
                <a:gd name="connsiteX43" fmla="*/ 316546 w 353555"/>
                <a:gd name="connsiteY43" fmla="*/ 104412 h 761503"/>
                <a:gd name="connsiteX44" fmla="*/ 311106 w 353555"/>
                <a:gd name="connsiteY44" fmla="*/ 120730 h 761503"/>
                <a:gd name="connsiteX45" fmla="*/ 294788 w 353555"/>
                <a:gd name="connsiteY45" fmla="*/ 128889 h 761503"/>
                <a:gd name="connsiteX46" fmla="*/ 273031 w 353555"/>
                <a:gd name="connsiteY46" fmla="*/ 131609 h 761503"/>
                <a:gd name="connsiteX47" fmla="*/ 243115 w 353555"/>
                <a:gd name="connsiteY47" fmla="*/ 131609 h 761503"/>
                <a:gd name="connsiteX48" fmla="*/ 243115 w 353555"/>
                <a:gd name="connsiteY48" fmla="*/ 134329 h 761503"/>
                <a:gd name="connsiteX49" fmla="*/ 248554 w 353555"/>
                <a:gd name="connsiteY49" fmla="*/ 169684 h 761503"/>
                <a:gd name="connsiteX50" fmla="*/ 251274 w 353555"/>
                <a:gd name="connsiteY50" fmla="*/ 205040 h 761503"/>
                <a:gd name="connsiteX51" fmla="*/ 251274 w 353555"/>
                <a:gd name="connsiteY51" fmla="*/ 240395 h 761503"/>
                <a:gd name="connsiteX52" fmla="*/ 251274 w 353555"/>
                <a:gd name="connsiteY52" fmla="*/ 256713 h 761503"/>
                <a:gd name="connsiteX53" fmla="*/ 253994 w 353555"/>
                <a:gd name="connsiteY53" fmla="*/ 270311 h 761503"/>
                <a:gd name="connsiteX54" fmla="*/ 259433 w 353555"/>
                <a:gd name="connsiteY54" fmla="*/ 343742 h 761503"/>
                <a:gd name="connsiteX55" fmla="*/ 262153 w 353555"/>
                <a:gd name="connsiteY55" fmla="*/ 425332 h 761503"/>
                <a:gd name="connsiteX56" fmla="*/ 264872 w 353555"/>
                <a:gd name="connsiteY56" fmla="*/ 490603 h 761503"/>
                <a:gd name="connsiteX57" fmla="*/ 270312 w 353555"/>
                <a:gd name="connsiteY57" fmla="*/ 564034 h 761503"/>
                <a:gd name="connsiteX58" fmla="*/ 270312 w 353555"/>
                <a:gd name="connsiteY58" fmla="*/ 599390 h 761503"/>
                <a:gd name="connsiteX59" fmla="*/ 270312 w 353555"/>
                <a:gd name="connsiteY59" fmla="*/ 637465 h 761503"/>
                <a:gd name="connsiteX60" fmla="*/ 264872 w 353555"/>
                <a:gd name="connsiteY60" fmla="*/ 670101 h 761503"/>
                <a:gd name="connsiteX61" fmla="*/ 283910 w 353555"/>
                <a:gd name="connsiteY61" fmla="*/ 672820 h 761503"/>
                <a:gd name="connsiteX62" fmla="*/ 283910 w 353555"/>
                <a:gd name="connsiteY62" fmla="*/ 672820 h 76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53555" h="761503">
                  <a:moveTo>
                    <a:pt x="283910" y="672820"/>
                  </a:moveTo>
                  <a:cubicBezTo>
                    <a:pt x="297508" y="672820"/>
                    <a:pt x="321985" y="672820"/>
                    <a:pt x="321985" y="689138"/>
                  </a:cubicBezTo>
                  <a:cubicBezTo>
                    <a:pt x="321985" y="697297"/>
                    <a:pt x="319265" y="697297"/>
                    <a:pt x="316546" y="705456"/>
                  </a:cubicBezTo>
                  <a:cubicBezTo>
                    <a:pt x="311106" y="710895"/>
                    <a:pt x="305667" y="713615"/>
                    <a:pt x="300228" y="713615"/>
                  </a:cubicBezTo>
                  <a:cubicBezTo>
                    <a:pt x="292069" y="716335"/>
                    <a:pt x="283910" y="716335"/>
                    <a:pt x="278471" y="716335"/>
                  </a:cubicBezTo>
                  <a:cubicBezTo>
                    <a:pt x="275751" y="716335"/>
                    <a:pt x="256713" y="716335"/>
                    <a:pt x="237676" y="716335"/>
                  </a:cubicBezTo>
                  <a:cubicBezTo>
                    <a:pt x="213199" y="716335"/>
                    <a:pt x="186002" y="719054"/>
                    <a:pt x="180563" y="719054"/>
                  </a:cubicBezTo>
                  <a:cubicBezTo>
                    <a:pt x="166965" y="719054"/>
                    <a:pt x="142488" y="719054"/>
                    <a:pt x="126170" y="719054"/>
                  </a:cubicBezTo>
                  <a:cubicBezTo>
                    <a:pt x="118011" y="719054"/>
                    <a:pt x="109852" y="719054"/>
                    <a:pt x="101693" y="719054"/>
                  </a:cubicBezTo>
                  <a:cubicBezTo>
                    <a:pt x="93534" y="719054"/>
                    <a:pt x="82655" y="719054"/>
                    <a:pt x="74496" y="713615"/>
                  </a:cubicBezTo>
                  <a:cubicBezTo>
                    <a:pt x="66337" y="710895"/>
                    <a:pt x="58178" y="702736"/>
                    <a:pt x="58178" y="697297"/>
                  </a:cubicBezTo>
                  <a:cubicBezTo>
                    <a:pt x="58178" y="694578"/>
                    <a:pt x="58178" y="691858"/>
                    <a:pt x="63617" y="689138"/>
                  </a:cubicBezTo>
                  <a:cubicBezTo>
                    <a:pt x="69057" y="686418"/>
                    <a:pt x="79935" y="683699"/>
                    <a:pt x="85375" y="680979"/>
                  </a:cubicBezTo>
                  <a:cubicBezTo>
                    <a:pt x="104412" y="678260"/>
                    <a:pt x="123450" y="675540"/>
                    <a:pt x="131609" y="675540"/>
                  </a:cubicBezTo>
                  <a:cubicBezTo>
                    <a:pt x="134329" y="675540"/>
                    <a:pt x="137048" y="675540"/>
                    <a:pt x="142488" y="675540"/>
                  </a:cubicBezTo>
                  <a:cubicBezTo>
                    <a:pt x="134329" y="670101"/>
                    <a:pt x="131609" y="661942"/>
                    <a:pt x="131609" y="653783"/>
                  </a:cubicBezTo>
                  <a:cubicBezTo>
                    <a:pt x="131609" y="648343"/>
                    <a:pt x="131609" y="642904"/>
                    <a:pt x="128889" y="640184"/>
                  </a:cubicBezTo>
                  <a:cubicBezTo>
                    <a:pt x="128889" y="637465"/>
                    <a:pt x="128889" y="634745"/>
                    <a:pt x="128889" y="629306"/>
                  </a:cubicBezTo>
                  <a:cubicBezTo>
                    <a:pt x="128889" y="626586"/>
                    <a:pt x="128889" y="623867"/>
                    <a:pt x="128889" y="621147"/>
                  </a:cubicBezTo>
                  <a:cubicBezTo>
                    <a:pt x="128889" y="612988"/>
                    <a:pt x="128889" y="604829"/>
                    <a:pt x="128889" y="593950"/>
                  </a:cubicBezTo>
                  <a:cubicBezTo>
                    <a:pt x="128889" y="591231"/>
                    <a:pt x="128889" y="585791"/>
                    <a:pt x="128889" y="583072"/>
                  </a:cubicBezTo>
                  <a:cubicBezTo>
                    <a:pt x="128889" y="534118"/>
                    <a:pt x="131609" y="485164"/>
                    <a:pt x="128889" y="436210"/>
                  </a:cubicBezTo>
                  <a:cubicBezTo>
                    <a:pt x="128889" y="409014"/>
                    <a:pt x="128889" y="384537"/>
                    <a:pt x="128889" y="357340"/>
                  </a:cubicBezTo>
                  <a:cubicBezTo>
                    <a:pt x="128889" y="335583"/>
                    <a:pt x="131609" y="313826"/>
                    <a:pt x="131609" y="289349"/>
                  </a:cubicBezTo>
                  <a:cubicBezTo>
                    <a:pt x="131609" y="275751"/>
                    <a:pt x="131609" y="264872"/>
                    <a:pt x="131609" y="251274"/>
                  </a:cubicBezTo>
                  <a:cubicBezTo>
                    <a:pt x="131609" y="234956"/>
                    <a:pt x="131609" y="221357"/>
                    <a:pt x="131609" y="205040"/>
                  </a:cubicBezTo>
                  <a:cubicBezTo>
                    <a:pt x="131609" y="183282"/>
                    <a:pt x="131609" y="161525"/>
                    <a:pt x="131609" y="139768"/>
                  </a:cubicBezTo>
                  <a:cubicBezTo>
                    <a:pt x="131609" y="137048"/>
                    <a:pt x="131609" y="134329"/>
                    <a:pt x="131609" y="128889"/>
                  </a:cubicBezTo>
                  <a:cubicBezTo>
                    <a:pt x="128889" y="128889"/>
                    <a:pt x="126170" y="128889"/>
                    <a:pt x="126170" y="128889"/>
                  </a:cubicBezTo>
                  <a:cubicBezTo>
                    <a:pt x="118011" y="128889"/>
                    <a:pt x="109852" y="128889"/>
                    <a:pt x="101693" y="128889"/>
                  </a:cubicBezTo>
                  <a:cubicBezTo>
                    <a:pt x="93534" y="128889"/>
                    <a:pt x="82655" y="128889"/>
                    <a:pt x="74496" y="123450"/>
                  </a:cubicBezTo>
                  <a:cubicBezTo>
                    <a:pt x="66337" y="120730"/>
                    <a:pt x="58178" y="112571"/>
                    <a:pt x="58178" y="107132"/>
                  </a:cubicBezTo>
                  <a:cubicBezTo>
                    <a:pt x="58178" y="104412"/>
                    <a:pt x="58178" y="101693"/>
                    <a:pt x="60898" y="98973"/>
                  </a:cubicBezTo>
                  <a:cubicBezTo>
                    <a:pt x="63617" y="96253"/>
                    <a:pt x="77216" y="93534"/>
                    <a:pt x="82655" y="93534"/>
                  </a:cubicBezTo>
                  <a:cubicBezTo>
                    <a:pt x="98973" y="90814"/>
                    <a:pt x="123450" y="88094"/>
                    <a:pt x="131609" y="88094"/>
                  </a:cubicBezTo>
                  <a:cubicBezTo>
                    <a:pt x="131609" y="85375"/>
                    <a:pt x="131609" y="85375"/>
                    <a:pt x="131609" y="82655"/>
                  </a:cubicBezTo>
                  <a:cubicBezTo>
                    <a:pt x="131609" y="77216"/>
                    <a:pt x="131609" y="74496"/>
                    <a:pt x="134329" y="71776"/>
                  </a:cubicBezTo>
                  <a:cubicBezTo>
                    <a:pt x="137048" y="69057"/>
                    <a:pt x="145207" y="66337"/>
                    <a:pt x="147927" y="63617"/>
                  </a:cubicBezTo>
                  <a:cubicBezTo>
                    <a:pt x="153366" y="60898"/>
                    <a:pt x="158806" y="58178"/>
                    <a:pt x="164245" y="58178"/>
                  </a:cubicBezTo>
                  <a:cubicBezTo>
                    <a:pt x="169684" y="58178"/>
                    <a:pt x="175123" y="58178"/>
                    <a:pt x="177843" y="58178"/>
                  </a:cubicBezTo>
                  <a:cubicBezTo>
                    <a:pt x="183283" y="58178"/>
                    <a:pt x="191442" y="58178"/>
                    <a:pt x="196881" y="60898"/>
                  </a:cubicBezTo>
                  <a:cubicBezTo>
                    <a:pt x="213199" y="63617"/>
                    <a:pt x="224077" y="74496"/>
                    <a:pt x="232236" y="88094"/>
                  </a:cubicBezTo>
                  <a:cubicBezTo>
                    <a:pt x="253994" y="88094"/>
                    <a:pt x="270312" y="88094"/>
                    <a:pt x="278471" y="88094"/>
                  </a:cubicBezTo>
                  <a:cubicBezTo>
                    <a:pt x="292069" y="88094"/>
                    <a:pt x="316546" y="88094"/>
                    <a:pt x="316546" y="104412"/>
                  </a:cubicBezTo>
                  <a:cubicBezTo>
                    <a:pt x="316546" y="112571"/>
                    <a:pt x="313826" y="112571"/>
                    <a:pt x="311106" y="120730"/>
                  </a:cubicBezTo>
                  <a:cubicBezTo>
                    <a:pt x="305667" y="126170"/>
                    <a:pt x="300228" y="128889"/>
                    <a:pt x="294788" y="128889"/>
                  </a:cubicBezTo>
                  <a:cubicBezTo>
                    <a:pt x="286630" y="131609"/>
                    <a:pt x="278471" y="131609"/>
                    <a:pt x="273031" y="131609"/>
                  </a:cubicBezTo>
                  <a:cubicBezTo>
                    <a:pt x="270312" y="131609"/>
                    <a:pt x="259433" y="131609"/>
                    <a:pt x="243115" y="131609"/>
                  </a:cubicBezTo>
                  <a:lnTo>
                    <a:pt x="243115" y="134329"/>
                  </a:lnTo>
                  <a:cubicBezTo>
                    <a:pt x="245835" y="145207"/>
                    <a:pt x="245835" y="158805"/>
                    <a:pt x="248554" y="169684"/>
                  </a:cubicBezTo>
                  <a:cubicBezTo>
                    <a:pt x="251274" y="180563"/>
                    <a:pt x="251274" y="194161"/>
                    <a:pt x="251274" y="205040"/>
                  </a:cubicBezTo>
                  <a:cubicBezTo>
                    <a:pt x="251274" y="215918"/>
                    <a:pt x="251274" y="226797"/>
                    <a:pt x="251274" y="240395"/>
                  </a:cubicBezTo>
                  <a:cubicBezTo>
                    <a:pt x="251274" y="245834"/>
                    <a:pt x="251274" y="251274"/>
                    <a:pt x="251274" y="256713"/>
                  </a:cubicBezTo>
                  <a:cubicBezTo>
                    <a:pt x="251274" y="262152"/>
                    <a:pt x="251274" y="267592"/>
                    <a:pt x="253994" y="270311"/>
                  </a:cubicBezTo>
                  <a:cubicBezTo>
                    <a:pt x="256713" y="294788"/>
                    <a:pt x="256713" y="319265"/>
                    <a:pt x="259433" y="343742"/>
                  </a:cubicBezTo>
                  <a:cubicBezTo>
                    <a:pt x="259433" y="370939"/>
                    <a:pt x="262153" y="398135"/>
                    <a:pt x="262153" y="425332"/>
                  </a:cubicBezTo>
                  <a:cubicBezTo>
                    <a:pt x="262153" y="447089"/>
                    <a:pt x="262153" y="468846"/>
                    <a:pt x="264872" y="490603"/>
                  </a:cubicBezTo>
                  <a:cubicBezTo>
                    <a:pt x="264872" y="515080"/>
                    <a:pt x="270312" y="539557"/>
                    <a:pt x="270312" y="564034"/>
                  </a:cubicBezTo>
                  <a:cubicBezTo>
                    <a:pt x="270312" y="574913"/>
                    <a:pt x="270312" y="588511"/>
                    <a:pt x="270312" y="599390"/>
                  </a:cubicBezTo>
                  <a:cubicBezTo>
                    <a:pt x="270312" y="612988"/>
                    <a:pt x="270312" y="623867"/>
                    <a:pt x="270312" y="637465"/>
                  </a:cubicBezTo>
                  <a:cubicBezTo>
                    <a:pt x="270312" y="648343"/>
                    <a:pt x="270312" y="661942"/>
                    <a:pt x="264872" y="670101"/>
                  </a:cubicBezTo>
                  <a:cubicBezTo>
                    <a:pt x="273031" y="672820"/>
                    <a:pt x="278471" y="672820"/>
                    <a:pt x="283910" y="672820"/>
                  </a:cubicBezTo>
                  <a:lnTo>
                    <a:pt x="283910" y="672820"/>
                  </a:lnTo>
                  <a:close/>
                </a:path>
              </a:pathLst>
            </a:custGeom>
            <a:grpFill/>
            <a:ln w="27168" cap="flat">
              <a:noFill/>
              <a:prstDash val="solid"/>
              <a:miter/>
            </a:ln>
          </p:spPr>
          <p:txBody>
            <a:bodyPr rtlCol="0" anchor="ctr"/>
            <a:lstStyle/>
            <a:p>
              <a:endParaRPr/>
            </a:p>
          </p:txBody>
        </p:sp>
        <p:sp>
          <p:nvSpPr>
            <p:cNvPr id="39" name="Freeform: Shape 38">
              <a:extLst>
                <a:ext uri="{FF2B5EF4-FFF2-40B4-BE49-F238E27FC236}">
                  <a16:creationId xmlns:a16="http://schemas.microsoft.com/office/drawing/2014/main" id="{87BD61EB-293E-42B3-9B29-34C68BECB4A0}"/>
                </a:ext>
              </a:extLst>
            </p:cNvPr>
            <p:cNvSpPr/>
            <p:nvPr/>
          </p:nvSpPr>
          <p:spPr>
            <a:xfrm>
              <a:off x="4620880" y="4194877"/>
              <a:ext cx="598325" cy="761503"/>
            </a:xfrm>
            <a:custGeom>
              <a:avLst/>
              <a:gdLst>
                <a:gd name="connsiteX0" fmla="*/ 515081 w 598324"/>
                <a:gd name="connsiteY0" fmla="*/ 79935 h 761503"/>
                <a:gd name="connsiteX1" fmla="*/ 542277 w 598324"/>
                <a:gd name="connsiteY1" fmla="*/ 96253 h 761503"/>
                <a:gd name="connsiteX2" fmla="*/ 536838 w 598324"/>
                <a:gd name="connsiteY2" fmla="*/ 112571 h 761503"/>
                <a:gd name="connsiteX3" fmla="*/ 523240 w 598324"/>
                <a:gd name="connsiteY3" fmla="*/ 120730 h 761503"/>
                <a:gd name="connsiteX4" fmla="*/ 506922 w 598324"/>
                <a:gd name="connsiteY4" fmla="*/ 123450 h 761503"/>
                <a:gd name="connsiteX5" fmla="*/ 477006 w 598324"/>
                <a:gd name="connsiteY5" fmla="*/ 123450 h 761503"/>
                <a:gd name="connsiteX6" fmla="*/ 479725 w 598324"/>
                <a:gd name="connsiteY6" fmla="*/ 145207 h 761503"/>
                <a:gd name="connsiteX7" fmla="*/ 477006 w 598324"/>
                <a:gd name="connsiteY7" fmla="*/ 180563 h 761503"/>
                <a:gd name="connsiteX8" fmla="*/ 482445 w 598324"/>
                <a:gd name="connsiteY8" fmla="*/ 232236 h 761503"/>
                <a:gd name="connsiteX9" fmla="*/ 485165 w 598324"/>
                <a:gd name="connsiteY9" fmla="*/ 283909 h 761503"/>
                <a:gd name="connsiteX10" fmla="*/ 485165 w 598324"/>
                <a:gd name="connsiteY10" fmla="*/ 327424 h 761503"/>
                <a:gd name="connsiteX11" fmla="*/ 487884 w 598324"/>
                <a:gd name="connsiteY11" fmla="*/ 373658 h 761503"/>
                <a:gd name="connsiteX12" fmla="*/ 485165 w 598324"/>
                <a:gd name="connsiteY12" fmla="*/ 419892 h 761503"/>
                <a:gd name="connsiteX13" fmla="*/ 485165 w 598324"/>
                <a:gd name="connsiteY13" fmla="*/ 463407 h 761503"/>
                <a:gd name="connsiteX14" fmla="*/ 482445 w 598324"/>
                <a:gd name="connsiteY14" fmla="*/ 515080 h 761503"/>
                <a:gd name="connsiteX15" fmla="*/ 482445 w 598324"/>
                <a:gd name="connsiteY15" fmla="*/ 558595 h 761503"/>
                <a:gd name="connsiteX16" fmla="*/ 479725 w 598324"/>
                <a:gd name="connsiteY16" fmla="*/ 602109 h 761503"/>
                <a:gd name="connsiteX17" fmla="*/ 485165 w 598324"/>
                <a:gd name="connsiteY17" fmla="*/ 648343 h 761503"/>
                <a:gd name="connsiteX18" fmla="*/ 474286 w 598324"/>
                <a:gd name="connsiteY18" fmla="*/ 675540 h 761503"/>
                <a:gd name="connsiteX19" fmla="*/ 428052 w 598324"/>
                <a:gd name="connsiteY19" fmla="*/ 691858 h 761503"/>
                <a:gd name="connsiteX20" fmla="*/ 387257 w 598324"/>
                <a:gd name="connsiteY20" fmla="*/ 683699 h 761503"/>
                <a:gd name="connsiteX21" fmla="*/ 351901 w 598324"/>
                <a:gd name="connsiteY21" fmla="*/ 664661 h 761503"/>
                <a:gd name="connsiteX22" fmla="*/ 305667 w 598324"/>
                <a:gd name="connsiteY22" fmla="*/ 596670 h 761503"/>
                <a:gd name="connsiteX23" fmla="*/ 270312 w 598324"/>
                <a:gd name="connsiteY23" fmla="*/ 509641 h 761503"/>
                <a:gd name="connsiteX24" fmla="*/ 251274 w 598324"/>
                <a:gd name="connsiteY24" fmla="*/ 460687 h 761503"/>
                <a:gd name="connsiteX25" fmla="*/ 224077 w 598324"/>
                <a:gd name="connsiteY25" fmla="*/ 381817 h 761503"/>
                <a:gd name="connsiteX26" fmla="*/ 207759 w 598324"/>
                <a:gd name="connsiteY26" fmla="*/ 330144 h 761503"/>
                <a:gd name="connsiteX27" fmla="*/ 191442 w 598324"/>
                <a:gd name="connsiteY27" fmla="*/ 286629 h 761503"/>
                <a:gd name="connsiteX28" fmla="*/ 183283 w 598324"/>
                <a:gd name="connsiteY28" fmla="*/ 278470 h 761503"/>
                <a:gd name="connsiteX29" fmla="*/ 180563 w 598324"/>
                <a:gd name="connsiteY29" fmla="*/ 292068 h 761503"/>
                <a:gd name="connsiteX30" fmla="*/ 180563 w 598324"/>
                <a:gd name="connsiteY30" fmla="*/ 305667 h 761503"/>
                <a:gd name="connsiteX31" fmla="*/ 183283 w 598324"/>
                <a:gd name="connsiteY31" fmla="*/ 354620 h 761503"/>
                <a:gd name="connsiteX32" fmla="*/ 188722 w 598324"/>
                <a:gd name="connsiteY32" fmla="*/ 449808 h 761503"/>
                <a:gd name="connsiteX33" fmla="*/ 188722 w 598324"/>
                <a:gd name="connsiteY33" fmla="*/ 479725 h 761503"/>
                <a:gd name="connsiteX34" fmla="*/ 188722 w 598324"/>
                <a:gd name="connsiteY34" fmla="*/ 542277 h 761503"/>
                <a:gd name="connsiteX35" fmla="*/ 186002 w 598324"/>
                <a:gd name="connsiteY35" fmla="*/ 615708 h 761503"/>
                <a:gd name="connsiteX36" fmla="*/ 186002 w 598324"/>
                <a:gd name="connsiteY36" fmla="*/ 637465 h 761503"/>
                <a:gd name="connsiteX37" fmla="*/ 183283 w 598324"/>
                <a:gd name="connsiteY37" fmla="*/ 664661 h 761503"/>
                <a:gd name="connsiteX38" fmla="*/ 226797 w 598324"/>
                <a:gd name="connsiteY38" fmla="*/ 664661 h 761503"/>
                <a:gd name="connsiteX39" fmla="*/ 253994 w 598324"/>
                <a:gd name="connsiteY39" fmla="*/ 680979 h 761503"/>
                <a:gd name="connsiteX40" fmla="*/ 248554 w 598324"/>
                <a:gd name="connsiteY40" fmla="*/ 697297 h 761503"/>
                <a:gd name="connsiteX41" fmla="*/ 234956 w 598324"/>
                <a:gd name="connsiteY41" fmla="*/ 705456 h 761503"/>
                <a:gd name="connsiteX42" fmla="*/ 218638 w 598324"/>
                <a:gd name="connsiteY42" fmla="*/ 708176 h 761503"/>
                <a:gd name="connsiteX43" fmla="*/ 183283 w 598324"/>
                <a:gd name="connsiteY43" fmla="*/ 708176 h 761503"/>
                <a:gd name="connsiteX44" fmla="*/ 150647 w 598324"/>
                <a:gd name="connsiteY44" fmla="*/ 708176 h 761503"/>
                <a:gd name="connsiteX45" fmla="*/ 107132 w 598324"/>
                <a:gd name="connsiteY45" fmla="*/ 708176 h 761503"/>
                <a:gd name="connsiteX46" fmla="*/ 88094 w 598324"/>
                <a:gd name="connsiteY46" fmla="*/ 708176 h 761503"/>
                <a:gd name="connsiteX47" fmla="*/ 69057 w 598324"/>
                <a:gd name="connsiteY47" fmla="*/ 702736 h 761503"/>
                <a:gd name="connsiteX48" fmla="*/ 58178 w 598324"/>
                <a:gd name="connsiteY48" fmla="*/ 686418 h 761503"/>
                <a:gd name="connsiteX49" fmla="*/ 60898 w 598324"/>
                <a:gd name="connsiteY49" fmla="*/ 678259 h 761503"/>
                <a:gd name="connsiteX50" fmla="*/ 77216 w 598324"/>
                <a:gd name="connsiteY50" fmla="*/ 670101 h 761503"/>
                <a:gd name="connsiteX51" fmla="*/ 120730 w 598324"/>
                <a:gd name="connsiteY51" fmla="*/ 664661 h 761503"/>
                <a:gd name="connsiteX52" fmla="*/ 131609 w 598324"/>
                <a:gd name="connsiteY52" fmla="*/ 664661 h 761503"/>
                <a:gd name="connsiteX53" fmla="*/ 134329 w 598324"/>
                <a:gd name="connsiteY53" fmla="*/ 539557 h 761503"/>
                <a:gd name="connsiteX54" fmla="*/ 134329 w 598324"/>
                <a:gd name="connsiteY54" fmla="*/ 504201 h 761503"/>
                <a:gd name="connsiteX55" fmla="*/ 131609 w 598324"/>
                <a:gd name="connsiteY55" fmla="*/ 376378 h 761503"/>
                <a:gd name="connsiteX56" fmla="*/ 131609 w 598324"/>
                <a:gd name="connsiteY56" fmla="*/ 302947 h 761503"/>
                <a:gd name="connsiteX57" fmla="*/ 134329 w 598324"/>
                <a:gd name="connsiteY57" fmla="*/ 221357 h 761503"/>
                <a:gd name="connsiteX58" fmla="*/ 137048 w 598324"/>
                <a:gd name="connsiteY58" fmla="*/ 123450 h 761503"/>
                <a:gd name="connsiteX59" fmla="*/ 107132 w 598324"/>
                <a:gd name="connsiteY59" fmla="*/ 123450 h 761503"/>
                <a:gd name="connsiteX60" fmla="*/ 88094 w 598324"/>
                <a:gd name="connsiteY60" fmla="*/ 123450 h 761503"/>
                <a:gd name="connsiteX61" fmla="*/ 69057 w 598324"/>
                <a:gd name="connsiteY61" fmla="*/ 118011 h 761503"/>
                <a:gd name="connsiteX62" fmla="*/ 58178 w 598324"/>
                <a:gd name="connsiteY62" fmla="*/ 101693 h 761503"/>
                <a:gd name="connsiteX63" fmla="*/ 60898 w 598324"/>
                <a:gd name="connsiteY63" fmla="*/ 93534 h 761503"/>
                <a:gd name="connsiteX64" fmla="*/ 77216 w 598324"/>
                <a:gd name="connsiteY64" fmla="*/ 85375 h 761503"/>
                <a:gd name="connsiteX65" fmla="*/ 131609 w 598324"/>
                <a:gd name="connsiteY65" fmla="*/ 79935 h 761503"/>
                <a:gd name="connsiteX66" fmla="*/ 161525 w 598324"/>
                <a:gd name="connsiteY66" fmla="*/ 79935 h 761503"/>
                <a:gd name="connsiteX67" fmla="*/ 177843 w 598324"/>
                <a:gd name="connsiteY67" fmla="*/ 66337 h 761503"/>
                <a:gd name="connsiteX68" fmla="*/ 202320 w 598324"/>
                <a:gd name="connsiteY68" fmla="*/ 58178 h 761503"/>
                <a:gd name="connsiteX69" fmla="*/ 234956 w 598324"/>
                <a:gd name="connsiteY69" fmla="*/ 77216 h 761503"/>
                <a:gd name="connsiteX70" fmla="*/ 251274 w 598324"/>
                <a:gd name="connsiteY70" fmla="*/ 107132 h 761503"/>
                <a:gd name="connsiteX71" fmla="*/ 267592 w 598324"/>
                <a:gd name="connsiteY71" fmla="*/ 147927 h 761503"/>
                <a:gd name="connsiteX72" fmla="*/ 281190 w 598324"/>
                <a:gd name="connsiteY72" fmla="*/ 183282 h 761503"/>
                <a:gd name="connsiteX73" fmla="*/ 297508 w 598324"/>
                <a:gd name="connsiteY73" fmla="*/ 224077 h 761503"/>
                <a:gd name="connsiteX74" fmla="*/ 308387 w 598324"/>
                <a:gd name="connsiteY74" fmla="*/ 264872 h 761503"/>
                <a:gd name="connsiteX75" fmla="*/ 319265 w 598324"/>
                <a:gd name="connsiteY75" fmla="*/ 300227 h 761503"/>
                <a:gd name="connsiteX76" fmla="*/ 351901 w 598324"/>
                <a:gd name="connsiteY76" fmla="*/ 379097 h 761503"/>
                <a:gd name="connsiteX77" fmla="*/ 365500 w 598324"/>
                <a:gd name="connsiteY77" fmla="*/ 417173 h 761503"/>
                <a:gd name="connsiteX78" fmla="*/ 379098 w 598324"/>
                <a:gd name="connsiteY78" fmla="*/ 457967 h 761503"/>
                <a:gd name="connsiteX79" fmla="*/ 395416 w 598324"/>
                <a:gd name="connsiteY79" fmla="*/ 496043 h 761503"/>
                <a:gd name="connsiteX80" fmla="*/ 406294 w 598324"/>
                <a:gd name="connsiteY80" fmla="*/ 512361 h 761503"/>
                <a:gd name="connsiteX81" fmla="*/ 411734 w 598324"/>
                <a:gd name="connsiteY81" fmla="*/ 531398 h 761503"/>
                <a:gd name="connsiteX82" fmla="*/ 419893 w 598324"/>
                <a:gd name="connsiteY82" fmla="*/ 558595 h 761503"/>
                <a:gd name="connsiteX83" fmla="*/ 425332 w 598324"/>
                <a:gd name="connsiteY83" fmla="*/ 564034 h 761503"/>
                <a:gd name="connsiteX84" fmla="*/ 430771 w 598324"/>
                <a:gd name="connsiteY84" fmla="*/ 558595 h 761503"/>
                <a:gd name="connsiteX85" fmla="*/ 430771 w 598324"/>
                <a:gd name="connsiteY85" fmla="*/ 550436 h 761503"/>
                <a:gd name="connsiteX86" fmla="*/ 430771 w 598324"/>
                <a:gd name="connsiteY86" fmla="*/ 501482 h 761503"/>
                <a:gd name="connsiteX87" fmla="*/ 430771 w 598324"/>
                <a:gd name="connsiteY87" fmla="*/ 403574 h 761503"/>
                <a:gd name="connsiteX88" fmla="*/ 425332 w 598324"/>
                <a:gd name="connsiteY88" fmla="*/ 313826 h 761503"/>
                <a:gd name="connsiteX89" fmla="*/ 425332 w 598324"/>
                <a:gd name="connsiteY89" fmla="*/ 248554 h 761503"/>
                <a:gd name="connsiteX90" fmla="*/ 425332 w 598324"/>
                <a:gd name="connsiteY90" fmla="*/ 210479 h 761503"/>
                <a:gd name="connsiteX91" fmla="*/ 422613 w 598324"/>
                <a:gd name="connsiteY91" fmla="*/ 153366 h 761503"/>
                <a:gd name="connsiteX92" fmla="*/ 425332 w 598324"/>
                <a:gd name="connsiteY92" fmla="*/ 123450 h 761503"/>
                <a:gd name="connsiteX93" fmla="*/ 398136 w 598324"/>
                <a:gd name="connsiteY93" fmla="*/ 123450 h 761503"/>
                <a:gd name="connsiteX94" fmla="*/ 379098 w 598324"/>
                <a:gd name="connsiteY94" fmla="*/ 123450 h 761503"/>
                <a:gd name="connsiteX95" fmla="*/ 360060 w 598324"/>
                <a:gd name="connsiteY95" fmla="*/ 118011 h 761503"/>
                <a:gd name="connsiteX96" fmla="*/ 349182 w 598324"/>
                <a:gd name="connsiteY96" fmla="*/ 101693 h 761503"/>
                <a:gd name="connsiteX97" fmla="*/ 351901 w 598324"/>
                <a:gd name="connsiteY97" fmla="*/ 93534 h 761503"/>
                <a:gd name="connsiteX98" fmla="*/ 368219 w 598324"/>
                <a:gd name="connsiteY98" fmla="*/ 85375 h 761503"/>
                <a:gd name="connsiteX99" fmla="*/ 422613 w 598324"/>
                <a:gd name="connsiteY99" fmla="*/ 79935 h 761503"/>
                <a:gd name="connsiteX100" fmla="*/ 444370 w 598324"/>
                <a:gd name="connsiteY100" fmla="*/ 79935 h 761503"/>
                <a:gd name="connsiteX101" fmla="*/ 463407 w 598324"/>
                <a:gd name="connsiteY101" fmla="*/ 71776 h 761503"/>
                <a:gd name="connsiteX102" fmla="*/ 477006 w 598324"/>
                <a:gd name="connsiteY102" fmla="*/ 79935 h 761503"/>
                <a:gd name="connsiteX103" fmla="*/ 515081 w 598324"/>
                <a:gd name="connsiteY103" fmla="*/ 79935 h 761503"/>
                <a:gd name="connsiteX104" fmla="*/ 515081 w 598324"/>
                <a:gd name="connsiteY104" fmla="*/ 79935 h 76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598324" h="761503">
                  <a:moveTo>
                    <a:pt x="515081" y="79935"/>
                  </a:moveTo>
                  <a:cubicBezTo>
                    <a:pt x="523240" y="79935"/>
                    <a:pt x="542277" y="79935"/>
                    <a:pt x="542277" y="96253"/>
                  </a:cubicBezTo>
                  <a:cubicBezTo>
                    <a:pt x="542277" y="104412"/>
                    <a:pt x="542277" y="107132"/>
                    <a:pt x="536838" y="112571"/>
                  </a:cubicBezTo>
                  <a:cubicBezTo>
                    <a:pt x="534119" y="118011"/>
                    <a:pt x="528679" y="120730"/>
                    <a:pt x="523240" y="120730"/>
                  </a:cubicBezTo>
                  <a:cubicBezTo>
                    <a:pt x="515081" y="123450"/>
                    <a:pt x="512361" y="123450"/>
                    <a:pt x="506922" y="123450"/>
                  </a:cubicBezTo>
                  <a:cubicBezTo>
                    <a:pt x="504202" y="123450"/>
                    <a:pt x="490604" y="123450"/>
                    <a:pt x="477006" y="123450"/>
                  </a:cubicBezTo>
                  <a:cubicBezTo>
                    <a:pt x="477006" y="131609"/>
                    <a:pt x="479725" y="137048"/>
                    <a:pt x="479725" y="145207"/>
                  </a:cubicBezTo>
                  <a:cubicBezTo>
                    <a:pt x="479725" y="156086"/>
                    <a:pt x="477006" y="166964"/>
                    <a:pt x="477006" y="180563"/>
                  </a:cubicBezTo>
                  <a:cubicBezTo>
                    <a:pt x="477006" y="196881"/>
                    <a:pt x="479725" y="215918"/>
                    <a:pt x="482445" y="232236"/>
                  </a:cubicBezTo>
                  <a:cubicBezTo>
                    <a:pt x="485165" y="248554"/>
                    <a:pt x="485165" y="267592"/>
                    <a:pt x="485165" y="283909"/>
                  </a:cubicBezTo>
                  <a:cubicBezTo>
                    <a:pt x="485165" y="297508"/>
                    <a:pt x="485165" y="313826"/>
                    <a:pt x="485165" y="327424"/>
                  </a:cubicBezTo>
                  <a:cubicBezTo>
                    <a:pt x="485165" y="343742"/>
                    <a:pt x="487884" y="357340"/>
                    <a:pt x="487884" y="373658"/>
                  </a:cubicBezTo>
                  <a:cubicBezTo>
                    <a:pt x="487884" y="389976"/>
                    <a:pt x="485165" y="403574"/>
                    <a:pt x="485165" y="419892"/>
                  </a:cubicBezTo>
                  <a:cubicBezTo>
                    <a:pt x="485165" y="436210"/>
                    <a:pt x="485165" y="449808"/>
                    <a:pt x="485165" y="463407"/>
                  </a:cubicBezTo>
                  <a:cubicBezTo>
                    <a:pt x="485165" y="479725"/>
                    <a:pt x="485165" y="498762"/>
                    <a:pt x="482445" y="515080"/>
                  </a:cubicBezTo>
                  <a:cubicBezTo>
                    <a:pt x="482445" y="528678"/>
                    <a:pt x="482445" y="542277"/>
                    <a:pt x="482445" y="558595"/>
                  </a:cubicBezTo>
                  <a:cubicBezTo>
                    <a:pt x="482445" y="572193"/>
                    <a:pt x="479725" y="588511"/>
                    <a:pt x="479725" y="602109"/>
                  </a:cubicBezTo>
                  <a:cubicBezTo>
                    <a:pt x="479725" y="615708"/>
                    <a:pt x="485165" y="632025"/>
                    <a:pt x="485165" y="648343"/>
                  </a:cubicBezTo>
                  <a:cubicBezTo>
                    <a:pt x="485165" y="659222"/>
                    <a:pt x="482445" y="670101"/>
                    <a:pt x="474286" y="675540"/>
                  </a:cubicBezTo>
                  <a:cubicBezTo>
                    <a:pt x="460688" y="686418"/>
                    <a:pt x="444370" y="691858"/>
                    <a:pt x="428052" y="691858"/>
                  </a:cubicBezTo>
                  <a:cubicBezTo>
                    <a:pt x="414453" y="691858"/>
                    <a:pt x="400855" y="689138"/>
                    <a:pt x="387257" y="683699"/>
                  </a:cubicBezTo>
                  <a:cubicBezTo>
                    <a:pt x="373659" y="678259"/>
                    <a:pt x="360060" y="672820"/>
                    <a:pt x="351901" y="664661"/>
                  </a:cubicBezTo>
                  <a:cubicBezTo>
                    <a:pt x="330144" y="645624"/>
                    <a:pt x="316546" y="621147"/>
                    <a:pt x="305667" y="596670"/>
                  </a:cubicBezTo>
                  <a:cubicBezTo>
                    <a:pt x="292069" y="569473"/>
                    <a:pt x="281190" y="539557"/>
                    <a:pt x="270312" y="509641"/>
                  </a:cubicBezTo>
                  <a:cubicBezTo>
                    <a:pt x="264872" y="493323"/>
                    <a:pt x="256713" y="477005"/>
                    <a:pt x="251274" y="460687"/>
                  </a:cubicBezTo>
                  <a:cubicBezTo>
                    <a:pt x="240395" y="433490"/>
                    <a:pt x="232236" y="409014"/>
                    <a:pt x="224077" y="381817"/>
                  </a:cubicBezTo>
                  <a:cubicBezTo>
                    <a:pt x="218638" y="365499"/>
                    <a:pt x="213199" y="346462"/>
                    <a:pt x="207759" y="330144"/>
                  </a:cubicBezTo>
                  <a:cubicBezTo>
                    <a:pt x="202320" y="316545"/>
                    <a:pt x="196881" y="300227"/>
                    <a:pt x="191442" y="286629"/>
                  </a:cubicBezTo>
                  <a:cubicBezTo>
                    <a:pt x="188722" y="281190"/>
                    <a:pt x="186002" y="278470"/>
                    <a:pt x="183283" y="278470"/>
                  </a:cubicBezTo>
                  <a:cubicBezTo>
                    <a:pt x="180563" y="278470"/>
                    <a:pt x="180563" y="286629"/>
                    <a:pt x="180563" y="292068"/>
                  </a:cubicBezTo>
                  <a:cubicBezTo>
                    <a:pt x="180563" y="297508"/>
                    <a:pt x="180563" y="302947"/>
                    <a:pt x="180563" y="305667"/>
                  </a:cubicBezTo>
                  <a:cubicBezTo>
                    <a:pt x="180563" y="321985"/>
                    <a:pt x="183283" y="338303"/>
                    <a:pt x="183283" y="354620"/>
                  </a:cubicBezTo>
                  <a:cubicBezTo>
                    <a:pt x="183283" y="387256"/>
                    <a:pt x="186002" y="417173"/>
                    <a:pt x="188722" y="449808"/>
                  </a:cubicBezTo>
                  <a:cubicBezTo>
                    <a:pt x="188722" y="460687"/>
                    <a:pt x="188722" y="468846"/>
                    <a:pt x="188722" y="479725"/>
                  </a:cubicBezTo>
                  <a:cubicBezTo>
                    <a:pt x="188722" y="501482"/>
                    <a:pt x="188722" y="523239"/>
                    <a:pt x="188722" y="542277"/>
                  </a:cubicBezTo>
                  <a:cubicBezTo>
                    <a:pt x="188722" y="566754"/>
                    <a:pt x="186002" y="591231"/>
                    <a:pt x="186002" y="615708"/>
                  </a:cubicBezTo>
                  <a:cubicBezTo>
                    <a:pt x="186002" y="623866"/>
                    <a:pt x="186002" y="632025"/>
                    <a:pt x="186002" y="637465"/>
                  </a:cubicBezTo>
                  <a:cubicBezTo>
                    <a:pt x="186002" y="645624"/>
                    <a:pt x="183283" y="656502"/>
                    <a:pt x="183283" y="664661"/>
                  </a:cubicBezTo>
                  <a:cubicBezTo>
                    <a:pt x="202320" y="664661"/>
                    <a:pt x="218638" y="664661"/>
                    <a:pt x="226797" y="664661"/>
                  </a:cubicBezTo>
                  <a:cubicBezTo>
                    <a:pt x="234956" y="664661"/>
                    <a:pt x="253994" y="664661"/>
                    <a:pt x="253994" y="680979"/>
                  </a:cubicBezTo>
                  <a:cubicBezTo>
                    <a:pt x="253994" y="689138"/>
                    <a:pt x="253994" y="691858"/>
                    <a:pt x="248554" y="697297"/>
                  </a:cubicBezTo>
                  <a:cubicBezTo>
                    <a:pt x="245835" y="702736"/>
                    <a:pt x="240395" y="705456"/>
                    <a:pt x="234956" y="705456"/>
                  </a:cubicBezTo>
                  <a:cubicBezTo>
                    <a:pt x="226797" y="708176"/>
                    <a:pt x="224077" y="708176"/>
                    <a:pt x="218638" y="708176"/>
                  </a:cubicBezTo>
                  <a:cubicBezTo>
                    <a:pt x="215918" y="708176"/>
                    <a:pt x="199600" y="708176"/>
                    <a:pt x="183283" y="708176"/>
                  </a:cubicBezTo>
                  <a:cubicBezTo>
                    <a:pt x="166965" y="708176"/>
                    <a:pt x="153366" y="708176"/>
                    <a:pt x="150647" y="708176"/>
                  </a:cubicBezTo>
                  <a:cubicBezTo>
                    <a:pt x="139768" y="708176"/>
                    <a:pt x="120730" y="708176"/>
                    <a:pt x="107132" y="708176"/>
                  </a:cubicBezTo>
                  <a:cubicBezTo>
                    <a:pt x="101693" y="708176"/>
                    <a:pt x="96254" y="708176"/>
                    <a:pt x="88094" y="708176"/>
                  </a:cubicBezTo>
                  <a:cubicBezTo>
                    <a:pt x="82655" y="708176"/>
                    <a:pt x="74496" y="708176"/>
                    <a:pt x="69057" y="702736"/>
                  </a:cubicBezTo>
                  <a:cubicBezTo>
                    <a:pt x="63617" y="700017"/>
                    <a:pt x="58178" y="691858"/>
                    <a:pt x="58178" y="686418"/>
                  </a:cubicBezTo>
                  <a:cubicBezTo>
                    <a:pt x="58178" y="683699"/>
                    <a:pt x="58178" y="680979"/>
                    <a:pt x="60898" y="678259"/>
                  </a:cubicBezTo>
                  <a:cubicBezTo>
                    <a:pt x="63617" y="675540"/>
                    <a:pt x="71777" y="672820"/>
                    <a:pt x="77216" y="670101"/>
                  </a:cubicBezTo>
                  <a:cubicBezTo>
                    <a:pt x="90814" y="667381"/>
                    <a:pt x="115291" y="664661"/>
                    <a:pt x="120730" y="664661"/>
                  </a:cubicBezTo>
                  <a:cubicBezTo>
                    <a:pt x="123450" y="664661"/>
                    <a:pt x="126170" y="664661"/>
                    <a:pt x="131609" y="664661"/>
                  </a:cubicBezTo>
                  <a:cubicBezTo>
                    <a:pt x="131609" y="623866"/>
                    <a:pt x="134329" y="583072"/>
                    <a:pt x="134329" y="539557"/>
                  </a:cubicBezTo>
                  <a:cubicBezTo>
                    <a:pt x="134329" y="528678"/>
                    <a:pt x="134329" y="515080"/>
                    <a:pt x="134329" y="504201"/>
                  </a:cubicBezTo>
                  <a:cubicBezTo>
                    <a:pt x="131609" y="460687"/>
                    <a:pt x="131609" y="417173"/>
                    <a:pt x="131609" y="376378"/>
                  </a:cubicBezTo>
                  <a:cubicBezTo>
                    <a:pt x="131609" y="351901"/>
                    <a:pt x="131609" y="327424"/>
                    <a:pt x="131609" y="302947"/>
                  </a:cubicBezTo>
                  <a:cubicBezTo>
                    <a:pt x="131609" y="275751"/>
                    <a:pt x="131609" y="248554"/>
                    <a:pt x="134329" y="221357"/>
                  </a:cubicBezTo>
                  <a:cubicBezTo>
                    <a:pt x="134329" y="188722"/>
                    <a:pt x="137048" y="156086"/>
                    <a:pt x="137048" y="123450"/>
                  </a:cubicBezTo>
                  <a:cubicBezTo>
                    <a:pt x="126170" y="123450"/>
                    <a:pt x="115291" y="123450"/>
                    <a:pt x="107132" y="123450"/>
                  </a:cubicBezTo>
                  <a:cubicBezTo>
                    <a:pt x="101693" y="123450"/>
                    <a:pt x="96254" y="123450"/>
                    <a:pt x="88094" y="123450"/>
                  </a:cubicBezTo>
                  <a:cubicBezTo>
                    <a:pt x="82655" y="123450"/>
                    <a:pt x="74496" y="120730"/>
                    <a:pt x="69057" y="118011"/>
                  </a:cubicBezTo>
                  <a:cubicBezTo>
                    <a:pt x="63617" y="115291"/>
                    <a:pt x="58178" y="107132"/>
                    <a:pt x="58178" y="101693"/>
                  </a:cubicBezTo>
                  <a:cubicBezTo>
                    <a:pt x="58178" y="98973"/>
                    <a:pt x="58178" y="96253"/>
                    <a:pt x="60898" y="93534"/>
                  </a:cubicBezTo>
                  <a:cubicBezTo>
                    <a:pt x="63617" y="90814"/>
                    <a:pt x="71777" y="88094"/>
                    <a:pt x="77216" y="85375"/>
                  </a:cubicBezTo>
                  <a:cubicBezTo>
                    <a:pt x="90814" y="82655"/>
                    <a:pt x="126170" y="79935"/>
                    <a:pt x="131609" y="79935"/>
                  </a:cubicBezTo>
                  <a:cubicBezTo>
                    <a:pt x="137048" y="79935"/>
                    <a:pt x="147927" y="79935"/>
                    <a:pt x="161525" y="79935"/>
                  </a:cubicBezTo>
                  <a:cubicBezTo>
                    <a:pt x="166965" y="74496"/>
                    <a:pt x="172404" y="71776"/>
                    <a:pt x="177843" y="66337"/>
                  </a:cubicBezTo>
                  <a:cubicBezTo>
                    <a:pt x="186002" y="60898"/>
                    <a:pt x="194161" y="58178"/>
                    <a:pt x="202320" y="58178"/>
                  </a:cubicBezTo>
                  <a:cubicBezTo>
                    <a:pt x="215918" y="58178"/>
                    <a:pt x="226797" y="63617"/>
                    <a:pt x="234956" y="77216"/>
                  </a:cubicBezTo>
                  <a:cubicBezTo>
                    <a:pt x="240395" y="88094"/>
                    <a:pt x="248554" y="96253"/>
                    <a:pt x="251274" y="107132"/>
                  </a:cubicBezTo>
                  <a:cubicBezTo>
                    <a:pt x="256713" y="120730"/>
                    <a:pt x="259433" y="134328"/>
                    <a:pt x="267592" y="147927"/>
                  </a:cubicBezTo>
                  <a:cubicBezTo>
                    <a:pt x="273031" y="158805"/>
                    <a:pt x="275751" y="172404"/>
                    <a:pt x="281190" y="183282"/>
                  </a:cubicBezTo>
                  <a:cubicBezTo>
                    <a:pt x="286630" y="196881"/>
                    <a:pt x="292069" y="210479"/>
                    <a:pt x="297508" y="224077"/>
                  </a:cubicBezTo>
                  <a:cubicBezTo>
                    <a:pt x="300228" y="237675"/>
                    <a:pt x="305667" y="251274"/>
                    <a:pt x="308387" y="264872"/>
                  </a:cubicBezTo>
                  <a:cubicBezTo>
                    <a:pt x="311106" y="278470"/>
                    <a:pt x="311106" y="289349"/>
                    <a:pt x="319265" y="300227"/>
                  </a:cubicBezTo>
                  <a:cubicBezTo>
                    <a:pt x="332864" y="324704"/>
                    <a:pt x="346462" y="351901"/>
                    <a:pt x="351901" y="379097"/>
                  </a:cubicBezTo>
                  <a:cubicBezTo>
                    <a:pt x="354621" y="392696"/>
                    <a:pt x="360060" y="403574"/>
                    <a:pt x="365500" y="417173"/>
                  </a:cubicBezTo>
                  <a:cubicBezTo>
                    <a:pt x="373659" y="430771"/>
                    <a:pt x="373659" y="444369"/>
                    <a:pt x="379098" y="457967"/>
                  </a:cubicBezTo>
                  <a:cubicBezTo>
                    <a:pt x="381818" y="471566"/>
                    <a:pt x="387257" y="482444"/>
                    <a:pt x="395416" y="496043"/>
                  </a:cubicBezTo>
                  <a:cubicBezTo>
                    <a:pt x="398136" y="501482"/>
                    <a:pt x="403575" y="506921"/>
                    <a:pt x="406294" y="512361"/>
                  </a:cubicBezTo>
                  <a:cubicBezTo>
                    <a:pt x="409014" y="517800"/>
                    <a:pt x="409014" y="525959"/>
                    <a:pt x="411734" y="531398"/>
                  </a:cubicBezTo>
                  <a:cubicBezTo>
                    <a:pt x="414453" y="539557"/>
                    <a:pt x="417173" y="550436"/>
                    <a:pt x="419893" y="558595"/>
                  </a:cubicBezTo>
                  <a:cubicBezTo>
                    <a:pt x="422613" y="561314"/>
                    <a:pt x="422613" y="564034"/>
                    <a:pt x="425332" y="564034"/>
                  </a:cubicBezTo>
                  <a:cubicBezTo>
                    <a:pt x="428052" y="564034"/>
                    <a:pt x="428052" y="561314"/>
                    <a:pt x="430771" y="558595"/>
                  </a:cubicBezTo>
                  <a:cubicBezTo>
                    <a:pt x="430771" y="555875"/>
                    <a:pt x="430771" y="553155"/>
                    <a:pt x="430771" y="550436"/>
                  </a:cubicBezTo>
                  <a:cubicBezTo>
                    <a:pt x="430771" y="534118"/>
                    <a:pt x="430771" y="517800"/>
                    <a:pt x="430771" y="501482"/>
                  </a:cubicBezTo>
                  <a:cubicBezTo>
                    <a:pt x="430771" y="468846"/>
                    <a:pt x="433491" y="436210"/>
                    <a:pt x="430771" y="403574"/>
                  </a:cubicBezTo>
                  <a:cubicBezTo>
                    <a:pt x="430771" y="373658"/>
                    <a:pt x="425332" y="343742"/>
                    <a:pt x="425332" y="313826"/>
                  </a:cubicBezTo>
                  <a:cubicBezTo>
                    <a:pt x="425332" y="292068"/>
                    <a:pt x="425332" y="270311"/>
                    <a:pt x="425332" y="248554"/>
                  </a:cubicBezTo>
                  <a:cubicBezTo>
                    <a:pt x="425332" y="234956"/>
                    <a:pt x="425332" y="224077"/>
                    <a:pt x="425332" y="210479"/>
                  </a:cubicBezTo>
                  <a:cubicBezTo>
                    <a:pt x="425332" y="191441"/>
                    <a:pt x="422613" y="172404"/>
                    <a:pt x="422613" y="153366"/>
                  </a:cubicBezTo>
                  <a:cubicBezTo>
                    <a:pt x="422613" y="142487"/>
                    <a:pt x="422613" y="134328"/>
                    <a:pt x="425332" y="123450"/>
                  </a:cubicBezTo>
                  <a:cubicBezTo>
                    <a:pt x="417173" y="123450"/>
                    <a:pt x="406294" y="123450"/>
                    <a:pt x="398136" y="123450"/>
                  </a:cubicBezTo>
                  <a:cubicBezTo>
                    <a:pt x="392696" y="123450"/>
                    <a:pt x="387257" y="123450"/>
                    <a:pt x="379098" y="123450"/>
                  </a:cubicBezTo>
                  <a:cubicBezTo>
                    <a:pt x="373659" y="123450"/>
                    <a:pt x="365500" y="120730"/>
                    <a:pt x="360060" y="118011"/>
                  </a:cubicBezTo>
                  <a:cubicBezTo>
                    <a:pt x="354621" y="115291"/>
                    <a:pt x="349182" y="107132"/>
                    <a:pt x="349182" y="101693"/>
                  </a:cubicBezTo>
                  <a:cubicBezTo>
                    <a:pt x="349182" y="98973"/>
                    <a:pt x="349182" y="96253"/>
                    <a:pt x="351901" y="93534"/>
                  </a:cubicBezTo>
                  <a:cubicBezTo>
                    <a:pt x="354621" y="90814"/>
                    <a:pt x="362780" y="88094"/>
                    <a:pt x="368219" y="85375"/>
                  </a:cubicBezTo>
                  <a:cubicBezTo>
                    <a:pt x="381818" y="82655"/>
                    <a:pt x="417173" y="79935"/>
                    <a:pt x="422613" y="79935"/>
                  </a:cubicBezTo>
                  <a:cubicBezTo>
                    <a:pt x="428052" y="79935"/>
                    <a:pt x="433491" y="79935"/>
                    <a:pt x="444370" y="79935"/>
                  </a:cubicBezTo>
                  <a:cubicBezTo>
                    <a:pt x="449809" y="74496"/>
                    <a:pt x="455248" y="71776"/>
                    <a:pt x="463407" y="71776"/>
                  </a:cubicBezTo>
                  <a:cubicBezTo>
                    <a:pt x="471566" y="71776"/>
                    <a:pt x="477006" y="74496"/>
                    <a:pt x="477006" y="79935"/>
                  </a:cubicBezTo>
                  <a:cubicBezTo>
                    <a:pt x="493324" y="79935"/>
                    <a:pt x="506922" y="79935"/>
                    <a:pt x="515081" y="79935"/>
                  </a:cubicBezTo>
                  <a:lnTo>
                    <a:pt x="515081" y="79935"/>
                  </a:lnTo>
                  <a:close/>
                </a:path>
              </a:pathLst>
            </a:custGeom>
            <a:grpFill/>
            <a:ln w="27168" cap="flat">
              <a:noFill/>
              <a:prstDash val="solid"/>
              <a:miter/>
            </a:ln>
          </p:spPr>
          <p:txBody>
            <a:bodyPr rtlCol="0" anchor="ctr"/>
            <a:lstStyle/>
            <a:p>
              <a:endParaRPr/>
            </a:p>
          </p:txBody>
        </p:sp>
        <p:sp>
          <p:nvSpPr>
            <p:cNvPr id="40" name="Freeform: Shape 39">
              <a:extLst>
                <a:ext uri="{FF2B5EF4-FFF2-40B4-BE49-F238E27FC236}">
                  <a16:creationId xmlns:a16="http://schemas.microsoft.com/office/drawing/2014/main" id="{85E6D875-3902-4C5B-BBC1-7ADBFCB34A9E}"/>
                </a:ext>
              </a:extLst>
            </p:cNvPr>
            <p:cNvSpPr/>
            <p:nvPr/>
          </p:nvSpPr>
          <p:spPr>
            <a:xfrm>
              <a:off x="5139126" y="4192158"/>
              <a:ext cx="516735" cy="788700"/>
            </a:xfrm>
            <a:custGeom>
              <a:avLst/>
              <a:gdLst>
                <a:gd name="connsiteX0" fmla="*/ 464616 w 516735"/>
                <a:gd name="connsiteY0" fmla="*/ 436210 h 788699"/>
                <a:gd name="connsiteX1" fmla="*/ 445578 w 516735"/>
                <a:gd name="connsiteY1" fmla="*/ 455248 h 788699"/>
                <a:gd name="connsiteX2" fmla="*/ 404784 w 516735"/>
                <a:gd name="connsiteY2" fmla="*/ 466126 h 788699"/>
                <a:gd name="connsiteX3" fmla="*/ 385746 w 516735"/>
                <a:gd name="connsiteY3" fmla="*/ 479725 h 788699"/>
                <a:gd name="connsiteX4" fmla="*/ 388466 w 516735"/>
                <a:gd name="connsiteY4" fmla="*/ 512361 h 788699"/>
                <a:gd name="connsiteX5" fmla="*/ 388466 w 516735"/>
                <a:gd name="connsiteY5" fmla="*/ 544997 h 788699"/>
                <a:gd name="connsiteX6" fmla="*/ 388466 w 516735"/>
                <a:gd name="connsiteY6" fmla="*/ 566754 h 788699"/>
                <a:gd name="connsiteX7" fmla="*/ 391185 w 516735"/>
                <a:gd name="connsiteY7" fmla="*/ 632026 h 788699"/>
                <a:gd name="connsiteX8" fmla="*/ 393905 w 516735"/>
                <a:gd name="connsiteY8" fmla="*/ 683699 h 788699"/>
                <a:gd name="connsiteX9" fmla="*/ 377587 w 516735"/>
                <a:gd name="connsiteY9" fmla="*/ 724494 h 788699"/>
                <a:gd name="connsiteX10" fmla="*/ 361269 w 516735"/>
                <a:gd name="connsiteY10" fmla="*/ 719054 h 788699"/>
                <a:gd name="connsiteX11" fmla="*/ 353110 w 516735"/>
                <a:gd name="connsiteY11" fmla="*/ 702737 h 788699"/>
                <a:gd name="connsiteX12" fmla="*/ 350390 w 516735"/>
                <a:gd name="connsiteY12" fmla="*/ 686419 h 788699"/>
                <a:gd name="connsiteX13" fmla="*/ 353110 w 516735"/>
                <a:gd name="connsiteY13" fmla="*/ 659222 h 788699"/>
                <a:gd name="connsiteX14" fmla="*/ 353110 w 516735"/>
                <a:gd name="connsiteY14" fmla="*/ 656502 h 788699"/>
                <a:gd name="connsiteX15" fmla="*/ 317755 w 516735"/>
                <a:gd name="connsiteY15" fmla="*/ 708176 h 788699"/>
                <a:gd name="connsiteX16" fmla="*/ 241604 w 516735"/>
                <a:gd name="connsiteY16" fmla="*/ 735372 h 788699"/>
                <a:gd name="connsiteX17" fmla="*/ 187211 w 516735"/>
                <a:gd name="connsiteY17" fmla="*/ 727214 h 788699"/>
                <a:gd name="connsiteX18" fmla="*/ 135538 w 516735"/>
                <a:gd name="connsiteY18" fmla="*/ 694578 h 788699"/>
                <a:gd name="connsiteX19" fmla="*/ 86584 w 516735"/>
                <a:gd name="connsiteY19" fmla="*/ 621147 h 788699"/>
                <a:gd name="connsiteX20" fmla="*/ 67546 w 516735"/>
                <a:gd name="connsiteY20" fmla="*/ 555875 h 788699"/>
                <a:gd name="connsiteX21" fmla="*/ 59387 w 516735"/>
                <a:gd name="connsiteY21" fmla="*/ 509641 h 788699"/>
                <a:gd name="connsiteX22" fmla="*/ 59387 w 516735"/>
                <a:gd name="connsiteY22" fmla="*/ 468846 h 788699"/>
                <a:gd name="connsiteX23" fmla="*/ 86584 w 516735"/>
                <a:gd name="connsiteY23" fmla="*/ 302947 h 788699"/>
                <a:gd name="connsiteX24" fmla="*/ 108341 w 516735"/>
                <a:gd name="connsiteY24" fmla="*/ 224077 h 788699"/>
                <a:gd name="connsiteX25" fmla="*/ 146416 w 516735"/>
                <a:gd name="connsiteY25" fmla="*/ 145207 h 788699"/>
                <a:gd name="connsiteX26" fmla="*/ 198090 w 516735"/>
                <a:gd name="connsiteY26" fmla="*/ 85375 h 788699"/>
                <a:gd name="connsiteX27" fmla="*/ 228006 w 516735"/>
                <a:gd name="connsiteY27" fmla="*/ 69057 h 788699"/>
                <a:gd name="connsiteX28" fmla="*/ 268801 w 516735"/>
                <a:gd name="connsiteY28" fmla="*/ 58178 h 788699"/>
                <a:gd name="connsiteX29" fmla="*/ 274240 w 516735"/>
                <a:gd name="connsiteY29" fmla="*/ 58178 h 788699"/>
                <a:gd name="connsiteX30" fmla="*/ 295997 w 516735"/>
                <a:gd name="connsiteY30" fmla="*/ 60898 h 788699"/>
                <a:gd name="connsiteX31" fmla="*/ 331353 w 516735"/>
                <a:gd name="connsiteY31" fmla="*/ 71776 h 788699"/>
                <a:gd name="connsiteX32" fmla="*/ 350390 w 516735"/>
                <a:gd name="connsiteY32" fmla="*/ 93534 h 788699"/>
                <a:gd name="connsiteX33" fmla="*/ 353110 w 516735"/>
                <a:gd name="connsiteY33" fmla="*/ 74496 h 788699"/>
                <a:gd name="connsiteX34" fmla="*/ 358549 w 516735"/>
                <a:gd name="connsiteY34" fmla="*/ 63618 h 788699"/>
                <a:gd name="connsiteX35" fmla="*/ 366708 w 516735"/>
                <a:gd name="connsiteY35" fmla="*/ 58178 h 788699"/>
                <a:gd name="connsiteX36" fmla="*/ 374867 w 516735"/>
                <a:gd name="connsiteY36" fmla="*/ 63618 h 788699"/>
                <a:gd name="connsiteX37" fmla="*/ 383026 w 516735"/>
                <a:gd name="connsiteY37" fmla="*/ 82655 h 788699"/>
                <a:gd name="connsiteX38" fmla="*/ 385746 w 516735"/>
                <a:gd name="connsiteY38" fmla="*/ 126170 h 788699"/>
                <a:gd name="connsiteX39" fmla="*/ 388466 w 516735"/>
                <a:gd name="connsiteY39" fmla="*/ 186002 h 788699"/>
                <a:gd name="connsiteX40" fmla="*/ 391185 w 516735"/>
                <a:gd name="connsiteY40" fmla="*/ 237676 h 788699"/>
                <a:gd name="connsiteX41" fmla="*/ 374867 w 516735"/>
                <a:gd name="connsiteY41" fmla="*/ 278470 h 788699"/>
                <a:gd name="connsiteX42" fmla="*/ 358549 w 516735"/>
                <a:gd name="connsiteY42" fmla="*/ 273031 h 788699"/>
                <a:gd name="connsiteX43" fmla="*/ 350390 w 516735"/>
                <a:gd name="connsiteY43" fmla="*/ 256713 h 788699"/>
                <a:gd name="connsiteX44" fmla="*/ 347671 w 516735"/>
                <a:gd name="connsiteY44" fmla="*/ 240395 h 788699"/>
                <a:gd name="connsiteX45" fmla="*/ 347671 w 516735"/>
                <a:gd name="connsiteY45" fmla="*/ 213199 h 788699"/>
                <a:gd name="connsiteX46" fmla="*/ 344951 w 516735"/>
                <a:gd name="connsiteY46" fmla="*/ 194161 h 788699"/>
                <a:gd name="connsiteX47" fmla="*/ 339512 w 516735"/>
                <a:gd name="connsiteY47" fmla="*/ 150647 h 788699"/>
                <a:gd name="connsiteX48" fmla="*/ 323194 w 516735"/>
                <a:gd name="connsiteY48" fmla="*/ 112571 h 788699"/>
                <a:gd name="connsiteX49" fmla="*/ 293278 w 516735"/>
                <a:gd name="connsiteY49" fmla="*/ 101693 h 788699"/>
                <a:gd name="connsiteX50" fmla="*/ 263361 w 516735"/>
                <a:gd name="connsiteY50" fmla="*/ 120730 h 788699"/>
                <a:gd name="connsiteX51" fmla="*/ 241604 w 516735"/>
                <a:gd name="connsiteY51" fmla="*/ 153366 h 788699"/>
                <a:gd name="connsiteX52" fmla="*/ 233445 w 516735"/>
                <a:gd name="connsiteY52" fmla="*/ 194161 h 788699"/>
                <a:gd name="connsiteX53" fmla="*/ 225286 w 516735"/>
                <a:gd name="connsiteY53" fmla="*/ 232236 h 788699"/>
                <a:gd name="connsiteX54" fmla="*/ 217127 w 516735"/>
                <a:gd name="connsiteY54" fmla="*/ 275751 h 788699"/>
                <a:gd name="connsiteX55" fmla="*/ 211688 w 516735"/>
                <a:gd name="connsiteY55" fmla="*/ 316545 h 788699"/>
                <a:gd name="connsiteX56" fmla="*/ 206249 w 516735"/>
                <a:gd name="connsiteY56" fmla="*/ 354621 h 788699"/>
                <a:gd name="connsiteX57" fmla="*/ 200809 w 516735"/>
                <a:gd name="connsiteY57" fmla="*/ 398135 h 788699"/>
                <a:gd name="connsiteX58" fmla="*/ 195370 w 516735"/>
                <a:gd name="connsiteY58" fmla="*/ 438930 h 788699"/>
                <a:gd name="connsiteX59" fmla="*/ 192650 w 516735"/>
                <a:gd name="connsiteY59" fmla="*/ 474286 h 788699"/>
                <a:gd name="connsiteX60" fmla="*/ 195370 w 516735"/>
                <a:gd name="connsiteY60" fmla="*/ 525959 h 788699"/>
                <a:gd name="connsiteX61" fmla="*/ 208968 w 516735"/>
                <a:gd name="connsiteY61" fmla="*/ 596670 h 788699"/>
                <a:gd name="connsiteX62" fmla="*/ 214407 w 516735"/>
                <a:gd name="connsiteY62" fmla="*/ 623867 h 788699"/>
                <a:gd name="connsiteX63" fmla="*/ 228006 w 516735"/>
                <a:gd name="connsiteY63" fmla="*/ 656502 h 788699"/>
                <a:gd name="connsiteX64" fmla="*/ 271520 w 516735"/>
                <a:gd name="connsiteY64" fmla="*/ 689138 h 788699"/>
                <a:gd name="connsiteX65" fmla="*/ 306876 w 516735"/>
                <a:gd name="connsiteY65" fmla="*/ 664661 h 788699"/>
                <a:gd name="connsiteX66" fmla="*/ 331353 w 516735"/>
                <a:gd name="connsiteY66" fmla="*/ 602109 h 788699"/>
                <a:gd name="connsiteX67" fmla="*/ 336792 w 516735"/>
                <a:gd name="connsiteY67" fmla="*/ 544997 h 788699"/>
                <a:gd name="connsiteX68" fmla="*/ 336792 w 516735"/>
                <a:gd name="connsiteY68" fmla="*/ 498762 h 788699"/>
                <a:gd name="connsiteX69" fmla="*/ 336792 w 516735"/>
                <a:gd name="connsiteY69" fmla="*/ 490603 h 788699"/>
                <a:gd name="connsiteX70" fmla="*/ 320474 w 516735"/>
                <a:gd name="connsiteY70" fmla="*/ 477005 h 788699"/>
                <a:gd name="connsiteX71" fmla="*/ 282399 w 516735"/>
                <a:gd name="connsiteY71" fmla="*/ 479725 h 788699"/>
                <a:gd name="connsiteX72" fmla="*/ 252483 w 516735"/>
                <a:gd name="connsiteY72" fmla="*/ 474286 h 788699"/>
                <a:gd name="connsiteX73" fmla="*/ 247043 w 516735"/>
                <a:gd name="connsiteY73" fmla="*/ 466126 h 788699"/>
                <a:gd name="connsiteX74" fmla="*/ 249763 w 516735"/>
                <a:gd name="connsiteY74" fmla="*/ 457968 h 788699"/>
                <a:gd name="connsiteX75" fmla="*/ 268801 w 516735"/>
                <a:gd name="connsiteY75" fmla="*/ 447089 h 788699"/>
                <a:gd name="connsiteX76" fmla="*/ 312315 w 516735"/>
                <a:gd name="connsiteY76" fmla="*/ 436210 h 788699"/>
                <a:gd name="connsiteX77" fmla="*/ 353110 w 516735"/>
                <a:gd name="connsiteY77" fmla="*/ 430771 h 788699"/>
                <a:gd name="connsiteX78" fmla="*/ 385746 w 516735"/>
                <a:gd name="connsiteY78" fmla="*/ 430771 h 788699"/>
                <a:gd name="connsiteX79" fmla="*/ 437420 w 516735"/>
                <a:gd name="connsiteY79" fmla="*/ 428051 h 788699"/>
                <a:gd name="connsiteX80" fmla="*/ 464616 w 516735"/>
                <a:gd name="connsiteY80" fmla="*/ 436210 h 78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516735" h="788699">
                  <a:moveTo>
                    <a:pt x="464616" y="436210"/>
                  </a:moveTo>
                  <a:cubicBezTo>
                    <a:pt x="464616" y="447089"/>
                    <a:pt x="453737" y="452528"/>
                    <a:pt x="445578" y="455248"/>
                  </a:cubicBezTo>
                  <a:cubicBezTo>
                    <a:pt x="434700" y="460687"/>
                    <a:pt x="415662" y="463407"/>
                    <a:pt x="404784" y="466126"/>
                  </a:cubicBezTo>
                  <a:cubicBezTo>
                    <a:pt x="393905" y="466126"/>
                    <a:pt x="385746" y="468846"/>
                    <a:pt x="385746" y="479725"/>
                  </a:cubicBezTo>
                  <a:cubicBezTo>
                    <a:pt x="385746" y="487884"/>
                    <a:pt x="388466" y="506921"/>
                    <a:pt x="388466" y="512361"/>
                  </a:cubicBezTo>
                  <a:cubicBezTo>
                    <a:pt x="388466" y="515080"/>
                    <a:pt x="388466" y="539557"/>
                    <a:pt x="388466" y="544997"/>
                  </a:cubicBezTo>
                  <a:cubicBezTo>
                    <a:pt x="388466" y="550436"/>
                    <a:pt x="388466" y="558595"/>
                    <a:pt x="388466" y="566754"/>
                  </a:cubicBezTo>
                  <a:cubicBezTo>
                    <a:pt x="388466" y="591231"/>
                    <a:pt x="388466" y="621147"/>
                    <a:pt x="391185" y="632026"/>
                  </a:cubicBezTo>
                  <a:cubicBezTo>
                    <a:pt x="393905" y="653783"/>
                    <a:pt x="393905" y="661942"/>
                    <a:pt x="393905" y="683699"/>
                  </a:cubicBezTo>
                  <a:cubicBezTo>
                    <a:pt x="393905" y="694578"/>
                    <a:pt x="393905" y="724494"/>
                    <a:pt x="377587" y="724494"/>
                  </a:cubicBezTo>
                  <a:cubicBezTo>
                    <a:pt x="369428" y="724494"/>
                    <a:pt x="366708" y="721774"/>
                    <a:pt x="361269" y="719054"/>
                  </a:cubicBezTo>
                  <a:cubicBezTo>
                    <a:pt x="355830" y="716335"/>
                    <a:pt x="353110" y="708176"/>
                    <a:pt x="353110" y="702737"/>
                  </a:cubicBezTo>
                  <a:cubicBezTo>
                    <a:pt x="350390" y="694578"/>
                    <a:pt x="350390" y="689138"/>
                    <a:pt x="350390" y="686419"/>
                  </a:cubicBezTo>
                  <a:cubicBezTo>
                    <a:pt x="350390" y="678260"/>
                    <a:pt x="353110" y="672820"/>
                    <a:pt x="353110" y="659222"/>
                  </a:cubicBezTo>
                  <a:lnTo>
                    <a:pt x="353110" y="656502"/>
                  </a:lnTo>
                  <a:cubicBezTo>
                    <a:pt x="347671" y="675540"/>
                    <a:pt x="334072" y="694578"/>
                    <a:pt x="317755" y="708176"/>
                  </a:cubicBezTo>
                  <a:cubicBezTo>
                    <a:pt x="293278" y="727214"/>
                    <a:pt x="274240" y="735372"/>
                    <a:pt x="241604" y="735372"/>
                  </a:cubicBezTo>
                  <a:cubicBezTo>
                    <a:pt x="222566" y="735372"/>
                    <a:pt x="203529" y="732653"/>
                    <a:pt x="187211" y="727214"/>
                  </a:cubicBezTo>
                  <a:cubicBezTo>
                    <a:pt x="165454" y="719054"/>
                    <a:pt x="149136" y="708176"/>
                    <a:pt x="135538" y="694578"/>
                  </a:cubicBezTo>
                  <a:cubicBezTo>
                    <a:pt x="113780" y="672820"/>
                    <a:pt x="100182" y="648343"/>
                    <a:pt x="86584" y="621147"/>
                  </a:cubicBezTo>
                  <a:cubicBezTo>
                    <a:pt x="75705" y="599390"/>
                    <a:pt x="70266" y="580352"/>
                    <a:pt x="67546" y="555875"/>
                  </a:cubicBezTo>
                  <a:cubicBezTo>
                    <a:pt x="64826" y="539557"/>
                    <a:pt x="62107" y="525959"/>
                    <a:pt x="59387" y="509641"/>
                  </a:cubicBezTo>
                  <a:cubicBezTo>
                    <a:pt x="56667" y="493323"/>
                    <a:pt x="59387" y="485164"/>
                    <a:pt x="59387" y="468846"/>
                  </a:cubicBezTo>
                  <a:cubicBezTo>
                    <a:pt x="59387" y="414453"/>
                    <a:pt x="72985" y="362780"/>
                    <a:pt x="86584" y="302947"/>
                  </a:cubicBezTo>
                  <a:cubicBezTo>
                    <a:pt x="92023" y="275751"/>
                    <a:pt x="100182" y="248554"/>
                    <a:pt x="108341" y="224077"/>
                  </a:cubicBezTo>
                  <a:cubicBezTo>
                    <a:pt x="116500" y="196881"/>
                    <a:pt x="130098" y="169684"/>
                    <a:pt x="146416" y="145207"/>
                  </a:cubicBezTo>
                  <a:cubicBezTo>
                    <a:pt x="160014" y="123450"/>
                    <a:pt x="176332" y="101693"/>
                    <a:pt x="198090" y="85375"/>
                  </a:cubicBezTo>
                  <a:cubicBezTo>
                    <a:pt x="206249" y="77216"/>
                    <a:pt x="217127" y="71776"/>
                    <a:pt x="228006" y="69057"/>
                  </a:cubicBezTo>
                  <a:cubicBezTo>
                    <a:pt x="241604" y="63618"/>
                    <a:pt x="255202" y="58178"/>
                    <a:pt x="268801" y="58178"/>
                  </a:cubicBezTo>
                  <a:cubicBezTo>
                    <a:pt x="271520" y="58178"/>
                    <a:pt x="274240" y="58178"/>
                    <a:pt x="274240" y="58178"/>
                  </a:cubicBezTo>
                  <a:cubicBezTo>
                    <a:pt x="279679" y="58178"/>
                    <a:pt x="285119" y="58178"/>
                    <a:pt x="295997" y="60898"/>
                  </a:cubicBezTo>
                  <a:cubicBezTo>
                    <a:pt x="309595" y="63618"/>
                    <a:pt x="320474" y="66337"/>
                    <a:pt x="331353" y="71776"/>
                  </a:cubicBezTo>
                  <a:cubicBezTo>
                    <a:pt x="339512" y="77216"/>
                    <a:pt x="347671" y="85375"/>
                    <a:pt x="350390" y="93534"/>
                  </a:cubicBezTo>
                  <a:cubicBezTo>
                    <a:pt x="350390" y="88095"/>
                    <a:pt x="353110" y="79936"/>
                    <a:pt x="353110" y="74496"/>
                  </a:cubicBezTo>
                  <a:cubicBezTo>
                    <a:pt x="355830" y="71776"/>
                    <a:pt x="355830" y="69057"/>
                    <a:pt x="358549" y="63618"/>
                  </a:cubicBezTo>
                  <a:cubicBezTo>
                    <a:pt x="361269" y="60898"/>
                    <a:pt x="363989" y="58178"/>
                    <a:pt x="366708" y="58178"/>
                  </a:cubicBezTo>
                  <a:cubicBezTo>
                    <a:pt x="369428" y="58178"/>
                    <a:pt x="372148" y="60898"/>
                    <a:pt x="374867" y="63618"/>
                  </a:cubicBezTo>
                  <a:cubicBezTo>
                    <a:pt x="377587" y="69057"/>
                    <a:pt x="380307" y="77216"/>
                    <a:pt x="383026" y="82655"/>
                  </a:cubicBezTo>
                  <a:cubicBezTo>
                    <a:pt x="383026" y="90814"/>
                    <a:pt x="385746" y="107132"/>
                    <a:pt x="385746" y="126170"/>
                  </a:cubicBezTo>
                  <a:cubicBezTo>
                    <a:pt x="385746" y="150647"/>
                    <a:pt x="385746" y="177843"/>
                    <a:pt x="388466" y="186002"/>
                  </a:cubicBezTo>
                  <a:cubicBezTo>
                    <a:pt x="391185" y="207759"/>
                    <a:pt x="391185" y="215918"/>
                    <a:pt x="391185" y="237676"/>
                  </a:cubicBezTo>
                  <a:cubicBezTo>
                    <a:pt x="391185" y="248554"/>
                    <a:pt x="391185" y="278470"/>
                    <a:pt x="374867" y="278470"/>
                  </a:cubicBezTo>
                  <a:cubicBezTo>
                    <a:pt x="366708" y="278470"/>
                    <a:pt x="363989" y="275751"/>
                    <a:pt x="358549" y="273031"/>
                  </a:cubicBezTo>
                  <a:cubicBezTo>
                    <a:pt x="353110" y="270311"/>
                    <a:pt x="350390" y="262152"/>
                    <a:pt x="350390" y="256713"/>
                  </a:cubicBezTo>
                  <a:cubicBezTo>
                    <a:pt x="350390" y="251274"/>
                    <a:pt x="347671" y="245834"/>
                    <a:pt x="347671" y="240395"/>
                  </a:cubicBezTo>
                  <a:cubicBezTo>
                    <a:pt x="347671" y="232236"/>
                    <a:pt x="347671" y="224077"/>
                    <a:pt x="347671" y="213199"/>
                  </a:cubicBezTo>
                  <a:cubicBezTo>
                    <a:pt x="347671" y="207759"/>
                    <a:pt x="347671" y="199600"/>
                    <a:pt x="344951" y="194161"/>
                  </a:cubicBezTo>
                  <a:cubicBezTo>
                    <a:pt x="342232" y="180563"/>
                    <a:pt x="342232" y="164245"/>
                    <a:pt x="339512" y="150647"/>
                  </a:cubicBezTo>
                  <a:cubicBezTo>
                    <a:pt x="336792" y="137048"/>
                    <a:pt x="331353" y="123450"/>
                    <a:pt x="323194" y="112571"/>
                  </a:cubicBezTo>
                  <a:cubicBezTo>
                    <a:pt x="317755" y="104412"/>
                    <a:pt x="304156" y="101693"/>
                    <a:pt x="293278" y="101693"/>
                  </a:cubicBezTo>
                  <a:cubicBezTo>
                    <a:pt x="279679" y="101693"/>
                    <a:pt x="271520" y="109852"/>
                    <a:pt x="263361" y="120730"/>
                  </a:cubicBezTo>
                  <a:cubicBezTo>
                    <a:pt x="257922" y="131609"/>
                    <a:pt x="247043" y="139768"/>
                    <a:pt x="241604" y="153366"/>
                  </a:cubicBezTo>
                  <a:cubicBezTo>
                    <a:pt x="236165" y="166964"/>
                    <a:pt x="233445" y="180563"/>
                    <a:pt x="233445" y="194161"/>
                  </a:cubicBezTo>
                  <a:cubicBezTo>
                    <a:pt x="233445" y="207759"/>
                    <a:pt x="230726" y="218638"/>
                    <a:pt x="225286" y="232236"/>
                  </a:cubicBezTo>
                  <a:cubicBezTo>
                    <a:pt x="219847" y="245834"/>
                    <a:pt x="219847" y="262152"/>
                    <a:pt x="217127" y="275751"/>
                  </a:cubicBezTo>
                  <a:cubicBezTo>
                    <a:pt x="214407" y="289349"/>
                    <a:pt x="214407" y="302947"/>
                    <a:pt x="211688" y="316545"/>
                  </a:cubicBezTo>
                  <a:cubicBezTo>
                    <a:pt x="211688" y="330144"/>
                    <a:pt x="206249" y="341022"/>
                    <a:pt x="206249" y="354621"/>
                  </a:cubicBezTo>
                  <a:cubicBezTo>
                    <a:pt x="203529" y="368219"/>
                    <a:pt x="203529" y="381817"/>
                    <a:pt x="200809" y="398135"/>
                  </a:cubicBezTo>
                  <a:cubicBezTo>
                    <a:pt x="198090" y="411733"/>
                    <a:pt x="198090" y="425332"/>
                    <a:pt x="195370" y="438930"/>
                  </a:cubicBezTo>
                  <a:cubicBezTo>
                    <a:pt x="195370" y="449809"/>
                    <a:pt x="192650" y="463407"/>
                    <a:pt x="192650" y="474286"/>
                  </a:cubicBezTo>
                  <a:cubicBezTo>
                    <a:pt x="192650" y="490603"/>
                    <a:pt x="195370" y="509641"/>
                    <a:pt x="195370" y="525959"/>
                  </a:cubicBezTo>
                  <a:cubicBezTo>
                    <a:pt x="195370" y="550436"/>
                    <a:pt x="203529" y="572193"/>
                    <a:pt x="208968" y="596670"/>
                  </a:cubicBezTo>
                  <a:cubicBezTo>
                    <a:pt x="211688" y="604829"/>
                    <a:pt x="211688" y="615708"/>
                    <a:pt x="214407" y="623867"/>
                  </a:cubicBezTo>
                  <a:cubicBezTo>
                    <a:pt x="217127" y="634745"/>
                    <a:pt x="222566" y="645624"/>
                    <a:pt x="228006" y="656502"/>
                  </a:cubicBezTo>
                  <a:cubicBezTo>
                    <a:pt x="236165" y="670101"/>
                    <a:pt x="252483" y="689138"/>
                    <a:pt x="271520" y="689138"/>
                  </a:cubicBezTo>
                  <a:cubicBezTo>
                    <a:pt x="287838" y="689138"/>
                    <a:pt x="298717" y="675540"/>
                    <a:pt x="306876" y="664661"/>
                  </a:cubicBezTo>
                  <a:cubicBezTo>
                    <a:pt x="320474" y="645624"/>
                    <a:pt x="325914" y="623867"/>
                    <a:pt x="331353" y="602109"/>
                  </a:cubicBezTo>
                  <a:cubicBezTo>
                    <a:pt x="334072" y="583072"/>
                    <a:pt x="336792" y="564034"/>
                    <a:pt x="336792" y="544997"/>
                  </a:cubicBezTo>
                  <a:cubicBezTo>
                    <a:pt x="336792" y="531398"/>
                    <a:pt x="336792" y="512361"/>
                    <a:pt x="336792" y="498762"/>
                  </a:cubicBezTo>
                  <a:cubicBezTo>
                    <a:pt x="336792" y="496043"/>
                    <a:pt x="336792" y="493323"/>
                    <a:pt x="336792" y="490603"/>
                  </a:cubicBezTo>
                  <a:cubicBezTo>
                    <a:pt x="336792" y="479725"/>
                    <a:pt x="336792" y="477005"/>
                    <a:pt x="320474" y="477005"/>
                  </a:cubicBezTo>
                  <a:cubicBezTo>
                    <a:pt x="309595" y="477005"/>
                    <a:pt x="295997" y="479725"/>
                    <a:pt x="282399" y="479725"/>
                  </a:cubicBezTo>
                  <a:cubicBezTo>
                    <a:pt x="271520" y="479725"/>
                    <a:pt x="260642" y="479725"/>
                    <a:pt x="252483" y="474286"/>
                  </a:cubicBezTo>
                  <a:cubicBezTo>
                    <a:pt x="249763" y="471566"/>
                    <a:pt x="247043" y="468846"/>
                    <a:pt x="247043" y="466126"/>
                  </a:cubicBezTo>
                  <a:cubicBezTo>
                    <a:pt x="247043" y="463407"/>
                    <a:pt x="247043" y="460687"/>
                    <a:pt x="249763" y="457968"/>
                  </a:cubicBezTo>
                  <a:cubicBezTo>
                    <a:pt x="255202" y="452528"/>
                    <a:pt x="260642" y="449809"/>
                    <a:pt x="268801" y="447089"/>
                  </a:cubicBezTo>
                  <a:cubicBezTo>
                    <a:pt x="282399" y="441650"/>
                    <a:pt x="295997" y="438930"/>
                    <a:pt x="312315" y="436210"/>
                  </a:cubicBezTo>
                  <a:cubicBezTo>
                    <a:pt x="325914" y="433491"/>
                    <a:pt x="339512" y="433491"/>
                    <a:pt x="353110" y="430771"/>
                  </a:cubicBezTo>
                  <a:cubicBezTo>
                    <a:pt x="363989" y="430771"/>
                    <a:pt x="374867" y="430771"/>
                    <a:pt x="385746" y="430771"/>
                  </a:cubicBezTo>
                  <a:cubicBezTo>
                    <a:pt x="402064" y="430771"/>
                    <a:pt x="426541" y="428051"/>
                    <a:pt x="437420" y="428051"/>
                  </a:cubicBezTo>
                  <a:cubicBezTo>
                    <a:pt x="451018" y="419892"/>
                    <a:pt x="464616" y="425332"/>
                    <a:pt x="464616" y="436210"/>
                  </a:cubicBezTo>
                </a:path>
              </a:pathLst>
            </a:custGeom>
            <a:grpFill/>
            <a:ln w="27168" cap="flat">
              <a:noFill/>
              <a:prstDash val="solid"/>
              <a:miter/>
            </a:ln>
          </p:spPr>
          <p:txBody>
            <a:bodyPr rtlCol="0" anchor="ctr"/>
            <a:lstStyle/>
            <a:p>
              <a:endParaRPr/>
            </a:p>
          </p:txBody>
        </p:sp>
        <p:sp>
          <p:nvSpPr>
            <p:cNvPr id="41" name="Freeform: Shape 40">
              <a:extLst>
                <a:ext uri="{FF2B5EF4-FFF2-40B4-BE49-F238E27FC236}">
                  <a16:creationId xmlns:a16="http://schemas.microsoft.com/office/drawing/2014/main" id="{28EECE7A-152F-483E-BC66-3DB3F1A6A039}"/>
                </a:ext>
              </a:extLst>
            </p:cNvPr>
            <p:cNvSpPr/>
            <p:nvPr/>
          </p:nvSpPr>
          <p:spPr>
            <a:xfrm>
              <a:off x="5651630" y="4181279"/>
              <a:ext cx="734308" cy="788700"/>
            </a:xfrm>
            <a:custGeom>
              <a:avLst/>
              <a:gdLst>
                <a:gd name="connsiteX0" fmla="*/ 653783 w 734307"/>
                <a:gd name="connsiteY0" fmla="*/ 678259 h 788699"/>
                <a:gd name="connsiteX1" fmla="*/ 691859 w 734307"/>
                <a:gd name="connsiteY1" fmla="*/ 694577 h 788699"/>
                <a:gd name="connsiteX2" fmla="*/ 686419 w 734307"/>
                <a:gd name="connsiteY2" fmla="*/ 710895 h 788699"/>
                <a:gd name="connsiteX3" fmla="*/ 670101 w 734307"/>
                <a:gd name="connsiteY3" fmla="*/ 719054 h 788699"/>
                <a:gd name="connsiteX4" fmla="*/ 648344 w 734307"/>
                <a:gd name="connsiteY4" fmla="*/ 721774 h 788699"/>
                <a:gd name="connsiteX5" fmla="*/ 618428 w 734307"/>
                <a:gd name="connsiteY5" fmla="*/ 721774 h 788699"/>
                <a:gd name="connsiteX6" fmla="*/ 572194 w 734307"/>
                <a:gd name="connsiteY6" fmla="*/ 735372 h 788699"/>
                <a:gd name="connsiteX7" fmla="*/ 544997 w 734307"/>
                <a:gd name="connsiteY7" fmla="*/ 729933 h 788699"/>
                <a:gd name="connsiteX8" fmla="*/ 534119 w 734307"/>
                <a:gd name="connsiteY8" fmla="*/ 721774 h 788699"/>
                <a:gd name="connsiteX9" fmla="*/ 496043 w 734307"/>
                <a:gd name="connsiteY9" fmla="*/ 721774 h 788699"/>
                <a:gd name="connsiteX10" fmla="*/ 471566 w 734307"/>
                <a:gd name="connsiteY10" fmla="*/ 721774 h 788699"/>
                <a:gd name="connsiteX11" fmla="*/ 444370 w 734307"/>
                <a:gd name="connsiteY11" fmla="*/ 716335 h 788699"/>
                <a:gd name="connsiteX12" fmla="*/ 428052 w 734307"/>
                <a:gd name="connsiteY12" fmla="*/ 700017 h 788699"/>
                <a:gd name="connsiteX13" fmla="*/ 433491 w 734307"/>
                <a:gd name="connsiteY13" fmla="*/ 691858 h 788699"/>
                <a:gd name="connsiteX14" fmla="*/ 455248 w 734307"/>
                <a:gd name="connsiteY14" fmla="*/ 683699 h 788699"/>
                <a:gd name="connsiteX15" fmla="*/ 506922 w 734307"/>
                <a:gd name="connsiteY15" fmla="*/ 678259 h 788699"/>
                <a:gd name="connsiteX16" fmla="*/ 509641 w 734307"/>
                <a:gd name="connsiteY16" fmla="*/ 678259 h 788699"/>
                <a:gd name="connsiteX17" fmla="*/ 506922 w 734307"/>
                <a:gd name="connsiteY17" fmla="*/ 664661 h 788699"/>
                <a:gd name="connsiteX18" fmla="*/ 498763 w 734307"/>
                <a:gd name="connsiteY18" fmla="*/ 580352 h 788699"/>
                <a:gd name="connsiteX19" fmla="*/ 496043 w 734307"/>
                <a:gd name="connsiteY19" fmla="*/ 479725 h 788699"/>
                <a:gd name="connsiteX20" fmla="*/ 493324 w 734307"/>
                <a:gd name="connsiteY20" fmla="*/ 389976 h 788699"/>
                <a:gd name="connsiteX21" fmla="*/ 490604 w 734307"/>
                <a:gd name="connsiteY21" fmla="*/ 302947 h 788699"/>
                <a:gd name="connsiteX22" fmla="*/ 487884 w 734307"/>
                <a:gd name="connsiteY22" fmla="*/ 229516 h 788699"/>
                <a:gd name="connsiteX23" fmla="*/ 485165 w 734307"/>
                <a:gd name="connsiteY23" fmla="*/ 221357 h 788699"/>
                <a:gd name="connsiteX24" fmla="*/ 482445 w 734307"/>
                <a:gd name="connsiteY24" fmla="*/ 226797 h 788699"/>
                <a:gd name="connsiteX25" fmla="*/ 477006 w 734307"/>
                <a:gd name="connsiteY25" fmla="*/ 262152 h 788699"/>
                <a:gd name="connsiteX26" fmla="*/ 460688 w 734307"/>
                <a:gd name="connsiteY26" fmla="*/ 341022 h 788699"/>
                <a:gd name="connsiteX27" fmla="*/ 444370 w 734307"/>
                <a:gd name="connsiteY27" fmla="*/ 417173 h 788699"/>
                <a:gd name="connsiteX28" fmla="*/ 436211 w 734307"/>
                <a:gd name="connsiteY28" fmla="*/ 455248 h 788699"/>
                <a:gd name="connsiteX29" fmla="*/ 425332 w 734307"/>
                <a:gd name="connsiteY29" fmla="*/ 493323 h 788699"/>
                <a:gd name="connsiteX30" fmla="*/ 411734 w 734307"/>
                <a:gd name="connsiteY30" fmla="*/ 531398 h 788699"/>
                <a:gd name="connsiteX31" fmla="*/ 376378 w 734307"/>
                <a:gd name="connsiteY31" fmla="*/ 547716 h 788699"/>
                <a:gd name="connsiteX32" fmla="*/ 319265 w 734307"/>
                <a:gd name="connsiteY32" fmla="*/ 525959 h 788699"/>
                <a:gd name="connsiteX33" fmla="*/ 289349 w 734307"/>
                <a:gd name="connsiteY33" fmla="*/ 455248 h 788699"/>
                <a:gd name="connsiteX34" fmla="*/ 273031 w 734307"/>
                <a:gd name="connsiteY34" fmla="*/ 373658 h 788699"/>
                <a:gd name="connsiteX35" fmla="*/ 262153 w 734307"/>
                <a:gd name="connsiteY35" fmla="*/ 316545 h 788699"/>
                <a:gd name="connsiteX36" fmla="*/ 245835 w 734307"/>
                <a:gd name="connsiteY36" fmla="*/ 237675 h 788699"/>
                <a:gd name="connsiteX37" fmla="*/ 234956 w 734307"/>
                <a:gd name="connsiteY37" fmla="*/ 196881 h 788699"/>
                <a:gd name="connsiteX38" fmla="*/ 232236 w 734307"/>
                <a:gd name="connsiteY38" fmla="*/ 191441 h 788699"/>
                <a:gd name="connsiteX39" fmla="*/ 226797 w 734307"/>
                <a:gd name="connsiteY39" fmla="*/ 207759 h 788699"/>
                <a:gd name="connsiteX40" fmla="*/ 226797 w 734307"/>
                <a:gd name="connsiteY40" fmla="*/ 232236 h 788699"/>
                <a:gd name="connsiteX41" fmla="*/ 224077 w 734307"/>
                <a:gd name="connsiteY41" fmla="*/ 267592 h 788699"/>
                <a:gd name="connsiteX42" fmla="*/ 221358 w 734307"/>
                <a:gd name="connsiteY42" fmla="*/ 311106 h 788699"/>
                <a:gd name="connsiteX43" fmla="*/ 218638 w 734307"/>
                <a:gd name="connsiteY43" fmla="*/ 360060 h 788699"/>
                <a:gd name="connsiteX44" fmla="*/ 215919 w 734307"/>
                <a:gd name="connsiteY44" fmla="*/ 398135 h 788699"/>
                <a:gd name="connsiteX45" fmla="*/ 213199 w 734307"/>
                <a:gd name="connsiteY45" fmla="*/ 430771 h 788699"/>
                <a:gd name="connsiteX46" fmla="*/ 213199 w 734307"/>
                <a:gd name="connsiteY46" fmla="*/ 455248 h 788699"/>
                <a:gd name="connsiteX47" fmla="*/ 213199 w 734307"/>
                <a:gd name="connsiteY47" fmla="*/ 477005 h 788699"/>
                <a:gd name="connsiteX48" fmla="*/ 207759 w 734307"/>
                <a:gd name="connsiteY48" fmla="*/ 520520 h 788699"/>
                <a:gd name="connsiteX49" fmla="*/ 196881 w 734307"/>
                <a:gd name="connsiteY49" fmla="*/ 610268 h 788699"/>
                <a:gd name="connsiteX50" fmla="*/ 194161 w 734307"/>
                <a:gd name="connsiteY50" fmla="*/ 653783 h 788699"/>
                <a:gd name="connsiteX51" fmla="*/ 191441 w 734307"/>
                <a:gd name="connsiteY51" fmla="*/ 667381 h 788699"/>
                <a:gd name="connsiteX52" fmla="*/ 243115 w 734307"/>
                <a:gd name="connsiteY52" fmla="*/ 667381 h 788699"/>
                <a:gd name="connsiteX53" fmla="*/ 273031 w 734307"/>
                <a:gd name="connsiteY53" fmla="*/ 683699 h 788699"/>
                <a:gd name="connsiteX54" fmla="*/ 262153 w 734307"/>
                <a:gd name="connsiteY54" fmla="*/ 697297 h 788699"/>
                <a:gd name="connsiteX55" fmla="*/ 248554 w 734307"/>
                <a:gd name="connsiteY55" fmla="*/ 705456 h 788699"/>
                <a:gd name="connsiteX56" fmla="*/ 232236 w 734307"/>
                <a:gd name="connsiteY56" fmla="*/ 708176 h 788699"/>
                <a:gd name="connsiteX57" fmla="*/ 166965 w 734307"/>
                <a:gd name="connsiteY57" fmla="*/ 708176 h 788699"/>
                <a:gd name="connsiteX58" fmla="*/ 109852 w 734307"/>
                <a:gd name="connsiteY58" fmla="*/ 708176 h 788699"/>
                <a:gd name="connsiteX59" fmla="*/ 90814 w 734307"/>
                <a:gd name="connsiteY59" fmla="*/ 708176 h 788699"/>
                <a:gd name="connsiteX60" fmla="*/ 69057 w 734307"/>
                <a:gd name="connsiteY60" fmla="*/ 702736 h 788699"/>
                <a:gd name="connsiteX61" fmla="*/ 58178 w 734307"/>
                <a:gd name="connsiteY61" fmla="*/ 686418 h 788699"/>
                <a:gd name="connsiteX62" fmla="*/ 60898 w 734307"/>
                <a:gd name="connsiteY62" fmla="*/ 678259 h 788699"/>
                <a:gd name="connsiteX63" fmla="*/ 77216 w 734307"/>
                <a:gd name="connsiteY63" fmla="*/ 670101 h 788699"/>
                <a:gd name="connsiteX64" fmla="*/ 126170 w 734307"/>
                <a:gd name="connsiteY64" fmla="*/ 664661 h 788699"/>
                <a:gd name="connsiteX65" fmla="*/ 142487 w 734307"/>
                <a:gd name="connsiteY65" fmla="*/ 664661 h 788699"/>
                <a:gd name="connsiteX66" fmla="*/ 147927 w 734307"/>
                <a:gd name="connsiteY66" fmla="*/ 588511 h 788699"/>
                <a:gd name="connsiteX67" fmla="*/ 153366 w 734307"/>
                <a:gd name="connsiteY67" fmla="*/ 493323 h 788699"/>
                <a:gd name="connsiteX68" fmla="*/ 156086 w 734307"/>
                <a:gd name="connsiteY68" fmla="*/ 411733 h 788699"/>
                <a:gd name="connsiteX69" fmla="*/ 161525 w 734307"/>
                <a:gd name="connsiteY69" fmla="*/ 297508 h 788699"/>
                <a:gd name="connsiteX70" fmla="*/ 166965 w 734307"/>
                <a:gd name="connsiteY70" fmla="*/ 240395 h 788699"/>
                <a:gd name="connsiteX71" fmla="*/ 177843 w 734307"/>
                <a:gd name="connsiteY71" fmla="*/ 161525 h 788699"/>
                <a:gd name="connsiteX72" fmla="*/ 183282 w 734307"/>
                <a:gd name="connsiteY72" fmla="*/ 118011 h 788699"/>
                <a:gd name="connsiteX73" fmla="*/ 183282 w 734307"/>
                <a:gd name="connsiteY73" fmla="*/ 115291 h 788699"/>
                <a:gd name="connsiteX74" fmla="*/ 161525 w 734307"/>
                <a:gd name="connsiteY74" fmla="*/ 115291 h 788699"/>
                <a:gd name="connsiteX75" fmla="*/ 137048 w 734307"/>
                <a:gd name="connsiteY75" fmla="*/ 115291 h 788699"/>
                <a:gd name="connsiteX76" fmla="*/ 109852 w 734307"/>
                <a:gd name="connsiteY76" fmla="*/ 109851 h 788699"/>
                <a:gd name="connsiteX77" fmla="*/ 93534 w 734307"/>
                <a:gd name="connsiteY77" fmla="*/ 93534 h 788699"/>
                <a:gd name="connsiteX78" fmla="*/ 98973 w 734307"/>
                <a:gd name="connsiteY78" fmla="*/ 85375 h 788699"/>
                <a:gd name="connsiteX79" fmla="*/ 120730 w 734307"/>
                <a:gd name="connsiteY79" fmla="*/ 77216 h 788699"/>
                <a:gd name="connsiteX80" fmla="*/ 172404 w 734307"/>
                <a:gd name="connsiteY80" fmla="*/ 71776 h 788699"/>
                <a:gd name="connsiteX81" fmla="*/ 234956 w 734307"/>
                <a:gd name="connsiteY81" fmla="*/ 69057 h 788699"/>
                <a:gd name="connsiteX82" fmla="*/ 243115 w 734307"/>
                <a:gd name="connsiteY82" fmla="*/ 69057 h 788699"/>
                <a:gd name="connsiteX83" fmla="*/ 270312 w 734307"/>
                <a:gd name="connsiteY83" fmla="*/ 74496 h 788699"/>
                <a:gd name="connsiteX84" fmla="*/ 308387 w 734307"/>
                <a:gd name="connsiteY84" fmla="*/ 123450 h 788699"/>
                <a:gd name="connsiteX85" fmla="*/ 332864 w 734307"/>
                <a:gd name="connsiteY85" fmla="*/ 202320 h 788699"/>
                <a:gd name="connsiteX86" fmla="*/ 338303 w 734307"/>
                <a:gd name="connsiteY86" fmla="*/ 237675 h 788699"/>
                <a:gd name="connsiteX87" fmla="*/ 349182 w 734307"/>
                <a:gd name="connsiteY87" fmla="*/ 281190 h 788699"/>
                <a:gd name="connsiteX88" fmla="*/ 357341 w 734307"/>
                <a:gd name="connsiteY88" fmla="*/ 316545 h 788699"/>
                <a:gd name="connsiteX89" fmla="*/ 365500 w 734307"/>
                <a:gd name="connsiteY89" fmla="*/ 351901 h 788699"/>
                <a:gd name="connsiteX90" fmla="*/ 376378 w 734307"/>
                <a:gd name="connsiteY90" fmla="*/ 389976 h 788699"/>
                <a:gd name="connsiteX91" fmla="*/ 387257 w 734307"/>
                <a:gd name="connsiteY91" fmla="*/ 414453 h 788699"/>
                <a:gd name="connsiteX92" fmla="*/ 398136 w 734307"/>
                <a:gd name="connsiteY92" fmla="*/ 376378 h 788699"/>
                <a:gd name="connsiteX93" fmla="*/ 406295 w 734307"/>
                <a:gd name="connsiteY93" fmla="*/ 332863 h 788699"/>
                <a:gd name="connsiteX94" fmla="*/ 425332 w 734307"/>
                <a:gd name="connsiteY94" fmla="*/ 243115 h 788699"/>
                <a:gd name="connsiteX95" fmla="*/ 444370 w 734307"/>
                <a:gd name="connsiteY95" fmla="*/ 150646 h 788699"/>
                <a:gd name="connsiteX96" fmla="*/ 477006 w 734307"/>
                <a:gd name="connsiteY96" fmla="*/ 79935 h 788699"/>
                <a:gd name="connsiteX97" fmla="*/ 523240 w 734307"/>
                <a:gd name="connsiteY97" fmla="*/ 58178 h 788699"/>
                <a:gd name="connsiteX98" fmla="*/ 544997 w 734307"/>
                <a:gd name="connsiteY98" fmla="*/ 63617 h 788699"/>
                <a:gd name="connsiteX99" fmla="*/ 612988 w 734307"/>
                <a:gd name="connsiteY99" fmla="*/ 63617 h 788699"/>
                <a:gd name="connsiteX100" fmla="*/ 651064 w 734307"/>
                <a:gd name="connsiteY100" fmla="*/ 79935 h 788699"/>
                <a:gd name="connsiteX101" fmla="*/ 645624 w 734307"/>
                <a:gd name="connsiteY101" fmla="*/ 96253 h 788699"/>
                <a:gd name="connsiteX102" fmla="*/ 629307 w 734307"/>
                <a:gd name="connsiteY102" fmla="*/ 104412 h 788699"/>
                <a:gd name="connsiteX103" fmla="*/ 607549 w 734307"/>
                <a:gd name="connsiteY103" fmla="*/ 107132 h 788699"/>
                <a:gd name="connsiteX104" fmla="*/ 580353 w 734307"/>
                <a:gd name="connsiteY104" fmla="*/ 107132 h 788699"/>
                <a:gd name="connsiteX105" fmla="*/ 583072 w 734307"/>
                <a:gd name="connsiteY105" fmla="*/ 115291 h 788699"/>
                <a:gd name="connsiteX106" fmla="*/ 588512 w 734307"/>
                <a:gd name="connsiteY106" fmla="*/ 156086 h 788699"/>
                <a:gd name="connsiteX107" fmla="*/ 593951 w 734307"/>
                <a:gd name="connsiteY107" fmla="*/ 196881 h 788699"/>
                <a:gd name="connsiteX108" fmla="*/ 599390 w 734307"/>
                <a:gd name="connsiteY108" fmla="*/ 226797 h 788699"/>
                <a:gd name="connsiteX109" fmla="*/ 599390 w 734307"/>
                <a:gd name="connsiteY109" fmla="*/ 232236 h 788699"/>
                <a:gd name="connsiteX110" fmla="*/ 599390 w 734307"/>
                <a:gd name="connsiteY110" fmla="*/ 240395 h 788699"/>
                <a:gd name="connsiteX111" fmla="*/ 602110 w 734307"/>
                <a:gd name="connsiteY111" fmla="*/ 270311 h 788699"/>
                <a:gd name="connsiteX112" fmla="*/ 607549 w 734307"/>
                <a:gd name="connsiteY112" fmla="*/ 308386 h 788699"/>
                <a:gd name="connsiteX113" fmla="*/ 607549 w 734307"/>
                <a:gd name="connsiteY113" fmla="*/ 319265 h 788699"/>
                <a:gd name="connsiteX114" fmla="*/ 612988 w 734307"/>
                <a:gd name="connsiteY114" fmla="*/ 335583 h 788699"/>
                <a:gd name="connsiteX115" fmla="*/ 612988 w 734307"/>
                <a:gd name="connsiteY115" fmla="*/ 346462 h 788699"/>
                <a:gd name="connsiteX116" fmla="*/ 612988 w 734307"/>
                <a:gd name="connsiteY116" fmla="*/ 370939 h 788699"/>
                <a:gd name="connsiteX117" fmla="*/ 612988 w 734307"/>
                <a:gd name="connsiteY117" fmla="*/ 395415 h 788699"/>
                <a:gd name="connsiteX118" fmla="*/ 615708 w 734307"/>
                <a:gd name="connsiteY118" fmla="*/ 422612 h 788699"/>
                <a:gd name="connsiteX119" fmla="*/ 618428 w 734307"/>
                <a:gd name="connsiteY119" fmla="*/ 441650 h 788699"/>
                <a:gd name="connsiteX120" fmla="*/ 618428 w 734307"/>
                <a:gd name="connsiteY120" fmla="*/ 455248 h 788699"/>
                <a:gd name="connsiteX121" fmla="*/ 621147 w 734307"/>
                <a:gd name="connsiteY121" fmla="*/ 463407 h 788699"/>
                <a:gd name="connsiteX122" fmla="*/ 626587 w 734307"/>
                <a:gd name="connsiteY122" fmla="*/ 482444 h 788699"/>
                <a:gd name="connsiteX123" fmla="*/ 629307 w 734307"/>
                <a:gd name="connsiteY123" fmla="*/ 517800 h 788699"/>
                <a:gd name="connsiteX124" fmla="*/ 634746 w 734307"/>
                <a:gd name="connsiteY124" fmla="*/ 561314 h 788699"/>
                <a:gd name="connsiteX125" fmla="*/ 634746 w 734307"/>
                <a:gd name="connsiteY125" fmla="*/ 566754 h 788699"/>
                <a:gd name="connsiteX126" fmla="*/ 634746 w 734307"/>
                <a:gd name="connsiteY126" fmla="*/ 583072 h 788699"/>
                <a:gd name="connsiteX127" fmla="*/ 637466 w 734307"/>
                <a:gd name="connsiteY127" fmla="*/ 607548 h 788699"/>
                <a:gd name="connsiteX128" fmla="*/ 640185 w 734307"/>
                <a:gd name="connsiteY128" fmla="*/ 618427 h 788699"/>
                <a:gd name="connsiteX129" fmla="*/ 640185 w 734307"/>
                <a:gd name="connsiteY129" fmla="*/ 632025 h 788699"/>
                <a:gd name="connsiteX130" fmla="*/ 640185 w 734307"/>
                <a:gd name="connsiteY130" fmla="*/ 640184 h 788699"/>
                <a:gd name="connsiteX131" fmla="*/ 642905 w 734307"/>
                <a:gd name="connsiteY131" fmla="*/ 659222 h 788699"/>
                <a:gd name="connsiteX132" fmla="*/ 642905 w 734307"/>
                <a:gd name="connsiteY132" fmla="*/ 664661 h 788699"/>
                <a:gd name="connsiteX133" fmla="*/ 653783 w 734307"/>
                <a:gd name="connsiteY133" fmla="*/ 678259 h 788699"/>
                <a:gd name="connsiteX134" fmla="*/ 653783 w 734307"/>
                <a:gd name="connsiteY134" fmla="*/ 678259 h 78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Lst>
              <a:rect l="l" t="t" r="r" b="b"/>
              <a:pathLst>
                <a:path w="734307" h="788699">
                  <a:moveTo>
                    <a:pt x="653783" y="678259"/>
                  </a:moveTo>
                  <a:cubicBezTo>
                    <a:pt x="667382" y="678259"/>
                    <a:pt x="691859" y="678259"/>
                    <a:pt x="691859" y="694577"/>
                  </a:cubicBezTo>
                  <a:cubicBezTo>
                    <a:pt x="691859" y="702736"/>
                    <a:pt x="689139" y="705456"/>
                    <a:pt x="686419" y="710895"/>
                  </a:cubicBezTo>
                  <a:cubicBezTo>
                    <a:pt x="683700" y="716335"/>
                    <a:pt x="675541" y="719054"/>
                    <a:pt x="670101" y="719054"/>
                  </a:cubicBezTo>
                  <a:cubicBezTo>
                    <a:pt x="661942" y="721774"/>
                    <a:pt x="653783" y="721774"/>
                    <a:pt x="648344" y="721774"/>
                  </a:cubicBezTo>
                  <a:cubicBezTo>
                    <a:pt x="645624" y="721774"/>
                    <a:pt x="634746" y="721774"/>
                    <a:pt x="618428" y="721774"/>
                  </a:cubicBezTo>
                  <a:cubicBezTo>
                    <a:pt x="604829" y="729933"/>
                    <a:pt x="588512" y="735372"/>
                    <a:pt x="572194" y="735372"/>
                  </a:cubicBezTo>
                  <a:cubicBezTo>
                    <a:pt x="564035" y="735372"/>
                    <a:pt x="553156" y="732653"/>
                    <a:pt x="544997" y="729933"/>
                  </a:cubicBezTo>
                  <a:cubicBezTo>
                    <a:pt x="539558" y="727213"/>
                    <a:pt x="536838" y="724494"/>
                    <a:pt x="534119" y="721774"/>
                  </a:cubicBezTo>
                  <a:cubicBezTo>
                    <a:pt x="520520" y="721774"/>
                    <a:pt x="509641" y="721774"/>
                    <a:pt x="496043" y="721774"/>
                  </a:cubicBezTo>
                  <a:cubicBezTo>
                    <a:pt x="487884" y="721774"/>
                    <a:pt x="479725" y="721774"/>
                    <a:pt x="471566" y="721774"/>
                  </a:cubicBezTo>
                  <a:cubicBezTo>
                    <a:pt x="463407" y="721774"/>
                    <a:pt x="452529" y="721774"/>
                    <a:pt x="444370" y="716335"/>
                  </a:cubicBezTo>
                  <a:cubicBezTo>
                    <a:pt x="436211" y="713615"/>
                    <a:pt x="428052" y="705456"/>
                    <a:pt x="428052" y="700017"/>
                  </a:cubicBezTo>
                  <a:cubicBezTo>
                    <a:pt x="428052" y="697297"/>
                    <a:pt x="428052" y="694577"/>
                    <a:pt x="433491" y="691858"/>
                  </a:cubicBezTo>
                  <a:cubicBezTo>
                    <a:pt x="438930" y="689138"/>
                    <a:pt x="449809" y="686418"/>
                    <a:pt x="455248" y="683699"/>
                  </a:cubicBezTo>
                  <a:cubicBezTo>
                    <a:pt x="474286" y="680979"/>
                    <a:pt x="498763" y="678259"/>
                    <a:pt x="506922" y="678259"/>
                  </a:cubicBezTo>
                  <a:cubicBezTo>
                    <a:pt x="506922" y="678259"/>
                    <a:pt x="509641" y="678259"/>
                    <a:pt x="509641" y="678259"/>
                  </a:cubicBezTo>
                  <a:cubicBezTo>
                    <a:pt x="509641" y="672820"/>
                    <a:pt x="506922" y="670101"/>
                    <a:pt x="506922" y="664661"/>
                  </a:cubicBezTo>
                  <a:cubicBezTo>
                    <a:pt x="501483" y="640184"/>
                    <a:pt x="501483" y="612988"/>
                    <a:pt x="498763" y="580352"/>
                  </a:cubicBezTo>
                  <a:cubicBezTo>
                    <a:pt x="496043" y="547716"/>
                    <a:pt x="498763" y="512361"/>
                    <a:pt x="496043" y="479725"/>
                  </a:cubicBezTo>
                  <a:cubicBezTo>
                    <a:pt x="493324" y="449808"/>
                    <a:pt x="493324" y="419892"/>
                    <a:pt x="493324" y="389976"/>
                  </a:cubicBezTo>
                  <a:cubicBezTo>
                    <a:pt x="493324" y="360060"/>
                    <a:pt x="490604" y="332863"/>
                    <a:pt x="490604" y="302947"/>
                  </a:cubicBezTo>
                  <a:cubicBezTo>
                    <a:pt x="487884" y="275751"/>
                    <a:pt x="487884" y="240395"/>
                    <a:pt x="487884" y="229516"/>
                  </a:cubicBezTo>
                  <a:cubicBezTo>
                    <a:pt x="487884" y="224077"/>
                    <a:pt x="487884" y="221357"/>
                    <a:pt x="485165" y="221357"/>
                  </a:cubicBezTo>
                  <a:cubicBezTo>
                    <a:pt x="485165" y="221357"/>
                    <a:pt x="482445" y="224077"/>
                    <a:pt x="482445" y="226797"/>
                  </a:cubicBezTo>
                  <a:cubicBezTo>
                    <a:pt x="479725" y="237675"/>
                    <a:pt x="479725" y="251274"/>
                    <a:pt x="477006" y="262152"/>
                  </a:cubicBezTo>
                  <a:cubicBezTo>
                    <a:pt x="471566" y="289349"/>
                    <a:pt x="466127" y="316545"/>
                    <a:pt x="460688" y="341022"/>
                  </a:cubicBezTo>
                  <a:cubicBezTo>
                    <a:pt x="455248" y="365499"/>
                    <a:pt x="447090" y="392696"/>
                    <a:pt x="444370" y="417173"/>
                  </a:cubicBezTo>
                  <a:cubicBezTo>
                    <a:pt x="441650" y="430771"/>
                    <a:pt x="438930" y="441650"/>
                    <a:pt x="436211" y="455248"/>
                  </a:cubicBezTo>
                  <a:cubicBezTo>
                    <a:pt x="433491" y="468846"/>
                    <a:pt x="428052" y="479725"/>
                    <a:pt x="425332" y="493323"/>
                  </a:cubicBezTo>
                  <a:cubicBezTo>
                    <a:pt x="422612" y="506921"/>
                    <a:pt x="419893" y="520520"/>
                    <a:pt x="411734" y="531398"/>
                  </a:cubicBezTo>
                  <a:cubicBezTo>
                    <a:pt x="406295" y="539557"/>
                    <a:pt x="395416" y="547716"/>
                    <a:pt x="376378" y="547716"/>
                  </a:cubicBezTo>
                  <a:cubicBezTo>
                    <a:pt x="357341" y="547716"/>
                    <a:pt x="335583" y="539557"/>
                    <a:pt x="319265" y="525959"/>
                  </a:cubicBezTo>
                  <a:cubicBezTo>
                    <a:pt x="300228" y="506921"/>
                    <a:pt x="294788" y="479725"/>
                    <a:pt x="289349" y="455248"/>
                  </a:cubicBezTo>
                  <a:cubicBezTo>
                    <a:pt x="283910" y="428051"/>
                    <a:pt x="278470" y="400855"/>
                    <a:pt x="273031" y="373658"/>
                  </a:cubicBezTo>
                  <a:cubicBezTo>
                    <a:pt x="273031" y="368219"/>
                    <a:pt x="267592" y="346462"/>
                    <a:pt x="262153" y="316545"/>
                  </a:cubicBezTo>
                  <a:cubicBezTo>
                    <a:pt x="256713" y="292068"/>
                    <a:pt x="251274" y="262152"/>
                    <a:pt x="245835" y="237675"/>
                  </a:cubicBezTo>
                  <a:cubicBezTo>
                    <a:pt x="240395" y="218638"/>
                    <a:pt x="237675" y="205039"/>
                    <a:pt x="234956" y="196881"/>
                  </a:cubicBezTo>
                  <a:cubicBezTo>
                    <a:pt x="232236" y="191441"/>
                    <a:pt x="232236" y="191441"/>
                    <a:pt x="232236" y="191441"/>
                  </a:cubicBezTo>
                  <a:cubicBezTo>
                    <a:pt x="229517" y="191441"/>
                    <a:pt x="229517" y="196881"/>
                    <a:pt x="226797" y="207759"/>
                  </a:cubicBezTo>
                  <a:cubicBezTo>
                    <a:pt x="226797" y="215918"/>
                    <a:pt x="226797" y="229516"/>
                    <a:pt x="226797" y="232236"/>
                  </a:cubicBezTo>
                  <a:cubicBezTo>
                    <a:pt x="226797" y="243115"/>
                    <a:pt x="224077" y="256713"/>
                    <a:pt x="224077" y="267592"/>
                  </a:cubicBezTo>
                  <a:cubicBezTo>
                    <a:pt x="224077" y="278470"/>
                    <a:pt x="224077" y="294788"/>
                    <a:pt x="221358" y="311106"/>
                  </a:cubicBezTo>
                  <a:cubicBezTo>
                    <a:pt x="221358" y="327424"/>
                    <a:pt x="218638" y="343742"/>
                    <a:pt x="218638" y="360060"/>
                  </a:cubicBezTo>
                  <a:cubicBezTo>
                    <a:pt x="218638" y="373658"/>
                    <a:pt x="215919" y="384537"/>
                    <a:pt x="215919" y="398135"/>
                  </a:cubicBezTo>
                  <a:cubicBezTo>
                    <a:pt x="215919" y="409014"/>
                    <a:pt x="213199" y="419892"/>
                    <a:pt x="213199" y="430771"/>
                  </a:cubicBezTo>
                  <a:cubicBezTo>
                    <a:pt x="213199" y="438930"/>
                    <a:pt x="213199" y="447089"/>
                    <a:pt x="213199" y="455248"/>
                  </a:cubicBezTo>
                  <a:cubicBezTo>
                    <a:pt x="213199" y="463407"/>
                    <a:pt x="213199" y="471566"/>
                    <a:pt x="213199" y="477005"/>
                  </a:cubicBezTo>
                  <a:cubicBezTo>
                    <a:pt x="210479" y="490603"/>
                    <a:pt x="207759" y="506921"/>
                    <a:pt x="207759" y="520520"/>
                  </a:cubicBezTo>
                  <a:cubicBezTo>
                    <a:pt x="202320" y="550436"/>
                    <a:pt x="199600" y="580352"/>
                    <a:pt x="196881" y="610268"/>
                  </a:cubicBezTo>
                  <a:cubicBezTo>
                    <a:pt x="196881" y="623866"/>
                    <a:pt x="196881" y="640184"/>
                    <a:pt x="194161" y="653783"/>
                  </a:cubicBezTo>
                  <a:cubicBezTo>
                    <a:pt x="194161" y="659222"/>
                    <a:pt x="194161" y="661942"/>
                    <a:pt x="191441" y="667381"/>
                  </a:cubicBezTo>
                  <a:cubicBezTo>
                    <a:pt x="213199" y="667381"/>
                    <a:pt x="232236" y="667381"/>
                    <a:pt x="243115" y="667381"/>
                  </a:cubicBezTo>
                  <a:cubicBezTo>
                    <a:pt x="253994" y="667381"/>
                    <a:pt x="273031" y="670101"/>
                    <a:pt x="273031" y="683699"/>
                  </a:cubicBezTo>
                  <a:cubicBezTo>
                    <a:pt x="273031" y="691858"/>
                    <a:pt x="267592" y="691858"/>
                    <a:pt x="262153" y="697297"/>
                  </a:cubicBezTo>
                  <a:cubicBezTo>
                    <a:pt x="259433" y="702736"/>
                    <a:pt x="253994" y="705456"/>
                    <a:pt x="248554" y="705456"/>
                  </a:cubicBezTo>
                  <a:cubicBezTo>
                    <a:pt x="240395" y="708176"/>
                    <a:pt x="234956" y="708176"/>
                    <a:pt x="232236" y="708176"/>
                  </a:cubicBezTo>
                  <a:cubicBezTo>
                    <a:pt x="226797" y="708176"/>
                    <a:pt x="175124" y="708176"/>
                    <a:pt x="166965" y="708176"/>
                  </a:cubicBezTo>
                  <a:cubicBezTo>
                    <a:pt x="156086" y="708176"/>
                    <a:pt x="120730" y="708176"/>
                    <a:pt x="109852" y="708176"/>
                  </a:cubicBezTo>
                  <a:cubicBezTo>
                    <a:pt x="104412" y="708176"/>
                    <a:pt x="96253" y="708176"/>
                    <a:pt x="90814" y="708176"/>
                  </a:cubicBezTo>
                  <a:cubicBezTo>
                    <a:pt x="85375" y="708176"/>
                    <a:pt x="77216" y="705456"/>
                    <a:pt x="69057" y="702736"/>
                  </a:cubicBezTo>
                  <a:cubicBezTo>
                    <a:pt x="63617" y="700017"/>
                    <a:pt x="58178" y="691858"/>
                    <a:pt x="58178" y="686418"/>
                  </a:cubicBezTo>
                  <a:cubicBezTo>
                    <a:pt x="58178" y="683699"/>
                    <a:pt x="58178" y="680979"/>
                    <a:pt x="60898" y="678259"/>
                  </a:cubicBezTo>
                  <a:cubicBezTo>
                    <a:pt x="63617" y="675540"/>
                    <a:pt x="71777" y="672820"/>
                    <a:pt x="77216" y="670101"/>
                  </a:cubicBezTo>
                  <a:cubicBezTo>
                    <a:pt x="90814" y="667381"/>
                    <a:pt x="120730" y="664661"/>
                    <a:pt x="126170" y="664661"/>
                  </a:cubicBezTo>
                  <a:cubicBezTo>
                    <a:pt x="128889" y="664661"/>
                    <a:pt x="134329" y="664661"/>
                    <a:pt x="142487" y="664661"/>
                  </a:cubicBezTo>
                  <a:cubicBezTo>
                    <a:pt x="142487" y="640184"/>
                    <a:pt x="147927" y="612988"/>
                    <a:pt x="147927" y="588511"/>
                  </a:cubicBezTo>
                  <a:cubicBezTo>
                    <a:pt x="150646" y="555875"/>
                    <a:pt x="153366" y="523239"/>
                    <a:pt x="153366" y="493323"/>
                  </a:cubicBezTo>
                  <a:cubicBezTo>
                    <a:pt x="153366" y="466126"/>
                    <a:pt x="156086" y="438930"/>
                    <a:pt x="156086" y="411733"/>
                  </a:cubicBezTo>
                  <a:cubicBezTo>
                    <a:pt x="158806" y="373658"/>
                    <a:pt x="158806" y="335583"/>
                    <a:pt x="161525" y="297508"/>
                  </a:cubicBezTo>
                  <a:cubicBezTo>
                    <a:pt x="161525" y="278470"/>
                    <a:pt x="164245" y="259433"/>
                    <a:pt x="166965" y="240395"/>
                  </a:cubicBezTo>
                  <a:cubicBezTo>
                    <a:pt x="169684" y="210479"/>
                    <a:pt x="172404" y="191441"/>
                    <a:pt x="177843" y="161525"/>
                  </a:cubicBezTo>
                  <a:cubicBezTo>
                    <a:pt x="180563" y="147927"/>
                    <a:pt x="180563" y="131609"/>
                    <a:pt x="183282" y="118011"/>
                  </a:cubicBezTo>
                  <a:cubicBezTo>
                    <a:pt x="183282" y="118011"/>
                    <a:pt x="183282" y="115291"/>
                    <a:pt x="183282" y="115291"/>
                  </a:cubicBezTo>
                  <a:cubicBezTo>
                    <a:pt x="177843" y="115291"/>
                    <a:pt x="172404" y="115291"/>
                    <a:pt x="161525" y="115291"/>
                  </a:cubicBezTo>
                  <a:cubicBezTo>
                    <a:pt x="153366" y="115291"/>
                    <a:pt x="145207" y="115291"/>
                    <a:pt x="137048" y="115291"/>
                  </a:cubicBezTo>
                  <a:cubicBezTo>
                    <a:pt x="128889" y="115291"/>
                    <a:pt x="118011" y="115291"/>
                    <a:pt x="109852" y="109851"/>
                  </a:cubicBezTo>
                  <a:cubicBezTo>
                    <a:pt x="101693" y="107132"/>
                    <a:pt x="93534" y="98973"/>
                    <a:pt x="93534" y="93534"/>
                  </a:cubicBezTo>
                  <a:cubicBezTo>
                    <a:pt x="93534" y="90814"/>
                    <a:pt x="93534" y="88094"/>
                    <a:pt x="98973" y="85375"/>
                  </a:cubicBezTo>
                  <a:cubicBezTo>
                    <a:pt x="104412" y="82655"/>
                    <a:pt x="115291" y="79935"/>
                    <a:pt x="120730" y="77216"/>
                  </a:cubicBezTo>
                  <a:cubicBezTo>
                    <a:pt x="139768" y="74496"/>
                    <a:pt x="164245" y="71776"/>
                    <a:pt x="172404" y="71776"/>
                  </a:cubicBezTo>
                  <a:cubicBezTo>
                    <a:pt x="194161" y="71776"/>
                    <a:pt x="210479" y="69057"/>
                    <a:pt x="234956" y="69057"/>
                  </a:cubicBezTo>
                  <a:cubicBezTo>
                    <a:pt x="237675" y="69057"/>
                    <a:pt x="240395" y="69057"/>
                    <a:pt x="243115" y="69057"/>
                  </a:cubicBezTo>
                  <a:cubicBezTo>
                    <a:pt x="251274" y="69057"/>
                    <a:pt x="262153" y="69057"/>
                    <a:pt x="270312" y="74496"/>
                  </a:cubicBezTo>
                  <a:cubicBezTo>
                    <a:pt x="283910" y="82655"/>
                    <a:pt x="300228" y="96253"/>
                    <a:pt x="308387" y="123450"/>
                  </a:cubicBezTo>
                  <a:cubicBezTo>
                    <a:pt x="316546" y="147927"/>
                    <a:pt x="327424" y="175123"/>
                    <a:pt x="332864" y="202320"/>
                  </a:cubicBezTo>
                  <a:cubicBezTo>
                    <a:pt x="335583" y="213198"/>
                    <a:pt x="335583" y="226797"/>
                    <a:pt x="338303" y="237675"/>
                  </a:cubicBezTo>
                  <a:cubicBezTo>
                    <a:pt x="343742" y="251274"/>
                    <a:pt x="346462" y="264872"/>
                    <a:pt x="349182" y="281190"/>
                  </a:cubicBezTo>
                  <a:cubicBezTo>
                    <a:pt x="351901" y="292068"/>
                    <a:pt x="351901" y="305667"/>
                    <a:pt x="357341" y="316545"/>
                  </a:cubicBezTo>
                  <a:cubicBezTo>
                    <a:pt x="362780" y="327424"/>
                    <a:pt x="362780" y="338303"/>
                    <a:pt x="365500" y="351901"/>
                  </a:cubicBezTo>
                  <a:cubicBezTo>
                    <a:pt x="365500" y="357340"/>
                    <a:pt x="373658" y="373658"/>
                    <a:pt x="376378" y="389976"/>
                  </a:cubicBezTo>
                  <a:cubicBezTo>
                    <a:pt x="381817" y="403574"/>
                    <a:pt x="384537" y="414453"/>
                    <a:pt x="387257" y="414453"/>
                  </a:cubicBezTo>
                  <a:cubicBezTo>
                    <a:pt x="392696" y="414453"/>
                    <a:pt x="395416" y="381817"/>
                    <a:pt x="398136" y="376378"/>
                  </a:cubicBezTo>
                  <a:cubicBezTo>
                    <a:pt x="400855" y="362779"/>
                    <a:pt x="403575" y="346462"/>
                    <a:pt x="406295" y="332863"/>
                  </a:cubicBezTo>
                  <a:cubicBezTo>
                    <a:pt x="411734" y="302947"/>
                    <a:pt x="417173" y="273031"/>
                    <a:pt x="425332" y="243115"/>
                  </a:cubicBezTo>
                  <a:cubicBezTo>
                    <a:pt x="430771" y="213198"/>
                    <a:pt x="436211" y="180563"/>
                    <a:pt x="444370" y="150646"/>
                  </a:cubicBezTo>
                  <a:cubicBezTo>
                    <a:pt x="449809" y="126170"/>
                    <a:pt x="460688" y="98973"/>
                    <a:pt x="477006" y="79935"/>
                  </a:cubicBezTo>
                  <a:cubicBezTo>
                    <a:pt x="487884" y="66337"/>
                    <a:pt x="506922" y="58178"/>
                    <a:pt x="523240" y="58178"/>
                  </a:cubicBezTo>
                  <a:cubicBezTo>
                    <a:pt x="528679" y="58178"/>
                    <a:pt x="539558" y="58178"/>
                    <a:pt x="544997" y="63617"/>
                  </a:cubicBezTo>
                  <a:lnTo>
                    <a:pt x="612988" y="63617"/>
                  </a:lnTo>
                  <a:cubicBezTo>
                    <a:pt x="626587" y="63617"/>
                    <a:pt x="651064" y="63617"/>
                    <a:pt x="651064" y="79935"/>
                  </a:cubicBezTo>
                  <a:cubicBezTo>
                    <a:pt x="651064" y="88094"/>
                    <a:pt x="648344" y="88094"/>
                    <a:pt x="645624" y="96253"/>
                  </a:cubicBezTo>
                  <a:cubicBezTo>
                    <a:pt x="640185" y="101693"/>
                    <a:pt x="634746" y="104412"/>
                    <a:pt x="629307" y="104412"/>
                  </a:cubicBezTo>
                  <a:cubicBezTo>
                    <a:pt x="621147" y="107132"/>
                    <a:pt x="612988" y="107132"/>
                    <a:pt x="607549" y="107132"/>
                  </a:cubicBezTo>
                  <a:cubicBezTo>
                    <a:pt x="604829" y="107132"/>
                    <a:pt x="591231" y="107132"/>
                    <a:pt x="580353" y="107132"/>
                  </a:cubicBezTo>
                  <a:cubicBezTo>
                    <a:pt x="580353" y="109851"/>
                    <a:pt x="583072" y="112571"/>
                    <a:pt x="583072" y="115291"/>
                  </a:cubicBezTo>
                  <a:cubicBezTo>
                    <a:pt x="585792" y="128889"/>
                    <a:pt x="585792" y="142487"/>
                    <a:pt x="588512" y="156086"/>
                  </a:cubicBezTo>
                  <a:cubicBezTo>
                    <a:pt x="591231" y="169684"/>
                    <a:pt x="591231" y="183282"/>
                    <a:pt x="593951" y="196881"/>
                  </a:cubicBezTo>
                  <a:cubicBezTo>
                    <a:pt x="593951" y="207759"/>
                    <a:pt x="599390" y="215918"/>
                    <a:pt x="599390" y="226797"/>
                  </a:cubicBezTo>
                  <a:cubicBezTo>
                    <a:pt x="599390" y="229516"/>
                    <a:pt x="599390" y="229516"/>
                    <a:pt x="599390" y="232236"/>
                  </a:cubicBezTo>
                  <a:cubicBezTo>
                    <a:pt x="599390" y="234956"/>
                    <a:pt x="599390" y="237675"/>
                    <a:pt x="599390" y="240395"/>
                  </a:cubicBezTo>
                  <a:cubicBezTo>
                    <a:pt x="599390" y="251274"/>
                    <a:pt x="599390" y="259433"/>
                    <a:pt x="602110" y="270311"/>
                  </a:cubicBezTo>
                  <a:cubicBezTo>
                    <a:pt x="604829" y="283909"/>
                    <a:pt x="607549" y="294788"/>
                    <a:pt x="607549" y="308386"/>
                  </a:cubicBezTo>
                  <a:cubicBezTo>
                    <a:pt x="607549" y="311106"/>
                    <a:pt x="607549" y="316545"/>
                    <a:pt x="607549" y="319265"/>
                  </a:cubicBezTo>
                  <a:cubicBezTo>
                    <a:pt x="607549" y="324704"/>
                    <a:pt x="610269" y="330144"/>
                    <a:pt x="612988" y="335583"/>
                  </a:cubicBezTo>
                  <a:cubicBezTo>
                    <a:pt x="612988" y="338303"/>
                    <a:pt x="612988" y="343742"/>
                    <a:pt x="612988" y="346462"/>
                  </a:cubicBezTo>
                  <a:cubicBezTo>
                    <a:pt x="612988" y="354620"/>
                    <a:pt x="612988" y="362779"/>
                    <a:pt x="612988" y="370939"/>
                  </a:cubicBezTo>
                  <a:cubicBezTo>
                    <a:pt x="612988" y="379097"/>
                    <a:pt x="612988" y="387256"/>
                    <a:pt x="612988" y="395415"/>
                  </a:cubicBezTo>
                  <a:cubicBezTo>
                    <a:pt x="612988" y="403574"/>
                    <a:pt x="615708" y="414453"/>
                    <a:pt x="615708" y="422612"/>
                  </a:cubicBezTo>
                  <a:cubicBezTo>
                    <a:pt x="618428" y="430771"/>
                    <a:pt x="618428" y="436210"/>
                    <a:pt x="618428" y="441650"/>
                  </a:cubicBezTo>
                  <a:cubicBezTo>
                    <a:pt x="618428" y="444369"/>
                    <a:pt x="618428" y="449808"/>
                    <a:pt x="618428" y="455248"/>
                  </a:cubicBezTo>
                  <a:cubicBezTo>
                    <a:pt x="618428" y="460687"/>
                    <a:pt x="618428" y="460687"/>
                    <a:pt x="621147" y="463407"/>
                  </a:cubicBezTo>
                  <a:cubicBezTo>
                    <a:pt x="623867" y="471566"/>
                    <a:pt x="623867" y="477005"/>
                    <a:pt x="626587" y="482444"/>
                  </a:cubicBezTo>
                  <a:cubicBezTo>
                    <a:pt x="629307" y="493323"/>
                    <a:pt x="629307" y="506921"/>
                    <a:pt x="629307" y="517800"/>
                  </a:cubicBezTo>
                  <a:cubicBezTo>
                    <a:pt x="632026" y="534118"/>
                    <a:pt x="632026" y="547716"/>
                    <a:pt x="634746" y="561314"/>
                  </a:cubicBezTo>
                  <a:cubicBezTo>
                    <a:pt x="634746" y="564034"/>
                    <a:pt x="634746" y="564034"/>
                    <a:pt x="634746" y="566754"/>
                  </a:cubicBezTo>
                  <a:cubicBezTo>
                    <a:pt x="634746" y="572193"/>
                    <a:pt x="634746" y="577632"/>
                    <a:pt x="634746" y="583072"/>
                  </a:cubicBezTo>
                  <a:cubicBezTo>
                    <a:pt x="634746" y="596670"/>
                    <a:pt x="637466" y="602109"/>
                    <a:pt x="637466" y="607548"/>
                  </a:cubicBezTo>
                  <a:cubicBezTo>
                    <a:pt x="637466" y="610268"/>
                    <a:pt x="640185" y="615708"/>
                    <a:pt x="640185" y="618427"/>
                  </a:cubicBezTo>
                  <a:cubicBezTo>
                    <a:pt x="640185" y="623866"/>
                    <a:pt x="640185" y="629306"/>
                    <a:pt x="640185" y="632025"/>
                  </a:cubicBezTo>
                  <a:cubicBezTo>
                    <a:pt x="640185" y="634745"/>
                    <a:pt x="640185" y="637465"/>
                    <a:pt x="640185" y="640184"/>
                  </a:cubicBezTo>
                  <a:cubicBezTo>
                    <a:pt x="640185" y="645624"/>
                    <a:pt x="642905" y="653783"/>
                    <a:pt x="642905" y="659222"/>
                  </a:cubicBezTo>
                  <a:cubicBezTo>
                    <a:pt x="642905" y="661942"/>
                    <a:pt x="642905" y="661942"/>
                    <a:pt x="642905" y="664661"/>
                  </a:cubicBezTo>
                  <a:cubicBezTo>
                    <a:pt x="645624" y="678259"/>
                    <a:pt x="651064" y="678259"/>
                    <a:pt x="653783" y="678259"/>
                  </a:cubicBezTo>
                  <a:lnTo>
                    <a:pt x="653783" y="678259"/>
                  </a:lnTo>
                  <a:close/>
                </a:path>
              </a:pathLst>
            </a:custGeom>
            <a:grpFill/>
            <a:ln w="27168" cap="flat">
              <a:noFill/>
              <a:prstDash val="solid"/>
              <a:miter/>
            </a:ln>
          </p:spPr>
          <p:txBody>
            <a:bodyPr rtlCol="0" anchor="ctr"/>
            <a:lstStyle/>
            <a:p>
              <a:endParaRPr/>
            </a:p>
          </p:txBody>
        </p:sp>
        <p:sp>
          <p:nvSpPr>
            <p:cNvPr id="42" name="Freeform: Shape 41">
              <a:extLst>
                <a:ext uri="{FF2B5EF4-FFF2-40B4-BE49-F238E27FC236}">
                  <a16:creationId xmlns:a16="http://schemas.microsoft.com/office/drawing/2014/main" id="{559998B0-FBE4-4736-A71B-DC348C340448}"/>
                </a:ext>
              </a:extLst>
            </p:cNvPr>
            <p:cNvSpPr/>
            <p:nvPr/>
          </p:nvSpPr>
          <p:spPr>
            <a:xfrm>
              <a:off x="6362526" y="4242177"/>
              <a:ext cx="492259" cy="674476"/>
            </a:xfrm>
            <a:custGeom>
              <a:avLst/>
              <a:gdLst>
                <a:gd name="connsiteX0" fmla="*/ 225733 w 492259"/>
                <a:gd name="connsiteY0" fmla="*/ 97907 h 674476"/>
                <a:gd name="connsiteX1" fmla="*/ 209415 w 492259"/>
                <a:gd name="connsiteY1" fmla="*/ 119665 h 674476"/>
                <a:gd name="connsiteX2" fmla="*/ 201256 w 492259"/>
                <a:gd name="connsiteY2" fmla="*/ 152300 h 674476"/>
                <a:gd name="connsiteX3" fmla="*/ 198536 w 492259"/>
                <a:gd name="connsiteY3" fmla="*/ 168618 h 674476"/>
                <a:gd name="connsiteX4" fmla="*/ 195817 w 492259"/>
                <a:gd name="connsiteY4" fmla="*/ 184936 h 674476"/>
                <a:gd name="connsiteX5" fmla="*/ 187658 w 492259"/>
                <a:gd name="connsiteY5" fmla="*/ 220292 h 674476"/>
                <a:gd name="connsiteX6" fmla="*/ 168620 w 492259"/>
                <a:gd name="connsiteY6" fmla="*/ 291003 h 674476"/>
                <a:gd name="connsiteX7" fmla="*/ 160461 w 492259"/>
                <a:gd name="connsiteY7" fmla="*/ 323639 h 674476"/>
                <a:gd name="connsiteX8" fmla="*/ 149582 w 492259"/>
                <a:gd name="connsiteY8" fmla="*/ 361714 h 674476"/>
                <a:gd name="connsiteX9" fmla="*/ 144143 w 492259"/>
                <a:gd name="connsiteY9" fmla="*/ 388910 h 674476"/>
                <a:gd name="connsiteX10" fmla="*/ 149582 w 492259"/>
                <a:gd name="connsiteY10" fmla="*/ 391630 h 674476"/>
                <a:gd name="connsiteX11" fmla="*/ 171340 w 492259"/>
                <a:gd name="connsiteY11" fmla="*/ 391630 h 674476"/>
                <a:gd name="connsiteX12" fmla="*/ 193097 w 492259"/>
                <a:gd name="connsiteY12" fmla="*/ 388910 h 674476"/>
                <a:gd name="connsiteX13" fmla="*/ 212135 w 492259"/>
                <a:gd name="connsiteY13" fmla="*/ 388910 h 674476"/>
                <a:gd name="connsiteX14" fmla="*/ 236611 w 492259"/>
                <a:gd name="connsiteY14" fmla="*/ 388910 h 674476"/>
                <a:gd name="connsiteX15" fmla="*/ 250210 w 492259"/>
                <a:gd name="connsiteY15" fmla="*/ 386191 h 674476"/>
                <a:gd name="connsiteX16" fmla="*/ 258369 w 492259"/>
                <a:gd name="connsiteY16" fmla="*/ 386191 h 674476"/>
                <a:gd name="connsiteX17" fmla="*/ 255649 w 492259"/>
                <a:gd name="connsiteY17" fmla="*/ 367153 h 674476"/>
                <a:gd name="connsiteX18" fmla="*/ 250210 w 492259"/>
                <a:gd name="connsiteY18" fmla="*/ 331797 h 674476"/>
                <a:gd name="connsiteX19" fmla="*/ 247490 w 492259"/>
                <a:gd name="connsiteY19" fmla="*/ 244769 h 674476"/>
                <a:gd name="connsiteX20" fmla="*/ 242051 w 492259"/>
                <a:gd name="connsiteY20" fmla="*/ 203974 h 674476"/>
                <a:gd name="connsiteX21" fmla="*/ 236611 w 492259"/>
                <a:gd name="connsiteY21" fmla="*/ 157740 h 674476"/>
                <a:gd name="connsiteX22" fmla="*/ 233892 w 492259"/>
                <a:gd name="connsiteY22" fmla="*/ 119665 h 674476"/>
                <a:gd name="connsiteX23" fmla="*/ 225733 w 492259"/>
                <a:gd name="connsiteY23" fmla="*/ 97907 h 674476"/>
                <a:gd name="connsiteX24" fmla="*/ 274687 w 492259"/>
                <a:gd name="connsiteY24" fmla="*/ 0 h 674476"/>
                <a:gd name="connsiteX25" fmla="*/ 304603 w 492259"/>
                <a:gd name="connsiteY25" fmla="*/ 5439 h 674476"/>
                <a:gd name="connsiteX26" fmla="*/ 320921 w 492259"/>
                <a:gd name="connsiteY26" fmla="*/ 24477 h 674476"/>
                <a:gd name="connsiteX27" fmla="*/ 334519 w 492259"/>
                <a:gd name="connsiteY27" fmla="*/ 43515 h 674476"/>
                <a:gd name="connsiteX28" fmla="*/ 339959 w 492259"/>
                <a:gd name="connsiteY28" fmla="*/ 65272 h 674476"/>
                <a:gd name="connsiteX29" fmla="*/ 348118 w 492259"/>
                <a:gd name="connsiteY29" fmla="*/ 114226 h 674476"/>
                <a:gd name="connsiteX30" fmla="*/ 361716 w 492259"/>
                <a:gd name="connsiteY30" fmla="*/ 163180 h 674476"/>
                <a:gd name="connsiteX31" fmla="*/ 369875 w 492259"/>
                <a:gd name="connsiteY31" fmla="*/ 220293 h 674476"/>
                <a:gd name="connsiteX32" fmla="*/ 378034 w 492259"/>
                <a:gd name="connsiteY32" fmla="*/ 274686 h 674476"/>
                <a:gd name="connsiteX33" fmla="*/ 383473 w 492259"/>
                <a:gd name="connsiteY33" fmla="*/ 301883 h 674476"/>
                <a:gd name="connsiteX34" fmla="*/ 391632 w 492259"/>
                <a:gd name="connsiteY34" fmla="*/ 337238 h 674476"/>
                <a:gd name="connsiteX35" fmla="*/ 397071 w 492259"/>
                <a:gd name="connsiteY35" fmla="*/ 364435 h 674476"/>
                <a:gd name="connsiteX36" fmla="*/ 405230 w 492259"/>
                <a:gd name="connsiteY36" fmla="*/ 383473 h 674476"/>
                <a:gd name="connsiteX37" fmla="*/ 416109 w 492259"/>
                <a:gd name="connsiteY37" fmla="*/ 386192 h 674476"/>
                <a:gd name="connsiteX38" fmla="*/ 426988 w 492259"/>
                <a:gd name="connsiteY38" fmla="*/ 386192 h 674476"/>
                <a:gd name="connsiteX39" fmla="*/ 454184 w 492259"/>
                <a:gd name="connsiteY39" fmla="*/ 397071 h 674476"/>
                <a:gd name="connsiteX40" fmla="*/ 456904 w 492259"/>
                <a:gd name="connsiteY40" fmla="*/ 405230 h 674476"/>
                <a:gd name="connsiteX41" fmla="*/ 451464 w 492259"/>
                <a:gd name="connsiteY41" fmla="*/ 416108 h 674476"/>
                <a:gd name="connsiteX42" fmla="*/ 432427 w 492259"/>
                <a:gd name="connsiteY42" fmla="*/ 429707 h 674476"/>
                <a:gd name="connsiteX43" fmla="*/ 421548 w 492259"/>
                <a:gd name="connsiteY43" fmla="*/ 432426 h 674476"/>
                <a:gd name="connsiteX44" fmla="*/ 413389 w 492259"/>
                <a:gd name="connsiteY44" fmla="*/ 435146 h 674476"/>
                <a:gd name="connsiteX45" fmla="*/ 413389 w 492259"/>
                <a:gd name="connsiteY45" fmla="*/ 440585 h 674476"/>
                <a:gd name="connsiteX46" fmla="*/ 416109 w 492259"/>
                <a:gd name="connsiteY46" fmla="*/ 451464 h 674476"/>
                <a:gd name="connsiteX47" fmla="*/ 418829 w 492259"/>
                <a:gd name="connsiteY47" fmla="*/ 465062 h 674476"/>
                <a:gd name="connsiteX48" fmla="*/ 418829 w 492259"/>
                <a:gd name="connsiteY48" fmla="*/ 475941 h 674476"/>
                <a:gd name="connsiteX49" fmla="*/ 418829 w 492259"/>
                <a:gd name="connsiteY49" fmla="*/ 486820 h 674476"/>
                <a:gd name="connsiteX50" fmla="*/ 426988 w 492259"/>
                <a:gd name="connsiteY50" fmla="*/ 516736 h 674476"/>
                <a:gd name="connsiteX51" fmla="*/ 432427 w 492259"/>
                <a:gd name="connsiteY51" fmla="*/ 543932 h 674476"/>
                <a:gd name="connsiteX52" fmla="*/ 437866 w 492259"/>
                <a:gd name="connsiteY52" fmla="*/ 573848 h 674476"/>
                <a:gd name="connsiteX53" fmla="*/ 443306 w 492259"/>
                <a:gd name="connsiteY53" fmla="*/ 606484 h 674476"/>
                <a:gd name="connsiteX54" fmla="*/ 446025 w 492259"/>
                <a:gd name="connsiteY54" fmla="*/ 617363 h 674476"/>
                <a:gd name="connsiteX55" fmla="*/ 470502 w 492259"/>
                <a:gd name="connsiteY55" fmla="*/ 617363 h 674476"/>
                <a:gd name="connsiteX56" fmla="*/ 492259 w 492259"/>
                <a:gd name="connsiteY56" fmla="*/ 641840 h 674476"/>
                <a:gd name="connsiteX57" fmla="*/ 484101 w 492259"/>
                <a:gd name="connsiteY57" fmla="*/ 655438 h 674476"/>
                <a:gd name="connsiteX58" fmla="*/ 467782 w 492259"/>
                <a:gd name="connsiteY58" fmla="*/ 663597 h 674476"/>
                <a:gd name="connsiteX59" fmla="*/ 443306 w 492259"/>
                <a:gd name="connsiteY59" fmla="*/ 666317 h 674476"/>
                <a:gd name="connsiteX60" fmla="*/ 421548 w 492259"/>
                <a:gd name="connsiteY60" fmla="*/ 666317 h 674476"/>
                <a:gd name="connsiteX61" fmla="*/ 413389 w 492259"/>
                <a:gd name="connsiteY61" fmla="*/ 666317 h 674476"/>
                <a:gd name="connsiteX62" fmla="*/ 399791 w 492259"/>
                <a:gd name="connsiteY62" fmla="*/ 671756 h 674476"/>
                <a:gd name="connsiteX63" fmla="*/ 383473 w 492259"/>
                <a:gd name="connsiteY63" fmla="*/ 674476 h 674476"/>
                <a:gd name="connsiteX64" fmla="*/ 348118 w 492259"/>
                <a:gd name="connsiteY64" fmla="*/ 669036 h 674476"/>
                <a:gd name="connsiteX65" fmla="*/ 326360 w 492259"/>
                <a:gd name="connsiteY65" fmla="*/ 669036 h 674476"/>
                <a:gd name="connsiteX66" fmla="*/ 277406 w 492259"/>
                <a:gd name="connsiteY66" fmla="*/ 669036 h 674476"/>
                <a:gd name="connsiteX67" fmla="*/ 252930 w 492259"/>
                <a:gd name="connsiteY67" fmla="*/ 663597 h 674476"/>
                <a:gd name="connsiteX68" fmla="*/ 236611 w 492259"/>
                <a:gd name="connsiteY68" fmla="*/ 647279 h 674476"/>
                <a:gd name="connsiteX69" fmla="*/ 261088 w 492259"/>
                <a:gd name="connsiteY69" fmla="*/ 630961 h 674476"/>
                <a:gd name="connsiteX70" fmla="*/ 288285 w 492259"/>
                <a:gd name="connsiteY70" fmla="*/ 628241 h 674476"/>
                <a:gd name="connsiteX71" fmla="*/ 285565 w 492259"/>
                <a:gd name="connsiteY71" fmla="*/ 609204 h 674476"/>
                <a:gd name="connsiteX72" fmla="*/ 282846 w 492259"/>
                <a:gd name="connsiteY72" fmla="*/ 582007 h 674476"/>
                <a:gd name="connsiteX73" fmla="*/ 280126 w 492259"/>
                <a:gd name="connsiteY73" fmla="*/ 568409 h 674476"/>
                <a:gd name="connsiteX74" fmla="*/ 282846 w 492259"/>
                <a:gd name="connsiteY74" fmla="*/ 554811 h 674476"/>
                <a:gd name="connsiteX75" fmla="*/ 277406 w 492259"/>
                <a:gd name="connsiteY75" fmla="*/ 538493 h 674476"/>
                <a:gd name="connsiteX76" fmla="*/ 271967 w 492259"/>
                <a:gd name="connsiteY76" fmla="*/ 505857 h 674476"/>
                <a:gd name="connsiteX77" fmla="*/ 269247 w 492259"/>
                <a:gd name="connsiteY77" fmla="*/ 478660 h 674476"/>
                <a:gd name="connsiteX78" fmla="*/ 266528 w 492259"/>
                <a:gd name="connsiteY78" fmla="*/ 446025 h 674476"/>
                <a:gd name="connsiteX79" fmla="*/ 261088 w 492259"/>
                <a:gd name="connsiteY79" fmla="*/ 437866 h 674476"/>
                <a:gd name="connsiteX80" fmla="*/ 250210 w 492259"/>
                <a:gd name="connsiteY80" fmla="*/ 437866 h 674476"/>
                <a:gd name="connsiteX81" fmla="*/ 220293 w 492259"/>
                <a:gd name="connsiteY81" fmla="*/ 440585 h 674476"/>
                <a:gd name="connsiteX82" fmla="*/ 190377 w 492259"/>
                <a:gd name="connsiteY82" fmla="*/ 443305 h 674476"/>
                <a:gd name="connsiteX83" fmla="*/ 165900 w 492259"/>
                <a:gd name="connsiteY83" fmla="*/ 443305 h 674476"/>
                <a:gd name="connsiteX84" fmla="*/ 144143 w 492259"/>
                <a:gd name="connsiteY84" fmla="*/ 440585 h 674476"/>
                <a:gd name="connsiteX85" fmla="*/ 135984 w 492259"/>
                <a:gd name="connsiteY85" fmla="*/ 454184 h 674476"/>
                <a:gd name="connsiteX86" fmla="*/ 130545 w 492259"/>
                <a:gd name="connsiteY86" fmla="*/ 486820 h 674476"/>
                <a:gd name="connsiteX87" fmla="*/ 119666 w 492259"/>
                <a:gd name="connsiteY87" fmla="*/ 541213 h 674476"/>
                <a:gd name="connsiteX88" fmla="*/ 103348 w 492259"/>
                <a:gd name="connsiteY88" fmla="*/ 614643 h 674476"/>
                <a:gd name="connsiteX89" fmla="*/ 133264 w 492259"/>
                <a:gd name="connsiteY89" fmla="*/ 614643 h 674476"/>
                <a:gd name="connsiteX90" fmla="*/ 168620 w 492259"/>
                <a:gd name="connsiteY90" fmla="*/ 630961 h 674476"/>
                <a:gd name="connsiteX91" fmla="*/ 163181 w 492259"/>
                <a:gd name="connsiteY91" fmla="*/ 647279 h 674476"/>
                <a:gd name="connsiteX92" fmla="*/ 146863 w 492259"/>
                <a:gd name="connsiteY92" fmla="*/ 655438 h 674476"/>
                <a:gd name="connsiteX93" fmla="*/ 127825 w 492259"/>
                <a:gd name="connsiteY93" fmla="*/ 658158 h 674476"/>
                <a:gd name="connsiteX94" fmla="*/ 106068 w 492259"/>
                <a:gd name="connsiteY94" fmla="*/ 658158 h 674476"/>
                <a:gd name="connsiteX95" fmla="*/ 62552 w 492259"/>
                <a:gd name="connsiteY95" fmla="*/ 658158 h 674476"/>
                <a:gd name="connsiteX96" fmla="*/ 40795 w 492259"/>
                <a:gd name="connsiteY96" fmla="*/ 658158 h 674476"/>
                <a:gd name="connsiteX97" fmla="*/ 16318 w 492259"/>
                <a:gd name="connsiteY97" fmla="*/ 652718 h 674476"/>
                <a:gd name="connsiteX98" fmla="*/ 0 w 492259"/>
                <a:gd name="connsiteY98" fmla="*/ 636401 h 674476"/>
                <a:gd name="connsiteX99" fmla="*/ 2720 w 492259"/>
                <a:gd name="connsiteY99" fmla="*/ 628241 h 674476"/>
                <a:gd name="connsiteX100" fmla="*/ 24477 w 492259"/>
                <a:gd name="connsiteY100" fmla="*/ 620082 h 674476"/>
                <a:gd name="connsiteX101" fmla="*/ 62552 w 492259"/>
                <a:gd name="connsiteY101" fmla="*/ 617363 h 674476"/>
                <a:gd name="connsiteX102" fmla="*/ 62552 w 492259"/>
                <a:gd name="connsiteY102" fmla="*/ 614643 h 674476"/>
                <a:gd name="connsiteX103" fmla="*/ 65272 w 492259"/>
                <a:gd name="connsiteY103" fmla="*/ 587447 h 674476"/>
                <a:gd name="connsiteX104" fmla="*/ 76151 w 492259"/>
                <a:gd name="connsiteY104" fmla="*/ 522175 h 674476"/>
                <a:gd name="connsiteX105" fmla="*/ 87029 w 492259"/>
                <a:gd name="connsiteY105" fmla="*/ 470501 h 674476"/>
                <a:gd name="connsiteX106" fmla="*/ 92468 w 492259"/>
                <a:gd name="connsiteY106" fmla="*/ 446025 h 674476"/>
                <a:gd name="connsiteX107" fmla="*/ 65272 w 492259"/>
                <a:gd name="connsiteY107" fmla="*/ 432426 h 674476"/>
                <a:gd name="connsiteX108" fmla="*/ 54393 w 492259"/>
                <a:gd name="connsiteY108" fmla="*/ 421548 h 674476"/>
                <a:gd name="connsiteX109" fmla="*/ 73431 w 492259"/>
                <a:gd name="connsiteY109" fmla="*/ 407949 h 674476"/>
                <a:gd name="connsiteX110" fmla="*/ 100629 w 492259"/>
                <a:gd name="connsiteY110" fmla="*/ 399790 h 674476"/>
                <a:gd name="connsiteX111" fmla="*/ 108788 w 492259"/>
                <a:gd name="connsiteY111" fmla="*/ 369874 h 674476"/>
                <a:gd name="connsiteX112" fmla="*/ 125105 w 492259"/>
                <a:gd name="connsiteY112" fmla="*/ 307322 h 674476"/>
                <a:gd name="connsiteX113" fmla="*/ 141423 w 492259"/>
                <a:gd name="connsiteY113" fmla="*/ 242051 h 674476"/>
                <a:gd name="connsiteX114" fmla="*/ 155022 w 492259"/>
                <a:gd name="connsiteY114" fmla="*/ 179498 h 674476"/>
                <a:gd name="connsiteX115" fmla="*/ 168620 w 492259"/>
                <a:gd name="connsiteY115" fmla="*/ 119665 h 674476"/>
                <a:gd name="connsiteX116" fmla="*/ 193097 w 492259"/>
                <a:gd name="connsiteY116" fmla="*/ 57113 h 674476"/>
                <a:gd name="connsiteX117" fmla="*/ 201256 w 492259"/>
                <a:gd name="connsiteY117" fmla="*/ 38075 h 674476"/>
                <a:gd name="connsiteX118" fmla="*/ 217574 w 492259"/>
                <a:gd name="connsiteY118" fmla="*/ 13598 h 674476"/>
                <a:gd name="connsiteX119" fmla="*/ 274687 w 492259"/>
                <a:gd name="connsiteY119" fmla="*/ 0 h 674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92259" h="674476">
                  <a:moveTo>
                    <a:pt x="225733" y="97907"/>
                  </a:moveTo>
                  <a:cubicBezTo>
                    <a:pt x="217574" y="97907"/>
                    <a:pt x="209415" y="114225"/>
                    <a:pt x="209415" y="119665"/>
                  </a:cubicBezTo>
                  <a:cubicBezTo>
                    <a:pt x="206695" y="130543"/>
                    <a:pt x="203976" y="144141"/>
                    <a:pt x="201256" y="152300"/>
                  </a:cubicBezTo>
                  <a:cubicBezTo>
                    <a:pt x="198536" y="157740"/>
                    <a:pt x="198536" y="163179"/>
                    <a:pt x="198536" y="168618"/>
                  </a:cubicBezTo>
                  <a:cubicBezTo>
                    <a:pt x="198536" y="174058"/>
                    <a:pt x="195817" y="179497"/>
                    <a:pt x="195817" y="184936"/>
                  </a:cubicBezTo>
                  <a:cubicBezTo>
                    <a:pt x="193097" y="195815"/>
                    <a:pt x="190377" y="209413"/>
                    <a:pt x="187658" y="220292"/>
                  </a:cubicBezTo>
                  <a:cubicBezTo>
                    <a:pt x="184938" y="244769"/>
                    <a:pt x="176779" y="269246"/>
                    <a:pt x="168620" y="291003"/>
                  </a:cubicBezTo>
                  <a:cubicBezTo>
                    <a:pt x="165900" y="301881"/>
                    <a:pt x="163181" y="312760"/>
                    <a:pt x="160461" y="323639"/>
                  </a:cubicBezTo>
                  <a:cubicBezTo>
                    <a:pt x="157742" y="337237"/>
                    <a:pt x="155022" y="348115"/>
                    <a:pt x="149582" y="361714"/>
                  </a:cubicBezTo>
                  <a:cubicBezTo>
                    <a:pt x="146863" y="367153"/>
                    <a:pt x="144143" y="383471"/>
                    <a:pt x="144143" y="388910"/>
                  </a:cubicBezTo>
                  <a:cubicBezTo>
                    <a:pt x="144143" y="391630"/>
                    <a:pt x="146863" y="391630"/>
                    <a:pt x="149582" y="391630"/>
                  </a:cubicBezTo>
                  <a:cubicBezTo>
                    <a:pt x="155022" y="391630"/>
                    <a:pt x="168620" y="391630"/>
                    <a:pt x="171340" y="391630"/>
                  </a:cubicBezTo>
                  <a:cubicBezTo>
                    <a:pt x="179498" y="391630"/>
                    <a:pt x="187658" y="391630"/>
                    <a:pt x="193097" y="388910"/>
                  </a:cubicBezTo>
                  <a:cubicBezTo>
                    <a:pt x="198536" y="388910"/>
                    <a:pt x="203976" y="388910"/>
                    <a:pt x="212135" y="388910"/>
                  </a:cubicBezTo>
                  <a:cubicBezTo>
                    <a:pt x="217574" y="388910"/>
                    <a:pt x="225733" y="388910"/>
                    <a:pt x="236611" y="388910"/>
                  </a:cubicBezTo>
                  <a:cubicBezTo>
                    <a:pt x="242051" y="388910"/>
                    <a:pt x="247490" y="388910"/>
                    <a:pt x="250210" y="386191"/>
                  </a:cubicBezTo>
                  <a:cubicBezTo>
                    <a:pt x="255649" y="391630"/>
                    <a:pt x="258369" y="388910"/>
                    <a:pt x="258369" y="386191"/>
                  </a:cubicBezTo>
                  <a:cubicBezTo>
                    <a:pt x="258369" y="380751"/>
                    <a:pt x="255649" y="372592"/>
                    <a:pt x="255649" y="367153"/>
                  </a:cubicBezTo>
                  <a:cubicBezTo>
                    <a:pt x="252930" y="353555"/>
                    <a:pt x="250210" y="342676"/>
                    <a:pt x="250210" y="331797"/>
                  </a:cubicBezTo>
                  <a:cubicBezTo>
                    <a:pt x="250210" y="301881"/>
                    <a:pt x="250210" y="274685"/>
                    <a:pt x="247490" y="244769"/>
                  </a:cubicBezTo>
                  <a:cubicBezTo>
                    <a:pt x="247490" y="231170"/>
                    <a:pt x="244771" y="217572"/>
                    <a:pt x="242051" y="203974"/>
                  </a:cubicBezTo>
                  <a:cubicBezTo>
                    <a:pt x="239331" y="187656"/>
                    <a:pt x="236611" y="174058"/>
                    <a:pt x="236611" y="157740"/>
                  </a:cubicBezTo>
                  <a:cubicBezTo>
                    <a:pt x="236611" y="152300"/>
                    <a:pt x="236611" y="133263"/>
                    <a:pt x="233892" y="119665"/>
                  </a:cubicBezTo>
                  <a:cubicBezTo>
                    <a:pt x="233892" y="106066"/>
                    <a:pt x="231172" y="97907"/>
                    <a:pt x="225733" y="97907"/>
                  </a:cubicBezTo>
                  <a:close/>
                  <a:moveTo>
                    <a:pt x="274687" y="0"/>
                  </a:moveTo>
                  <a:cubicBezTo>
                    <a:pt x="288285" y="0"/>
                    <a:pt x="293724" y="2720"/>
                    <a:pt x="304603" y="5439"/>
                  </a:cubicBezTo>
                  <a:cubicBezTo>
                    <a:pt x="315481" y="10879"/>
                    <a:pt x="315481" y="16318"/>
                    <a:pt x="320921" y="24477"/>
                  </a:cubicBezTo>
                  <a:cubicBezTo>
                    <a:pt x="326360" y="29916"/>
                    <a:pt x="331800" y="35356"/>
                    <a:pt x="334519" y="43515"/>
                  </a:cubicBezTo>
                  <a:cubicBezTo>
                    <a:pt x="337239" y="51674"/>
                    <a:pt x="337239" y="57113"/>
                    <a:pt x="339959" y="65272"/>
                  </a:cubicBezTo>
                  <a:cubicBezTo>
                    <a:pt x="345398" y="78870"/>
                    <a:pt x="342678" y="97908"/>
                    <a:pt x="348118" y="114226"/>
                  </a:cubicBezTo>
                  <a:cubicBezTo>
                    <a:pt x="350837" y="130544"/>
                    <a:pt x="358996" y="146863"/>
                    <a:pt x="361716" y="163180"/>
                  </a:cubicBezTo>
                  <a:cubicBezTo>
                    <a:pt x="364435" y="182218"/>
                    <a:pt x="364435" y="201256"/>
                    <a:pt x="369875" y="220293"/>
                  </a:cubicBezTo>
                  <a:cubicBezTo>
                    <a:pt x="375314" y="239331"/>
                    <a:pt x="378034" y="255649"/>
                    <a:pt x="378034" y="274686"/>
                  </a:cubicBezTo>
                  <a:cubicBezTo>
                    <a:pt x="378034" y="282845"/>
                    <a:pt x="380753" y="293724"/>
                    <a:pt x="383473" y="301883"/>
                  </a:cubicBezTo>
                  <a:cubicBezTo>
                    <a:pt x="386193" y="312762"/>
                    <a:pt x="388913" y="326360"/>
                    <a:pt x="391632" y="337238"/>
                  </a:cubicBezTo>
                  <a:cubicBezTo>
                    <a:pt x="391632" y="342678"/>
                    <a:pt x="394352" y="353556"/>
                    <a:pt x="397071" y="364435"/>
                  </a:cubicBezTo>
                  <a:cubicBezTo>
                    <a:pt x="399791" y="372594"/>
                    <a:pt x="402511" y="380753"/>
                    <a:pt x="405230" y="383473"/>
                  </a:cubicBezTo>
                  <a:cubicBezTo>
                    <a:pt x="407950" y="386192"/>
                    <a:pt x="413389" y="386192"/>
                    <a:pt x="416109" y="386192"/>
                  </a:cubicBezTo>
                  <a:cubicBezTo>
                    <a:pt x="418829" y="386192"/>
                    <a:pt x="424268" y="386192"/>
                    <a:pt x="426988" y="386192"/>
                  </a:cubicBezTo>
                  <a:cubicBezTo>
                    <a:pt x="437866" y="386192"/>
                    <a:pt x="448745" y="388912"/>
                    <a:pt x="454184" y="397071"/>
                  </a:cubicBezTo>
                  <a:cubicBezTo>
                    <a:pt x="456904" y="399790"/>
                    <a:pt x="456904" y="402510"/>
                    <a:pt x="456904" y="405230"/>
                  </a:cubicBezTo>
                  <a:cubicBezTo>
                    <a:pt x="456904" y="407949"/>
                    <a:pt x="454184" y="410669"/>
                    <a:pt x="451464" y="416108"/>
                  </a:cubicBezTo>
                  <a:cubicBezTo>
                    <a:pt x="446025" y="421548"/>
                    <a:pt x="440586" y="426987"/>
                    <a:pt x="432427" y="429707"/>
                  </a:cubicBezTo>
                  <a:cubicBezTo>
                    <a:pt x="429707" y="429707"/>
                    <a:pt x="426988" y="432426"/>
                    <a:pt x="421548" y="432426"/>
                  </a:cubicBezTo>
                  <a:cubicBezTo>
                    <a:pt x="418829" y="432426"/>
                    <a:pt x="416109" y="432426"/>
                    <a:pt x="413389" y="435146"/>
                  </a:cubicBezTo>
                  <a:cubicBezTo>
                    <a:pt x="413389" y="435146"/>
                    <a:pt x="413389" y="437866"/>
                    <a:pt x="413389" y="440585"/>
                  </a:cubicBezTo>
                  <a:cubicBezTo>
                    <a:pt x="413389" y="443305"/>
                    <a:pt x="413389" y="448744"/>
                    <a:pt x="416109" y="451464"/>
                  </a:cubicBezTo>
                  <a:cubicBezTo>
                    <a:pt x="416109" y="456903"/>
                    <a:pt x="418829" y="462343"/>
                    <a:pt x="418829" y="465062"/>
                  </a:cubicBezTo>
                  <a:lnTo>
                    <a:pt x="418829" y="475941"/>
                  </a:lnTo>
                  <a:cubicBezTo>
                    <a:pt x="418829" y="481380"/>
                    <a:pt x="418829" y="484100"/>
                    <a:pt x="418829" y="486820"/>
                  </a:cubicBezTo>
                  <a:cubicBezTo>
                    <a:pt x="421548" y="497698"/>
                    <a:pt x="424268" y="505857"/>
                    <a:pt x="426988" y="516736"/>
                  </a:cubicBezTo>
                  <a:cubicBezTo>
                    <a:pt x="426988" y="524895"/>
                    <a:pt x="429707" y="535773"/>
                    <a:pt x="432427" y="543932"/>
                  </a:cubicBezTo>
                  <a:cubicBezTo>
                    <a:pt x="435147" y="554811"/>
                    <a:pt x="437866" y="562970"/>
                    <a:pt x="437866" y="573848"/>
                  </a:cubicBezTo>
                  <a:cubicBezTo>
                    <a:pt x="437866" y="587447"/>
                    <a:pt x="440586" y="595606"/>
                    <a:pt x="443306" y="606484"/>
                  </a:cubicBezTo>
                  <a:cubicBezTo>
                    <a:pt x="443306" y="609204"/>
                    <a:pt x="446025" y="614643"/>
                    <a:pt x="446025" y="617363"/>
                  </a:cubicBezTo>
                  <a:cubicBezTo>
                    <a:pt x="454184" y="617363"/>
                    <a:pt x="462343" y="617363"/>
                    <a:pt x="470502" y="617363"/>
                  </a:cubicBezTo>
                  <a:cubicBezTo>
                    <a:pt x="475942" y="625522"/>
                    <a:pt x="492259" y="630961"/>
                    <a:pt x="492259" y="641840"/>
                  </a:cubicBezTo>
                  <a:cubicBezTo>
                    <a:pt x="492259" y="647279"/>
                    <a:pt x="486820" y="649999"/>
                    <a:pt x="484101" y="655438"/>
                  </a:cubicBezTo>
                  <a:cubicBezTo>
                    <a:pt x="481381" y="660877"/>
                    <a:pt x="473222" y="663597"/>
                    <a:pt x="467782" y="663597"/>
                  </a:cubicBezTo>
                  <a:cubicBezTo>
                    <a:pt x="456904" y="666317"/>
                    <a:pt x="451464" y="666317"/>
                    <a:pt x="443306" y="666317"/>
                  </a:cubicBezTo>
                  <a:cubicBezTo>
                    <a:pt x="437866" y="666317"/>
                    <a:pt x="429707" y="666317"/>
                    <a:pt x="421548" y="666317"/>
                  </a:cubicBezTo>
                  <a:cubicBezTo>
                    <a:pt x="418829" y="666317"/>
                    <a:pt x="416109" y="666317"/>
                    <a:pt x="413389" y="666317"/>
                  </a:cubicBezTo>
                  <a:cubicBezTo>
                    <a:pt x="407950" y="669036"/>
                    <a:pt x="405230" y="669036"/>
                    <a:pt x="399791" y="671756"/>
                  </a:cubicBezTo>
                  <a:cubicBezTo>
                    <a:pt x="394352" y="671756"/>
                    <a:pt x="388913" y="674476"/>
                    <a:pt x="383473" y="674476"/>
                  </a:cubicBezTo>
                  <a:cubicBezTo>
                    <a:pt x="372594" y="674476"/>
                    <a:pt x="358996" y="671756"/>
                    <a:pt x="348118" y="669036"/>
                  </a:cubicBezTo>
                  <a:cubicBezTo>
                    <a:pt x="339959" y="669036"/>
                    <a:pt x="331800" y="669036"/>
                    <a:pt x="326360" y="669036"/>
                  </a:cubicBezTo>
                  <a:cubicBezTo>
                    <a:pt x="304603" y="669036"/>
                    <a:pt x="285565" y="669036"/>
                    <a:pt x="277406" y="669036"/>
                  </a:cubicBezTo>
                  <a:cubicBezTo>
                    <a:pt x="269247" y="669036"/>
                    <a:pt x="258369" y="669036"/>
                    <a:pt x="252930" y="663597"/>
                  </a:cubicBezTo>
                  <a:cubicBezTo>
                    <a:pt x="247490" y="660877"/>
                    <a:pt x="236611" y="655438"/>
                    <a:pt x="236611" y="647279"/>
                  </a:cubicBezTo>
                  <a:cubicBezTo>
                    <a:pt x="236611" y="636401"/>
                    <a:pt x="252930" y="633681"/>
                    <a:pt x="261088" y="630961"/>
                  </a:cubicBezTo>
                  <a:cubicBezTo>
                    <a:pt x="266528" y="630961"/>
                    <a:pt x="274687" y="630961"/>
                    <a:pt x="288285" y="628241"/>
                  </a:cubicBezTo>
                  <a:cubicBezTo>
                    <a:pt x="288285" y="620082"/>
                    <a:pt x="288285" y="614643"/>
                    <a:pt x="285565" y="609204"/>
                  </a:cubicBezTo>
                  <a:cubicBezTo>
                    <a:pt x="285565" y="601045"/>
                    <a:pt x="282846" y="590166"/>
                    <a:pt x="282846" y="582007"/>
                  </a:cubicBezTo>
                  <a:cubicBezTo>
                    <a:pt x="282846" y="576568"/>
                    <a:pt x="280126" y="573848"/>
                    <a:pt x="280126" y="568409"/>
                  </a:cubicBezTo>
                  <a:cubicBezTo>
                    <a:pt x="280126" y="562970"/>
                    <a:pt x="282846" y="557531"/>
                    <a:pt x="282846" y="554811"/>
                  </a:cubicBezTo>
                  <a:cubicBezTo>
                    <a:pt x="282846" y="549371"/>
                    <a:pt x="280126" y="546652"/>
                    <a:pt x="277406" y="538493"/>
                  </a:cubicBezTo>
                  <a:cubicBezTo>
                    <a:pt x="277406" y="527614"/>
                    <a:pt x="271967" y="516736"/>
                    <a:pt x="271967" y="505857"/>
                  </a:cubicBezTo>
                  <a:cubicBezTo>
                    <a:pt x="271967" y="494978"/>
                    <a:pt x="271967" y="486820"/>
                    <a:pt x="269247" y="478660"/>
                  </a:cubicBezTo>
                  <a:cubicBezTo>
                    <a:pt x="266528" y="467782"/>
                    <a:pt x="266528" y="456903"/>
                    <a:pt x="266528" y="446025"/>
                  </a:cubicBezTo>
                  <a:cubicBezTo>
                    <a:pt x="266528" y="440585"/>
                    <a:pt x="263808" y="437866"/>
                    <a:pt x="261088" y="437866"/>
                  </a:cubicBezTo>
                  <a:cubicBezTo>
                    <a:pt x="258369" y="437866"/>
                    <a:pt x="255649" y="437866"/>
                    <a:pt x="250210" y="437866"/>
                  </a:cubicBezTo>
                  <a:cubicBezTo>
                    <a:pt x="239331" y="437866"/>
                    <a:pt x="228452" y="437866"/>
                    <a:pt x="220293" y="440585"/>
                  </a:cubicBezTo>
                  <a:cubicBezTo>
                    <a:pt x="209415" y="440585"/>
                    <a:pt x="201256" y="443305"/>
                    <a:pt x="190377" y="443305"/>
                  </a:cubicBezTo>
                  <a:cubicBezTo>
                    <a:pt x="182218" y="443305"/>
                    <a:pt x="174059" y="443305"/>
                    <a:pt x="165900" y="443305"/>
                  </a:cubicBezTo>
                  <a:cubicBezTo>
                    <a:pt x="163181" y="443305"/>
                    <a:pt x="152302" y="440585"/>
                    <a:pt x="144143" y="440585"/>
                  </a:cubicBezTo>
                  <a:cubicBezTo>
                    <a:pt x="135984" y="440585"/>
                    <a:pt x="135984" y="448744"/>
                    <a:pt x="135984" y="454184"/>
                  </a:cubicBezTo>
                  <a:cubicBezTo>
                    <a:pt x="135984" y="465062"/>
                    <a:pt x="133264" y="475941"/>
                    <a:pt x="130545" y="486820"/>
                  </a:cubicBezTo>
                  <a:cubicBezTo>
                    <a:pt x="127825" y="505857"/>
                    <a:pt x="122386" y="522175"/>
                    <a:pt x="119666" y="541213"/>
                  </a:cubicBezTo>
                  <a:cubicBezTo>
                    <a:pt x="116947" y="560250"/>
                    <a:pt x="108788" y="595606"/>
                    <a:pt x="103348" y="614643"/>
                  </a:cubicBezTo>
                  <a:cubicBezTo>
                    <a:pt x="111507" y="614643"/>
                    <a:pt x="122386" y="614643"/>
                    <a:pt x="133264" y="614643"/>
                  </a:cubicBezTo>
                  <a:cubicBezTo>
                    <a:pt x="146863" y="614643"/>
                    <a:pt x="168620" y="614643"/>
                    <a:pt x="168620" y="630961"/>
                  </a:cubicBezTo>
                  <a:cubicBezTo>
                    <a:pt x="168620" y="639120"/>
                    <a:pt x="165900" y="639120"/>
                    <a:pt x="163181" y="647279"/>
                  </a:cubicBezTo>
                  <a:cubicBezTo>
                    <a:pt x="160461" y="652718"/>
                    <a:pt x="152302" y="655438"/>
                    <a:pt x="146863" y="655438"/>
                  </a:cubicBezTo>
                  <a:cubicBezTo>
                    <a:pt x="138704" y="658158"/>
                    <a:pt x="133264" y="658158"/>
                    <a:pt x="127825" y="658158"/>
                  </a:cubicBezTo>
                  <a:cubicBezTo>
                    <a:pt x="122386" y="658158"/>
                    <a:pt x="116947" y="658158"/>
                    <a:pt x="106068" y="658158"/>
                  </a:cubicBezTo>
                  <a:cubicBezTo>
                    <a:pt x="92468" y="658158"/>
                    <a:pt x="78870" y="658158"/>
                    <a:pt x="62552" y="658158"/>
                  </a:cubicBezTo>
                  <a:cubicBezTo>
                    <a:pt x="54393" y="658158"/>
                    <a:pt x="46234" y="658158"/>
                    <a:pt x="40795" y="658158"/>
                  </a:cubicBezTo>
                  <a:cubicBezTo>
                    <a:pt x="32636" y="658158"/>
                    <a:pt x="21758" y="658158"/>
                    <a:pt x="16318" y="652718"/>
                  </a:cubicBezTo>
                  <a:cubicBezTo>
                    <a:pt x="8159" y="649999"/>
                    <a:pt x="0" y="641840"/>
                    <a:pt x="0" y="636401"/>
                  </a:cubicBezTo>
                  <a:cubicBezTo>
                    <a:pt x="0" y="633681"/>
                    <a:pt x="0" y="630961"/>
                    <a:pt x="2720" y="628241"/>
                  </a:cubicBezTo>
                  <a:cubicBezTo>
                    <a:pt x="8159" y="625522"/>
                    <a:pt x="16318" y="622802"/>
                    <a:pt x="24477" y="620082"/>
                  </a:cubicBezTo>
                  <a:cubicBezTo>
                    <a:pt x="38075" y="617363"/>
                    <a:pt x="48954" y="617363"/>
                    <a:pt x="62552" y="617363"/>
                  </a:cubicBezTo>
                  <a:cubicBezTo>
                    <a:pt x="62552" y="617363"/>
                    <a:pt x="62552" y="614643"/>
                    <a:pt x="62552" y="614643"/>
                  </a:cubicBezTo>
                  <a:cubicBezTo>
                    <a:pt x="62552" y="603765"/>
                    <a:pt x="65272" y="590166"/>
                    <a:pt x="65272" y="587447"/>
                  </a:cubicBezTo>
                  <a:cubicBezTo>
                    <a:pt x="67992" y="565689"/>
                    <a:pt x="73431" y="543932"/>
                    <a:pt x="76151" y="522175"/>
                  </a:cubicBezTo>
                  <a:cubicBezTo>
                    <a:pt x="78870" y="505857"/>
                    <a:pt x="81590" y="486820"/>
                    <a:pt x="87029" y="470501"/>
                  </a:cubicBezTo>
                  <a:cubicBezTo>
                    <a:pt x="87029" y="465062"/>
                    <a:pt x="92468" y="451464"/>
                    <a:pt x="92468" y="446025"/>
                  </a:cubicBezTo>
                  <a:cubicBezTo>
                    <a:pt x="92468" y="437866"/>
                    <a:pt x="73431" y="437866"/>
                    <a:pt x="65272" y="432426"/>
                  </a:cubicBezTo>
                  <a:cubicBezTo>
                    <a:pt x="59833" y="429707"/>
                    <a:pt x="54393" y="426987"/>
                    <a:pt x="54393" y="421548"/>
                  </a:cubicBezTo>
                  <a:cubicBezTo>
                    <a:pt x="54393" y="413389"/>
                    <a:pt x="62552" y="410669"/>
                    <a:pt x="73431" y="407949"/>
                  </a:cubicBezTo>
                  <a:cubicBezTo>
                    <a:pt x="78870" y="407949"/>
                    <a:pt x="92468" y="405230"/>
                    <a:pt x="100629" y="399790"/>
                  </a:cubicBezTo>
                  <a:cubicBezTo>
                    <a:pt x="106068" y="394351"/>
                    <a:pt x="106068" y="378033"/>
                    <a:pt x="108788" y="369874"/>
                  </a:cubicBezTo>
                  <a:cubicBezTo>
                    <a:pt x="114227" y="348117"/>
                    <a:pt x="119666" y="326360"/>
                    <a:pt x="125105" y="307322"/>
                  </a:cubicBezTo>
                  <a:cubicBezTo>
                    <a:pt x="130545" y="285565"/>
                    <a:pt x="135984" y="263808"/>
                    <a:pt x="141423" y="242051"/>
                  </a:cubicBezTo>
                  <a:cubicBezTo>
                    <a:pt x="146863" y="220293"/>
                    <a:pt x="152302" y="198536"/>
                    <a:pt x="155022" y="179498"/>
                  </a:cubicBezTo>
                  <a:cubicBezTo>
                    <a:pt x="157742" y="160461"/>
                    <a:pt x="163181" y="138703"/>
                    <a:pt x="168620" y="119665"/>
                  </a:cubicBezTo>
                  <a:cubicBezTo>
                    <a:pt x="176779" y="100627"/>
                    <a:pt x="182218" y="76150"/>
                    <a:pt x="193097" y="57113"/>
                  </a:cubicBezTo>
                  <a:lnTo>
                    <a:pt x="201256" y="38075"/>
                  </a:lnTo>
                  <a:cubicBezTo>
                    <a:pt x="206695" y="29916"/>
                    <a:pt x="209415" y="19038"/>
                    <a:pt x="217574" y="13598"/>
                  </a:cubicBezTo>
                  <a:cubicBezTo>
                    <a:pt x="231172" y="2720"/>
                    <a:pt x="255649" y="0"/>
                    <a:pt x="274687" y="0"/>
                  </a:cubicBezTo>
                  <a:close/>
                </a:path>
              </a:pathLst>
            </a:custGeom>
            <a:grpFill/>
            <a:ln w="27168" cap="flat">
              <a:noFill/>
              <a:prstDash val="solid"/>
              <a:miter/>
            </a:ln>
          </p:spPr>
          <p:txBody>
            <a:bodyPr rtlCol="0" anchor="ctr"/>
            <a:lstStyle/>
            <a:p>
              <a:endParaRPr/>
            </a:p>
          </p:txBody>
        </p:sp>
        <p:sp>
          <p:nvSpPr>
            <p:cNvPr id="43" name="Freeform: Shape 42">
              <a:extLst>
                <a:ext uri="{FF2B5EF4-FFF2-40B4-BE49-F238E27FC236}">
                  <a16:creationId xmlns:a16="http://schemas.microsoft.com/office/drawing/2014/main" id="{D6B1EBFD-5AF9-4242-8571-9084369DA914}"/>
                </a:ext>
              </a:extLst>
            </p:cNvPr>
            <p:cNvSpPr/>
            <p:nvPr/>
          </p:nvSpPr>
          <p:spPr>
            <a:xfrm>
              <a:off x="6876542" y="4244897"/>
              <a:ext cx="462342" cy="677195"/>
            </a:xfrm>
            <a:custGeom>
              <a:avLst/>
              <a:gdLst>
                <a:gd name="connsiteX0" fmla="*/ 214853 w 462342"/>
                <a:gd name="connsiteY0" fmla="*/ 65272 h 677195"/>
                <a:gd name="connsiteX1" fmla="*/ 195815 w 462342"/>
                <a:gd name="connsiteY1" fmla="*/ 73431 h 677195"/>
                <a:gd name="connsiteX2" fmla="*/ 193096 w 462342"/>
                <a:gd name="connsiteY2" fmla="*/ 125105 h 677195"/>
                <a:gd name="connsiteX3" fmla="*/ 190376 w 462342"/>
                <a:gd name="connsiteY3" fmla="*/ 280125 h 677195"/>
                <a:gd name="connsiteX4" fmla="*/ 190376 w 462342"/>
                <a:gd name="connsiteY4" fmla="*/ 301882 h 677195"/>
                <a:gd name="connsiteX5" fmla="*/ 193096 w 462342"/>
                <a:gd name="connsiteY5" fmla="*/ 342677 h 677195"/>
                <a:gd name="connsiteX6" fmla="*/ 195815 w 462342"/>
                <a:gd name="connsiteY6" fmla="*/ 397070 h 677195"/>
                <a:gd name="connsiteX7" fmla="*/ 195815 w 462342"/>
                <a:gd name="connsiteY7" fmla="*/ 443304 h 677195"/>
                <a:gd name="connsiteX8" fmla="*/ 195815 w 462342"/>
                <a:gd name="connsiteY8" fmla="*/ 530333 h 677195"/>
                <a:gd name="connsiteX9" fmla="*/ 193096 w 462342"/>
                <a:gd name="connsiteY9" fmla="*/ 554810 h 677195"/>
                <a:gd name="connsiteX10" fmla="*/ 190376 w 462342"/>
                <a:gd name="connsiteY10" fmla="*/ 603764 h 677195"/>
                <a:gd name="connsiteX11" fmla="*/ 198535 w 462342"/>
                <a:gd name="connsiteY11" fmla="*/ 611923 h 677195"/>
                <a:gd name="connsiteX12" fmla="*/ 214853 w 462342"/>
                <a:gd name="connsiteY12" fmla="*/ 611923 h 677195"/>
                <a:gd name="connsiteX13" fmla="*/ 236610 w 462342"/>
                <a:gd name="connsiteY13" fmla="*/ 611923 h 677195"/>
                <a:gd name="connsiteX14" fmla="*/ 263807 w 462342"/>
                <a:gd name="connsiteY14" fmla="*/ 598325 h 677195"/>
                <a:gd name="connsiteX15" fmla="*/ 277405 w 462342"/>
                <a:gd name="connsiteY15" fmla="*/ 592885 h 677195"/>
                <a:gd name="connsiteX16" fmla="*/ 291004 w 462342"/>
                <a:gd name="connsiteY16" fmla="*/ 573848 h 677195"/>
                <a:gd name="connsiteX17" fmla="*/ 307322 w 462342"/>
                <a:gd name="connsiteY17" fmla="*/ 543931 h 677195"/>
                <a:gd name="connsiteX18" fmla="*/ 326359 w 462342"/>
                <a:gd name="connsiteY18" fmla="*/ 481379 h 677195"/>
                <a:gd name="connsiteX19" fmla="*/ 337238 w 462342"/>
                <a:gd name="connsiteY19" fmla="*/ 413388 h 677195"/>
                <a:gd name="connsiteX20" fmla="*/ 337238 w 462342"/>
                <a:gd name="connsiteY20" fmla="*/ 350836 h 677195"/>
                <a:gd name="connsiteX21" fmla="*/ 334518 w 462342"/>
                <a:gd name="connsiteY21" fmla="*/ 296443 h 677195"/>
                <a:gd name="connsiteX22" fmla="*/ 329079 w 462342"/>
                <a:gd name="connsiteY22" fmla="*/ 244769 h 677195"/>
                <a:gd name="connsiteX23" fmla="*/ 307322 w 462342"/>
                <a:gd name="connsiteY23" fmla="*/ 135983 h 677195"/>
                <a:gd name="connsiteX24" fmla="*/ 271966 w 462342"/>
                <a:gd name="connsiteY24" fmla="*/ 78870 h 677195"/>
                <a:gd name="connsiteX25" fmla="*/ 214853 w 462342"/>
                <a:gd name="connsiteY25" fmla="*/ 65272 h 677195"/>
                <a:gd name="connsiteX26" fmla="*/ 114226 w 462342"/>
                <a:gd name="connsiteY26" fmla="*/ 0 h 677195"/>
                <a:gd name="connsiteX27" fmla="*/ 127824 w 462342"/>
                <a:gd name="connsiteY27" fmla="*/ 0 h 677195"/>
                <a:gd name="connsiteX28" fmla="*/ 146862 w 462342"/>
                <a:gd name="connsiteY28" fmla="*/ 2720 h 677195"/>
                <a:gd name="connsiteX29" fmla="*/ 174059 w 462342"/>
                <a:gd name="connsiteY29" fmla="*/ 21758 h 677195"/>
                <a:gd name="connsiteX30" fmla="*/ 193096 w 462342"/>
                <a:gd name="connsiteY30" fmla="*/ 21758 h 677195"/>
                <a:gd name="connsiteX31" fmla="*/ 261088 w 462342"/>
                <a:gd name="connsiteY31" fmla="*/ 27197 h 677195"/>
                <a:gd name="connsiteX32" fmla="*/ 310042 w 462342"/>
                <a:gd name="connsiteY32" fmla="*/ 35356 h 677195"/>
                <a:gd name="connsiteX33" fmla="*/ 334518 w 462342"/>
                <a:gd name="connsiteY33" fmla="*/ 40795 h 677195"/>
                <a:gd name="connsiteX34" fmla="*/ 356276 w 462342"/>
                <a:gd name="connsiteY34" fmla="*/ 59833 h 677195"/>
                <a:gd name="connsiteX35" fmla="*/ 372593 w 462342"/>
                <a:gd name="connsiteY35" fmla="*/ 76151 h 677195"/>
                <a:gd name="connsiteX36" fmla="*/ 380752 w 462342"/>
                <a:gd name="connsiteY36" fmla="*/ 95188 h 677195"/>
                <a:gd name="connsiteX37" fmla="*/ 405230 w 462342"/>
                <a:gd name="connsiteY37" fmla="*/ 114226 h 677195"/>
                <a:gd name="connsiteX38" fmla="*/ 416108 w 462342"/>
                <a:gd name="connsiteY38" fmla="*/ 141422 h 677195"/>
                <a:gd name="connsiteX39" fmla="*/ 451464 w 462342"/>
                <a:gd name="connsiteY39" fmla="*/ 201256 h 677195"/>
                <a:gd name="connsiteX40" fmla="*/ 456903 w 462342"/>
                <a:gd name="connsiteY40" fmla="*/ 252929 h 677195"/>
                <a:gd name="connsiteX41" fmla="*/ 456903 w 462342"/>
                <a:gd name="connsiteY41" fmla="*/ 291004 h 677195"/>
                <a:gd name="connsiteX42" fmla="*/ 459623 w 462342"/>
                <a:gd name="connsiteY42" fmla="*/ 318201 h 677195"/>
                <a:gd name="connsiteX43" fmla="*/ 459623 w 462342"/>
                <a:gd name="connsiteY43" fmla="*/ 326360 h 677195"/>
                <a:gd name="connsiteX44" fmla="*/ 459623 w 462342"/>
                <a:gd name="connsiteY44" fmla="*/ 348117 h 677195"/>
                <a:gd name="connsiteX45" fmla="*/ 462342 w 462342"/>
                <a:gd name="connsiteY45" fmla="*/ 367155 h 677195"/>
                <a:gd name="connsiteX46" fmla="*/ 456903 w 462342"/>
                <a:gd name="connsiteY46" fmla="*/ 391632 h 677195"/>
                <a:gd name="connsiteX47" fmla="*/ 456903 w 462342"/>
                <a:gd name="connsiteY47" fmla="*/ 418828 h 677195"/>
                <a:gd name="connsiteX48" fmla="*/ 451464 w 462342"/>
                <a:gd name="connsiteY48" fmla="*/ 437866 h 677195"/>
                <a:gd name="connsiteX49" fmla="*/ 446025 w 462342"/>
                <a:gd name="connsiteY49" fmla="*/ 454184 h 677195"/>
                <a:gd name="connsiteX50" fmla="*/ 440585 w 462342"/>
                <a:gd name="connsiteY50" fmla="*/ 481380 h 677195"/>
                <a:gd name="connsiteX51" fmla="*/ 432426 w 462342"/>
                <a:gd name="connsiteY51" fmla="*/ 508577 h 677195"/>
                <a:gd name="connsiteX52" fmla="*/ 418828 w 462342"/>
                <a:gd name="connsiteY52" fmla="*/ 530334 h 677195"/>
                <a:gd name="connsiteX53" fmla="*/ 410669 w 462342"/>
                <a:gd name="connsiteY53" fmla="*/ 549371 h 677195"/>
                <a:gd name="connsiteX54" fmla="*/ 391631 w 462342"/>
                <a:gd name="connsiteY54" fmla="*/ 579288 h 677195"/>
                <a:gd name="connsiteX55" fmla="*/ 337238 w 462342"/>
                <a:gd name="connsiteY55" fmla="*/ 630961 h 677195"/>
                <a:gd name="connsiteX56" fmla="*/ 301883 w 462342"/>
                <a:gd name="connsiteY56" fmla="*/ 647279 h 677195"/>
                <a:gd name="connsiteX57" fmla="*/ 263807 w 462342"/>
                <a:gd name="connsiteY57" fmla="*/ 652718 h 677195"/>
                <a:gd name="connsiteX58" fmla="*/ 233891 w 462342"/>
                <a:gd name="connsiteY58" fmla="*/ 649999 h 677195"/>
                <a:gd name="connsiteX59" fmla="*/ 187657 w 462342"/>
                <a:gd name="connsiteY59" fmla="*/ 652718 h 677195"/>
                <a:gd name="connsiteX60" fmla="*/ 171339 w 462342"/>
                <a:gd name="connsiteY60" fmla="*/ 669036 h 677195"/>
                <a:gd name="connsiteX61" fmla="*/ 155021 w 462342"/>
                <a:gd name="connsiteY61" fmla="*/ 671756 h 677195"/>
                <a:gd name="connsiteX62" fmla="*/ 138703 w 462342"/>
                <a:gd name="connsiteY62" fmla="*/ 674476 h 677195"/>
                <a:gd name="connsiteX63" fmla="*/ 125105 w 462342"/>
                <a:gd name="connsiteY63" fmla="*/ 677195 h 677195"/>
                <a:gd name="connsiteX64" fmla="*/ 106067 w 462342"/>
                <a:gd name="connsiteY64" fmla="*/ 671756 h 677195"/>
                <a:gd name="connsiteX65" fmla="*/ 87029 w 462342"/>
                <a:gd name="connsiteY65" fmla="*/ 658158 h 677195"/>
                <a:gd name="connsiteX66" fmla="*/ 81590 w 462342"/>
                <a:gd name="connsiteY66" fmla="*/ 652718 h 677195"/>
                <a:gd name="connsiteX67" fmla="*/ 67992 w 462342"/>
                <a:gd name="connsiteY67" fmla="*/ 652718 h 677195"/>
                <a:gd name="connsiteX68" fmla="*/ 43515 w 462342"/>
                <a:gd name="connsiteY68" fmla="*/ 652718 h 677195"/>
                <a:gd name="connsiteX69" fmla="*/ 16318 w 462342"/>
                <a:gd name="connsiteY69" fmla="*/ 647279 h 677195"/>
                <a:gd name="connsiteX70" fmla="*/ 0 w 462342"/>
                <a:gd name="connsiteY70" fmla="*/ 630961 h 677195"/>
                <a:gd name="connsiteX71" fmla="*/ 5439 w 462342"/>
                <a:gd name="connsiteY71" fmla="*/ 620083 h 677195"/>
                <a:gd name="connsiteX72" fmla="*/ 27197 w 462342"/>
                <a:gd name="connsiteY72" fmla="*/ 611924 h 677195"/>
                <a:gd name="connsiteX73" fmla="*/ 65272 w 462342"/>
                <a:gd name="connsiteY73" fmla="*/ 609204 h 677195"/>
                <a:gd name="connsiteX74" fmla="*/ 65272 w 462342"/>
                <a:gd name="connsiteY74" fmla="*/ 584727 h 677195"/>
                <a:gd name="connsiteX75" fmla="*/ 62552 w 462342"/>
                <a:gd name="connsiteY75" fmla="*/ 456903 h 677195"/>
                <a:gd name="connsiteX76" fmla="*/ 65272 w 462342"/>
                <a:gd name="connsiteY76" fmla="*/ 337238 h 677195"/>
                <a:gd name="connsiteX77" fmla="*/ 67992 w 462342"/>
                <a:gd name="connsiteY77" fmla="*/ 203975 h 677195"/>
                <a:gd name="connsiteX78" fmla="*/ 70712 w 462342"/>
                <a:gd name="connsiteY78" fmla="*/ 119665 h 677195"/>
                <a:gd name="connsiteX79" fmla="*/ 73431 w 462342"/>
                <a:gd name="connsiteY79" fmla="*/ 67992 h 677195"/>
                <a:gd name="connsiteX80" fmla="*/ 67992 w 462342"/>
                <a:gd name="connsiteY80" fmla="*/ 67992 h 677195"/>
                <a:gd name="connsiteX81" fmla="*/ 43515 w 462342"/>
                <a:gd name="connsiteY81" fmla="*/ 67992 h 677195"/>
                <a:gd name="connsiteX82" fmla="*/ 16318 w 462342"/>
                <a:gd name="connsiteY82" fmla="*/ 62552 h 677195"/>
                <a:gd name="connsiteX83" fmla="*/ 0 w 462342"/>
                <a:gd name="connsiteY83" fmla="*/ 46234 h 677195"/>
                <a:gd name="connsiteX84" fmla="*/ 5439 w 462342"/>
                <a:gd name="connsiteY84" fmla="*/ 35356 h 677195"/>
                <a:gd name="connsiteX85" fmla="*/ 27197 w 462342"/>
                <a:gd name="connsiteY85" fmla="*/ 27197 h 677195"/>
                <a:gd name="connsiteX86" fmla="*/ 76151 w 462342"/>
                <a:gd name="connsiteY86" fmla="*/ 21758 h 677195"/>
                <a:gd name="connsiteX87" fmla="*/ 81590 w 462342"/>
                <a:gd name="connsiteY87" fmla="*/ 13598 h 677195"/>
                <a:gd name="connsiteX88" fmla="*/ 97908 w 462342"/>
                <a:gd name="connsiteY88" fmla="*/ 5439 h 677195"/>
                <a:gd name="connsiteX89" fmla="*/ 114226 w 462342"/>
                <a:gd name="connsiteY89" fmla="*/ 0 h 677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462342" h="677195">
                  <a:moveTo>
                    <a:pt x="214853" y="65272"/>
                  </a:moveTo>
                  <a:cubicBezTo>
                    <a:pt x="203975" y="65272"/>
                    <a:pt x="195815" y="67992"/>
                    <a:pt x="195815" y="73431"/>
                  </a:cubicBezTo>
                  <a:cubicBezTo>
                    <a:pt x="193096" y="78870"/>
                    <a:pt x="193096" y="100628"/>
                    <a:pt x="193096" y="125105"/>
                  </a:cubicBezTo>
                  <a:cubicBezTo>
                    <a:pt x="193096" y="182217"/>
                    <a:pt x="193096" y="266527"/>
                    <a:pt x="190376" y="280125"/>
                  </a:cubicBezTo>
                  <a:cubicBezTo>
                    <a:pt x="190376" y="288284"/>
                    <a:pt x="190376" y="293723"/>
                    <a:pt x="190376" y="301882"/>
                  </a:cubicBezTo>
                  <a:cubicBezTo>
                    <a:pt x="190376" y="315480"/>
                    <a:pt x="190376" y="329079"/>
                    <a:pt x="193096" y="342677"/>
                  </a:cubicBezTo>
                  <a:cubicBezTo>
                    <a:pt x="193096" y="361715"/>
                    <a:pt x="193096" y="378033"/>
                    <a:pt x="195815" y="397070"/>
                  </a:cubicBezTo>
                  <a:cubicBezTo>
                    <a:pt x="195815" y="413388"/>
                    <a:pt x="195815" y="426986"/>
                    <a:pt x="195815" y="443304"/>
                  </a:cubicBezTo>
                  <a:cubicBezTo>
                    <a:pt x="195815" y="465061"/>
                    <a:pt x="198535" y="508576"/>
                    <a:pt x="195815" y="530333"/>
                  </a:cubicBezTo>
                  <a:cubicBezTo>
                    <a:pt x="195815" y="538492"/>
                    <a:pt x="193096" y="546651"/>
                    <a:pt x="193096" y="554810"/>
                  </a:cubicBezTo>
                  <a:cubicBezTo>
                    <a:pt x="193096" y="560249"/>
                    <a:pt x="190376" y="590166"/>
                    <a:pt x="190376" y="603764"/>
                  </a:cubicBezTo>
                  <a:cubicBezTo>
                    <a:pt x="190376" y="609203"/>
                    <a:pt x="190376" y="611923"/>
                    <a:pt x="198535" y="611923"/>
                  </a:cubicBezTo>
                  <a:cubicBezTo>
                    <a:pt x="206694" y="611923"/>
                    <a:pt x="209414" y="611923"/>
                    <a:pt x="214853" y="611923"/>
                  </a:cubicBezTo>
                  <a:cubicBezTo>
                    <a:pt x="223012" y="611923"/>
                    <a:pt x="220293" y="611923"/>
                    <a:pt x="236610" y="611923"/>
                  </a:cubicBezTo>
                  <a:cubicBezTo>
                    <a:pt x="242050" y="611923"/>
                    <a:pt x="258368" y="601044"/>
                    <a:pt x="263807" y="598325"/>
                  </a:cubicBezTo>
                  <a:cubicBezTo>
                    <a:pt x="266527" y="598325"/>
                    <a:pt x="274686" y="592885"/>
                    <a:pt x="277405" y="592885"/>
                  </a:cubicBezTo>
                  <a:cubicBezTo>
                    <a:pt x="285564" y="587446"/>
                    <a:pt x="288284" y="579287"/>
                    <a:pt x="291004" y="573848"/>
                  </a:cubicBezTo>
                  <a:cubicBezTo>
                    <a:pt x="296443" y="562969"/>
                    <a:pt x="301882" y="554810"/>
                    <a:pt x="307322" y="543931"/>
                  </a:cubicBezTo>
                  <a:cubicBezTo>
                    <a:pt x="315481" y="524894"/>
                    <a:pt x="320920" y="524894"/>
                    <a:pt x="326359" y="481379"/>
                  </a:cubicBezTo>
                  <a:cubicBezTo>
                    <a:pt x="329079" y="456903"/>
                    <a:pt x="334518" y="435145"/>
                    <a:pt x="337238" y="413388"/>
                  </a:cubicBezTo>
                  <a:cubicBezTo>
                    <a:pt x="337238" y="391631"/>
                    <a:pt x="337238" y="369873"/>
                    <a:pt x="337238" y="350836"/>
                  </a:cubicBezTo>
                  <a:cubicBezTo>
                    <a:pt x="337238" y="339957"/>
                    <a:pt x="337238" y="320920"/>
                    <a:pt x="334518" y="296443"/>
                  </a:cubicBezTo>
                  <a:cubicBezTo>
                    <a:pt x="331798" y="269246"/>
                    <a:pt x="329079" y="250209"/>
                    <a:pt x="329079" y="244769"/>
                  </a:cubicBezTo>
                  <a:cubicBezTo>
                    <a:pt x="323640" y="206694"/>
                    <a:pt x="318200" y="174058"/>
                    <a:pt x="307322" y="135983"/>
                  </a:cubicBezTo>
                  <a:cubicBezTo>
                    <a:pt x="304602" y="125105"/>
                    <a:pt x="304602" y="108787"/>
                    <a:pt x="271966" y="78870"/>
                  </a:cubicBezTo>
                  <a:cubicBezTo>
                    <a:pt x="263807" y="73431"/>
                    <a:pt x="233891" y="65272"/>
                    <a:pt x="214853" y="65272"/>
                  </a:cubicBezTo>
                  <a:close/>
                  <a:moveTo>
                    <a:pt x="114226" y="0"/>
                  </a:moveTo>
                  <a:cubicBezTo>
                    <a:pt x="119665" y="0"/>
                    <a:pt x="125105" y="0"/>
                    <a:pt x="127824" y="0"/>
                  </a:cubicBezTo>
                  <a:cubicBezTo>
                    <a:pt x="133264" y="0"/>
                    <a:pt x="141422" y="0"/>
                    <a:pt x="146862" y="2720"/>
                  </a:cubicBezTo>
                  <a:cubicBezTo>
                    <a:pt x="157741" y="5439"/>
                    <a:pt x="165900" y="13598"/>
                    <a:pt x="174059" y="21758"/>
                  </a:cubicBezTo>
                  <a:cubicBezTo>
                    <a:pt x="179498" y="21758"/>
                    <a:pt x="187657" y="21758"/>
                    <a:pt x="193096" y="21758"/>
                  </a:cubicBezTo>
                  <a:cubicBezTo>
                    <a:pt x="212134" y="21758"/>
                    <a:pt x="228452" y="27197"/>
                    <a:pt x="261088" y="27197"/>
                  </a:cubicBezTo>
                  <a:cubicBezTo>
                    <a:pt x="277405" y="27197"/>
                    <a:pt x="293723" y="35356"/>
                    <a:pt x="310042" y="35356"/>
                  </a:cubicBezTo>
                  <a:cubicBezTo>
                    <a:pt x="318200" y="35356"/>
                    <a:pt x="329079" y="35356"/>
                    <a:pt x="334518" y="40795"/>
                  </a:cubicBezTo>
                  <a:cubicBezTo>
                    <a:pt x="342677" y="46234"/>
                    <a:pt x="348117" y="54393"/>
                    <a:pt x="356276" y="59833"/>
                  </a:cubicBezTo>
                  <a:cubicBezTo>
                    <a:pt x="361715" y="65272"/>
                    <a:pt x="369874" y="67992"/>
                    <a:pt x="372593" y="76151"/>
                  </a:cubicBezTo>
                  <a:cubicBezTo>
                    <a:pt x="375313" y="81590"/>
                    <a:pt x="378033" y="89749"/>
                    <a:pt x="380752" y="95188"/>
                  </a:cubicBezTo>
                  <a:cubicBezTo>
                    <a:pt x="386192" y="103347"/>
                    <a:pt x="391631" y="106067"/>
                    <a:pt x="405230" y="114226"/>
                  </a:cubicBezTo>
                  <a:cubicBezTo>
                    <a:pt x="413388" y="119665"/>
                    <a:pt x="410669" y="133263"/>
                    <a:pt x="416108" y="141422"/>
                  </a:cubicBezTo>
                  <a:cubicBezTo>
                    <a:pt x="426987" y="160461"/>
                    <a:pt x="446025" y="182218"/>
                    <a:pt x="451464" y="201256"/>
                  </a:cubicBezTo>
                  <a:cubicBezTo>
                    <a:pt x="456903" y="220293"/>
                    <a:pt x="456903" y="236611"/>
                    <a:pt x="456903" y="252929"/>
                  </a:cubicBezTo>
                  <a:cubicBezTo>
                    <a:pt x="456903" y="266527"/>
                    <a:pt x="456903" y="277406"/>
                    <a:pt x="456903" y="291004"/>
                  </a:cubicBezTo>
                  <a:cubicBezTo>
                    <a:pt x="456903" y="299163"/>
                    <a:pt x="456903" y="307322"/>
                    <a:pt x="459623" y="318201"/>
                  </a:cubicBezTo>
                  <a:cubicBezTo>
                    <a:pt x="459623" y="320921"/>
                    <a:pt x="459623" y="323640"/>
                    <a:pt x="459623" y="326360"/>
                  </a:cubicBezTo>
                  <a:cubicBezTo>
                    <a:pt x="462342" y="331799"/>
                    <a:pt x="459623" y="337238"/>
                    <a:pt x="459623" y="348117"/>
                  </a:cubicBezTo>
                  <a:cubicBezTo>
                    <a:pt x="459623" y="350837"/>
                    <a:pt x="462342" y="361715"/>
                    <a:pt x="462342" y="367155"/>
                  </a:cubicBezTo>
                  <a:cubicBezTo>
                    <a:pt x="462342" y="375314"/>
                    <a:pt x="456903" y="383473"/>
                    <a:pt x="456903" y="391632"/>
                  </a:cubicBezTo>
                  <a:cubicBezTo>
                    <a:pt x="456903" y="399790"/>
                    <a:pt x="456903" y="410669"/>
                    <a:pt x="456903" y="418828"/>
                  </a:cubicBezTo>
                  <a:cubicBezTo>
                    <a:pt x="456903" y="421548"/>
                    <a:pt x="454183" y="429707"/>
                    <a:pt x="451464" y="437866"/>
                  </a:cubicBezTo>
                  <a:cubicBezTo>
                    <a:pt x="448744" y="443305"/>
                    <a:pt x="448744" y="451464"/>
                    <a:pt x="446025" y="454184"/>
                  </a:cubicBezTo>
                  <a:cubicBezTo>
                    <a:pt x="443305" y="462343"/>
                    <a:pt x="440585" y="473221"/>
                    <a:pt x="440585" y="481380"/>
                  </a:cubicBezTo>
                  <a:cubicBezTo>
                    <a:pt x="437865" y="489539"/>
                    <a:pt x="437865" y="500418"/>
                    <a:pt x="432426" y="508577"/>
                  </a:cubicBezTo>
                  <a:cubicBezTo>
                    <a:pt x="429706" y="516736"/>
                    <a:pt x="424267" y="522175"/>
                    <a:pt x="418828" y="530334"/>
                  </a:cubicBezTo>
                  <a:cubicBezTo>
                    <a:pt x="416108" y="535773"/>
                    <a:pt x="413388" y="543932"/>
                    <a:pt x="410669" y="549371"/>
                  </a:cubicBezTo>
                  <a:cubicBezTo>
                    <a:pt x="405230" y="557531"/>
                    <a:pt x="397071" y="573848"/>
                    <a:pt x="391631" y="579288"/>
                  </a:cubicBezTo>
                  <a:cubicBezTo>
                    <a:pt x="369874" y="609204"/>
                    <a:pt x="350836" y="620083"/>
                    <a:pt x="337238" y="630961"/>
                  </a:cubicBezTo>
                  <a:cubicBezTo>
                    <a:pt x="326359" y="639120"/>
                    <a:pt x="315481" y="641840"/>
                    <a:pt x="301883" y="647279"/>
                  </a:cubicBezTo>
                  <a:cubicBezTo>
                    <a:pt x="291004" y="649999"/>
                    <a:pt x="277405" y="652718"/>
                    <a:pt x="263807" y="652718"/>
                  </a:cubicBezTo>
                  <a:cubicBezTo>
                    <a:pt x="252929" y="652718"/>
                    <a:pt x="244770" y="649999"/>
                    <a:pt x="233891" y="649999"/>
                  </a:cubicBezTo>
                  <a:cubicBezTo>
                    <a:pt x="206694" y="649999"/>
                    <a:pt x="217573" y="652718"/>
                    <a:pt x="187657" y="652718"/>
                  </a:cubicBezTo>
                  <a:cubicBezTo>
                    <a:pt x="184937" y="660877"/>
                    <a:pt x="179498" y="666317"/>
                    <a:pt x="171339" y="669036"/>
                  </a:cubicBezTo>
                  <a:cubicBezTo>
                    <a:pt x="165900" y="671756"/>
                    <a:pt x="160460" y="671756"/>
                    <a:pt x="155021" y="671756"/>
                  </a:cubicBezTo>
                  <a:cubicBezTo>
                    <a:pt x="149581" y="671756"/>
                    <a:pt x="144142" y="674476"/>
                    <a:pt x="138703" y="674476"/>
                  </a:cubicBezTo>
                  <a:cubicBezTo>
                    <a:pt x="135983" y="674476"/>
                    <a:pt x="127824" y="677195"/>
                    <a:pt x="125105" y="677195"/>
                  </a:cubicBezTo>
                  <a:cubicBezTo>
                    <a:pt x="116946" y="677195"/>
                    <a:pt x="108787" y="671756"/>
                    <a:pt x="106067" y="671756"/>
                  </a:cubicBezTo>
                  <a:cubicBezTo>
                    <a:pt x="100628" y="669036"/>
                    <a:pt x="95188" y="663597"/>
                    <a:pt x="87029" y="658158"/>
                  </a:cubicBezTo>
                  <a:cubicBezTo>
                    <a:pt x="84310" y="655438"/>
                    <a:pt x="81590" y="655438"/>
                    <a:pt x="81590" y="652718"/>
                  </a:cubicBezTo>
                  <a:cubicBezTo>
                    <a:pt x="73431" y="652718"/>
                    <a:pt x="81590" y="652718"/>
                    <a:pt x="67992" y="652718"/>
                  </a:cubicBezTo>
                  <a:cubicBezTo>
                    <a:pt x="59833" y="652718"/>
                    <a:pt x="51674" y="652718"/>
                    <a:pt x="43515" y="652718"/>
                  </a:cubicBezTo>
                  <a:cubicBezTo>
                    <a:pt x="35356" y="652718"/>
                    <a:pt x="24477" y="652718"/>
                    <a:pt x="16318" y="647279"/>
                  </a:cubicBezTo>
                  <a:cubicBezTo>
                    <a:pt x="8159" y="644559"/>
                    <a:pt x="0" y="636401"/>
                    <a:pt x="0" y="630961"/>
                  </a:cubicBezTo>
                  <a:cubicBezTo>
                    <a:pt x="0" y="625522"/>
                    <a:pt x="0" y="622802"/>
                    <a:pt x="5439" y="620083"/>
                  </a:cubicBezTo>
                  <a:cubicBezTo>
                    <a:pt x="10879" y="617363"/>
                    <a:pt x="21758" y="614643"/>
                    <a:pt x="27197" y="611924"/>
                  </a:cubicBezTo>
                  <a:cubicBezTo>
                    <a:pt x="38076" y="609204"/>
                    <a:pt x="54393" y="609204"/>
                    <a:pt x="65272" y="609204"/>
                  </a:cubicBezTo>
                  <a:cubicBezTo>
                    <a:pt x="65272" y="601045"/>
                    <a:pt x="65272" y="592886"/>
                    <a:pt x="65272" y="584727"/>
                  </a:cubicBezTo>
                  <a:cubicBezTo>
                    <a:pt x="65272" y="541213"/>
                    <a:pt x="62552" y="500418"/>
                    <a:pt x="62552" y="456903"/>
                  </a:cubicBezTo>
                  <a:cubicBezTo>
                    <a:pt x="62552" y="440585"/>
                    <a:pt x="65272" y="397071"/>
                    <a:pt x="65272" y="337238"/>
                  </a:cubicBezTo>
                  <a:cubicBezTo>
                    <a:pt x="65272" y="293724"/>
                    <a:pt x="67992" y="247490"/>
                    <a:pt x="67992" y="203975"/>
                  </a:cubicBezTo>
                  <a:cubicBezTo>
                    <a:pt x="67992" y="179498"/>
                    <a:pt x="67992" y="149582"/>
                    <a:pt x="70712" y="119665"/>
                  </a:cubicBezTo>
                  <a:cubicBezTo>
                    <a:pt x="70712" y="103347"/>
                    <a:pt x="73431" y="84309"/>
                    <a:pt x="73431" y="67992"/>
                  </a:cubicBezTo>
                  <a:cubicBezTo>
                    <a:pt x="73431" y="67992"/>
                    <a:pt x="70712" y="67992"/>
                    <a:pt x="67992" y="67992"/>
                  </a:cubicBezTo>
                  <a:cubicBezTo>
                    <a:pt x="59833" y="67992"/>
                    <a:pt x="51674" y="67992"/>
                    <a:pt x="43515" y="67992"/>
                  </a:cubicBezTo>
                  <a:cubicBezTo>
                    <a:pt x="35356" y="67992"/>
                    <a:pt x="24477" y="67992"/>
                    <a:pt x="16318" y="62552"/>
                  </a:cubicBezTo>
                  <a:cubicBezTo>
                    <a:pt x="8159" y="59833"/>
                    <a:pt x="0" y="51674"/>
                    <a:pt x="0" y="46234"/>
                  </a:cubicBezTo>
                  <a:cubicBezTo>
                    <a:pt x="0" y="43515"/>
                    <a:pt x="0" y="38075"/>
                    <a:pt x="5439" y="35356"/>
                  </a:cubicBezTo>
                  <a:cubicBezTo>
                    <a:pt x="10879" y="32636"/>
                    <a:pt x="21758" y="29916"/>
                    <a:pt x="27197" y="27197"/>
                  </a:cubicBezTo>
                  <a:cubicBezTo>
                    <a:pt x="46234" y="24477"/>
                    <a:pt x="65272" y="21758"/>
                    <a:pt x="76151" y="21758"/>
                  </a:cubicBezTo>
                  <a:cubicBezTo>
                    <a:pt x="76151" y="19038"/>
                    <a:pt x="78871" y="16318"/>
                    <a:pt x="81590" y="13598"/>
                  </a:cubicBezTo>
                  <a:cubicBezTo>
                    <a:pt x="84310" y="10879"/>
                    <a:pt x="92469" y="5439"/>
                    <a:pt x="97908" y="5439"/>
                  </a:cubicBezTo>
                  <a:cubicBezTo>
                    <a:pt x="103347" y="2720"/>
                    <a:pt x="108787" y="0"/>
                    <a:pt x="114226" y="0"/>
                  </a:cubicBezTo>
                  <a:close/>
                </a:path>
              </a:pathLst>
            </a:custGeom>
            <a:grpFill/>
            <a:ln w="27168" cap="flat">
              <a:noFill/>
              <a:prstDash val="solid"/>
              <a:miter/>
            </a:ln>
          </p:spPr>
          <p:txBody>
            <a:bodyPr rtlCol="0" anchor="ctr"/>
            <a:lstStyle/>
            <a:p>
              <a:endParaRPr/>
            </a:p>
          </p:txBody>
        </p:sp>
        <p:sp>
          <p:nvSpPr>
            <p:cNvPr id="44" name="Freeform: Shape 43">
              <a:extLst>
                <a:ext uri="{FF2B5EF4-FFF2-40B4-BE49-F238E27FC236}">
                  <a16:creationId xmlns:a16="http://schemas.microsoft.com/office/drawing/2014/main" id="{DACE59F3-2EE9-4012-9B0E-5DB4FD2A2FEB}"/>
                </a:ext>
              </a:extLst>
            </p:cNvPr>
            <p:cNvSpPr/>
            <p:nvPr/>
          </p:nvSpPr>
          <p:spPr>
            <a:xfrm>
              <a:off x="7310622" y="4197597"/>
              <a:ext cx="489539" cy="761503"/>
            </a:xfrm>
            <a:custGeom>
              <a:avLst/>
              <a:gdLst>
                <a:gd name="connsiteX0" fmla="*/ 433491 w 489538"/>
                <a:gd name="connsiteY0" fmla="*/ 651063 h 761503"/>
                <a:gd name="connsiteX1" fmla="*/ 438930 w 489538"/>
                <a:gd name="connsiteY1" fmla="*/ 661942 h 761503"/>
                <a:gd name="connsiteX2" fmla="*/ 425332 w 489538"/>
                <a:gd name="connsiteY2" fmla="*/ 683699 h 761503"/>
                <a:gd name="connsiteX3" fmla="*/ 400855 w 489538"/>
                <a:gd name="connsiteY3" fmla="*/ 691858 h 761503"/>
                <a:gd name="connsiteX4" fmla="*/ 343742 w 489538"/>
                <a:gd name="connsiteY4" fmla="*/ 700017 h 761503"/>
                <a:gd name="connsiteX5" fmla="*/ 316546 w 489538"/>
                <a:gd name="connsiteY5" fmla="*/ 705456 h 761503"/>
                <a:gd name="connsiteX6" fmla="*/ 275751 w 489538"/>
                <a:gd name="connsiteY6" fmla="*/ 705456 h 761503"/>
                <a:gd name="connsiteX7" fmla="*/ 264872 w 489538"/>
                <a:gd name="connsiteY7" fmla="*/ 708176 h 761503"/>
                <a:gd name="connsiteX8" fmla="*/ 253994 w 489538"/>
                <a:gd name="connsiteY8" fmla="*/ 708176 h 761503"/>
                <a:gd name="connsiteX9" fmla="*/ 240395 w 489538"/>
                <a:gd name="connsiteY9" fmla="*/ 719054 h 761503"/>
                <a:gd name="connsiteX10" fmla="*/ 224077 w 489538"/>
                <a:gd name="connsiteY10" fmla="*/ 721774 h 761503"/>
                <a:gd name="connsiteX11" fmla="*/ 205040 w 489538"/>
                <a:gd name="connsiteY11" fmla="*/ 724494 h 761503"/>
                <a:gd name="connsiteX12" fmla="*/ 191441 w 489538"/>
                <a:gd name="connsiteY12" fmla="*/ 727213 h 761503"/>
                <a:gd name="connsiteX13" fmla="*/ 169684 w 489538"/>
                <a:gd name="connsiteY13" fmla="*/ 721774 h 761503"/>
                <a:gd name="connsiteX14" fmla="*/ 150646 w 489538"/>
                <a:gd name="connsiteY14" fmla="*/ 708176 h 761503"/>
                <a:gd name="connsiteX15" fmla="*/ 139768 w 489538"/>
                <a:gd name="connsiteY15" fmla="*/ 708176 h 761503"/>
                <a:gd name="connsiteX16" fmla="*/ 120730 w 489538"/>
                <a:gd name="connsiteY16" fmla="*/ 708176 h 761503"/>
                <a:gd name="connsiteX17" fmla="*/ 98973 w 489538"/>
                <a:gd name="connsiteY17" fmla="*/ 708176 h 761503"/>
                <a:gd name="connsiteX18" fmla="*/ 74496 w 489538"/>
                <a:gd name="connsiteY18" fmla="*/ 702736 h 761503"/>
                <a:gd name="connsiteX19" fmla="*/ 58178 w 489538"/>
                <a:gd name="connsiteY19" fmla="*/ 683699 h 761503"/>
                <a:gd name="connsiteX20" fmla="*/ 63617 w 489538"/>
                <a:gd name="connsiteY20" fmla="*/ 675540 h 761503"/>
                <a:gd name="connsiteX21" fmla="*/ 85375 w 489538"/>
                <a:gd name="connsiteY21" fmla="*/ 667381 h 761503"/>
                <a:gd name="connsiteX22" fmla="*/ 128889 w 489538"/>
                <a:gd name="connsiteY22" fmla="*/ 661942 h 761503"/>
                <a:gd name="connsiteX23" fmla="*/ 128889 w 489538"/>
                <a:gd name="connsiteY23" fmla="*/ 602109 h 761503"/>
                <a:gd name="connsiteX24" fmla="*/ 126170 w 489538"/>
                <a:gd name="connsiteY24" fmla="*/ 523239 h 761503"/>
                <a:gd name="connsiteX25" fmla="*/ 126170 w 489538"/>
                <a:gd name="connsiteY25" fmla="*/ 468846 h 761503"/>
                <a:gd name="connsiteX26" fmla="*/ 123450 w 489538"/>
                <a:gd name="connsiteY26" fmla="*/ 409014 h 761503"/>
                <a:gd name="connsiteX27" fmla="*/ 123450 w 489538"/>
                <a:gd name="connsiteY27" fmla="*/ 384537 h 761503"/>
                <a:gd name="connsiteX28" fmla="*/ 126170 w 489538"/>
                <a:gd name="connsiteY28" fmla="*/ 349181 h 761503"/>
                <a:gd name="connsiteX29" fmla="*/ 126170 w 489538"/>
                <a:gd name="connsiteY29" fmla="*/ 324704 h 761503"/>
                <a:gd name="connsiteX30" fmla="*/ 128889 w 489538"/>
                <a:gd name="connsiteY30" fmla="*/ 292068 h 761503"/>
                <a:gd name="connsiteX31" fmla="*/ 134329 w 489538"/>
                <a:gd name="connsiteY31" fmla="*/ 234956 h 761503"/>
                <a:gd name="connsiteX32" fmla="*/ 134329 w 489538"/>
                <a:gd name="connsiteY32" fmla="*/ 172404 h 761503"/>
                <a:gd name="connsiteX33" fmla="*/ 137048 w 489538"/>
                <a:gd name="connsiteY33" fmla="*/ 123450 h 761503"/>
                <a:gd name="connsiteX34" fmla="*/ 123450 w 489538"/>
                <a:gd name="connsiteY34" fmla="*/ 123450 h 761503"/>
                <a:gd name="connsiteX35" fmla="*/ 101693 w 489538"/>
                <a:gd name="connsiteY35" fmla="*/ 123450 h 761503"/>
                <a:gd name="connsiteX36" fmla="*/ 77216 w 489538"/>
                <a:gd name="connsiteY36" fmla="*/ 118011 h 761503"/>
                <a:gd name="connsiteX37" fmla="*/ 60898 w 489538"/>
                <a:gd name="connsiteY37" fmla="*/ 98973 h 761503"/>
                <a:gd name="connsiteX38" fmla="*/ 66337 w 489538"/>
                <a:gd name="connsiteY38" fmla="*/ 90814 h 761503"/>
                <a:gd name="connsiteX39" fmla="*/ 88094 w 489538"/>
                <a:gd name="connsiteY39" fmla="*/ 82655 h 761503"/>
                <a:gd name="connsiteX40" fmla="*/ 145207 w 489538"/>
                <a:gd name="connsiteY40" fmla="*/ 77216 h 761503"/>
                <a:gd name="connsiteX41" fmla="*/ 145207 w 489538"/>
                <a:gd name="connsiteY41" fmla="*/ 77216 h 761503"/>
                <a:gd name="connsiteX42" fmla="*/ 153366 w 489538"/>
                <a:gd name="connsiteY42" fmla="*/ 69057 h 761503"/>
                <a:gd name="connsiteX43" fmla="*/ 177843 w 489538"/>
                <a:gd name="connsiteY43" fmla="*/ 60898 h 761503"/>
                <a:gd name="connsiteX44" fmla="*/ 196881 w 489538"/>
                <a:gd name="connsiteY44" fmla="*/ 58178 h 761503"/>
                <a:gd name="connsiteX45" fmla="*/ 205040 w 489538"/>
                <a:gd name="connsiteY45" fmla="*/ 58178 h 761503"/>
                <a:gd name="connsiteX46" fmla="*/ 215919 w 489538"/>
                <a:gd name="connsiteY46" fmla="*/ 63617 h 761503"/>
                <a:gd name="connsiteX47" fmla="*/ 229517 w 489538"/>
                <a:gd name="connsiteY47" fmla="*/ 69057 h 761503"/>
                <a:gd name="connsiteX48" fmla="*/ 256713 w 489538"/>
                <a:gd name="connsiteY48" fmla="*/ 77216 h 761503"/>
                <a:gd name="connsiteX49" fmla="*/ 264872 w 489538"/>
                <a:gd name="connsiteY49" fmla="*/ 77216 h 761503"/>
                <a:gd name="connsiteX50" fmla="*/ 281190 w 489538"/>
                <a:gd name="connsiteY50" fmla="*/ 77216 h 761503"/>
                <a:gd name="connsiteX51" fmla="*/ 330144 w 489538"/>
                <a:gd name="connsiteY51" fmla="*/ 77216 h 761503"/>
                <a:gd name="connsiteX52" fmla="*/ 357341 w 489538"/>
                <a:gd name="connsiteY52" fmla="*/ 79935 h 761503"/>
                <a:gd name="connsiteX53" fmla="*/ 387257 w 489538"/>
                <a:gd name="connsiteY53" fmla="*/ 82655 h 761503"/>
                <a:gd name="connsiteX54" fmla="*/ 406295 w 489538"/>
                <a:gd name="connsiteY54" fmla="*/ 85375 h 761503"/>
                <a:gd name="connsiteX55" fmla="*/ 417173 w 489538"/>
                <a:gd name="connsiteY55" fmla="*/ 79935 h 761503"/>
                <a:gd name="connsiteX56" fmla="*/ 425332 w 489538"/>
                <a:gd name="connsiteY56" fmla="*/ 85375 h 761503"/>
                <a:gd name="connsiteX57" fmla="*/ 433491 w 489538"/>
                <a:gd name="connsiteY57" fmla="*/ 104412 h 761503"/>
                <a:gd name="connsiteX58" fmla="*/ 436211 w 489538"/>
                <a:gd name="connsiteY58" fmla="*/ 137048 h 761503"/>
                <a:gd name="connsiteX59" fmla="*/ 438930 w 489538"/>
                <a:gd name="connsiteY59" fmla="*/ 183282 h 761503"/>
                <a:gd name="connsiteX60" fmla="*/ 422612 w 489538"/>
                <a:gd name="connsiteY60" fmla="*/ 218638 h 761503"/>
                <a:gd name="connsiteX61" fmla="*/ 406295 w 489538"/>
                <a:gd name="connsiteY61" fmla="*/ 213198 h 761503"/>
                <a:gd name="connsiteX62" fmla="*/ 398136 w 489538"/>
                <a:gd name="connsiteY62" fmla="*/ 196881 h 761503"/>
                <a:gd name="connsiteX63" fmla="*/ 395416 w 489538"/>
                <a:gd name="connsiteY63" fmla="*/ 175123 h 761503"/>
                <a:gd name="connsiteX64" fmla="*/ 395416 w 489538"/>
                <a:gd name="connsiteY64" fmla="*/ 153366 h 761503"/>
                <a:gd name="connsiteX65" fmla="*/ 395416 w 489538"/>
                <a:gd name="connsiteY65" fmla="*/ 126170 h 761503"/>
                <a:gd name="connsiteX66" fmla="*/ 370939 w 489538"/>
                <a:gd name="connsiteY66" fmla="*/ 128889 h 761503"/>
                <a:gd name="connsiteX67" fmla="*/ 338303 w 489538"/>
                <a:gd name="connsiteY67" fmla="*/ 131609 h 761503"/>
                <a:gd name="connsiteX68" fmla="*/ 286629 w 489538"/>
                <a:gd name="connsiteY68" fmla="*/ 134328 h 761503"/>
                <a:gd name="connsiteX69" fmla="*/ 273031 w 489538"/>
                <a:gd name="connsiteY69" fmla="*/ 137048 h 761503"/>
                <a:gd name="connsiteX70" fmla="*/ 262153 w 489538"/>
                <a:gd name="connsiteY70" fmla="*/ 142487 h 761503"/>
                <a:gd name="connsiteX71" fmla="*/ 259433 w 489538"/>
                <a:gd name="connsiteY71" fmla="*/ 153366 h 761503"/>
                <a:gd name="connsiteX72" fmla="*/ 262153 w 489538"/>
                <a:gd name="connsiteY72" fmla="*/ 166964 h 761503"/>
                <a:gd name="connsiteX73" fmla="*/ 262153 w 489538"/>
                <a:gd name="connsiteY73" fmla="*/ 196881 h 761503"/>
                <a:gd name="connsiteX74" fmla="*/ 262153 w 489538"/>
                <a:gd name="connsiteY74" fmla="*/ 215918 h 761503"/>
                <a:gd name="connsiteX75" fmla="*/ 262153 w 489538"/>
                <a:gd name="connsiteY75" fmla="*/ 251274 h 761503"/>
                <a:gd name="connsiteX76" fmla="*/ 259433 w 489538"/>
                <a:gd name="connsiteY76" fmla="*/ 278470 h 761503"/>
                <a:gd name="connsiteX77" fmla="*/ 259433 w 489538"/>
                <a:gd name="connsiteY77" fmla="*/ 308386 h 761503"/>
                <a:gd name="connsiteX78" fmla="*/ 259433 w 489538"/>
                <a:gd name="connsiteY78" fmla="*/ 321985 h 761503"/>
                <a:gd name="connsiteX79" fmla="*/ 259433 w 489538"/>
                <a:gd name="connsiteY79" fmla="*/ 332863 h 761503"/>
                <a:gd name="connsiteX80" fmla="*/ 267592 w 489538"/>
                <a:gd name="connsiteY80" fmla="*/ 335583 h 761503"/>
                <a:gd name="connsiteX81" fmla="*/ 281190 w 489538"/>
                <a:gd name="connsiteY81" fmla="*/ 335583 h 761503"/>
                <a:gd name="connsiteX82" fmla="*/ 327424 w 489538"/>
                <a:gd name="connsiteY82" fmla="*/ 338303 h 761503"/>
                <a:gd name="connsiteX83" fmla="*/ 351901 w 489538"/>
                <a:gd name="connsiteY83" fmla="*/ 341022 h 761503"/>
                <a:gd name="connsiteX84" fmla="*/ 351901 w 489538"/>
                <a:gd name="connsiteY84" fmla="*/ 335583 h 761503"/>
                <a:gd name="connsiteX85" fmla="*/ 351901 w 489538"/>
                <a:gd name="connsiteY85" fmla="*/ 313826 h 761503"/>
                <a:gd name="connsiteX86" fmla="*/ 357341 w 489538"/>
                <a:gd name="connsiteY86" fmla="*/ 289349 h 761503"/>
                <a:gd name="connsiteX87" fmla="*/ 373658 w 489538"/>
                <a:gd name="connsiteY87" fmla="*/ 273031 h 761503"/>
                <a:gd name="connsiteX88" fmla="*/ 381817 w 489538"/>
                <a:gd name="connsiteY88" fmla="*/ 278470 h 761503"/>
                <a:gd name="connsiteX89" fmla="*/ 389977 w 489538"/>
                <a:gd name="connsiteY89" fmla="*/ 300228 h 761503"/>
                <a:gd name="connsiteX90" fmla="*/ 395416 w 489538"/>
                <a:gd name="connsiteY90" fmla="*/ 351901 h 761503"/>
                <a:gd name="connsiteX91" fmla="*/ 398136 w 489538"/>
                <a:gd name="connsiteY91" fmla="*/ 409014 h 761503"/>
                <a:gd name="connsiteX92" fmla="*/ 381817 w 489538"/>
                <a:gd name="connsiteY92" fmla="*/ 444369 h 761503"/>
                <a:gd name="connsiteX93" fmla="*/ 365500 w 489538"/>
                <a:gd name="connsiteY93" fmla="*/ 438930 h 761503"/>
                <a:gd name="connsiteX94" fmla="*/ 357341 w 489538"/>
                <a:gd name="connsiteY94" fmla="*/ 422612 h 761503"/>
                <a:gd name="connsiteX95" fmla="*/ 354621 w 489538"/>
                <a:gd name="connsiteY95" fmla="*/ 400855 h 761503"/>
                <a:gd name="connsiteX96" fmla="*/ 354621 w 489538"/>
                <a:gd name="connsiteY96" fmla="*/ 381817 h 761503"/>
                <a:gd name="connsiteX97" fmla="*/ 270312 w 489538"/>
                <a:gd name="connsiteY97" fmla="*/ 381817 h 761503"/>
                <a:gd name="connsiteX98" fmla="*/ 256713 w 489538"/>
                <a:gd name="connsiteY98" fmla="*/ 395415 h 761503"/>
                <a:gd name="connsiteX99" fmla="*/ 253994 w 489538"/>
                <a:gd name="connsiteY99" fmla="*/ 422612 h 761503"/>
                <a:gd name="connsiteX100" fmla="*/ 253994 w 489538"/>
                <a:gd name="connsiteY100" fmla="*/ 433490 h 761503"/>
                <a:gd name="connsiteX101" fmla="*/ 253994 w 489538"/>
                <a:gd name="connsiteY101" fmla="*/ 449809 h 761503"/>
                <a:gd name="connsiteX102" fmla="*/ 256713 w 489538"/>
                <a:gd name="connsiteY102" fmla="*/ 474285 h 761503"/>
                <a:gd name="connsiteX103" fmla="*/ 256713 w 489538"/>
                <a:gd name="connsiteY103" fmla="*/ 496043 h 761503"/>
                <a:gd name="connsiteX104" fmla="*/ 259433 w 489538"/>
                <a:gd name="connsiteY104" fmla="*/ 534118 h 761503"/>
                <a:gd name="connsiteX105" fmla="*/ 259433 w 489538"/>
                <a:gd name="connsiteY105" fmla="*/ 591231 h 761503"/>
                <a:gd name="connsiteX106" fmla="*/ 262153 w 489538"/>
                <a:gd name="connsiteY106" fmla="*/ 618427 h 761503"/>
                <a:gd name="connsiteX107" fmla="*/ 267592 w 489538"/>
                <a:gd name="connsiteY107" fmla="*/ 648343 h 761503"/>
                <a:gd name="connsiteX108" fmla="*/ 292069 w 489538"/>
                <a:gd name="connsiteY108" fmla="*/ 651063 h 761503"/>
                <a:gd name="connsiteX109" fmla="*/ 327424 w 489538"/>
                <a:gd name="connsiteY109" fmla="*/ 651063 h 761503"/>
                <a:gd name="connsiteX110" fmla="*/ 362780 w 489538"/>
                <a:gd name="connsiteY110" fmla="*/ 653783 h 761503"/>
                <a:gd name="connsiteX111" fmla="*/ 395416 w 489538"/>
                <a:gd name="connsiteY111" fmla="*/ 648343 h 761503"/>
                <a:gd name="connsiteX112" fmla="*/ 395416 w 489538"/>
                <a:gd name="connsiteY112" fmla="*/ 618427 h 761503"/>
                <a:gd name="connsiteX113" fmla="*/ 395416 w 489538"/>
                <a:gd name="connsiteY113" fmla="*/ 596670 h 761503"/>
                <a:gd name="connsiteX114" fmla="*/ 398136 w 489538"/>
                <a:gd name="connsiteY114" fmla="*/ 574913 h 761503"/>
                <a:gd name="connsiteX115" fmla="*/ 406295 w 489538"/>
                <a:gd name="connsiteY115" fmla="*/ 558595 h 761503"/>
                <a:gd name="connsiteX116" fmla="*/ 422612 w 489538"/>
                <a:gd name="connsiteY116" fmla="*/ 553155 h 761503"/>
                <a:gd name="connsiteX117" fmla="*/ 438930 w 489538"/>
                <a:gd name="connsiteY117" fmla="*/ 588511 h 761503"/>
                <a:gd name="connsiteX118" fmla="*/ 436211 w 489538"/>
                <a:gd name="connsiteY118" fmla="*/ 645624 h 761503"/>
                <a:gd name="connsiteX119" fmla="*/ 433491 w 489538"/>
                <a:gd name="connsiteY119" fmla="*/ 651063 h 761503"/>
                <a:gd name="connsiteX120" fmla="*/ 433491 w 489538"/>
                <a:gd name="connsiteY120" fmla="*/ 651063 h 76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489538" h="761503">
                  <a:moveTo>
                    <a:pt x="433491" y="651063"/>
                  </a:moveTo>
                  <a:cubicBezTo>
                    <a:pt x="436211" y="653783"/>
                    <a:pt x="438930" y="656502"/>
                    <a:pt x="438930" y="661942"/>
                  </a:cubicBezTo>
                  <a:cubicBezTo>
                    <a:pt x="438930" y="670101"/>
                    <a:pt x="433491" y="678259"/>
                    <a:pt x="425332" y="683699"/>
                  </a:cubicBezTo>
                  <a:cubicBezTo>
                    <a:pt x="417173" y="689138"/>
                    <a:pt x="409014" y="689138"/>
                    <a:pt x="400855" y="691858"/>
                  </a:cubicBezTo>
                  <a:cubicBezTo>
                    <a:pt x="381817" y="694578"/>
                    <a:pt x="362780" y="694578"/>
                    <a:pt x="343742" y="700017"/>
                  </a:cubicBezTo>
                  <a:cubicBezTo>
                    <a:pt x="335583" y="702736"/>
                    <a:pt x="324705" y="702736"/>
                    <a:pt x="316546" y="705456"/>
                  </a:cubicBezTo>
                  <a:cubicBezTo>
                    <a:pt x="308387" y="705456"/>
                    <a:pt x="289349" y="705456"/>
                    <a:pt x="275751" y="705456"/>
                  </a:cubicBezTo>
                  <a:cubicBezTo>
                    <a:pt x="270312" y="705456"/>
                    <a:pt x="267592" y="708176"/>
                    <a:pt x="264872" y="708176"/>
                  </a:cubicBezTo>
                  <a:cubicBezTo>
                    <a:pt x="264872" y="708176"/>
                    <a:pt x="259433" y="708176"/>
                    <a:pt x="253994" y="708176"/>
                  </a:cubicBezTo>
                  <a:cubicBezTo>
                    <a:pt x="251274" y="713615"/>
                    <a:pt x="245835" y="716335"/>
                    <a:pt x="240395" y="719054"/>
                  </a:cubicBezTo>
                  <a:cubicBezTo>
                    <a:pt x="234956" y="721774"/>
                    <a:pt x="229517" y="721774"/>
                    <a:pt x="224077" y="721774"/>
                  </a:cubicBezTo>
                  <a:cubicBezTo>
                    <a:pt x="218638" y="721774"/>
                    <a:pt x="213199" y="724494"/>
                    <a:pt x="205040" y="724494"/>
                  </a:cubicBezTo>
                  <a:cubicBezTo>
                    <a:pt x="202320" y="724494"/>
                    <a:pt x="194161" y="727213"/>
                    <a:pt x="191441" y="727213"/>
                  </a:cubicBezTo>
                  <a:cubicBezTo>
                    <a:pt x="183282" y="727213"/>
                    <a:pt x="172404" y="721774"/>
                    <a:pt x="169684" y="721774"/>
                  </a:cubicBezTo>
                  <a:cubicBezTo>
                    <a:pt x="164245" y="719054"/>
                    <a:pt x="156086" y="713615"/>
                    <a:pt x="150646" y="708176"/>
                  </a:cubicBezTo>
                  <a:cubicBezTo>
                    <a:pt x="145207" y="708176"/>
                    <a:pt x="139768" y="708176"/>
                    <a:pt x="139768" y="708176"/>
                  </a:cubicBezTo>
                  <a:cubicBezTo>
                    <a:pt x="126170" y="708176"/>
                    <a:pt x="137048" y="708176"/>
                    <a:pt x="120730" y="708176"/>
                  </a:cubicBezTo>
                  <a:cubicBezTo>
                    <a:pt x="112571" y="708176"/>
                    <a:pt x="104412" y="708176"/>
                    <a:pt x="98973" y="708176"/>
                  </a:cubicBezTo>
                  <a:cubicBezTo>
                    <a:pt x="90814" y="708176"/>
                    <a:pt x="79936" y="708176"/>
                    <a:pt x="74496" y="702736"/>
                  </a:cubicBezTo>
                  <a:cubicBezTo>
                    <a:pt x="66337" y="700017"/>
                    <a:pt x="58178" y="689138"/>
                    <a:pt x="58178" y="683699"/>
                  </a:cubicBezTo>
                  <a:cubicBezTo>
                    <a:pt x="58178" y="680979"/>
                    <a:pt x="58178" y="678259"/>
                    <a:pt x="63617" y="675540"/>
                  </a:cubicBezTo>
                  <a:cubicBezTo>
                    <a:pt x="69057" y="672820"/>
                    <a:pt x="77216" y="670101"/>
                    <a:pt x="85375" y="667381"/>
                  </a:cubicBezTo>
                  <a:cubicBezTo>
                    <a:pt x="98973" y="664661"/>
                    <a:pt x="115291" y="664661"/>
                    <a:pt x="128889" y="661942"/>
                  </a:cubicBezTo>
                  <a:cubicBezTo>
                    <a:pt x="128889" y="645624"/>
                    <a:pt x="128889" y="623866"/>
                    <a:pt x="128889" y="602109"/>
                  </a:cubicBezTo>
                  <a:cubicBezTo>
                    <a:pt x="128889" y="566754"/>
                    <a:pt x="128889" y="531398"/>
                    <a:pt x="126170" y="523239"/>
                  </a:cubicBezTo>
                  <a:cubicBezTo>
                    <a:pt x="126170" y="517800"/>
                    <a:pt x="126170" y="487884"/>
                    <a:pt x="126170" y="468846"/>
                  </a:cubicBezTo>
                  <a:cubicBezTo>
                    <a:pt x="126170" y="449809"/>
                    <a:pt x="123450" y="430771"/>
                    <a:pt x="123450" y="409014"/>
                  </a:cubicBezTo>
                  <a:cubicBezTo>
                    <a:pt x="123450" y="400855"/>
                    <a:pt x="123450" y="392696"/>
                    <a:pt x="123450" y="384537"/>
                  </a:cubicBezTo>
                  <a:cubicBezTo>
                    <a:pt x="123450" y="373658"/>
                    <a:pt x="126170" y="360060"/>
                    <a:pt x="126170" y="349181"/>
                  </a:cubicBezTo>
                  <a:cubicBezTo>
                    <a:pt x="126170" y="341022"/>
                    <a:pt x="126170" y="332863"/>
                    <a:pt x="126170" y="324704"/>
                  </a:cubicBezTo>
                  <a:cubicBezTo>
                    <a:pt x="126170" y="313826"/>
                    <a:pt x="126170" y="302947"/>
                    <a:pt x="128889" y="292068"/>
                  </a:cubicBezTo>
                  <a:cubicBezTo>
                    <a:pt x="131609" y="273031"/>
                    <a:pt x="134329" y="253993"/>
                    <a:pt x="134329" y="234956"/>
                  </a:cubicBezTo>
                  <a:cubicBezTo>
                    <a:pt x="134329" y="213198"/>
                    <a:pt x="134329" y="191441"/>
                    <a:pt x="134329" y="172404"/>
                  </a:cubicBezTo>
                  <a:cubicBezTo>
                    <a:pt x="134329" y="156086"/>
                    <a:pt x="134329" y="139768"/>
                    <a:pt x="137048" y="123450"/>
                  </a:cubicBezTo>
                  <a:cubicBezTo>
                    <a:pt x="131609" y="123450"/>
                    <a:pt x="134329" y="123450"/>
                    <a:pt x="123450" y="123450"/>
                  </a:cubicBezTo>
                  <a:cubicBezTo>
                    <a:pt x="115291" y="123450"/>
                    <a:pt x="107132" y="123450"/>
                    <a:pt x="101693" y="123450"/>
                  </a:cubicBezTo>
                  <a:cubicBezTo>
                    <a:pt x="93534" y="123450"/>
                    <a:pt x="82655" y="123450"/>
                    <a:pt x="77216" y="118011"/>
                  </a:cubicBezTo>
                  <a:cubicBezTo>
                    <a:pt x="69057" y="115291"/>
                    <a:pt x="60898" y="101693"/>
                    <a:pt x="60898" y="98973"/>
                  </a:cubicBezTo>
                  <a:cubicBezTo>
                    <a:pt x="60898" y="96253"/>
                    <a:pt x="60898" y="93534"/>
                    <a:pt x="66337" y="90814"/>
                  </a:cubicBezTo>
                  <a:cubicBezTo>
                    <a:pt x="71777" y="88094"/>
                    <a:pt x="79936" y="85375"/>
                    <a:pt x="88094" y="82655"/>
                  </a:cubicBezTo>
                  <a:cubicBezTo>
                    <a:pt x="104412" y="79935"/>
                    <a:pt x="131609" y="77216"/>
                    <a:pt x="145207" y="77216"/>
                  </a:cubicBezTo>
                  <a:cubicBezTo>
                    <a:pt x="145207" y="77216"/>
                    <a:pt x="145207" y="77216"/>
                    <a:pt x="145207" y="77216"/>
                  </a:cubicBezTo>
                  <a:cubicBezTo>
                    <a:pt x="145207" y="74496"/>
                    <a:pt x="150646" y="71776"/>
                    <a:pt x="153366" y="69057"/>
                  </a:cubicBezTo>
                  <a:cubicBezTo>
                    <a:pt x="161525" y="63617"/>
                    <a:pt x="169684" y="63617"/>
                    <a:pt x="177843" y="60898"/>
                  </a:cubicBezTo>
                  <a:cubicBezTo>
                    <a:pt x="183282" y="58178"/>
                    <a:pt x="191441" y="58178"/>
                    <a:pt x="196881" y="58178"/>
                  </a:cubicBezTo>
                  <a:cubicBezTo>
                    <a:pt x="199600" y="58178"/>
                    <a:pt x="202320" y="58178"/>
                    <a:pt x="205040" y="58178"/>
                  </a:cubicBezTo>
                  <a:cubicBezTo>
                    <a:pt x="207759" y="58178"/>
                    <a:pt x="213199" y="60898"/>
                    <a:pt x="215919" y="63617"/>
                  </a:cubicBezTo>
                  <a:cubicBezTo>
                    <a:pt x="221358" y="66337"/>
                    <a:pt x="224077" y="66337"/>
                    <a:pt x="229517" y="69057"/>
                  </a:cubicBezTo>
                  <a:cubicBezTo>
                    <a:pt x="237675" y="71776"/>
                    <a:pt x="245835" y="77216"/>
                    <a:pt x="256713" y="77216"/>
                  </a:cubicBezTo>
                  <a:cubicBezTo>
                    <a:pt x="259433" y="77216"/>
                    <a:pt x="262153" y="77216"/>
                    <a:pt x="264872" y="77216"/>
                  </a:cubicBezTo>
                  <a:cubicBezTo>
                    <a:pt x="270312" y="77216"/>
                    <a:pt x="275751" y="77216"/>
                    <a:pt x="281190" y="77216"/>
                  </a:cubicBezTo>
                  <a:cubicBezTo>
                    <a:pt x="292069" y="77216"/>
                    <a:pt x="321985" y="77216"/>
                    <a:pt x="330144" y="77216"/>
                  </a:cubicBezTo>
                  <a:cubicBezTo>
                    <a:pt x="338303" y="77216"/>
                    <a:pt x="349182" y="77216"/>
                    <a:pt x="357341" y="79935"/>
                  </a:cubicBezTo>
                  <a:cubicBezTo>
                    <a:pt x="368219" y="79935"/>
                    <a:pt x="379098" y="82655"/>
                    <a:pt x="387257" y="82655"/>
                  </a:cubicBezTo>
                  <a:cubicBezTo>
                    <a:pt x="392696" y="82655"/>
                    <a:pt x="400855" y="85375"/>
                    <a:pt x="406295" y="85375"/>
                  </a:cubicBezTo>
                  <a:cubicBezTo>
                    <a:pt x="409014" y="82655"/>
                    <a:pt x="414453" y="79935"/>
                    <a:pt x="417173" y="79935"/>
                  </a:cubicBezTo>
                  <a:cubicBezTo>
                    <a:pt x="419893" y="79935"/>
                    <a:pt x="422612" y="79935"/>
                    <a:pt x="425332" y="85375"/>
                  </a:cubicBezTo>
                  <a:cubicBezTo>
                    <a:pt x="428052" y="90814"/>
                    <a:pt x="433491" y="98973"/>
                    <a:pt x="433491" y="104412"/>
                  </a:cubicBezTo>
                  <a:cubicBezTo>
                    <a:pt x="436211" y="131609"/>
                    <a:pt x="436211" y="120730"/>
                    <a:pt x="436211" y="137048"/>
                  </a:cubicBezTo>
                  <a:cubicBezTo>
                    <a:pt x="438930" y="158805"/>
                    <a:pt x="438930" y="158805"/>
                    <a:pt x="438930" y="183282"/>
                  </a:cubicBezTo>
                  <a:cubicBezTo>
                    <a:pt x="438930" y="194161"/>
                    <a:pt x="438930" y="218638"/>
                    <a:pt x="422612" y="218638"/>
                  </a:cubicBezTo>
                  <a:cubicBezTo>
                    <a:pt x="414453" y="218638"/>
                    <a:pt x="411734" y="215918"/>
                    <a:pt x="406295" y="213198"/>
                  </a:cubicBezTo>
                  <a:cubicBezTo>
                    <a:pt x="400855" y="210479"/>
                    <a:pt x="398136" y="202320"/>
                    <a:pt x="398136" y="196881"/>
                  </a:cubicBezTo>
                  <a:cubicBezTo>
                    <a:pt x="395416" y="188722"/>
                    <a:pt x="395416" y="183282"/>
                    <a:pt x="395416" y="175123"/>
                  </a:cubicBezTo>
                  <a:cubicBezTo>
                    <a:pt x="395416" y="169684"/>
                    <a:pt x="395416" y="164245"/>
                    <a:pt x="395416" y="153366"/>
                  </a:cubicBezTo>
                  <a:cubicBezTo>
                    <a:pt x="395416" y="145207"/>
                    <a:pt x="395416" y="134328"/>
                    <a:pt x="395416" y="126170"/>
                  </a:cubicBezTo>
                  <a:cubicBezTo>
                    <a:pt x="387257" y="128889"/>
                    <a:pt x="379098" y="128889"/>
                    <a:pt x="370939" y="128889"/>
                  </a:cubicBezTo>
                  <a:cubicBezTo>
                    <a:pt x="360060" y="128889"/>
                    <a:pt x="349182" y="128889"/>
                    <a:pt x="338303" y="131609"/>
                  </a:cubicBezTo>
                  <a:cubicBezTo>
                    <a:pt x="327424" y="131609"/>
                    <a:pt x="319265" y="134328"/>
                    <a:pt x="286629" y="134328"/>
                  </a:cubicBezTo>
                  <a:cubicBezTo>
                    <a:pt x="281190" y="134328"/>
                    <a:pt x="278470" y="134328"/>
                    <a:pt x="273031" y="137048"/>
                  </a:cubicBezTo>
                  <a:cubicBezTo>
                    <a:pt x="270312" y="137048"/>
                    <a:pt x="264872" y="137048"/>
                    <a:pt x="262153" y="142487"/>
                  </a:cubicBezTo>
                  <a:cubicBezTo>
                    <a:pt x="259433" y="145207"/>
                    <a:pt x="259433" y="150647"/>
                    <a:pt x="259433" y="153366"/>
                  </a:cubicBezTo>
                  <a:cubicBezTo>
                    <a:pt x="259433" y="158805"/>
                    <a:pt x="259433" y="164245"/>
                    <a:pt x="262153" y="166964"/>
                  </a:cubicBezTo>
                  <a:cubicBezTo>
                    <a:pt x="262153" y="177843"/>
                    <a:pt x="262153" y="186002"/>
                    <a:pt x="262153" y="196881"/>
                  </a:cubicBezTo>
                  <a:cubicBezTo>
                    <a:pt x="262153" y="202320"/>
                    <a:pt x="262153" y="210479"/>
                    <a:pt x="262153" y="215918"/>
                  </a:cubicBezTo>
                  <a:cubicBezTo>
                    <a:pt x="262153" y="229516"/>
                    <a:pt x="262153" y="240395"/>
                    <a:pt x="262153" y="251274"/>
                  </a:cubicBezTo>
                  <a:cubicBezTo>
                    <a:pt x="262153" y="259433"/>
                    <a:pt x="259433" y="270311"/>
                    <a:pt x="259433" y="278470"/>
                  </a:cubicBezTo>
                  <a:cubicBezTo>
                    <a:pt x="259433" y="289349"/>
                    <a:pt x="259433" y="297508"/>
                    <a:pt x="259433" y="308386"/>
                  </a:cubicBezTo>
                  <a:cubicBezTo>
                    <a:pt x="259433" y="313826"/>
                    <a:pt x="259433" y="319265"/>
                    <a:pt x="259433" y="321985"/>
                  </a:cubicBezTo>
                  <a:cubicBezTo>
                    <a:pt x="259433" y="324704"/>
                    <a:pt x="259433" y="330144"/>
                    <a:pt x="259433" y="332863"/>
                  </a:cubicBezTo>
                  <a:cubicBezTo>
                    <a:pt x="262153" y="335583"/>
                    <a:pt x="264872" y="335583"/>
                    <a:pt x="267592" y="335583"/>
                  </a:cubicBezTo>
                  <a:cubicBezTo>
                    <a:pt x="273031" y="335583"/>
                    <a:pt x="275751" y="335583"/>
                    <a:pt x="281190" y="335583"/>
                  </a:cubicBezTo>
                  <a:cubicBezTo>
                    <a:pt x="311107" y="335583"/>
                    <a:pt x="319265" y="335583"/>
                    <a:pt x="327424" y="338303"/>
                  </a:cubicBezTo>
                  <a:cubicBezTo>
                    <a:pt x="335583" y="341022"/>
                    <a:pt x="343742" y="341022"/>
                    <a:pt x="351901" y="341022"/>
                  </a:cubicBezTo>
                  <a:cubicBezTo>
                    <a:pt x="351901" y="338303"/>
                    <a:pt x="351901" y="338303"/>
                    <a:pt x="351901" y="335583"/>
                  </a:cubicBezTo>
                  <a:cubicBezTo>
                    <a:pt x="351901" y="327424"/>
                    <a:pt x="351901" y="319265"/>
                    <a:pt x="351901" y="313826"/>
                  </a:cubicBezTo>
                  <a:cubicBezTo>
                    <a:pt x="351901" y="305667"/>
                    <a:pt x="351901" y="294788"/>
                    <a:pt x="357341" y="289349"/>
                  </a:cubicBezTo>
                  <a:cubicBezTo>
                    <a:pt x="360060" y="281190"/>
                    <a:pt x="368219" y="273031"/>
                    <a:pt x="373658" y="273031"/>
                  </a:cubicBezTo>
                  <a:cubicBezTo>
                    <a:pt x="376378" y="273031"/>
                    <a:pt x="379098" y="273031"/>
                    <a:pt x="381817" y="278470"/>
                  </a:cubicBezTo>
                  <a:cubicBezTo>
                    <a:pt x="384537" y="283909"/>
                    <a:pt x="387257" y="292068"/>
                    <a:pt x="389977" y="300228"/>
                  </a:cubicBezTo>
                  <a:cubicBezTo>
                    <a:pt x="392696" y="316545"/>
                    <a:pt x="392696" y="335583"/>
                    <a:pt x="395416" y="351901"/>
                  </a:cubicBezTo>
                  <a:cubicBezTo>
                    <a:pt x="398136" y="373658"/>
                    <a:pt x="398136" y="384537"/>
                    <a:pt x="398136" y="409014"/>
                  </a:cubicBezTo>
                  <a:cubicBezTo>
                    <a:pt x="398136" y="422612"/>
                    <a:pt x="398136" y="444369"/>
                    <a:pt x="381817" y="444369"/>
                  </a:cubicBezTo>
                  <a:cubicBezTo>
                    <a:pt x="373658" y="444369"/>
                    <a:pt x="370939" y="441650"/>
                    <a:pt x="365500" y="438930"/>
                  </a:cubicBezTo>
                  <a:cubicBezTo>
                    <a:pt x="360060" y="436210"/>
                    <a:pt x="357341" y="428051"/>
                    <a:pt x="357341" y="422612"/>
                  </a:cubicBezTo>
                  <a:cubicBezTo>
                    <a:pt x="354621" y="414453"/>
                    <a:pt x="354621" y="409014"/>
                    <a:pt x="354621" y="400855"/>
                  </a:cubicBezTo>
                  <a:cubicBezTo>
                    <a:pt x="354621" y="395415"/>
                    <a:pt x="354621" y="389976"/>
                    <a:pt x="354621" y="381817"/>
                  </a:cubicBezTo>
                  <a:cubicBezTo>
                    <a:pt x="335583" y="381817"/>
                    <a:pt x="308387" y="384537"/>
                    <a:pt x="270312" y="381817"/>
                  </a:cubicBezTo>
                  <a:cubicBezTo>
                    <a:pt x="262153" y="381817"/>
                    <a:pt x="256713" y="387256"/>
                    <a:pt x="256713" y="395415"/>
                  </a:cubicBezTo>
                  <a:cubicBezTo>
                    <a:pt x="256713" y="403574"/>
                    <a:pt x="256713" y="414453"/>
                    <a:pt x="253994" y="422612"/>
                  </a:cubicBezTo>
                  <a:cubicBezTo>
                    <a:pt x="253994" y="425332"/>
                    <a:pt x="253994" y="430771"/>
                    <a:pt x="253994" y="433490"/>
                  </a:cubicBezTo>
                  <a:cubicBezTo>
                    <a:pt x="253994" y="438930"/>
                    <a:pt x="253994" y="444369"/>
                    <a:pt x="253994" y="449809"/>
                  </a:cubicBezTo>
                  <a:cubicBezTo>
                    <a:pt x="253994" y="457967"/>
                    <a:pt x="256713" y="466126"/>
                    <a:pt x="256713" y="474285"/>
                  </a:cubicBezTo>
                  <a:cubicBezTo>
                    <a:pt x="256713" y="482444"/>
                    <a:pt x="256713" y="490603"/>
                    <a:pt x="256713" y="496043"/>
                  </a:cubicBezTo>
                  <a:cubicBezTo>
                    <a:pt x="256713" y="509641"/>
                    <a:pt x="259433" y="520520"/>
                    <a:pt x="259433" y="534118"/>
                  </a:cubicBezTo>
                  <a:cubicBezTo>
                    <a:pt x="259433" y="553155"/>
                    <a:pt x="259433" y="572193"/>
                    <a:pt x="259433" y="591231"/>
                  </a:cubicBezTo>
                  <a:cubicBezTo>
                    <a:pt x="259433" y="602109"/>
                    <a:pt x="262153" y="610268"/>
                    <a:pt x="262153" y="618427"/>
                  </a:cubicBezTo>
                  <a:cubicBezTo>
                    <a:pt x="264872" y="626586"/>
                    <a:pt x="262153" y="642904"/>
                    <a:pt x="267592" y="648343"/>
                  </a:cubicBezTo>
                  <a:cubicBezTo>
                    <a:pt x="270312" y="651063"/>
                    <a:pt x="275751" y="651063"/>
                    <a:pt x="292069" y="651063"/>
                  </a:cubicBezTo>
                  <a:cubicBezTo>
                    <a:pt x="305667" y="651063"/>
                    <a:pt x="319265" y="651063"/>
                    <a:pt x="327424" y="651063"/>
                  </a:cubicBezTo>
                  <a:cubicBezTo>
                    <a:pt x="338303" y="651063"/>
                    <a:pt x="351901" y="653783"/>
                    <a:pt x="362780" y="653783"/>
                  </a:cubicBezTo>
                  <a:cubicBezTo>
                    <a:pt x="376378" y="653783"/>
                    <a:pt x="384537" y="651063"/>
                    <a:pt x="395416" y="648343"/>
                  </a:cubicBezTo>
                  <a:cubicBezTo>
                    <a:pt x="395416" y="637465"/>
                    <a:pt x="395416" y="629306"/>
                    <a:pt x="395416" y="618427"/>
                  </a:cubicBezTo>
                  <a:cubicBezTo>
                    <a:pt x="395416" y="610268"/>
                    <a:pt x="395416" y="602109"/>
                    <a:pt x="395416" y="596670"/>
                  </a:cubicBezTo>
                  <a:cubicBezTo>
                    <a:pt x="395416" y="591231"/>
                    <a:pt x="395416" y="585791"/>
                    <a:pt x="398136" y="574913"/>
                  </a:cubicBezTo>
                  <a:cubicBezTo>
                    <a:pt x="400855" y="569473"/>
                    <a:pt x="400855" y="564034"/>
                    <a:pt x="406295" y="558595"/>
                  </a:cubicBezTo>
                  <a:cubicBezTo>
                    <a:pt x="411734" y="553155"/>
                    <a:pt x="414453" y="553155"/>
                    <a:pt x="422612" y="553155"/>
                  </a:cubicBezTo>
                  <a:cubicBezTo>
                    <a:pt x="436211" y="553155"/>
                    <a:pt x="438930" y="577632"/>
                    <a:pt x="438930" y="588511"/>
                  </a:cubicBezTo>
                  <a:cubicBezTo>
                    <a:pt x="438930" y="612988"/>
                    <a:pt x="438930" y="623866"/>
                    <a:pt x="436211" y="645624"/>
                  </a:cubicBezTo>
                  <a:cubicBezTo>
                    <a:pt x="433491" y="648343"/>
                    <a:pt x="433491" y="648343"/>
                    <a:pt x="433491" y="651063"/>
                  </a:cubicBezTo>
                  <a:lnTo>
                    <a:pt x="433491" y="651063"/>
                  </a:lnTo>
                  <a:close/>
                </a:path>
              </a:pathLst>
            </a:custGeom>
            <a:grpFill/>
            <a:ln w="27168" cap="flat">
              <a:noFill/>
              <a:prstDash val="solid"/>
              <a:miter/>
            </a:ln>
          </p:spPr>
          <p:txBody>
            <a:bodyPr rtlCol="0" anchor="ctr"/>
            <a:lstStyle/>
            <a:p>
              <a:endParaRPr/>
            </a:p>
          </p:txBody>
        </p:sp>
        <p:sp>
          <p:nvSpPr>
            <p:cNvPr id="45" name="Freeform: Shape 44">
              <a:extLst>
                <a:ext uri="{FF2B5EF4-FFF2-40B4-BE49-F238E27FC236}">
                  <a16:creationId xmlns:a16="http://schemas.microsoft.com/office/drawing/2014/main" id="{D787845E-4C98-468A-9220-DFECC42D7793}"/>
                </a:ext>
              </a:extLst>
            </p:cNvPr>
            <p:cNvSpPr/>
            <p:nvPr/>
          </p:nvSpPr>
          <p:spPr>
            <a:xfrm>
              <a:off x="7912732" y="4250336"/>
              <a:ext cx="465062" cy="658157"/>
            </a:xfrm>
            <a:custGeom>
              <a:avLst/>
              <a:gdLst>
                <a:gd name="connsiteX0" fmla="*/ 193096 w 465062"/>
                <a:gd name="connsiteY0" fmla="*/ 59832 h 658157"/>
                <a:gd name="connsiteX1" fmla="*/ 193096 w 465062"/>
                <a:gd name="connsiteY1" fmla="*/ 114226 h 658157"/>
                <a:gd name="connsiteX2" fmla="*/ 198536 w 465062"/>
                <a:gd name="connsiteY2" fmla="*/ 209414 h 658157"/>
                <a:gd name="connsiteX3" fmla="*/ 201255 w 465062"/>
                <a:gd name="connsiteY3" fmla="*/ 282845 h 658157"/>
                <a:gd name="connsiteX4" fmla="*/ 203975 w 465062"/>
                <a:gd name="connsiteY4" fmla="*/ 315481 h 658157"/>
                <a:gd name="connsiteX5" fmla="*/ 203975 w 465062"/>
                <a:gd name="connsiteY5" fmla="*/ 320920 h 658157"/>
                <a:gd name="connsiteX6" fmla="*/ 212134 w 465062"/>
                <a:gd name="connsiteY6" fmla="*/ 329079 h 658157"/>
                <a:gd name="connsiteX7" fmla="*/ 223013 w 465062"/>
                <a:gd name="connsiteY7" fmla="*/ 329079 h 658157"/>
                <a:gd name="connsiteX8" fmla="*/ 239331 w 465062"/>
                <a:gd name="connsiteY8" fmla="*/ 329079 h 658157"/>
                <a:gd name="connsiteX9" fmla="*/ 280126 w 465062"/>
                <a:gd name="connsiteY9" fmla="*/ 312761 h 658157"/>
                <a:gd name="connsiteX10" fmla="*/ 296443 w 465062"/>
                <a:gd name="connsiteY10" fmla="*/ 288284 h 658157"/>
                <a:gd name="connsiteX11" fmla="*/ 304602 w 465062"/>
                <a:gd name="connsiteY11" fmla="*/ 258368 h 658157"/>
                <a:gd name="connsiteX12" fmla="*/ 312761 w 465062"/>
                <a:gd name="connsiteY12" fmla="*/ 225732 h 658157"/>
                <a:gd name="connsiteX13" fmla="*/ 315481 w 465062"/>
                <a:gd name="connsiteY13" fmla="*/ 195816 h 658157"/>
                <a:gd name="connsiteX14" fmla="*/ 318201 w 465062"/>
                <a:gd name="connsiteY14" fmla="*/ 168619 h 658157"/>
                <a:gd name="connsiteX15" fmla="*/ 312761 w 465062"/>
                <a:gd name="connsiteY15" fmla="*/ 135983 h 658157"/>
                <a:gd name="connsiteX16" fmla="*/ 312761 w 465062"/>
                <a:gd name="connsiteY16" fmla="*/ 122385 h 658157"/>
                <a:gd name="connsiteX17" fmla="*/ 293724 w 465062"/>
                <a:gd name="connsiteY17" fmla="*/ 84309 h 658157"/>
                <a:gd name="connsiteX18" fmla="*/ 280126 w 465062"/>
                <a:gd name="connsiteY18" fmla="*/ 73430 h 658157"/>
                <a:gd name="connsiteX19" fmla="*/ 258368 w 465062"/>
                <a:gd name="connsiteY19" fmla="*/ 62552 h 658157"/>
                <a:gd name="connsiteX20" fmla="*/ 217573 w 465062"/>
                <a:gd name="connsiteY20" fmla="*/ 59832 h 658157"/>
                <a:gd name="connsiteX21" fmla="*/ 111506 w 465062"/>
                <a:gd name="connsiteY21" fmla="*/ 0 h 658157"/>
                <a:gd name="connsiteX22" fmla="*/ 127824 w 465062"/>
                <a:gd name="connsiteY22" fmla="*/ 0 h 658157"/>
                <a:gd name="connsiteX23" fmla="*/ 157741 w 465062"/>
                <a:gd name="connsiteY23" fmla="*/ 5440 h 658157"/>
                <a:gd name="connsiteX24" fmla="*/ 179497 w 465062"/>
                <a:gd name="connsiteY24" fmla="*/ 16318 h 658157"/>
                <a:gd name="connsiteX25" fmla="*/ 209414 w 465062"/>
                <a:gd name="connsiteY25" fmla="*/ 16318 h 658157"/>
                <a:gd name="connsiteX26" fmla="*/ 247489 w 465062"/>
                <a:gd name="connsiteY26" fmla="*/ 16318 h 658157"/>
                <a:gd name="connsiteX27" fmla="*/ 266527 w 465062"/>
                <a:gd name="connsiteY27" fmla="*/ 16318 h 658157"/>
                <a:gd name="connsiteX28" fmla="*/ 312761 w 465062"/>
                <a:gd name="connsiteY28" fmla="*/ 27197 h 658157"/>
                <a:gd name="connsiteX29" fmla="*/ 337238 w 465062"/>
                <a:gd name="connsiteY29" fmla="*/ 38075 h 658157"/>
                <a:gd name="connsiteX30" fmla="*/ 364434 w 465062"/>
                <a:gd name="connsiteY30" fmla="*/ 54393 h 658157"/>
                <a:gd name="connsiteX31" fmla="*/ 386192 w 465062"/>
                <a:gd name="connsiteY31" fmla="*/ 73431 h 658157"/>
                <a:gd name="connsiteX32" fmla="*/ 407949 w 465062"/>
                <a:gd name="connsiteY32" fmla="*/ 103347 h 658157"/>
                <a:gd name="connsiteX33" fmla="*/ 416108 w 465062"/>
                <a:gd name="connsiteY33" fmla="*/ 141422 h 658157"/>
                <a:gd name="connsiteX34" fmla="*/ 418828 w 465062"/>
                <a:gd name="connsiteY34" fmla="*/ 163179 h 658157"/>
                <a:gd name="connsiteX35" fmla="*/ 418828 w 465062"/>
                <a:gd name="connsiteY35" fmla="*/ 171339 h 658157"/>
                <a:gd name="connsiteX36" fmla="*/ 421547 w 465062"/>
                <a:gd name="connsiteY36" fmla="*/ 187656 h 658157"/>
                <a:gd name="connsiteX37" fmla="*/ 418828 w 465062"/>
                <a:gd name="connsiteY37" fmla="*/ 206694 h 658157"/>
                <a:gd name="connsiteX38" fmla="*/ 416108 w 465062"/>
                <a:gd name="connsiteY38" fmla="*/ 233891 h 658157"/>
                <a:gd name="connsiteX39" fmla="*/ 405229 w 465062"/>
                <a:gd name="connsiteY39" fmla="*/ 263807 h 658157"/>
                <a:gd name="connsiteX40" fmla="*/ 394351 w 465062"/>
                <a:gd name="connsiteY40" fmla="*/ 274686 h 658157"/>
                <a:gd name="connsiteX41" fmla="*/ 388912 w 465062"/>
                <a:gd name="connsiteY41" fmla="*/ 285564 h 658157"/>
                <a:gd name="connsiteX42" fmla="*/ 369874 w 465062"/>
                <a:gd name="connsiteY42" fmla="*/ 304602 h 658157"/>
                <a:gd name="connsiteX43" fmla="*/ 358995 w 465062"/>
                <a:gd name="connsiteY43" fmla="*/ 310041 h 658157"/>
                <a:gd name="connsiteX44" fmla="*/ 348117 w 465062"/>
                <a:gd name="connsiteY44" fmla="*/ 320920 h 658157"/>
                <a:gd name="connsiteX45" fmla="*/ 326359 w 465062"/>
                <a:gd name="connsiteY45" fmla="*/ 339957 h 658157"/>
                <a:gd name="connsiteX46" fmla="*/ 312761 w 465062"/>
                <a:gd name="connsiteY46" fmla="*/ 353555 h 658157"/>
                <a:gd name="connsiteX47" fmla="*/ 337238 w 465062"/>
                <a:gd name="connsiteY47" fmla="*/ 380752 h 658157"/>
                <a:gd name="connsiteX48" fmla="*/ 358995 w 465062"/>
                <a:gd name="connsiteY48" fmla="*/ 421547 h 658157"/>
                <a:gd name="connsiteX49" fmla="*/ 372593 w 465062"/>
                <a:gd name="connsiteY49" fmla="*/ 459622 h 658157"/>
                <a:gd name="connsiteX50" fmla="*/ 386192 w 465062"/>
                <a:gd name="connsiteY50" fmla="*/ 514015 h 658157"/>
                <a:gd name="connsiteX51" fmla="*/ 407949 w 465062"/>
                <a:gd name="connsiteY51" fmla="*/ 568408 h 658157"/>
                <a:gd name="connsiteX52" fmla="*/ 421547 w 465062"/>
                <a:gd name="connsiteY52" fmla="*/ 598324 h 658157"/>
                <a:gd name="connsiteX53" fmla="*/ 451463 w 465062"/>
                <a:gd name="connsiteY53" fmla="*/ 628241 h 658157"/>
                <a:gd name="connsiteX54" fmla="*/ 465062 w 465062"/>
                <a:gd name="connsiteY54" fmla="*/ 644559 h 658157"/>
                <a:gd name="connsiteX55" fmla="*/ 462342 w 465062"/>
                <a:gd name="connsiteY55" fmla="*/ 649998 h 658157"/>
                <a:gd name="connsiteX56" fmla="*/ 437865 w 465062"/>
                <a:gd name="connsiteY56" fmla="*/ 658157 h 658157"/>
                <a:gd name="connsiteX57" fmla="*/ 361715 w 465062"/>
                <a:gd name="connsiteY57" fmla="*/ 622801 h 658157"/>
                <a:gd name="connsiteX58" fmla="*/ 320920 w 465062"/>
                <a:gd name="connsiteY58" fmla="*/ 565689 h 658157"/>
                <a:gd name="connsiteX59" fmla="*/ 304602 w 465062"/>
                <a:gd name="connsiteY59" fmla="*/ 530333 h 658157"/>
                <a:gd name="connsiteX60" fmla="*/ 293723 w 465062"/>
                <a:gd name="connsiteY60" fmla="*/ 497697 h 658157"/>
                <a:gd name="connsiteX61" fmla="*/ 282845 w 465062"/>
                <a:gd name="connsiteY61" fmla="*/ 462342 h 658157"/>
                <a:gd name="connsiteX62" fmla="*/ 269246 w 465062"/>
                <a:gd name="connsiteY62" fmla="*/ 424267 h 658157"/>
                <a:gd name="connsiteX63" fmla="*/ 255648 w 465062"/>
                <a:gd name="connsiteY63" fmla="*/ 391631 h 658157"/>
                <a:gd name="connsiteX64" fmla="*/ 236610 w 465062"/>
                <a:gd name="connsiteY64" fmla="*/ 367154 h 658157"/>
                <a:gd name="connsiteX65" fmla="*/ 217573 w 465062"/>
                <a:gd name="connsiteY65" fmla="*/ 361714 h 658157"/>
                <a:gd name="connsiteX66" fmla="*/ 201255 w 465062"/>
                <a:gd name="connsiteY66" fmla="*/ 361714 h 658157"/>
                <a:gd name="connsiteX67" fmla="*/ 198535 w 465062"/>
                <a:gd name="connsiteY67" fmla="*/ 367154 h 658157"/>
                <a:gd name="connsiteX68" fmla="*/ 201255 w 465062"/>
                <a:gd name="connsiteY68" fmla="*/ 388911 h 658157"/>
                <a:gd name="connsiteX69" fmla="*/ 198535 w 465062"/>
                <a:gd name="connsiteY69" fmla="*/ 426986 h 658157"/>
                <a:gd name="connsiteX70" fmla="*/ 203975 w 465062"/>
                <a:gd name="connsiteY70" fmla="*/ 478660 h 658157"/>
                <a:gd name="connsiteX71" fmla="*/ 198535 w 465062"/>
                <a:gd name="connsiteY71" fmla="*/ 552090 h 658157"/>
                <a:gd name="connsiteX72" fmla="*/ 195816 w 465062"/>
                <a:gd name="connsiteY72" fmla="*/ 576567 h 658157"/>
                <a:gd name="connsiteX73" fmla="*/ 198535 w 465062"/>
                <a:gd name="connsiteY73" fmla="*/ 592885 h 658157"/>
                <a:gd name="connsiteX74" fmla="*/ 233891 w 465062"/>
                <a:gd name="connsiteY74" fmla="*/ 592885 h 658157"/>
                <a:gd name="connsiteX75" fmla="*/ 271966 w 465062"/>
                <a:gd name="connsiteY75" fmla="*/ 611923 h 658157"/>
                <a:gd name="connsiteX76" fmla="*/ 266527 w 465062"/>
                <a:gd name="connsiteY76" fmla="*/ 628241 h 658157"/>
                <a:gd name="connsiteX77" fmla="*/ 250209 w 465062"/>
                <a:gd name="connsiteY77" fmla="*/ 636400 h 658157"/>
                <a:gd name="connsiteX78" fmla="*/ 228451 w 465062"/>
                <a:gd name="connsiteY78" fmla="*/ 639119 h 658157"/>
                <a:gd name="connsiteX79" fmla="*/ 187657 w 465062"/>
                <a:gd name="connsiteY79" fmla="*/ 639119 h 658157"/>
                <a:gd name="connsiteX80" fmla="*/ 152301 w 465062"/>
                <a:gd name="connsiteY80" fmla="*/ 652717 h 658157"/>
                <a:gd name="connsiteX81" fmla="*/ 133263 w 465062"/>
                <a:gd name="connsiteY81" fmla="*/ 655437 h 658157"/>
                <a:gd name="connsiteX82" fmla="*/ 122385 w 465062"/>
                <a:gd name="connsiteY82" fmla="*/ 652717 h 658157"/>
                <a:gd name="connsiteX83" fmla="*/ 97908 w 465062"/>
                <a:gd name="connsiteY83" fmla="*/ 639119 h 658157"/>
                <a:gd name="connsiteX84" fmla="*/ 70711 w 465062"/>
                <a:gd name="connsiteY84" fmla="*/ 639119 h 658157"/>
                <a:gd name="connsiteX85" fmla="*/ 46234 w 465062"/>
                <a:gd name="connsiteY85" fmla="*/ 639119 h 658157"/>
                <a:gd name="connsiteX86" fmla="*/ 19038 w 465062"/>
                <a:gd name="connsiteY86" fmla="*/ 630960 h 658157"/>
                <a:gd name="connsiteX87" fmla="*/ 2720 w 465062"/>
                <a:gd name="connsiteY87" fmla="*/ 614642 h 658157"/>
                <a:gd name="connsiteX88" fmla="*/ 8159 w 465062"/>
                <a:gd name="connsiteY88" fmla="*/ 606483 h 658157"/>
                <a:gd name="connsiteX89" fmla="*/ 29916 w 465062"/>
                <a:gd name="connsiteY89" fmla="*/ 598324 h 658157"/>
                <a:gd name="connsiteX90" fmla="*/ 76151 w 465062"/>
                <a:gd name="connsiteY90" fmla="*/ 592885 h 658157"/>
                <a:gd name="connsiteX91" fmla="*/ 73431 w 465062"/>
                <a:gd name="connsiteY91" fmla="*/ 573848 h 658157"/>
                <a:gd name="connsiteX92" fmla="*/ 70711 w 465062"/>
                <a:gd name="connsiteY92" fmla="*/ 500417 h 658157"/>
                <a:gd name="connsiteX93" fmla="*/ 73431 w 465062"/>
                <a:gd name="connsiteY93" fmla="*/ 437865 h 658157"/>
                <a:gd name="connsiteX94" fmla="*/ 70711 w 465062"/>
                <a:gd name="connsiteY94" fmla="*/ 369873 h 658157"/>
                <a:gd name="connsiteX95" fmla="*/ 70711 w 465062"/>
                <a:gd name="connsiteY95" fmla="*/ 293723 h 658157"/>
                <a:gd name="connsiteX96" fmla="*/ 73431 w 465062"/>
                <a:gd name="connsiteY96" fmla="*/ 212133 h 658157"/>
                <a:gd name="connsiteX97" fmla="*/ 76151 w 465062"/>
                <a:gd name="connsiteY97" fmla="*/ 155021 h 658157"/>
                <a:gd name="connsiteX98" fmla="*/ 76151 w 465062"/>
                <a:gd name="connsiteY98" fmla="*/ 119665 h 658157"/>
                <a:gd name="connsiteX99" fmla="*/ 78870 w 465062"/>
                <a:gd name="connsiteY99" fmla="*/ 84310 h 658157"/>
                <a:gd name="connsiteX100" fmla="*/ 76151 w 465062"/>
                <a:gd name="connsiteY100" fmla="*/ 62552 h 658157"/>
                <a:gd name="connsiteX101" fmla="*/ 67992 w 465062"/>
                <a:gd name="connsiteY101" fmla="*/ 62552 h 658157"/>
                <a:gd name="connsiteX102" fmla="*/ 43515 w 465062"/>
                <a:gd name="connsiteY102" fmla="*/ 62552 h 658157"/>
                <a:gd name="connsiteX103" fmla="*/ 16318 w 465062"/>
                <a:gd name="connsiteY103" fmla="*/ 57113 h 658157"/>
                <a:gd name="connsiteX104" fmla="*/ 0 w 465062"/>
                <a:gd name="connsiteY104" fmla="*/ 40795 h 658157"/>
                <a:gd name="connsiteX105" fmla="*/ 5439 w 465062"/>
                <a:gd name="connsiteY105" fmla="*/ 32636 h 658157"/>
                <a:gd name="connsiteX106" fmla="*/ 27197 w 465062"/>
                <a:gd name="connsiteY106" fmla="*/ 24477 h 658157"/>
                <a:gd name="connsiteX107" fmla="*/ 76151 w 465062"/>
                <a:gd name="connsiteY107" fmla="*/ 19038 h 658157"/>
                <a:gd name="connsiteX108" fmla="*/ 78870 w 465062"/>
                <a:gd name="connsiteY108" fmla="*/ 13598 h 658157"/>
                <a:gd name="connsiteX109" fmla="*/ 95188 w 465062"/>
                <a:gd name="connsiteY109" fmla="*/ 5440 h 658157"/>
                <a:gd name="connsiteX110" fmla="*/ 111506 w 465062"/>
                <a:gd name="connsiteY110" fmla="*/ 0 h 658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465062" h="658157">
                  <a:moveTo>
                    <a:pt x="193096" y="59832"/>
                  </a:moveTo>
                  <a:cubicBezTo>
                    <a:pt x="193096" y="73430"/>
                    <a:pt x="193096" y="89748"/>
                    <a:pt x="193096" y="114226"/>
                  </a:cubicBezTo>
                  <a:cubicBezTo>
                    <a:pt x="193096" y="144142"/>
                    <a:pt x="195816" y="176778"/>
                    <a:pt x="198536" y="209414"/>
                  </a:cubicBezTo>
                  <a:cubicBezTo>
                    <a:pt x="198536" y="247489"/>
                    <a:pt x="201255" y="277406"/>
                    <a:pt x="201255" y="282845"/>
                  </a:cubicBezTo>
                  <a:cubicBezTo>
                    <a:pt x="201255" y="293723"/>
                    <a:pt x="203975" y="304602"/>
                    <a:pt x="203975" y="315481"/>
                  </a:cubicBezTo>
                  <a:cubicBezTo>
                    <a:pt x="203975" y="318200"/>
                    <a:pt x="203975" y="318200"/>
                    <a:pt x="203975" y="320920"/>
                  </a:cubicBezTo>
                  <a:cubicBezTo>
                    <a:pt x="203975" y="326359"/>
                    <a:pt x="206695" y="329079"/>
                    <a:pt x="212134" y="329079"/>
                  </a:cubicBezTo>
                  <a:cubicBezTo>
                    <a:pt x="214854" y="329079"/>
                    <a:pt x="220293" y="329079"/>
                    <a:pt x="223013" y="329079"/>
                  </a:cubicBezTo>
                  <a:cubicBezTo>
                    <a:pt x="228452" y="329079"/>
                    <a:pt x="233891" y="329079"/>
                    <a:pt x="239331" y="329079"/>
                  </a:cubicBezTo>
                  <a:cubicBezTo>
                    <a:pt x="252929" y="329079"/>
                    <a:pt x="271967" y="323640"/>
                    <a:pt x="280126" y="312761"/>
                  </a:cubicBezTo>
                  <a:cubicBezTo>
                    <a:pt x="288284" y="304602"/>
                    <a:pt x="291004" y="299163"/>
                    <a:pt x="296443" y="288284"/>
                  </a:cubicBezTo>
                  <a:cubicBezTo>
                    <a:pt x="299163" y="277406"/>
                    <a:pt x="301883" y="269247"/>
                    <a:pt x="304602" y="258368"/>
                  </a:cubicBezTo>
                  <a:cubicBezTo>
                    <a:pt x="307322" y="244770"/>
                    <a:pt x="310042" y="239330"/>
                    <a:pt x="312761" y="225732"/>
                  </a:cubicBezTo>
                  <a:cubicBezTo>
                    <a:pt x="315481" y="212134"/>
                    <a:pt x="315481" y="209414"/>
                    <a:pt x="315481" y="195816"/>
                  </a:cubicBezTo>
                  <a:cubicBezTo>
                    <a:pt x="315481" y="179498"/>
                    <a:pt x="315481" y="184937"/>
                    <a:pt x="318201" y="168619"/>
                  </a:cubicBezTo>
                  <a:cubicBezTo>
                    <a:pt x="312761" y="152302"/>
                    <a:pt x="312761" y="149582"/>
                    <a:pt x="312761" y="135983"/>
                  </a:cubicBezTo>
                  <a:cubicBezTo>
                    <a:pt x="312761" y="133264"/>
                    <a:pt x="312761" y="127825"/>
                    <a:pt x="312761" y="122385"/>
                  </a:cubicBezTo>
                  <a:cubicBezTo>
                    <a:pt x="312761" y="111507"/>
                    <a:pt x="301883" y="95188"/>
                    <a:pt x="293724" y="84309"/>
                  </a:cubicBezTo>
                  <a:cubicBezTo>
                    <a:pt x="288284" y="78870"/>
                    <a:pt x="285565" y="76150"/>
                    <a:pt x="280126" y="73430"/>
                  </a:cubicBezTo>
                  <a:cubicBezTo>
                    <a:pt x="271967" y="67991"/>
                    <a:pt x="266527" y="65271"/>
                    <a:pt x="258368" y="62552"/>
                  </a:cubicBezTo>
                  <a:cubicBezTo>
                    <a:pt x="244770" y="59832"/>
                    <a:pt x="228452" y="59832"/>
                    <a:pt x="217573" y="59832"/>
                  </a:cubicBezTo>
                  <a:close/>
                  <a:moveTo>
                    <a:pt x="111506" y="0"/>
                  </a:moveTo>
                  <a:cubicBezTo>
                    <a:pt x="114226" y="0"/>
                    <a:pt x="122385" y="0"/>
                    <a:pt x="127824" y="0"/>
                  </a:cubicBezTo>
                  <a:cubicBezTo>
                    <a:pt x="135983" y="0"/>
                    <a:pt x="146862" y="2720"/>
                    <a:pt x="157741" y="5440"/>
                  </a:cubicBezTo>
                  <a:cubicBezTo>
                    <a:pt x="168619" y="8159"/>
                    <a:pt x="176778" y="10879"/>
                    <a:pt x="179497" y="16318"/>
                  </a:cubicBezTo>
                  <a:cubicBezTo>
                    <a:pt x="193096" y="16318"/>
                    <a:pt x="201255" y="16318"/>
                    <a:pt x="209414" y="16318"/>
                  </a:cubicBezTo>
                  <a:cubicBezTo>
                    <a:pt x="220292" y="16318"/>
                    <a:pt x="231171" y="16318"/>
                    <a:pt x="247489" y="16318"/>
                  </a:cubicBezTo>
                  <a:cubicBezTo>
                    <a:pt x="250209" y="16318"/>
                    <a:pt x="258368" y="16318"/>
                    <a:pt x="266527" y="16318"/>
                  </a:cubicBezTo>
                  <a:cubicBezTo>
                    <a:pt x="277405" y="16318"/>
                    <a:pt x="291004" y="21758"/>
                    <a:pt x="312761" y="27197"/>
                  </a:cubicBezTo>
                  <a:cubicBezTo>
                    <a:pt x="320920" y="29917"/>
                    <a:pt x="329079" y="35356"/>
                    <a:pt x="337238" y="38075"/>
                  </a:cubicBezTo>
                  <a:cubicBezTo>
                    <a:pt x="342677" y="40795"/>
                    <a:pt x="353556" y="48954"/>
                    <a:pt x="364434" y="54393"/>
                  </a:cubicBezTo>
                  <a:cubicBezTo>
                    <a:pt x="375313" y="62552"/>
                    <a:pt x="386192" y="67992"/>
                    <a:pt x="386192" y="73431"/>
                  </a:cubicBezTo>
                  <a:cubicBezTo>
                    <a:pt x="391631" y="84310"/>
                    <a:pt x="402510" y="92469"/>
                    <a:pt x="407949" y="103347"/>
                  </a:cubicBezTo>
                  <a:cubicBezTo>
                    <a:pt x="413388" y="116945"/>
                    <a:pt x="416108" y="130544"/>
                    <a:pt x="416108" y="141422"/>
                  </a:cubicBezTo>
                  <a:cubicBezTo>
                    <a:pt x="416108" y="152301"/>
                    <a:pt x="418828" y="157740"/>
                    <a:pt x="418828" y="163179"/>
                  </a:cubicBezTo>
                  <a:cubicBezTo>
                    <a:pt x="418828" y="165899"/>
                    <a:pt x="418828" y="168619"/>
                    <a:pt x="418828" y="171339"/>
                  </a:cubicBezTo>
                  <a:cubicBezTo>
                    <a:pt x="418828" y="174058"/>
                    <a:pt x="421547" y="182217"/>
                    <a:pt x="421547" y="187656"/>
                  </a:cubicBezTo>
                  <a:cubicBezTo>
                    <a:pt x="421547" y="193096"/>
                    <a:pt x="418828" y="201255"/>
                    <a:pt x="418828" y="206694"/>
                  </a:cubicBezTo>
                  <a:cubicBezTo>
                    <a:pt x="418828" y="217573"/>
                    <a:pt x="418828" y="223012"/>
                    <a:pt x="416108" y="233891"/>
                  </a:cubicBezTo>
                  <a:cubicBezTo>
                    <a:pt x="413388" y="244769"/>
                    <a:pt x="410668" y="255648"/>
                    <a:pt x="405229" y="263807"/>
                  </a:cubicBezTo>
                  <a:cubicBezTo>
                    <a:pt x="402510" y="269246"/>
                    <a:pt x="397070" y="269246"/>
                    <a:pt x="394351" y="274686"/>
                  </a:cubicBezTo>
                  <a:cubicBezTo>
                    <a:pt x="391631" y="277405"/>
                    <a:pt x="391631" y="282844"/>
                    <a:pt x="388912" y="285564"/>
                  </a:cubicBezTo>
                  <a:cubicBezTo>
                    <a:pt x="383472" y="291003"/>
                    <a:pt x="375313" y="301882"/>
                    <a:pt x="369874" y="304602"/>
                  </a:cubicBezTo>
                  <a:cubicBezTo>
                    <a:pt x="367154" y="307321"/>
                    <a:pt x="361715" y="307321"/>
                    <a:pt x="358995" y="310041"/>
                  </a:cubicBezTo>
                  <a:cubicBezTo>
                    <a:pt x="356275" y="312761"/>
                    <a:pt x="350836" y="318200"/>
                    <a:pt x="348117" y="320920"/>
                  </a:cubicBezTo>
                  <a:cubicBezTo>
                    <a:pt x="339958" y="326359"/>
                    <a:pt x="334518" y="334518"/>
                    <a:pt x="326359" y="339957"/>
                  </a:cubicBezTo>
                  <a:cubicBezTo>
                    <a:pt x="320920" y="342677"/>
                    <a:pt x="312761" y="342677"/>
                    <a:pt x="312761" y="353555"/>
                  </a:cubicBezTo>
                  <a:cubicBezTo>
                    <a:pt x="312761" y="361714"/>
                    <a:pt x="334518" y="372593"/>
                    <a:pt x="337238" y="380752"/>
                  </a:cubicBezTo>
                  <a:cubicBezTo>
                    <a:pt x="345397" y="394350"/>
                    <a:pt x="353556" y="407948"/>
                    <a:pt x="358995" y="421547"/>
                  </a:cubicBezTo>
                  <a:cubicBezTo>
                    <a:pt x="364434" y="435145"/>
                    <a:pt x="367154" y="446024"/>
                    <a:pt x="372593" y="459622"/>
                  </a:cubicBezTo>
                  <a:cubicBezTo>
                    <a:pt x="378033" y="478660"/>
                    <a:pt x="383472" y="494978"/>
                    <a:pt x="386192" y="514015"/>
                  </a:cubicBezTo>
                  <a:cubicBezTo>
                    <a:pt x="391631" y="533053"/>
                    <a:pt x="402510" y="549371"/>
                    <a:pt x="407949" y="568408"/>
                  </a:cubicBezTo>
                  <a:cubicBezTo>
                    <a:pt x="410668" y="579287"/>
                    <a:pt x="416108" y="590165"/>
                    <a:pt x="421547" y="598324"/>
                  </a:cubicBezTo>
                  <a:cubicBezTo>
                    <a:pt x="435146" y="614642"/>
                    <a:pt x="443305" y="622801"/>
                    <a:pt x="451463" y="628241"/>
                  </a:cubicBezTo>
                  <a:cubicBezTo>
                    <a:pt x="456903" y="630960"/>
                    <a:pt x="465062" y="636400"/>
                    <a:pt x="465062" y="644559"/>
                  </a:cubicBezTo>
                  <a:cubicBezTo>
                    <a:pt x="465062" y="647278"/>
                    <a:pt x="465062" y="647278"/>
                    <a:pt x="462342" y="649998"/>
                  </a:cubicBezTo>
                  <a:cubicBezTo>
                    <a:pt x="456903" y="655437"/>
                    <a:pt x="446024" y="658157"/>
                    <a:pt x="437865" y="658157"/>
                  </a:cubicBezTo>
                  <a:cubicBezTo>
                    <a:pt x="413388" y="658157"/>
                    <a:pt x="378033" y="641839"/>
                    <a:pt x="361715" y="622801"/>
                  </a:cubicBezTo>
                  <a:cubicBezTo>
                    <a:pt x="345397" y="606483"/>
                    <a:pt x="334518" y="584726"/>
                    <a:pt x="320920" y="565689"/>
                  </a:cubicBezTo>
                  <a:cubicBezTo>
                    <a:pt x="315480" y="554810"/>
                    <a:pt x="310041" y="543931"/>
                    <a:pt x="304602" y="530333"/>
                  </a:cubicBezTo>
                  <a:cubicBezTo>
                    <a:pt x="299163" y="519454"/>
                    <a:pt x="296443" y="508576"/>
                    <a:pt x="293723" y="497697"/>
                  </a:cubicBezTo>
                  <a:cubicBezTo>
                    <a:pt x="291004" y="486819"/>
                    <a:pt x="288284" y="473220"/>
                    <a:pt x="282845" y="462342"/>
                  </a:cubicBezTo>
                  <a:cubicBezTo>
                    <a:pt x="280125" y="448743"/>
                    <a:pt x="274686" y="437865"/>
                    <a:pt x="269246" y="424267"/>
                  </a:cubicBezTo>
                  <a:cubicBezTo>
                    <a:pt x="266527" y="416108"/>
                    <a:pt x="261087" y="402509"/>
                    <a:pt x="255648" y="391631"/>
                  </a:cubicBezTo>
                  <a:cubicBezTo>
                    <a:pt x="250209" y="380752"/>
                    <a:pt x="244770" y="375313"/>
                    <a:pt x="236610" y="367154"/>
                  </a:cubicBezTo>
                  <a:cubicBezTo>
                    <a:pt x="231171" y="361714"/>
                    <a:pt x="223012" y="361714"/>
                    <a:pt x="217573" y="361714"/>
                  </a:cubicBezTo>
                  <a:cubicBezTo>
                    <a:pt x="212134" y="361714"/>
                    <a:pt x="206694" y="361714"/>
                    <a:pt x="201255" y="361714"/>
                  </a:cubicBezTo>
                  <a:cubicBezTo>
                    <a:pt x="198535" y="361714"/>
                    <a:pt x="198535" y="364434"/>
                    <a:pt x="198535" y="367154"/>
                  </a:cubicBezTo>
                  <a:cubicBezTo>
                    <a:pt x="198535" y="375313"/>
                    <a:pt x="201255" y="386191"/>
                    <a:pt x="201255" y="388911"/>
                  </a:cubicBezTo>
                  <a:cubicBezTo>
                    <a:pt x="201255" y="402509"/>
                    <a:pt x="198535" y="413388"/>
                    <a:pt x="198535" y="426986"/>
                  </a:cubicBezTo>
                  <a:cubicBezTo>
                    <a:pt x="198535" y="446024"/>
                    <a:pt x="203975" y="456902"/>
                    <a:pt x="203975" y="478660"/>
                  </a:cubicBezTo>
                  <a:cubicBezTo>
                    <a:pt x="203975" y="503136"/>
                    <a:pt x="201255" y="527613"/>
                    <a:pt x="198535" y="552090"/>
                  </a:cubicBezTo>
                  <a:cubicBezTo>
                    <a:pt x="198535" y="560249"/>
                    <a:pt x="195816" y="568408"/>
                    <a:pt x="195816" y="576567"/>
                  </a:cubicBezTo>
                  <a:cubicBezTo>
                    <a:pt x="195816" y="582006"/>
                    <a:pt x="195816" y="587446"/>
                    <a:pt x="198535" y="592885"/>
                  </a:cubicBezTo>
                  <a:cubicBezTo>
                    <a:pt x="212134" y="592885"/>
                    <a:pt x="225732" y="592885"/>
                    <a:pt x="233891" y="592885"/>
                  </a:cubicBezTo>
                  <a:cubicBezTo>
                    <a:pt x="247489" y="592885"/>
                    <a:pt x="271966" y="592885"/>
                    <a:pt x="271966" y="611923"/>
                  </a:cubicBezTo>
                  <a:cubicBezTo>
                    <a:pt x="271966" y="620082"/>
                    <a:pt x="269246" y="622801"/>
                    <a:pt x="266527" y="628241"/>
                  </a:cubicBezTo>
                  <a:cubicBezTo>
                    <a:pt x="261087" y="633680"/>
                    <a:pt x="255648" y="636400"/>
                    <a:pt x="250209" y="636400"/>
                  </a:cubicBezTo>
                  <a:cubicBezTo>
                    <a:pt x="239330" y="639119"/>
                    <a:pt x="233891" y="639119"/>
                    <a:pt x="228451" y="639119"/>
                  </a:cubicBezTo>
                  <a:cubicBezTo>
                    <a:pt x="223012" y="639119"/>
                    <a:pt x="206694" y="639119"/>
                    <a:pt x="187657" y="639119"/>
                  </a:cubicBezTo>
                  <a:cubicBezTo>
                    <a:pt x="176778" y="647278"/>
                    <a:pt x="163180" y="649998"/>
                    <a:pt x="152301" y="652717"/>
                  </a:cubicBezTo>
                  <a:cubicBezTo>
                    <a:pt x="146862" y="652717"/>
                    <a:pt x="138703" y="655437"/>
                    <a:pt x="133263" y="655437"/>
                  </a:cubicBezTo>
                  <a:cubicBezTo>
                    <a:pt x="130544" y="655437"/>
                    <a:pt x="125104" y="655437"/>
                    <a:pt x="122385" y="652717"/>
                  </a:cubicBezTo>
                  <a:cubicBezTo>
                    <a:pt x="114226" y="649998"/>
                    <a:pt x="103347" y="644559"/>
                    <a:pt x="97908" y="639119"/>
                  </a:cubicBezTo>
                  <a:cubicBezTo>
                    <a:pt x="87029" y="639119"/>
                    <a:pt x="78870" y="639119"/>
                    <a:pt x="70711" y="639119"/>
                  </a:cubicBezTo>
                  <a:cubicBezTo>
                    <a:pt x="62552" y="639119"/>
                    <a:pt x="54393" y="639119"/>
                    <a:pt x="46234" y="639119"/>
                  </a:cubicBezTo>
                  <a:cubicBezTo>
                    <a:pt x="38075" y="639119"/>
                    <a:pt x="27197" y="633680"/>
                    <a:pt x="19038" y="630960"/>
                  </a:cubicBezTo>
                  <a:cubicBezTo>
                    <a:pt x="10879" y="628241"/>
                    <a:pt x="2720" y="620082"/>
                    <a:pt x="2720" y="614642"/>
                  </a:cubicBezTo>
                  <a:cubicBezTo>
                    <a:pt x="2720" y="611923"/>
                    <a:pt x="2720" y="609203"/>
                    <a:pt x="8159" y="606483"/>
                  </a:cubicBezTo>
                  <a:cubicBezTo>
                    <a:pt x="13599" y="603764"/>
                    <a:pt x="24477" y="601044"/>
                    <a:pt x="29916" y="598324"/>
                  </a:cubicBezTo>
                  <a:cubicBezTo>
                    <a:pt x="43515" y="595605"/>
                    <a:pt x="62552" y="595605"/>
                    <a:pt x="76151" y="592885"/>
                  </a:cubicBezTo>
                  <a:cubicBezTo>
                    <a:pt x="76151" y="587446"/>
                    <a:pt x="73431" y="582006"/>
                    <a:pt x="73431" y="573848"/>
                  </a:cubicBezTo>
                  <a:cubicBezTo>
                    <a:pt x="73431" y="565689"/>
                    <a:pt x="70711" y="516735"/>
                    <a:pt x="70711" y="500417"/>
                  </a:cubicBezTo>
                  <a:cubicBezTo>
                    <a:pt x="70711" y="481379"/>
                    <a:pt x="73431" y="456902"/>
                    <a:pt x="73431" y="437865"/>
                  </a:cubicBezTo>
                  <a:cubicBezTo>
                    <a:pt x="73431" y="416108"/>
                    <a:pt x="70711" y="391631"/>
                    <a:pt x="70711" y="369873"/>
                  </a:cubicBezTo>
                  <a:cubicBezTo>
                    <a:pt x="70711" y="345397"/>
                    <a:pt x="70711" y="318200"/>
                    <a:pt x="70711" y="293723"/>
                  </a:cubicBezTo>
                  <a:cubicBezTo>
                    <a:pt x="70711" y="266526"/>
                    <a:pt x="73431" y="239330"/>
                    <a:pt x="73431" y="212133"/>
                  </a:cubicBezTo>
                  <a:cubicBezTo>
                    <a:pt x="73431" y="187656"/>
                    <a:pt x="76151" y="179498"/>
                    <a:pt x="76151" y="155021"/>
                  </a:cubicBezTo>
                  <a:cubicBezTo>
                    <a:pt x="76151" y="144142"/>
                    <a:pt x="76151" y="130544"/>
                    <a:pt x="76151" y="119665"/>
                  </a:cubicBezTo>
                  <a:cubicBezTo>
                    <a:pt x="76151" y="106067"/>
                    <a:pt x="78870" y="95188"/>
                    <a:pt x="78870" y="84310"/>
                  </a:cubicBezTo>
                  <a:cubicBezTo>
                    <a:pt x="78870" y="78870"/>
                    <a:pt x="78870" y="70711"/>
                    <a:pt x="76151" y="62552"/>
                  </a:cubicBezTo>
                  <a:cubicBezTo>
                    <a:pt x="76151" y="62552"/>
                    <a:pt x="73431" y="62552"/>
                    <a:pt x="67992" y="62552"/>
                  </a:cubicBezTo>
                  <a:cubicBezTo>
                    <a:pt x="59833" y="62552"/>
                    <a:pt x="51674" y="62552"/>
                    <a:pt x="43515" y="62552"/>
                  </a:cubicBezTo>
                  <a:cubicBezTo>
                    <a:pt x="35356" y="62552"/>
                    <a:pt x="24477" y="59833"/>
                    <a:pt x="16318" y="57113"/>
                  </a:cubicBezTo>
                  <a:cubicBezTo>
                    <a:pt x="8159" y="54393"/>
                    <a:pt x="0" y="43515"/>
                    <a:pt x="0" y="40795"/>
                  </a:cubicBezTo>
                  <a:cubicBezTo>
                    <a:pt x="0" y="38075"/>
                    <a:pt x="0" y="35356"/>
                    <a:pt x="5439" y="32636"/>
                  </a:cubicBezTo>
                  <a:cubicBezTo>
                    <a:pt x="10879" y="29917"/>
                    <a:pt x="21758" y="27197"/>
                    <a:pt x="27197" y="24477"/>
                  </a:cubicBezTo>
                  <a:cubicBezTo>
                    <a:pt x="46234" y="21758"/>
                    <a:pt x="62552" y="19038"/>
                    <a:pt x="76151" y="19038"/>
                  </a:cubicBezTo>
                  <a:cubicBezTo>
                    <a:pt x="76151" y="16318"/>
                    <a:pt x="78870" y="16318"/>
                    <a:pt x="78870" y="13598"/>
                  </a:cubicBezTo>
                  <a:cubicBezTo>
                    <a:pt x="84309" y="10879"/>
                    <a:pt x="89749" y="8159"/>
                    <a:pt x="95188" y="5440"/>
                  </a:cubicBezTo>
                  <a:cubicBezTo>
                    <a:pt x="100628" y="2720"/>
                    <a:pt x="106067" y="0"/>
                    <a:pt x="111506" y="0"/>
                  </a:cubicBezTo>
                  <a:close/>
                </a:path>
              </a:pathLst>
            </a:custGeom>
            <a:grpFill/>
            <a:ln w="27168" cap="flat">
              <a:noFill/>
              <a:prstDash val="solid"/>
              <a:miter/>
            </a:ln>
          </p:spPr>
          <p:txBody>
            <a:bodyPr rtlCol="0" anchor="ctr"/>
            <a:lstStyle/>
            <a:p>
              <a:endParaRPr/>
            </a:p>
          </p:txBody>
        </p:sp>
        <p:sp>
          <p:nvSpPr>
            <p:cNvPr id="46" name="Freeform: Shape 45">
              <a:extLst>
                <a:ext uri="{FF2B5EF4-FFF2-40B4-BE49-F238E27FC236}">
                  <a16:creationId xmlns:a16="http://schemas.microsoft.com/office/drawing/2014/main" id="{F01B5A5D-AC20-4D4A-B5F5-61EADCE4E37B}"/>
                </a:ext>
              </a:extLst>
            </p:cNvPr>
            <p:cNvSpPr/>
            <p:nvPr/>
          </p:nvSpPr>
          <p:spPr>
            <a:xfrm>
              <a:off x="8346812" y="4186718"/>
              <a:ext cx="353556" cy="761503"/>
            </a:xfrm>
            <a:custGeom>
              <a:avLst/>
              <a:gdLst>
                <a:gd name="connsiteX0" fmla="*/ 283910 w 353555"/>
                <a:gd name="connsiteY0" fmla="*/ 672820 h 761503"/>
                <a:gd name="connsiteX1" fmla="*/ 321985 w 353555"/>
                <a:gd name="connsiteY1" fmla="*/ 689138 h 761503"/>
                <a:gd name="connsiteX2" fmla="*/ 316546 w 353555"/>
                <a:gd name="connsiteY2" fmla="*/ 705456 h 761503"/>
                <a:gd name="connsiteX3" fmla="*/ 300228 w 353555"/>
                <a:gd name="connsiteY3" fmla="*/ 713615 h 761503"/>
                <a:gd name="connsiteX4" fmla="*/ 278471 w 353555"/>
                <a:gd name="connsiteY4" fmla="*/ 716335 h 761503"/>
                <a:gd name="connsiteX5" fmla="*/ 237676 w 353555"/>
                <a:gd name="connsiteY5" fmla="*/ 716335 h 761503"/>
                <a:gd name="connsiteX6" fmla="*/ 180563 w 353555"/>
                <a:gd name="connsiteY6" fmla="*/ 719054 h 761503"/>
                <a:gd name="connsiteX7" fmla="*/ 126170 w 353555"/>
                <a:gd name="connsiteY7" fmla="*/ 719054 h 761503"/>
                <a:gd name="connsiteX8" fmla="*/ 101693 w 353555"/>
                <a:gd name="connsiteY8" fmla="*/ 719054 h 761503"/>
                <a:gd name="connsiteX9" fmla="*/ 74496 w 353555"/>
                <a:gd name="connsiteY9" fmla="*/ 713615 h 761503"/>
                <a:gd name="connsiteX10" fmla="*/ 58178 w 353555"/>
                <a:gd name="connsiteY10" fmla="*/ 697297 h 761503"/>
                <a:gd name="connsiteX11" fmla="*/ 63618 w 353555"/>
                <a:gd name="connsiteY11" fmla="*/ 689138 h 761503"/>
                <a:gd name="connsiteX12" fmla="*/ 85375 w 353555"/>
                <a:gd name="connsiteY12" fmla="*/ 680979 h 761503"/>
                <a:gd name="connsiteX13" fmla="*/ 131609 w 353555"/>
                <a:gd name="connsiteY13" fmla="*/ 675540 h 761503"/>
                <a:gd name="connsiteX14" fmla="*/ 142488 w 353555"/>
                <a:gd name="connsiteY14" fmla="*/ 675540 h 761503"/>
                <a:gd name="connsiteX15" fmla="*/ 131609 w 353555"/>
                <a:gd name="connsiteY15" fmla="*/ 653783 h 761503"/>
                <a:gd name="connsiteX16" fmla="*/ 128890 w 353555"/>
                <a:gd name="connsiteY16" fmla="*/ 640184 h 761503"/>
                <a:gd name="connsiteX17" fmla="*/ 128890 w 353555"/>
                <a:gd name="connsiteY17" fmla="*/ 629306 h 761503"/>
                <a:gd name="connsiteX18" fmla="*/ 128890 w 353555"/>
                <a:gd name="connsiteY18" fmla="*/ 621147 h 761503"/>
                <a:gd name="connsiteX19" fmla="*/ 128890 w 353555"/>
                <a:gd name="connsiteY19" fmla="*/ 593950 h 761503"/>
                <a:gd name="connsiteX20" fmla="*/ 128890 w 353555"/>
                <a:gd name="connsiteY20" fmla="*/ 583072 h 761503"/>
                <a:gd name="connsiteX21" fmla="*/ 128890 w 353555"/>
                <a:gd name="connsiteY21" fmla="*/ 436210 h 761503"/>
                <a:gd name="connsiteX22" fmla="*/ 128890 w 353555"/>
                <a:gd name="connsiteY22" fmla="*/ 357340 h 761503"/>
                <a:gd name="connsiteX23" fmla="*/ 131609 w 353555"/>
                <a:gd name="connsiteY23" fmla="*/ 289349 h 761503"/>
                <a:gd name="connsiteX24" fmla="*/ 131609 w 353555"/>
                <a:gd name="connsiteY24" fmla="*/ 251274 h 761503"/>
                <a:gd name="connsiteX25" fmla="*/ 131609 w 353555"/>
                <a:gd name="connsiteY25" fmla="*/ 205040 h 761503"/>
                <a:gd name="connsiteX26" fmla="*/ 131609 w 353555"/>
                <a:gd name="connsiteY26" fmla="*/ 139768 h 761503"/>
                <a:gd name="connsiteX27" fmla="*/ 131609 w 353555"/>
                <a:gd name="connsiteY27" fmla="*/ 128889 h 761503"/>
                <a:gd name="connsiteX28" fmla="*/ 126170 w 353555"/>
                <a:gd name="connsiteY28" fmla="*/ 128889 h 761503"/>
                <a:gd name="connsiteX29" fmla="*/ 101693 w 353555"/>
                <a:gd name="connsiteY29" fmla="*/ 128889 h 761503"/>
                <a:gd name="connsiteX30" fmla="*/ 74496 w 353555"/>
                <a:gd name="connsiteY30" fmla="*/ 123450 h 761503"/>
                <a:gd name="connsiteX31" fmla="*/ 58178 w 353555"/>
                <a:gd name="connsiteY31" fmla="*/ 107132 h 761503"/>
                <a:gd name="connsiteX32" fmla="*/ 60898 w 353555"/>
                <a:gd name="connsiteY32" fmla="*/ 98973 h 761503"/>
                <a:gd name="connsiteX33" fmla="*/ 82655 w 353555"/>
                <a:gd name="connsiteY33" fmla="*/ 93534 h 761503"/>
                <a:gd name="connsiteX34" fmla="*/ 131609 w 353555"/>
                <a:gd name="connsiteY34" fmla="*/ 88094 h 761503"/>
                <a:gd name="connsiteX35" fmla="*/ 131609 w 353555"/>
                <a:gd name="connsiteY35" fmla="*/ 82655 h 761503"/>
                <a:gd name="connsiteX36" fmla="*/ 134329 w 353555"/>
                <a:gd name="connsiteY36" fmla="*/ 71776 h 761503"/>
                <a:gd name="connsiteX37" fmla="*/ 147927 w 353555"/>
                <a:gd name="connsiteY37" fmla="*/ 63617 h 761503"/>
                <a:gd name="connsiteX38" fmla="*/ 164245 w 353555"/>
                <a:gd name="connsiteY38" fmla="*/ 58178 h 761503"/>
                <a:gd name="connsiteX39" fmla="*/ 177843 w 353555"/>
                <a:gd name="connsiteY39" fmla="*/ 58178 h 761503"/>
                <a:gd name="connsiteX40" fmla="*/ 196881 w 353555"/>
                <a:gd name="connsiteY40" fmla="*/ 60898 h 761503"/>
                <a:gd name="connsiteX41" fmla="*/ 232237 w 353555"/>
                <a:gd name="connsiteY41" fmla="*/ 88094 h 761503"/>
                <a:gd name="connsiteX42" fmla="*/ 278471 w 353555"/>
                <a:gd name="connsiteY42" fmla="*/ 88094 h 761503"/>
                <a:gd name="connsiteX43" fmla="*/ 316546 w 353555"/>
                <a:gd name="connsiteY43" fmla="*/ 104412 h 761503"/>
                <a:gd name="connsiteX44" fmla="*/ 311107 w 353555"/>
                <a:gd name="connsiteY44" fmla="*/ 120730 h 761503"/>
                <a:gd name="connsiteX45" fmla="*/ 294789 w 353555"/>
                <a:gd name="connsiteY45" fmla="*/ 128889 h 761503"/>
                <a:gd name="connsiteX46" fmla="*/ 273032 w 353555"/>
                <a:gd name="connsiteY46" fmla="*/ 131609 h 761503"/>
                <a:gd name="connsiteX47" fmla="*/ 243115 w 353555"/>
                <a:gd name="connsiteY47" fmla="*/ 131609 h 761503"/>
                <a:gd name="connsiteX48" fmla="*/ 243115 w 353555"/>
                <a:gd name="connsiteY48" fmla="*/ 134329 h 761503"/>
                <a:gd name="connsiteX49" fmla="*/ 248554 w 353555"/>
                <a:gd name="connsiteY49" fmla="*/ 169684 h 761503"/>
                <a:gd name="connsiteX50" fmla="*/ 251274 w 353555"/>
                <a:gd name="connsiteY50" fmla="*/ 205040 h 761503"/>
                <a:gd name="connsiteX51" fmla="*/ 251274 w 353555"/>
                <a:gd name="connsiteY51" fmla="*/ 240395 h 761503"/>
                <a:gd name="connsiteX52" fmla="*/ 251274 w 353555"/>
                <a:gd name="connsiteY52" fmla="*/ 256713 h 761503"/>
                <a:gd name="connsiteX53" fmla="*/ 253994 w 353555"/>
                <a:gd name="connsiteY53" fmla="*/ 270311 h 761503"/>
                <a:gd name="connsiteX54" fmla="*/ 259433 w 353555"/>
                <a:gd name="connsiteY54" fmla="*/ 343742 h 761503"/>
                <a:gd name="connsiteX55" fmla="*/ 262153 w 353555"/>
                <a:gd name="connsiteY55" fmla="*/ 425332 h 761503"/>
                <a:gd name="connsiteX56" fmla="*/ 264872 w 353555"/>
                <a:gd name="connsiteY56" fmla="*/ 490603 h 761503"/>
                <a:gd name="connsiteX57" fmla="*/ 270312 w 353555"/>
                <a:gd name="connsiteY57" fmla="*/ 564034 h 761503"/>
                <a:gd name="connsiteX58" fmla="*/ 270312 w 353555"/>
                <a:gd name="connsiteY58" fmla="*/ 599390 h 761503"/>
                <a:gd name="connsiteX59" fmla="*/ 270312 w 353555"/>
                <a:gd name="connsiteY59" fmla="*/ 637465 h 761503"/>
                <a:gd name="connsiteX60" fmla="*/ 264872 w 353555"/>
                <a:gd name="connsiteY60" fmla="*/ 670101 h 761503"/>
                <a:gd name="connsiteX61" fmla="*/ 283910 w 353555"/>
                <a:gd name="connsiteY61" fmla="*/ 672820 h 761503"/>
                <a:gd name="connsiteX62" fmla="*/ 283910 w 353555"/>
                <a:gd name="connsiteY62" fmla="*/ 672820 h 76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53555" h="761503">
                  <a:moveTo>
                    <a:pt x="283910" y="672820"/>
                  </a:moveTo>
                  <a:cubicBezTo>
                    <a:pt x="297508" y="672820"/>
                    <a:pt x="321985" y="672820"/>
                    <a:pt x="321985" y="689138"/>
                  </a:cubicBezTo>
                  <a:cubicBezTo>
                    <a:pt x="321985" y="697297"/>
                    <a:pt x="319266" y="697297"/>
                    <a:pt x="316546" y="705456"/>
                  </a:cubicBezTo>
                  <a:cubicBezTo>
                    <a:pt x="311107" y="710895"/>
                    <a:pt x="305667" y="713615"/>
                    <a:pt x="300228" y="713615"/>
                  </a:cubicBezTo>
                  <a:cubicBezTo>
                    <a:pt x="292069" y="716335"/>
                    <a:pt x="283910" y="716335"/>
                    <a:pt x="278471" y="716335"/>
                  </a:cubicBezTo>
                  <a:cubicBezTo>
                    <a:pt x="275751" y="716335"/>
                    <a:pt x="256713" y="716335"/>
                    <a:pt x="237676" y="716335"/>
                  </a:cubicBezTo>
                  <a:cubicBezTo>
                    <a:pt x="213199" y="716335"/>
                    <a:pt x="186003" y="719054"/>
                    <a:pt x="180563" y="719054"/>
                  </a:cubicBezTo>
                  <a:cubicBezTo>
                    <a:pt x="166965" y="719054"/>
                    <a:pt x="142488" y="719054"/>
                    <a:pt x="126170" y="719054"/>
                  </a:cubicBezTo>
                  <a:cubicBezTo>
                    <a:pt x="118011" y="719054"/>
                    <a:pt x="109852" y="719054"/>
                    <a:pt x="101693" y="719054"/>
                  </a:cubicBezTo>
                  <a:cubicBezTo>
                    <a:pt x="93534" y="719054"/>
                    <a:pt x="82655" y="719054"/>
                    <a:pt x="74496" y="713615"/>
                  </a:cubicBezTo>
                  <a:cubicBezTo>
                    <a:pt x="66337" y="710895"/>
                    <a:pt x="58178" y="702736"/>
                    <a:pt x="58178" y="697297"/>
                  </a:cubicBezTo>
                  <a:cubicBezTo>
                    <a:pt x="58178" y="694578"/>
                    <a:pt x="58178" y="691858"/>
                    <a:pt x="63618" y="689138"/>
                  </a:cubicBezTo>
                  <a:cubicBezTo>
                    <a:pt x="69057" y="686418"/>
                    <a:pt x="79936" y="683699"/>
                    <a:pt x="85375" y="680979"/>
                  </a:cubicBezTo>
                  <a:cubicBezTo>
                    <a:pt x="104413" y="678260"/>
                    <a:pt x="123450" y="675540"/>
                    <a:pt x="131609" y="675540"/>
                  </a:cubicBezTo>
                  <a:cubicBezTo>
                    <a:pt x="134329" y="675540"/>
                    <a:pt x="137049" y="675540"/>
                    <a:pt x="142488" y="675540"/>
                  </a:cubicBezTo>
                  <a:cubicBezTo>
                    <a:pt x="134329" y="670101"/>
                    <a:pt x="131609" y="661942"/>
                    <a:pt x="131609" y="653783"/>
                  </a:cubicBezTo>
                  <a:cubicBezTo>
                    <a:pt x="131609" y="648343"/>
                    <a:pt x="131609" y="642904"/>
                    <a:pt x="128890" y="640184"/>
                  </a:cubicBezTo>
                  <a:cubicBezTo>
                    <a:pt x="128890" y="637465"/>
                    <a:pt x="128890" y="634745"/>
                    <a:pt x="128890" y="629306"/>
                  </a:cubicBezTo>
                  <a:cubicBezTo>
                    <a:pt x="128890" y="626586"/>
                    <a:pt x="128890" y="623867"/>
                    <a:pt x="128890" y="621147"/>
                  </a:cubicBezTo>
                  <a:cubicBezTo>
                    <a:pt x="128890" y="612988"/>
                    <a:pt x="128890" y="604829"/>
                    <a:pt x="128890" y="593950"/>
                  </a:cubicBezTo>
                  <a:cubicBezTo>
                    <a:pt x="128890" y="591231"/>
                    <a:pt x="128890" y="585791"/>
                    <a:pt x="128890" y="583072"/>
                  </a:cubicBezTo>
                  <a:cubicBezTo>
                    <a:pt x="128890" y="534118"/>
                    <a:pt x="131609" y="485164"/>
                    <a:pt x="128890" y="436210"/>
                  </a:cubicBezTo>
                  <a:cubicBezTo>
                    <a:pt x="128890" y="409014"/>
                    <a:pt x="128890" y="384537"/>
                    <a:pt x="128890" y="357340"/>
                  </a:cubicBezTo>
                  <a:cubicBezTo>
                    <a:pt x="128890" y="335583"/>
                    <a:pt x="131609" y="313826"/>
                    <a:pt x="131609" y="289349"/>
                  </a:cubicBezTo>
                  <a:cubicBezTo>
                    <a:pt x="131609" y="275751"/>
                    <a:pt x="131609" y="264872"/>
                    <a:pt x="131609" y="251274"/>
                  </a:cubicBezTo>
                  <a:cubicBezTo>
                    <a:pt x="131609" y="234956"/>
                    <a:pt x="131609" y="221357"/>
                    <a:pt x="131609" y="205040"/>
                  </a:cubicBezTo>
                  <a:cubicBezTo>
                    <a:pt x="131609" y="183282"/>
                    <a:pt x="131609" y="161525"/>
                    <a:pt x="131609" y="139768"/>
                  </a:cubicBezTo>
                  <a:cubicBezTo>
                    <a:pt x="131609" y="137048"/>
                    <a:pt x="131609" y="134329"/>
                    <a:pt x="131609" y="128889"/>
                  </a:cubicBezTo>
                  <a:cubicBezTo>
                    <a:pt x="128890" y="128889"/>
                    <a:pt x="126170" y="128889"/>
                    <a:pt x="126170" y="128889"/>
                  </a:cubicBezTo>
                  <a:cubicBezTo>
                    <a:pt x="118011" y="128889"/>
                    <a:pt x="109852" y="128889"/>
                    <a:pt x="101693" y="128889"/>
                  </a:cubicBezTo>
                  <a:cubicBezTo>
                    <a:pt x="93534" y="128889"/>
                    <a:pt x="82655" y="128889"/>
                    <a:pt x="74496" y="123450"/>
                  </a:cubicBezTo>
                  <a:cubicBezTo>
                    <a:pt x="66337" y="120730"/>
                    <a:pt x="58178" y="112571"/>
                    <a:pt x="58178" y="107132"/>
                  </a:cubicBezTo>
                  <a:cubicBezTo>
                    <a:pt x="58178" y="104412"/>
                    <a:pt x="58178" y="101693"/>
                    <a:pt x="60898" y="98973"/>
                  </a:cubicBezTo>
                  <a:cubicBezTo>
                    <a:pt x="63618" y="96253"/>
                    <a:pt x="77216" y="93534"/>
                    <a:pt x="82655" y="93534"/>
                  </a:cubicBezTo>
                  <a:cubicBezTo>
                    <a:pt x="98973" y="90814"/>
                    <a:pt x="123450" y="88094"/>
                    <a:pt x="131609" y="88094"/>
                  </a:cubicBezTo>
                  <a:cubicBezTo>
                    <a:pt x="131609" y="85375"/>
                    <a:pt x="131609" y="85375"/>
                    <a:pt x="131609" y="82655"/>
                  </a:cubicBezTo>
                  <a:cubicBezTo>
                    <a:pt x="131609" y="77216"/>
                    <a:pt x="131609" y="74496"/>
                    <a:pt x="134329" y="71776"/>
                  </a:cubicBezTo>
                  <a:cubicBezTo>
                    <a:pt x="137049" y="69057"/>
                    <a:pt x="145208" y="66337"/>
                    <a:pt x="147927" y="63617"/>
                  </a:cubicBezTo>
                  <a:cubicBezTo>
                    <a:pt x="153366" y="60898"/>
                    <a:pt x="158806" y="58178"/>
                    <a:pt x="164245" y="58178"/>
                  </a:cubicBezTo>
                  <a:cubicBezTo>
                    <a:pt x="169684" y="58178"/>
                    <a:pt x="175124" y="58178"/>
                    <a:pt x="177843" y="58178"/>
                  </a:cubicBezTo>
                  <a:cubicBezTo>
                    <a:pt x="183283" y="58178"/>
                    <a:pt x="191442" y="58178"/>
                    <a:pt x="196881" y="60898"/>
                  </a:cubicBezTo>
                  <a:cubicBezTo>
                    <a:pt x="213199" y="63617"/>
                    <a:pt x="224078" y="74496"/>
                    <a:pt x="232237" y="88094"/>
                  </a:cubicBezTo>
                  <a:cubicBezTo>
                    <a:pt x="253994" y="88094"/>
                    <a:pt x="270312" y="88094"/>
                    <a:pt x="278471" y="88094"/>
                  </a:cubicBezTo>
                  <a:cubicBezTo>
                    <a:pt x="292069" y="88094"/>
                    <a:pt x="316546" y="88094"/>
                    <a:pt x="316546" y="104412"/>
                  </a:cubicBezTo>
                  <a:cubicBezTo>
                    <a:pt x="316546" y="112571"/>
                    <a:pt x="313826" y="112571"/>
                    <a:pt x="311107" y="120730"/>
                  </a:cubicBezTo>
                  <a:cubicBezTo>
                    <a:pt x="305667" y="126170"/>
                    <a:pt x="300228" y="128889"/>
                    <a:pt x="294789" y="128889"/>
                  </a:cubicBezTo>
                  <a:cubicBezTo>
                    <a:pt x="286630" y="131609"/>
                    <a:pt x="278471" y="131609"/>
                    <a:pt x="273032" y="131609"/>
                  </a:cubicBezTo>
                  <a:cubicBezTo>
                    <a:pt x="270312" y="131609"/>
                    <a:pt x="259433" y="131609"/>
                    <a:pt x="243115" y="131609"/>
                  </a:cubicBezTo>
                  <a:lnTo>
                    <a:pt x="243115" y="134329"/>
                  </a:lnTo>
                  <a:cubicBezTo>
                    <a:pt x="245835" y="145207"/>
                    <a:pt x="245835" y="158805"/>
                    <a:pt x="248554" y="169684"/>
                  </a:cubicBezTo>
                  <a:cubicBezTo>
                    <a:pt x="251274" y="180563"/>
                    <a:pt x="251274" y="194161"/>
                    <a:pt x="251274" y="205040"/>
                  </a:cubicBezTo>
                  <a:cubicBezTo>
                    <a:pt x="251274" y="215918"/>
                    <a:pt x="251274" y="226797"/>
                    <a:pt x="251274" y="240395"/>
                  </a:cubicBezTo>
                  <a:cubicBezTo>
                    <a:pt x="251274" y="245834"/>
                    <a:pt x="251274" y="251274"/>
                    <a:pt x="251274" y="256713"/>
                  </a:cubicBezTo>
                  <a:cubicBezTo>
                    <a:pt x="251274" y="262152"/>
                    <a:pt x="251274" y="267592"/>
                    <a:pt x="253994" y="270311"/>
                  </a:cubicBezTo>
                  <a:cubicBezTo>
                    <a:pt x="256713" y="294788"/>
                    <a:pt x="256713" y="319265"/>
                    <a:pt x="259433" y="343742"/>
                  </a:cubicBezTo>
                  <a:cubicBezTo>
                    <a:pt x="259433" y="370939"/>
                    <a:pt x="262153" y="398135"/>
                    <a:pt x="262153" y="425332"/>
                  </a:cubicBezTo>
                  <a:cubicBezTo>
                    <a:pt x="262153" y="447089"/>
                    <a:pt x="262153" y="468846"/>
                    <a:pt x="264872" y="490603"/>
                  </a:cubicBezTo>
                  <a:cubicBezTo>
                    <a:pt x="264872" y="515080"/>
                    <a:pt x="270312" y="539557"/>
                    <a:pt x="270312" y="564034"/>
                  </a:cubicBezTo>
                  <a:cubicBezTo>
                    <a:pt x="270312" y="574913"/>
                    <a:pt x="270312" y="588511"/>
                    <a:pt x="270312" y="599390"/>
                  </a:cubicBezTo>
                  <a:cubicBezTo>
                    <a:pt x="270312" y="612988"/>
                    <a:pt x="270312" y="623867"/>
                    <a:pt x="270312" y="637465"/>
                  </a:cubicBezTo>
                  <a:cubicBezTo>
                    <a:pt x="270312" y="648343"/>
                    <a:pt x="270312" y="661942"/>
                    <a:pt x="264872" y="670101"/>
                  </a:cubicBezTo>
                  <a:cubicBezTo>
                    <a:pt x="273032" y="672820"/>
                    <a:pt x="278471" y="672820"/>
                    <a:pt x="283910" y="672820"/>
                  </a:cubicBezTo>
                  <a:lnTo>
                    <a:pt x="283910" y="672820"/>
                  </a:lnTo>
                  <a:close/>
                </a:path>
              </a:pathLst>
            </a:custGeom>
            <a:grpFill/>
            <a:ln w="27168" cap="flat">
              <a:noFill/>
              <a:prstDash val="solid"/>
              <a:miter/>
            </a:ln>
          </p:spPr>
          <p:txBody>
            <a:bodyPr rtlCol="0" anchor="ctr"/>
            <a:lstStyle/>
            <a:p>
              <a:endParaRPr/>
            </a:p>
          </p:txBody>
        </p:sp>
        <p:sp>
          <p:nvSpPr>
            <p:cNvPr id="47" name="Freeform: Shape 46">
              <a:extLst>
                <a:ext uri="{FF2B5EF4-FFF2-40B4-BE49-F238E27FC236}">
                  <a16:creationId xmlns:a16="http://schemas.microsoft.com/office/drawing/2014/main" id="{EBB7AA59-7E0F-4BB4-B767-0A6C688AD926}"/>
                </a:ext>
              </a:extLst>
            </p:cNvPr>
            <p:cNvSpPr/>
            <p:nvPr/>
          </p:nvSpPr>
          <p:spPr>
            <a:xfrm>
              <a:off x="8652924" y="4192158"/>
              <a:ext cx="516735" cy="788700"/>
            </a:xfrm>
            <a:custGeom>
              <a:avLst/>
              <a:gdLst>
                <a:gd name="connsiteX0" fmla="*/ 464616 w 516735"/>
                <a:gd name="connsiteY0" fmla="*/ 436210 h 788699"/>
                <a:gd name="connsiteX1" fmla="*/ 445578 w 516735"/>
                <a:gd name="connsiteY1" fmla="*/ 455248 h 788699"/>
                <a:gd name="connsiteX2" fmla="*/ 404783 w 516735"/>
                <a:gd name="connsiteY2" fmla="*/ 466126 h 788699"/>
                <a:gd name="connsiteX3" fmla="*/ 385746 w 516735"/>
                <a:gd name="connsiteY3" fmla="*/ 479725 h 788699"/>
                <a:gd name="connsiteX4" fmla="*/ 388466 w 516735"/>
                <a:gd name="connsiteY4" fmla="*/ 512361 h 788699"/>
                <a:gd name="connsiteX5" fmla="*/ 388466 w 516735"/>
                <a:gd name="connsiteY5" fmla="*/ 544997 h 788699"/>
                <a:gd name="connsiteX6" fmla="*/ 388466 w 516735"/>
                <a:gd name="connsiteY6" fmla="*/ 566754 h 788699"/>
                <a:gd name="connsiteX7" fmla="*/ 391185 w 516735"/>
                <a:gd name="connsiteY7" fmla="*/ 632026 h 788699"/>
                <a:gd name="connsiteX8" fmla="*/ 393905 w 516735"/>
                <a:gd name="connsiteY8" fmla="*/ 683699 h 788699"/>
                <a:gd name="connsiteX9" fmla="*/ 377587 w 516735"/>
                <a:gd name="connsiteY9" fmla="*/ 724494 h 788699"/>
                <a:gd name="connsiteX10" fmla="*/ 361269 w 516735"/>
                <a:gd name="connsiteY10" fmla="*/ 719054 h 788699"/>
                <a:gd name="connsiteX11" fmla="*/ 353110 w 516735"/>
                <a:gd name="connsiteY11" fmla="*/ 702737 h 788699"/>
                <a:gd name="connsiteX12" fmla="*/ 350390 w 516735"/>
                <a:gd name="connsiteY12" fmla="*/ 686419 h 788699"/>
                <a:gd name="connsiteX13" fmla="*/ 353110 w 516735"/>
                <a:gd name="connsiteY13" fmla="*/ 659222 h 788699"/>
                <a:gd name="connsiteX14" fmla="*/ 353110 w 516735"/>
                <a:gd name="connsiteY14" fmla="*/ 656502 h 788699"/>
                <a:gd name="connsiteX15" fmla="*/ 317754 w 516735"/>
                <a:gd name="connsiteY15" fmla="*/ 708176 h 788699"/>
                <a:gd name="connsiteX16" fmla="*/ 241604 w 516735"/>
                <a:gd name="connsiteY16" fmla="*/ 735372 h 788699"/>
                <a:gd name="connsiteX17" fmla="*/ 187211 w 516735"/>
                <a:gd name="connsiteY17" fmla="*/ 727214 h 788699"/>
                <a:gd name="connsiteX18" fmla="*/ 135537 w 516735"/>
                <a:gd name="connsiteY18" fmla="*/ 694578 h 788699"/>
                <a:gd name="connsiteX19" fmla="*/ 86583 w 516735"/>
                <a:gd name="connsiteY19" fmla="*/ 621147 h 788699"/>
                <a:gd name="connsiteX20" fmla="*/ 67546 w 516735"/>
                <a:gd name="connsiteY20" fmla="*/ 555875 h 788699"/>
                <a:gd name="connsiteX21" fmla="*/ 59387 w 516735"/>
                <a:gd name="connsiteY21" fmla="*/ 509641 h 788699"/>
                <a:gd name="connsiteX22" fmla="*/ 59387 w 516735"/>
                <a:gd name="connsiteY22" fmla="*/ 468846 h 788699"/>
                <a:gd name="connsiteX23" fmla="*/ 86583 w 516735"/>
                <a:gd name="connsiteY23" fmla="*/ 302947 h 788699"/>
                <a:gd name="connsiteX24" fmla="*/ 108341 w 516735"/>
                <a:gd name="connsiteY24" fmla="*/ 224077 h 788699"/>
                <a:gd name="connsiteX25" fmla="*/ 146416 w 516735"/>
                <a:gd name="connsiteY25" fmla="*/ 145207 h 788699"/>
                <a:gd name="connsiteX26" fmla="*/ 198090 w 516735"/>
                <a:gd name="connsiteY26" fmla="*/ 85375 h 788699"/>
                <a:gd name="connsiteX27" fmla="*/ 228006 w 516735"/>
                <a:gd name="connsiteY27" fmla="*/ 69057 h 788699"/>
                <a:gd name="connsiteX28" fmla="*/ 268801 w 516735"/>
                <a:gd name="connsiteY28" fmla="*/ 58178 h 788699"/>
                <a:gd name="connsiteX29" fmla="*/ 274240 w 516735"/>
                <a:gd name="connsiteY29" fmla="*/ 58178 h 788699"/>
                <a:gd name="connsiteX30" fmla="*/ 295997 w 516735"/>
                <a:gd name="connsiteY30" fmla="*/ 60898 h 788699"/>
                <a:gd name="connsiteX31" fmla="*/ 331353 w 516735"/>
                <a:gd name="connsiteY31" fmla="*/ 71776 h 788699"/>
                <a:gd name="connsiteX32" fmla="*/ 350390 w 516735"/>
                <a:gd name="connsiteY32" fmla="*/ 93534 h 788699"/>
                <a:gd name="connsiteX33" fmla="*/ 353110 w 516735"/>
                <a:gd name="connsiteY33" fmla="*/ 74496 h 788699"/>
                <a:gd name="connsiteX34" fmla="*/ 358549 w 516735"/>
                <a:gd name="connsiteY34" fmla="*/ 63618 h 788699"/>
                <a:gd name="connsiteX35" fmla="*/ 366708 w 516735"/>
                <a:gd name="connsiteY35" fmla="*/ 58178 h 788699"/>
                <a:gd name="connsiteX36" fmla="*/ 374867 w 516735"/>
                <a:gd name="connsiteY36" fmla="*/ 63618 h 788699"/>
                <a:gd name="connsiteX37" fmla="*/ 383027 w 516735"/>
                <a:gd name="connsiteY37" fmla="*/ 82655 h 788699"/>
                <a:gd name="connsiteX38" fmla="*/ 385746 w 516735"/>
                <a:gd name="connsiteY38" fmla="*/ 126170 h 788699"/>
                <a:gd name="connsiteX39" fmla="*/ 388466 w 516735"/>
                <a:gd name="connsiteY39" fmla="*/ 186002 h 788699"/>
                <a:gd name="connsiteX40" fmla="*/ 391185 w 516735"/>
                <a:gd name="connsiteY40" fmla="*/ 237676 h 788699"/>
                <a:gd name="connsiteX41" fmla="*/ 374867 w 516735"/>
                <a:gd name="connsiteY41" fmla="*/ 278470 h 788699"/>
                <a:gd name="connsiteX42" fmla="*/ 358549 w 516735"/>
                <a:gd name="connsiteY42" fmla="*/ 273031 h 788699"/>
                <a:gd name="connsiteX43" fmla="*/ 350390 w 516735"/>
                <a:gd name="connsiteY43" fmla="*/ 256713 h 788699"/>
                <a:gd name="connsiteX44" fmla="*/ 347671 w 516735"/>
                <a:gd name="connsiteY44" fmla="*/ 240395 h 788699"/>
                <a:gd name="connsiteX45" fmla="*/ 347671 w 516735"/>
                <a:gd name="connsiteY45" fmla="*/ 213199 h 788699"/>
                <a:gd name="connsiteX46" fmla="*/ 344951 w 516735"/>
                <a:gd name="connsiteY46" fmla="*/ 194161 h 788699"/>
                <a:gd name="connsiteX47" fmla="*/ 339512 w 516735"/>
                <a:gd name="connsiteY47" fmla="*/ 150647 h 788699"/>
                <a:gd name="connsiteX48" fmla="*/ 323194 w 516735"/>
                <a:gd name="connsiteY48" fmla="*/ 112571 h 788699"/>
                <a:gd name="connsiteX49" fmla="*/ 293278 w 516735"/>
                <a:gd name="connsiteY49" fmla="*/ 101693 h 788699"/>
                <a:gd name="connsiteX50" fmla="*/ 263361 w 516735"/>
                <a:gd name="connsiteY50" fmla="*/ 120730 h 788699"/>
                <a:gd name="connsiteX51" fmla="*/ 241604 w 516735"/>
                <a:gd name="connsiteY51" fmla="*/ 153366 h 788699"/>
                <a:gd name="connsiteX52" fmla="*/ 233445 w 516735"/>
                <a:gd name="connsiteY52" fmla="*/ 194161 h 788699"/>
                <a:gd name="connsiteX53" fmla="*/ 225286 w 516735"/>
                <a:gd name="connsiteY53" fmla="*/ 232236 h 788699"/>
                <a:gd name="connsiteX54" fmla="*/ 217127 w 516735"/>
                <a:gd name="connsiteY54" fmla="*/ 275751 h 788699"/>
                <a:gd name="connsiteX55" fmla="*/ 211688 w 516735"/>
                <a:gd name="connsiteY55" fmla="*/ 316545 h 788699"/>
                <a:gd name="connsiteX56" fmla="*/ 206249 w 516735"/>
                <a:gd name="connsiteY56" fmla="*/ 354621 h 788699"/>
                <a:gd name="connsiteX57" fmla="*/ 200809 w 516735"/>
                <a:gd name="connsiteY57" fmla="*/ 398135 h 788699"/>
                <a:gd name="connsiteX58" fmla="*/ 195370 w 516735"/>
                <a:gd name="connsiteY58" fmla="*/ 438930 h 788699"/>
                <a:gd name="connsiteX59" fmla="*/ 192650 w 516735"/>
                <a:gd name="connsiteY59" fmla="*/ 474286 h 788699"/>
                <a:gd name="connsiteX60" fmla="*/ 195370 w 516735"/>
                <a:gd name="connsiteY60" fmla="*/ 525959 h 788699"/>
                <a:gd name="connsiteX61" fmla="*/ 208968 w 516735"/>
                <a:gd name="connsiteY61" fmla="*/ 596670 h 788699"/>
                <a:gd name="connsiteX62" fmla="*/ 214407 w 516735"/>
                <a:gd name="connsiteY62" fmla="*/ 623867 h 788699"/>
                <a:gd name="connsiteX63" fmla="*/ 228006 w 516735"/>
                <a:gd name="connsiteY63" fmla="*/ 656502 h 788699"/>
                <a:gd name="connsiteX64" fmla="*/ 271520 w 516735"/>
                <a:gd name="connsiteY64" fmla="*/ 689138 h 788699"/>
                <a:gd name="connsiteX65" fmla="*/ 306876 w 516735"/>
                <a:gd name="connsiteY65" fmla="*/ 664661 h 788699"/>
                <a:gd name="connsiteX66" fmla="*/ 331353 w 516735"/>
                <a:gd name="connsiteY66" fmla="*/ 602109 h 788699"/>
                <a:gd name="connsiteX67" fmla="*/ 336792 w 516735"/>
                <a:gd name="connsiteY67" fmla="*/ 544997 h 788699"/>
                <a:gd name="connsiteX68" fmla="*/ 336792 w 516735"/>
                <a:gd name="connsiteY68" fmla="*/ 498762 h 788699"/>
                <a:gd name="connsiteX69" fmla="*/ 336792 w 516735"/>
                <a:gd name="connsiteY69" fmla="*/ 490603 h 788699"/>
                <a:gd name="connsiteX70" fmla="*/ 320474 w 516735"/>
                <a:gd name="connsiteY70" fmla="*/ 477005 h 788699"/>
                <a:gd name="connsiteX71" fmla="*/ 282399 w 516735"/>
                <a:gd name="connsiteY71" fmla="*/ 479725 h 788699"/>
                <a:gd name="connsiteX72" fmla="*/ 252483 w 516735"/>
                <a:gd name="connsiteY72" fmla="*/ 474286 h 788699"/>
                <a:gd name="connsiteX73" fmla="*/ 247044 w 516735"/>
                <a:gd name="connsiteY73" fmla="*/ 466126 h 788699"/>
                <a:gd name="connsiteX74" fmla="*/ 249763 w 516735"/>
                <a:gd name="connsiteY74" fmla="*/ 457968 h 788699"/>
                <a:gd name="connsiteX75" fmla="*/ 268801 w 516735"/>
                <a:gd name="connsiteY75" fmla="*/ 447089 h 788699"/>
                <a:gd name="connsiteX76" fmla="*/ 312315 w 516735"/>
                <a:gd name="connsiteY76" fmla="*/ 436210 h 788699"/>
                <a:gd name="connsiteX77" fmla="*/ 353110 w 516735"/>
                <a:gd name="connsiteY77" fmla="*/ 430771 h 788699"/>
                <a:gd name="connsiteX78" fmla="*/ 385746 w 516735"/>
                <a:gd name="connsiteY78" fmla="*/ 430771 h 788699"/>
                <a:gd name="connsiteX79" fmla="*/ 437420 w 516735"/>
                <a:gd name="connsiteY79" fmla="*/ 428051 h 788699"/>
                <a:gd name="connsiteX80" fmla="*/ 464616 w 516735"/>
                <a:gd name="connsiteY80" fmla="*/ 436210 h 78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516735" h="788699">
                  <a:moveTo>
                    <a:pt x="464616" y="436210"/>
                  </a:moveTo>
                  <a:cubicBezTo>
                    <a:pt x="464616" y="447089"/>
                    <a:pt x="453738" y="452528"/>
                    <a:pt x="445578" y="455248"/>
                  </a:cubicBezTo>
                  <a:cubicBezTo>
                    <a:pt x="434700" y="460687"/>
                    <a:pt x="415662" y="463407"/>
                    <a:pt x="404783" y="466126"/>
                  </a:cubicBezTo>
                  <a:cubicBezTo>
                    <a:pt x="393905" y="466126"/>
                    <a:pt x="385746" y="468846"/>
                    <a:pt x="385746" y="479725"/>
                  </a:cubicBezTo>
                  <a:cubicBezTo>
                    <a:pt x="385746" y="487884"/>
                    <a:pt x="388466" y="506921"/>
                    <a:pt x="388466" y="512361"/>
                  </a:cubicBezTo>
                  <a:cubicBezTo>
                    <a:pt x="388466" y="515080"/>
                    <a:pt x="388466" y="539557"/>
                    <a:pt x="388466" y="544997"/>
                  </a:cubicBezTo>
                  <a:cubicBezTo>
                    <a:pt x="388466" y="550436"/>
                    <a:pt x="388466" y="558595"/>
                    <a:pt x="388466" y="566754"/>
                  </a:cubicBezTo>
                  <a:cubicBezTo>
                    <a:pt x="388466" y="591231"/>
                    <a:pt x="388466" y="621147"/>
                    <a:pt x="391185" y="632026"/>
                  </a:cubicBezTo>
                  <a:cubicBezTo>
                    <a:pt x="393905" y="653783"/>
                    <a:pt x="393905" y="661942"/>
                    <a:pt x="393905" y="683699"/>
                  </a:cubicBezTo>
                  <a:cubicBezTo>
                    <a:pt x="393905" y="694578"/>
                    <a:pt x="393905" y="724494"/>
                    <a:pt x="377587" y="724494"/>
                  </a:cubicBezTo>
                  <a:cubicBezTo>
                    <a:pt x="369428" y="724494"/>
                    <a:pt x="366708" y="721774"/>
                    <a:pt x="361269" y="719054"/>
                  </a:cubicBezTo>
                  <a:cubicBezTo>
                    <a:pt x="355830" y="716335"/>
                    <a:pt x="353110" y="708176"/>
                    <a:pt x="353110" y="702737"/>
                  </a:cubicBezTo>
                  <a:cubicBezTo>
                    <a:pt x="350390" y="694578"/>
                    <a:pt x="350390" y="689138"/>
                    <a:pt x="350390" y="686419"/>
                  </a:cubicBezTo>
                  <a:cubicBezTo>
                    <a:pt x="350390" y="678260"/>
                    <a:pt x="353110" y="672820"/>
                    <a:pt x="353110" y="659222"/>
                  </a:cubicBezTo>
                  <a:lnTo>
                    <a:pt x="353110" y="656502"/>
                  </a:lnTo>
                  <a:cubicBezTo>
                    <a:pt x="347671" y="675540"/>
                    <a:pt x="334073" y="694578"/>
                    <a:pt x="317754" y="708176"/>
                  </a:cubicBezTo>
                  <a:cubicBezTo>
                    <a:pt x="293278" y="727214"/>
                    <a:pt x="274240" y="735372"/>
                    <a:pt x="241604" y="735372"/>
                  </a:cubicBezTo>
                  <a:cubicBezTo>
                    <a:pt x="222566" y="735372"/>
                    <a:pt x="203529" y="732653"/>
                    <a:pt x="187211" y="727214"/>
                  </a:cubicBezTo>
                  <a:cubicBezTo>
                    <a:pt x="165454" y="719054"/>
                    <a:pt x="149136" y="708176"/>
                    <a:pt x="135537" y="694578"/>
                  </a:cubicBezTo>
                  <a:cubicBezTo>
                    <a:pt x="113780" y="672820"/>
                    <a:pt x="100182" y="648343"/>
                    <a:pt x="86583" y="621147"/>
                  </a:cubicBezTo>
                  <a:cubicBezTo>
                    <a:pt x="75705" y="599390"/>
                    <a:pt x="70266" y="580352"/>
                    <a:pt x="67546" y="555875"/>
                  </a:cubicBezTo>
                  <a:cubicBezTo>
                    <a:pt x="64826" y="539557"/>
                    <a:pt x="62107" y="525959"/>
                    <a:pt x="59387" y="509641"/>
                  </a:cubicBezTo>
                  <a:cubicBezTo>
                    <a:pt x="56667" y="493323"/>
                    <a:pt x="59387" y="485164"/>
                    <a:pt x="59387" y="468846"/>
                  </a:cubicBezTo>
                  <a:cubicBezTo>
                    <a:pt x="59387" y="414453"/>
                    <a:pt x="72985" y="362780"/>
                    <a:pt x="86583" y="302947"/>
                  </a:cubicBezTo>
                  <a:cubicBezTo>
                    <a:pt x="92023" y="275751"/>
                    <a:pt x="100182" y="248554"/>
                    <a:pt x="108341" y="224077"/>
                  </a:cubicBezTo>
                  <a:cubicBezTo>
                    <a:pt x="116500" y="196881"/>
                    <a:pt x="130098" y="169684"/>
                    <a:pt x="146416" y="145207"/>
                  </a:cubicBezTo>
                  <a:cubicBezTo>
                    <a:pt x="160014" y="123450"/>
                    <a:pt x="176332" y="101693"/>
                    <a:pt x="198090" y="85375"/>
                  </a:cubicBezTo>
                  <a:cubicBezTo>
                    <a:pt x="206249" y="77216"/>
                    <a:pt x="217127" y="71776"/>
                    <a:pt x="228006" y="69057"/>
                  </a:cubicBezTo>
                  <a:cubicBezTo>
                    <a:pt x="241604" y="63618"/>
                    <a:pt x="255202" y="58178"/>
                    <a:pt x="268801" y="58178"/>
                  </a:cubicBezTo>
                  <a:cubicBezTo>
                    <a:pt x="271520" y="58178"/>
                    <a:pt x="274240" y="58178"/>
                    <a:pt x="274240" y="58178"/>
                  </a:cubicBezTo>
                  <a:cubicBezTo>
                    <a:pt x="279679" y="58178"/>
                    <a:pt x="285119" y="58178"/>
                    <a:pt x="295997" y="60898"/>
                  </a:cubicBezTo>
                  <a:cubicBezTo>
                    <a:pt x="309595" y="63618"/>
                    <a:pt x="320474" y="66337"/>
                    <a:pt x="331353" y="71776"/>
                  </a:cubicBezTo>
                  <a:cubicBezTo>
                    <a:pt x="339512" y="77216"/>
                    <a:pt x="347671" y="85375"/>
                    <a:pt x="350390" y="93534"/>
                  </a:cubicBezTo>
                  <a:cubicBezTo>
                    <a:pt x="350390" y="88095"/>
                    <a:pt x="353110" y="79936"/>
                    <a:pt x="353110" y="74496"/>
                  </a:cubicBezTo>
                  <a:cubicBezTo>
                    <a:pt x="355830" y="71776"/>
                    <a:pt x="355830" y="69057"/>
                    <a:pt x="358549" y="63618"/>
                  </a:cubicBezTo>
                  <a:cubicBezTo>
                    <a:pt x="361269" y="60898"/>
                    <a:pt x="363989" y="58178"/>
                    <a:pt x="366708" y="58178"/>
                  </a:cubicBezTo>
                  <a:cubicBezTo>
                    <a:pt x="369428" y="58178"/>
                    <a:pt x="372148" y="60898"/>
                    <a:pt x="374867" y="63618"/>
                  </a:cubicBezTo>
                  <a:cubicBezTo>
                    <a:pt x="377587" y="69057"/>
                    <a:pt x="380307" y="77216"/>
                    <a:pt x="383027" y="82655"/>
                  </a:cubicBezTo>
                  <a:cubicBezTo>
                    <a:pt x="383027" y="90814"/>
                    <a:pt x="385746" y="107132"/>
                    <a:pt x="385746" y="126170"/>
                  </a:cubicBezTo>
                  <a:cubicBezTo>
                    <a:pt x="385746" y="150647"/>
                    <a:pt x="385746" y="177843"/>
                    <a:pt x="388466" y="186002"/>
                  </a:cubicBezTo>
                  <a:cubicBezTo>
                    <a:pt x="391185" y="207759"/>
                    <a:pt x="391185" y="215918"/>
                    <a:pt x="391185" y="237676"/>
                  </a:cubicBezTo>
                  <a:cubicBezTo>
                    <a:pt x="391185" y="248554"/>
                    <a:pt x="391185" y="278470"/>
                    <a:pt x="374867" y="278470"/>
                  </a:cubicBezTo>
                  <a:cubicBezTo>
                    <a:pt x="366708" y="278470"/>
                    <a:pt x="363989" y="275751"/>
                    <a:pt x="358549" y="273031"/>
                  </a:cubicBezTo>
                  <a:cubicBezTo>
                    <a:pt x="353110" y="270311"/>
                    <a:pt x="350390" y="262152"/>
                    <a:pt x="350390" y="256713"/>
                  </a:cubicBezTo>
                  <a:cubicBezTo>
                    <a:pt x="350390" y="251274"/>
                    <a:pt x="347671" y="245834"/>
                    <a:pt x="347671" y="240395"/>
                  </a:cubicBezTo>
                  <a:cubicBezTo>
                    <a:pt x="347671" y="232236"/>
                    <a:pt x="347671" y="224077"/>
                    <a:pt x="347671" y="213199"/>
                  </a:cubicBezTo>
                  <a:cubicBezTo>
                    <a:pt x="347671" y="207759"/>
                    <a:pt x="347671" y="199600"/>
                    <a:pt x="344951" y="194161"/>
                  </a:cubicBezTo>
                  <a:cubicBezTo>
                    <a:pt x="342232" y="180563"/>
                    <a:pt x="342232" y="164245"/>
                    <a:pt x="339512" y="150647"/>
                  </a:cubicBezTo>
                  <a:cubicBezTo>
                    <a:pt x="336792" y="137048"/>
                    <a:pt x="331353" y="123450"/>
                    <a:pt x="323194" y="112571"/>
                  </a:cubicBezTo>
                  <a:cubicBezTo>
                    <a:pt x="317754" y="104412"/>
                    <a:pt x="304156" y="101693"/>
                    <a:pt x="293278" y="101693"/>
                  </a:cubicBezTo>
                  <a:cubicBezTo>
                    <a:pt x="279679" y="101693"/>
                    <a:pt x="271520" y="109852"/>
                    <a:pt x="263361" y="120730"/>
                  </a:cubicBezTo>
                  <a:cubicBezTo>
                    <a:pt x="257922" y="131609"/>
                    <a:pt x="247044" y="139768"/>
                    <a:pt x="241604" y="153366"/>
                  </a:cubicBezTo>
                  <a:cubicBezTo>
                    <a:pt x="236165" y="166964"/>
                    <a:pt x="233445" y="180563"/>
                    <a:pt x="233445" y="194161"/>
                  </a:cubicBezTo>
                  <a:cubicBezTo>
                    <a:pt x="233445" y="207759"/>
                    <a:pt x="230725" y="218638"/>
                    <a:pt x="225286" y="232236"/>
                  </a:cubicBezTo>
                  <a:cubicBezTo>
                    <a:pt x="219847" y="245834"/>
                    <a:pt x="219847" y="262152"/>
                    <a:pt x="217127" y="275751"/>
                  </a:cubicBezTo>
                  <a:cubicBezTo>
                    <a:pt x="214407" y="289349"/>
                    <a:pt x="214407" y="302947"/>
                    <a:pt x="211688" y="316545"/>
                  </a:cubicBezTo>
                  <a:cubicBezTo>
                    <a:pt x="211688" y="330144"/>
                    <a:pt x="206249" y="341022"/>
                    <a:pt x="206249" y="354621"/>
                  </a:cubicBezTo>
                  <a:cubicBezTo>
                    <a:pt x="203529" y="368219"/>
                    <a:pt x="203529" y="381817"/>
                    <a:pt x="200809" y="398135"/>
                  </a:cubicBezTo>
                  <a:cubicBezTo>
                    <a:pt x="198090" y="411733"/>
                    <a:pt x="198090" y="425332"/>
                    <a:pt x="195370" y="438930"/>
                  </a:cubicBezTo>
                  <a:cubicBezTo>
                    <a:pt x="195370" y="449809"/>
                    <a:pt x="192650" y="463407"/>
                    <a:pt x="192650" y="474286"/>
                  </a:cubicBezTo>
                  <a:cubicBezTo>
                    <a:pt x="192650" y="490603"/>
                    <a:pt x="195370" y="509641"/>
                    <a:pt x="195370" y="525959"/>
                  </a:cubicBezTo>
                  <a:cubicBezTo>
                    <a:pt x="195370" y="550436"/>
                    <a:pt x="203529" y="572193"/>
                    <a:pt x="208968" y="596670"/>
                  </a:cubicBezTo>
                  <a:cubicBezTo>
                    <a:pt x="211688" y="604829"/>
                    <a:pt x="211688" y="615708"/>
                    <a:pt x="214407" y="623867"/>
                  </a:cubicBezTo>
                  <a:cubicBezTo>
                    <a:pt x="217127" y="634745"/>
                    <a:pt x="222566" y="645624"/>
                    <a:pt x="228006" y="656502"/>
                  </a:cubicBezTo>
                  <a:cubicBezTo>
                    <a:pt x="236165" y="670101"/>
                    <a:pt x="252483" y="689138"/>
                    <a:pt x="271520" y="689138"/>
                  </a:cubicBezTo>
                  <a:cubicBezTo>
                    <a:pt x="287838" y="689138"/>
                    <a:pt x="298717" y="675540"/>
                    <a:pt x="306876" y="664661"/>
                  </a:cubicBezTo>
                  <a:cubicBezTo>
                    <a:pt x="320474" y="645624"/>
                    <a:pt x="325914" y="623867"/>
                    <a:pt x="331353" y="602109"/>
                  </a:cubicBezTo>
                  <a:cubicBezTo>
                    <a:pt x="334073" y="583072"/>
                    <a:pt x="336792" y="564034"/>
                    <a:pt x="336792" y="544997"/>
                  </a:cubicBezTo>
                  <a:cubicBezTo>
                    <a:pt x="336792" y="531398"/>
                    <a:pt x="336792" y="512361"/>
                    <a:pt x="336792" y="498762"/>
                  </a:cubicBezTo>
                  <a:cubicBezTo>
                    <a:pt x="336792" y="496043"/>
                    <a:pt x="336792" y="493323"/>
                    <a:pt x="336792" y="490603"/>
                  </a:cubicBezTo>
                  <a:cubicBezTo>
                    <a:pt x="336792" y="479725"/>
                    <a:pt x="336792" y="477005"/>
                    <a:pt x="320474" y="477005"/>
                  </a:cubicBezTo>
                  <a:cubicBezTo>
                    <a:pt x="309595" y="477005"/>
                    <a:pt x="295997" y="479725"/>
                    <a:pt x="282399" y="479725"/>
                  </a:cubicBezTo>
                  <a:cubicBezTo>
                    <a:pt x="271520" y="479725"/>
                    <a:pt x="260642" y="479725"/>
                    <a:pt x="252483" y="474286"/>
                  </a:cubicBezTo>
                  <a:cubicBezTo>
                    <a:pt x="249763" y="471566"/>
                    <a:pt x="247044" y="468846"/>
                    <a:pt x="247044" y="466126"/>
                  </a:cubicBezTo>
                  <a:cubicBezTo>
                    <a:pt x="247044" y="463407"/>
                    <a:pt x="247044" y="460687"/>
                    <a:pt x="249763" y="457968"/>
                  </a:cubicBezTo>
                  <a:cubicBezTo>
                    <a:pt x="255202" y="452528"/>
                    <a:pt x="260642" y="449809"/>
                    <a:pt x="268801" y="447089"/>
                  </a:cubicBezTo>
                  <a:cubicBezTo>
                    <a:pt x="282399" y="441650"/>
                    <a:pt x="295997" y="438930"/>
                    <a:pt x="312315" y="436210"/>
                  </a:cubicBezTo>
                  <a:cubicBezTo>
                    <a:pt x="325914" y="433491"/>
                    <a:pt x="339512" y="433491"/>
                    <a:pt x="353110" y="430771"/>
                  </a:cubicBezTo>
                  <a:cubicBezTo>
                    <a:pt x="363989" y="430771"/>
                    <a:pt x="374867" y="430771"/>
                    <a:pt x="385746" y="430771"/>
                  </a:cubicBezTo>
                  <a:cubicBezTo>
                    <a:pt x="402064" y="430771"/>
                    <a:pt x="426541" y="428051"/>
                    <a:pt x="437420" y="428051"/>
                  </a:cubicBezTo>
                  <a:cubicBezTo>
                    <a:pt x="451018" y="422612"/>
                    <a:pt x="464616" y="425332"/>
                    <a:pt x="464616" y="436210"/>
                  </a:cubicBezTo>
                </a:path>
              </a:pathLst>
            </a:custGeom>
            <a:grpFill/>
            <a:ln w="27168" cap="flat">
              <a:noFill/>
              <a:prstDash val="solid"/>
              <a:miter/>
            </a:ln>
          </p:spPr>
          <p:txBody>
            <a:bodyPr rtlCol="0" anchor="ctr"/>
            <a:lstStyle/>
            <a:p>
              <a:endParaRPr/>
            </a:p>
          </p:txBody>
        </p:sp>
        <p:sp>
          <p:nvSpPr>
            <p:cNvPr id="48" name="Freeform: Shape 47">
              <a:extLst>
                <a:ext uri="{FF2B5EF4-FFF2-40B4-BE49-F238E27FC236}">
                  <a16:creationId xmlns:a16="http://schemas.microsoft.com/office/drawing/2014/main" id="{F208AE6F-C8BE-4B86-B1BE-7988067A1FC0}"/>
                </a:ext>
              </a:extLst>
            </p:cNvPr>
            <p:cNvSpPr/>
            <p:nvPr/>
          </p:nvSpPr>
          <p:spPr>
            <a:xfrm>
              <a:off x="9053923" y="4178559"/>
              <a:ext cx="625521" cy="788700"/>
            </a:xfrm>
            <a:custGeom>
              <a:avLst/>
              <a:gdLst>
                <a:gd name="connsiteX0" fmla="*/ 536838 w 625521"/>
                <a:gd name="connsiteY0" fmla="*/ 680979 h 788699"/>
                <a:gd name="connsiteX1" fmla="*/ 574913 w 625521"/>
                <a:gd name="connsiteY1" fmla="*/ 697297 h 788699"/>
                <a:gd name="connsiteX2" fmla="*/ 566755 w 625521"/>
                <a:gd name="connsiteY2" fmla="*/ 713615 h 788699"/>
                <a:gd name="connsiteX3" fmla="*/ 550437 w 625521"/>
                <a:gd name="connsiteY3" fmla="*/ 721774 h 788699"/>
                <a:gd name="connsiteX4" fmla="*/ 528680 w 625521"/>
                <a:gd name="connsiteY4" fmla="*/ 724494 h 788699"/>
                <a:gd name="connsiteX5" fmla="*/ 417174 w 625521"/>
                <a:gd name="connsiteY5" fmla="*/ 724494 h 788699"/>
                <a:gd name="connsiteX6" fmla="*/ 398136 w 625521"/>
                <a:gd name="connsiteY6" fmla="*/ 724494 h 788699"/>
                <a:gd name="connsiteX7" fmla="*/ 373659 w 625521"/>
                <a:gd name="connsiteY7" fmla="*/ 724494 h 788699"/>
                <a:gd name="connsiteX8" fmla="*/ 346462 w 625521"/>
                <a:gd name="connsiteY8" fmla="*/ 719054 h 788699"/>
                <a:gd name="connsiteX9" fmla="*/ 330144 w 625521"/>
                <a:gd name="connsiteY9" fmla="*/ 702737 h 788699"/>
                <a:gd name="connsiteX10" fmla="*/ 335584 w 625521"/>
                <a:gd name="connsiteY10" fmla="*/ 694578 h 788699"/>
                <a:gd name="connsiteX11" fmla="*/ 357341 w 625521"/>
                <a:gd name="connsiteY11" fmla="*/ 686419 h 788699"/>
                <a:gd name="connsiteX12" fmla="*/ 395416 w 625521"/>
                <a:gd name="connsiteY12" fmla="*/ 680979 h 788699"/>
                <a:gd name="connsiteX13" fmla="*/ 381817 w 625521"/>
                <a:gd name="connsiteY13" fmla="*/ 656502 h 788699"/>
                <a:gd name="connsiteX14" fmla="*/ 379098 w 625521"/>
                <a:gd name="connsiteY14" fmla="*/ 585791 h 788699"/>
                <a:gd name="connsiteX15" fmla="*/ 379098 w 625521"/>
                <a:gd name="connsiteY15" fmla="*/ 517800 h 788699"/>
                <a:gd name="connsiteX16" fmla="*/ 379098 w 625521"/>
                <a:gd name="connsiteY16" fmla="*/ 474286 h 788699"/>
                <a:gd name="connsiteX17" fmla="*/ 379098 w 625521"/>
                <a:gd name="connsiteY17" fmla="*/ 430771 h 788699"/>
                <a:gd name="connsiteX18" fmla="*/ 381817 w 625521"/>
                <a:gd name="connsiteY18" fmla="*/ 411733 h 788699"/>
                <a:gd name="connsiteX19" fmla="*/ 379098 w 625521"/>
                <a:gd name="connsiteY19" fmla="*/ 400855 h 788699"/>
                <a:gd name="connsiteX20" fmla="*/ 370939 w 625521"/>
                <a:gd name="connsiteY20" fmla="*/ 398135 h 788699"/>
                <a:gd name="connsiteX21" fmla="*/ 338304 w 625521"/>
                <a:gd name="connsiteY21" fmla="*/ 400855 h 788699"/>
                <a:gd name="connsiteX22" fmla="*/ 289349 w 625521"/>
                <a:gd name="connsiteY22" fmla="*/ 403575 h 788699"/>
                <a:gd name="connsiteX23" fmla="*/ 264872 w 625521"/>
                <a:gd name="connsiteY23" fmla="*/ 400855 h 788699"/>
                <a:gd name="connsiteX24" fmla="*/ 259433 w 625521"/>
                <a:gd name="connsiteY24" fmla="*/ 406294 h 788699"/>
                <a:gd name="connsiteX25" fmla="*/ 259433 w 625521"/>
                <a:gd name="connsiteY25" fmla="*/ 425332 h 788699"/>
                <a:gd name="connsiteX26" fmla="*/ 259433 w 625521"/>
                <a:gd name="connsiteY26" fmla="*/ 449809 h 788699"/>
                <a:gd name="connsiteX27" fmla="*/ 259433 w 625521"/>
                <a:gd name="connsiteY27" fmla="*/ 471566 h 788699"/>
                <a:gd name="connsiteX28" fmla="*/ 259433 w 625521"/>
                <a:gd name="connsiteY28" fmla="*/ 504202 h 788699"/>
                <a:gd name="connsiteX29" fmla="*/ 259433 w 625521"/>
                <a:gd name="connsiteY29" fmla="*/ 509641 h 788699"/>
                <a:gd name="connsiteX30" fmla="*/ 256714 w 625521"/>
                <a:gd name="connsiteY30" fmla="*/ 542277 h 788699"/>
                <a:gd name="connsiteX31" fmla="*/ 256714 w 625521"/>
                <a:gd name="connsiteY31" fmla="*/ 577632 h 788699"/>
                <a:gd name="connsiteX32" fmla="*/ 256714 w 625521"/>
                <a:gd name="connsiteY32" fmla="*/ 612988 h 788699"/>
                <a:gd name="connsiteX33" fmla="*/ 253994 w 625521"/>
                <a:gd name="connsiteY33" fmla="*/ 656502 h 788699"/>
                <a:gd name="connsiteX34" fmla="*/ 256714 w 625521"/>
                <a:gd name="connsiteY34" fmla="*/ 678260 h 788699"/>
                <a:gd name="connsiteX35" fmla="*/ 286629 w 625521"/>
                <a:gd name="connsiteY35" fmla="*/ 694578 h 788699"/>
                <a:gd name="connsiteX36" fmla="*/ 281191 w 625521"/>
                <a:gd name="connsiteY36" fmla="*/ 710895 h 788699"/>
                <a:gd name="connsiteX37" fmla="*/ 264872 w 625521"/>
                <a:gd name="connsiteY37" fmla="*/ 719054 h 788699"/>
                <a:gd name="connsiteX38" fmla="*/ 243116 w 625521"/>
                <a:gd name="connsiteY38" fmla="*/ 721774 h 788699"/>
                <a:gd name="connsiteX39" fmla="*/ 243116 w 625521"/>
                <a:gd name="connsiteY39" fmla="*/ 721774 h 788699"/>
                <a:gd name="connsiteX40" fmla="*/ 232236 w 625521"/>
                <a:gd name="connsiteY40" fmla="*/ 727214 h 788699"/>
                <a:gd name="connsiteX41" fmla="*/ 224078 w 625521"/>
                <a:gd name="connsiteY41" fmla="*/ 735372 h 788699"/>
                <a:gd name="connsiteX42" fmla="*/ 213199 w 625521"/>
                <a:gd name="connsiteY42" fmla="*/ 738092 h 788699"/>
                <a:gd name="connsiteX43" fmla="*/ 183283 w 625521"/>
                <a:gd name="connsiteY43" fmla="*/ 727214 h 788699"/>
                <a:gd name="connsiteX44" fmla="*/ 175124 w 625521"/>
                <a:gd name="connsiteY44" fmla="*/ 719054 h 788699"/>
                <a:gd name="connsiteX45" fmla="*/ 145208 w 625521"/>
                <a:gd name="connsiteY45" fmla="*/ 719054 h 788699"/>
                <a:gd name="connsiteX46" fmla="*/ 126170 w 625521"/>
                <a:gd name="connsiteY46" fmla="*/ 719054 h 788699"/>
                <a:gd name="connsiteX47" fmla="*/ 101693 w 625521"/>
                <a:gd name="connsiteY47" fmla="*/ 719054 h 788699"/>
                <a:gd name="connsiteX48" fmla="*/ 74496 w 625521"/>
                <a:gd name="connsiteY48" fmla="*/ 713615 h 788699"/>
                <a:gd name="connsiteX49" fmla="*/ 58178 w 625521"/>
                <a:gd name="connsiteY49" fmla="*/ 697297 h 788699"/>
                <a:gd name="connsiteX50" fmla="*/ 63618 w 625521"/>
                <a:gd name="connsiteY50" fmla="*/ 689138 h 788699"/>
                <a:gd name="connsiteX51" fmla="*/ 85375 w 625521"/>
                <a:gd name="connsiteY51" fmla="*/ 680979 h 788699"/>
                <a:gd name="connsiteX52" fmla="*/ 131609 w 625521"/>
                <a:gd name="connsiteY52" fmla="*/ 675540 h 788699"/>
                <a:gd name="connsiteX53" fmla="*/ 131609 w 625521"/>
                <a:gd name="connsiteY53" fmla="*/ 667381 h 788699"/>
                <a:gd name="connsiteX54" fmla="*/ 131609 w 625521"/>
                <a:gd name="connsiteY54" fmla="*/ 651063 h 788699"/>
                <a:gd name="connsiteX55" fmla="*/ 131609 w 625521"/>
                <a:gd name="connsiteY55" fmla="*/ 618427 h 788699"/>
                <a:gd name="connsiteX56" fmla="*/ 131609 w 625521"/>
                <a:gd name="connsiteY56" fmla="*/ 580352 h 788699"/>
                <a:gd name="connsiteX57" fmla="*/ 131609 w 625521"/>
                <a:gd name="connsiteY57" fmla="*/ 531398 h 788699"/>
                <a:gd name="connsiteX58" fmla="*/ 131609 w 625521"/>
                <a:gd name="connsiteY58" fmla="*/ 466126 h 788699"/>
                <a:gd name="connsiteX59" fmla="*/ 131609 w 625521"/>
                <a:gd name="connsiteY59" fmla="*/ 422612 h 788699"/>
                <a:gd name="connsiteX60" fmla="*/ 131609 w 625521"/>
                <a:gd name="connsiteY60" fmla="*/ 411733 h 788699"/>
                <a:gd name="connsiteX61" fmla="*/ 131609 w 625521"/>
                <a:gd name="connsiteY61" fmla="*/ 398135 h 788699"/>
                <a:gd name="connsiteX62" fmla="*/ 126170 w 625521"/>
                <a:gd name="connsiteY62" fmla="*/ 389976 h 788699"/>
                <a:gd name="connsiteX63" fmla="*/ 101693 w 625521"/>
                <a:gd name="connsiteY63" fmla="*/ 387257 h 788699"/>
                <a:gd name="connsiteX64" fmla="*/ 77216 w 625521"/>
                <a:gd name="connsiteY64" fmla="*/ 376378 h 788699"/>
                <a:gd name="connsiteX65" fmla="*/ 82655 w 625521"/>
                <a:gd name="connsiteY65" fmla="*/ 368219 h 788699"/>
                <a:gd name="connsiteX66" fmla="*/ 98973 w 625521"/>
                <a:gd name="connsiteY66" fmla="*/ 360060 h 788699"/>
                <a:gd name="connsiteX67" fmla="*/ 118011 w 625521"/>
                <a:gd name="connsiteY67" fmla="*/ 357340 h 788699"/>
                <a:gd name="connsiteX68" fmla="*/ 131609 w 625521"/>
                <a:gd name="connsiteY68" fmla="*/ 351901 h 788699"/>
                <a:gd name="connsiteX69" fmla="*/ 131609 w 625521"/>
                <a:gd name="connsiteY69" fmla="*/ 343742 h 788699"/>
                <a:gd name="connsiteX70" fmla="*/ 131609 w 625521"/>
                <a:gd name="connsiteY70" fmla="*/ 270311 h 788699"/>
                <a:gd name="connsiteX71" fmla="*/ 137048 w 625521"/>
                <a:gd name="connsiteY71" fmla="*/ 145207 h 788699"/>
                <a:gd name="connsiteX72" fmla="*/ 139768 w 625521"/>
                <a:gd name="connsiteY72" fmla="*/ 123450 h 788699"/>
                <a:gd name="connsiteX73" fmla="*/ 123450 w 625521"/>
                <a:gd name="connsiteY73" fmla="*/ 123450 h 788699"/>
                <a:gd name="connsiteX74" fmla="*/ 118011 w 625521"/>
                <a:gd name="connsiteY74" fmla="*/ 123450 h 788699"/>
                <a:gd name="connsiteX75" fmla="*/ 101693 w 625521"/>
                <a:gd name="connsiteY75" fmla="*/ 123450 h 788699"/>
                <a:gd name="connsiteX76" fmla="*/ 74496 w 625521"/>
                <a:gd name="connsiteY76" fmla="*/ 118011 h 788699"/>
                <a:gd name="connsiteX77" fmla="*/ 58178 w 625521"/>
                <a:gd name="connsiteY77" fmla="*/ 101693 h 788699"/>
                <a:gd name="connsiteX78" fmla="*/ 63618 w 625521"/>
                <a:gd name="connsiteY78" fmla="*/ 93534 h 788699"/>
                <a:gd name="connsiteX79" fmla="*/ 85375 w 625521"/>
                <a:gd name="connsiteY79" fmla="*/ 85375 h 788699"/>
                <a:gd name="connsiteX80" fmla="*/ 137048 w 625521"/>
                <a:gd name="connsiteY80" fmla="*/ 82655 h 788699"/>
                <a:gd name="connsiteX81" fmla="*/ 147927 w 625521"/>
                <a:gd name="connsiteY81" fmla="*/ 82655 h 788699"/>
                <a:gd name="connsiteX82" fmla="*/ 186003 w 625521"/>
                <a:gd name="connsiteY82" fmla="*/ 58178 h 788699"/>
                <a:gd name="connsiteX83" fmla="*/ 226797 w 625521"/>
                <a:gd name="connsiteY83" fmla="*/ 79936 h 788699"/>
                <a:gd name="connsiteX84" fmla="*/ 253994 w 625521"/>
                <a:gd name="connsiteY84" fmla="*/ 79936 h 788699"/>
                <a:gd name="connsiteX85" fmla="*/ 294789 w 625521"/>
                <a:gd name="connsiteY85" fmla="*/ 96253 h 788699"/>
                <a:gd name="connsiteX86" fmla="*/ 283910 w 625521"/>
                <a:gd name="connsiteY86" fmla="*/ 112571 h 788699"/>
                <a:gd name="connsiteX87" fmla="*/ 267592 w 625521"/>
                <a:gd name="connsiteY87" fmla="*/ 120730 h 788699"/>
                <a:gd name="connsiteX88" fmla="*/ 245835 w 625521"/>
                <a:gd name="connsiteY88" fmla="*/ 123450 h 788699"/>
                <a:gd name="connsiteX89" fmla="*/ 237676 w 625521"/>
                <a:gd name="connsiteY89" fmla="*/ 123450 h 788699"/>
                <a:gd name="connsiteX90" fmla="*/ 240396 w 625521"/>
                <a:gd name="connsiteY90" fmla="*/ 128889 h 788699"/>
                <a:gd name="connsiteX91" fmla="*/ 251274 w 625521"/>
                <a:gd name="connsiteY91" fmla="*/ 177843 h 788699"/>
                <a:gd name="connsiteX92" fmla="*/ 256714 w 625521"/>
                <a:gd name="connsiteY92" fmla="*/ 226797 h 788699"/>
                <a:gd name="connsiteX93" fmla="*/ 262153 w 625521"/>
                <a:gd name="connsiteY93" fmla="*/ 273031 h 788699"/>
                <a:gd name="connsiteX94" fmla="*/ 262153 w 625521"/>
                <a:gd name="connsiteY94" fmla="*/ 289349 h 788699"/>
                <a:gd name="connsiteX95" fmla="*/ 262153 w 625521"/>
                <a:gd name="connsiteY95" fmla="*/ 297508 h 788699"/>
                <a:gd name="connsiteX96" fmla="*/ 264872 w 625521"/>
                <a:gd name="connsiteY96" fmla="*/ 321985 h 788699"/>
                <a:gd name="connsiteX97" fmla="*/ 270312 w 625521"/>
                <a:gd name="connsiteY97" fmla="*/ 335583 h 788699"/>
                <a:gd name="connsiteX98" fmla="*/ 270312 w 625521"/>
                <a:gd name="connsiteY98" fmla="*/ 338303 h 788699"/>
                <a:gd name="connsiteX99" fmla="*/ 270312 w 625521"/>
                <a:gd name="connsiteY99" fmla="*/ 346462 h 788699"/>
                <a:gd name="connsiteX100" fmla="*/ 278471 w 625521"/>
                <a:gd name="connsiteY100" fmla="*/ 354621 h 788699"/>
                <a:gd name="connsiteX101" fmla="*/ 338304 w 625521"/>
                <a:gd name="connsiteY101" fmla="*/ 349181 h 788699"/>
                <a:gd name="connsiteX102" fmla="*/ 365500 w 625521"/>
                <a:gd name="connsiteY102" fmla="*/ 349181 h 788699"/>
                <a:gd name="connsiteX103" fmla="*/ 381817 w 625521"/>
                <a:gd name="connsiteY103" fmla="*/ 349181 h 788699"/>
                <a:gd name="connsiteX104" fmla="*/ 392697 w 625521"/>
                <a:gd name="connsiteY104" fmla="*/ 338303 h 788699"/>
                <a:gd name="connsiteX105" fmla="*/ 389977 w 625521"/>
                <a:gd name="connsiteY105" fmla="*/ 313826 h 788699"/>
                <a:gd name="connsiteX106" fmla="*/ 392697 w 625521"/>
                <a:gd name="connsiteY106" fmla="*/ 262152 h 788699"/>
                <a:gd name="connsiteX107" fmla="*/ 395416 w 625521"/>
                <a:gd name="connsiteY107" fmla="*/ 224077 h 788699"/>
                <a:gd name="connsiteX108" fmla="*/ 398136 w 625521"/>
                <a:gd name="connsiteY108" fmla="*/ 177843 h 788699"/>
                <a:gd name="connsiteX109" fmla="*/ 395416 w 625521"/>
                <a:gd name="connsiteY109" fmla="*/ 153366 h 788699"/>
                <a:gd name="connsiteX110" fmla="*/ 395416 w 625521"/>
                <a:gd name="connsiteY110" fmla="*/ 137048 h 788699"/>
                <a:gd name="connsiteX111" fmla="*/ 379098 w 625521"/>
                <a:gd name="connsiteY111" fmla="*/ 137048 h 788699"/>
                <a:gd name="connsiteX112" fmla="*/ 351902 w 625521"/>
                <a:gd name="connsiteY112" fmla="*/ 131609 h 788699"/>
                <a:gd name="connsiteX113" fmla="*/ 338304 w 625521"/>
                <a:gd name="connsiteY113" fmla="*/ 115291 h 788699"/>
                <a:gd name="connsiteX114" fmla="*/ 343742 w 625521"/>
                <a:gd name="connsiteY114" fmla="*/ 107132 h 788699"/>
                <a:gd name="connsiteX115" fmla="*/ 362780 w 625521"/>
                <a:gd name="connsiteY115" fmla="*/ 98973 h 788699"/>
                <a:gd name="connsiteX116" fmla="*/ 395416 w 625521"/>
                <a:gd name="connsiteY116" fmla="*/ 96253 h 788699"/>
                <a:gd name="connsiteX117" fmla="*/ 403575 w 625521"/>
                <a:gd name="connsiteY117" fmla="*/ 90814 h 788699"/>
                <a:gd name="connsiteX118" fmla="*/ 422612 w 625521"/>
                <a:gd name="connsiteY118" fmla="*/ 88095 h 788699"/>
                <a:gd name="connsiteX119" fmla="*/ 428052 w 625521"/>
                <a:gd name="connsiteY119" fmla="*/ 88095 h 788699"/>
                <a:gd name="connsiteX120" fmla="*/ 447090 w 625521"/>
                <a:gd name="connsiteY120" fmla="*/ 90814 h 788699"/>
                <a:gd name="connsiteX121" fmla="*/ 455249 w 625521"/>
                <a:gd name="connsiteY121" fmla="*/ 96253 h 788699"/>
                <a:gd name="connsiteX122" fmla="*/ 525960 w 625521"/>
                <a:gd name="connsiteY122" fmla="*/ 93534 h 788699"/>
                <a:gd name="connsiteX123" fmla="*/ 561315 w 625521"/>
                <a:gd name="connsiteY123" fmla="*/ 109852 h 788699"/>
                <a:gd name="connsiteX124" fmla="*/ 555876 w 625521"/>
                <a:gd name="connsiteY124" fmla="*/ 126170 h 788699"/>
                <a:gd name="connsiteX125" fmla="*/ 539558 w 625521"/>
                <a:gd name="connsiteY125" fmla="*/ 134329 h 788699"/>
                <a:gd name="connsiteX126" fmla="*/ 517800 w 625521"/>
                <a:gd name="connsiteY126" fmla="*/ 137048 h 788699"/>
                <a:gd name="connsiteX127" fmla="*/ 477006 w 625521"/>
                <a:gd name="connsiteY127" fmla="*/ 137048 h 788699"/>
                <a:gd name="connsiteX128" fmla="*/ 485165 w 625521"/>
                <a:gd name="connsiteY128" fmla="*/ 161525 h 788699"/>
                <a:gd name="connsiteX129" fmla="*/ 496043 w 625521"/>
                <a:gd name="connsiteY129" fmla="*/ 210479 h 788699"/>
                <a:gd name="connsiteX130" fmla="*/ 501483 w 625521"/>
                <a:gd name="connsiteY130" fmla="*/ 251274 h 788699"/>
                <a:gd name="connsiteX131" fmla="*/ 506922 w 625521"/>
                <a:gd name="connsiteY131" fmla="*/ 292069 h 788699"/>
                <a:gd name="connsiteX132" fmla="*/ 506922 w 625521"/>
                <a:gd name="connsiteY132" fmla="*/ 321985 h 788699"/>
                <a:gd name="connsiteX133" fmla="*/ 509642 w 625521"/>
                <a:gd name="connsiteY133" fmla="*/ 341022 h 788699"/>
                <a:gd name="connsiteX134" fmla="*/ 509642 w 625521"/>
                <a:gd name="connsiteY134" fmla="*/ 343742 h 788699"/>
                <a:gd name="connsiteX135" fmla="*/ 517800 w 625521"/>
                <a:gd name="connsiteY135" fmla="*/ 349181 h 788699"/>
                <a:gd name="connsiteX136" fmla="*/ 528680 w 625521"/>
                <a:gd name="connsiteY136" fmla="*/ 349181 h 788699"/>
                <a:gd name="connsiteX137" fmla="*/ 550437 w 625521"/>
                <a:gd name="connsiteY137" fmla="*/ 357340 h 788699"/>
                <a:gd name="connsiteX138" fmla="*/ 550437 w 625521"/>
                <a:gd name="connsiteY138" fmla="*/ 362780 h 788699"/>
                <a:gd name="connsiteX139" fmla="*/ 534119 w 625521"/>
                <a:gd name="connsiteY139" fmla="*/ 384537 h 788699"/>
                <a:gd name="connsiteX140" fmla="*/ 520520 w 625521"/>
                <a:gd name="connsiteY140" fmla="*/ 389976 h 788699"/>
                <a:gd name="connsiteX141" fmla="*/ 512362 w 625521"/>
                <a:gd name="connsiteY141" fmla="*/ 395415 h 788699"/>
                <a:gd name="connsiteX142" fmla="*/ 512362 w 625521"/>
                <a:gd name="connsiteY142" fmla="*/ 398135 h 788699"/>
                <a:gd name="connsiteX143" fmla="*/ 512362 w 625521"/>
                <a:gd name="connsiteY143" fmla="*/ 409014 h 788699"/>
                <a:gd name="connsiteX144" fmla="*/ 512362 w 625521"/>
                <a:gd name="connsiteY144" fmla="*/ 414453 h 788699"/>
                <a:gd name="connsiteX145" fmla="*/ 512362 w 625521"/>
                <a:gd name="connsiteY145" fmla="*/ 438930 h 788699"/>
                <a:gd name="connsiteX146" fmla="*/ 515081 w 625521"/>
                <a:gd name="connsiteY146" fmla="*/ 504202 h 788699"/>
                <a:gd name="connsiteX147" fmla="*/ 520520 w 625521"/>
                <a:gd name="connsiteY147" fmla="*/ 572193 h 788699"/>
                <a:gd name="connsiteX148" fmla="*/ 517800 w 625521"/>
                <a:gd name="connsiteY148" fmla="*/ 604829 h 788699"/>
                <a:gd name="connsiteX149" fmla="*/ 512362 w 625521"/>
                <a:gd name="connsiteY149" fmla="*/ 661942 h 788699"/>
                <a:gd name="connsiteX150" fmla="*/ 509642 w 625521"/>
                <a:gd name="connsiteY150" fmla="*/ 670101 h 788699"/>
                <a:gd name="connsiteX151" fmla="*/ 512362 w 625521"/>
                <a:gd name="connsiteY151" fmla="*/ 680979 h 788699"/>
                <a:gd name="connsiteX152" fmla="*/ 512362 w 625521"/>
                <a:gd name="connsiteY152" fmla="*/ 686419 h 788699"/>
                <a:gd name="connsiteX153" fmla="*/ 536838 w 625521"/>
                <a:gd name="connsiteY153" fmla="*/ 680979 h 788699"/>
                <a:gd name="connsiteX154" fmla="*/ 536838 w 625521"/>
                <a:gd name="connsiteY154" fmla="*/ 680979 h 78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Lst>
              <a:rect l="l" t="t" r="r" b="b"/>
              <a:pathLst>
                <a:path w="625521" h="788699">
                  <a:moveTo>
                    <a:pt x="536838" y="680979"/>
                  </a:moveTo>
                  <a:cubicBezTo>
                    <a:pt x="550437" y="680979"/>
                    <a:pt x="574913" y="680979"/>
                    <a:pt x="574913" y="697297"/>
                  </a:cubicBezTo>
                  <a:cubicBezTo>
                    <a:pt x="574913" y="705456"/>
                    <a:pt x="572194" y="708176"/>
                    <a:pt x="566755" y="713615"/>
                  </a:cubicBezTo>
                  <a:cubicBezTo>
                    <a:pt x="561315" y="719054"/>
                    <a:pt x="555876" y="721774"/>
                    <a:pt x="550437" y="721774"/>
                  </a:cubicBezTo>
                  <a:cubicBezTo>
                    <a:pt x="539558" y="724494"/>
                    <a:pt x="534119" y="724494"/>
                    <a:pt x="528680" y="724494"/>
                  </a:cubicBezTo>
                  <a:cubicBezTo>
                    <a:pt x="517800" y="724494"/>
                    <a:pt x="428052" y="724494"/>
                    <a:pt x="417174" y="724494"/>
                  </a:cubicBezTo>
                  <a:cubicBezTo>
                    <a:pt x="403575" y="724494"/>
                    <a:pt x="414454" y="724494"/>
                    <a:pt x="398136" y="724494"/>
                  </a:cubicBezTo>
                  <a:cubicBezTo>
                    <a:pt x="389977" y="724494"/>
                    <a:pt x="381817" y="724494"/>
                    <a:pt x="373659" y="724494"/>
                  </a:cubicBezTo>
                  <a:cubicBezTo>
                    <a:pt x="365500" y="724494"/>
                    <a:pt x="354621" y="721774"/>
                    <a:pt x="346462" y="719054"/>
                  </a:cubicBezTo>
                  <a:cubicBezTo>
                    <a:pt x="338304" y="716335"/>
                    <a:pt x="330144" y="708176"/>
                    <a:pt x="330144" y="702737"/>
                  </a:cubicBezTo>
                  <a:cubicBezTo>
                    <a:pt x="330144" y="700017"/>
                    <a:pt x="330144" y="697297"/>
                    <a:pt x="335584" y="694578"/>
                  </a:cubicBezTo>
                  <a:cubicBezTo>
                    <a:pt x="341023" y="691858"/>
                    <a:pt x="351902" y="689138"/>
                    <a:pt x="357341" y="686419"/>
                  </a:cubicBezTo>
                  <a:cubicBezTo>
                    <a:pt x="373659" y="683699"/>
                    <a:pt x="387257" y="680979"/>
                    <a:pt x="395416" y="680979"/>
                  </a:cubicBezTo>
                  <a:cubicBezTo>
                    <a:pt x="387257" y="675540"/>
                    <a:pt x="384537" y="670101"/>
                    <a:pt x="381817" y="656502"/>
                  </a:cubicBezTo>
                  <a:cubicBezTo>
                    <a:pt x="379098" y="632026"/>
                    <a:pt x="379098" y="610268"/>
                    <a:pt x="379098" y="585791"/>
                  </a:cubicBezTo>
                  <a:cubicBezTo>
                    <a:pt x="379098" y="564034"/>
                    <a:pt x="379098" y="542277"/>
                    <a:pt x="379098" y="517800"/>
                  </a:cubicBezTo>
                  <a:cubicBezTo>
                    <a:pt x="379098" y="504202"/>
                    <a:pt x="379098" y="487884"/>
                    <a:pt x="379098" y="474286"/>
                  </a:cubicBezTo>
                  <a:cubicBezTo>
                    <a:pt x="379098" y="457968"/>
                    <a:pt x="376379" y="444369"/>
                    <a:pt x="379098" y="430771"/>
                  </a:cubicBezTo>
                  <a:cubicBezTo>
                    <a:pt x="379098" y="425332"/>
                    <a:pt x="381817" y="417173"/>
                    <a:pt x="381817" y="411733"/>
                  </a:cubicBezTo>
                  <a:cubicBezTo>
                    <a:pt x="381817" y="406294"/>
                    <a:pt x="381817" y="403575"/>
                    <a:pt x="379098" y="400855"/>
                  </a:cubicBezTo>
                  <a:cubicBezTo>
                    <a:pt x="376379" y="400855"/>
                    <a:pt x="373659" y="398135"/>
                    <a:pt x="370939" y="398135"/>
                  </a:cubicBezTo>
                  <a:cubicBezTo>
                    <a:pt x="360061" y="398135"/>
                    <a:pt x="343742" y="400855"/>
                    <a:pt x="338304" y="400855"/>
                  </a:cubicBezTo>
                  <a:cubicBezTo>
                    <a:pt x="330144" y="400855"/>
                    <a:pt x="319266" y="403575"/>
                    <a:pt x="289349" y="403575"/>
                  </a:cubicBezTo>
                  <a:cubicBezTo>
                    <a:pt x="275751" y="403575"/>
                    <a:pt x="267592" y="400855"/>
                    <a:pt x="264872" y="400855"/>
                  </a:cubicBezTo>
                  <a:cubicBezTo>
                    <a:pt x="262153" y="400855"/>
                    <a:pt x="259433" y="400855"/>
                    <a:pt x="259433" y="406294"/>
                  </a:cubicBezTo>
                  <a:cubicBezTo>
                    <a:pt x="259433" y="414453"/>
                    <a:pt x="259433" y="419892"/>
                    <a:pt x="259433" y="425332"/>
                  </a:cubicBezTo>
                  <a:cubicBezTo>
                    <a:pt x="259433" y="433491"/>
                    <a:pt x="259433" y="441650"/>
                    <a:pt x="259433" y="449809"/>
                  </a:cubicBezTo>
                  <a:cubicBezTo>
                    <a:pt x="259433" y="457968"/>
                    <a:pt x="259433" y="463407"/>
                    <a:pt x="259433" y="471566"/>
                  </a:cubicBezTo>
                  <a:cubicBezTo>
                    <a:pt x="259433" y="482445"/>
                    <a:pt x="259433" y="493323"/>
                    <a:pt x="259433" y="504202"/>
                  </a:cubicBezTo>
                  <a:cubicBezTo>
                    <a:pt x="259433" y="506921"/>
                    <a:pt x="259433" y="506921"/>
                    <a:pt x="259433" y="509641"/>
                  </a:cubicBezTo>
                  <a:cubicBezTo>
                    <a:pt x="259433" y="520520"/>
                    <a:pt x="256714" y="531398"/>
                    <a:pt x="256714" y="542277"/>
                  </a:cubicBezTo>
                  <a:cubicBezTo>
                    <a:pt x="256714" y="553156"/>
                    <a:pt x="256714" y="566754"/>
                    <a:pt x="256714" y="577632"/>
                  </a:cubicBezTo>
                  <a:cubicBezTo>
                    <a:pt x="256714" y="588511"/>
                    <a:pt x="256714" y="599390"/>
                    <a:pt x="256714" y="612988"/>
                  </a:cubicBezTo>
                  <a:cubicBezTo>
                    <a:pt x="256714" y="629306"/>
                    <a:pt x="253994" y="642904"/>
                    <a:pt x="253994" y="656502"/>
                  </a:cubicBezTo>
                  <a:cubicBezTo>
                    <a:pt x="253994" y="664661"/>
                    <a:pt x="256714" y="672820"/>
                    <a:pt x="256714" y="678260"/>
                  </a:cubicBezTo>
                  <a:cubicBezTo>
                    <a:pt x="270312" y="678260"/>
                    <a:pt x="286629" y="680979"/>
                    <a:pt x="286629" y="694578"/>
                  </a:cubicBezTo>
                  <a:cubicBezTo>
                    <a:pt x="286629" y="702737"/>
                    <a:pt x="283910" y="705456"/>
                    <a:pt x="281191" y="710895"/>
                  </a:cubicBezTo>
                  <a:cubicBezTo>
                    <a:pt x="275751" y="716335"/>
                    <a:pt x="270312" y="719054"/>
                    <a:pt x="264872" y="719054"/>
                  </a:cubicBezTo>
                  <a:cubicBezTo>
                    <a:pt x="256714" y="721774"/>
                    <a:pt x="248554" y="721774"/>
                    <a:pt x="243116" y="721774"/>
                  </a:cubicBezTo>
                  <a:cubicBezTo>
                    <a:pt x="243116" y="721774"/>
                    <a:pt x="243116" y="721774"/>
                    <a:pt x="243116" y="721774"/>
                  </a:cubicBezTo>
                  <a:cubicBezTo>
                    <a:pt x="237676" y="724494"/>
                    <a:pt x="237676" y="724494"/>
                    <a:pt x="232236" y="727214"/>
                  </a:cubicBezTo>
                  <a:cubicBezTo>
                    <a:pt x="229517" y="729933"/>
                    <a:pt x="229517" y="732653"/>
                    <a:pt x="224078" y="735372"/>
                  </a:cubicBezTo>
                  <a:cubicBezTo>
                    <a:pt x="221358" y="738092"/>
                    <a:pt x="215919" y="738092"/>
                    <a:pt x="213199" y="738092"/>
                  </a:cubicBezTo>
                  <a:cubicBezTo>
                    <a:pt x="199601" y="738092"/>
                    <a:pt x="188722" y="735372"/>
                    <a:pt x="183283" y="727214"/>
                  </a:cubicBezTo>
                  <a:cubicBezTo>
                    <a:pt x="180563" y="724494"/>
                    <a:pt x="177843" y="721774"/>
                    <a:pt x="175124" y="719054"/>
                  </a:cubicBezTo>
                  <a:cubicBezTo>
                    <a:pt x="161526" y="719054"/>
                    <a:pt x="150646" y="719054"/>
                    <a:pt x="145208" y="719054"/>
                  </a:cubicBezTo>
                  <a:cubicBezTo>
                    <a:pt x="131609" y="719054"/>
                    <a:pt x="142488" y="719054"/>
                    <a:pt x="126170" y="719054"/>
                  </a:cubicBezTo>
                  <a:cubicBezTo>
                    <a:pt x="118011" y="719054"/>
                    <a:pt x="109852" y="719054"/>
                    <a:pt x="101693" y="719054"/>
                  </a:cubicBezTo>
                  <a:cubicBezTo>
                    <a:pt x="93534" y="719054"/>
                    <a:pt x="82655" y="719054"/>
                    <a:pt x="74496" y="713615"/>
                  </a:cubicBezTo>
                  <a:cubicBezTo>
                    <a:pt x="66338" y="710895"/>
                    <a:pt x="58178" y="702737"/>
                    <a:pt x="58178" y="697297"/>
                  </a:cubicBezTo>
                  <a:cubicBezTo>
                    <a:pt x="58178" y="694578"/>
                    <a:pt x="58178" y="691858"/>
                    <a:pt x="63618" y="689138"/>
                  </a:cubicBezTo>
                  <a:cubicBezTo>
                    <a:pt x="69057" y="686419"/>
                    <a:pt x="79936" y="683699"/>
                    <a:pt x="85375" y="680979"/>
                  </a:cubicBezTo>
                  <a:cubicBezTo>
                    <a:pt x="98973" y="678260"/>
                    <a:pt x="118011" y="678260"/>
                    <a:pt x="131609" y="675540"/>
                  </a:cubicBezTo>
                  <a:cubicBezTo>
                    <a:pt x="131609" y="672820"/>
                    <a:pt x="131609" y="670101"/>
                    <a:pt x="131609" y="667381"/>
                  </a:cubicBezTo>
                  <a:cubicBezTo>
                    <a:pt x="131609" y="661942"/>
                    <a:pt x="131609" y="656502"/>
                    <a:pt x="131609" y="651063"/>
                  </a:cubicBezTo>
                  <a:cubicBezTo>
                    <a:pt x="131609" y="640184"/>
                    <a:pt x="131609" y="629306"/>
                    <a:pt x="131609" y="618427"/>
                  </a:cubicBezTo>
                  <a:cubicBezTo>
                    <a:pt x="131609" y="604829"/>
                    <a:pt x="131609" y="593950"/>
                    <a:pt x="131609" y="580352"/>
                  </a:cubicBezTo>
                  <a:cubicBezTo>
                    <a:pt x="131609" y="564034"/>
                    <a:pt x="131609" y="547716"/>
                    <a:pt x="131609" y="531398"/>
                  </a:cubicBezTo>
                  <a:cubicBezTo>
                    <a:pt x="131609" y="509641"/>
                    <a:pt x="131609" y="487884"/>
                    <a:pt x="131609" y="466126"/>
                  </a:cubicBezTo>
                  <a:cubicBezTo>
                    <a:pt x="131609" y="452528"/>
                    <a:pt x="131609" y="436210"/>
                    <a:pt x="131609" y="422612"/>
                  </a:cubicBezTo>
                  <a:cubicBezTo>
                    <a:pt x="131609" y="419892"/>
                    <a:pt x="131609" y="414453"/>
                    <a:pt x="131609" y="411733"/>
                  </a:cubicBezTo>
                  <a:cubicBezTo>
                    <a:pt x="131609" y="409014"/>
                    <a:pt x="131609" y="400855"/>
                    <a:pt x="131609" y="398135"/>
                  </a:cubicBezTo>
                  <a:cubicBezTo>
                    <a:pt x="131609" y="392696"/>
                    <a:pt x="131609" y="392696"/>
                    <a:pt x="126170" y="389976"/>
                  </a:cubicBezTo>
                  <a:cubicBezTo>
                    <a:pt x="123450" y="389976"/>
                    <a:pt x="109852" y="387257"/>
                    <a:pt x="101693" y="387257"/>
                  </a:cubicBezTo>
                  <a:cubicBezTo>
                    <a:pt x="90814" y="384537"/>
                    <a:pt x="77216" y="381817"/>
                    <a:pt x="77216" y="376378"/>
                  </a:cubicBezTo>
                  <a:cubicBezTo>
                    <a:pt x="77216" y="373658"/>
                    <a:pt x="79936" y="370939"/>
                    <a:pt x="82655" y="368219"/>
                  </a:cubicBezTo>
                  <a:cubicBezTo>
                    <a:pt x="88095" y="365499"/>
                    <a:pt x="93534" y="362780"/>
                    <a:pt x="98973" y="360060"/>
                  </a:cubicBezTo>
                  <a:cubicBezTo>
                    <a:pt x="104413" y="360060"/>
                    <a:pt x="112571" y="357340"/>
                    <a:pt x="118011" y="357340"/>
                  </a:cubicBezTo>
                  <a:cubicBezTo>
                    <a:pt x="126170" y="354621"/>
                    <a:pt x="128890" y="357340"/>
                    <a:pt x="131609" y="351901"/>
                  </a:cubicBezTo>
                  <a:cubicBezTo>
                    <a:pt x="131609" y="349181"/>
                    <a:pt x="131609" y="346462"/>
                    <a:pt x="131609" y="343742"/>
                  </a:cubicBezTo>
                  <a:cubicBezTo>
                    <a:pt x="131609" y="319265"/>
                    <a:pt x="131609" y="294788"/>
                    <a:pt x="131609" y="270311"/>
                  </a:cubicBezTo>
                  <a:cubicBezTo>
                    <a:pt x="131609" y="226797"/>
                    <a:pt x="131609" y="186002"/>
                    <a:pt x="137048" y="145207"/>
                  </a:cubicBezTo>
                  <a:cubicBezTo>
                    <a:pt x="137048" y="139768"/>
                    <a:pt x="137048" y="131609"/>
                    <a:pt x="139768" y="123450"/>
                  </a:cubicBezTo>
                  <a:cubicBezTo>
                    <a:pt x="134329" y="123450"/>
                    <a:pt x="137048" y="123450"/>
                    <a:pt x="123450" y="123450"/>
                  </a:cubicBezTo>
                  <a:cubicBezTo>
                    <a:pt x="120731" y="123450"/>
                    <a:pt x="120731" y="123450"/>
                    <a:pt x="118011" y="123450"/>
                  </a:cubicBezTo>
                  <a:cubicBezTo>
                    <a:pt x="112571" y="123450"/>
                    <a:pt x="107133" y="123450"/>
                    <a:pt x="101693" y="123450"/>
                  </a:cubicBezTo>
                  <a:cubicBezTo>
                    <a:pt x="93534" y="123450"/>
                    <a:pt x="82655" y="120730"/>
                    <a:pt x="74496" y="118011"/>
                  </a:cubicBezTo>
                  <a:cubicBezTo>
                    <a:pt x="66338" y="115291"/>
                    <a:pt x="58178" y="107132"/>
                    <a:pt x="58178" y="101693"/>
                  </a:cubicBezTo>
                  <a:cubicBezTo>
                    <a:pt x="58178" y="98973"/>
                    <a:pt x="58178" y="96253"/>
                    <a:pt x="63618" y="93534"/>
                  </a:cubicBezTo>
                  <a:cubicBezTo>
                    <a:pt x="66338" y="90814"/>
                    <a:pt x="77216" y="88095"/>
                    <a:pt x="85375" y="85375"/>
                  </a:cubicBezTo>
                  <a:cubicBezTo>
                    <a:pt x="104413" y="82655"/>
                    <a:pt x="128890" y="82655"/>
                    <a:pt x="137048" y="82655"/>
                  </a:cubicBezTo>
                  <a:cubicBezTo>
                    <a:pt x="139768" y="82655"/>
                    <a:pt x="142488" y="82655"/>
                    <a:pt x="147927" y="82655"/>
                  </a:cubicBezTo>
                  <a:cubicBezTo>
                    <a:pt x="153366" y="69057"/>
                    <a:pt x="164245" y="58178"/>
                    <a:pt x="186003" y="58178"/>
                  </a:cubicBezTo>
                  <a:cubicBezTo>
                    <a:pt x="202321" y="58178"/>
                    <a:pt x="215919" y="66337"/>
                    <a:pt x="226797" y="79936"/>
                  </a:cubicBezTo>
                  <a:cubicBezTo>
                    <a:pt x="237676" y="79936"/>
                    <a:pt x="248554" y="79936"/>
                    <a:pt x="253994" y="79936"/>
                  </a:cubicBezTo>
                  <a:cubicBezTo>
                    <a:pt x="267592" y="79936"/>
                    <a:pt x="294789" y="79936"/>
                    <a:pt x="294789" y="96253"/>
                  </a:cubicBezTo>
                  <a:cubicBezTo>
                    <a:pt x="294789" y="104412"/>
                    <a:pt x="289349" y="107132"/>
                    <a:pt x="283910" y="112571"/>
                  </a:cubicBezTo>
                  <a:cubicBezTo>
                    <a:pt x="278471" y="118011"/>
                    <a:pt x="273031" y="120730"/>
                    <a:pt x="267592" y="120730"/>
                  </a:cubicBezTo>
                  <a:cubicBezTo>
                    <a:pt x="259433" y="123450"/>
                    <a:pt x="251274" y="123450"/>
                    <a:pt x="245835" y="123450"/>
                  </a:cubicBezTo>
                  <a:cubicBezTo>
                    <a:pt x="245835" y="123450"/>
                    <a:pt x="243116" y="123450"/>
                    <a:pt x="237676" y="123450"/>
                  </a:cubicBezTo>
                  <a:cubicBezTo>
                    <a:pt x="237676" y="126170"/>
                    <a:pt x="237676" y="126170"/>
                    <a:pt x="240396" y="128889"/>
                  </a:cubicBezTo>
                  <a:cubicBezTo>
                    <a:pt x="245835" y="145207"/>
                    <a:pt x="248554" y="161525"/>
                    <a:pt x="251274" y="177843"/>
                  </a:cubicBezTo>
                  <a:cubicBezTo>
                    <a:pt x="253994" y="194161"/>
                    <a:pt x="253994" y="210479"/>
                    <a:pt x="256714" y="226797"/>
                  </a:cubicBezTo>
                  <a:cubicBezTo>
                    <a:pt x="259433" y="243115"/>
                    <a:pt x="262153" y="256713"/>
                    <a:pt x="262153" y="273031"/>
                  </a:cubicBezTo>
                  <a:cubicBezTo>
                    <a:pt x="262153" y="278470"/>
                    <a:pt x="262153" y="283910"/>
                    <a:pt x="262153" y="289349"/>
                  </a:cubicBezTo>
                  <a:lnTo>
                    <a:pt x="262153" y="297508"/>
                  </a:lnTo>
                  <a:cubicBezTo>
                    <a:pt x="262153" y="305667"/>
                    <a:pt x="262153" y="313826"/>
                    <a:pt x="264872" y="321985"/>
                  </a:cubicBezTo>
                  <a:cubicBezTo>
                    <a:pt x="264872" y="327424"/>
                    <a:pt x="270312" y="330144"/>
                    <a:pt x="270312" y="335583"/>
                  </a:cubicBezTo>
                  <a:cubicBezTo>
                    <a:pt x="270312" y="335583"/>
                    <a:pt x="270312" y="338303"/>
                    <a:pt x="270312" y="338303"/>
                  </a:cubicBezTo>
                  <a:cubicBezTo>
                    <a:pt x="270312" y="341022"/>
                    <a:pt x="270312" y="343742"/>
                    <a:pt x="270312" y="346462"/>
                  </a:cubicBezTo>
                  <a:cubicBezTo>
                    <a:pt x="270312" y="351901"/>
                    <a:pt x="273031" y="354621"/>
                    <a:pt x="278471" y="354621"/>
                  </a:cubicBezTo>
                  <a:cubicBezTo>
                    <a:pt x="289349" y="354621"/>
                    <a:pt x="335584" y="351901"/>
                    <a:pt x="338304" y="349181"/>
                  </a:cubicBezTo>
                  <a:cubicBezTo>
                    <a:pt x="346462" y="349181"/>
                    <a:pt x="357341" y="349181"/>
                    <a:pt x="365500" y="349181"/>
                  </a:cubicBezTo>
                  <a:cubicBezTo>
                    <a:pt x="370939" y="349181"/>
                    <a:pt x="376379" y="349181"/>
                    <a:pt x="381817" y="349181"/>
                  </a:cubicBezTo>
                  <a:cubicBezTo>
                    <a:pt x="387257" y="349181"/>
                    <a:pt x="392697" y="346462"/>
                    <a:pt x="392697" y="338303"/>
                  </a:cubicBezTo>
                  <a:cubicBezTo>
                    <a:pt x="392697" y="330144"/>
                    <a:pt x="389977" y="316545"/>
                    <a:pt x="389977" y="313826"/>
                  </a:cubicBezTo>
                  <a:cubicBezTo>
                    <a:pt x="389977" y="294788"/>
                    <a:pt x="389977" y="278470"/>
                    <a:pt x="392697" y="262152"/>
                  </a:cubicBezTo>
                  <a:cubicBezTo>
                    <a:pt x="392697" y="259433"/>
                    <a:pt x="395416" y="243115"/>
                    <a:pt x="395416" y="224077"/>
                  </a:cubicBezTo>
                  <a:cubicBezTo>
                    <a:pt x="395416" y="207759"/>
                    <a:pt x="398136" y="188722"/>
                    <a:pt x="398136" y="177843"/>
                  </a:cubicBezTo>
                  <a:cubicBezTo>
                    <a:pt x="398136" y="169684"/>
                    <a:pt x="395416" y="158806"/>
                    <a:pt x="395416" y="153366"/>
                  </a:cubicBezTo>
                  <a:cubicBezTo>
                    <a:pt x="395416" y="145207"/>
                    <a:pt x="395416" y="142488"/>
                    <a:pt x="395416" y="137048"/>
                  </a:cubicBezTo>
                  <a:cubicBezTo>
                    <a:pt x="389977" y="137048"/>
                    <a:pt x="384537" y="137048"/>
                    <a:pt x="379098" y="137048"/>
                  </a:cubicBezTo>
                  <a:cubicBezTo>
                    <a:pt x="370939" y="137048"/>
                    <a:pt x="360061" y="134329"/>
                    <a:pt x="351902" y="131609"/>
                  </a:cubicBezTo>
                  <a:cubicBezTo>
                    <a:pt x="343742" y="128889"/>
                    <a:pt x="338304" y="120730"/>
                    <a:pt x="338304" y="115291"/>
                  </a:cubicBezTo>
                  <a:cubicBezTo>
                    <a:pt x="338304" y="112571"/>
                    <a:pt x="338304" y="109852"/>
                    <a:pt x="343742" y="107132"/>
                  </a:cubicBezTo>
                  <a:cubicBezTo>
                    <a:pt x="349182" y="104412"/>
                    <a:pt x="357341" y="101693"/>
                    <a:pt x="362780" y="98973"/>
                  </a:cubicBezTo>
                  <a:cubicBezTo>
                    <a:pt x="373659" y="96253"/>
                    <a:pt x="387257" y="96253"/>
                    <a:pt x="395416" y="96253"/>
                  </a:cubicBezTo>
                  <a:cubicBezTo>
                    <a:pt x="398136" y="93534"/>
                    <a:pt x="400855" y="90814"/>
                    <a:pt x="403575" y="90814"/>
                  </a:cubicBezTo>
                  <a:cubicBezTo>
                    <a:pt x="411734" y="90814"/>
                    <a:pt x="419893" y="88095"/>
                    <a:pt x="422612" y="88095"/>
                  </a:cubicBezTo>
                  <a:cubicBezTo>
                    <a:pt x="425332" y="88095"/>
                    <a:pt x="425332" y="88095"/>
                    <a:pt x="428052" y="88095"/>
                  </a:cubicBezTo>
                  <a:cubicBezTo>
                    <a:pt x="433492" y="88095"/>
                    <a:pt x="441650" y="88095"/>
                    <a:pt x="447090" y="90814"/>
                  </a:cubicBezTo>
                  <a:cubicBezTo>
                    <a:pt x="449809" y="90814"/>
                    <a:pt x="452529" y="93534"/>
                    <a:pt x="455249" y="96253"/>
                  </a:cubicBezTo>
                  <a:cubicBezTo>
                    <a:pt x="482445" y="96253"/>
                    <a:pt x="509642" y="93534"/>
                    <a:pt x="525960" y="93534"/>
                  </a:cubicBezTo>
                  <a:cubicBezTo>
                    <a:pt x="539558" y="93534"/>
                    <a:pt x="561315" y="93534"/>
                    <a:pt x="561315" y="109852"/>
                  </a:cubicBezTo>
                  <a:cubicBezTo>
                    <a:pt x="561315" y="118011"/>
                    <a:pt x="561315" y="120730"/>
                    <a:pt x="555876" y="126170"/>
                  </a:cubicBezTo>
                  <a:cubicBezTo>
                    <a:pt x="550437" y="131609"/>
                    <a:pt x="544997" y="134329"/>
                    <a:pt x="539558" y="134329"/>
                  </a:cubicBezTo>
                  <a:cubicBezTo>
                    <a:pt x="531399" y="137048"/>
                    <a:pt x="523240" y="137048"/>
                    <a:pt x="517800" y="137048"/>
                  </a:cubicBezTo>
                  <a:cubicBezTo>
                    <a:pt x="515081" y="137048"/>
                    <a:pt x="498763" y="137048"/>
                    <a:pt x="477006" y="137048"/>
                  </a:cubicBezTo>
                  <a:cubicBezTo>
                    <a:pt x="479725" y="145207"/>
                    <a:pt x="485165" y="153366"/>
                    <a:pt x="485165" y="161525"/>
                  </a:cubicBezTo>
                  <a:cubicBezTo>
                    <a:pt x="487885" y="177843"/>
                    <a:pt x="493324" y="194161"/>
                    <a:pt x="496043" y="210479"/>
                  </a:cubicBezTo>
                  <a:cubicBezTo>
                    <a:pt x="498763" y="224077"/>
                    <a:pt x="498763" y="237676"/>
                    <a:pt x="501483" y="251274"/>
                  </a:cubicBezTo>
                  <a:cubicBezTo>
                    <a:pt x="504202" y="264872"/>
                    <a:pt x="506922" y="275751"/>
                    <a:pt x="506922" y="292069"/>
                  </a:cubicBezTo>
                  <a:cubicBezTo>
                    <a:pt x="506922" y="302947"/>
                    <a:pt x="506922" y="311106"/>
                    <a:pt x="506922" y="321985"/>
                  </a:cubicBezTo>
                  <a:cubicBezTo>
                    <a:pt x="506922" y="327424"/>
                    <a:pt x="509642" y="335583"/>
                    <a:pt x="509642" y="341022"/>
                  </a:cubicBezTo>
                  <a:cubicBezTo>
                    <a:pt x="509642" y="343742"/>
                    <a:pt x="509642" y="343742"/>
                    <a:pt x="509642" y="343742"/>
                  </a:cubicBezTo>
                  <a:cubicBezTo>
                    <a:pt x="509642" y="349181"/>
                    <a:pt x="515081" y="349181"/>
                    <a:pt x="517800" y="349181"/>
                  </a:cubicBezTo>
                  <a:cubicBezTo>
                    <a:pt x="520520" y="349181"/>
                    <a:pt x="523240" y="349181"/>
                    <a:pt x="528680" y="349181"/>
                  </a:cubicBezTo>
                  <a:cubicBezTo>
                    <a:pt x="536838" y="349181"/>
                    <a:pt x="547717" y="349181"/>
                    <a:pt x="550437" y="357340"/>
                  </a:cubicBezTo>
                  <a:cubicBezTo>
                    <a:pt x="550437" y="360060"/>
                    <a:pt x="550437" y="360060"/>
                    <a:pt x="550437" y="362780"/>
                  </a:cubicBezTo>
                  <a:cubicBezTo>
                    <a:pt x="550437" y="370939"/>
                    <a:pt x="539558" y="381817"/>
                    <a:pt x="534119" y="384537"/>
                  </a:cubicBezTo>
                  <a:cubicBezTo>
                    <a:pt x="531399" y="387257"/>
                    <a:pt x="523240" y="387257"/>
                    <a:pt x="520520" y="389976"/>
                  </a:cubicBezTo>
                  <a:cubicBezTo>
                    <a:pt x="515081" y="389976"/>
                    <a:pt x="512362" y="392696"/>
                    <a:pt x="512362" y="395415"/>
                  </a:cubicBezTo>
                  <a:cubicBezTo>
                    <a:pt x="512362" y="395415"/>
                    <a:pt x="512362" y="398135"/>
                    <a:pt x="512362" y="398135"/>
                  </a:cubicBezTo>
                  <a:cubicBezTo>
                    <a:pt x="512362" y="400855"/>
                    <a:pt x="512362" y="406294"/>
                    <a:pt x="512362" y="409014"/>
                  </a:cubicBezTo>
                  <a:cubicBezTo>
                    <a:pt x="512362" y="411733"/>
                    <a:pt x="512362" y="411733"/>
                    <a:pt x="512362" y="414453"/>
                  </a:cubicBezTo>
                  <a:cubicBezTo>
                    <a:pt x="512362" y="422612"/>
                    <a:pt x="512362" y="430771"/>
                    <a:pt x="512362" y="438930"/>
                  </a:cubicBezTo>
                  <a:cubicBezTo>
                    <a:pt x="512362" y="460687"/>
                    <a:pt x="512362" y="482445"/>
                    <a:pt x="515081" y="504202"/>
                  </a:cubicBezTo>
                  <a:cubicBezTo>
                    <a:pt x="517800" y="525959"/>
                    <a:pt x="520520" y="550436"/>
                    <a:pt x="520520" y="572193"/>
                  </a:cubicBezTo>
                  <a:cubicBezTo>
                    <a:pt x="520520" y="583072"/>
                    <a:pt x="520520" y="593950"/>
                    <a:pt x="517800" y="604829"/>
                  </a:cubicBezTo>
                  <a:cubicBezTo>
                    <a:pt x="515081" y="623867"/>
                    <a:pt x="515081" y="642904"/>
                    <a:pt x="512362" y="661942"/>
                  </a:cubicBezTo>
                  <a:cubicBezTo>
                    <a:pt x="512362" y="664661"/>
                    <a:pt x="509642" y="667381"/>
                    <a:pt x="509642" y="670101"/>
                  </a:cubicBezTo>
                  <a:cubicBezTo>
                    <a:pt x="509642" y="672820"/>
                    <a:pt x="512362" y="678260"/>
                    <a:pt x="512362" y="680979"/>
                  </a:cubicBezTo>
                  <a:cubicBezTo>
                    <a:pt x="512362" y="683699"/>
                    <a:pt x="512362" y="686419"/>
                    <a:pt x="512362" y="686419"/>
                  </a:cubicBezTo>
                  <a:cubicBezTo>
                    <a:pt x="517800" y="680979"/>
                    <a:pt x="528680" y="680979"/>
                    <a:pt x="536838" y="680979"/>
                  </a:cubicBezTo>
                  <a:lnTo>
                    <a:pt x="536838" y="680979"/>
                  </a:lnTo>
                  <a:close/>
                </a:path>
              </a:pathLst>
            </a:custGeom>
            <a:grpFill/>
            <a:ln w="27168" cap="flat">
              <a:noFill/>
              <a:prstDash val="solid"/>
              <a:miter/>
            </a:ln>
          </p:spPr>
          <p:txBody>
            <a:bodyPr rtlCol="0" anchor="ctr"/>
            <a:lstStyle/>
            <a:p>
              <a:endParaRPr/>
            </a:p>
          </p:txBody>
        </p:sp>
        <p:sp>
          <p:nvSpPr>
            <p:cNvPr id="49" name="Freeform: Shape 48">
              <a:extLst>
                <a:ext uri="{FF2B5EF4-FFF2-40B4-BE49-F238E27FC236}">
                  <a16:creationId xmlns:a16="http://schemas.microsoft.com/office/drawing/2014/main" id="{9BE78E02-CB57-4CB4-BB07-0110782AEE7D}"/>
                </a:ext>
              </a:extLst>
            </p:cNvPr>
            <p:cNvSpPr/>
            <p:nvPr/>
          </p:nvSpPr>
          <p:spPr>
            <a:xfrm>
              <a:off x="9592416" y="4192158"/>
              <a:ext cx="516735" cy="761503"/>
            </a:xfrm>
            <a:custGeom>
              <a:avLst/>
              <a:gdLst>
                <a:gd name="connsiteX0" fmla="*/ 463407 w 516735"/>
                <a:gd name="connsiteY0" fmla="*/ 194161 h 761503"/>
                <a:gd name="connsiteX1" fmla="*/ 447089 w 516735"/>
                <a:gd name="connsiteY1" fmla="*/ 226797 h 761503"/>
                <a:gd name="connsiteX2" fmla="*/ 430771 w 516735"/>
                <a:gd name="connsiteY2" fmla="*/ 221357 h 761503"/>
                <a:gd name="connsiteX3" fmla="*/ 422612 w 516735"/>
                <a:gd name="connsiteY3" fmla="*/ 207759 h 761503"/>
                <a:gd name="connsiteX4" fmla="*/ 419893 w 516735"/>
                <a:gd name="connsiteY4" fmla="*/ 188722 h 761503"/>
                <a:gd name="connsiteX5" fmla="*/ 419893 w 516735"/>
                <a:gd name="connsiteY5" fmla="*/ 139768 h 761503"/>
                <a:gd name="connsiteX6" fmla="*/ 419893 w 516735"/>
                <a:gd name="connsiteY6" fmla="*/ 120730 h 761503"/>
                <a:gd name="connsiteX7" fmla="*/ 395416 w 516735"/>
                <a:gd name="connsiteY7" fmla="*/ 120730 h 761503"/>
                <a:gd name="connsiteX8" fmla="*/ 370939 w 516735"/>
                <a:gd name="connsiteY8" fmla="*/ 120730 h 761503"/>
                <a:gd name="connsiteX9" fmla="*/ 346461 w 516735"/>
                <a:gd name="connsiteY9" fmla="*/ 123450 h 761503"/>
                <a:gd name="connsiteX10" fmla="*/ 335583 w 516735"/>
                <a:gd name="connsiteY10" fmla="*/ 123450 h 761503"/>
                <a:gd name="connsiteX11" fmla="*/ 335583 w 516735"/>
                <a:gd name="connsiteY11" fmla="*/ 123450 h 761503"/>
                <a:gd name="connsiteX12" fmla="*/ 324704 w 516735"/>
                <a:gd name="connsiteY12" fmla="*/ 128889 h 761503"/>
                <a:gd name="connsiteX13" fmla="*/ 327424 w 516735"/>
                <a:gd name="connsiteY13" fmla="*/ 139768 h 761503"/>
                <a:gd name="connsiteX14" fmla="*/ 330144 w 516735"/>
                <a:gd name="connsiteY14" fmla="*/ 175123 h 761503"/>
                <a:gd name="connsiteX15" fmla="*/ 330144 w 516735"/>
                <a:gd name="connsiteY15" fmla="*/ 199600 h 761503"/>
                <a:gd name="connsiteX16" fmla="*/ 327424 w 516735"/>
                <a:gd name="connsiteY16" fmla="*/ 224077 h 761503"/>
                <a:gd name="connsiteX17" fmla="*/ 330144 w 516735"/>
                <a:gd name="connsiteY17" fmla="*/ 251274 h 761503"/>
                <a:gd name="connsiteX18" fmla="*/ 327424 w 516735"/>
                <a:gd name="connsiteY18" fmla="*/ 278470 h 761503"/>
                <a:gd name="connsiteX19" fmla="*/ 327424 w 516735"/>
                <a:gd name="connsiteY19" fmla="*/ 332864 h 761503"/>
                <a:gd name="connsiteX20" fmla="*/ 330144 w 516735"/>
                <a:gd name="connsiteY20" fmla="*/ 357340 h 761503"/>
                <a:gd name="connsiteX21" fmla="*/ 330144 w 516735"/>
                <a:gd name="connsiteY21" fmla="*/ 368219 h 761503"/>
                <a:gd name="connsiteX22" fmla="*/ 332863 w 516735"/>
                <a:gd name="connsiteY22" fmla="*/ 387257 h 761503"/>
                <a:gd name="connsiteX23" fmla="*/ 332863 w 516735"/>
                <a:gd name="connsiteY23" fmla="*/ 433491 h 761503"/>
                <a:gd name="connsiteX24" fmla="*/ 332863 w 516735"/>
                <a:gd name="connsiteY24" fmla="*/ 487884 h 761503"/>
                <a:gd name="connsiteX25" fmla="*/ 330144 w 516735"/>
                <a:gd name="connsiteY25" fmla="*/ 512361 h 761503"/>
                <a:gd name="connsiteX26" fmla="*/ 330144 w 516735"/>
                <a:gd name="connsiteY26" fmla="*/ 539557 h 761503"/>
                <a:gd name="connsiteX27" fmla="*/ 332863 w 516735"/>
                <a:gd name="connsiteY27" fmla="*/ 593950 h 761503"/>
                <a:gd name="connsiteX28" fmla="*/ 332863 w 516735"/>
                <a:gd name="connsiteY28" fmla="*/ 648343 h 761503"/>
                <a:gd name="connsiteX29" fmla="*/ 332863 w 516735"/>
                <a:gd name="connsiteY29" fmla="*/ 656502 h 761503"/>
                <a:gd name="connsiteX30" fmla="*/ 357341 w 516735"/>
                <a:gd name="connsiteY30" fmla="*/ 656502 h 761503"/>
                <a:gd name="connsiteX31" fmla="*/ 395416 w 516735"/>
                <a:gd name="connsiteY31" fmla="*/ 675540 h 761503"/>
                <a:gd name="connsiteX32" fmla="*/ 389976 w 516735"/>
                <a:gd name="connsiteY32" fmla="*/ 691858 h 761503"/>
                <a:gd name="connsiteX33" fmla="*/ 373658 w 516735"/>
                <a:gd name="connsiteY33" fmla="*/ 700017 h 761503"/>
                <a:gd name="connsiteX34" fmla="*/ 351901 w 516735"/>
                <a:gd name="connsiteY34" fmla="*/ 702737 h 761503"/>
                <a:gd name="connsiteX35" fmla="*/ 319265 w 516735"/>
                <a:gd name="connsiteY35" fmla="*/ 702737 h 761503"/>
                <a:gd name="connsiteX36" fmla="*/ 311106 w 516735"/>
                <a:gd name="connsiteY36" fmla="*/ 708176 h 761503"/>
                <a:gd name="connsiteX37" fmla="*/ 289349 w 516735"/>
                <a:gd name="connsiteY37" fmla="*/ 713615 h 761503"/>
                <a:gd name="connsiteX38" fmla="*/ 270311 w 516735"/>
                <a:gd name="connsiteY38" fmla="*/ 713615 h 761503"/>
                <a:gd name="connsiteX39" fmla="*/ 243115 w 516735"/>
                <a:gd name="connsiteY39" fmla="*/ 705456 h 761503"/>
                <a:gd name="connsiteX40" fmla="*/ 237675 w 516735"/>
                <a:gd name="connsiteY40" fmla="*/ 702737 h 761503"/>
                <a:gd name="connsiteX41" fmla="*/ 199600 w 516735"/>
                <a:gd name="connsiteY41" fmla="*/ 702737 h 761503"/>
                <a:gd name="connsiteX42" fmla="*/ 175123 w 516735"/>
                <a:gd name="connsiteY42" fmla="*/ 702737 h 761503"/>
                <a:gd name="connsiteX43" fmla="*/ 147927 w 516735"/>
                <a:gd name="connsiteY43" fmla="*/ 697297 h 761503"/>
                <a:gd name="connsiteX44" fmla="*/ 131609 w 516735"/>
                <a:gd name="connsiteY44" fmla="*/ 678260 h 761503"/>
                <a:gd name="connsiteX45" fmla="*/ 137048 w 516735"/>
                <a:gd name="connsiteY45" fmla="*/ 670101 h 761503"/>
                <a:gd name="connsiteX46" fmla="*/ 158805 w 516735"/>
                <a:gd name="connsiteY46" fmla="*/ 661942 h 761503"/>
                <a:gd name="connsiteX47" fmla="*/ 199600 w 516735"/>
                <a:gd name="connsiteY47" fmla="*/ 659222 h 761503"/>
                <a:gd name="connsiteX48" fmla="*/ 199600 w 516735"/>
                <a:gd name="connsiteY48" fmla="*/ 659222 h 761503"/>
                <a:gd name="connsiteX49" fmla="*/ 196880 w 516735"/>
                <a:gd name="connsiteY49" fmla="*/ 629306 h 761503"/>
                <a:gd name="connsiteX50" fmla="*/ 199600 w 516735"/>
                <a:gd name="connsiteY50" fmla="*/ 574913 h 761503"/>
                <a:gd name="connsiteX51" fmla="*/ 202320 w 516735"/>
                <a:gd name="connsiteY51" fmla="*/ 523239 h 761503"/>
                <a:gd name="connsiteX52" fmla="*/ 205040 w 516735"/>
                <a:gd name="connsiteY52" fmla="*/ 460687 h 761503"/>
                <a:gd name="connsiteX53" fmla="*/ 205040 w 516735"/>
                <a:gd name="connsiteY53" fmla="*/ 417173 h 761503"/>
                <a:gd name="connsiteX54" fmla="*/ 207759 w 516735"/>
                <a:gd name="connsiteY54" fmla="*/ 392696 h 761503"/>
                <a:gd name="connsiteX55" fmla="*/ 210478 w 516735"/>
                <a:gd name="connsiteY55" fmla="*/ 368219 h 761503"/>
                <a:gd name="connsiteX56" fmla="*/ 210478 w 516735"/>
                <a:gd name="connsiteY56" fmla="*/ 313826 h 761503"/>
                <a:gd name="connsiteX57" fmla="*/ 210478 w 516735"/>
                <a:gd name="connsiteY57" fmla="*/ 259433 h 761503"/>
                <a:gd name="connsiteX58" fmla="*/ 210478 w 516735"/>
                <a:gd name="connsiteY58" fmla="*/ 213199 h 761503"/>
                <a:gd name="connsiteX59" fmla="*/ 210478 w 516735"/>
                <a:gd name="connsiteY59" fmla="*/ 145207 h 761503"/>
                <a:gd name="connsiteX60" fmla="*/ 213198 w 516735"/>
                <a:gd name="connsiteY60" fmla="*/ 131609 h 761503"/>
                <a:gd name="connsiteX61" fmla="*/ 205040 w 516735"/>
                <a:gd name="connsiteY61" fmla="*/ 123450 h 761503"/>
                <a:gd name="connsiteX62" fmla="*/ 161525 w 516735"/>
                <a:gd name="connsiteY62" fmla="*/ 123450 h 761503"/>
                <a:gd name="connsiteX63" fmla="*/ 112571 w 516735"/>
                <a:gd name="connsiteY63" fmla="*/ 120730 h 761503"/>
                <a:gd name="connsiteX64" fmla="*/ 104412 w 516735"/>
                <a:gd name="connsiteY64" fmla="*/ 118011 h 761503"/>
                <a:gd name="connsiteX65" fmla="*/ 107132 w 516735"/>
                <a:gd name="connsiteY65" fmla="*/ 191441 h 761503"/>
                <a:gd name="connsiteX66" fmla="*/ 90814 w 516735"/>
                <a:gd name="connsiteY66" fmla="*/ 224077 h 761503"/>
                <a:gd name="connsiteX67" fmla="*/ 74496 w 516735"/>
                <a:gd name="connsiteY67" fmla="*/ 218638 h 761503"/>
                <a:gd name="connsiteX68" fmla="*/ 66337 w 516735"/>
                <a:gd name="connsiteY68" fmla="*/ 205040 h 761503"/>
                <a:gd name="connsiteX69" fmla="*/ 63617 w 516735"/>
                <a:gd name="connsiteY69" fmla="*/ 186002 h 761503"/>
                <a:gd name="connsiteX70" fmla="*/ 63617 w 516735"/>
                <a:gd name="connsiteY70" fmla="*/ 145207 h 761503"/>
                <a:gd name="connsiteX71" fmla="*/ 63617 w 516735"/>
                <a:gd name="connsiteY71" fmla="*/ 109852 h 761503"/>
                <a:gd name="connsiteX72" fmla="*/ 58178 w 516735"/>
                <a:gd name="connsiteY72" fmla="*/ 96253 h 761503"/>
                <a:gd name="connsiteX73" fmla="*/ 66337 w 516735"/>
                <a:gd name="connsiteY73" fmla="*/ 85375 h 761503"/>
                <a:gd name="connsiteX74" fmla="*/ 93533 w 516735"/>
                <a:gd name="connsiteY74" fmla="*/ 77216 h 761503"/>
                <a:gd name="connsiteX75" fmla="*/ 115290 w 516735"/>
                <a:gd name="connsiteY75" fmla="*/ 77216 h 761503"/>
                <a:gd name="connsiteX76" fmla="*/ 169684 w 516735"/>
                <a:gd name="connsiteY76" fmla="*/ 74496 h 761503"/>
                <a:gd name="connsiteX77" fmla="*/ 194161 w 516735"/>
                <a:gd name="connsiteY77" fmla="*/ 71776 h 761503"/>
                <a:gd name="connsiteX78" fmla="*/ 196880 w 516735"/>
                <a:gd name="connsiteY78" fmla="*/ 71776 h 761503"/>
                <a:gd name="connsiteX79" fmla="*/ 210478 w 516735"/>
                <a:gd name="connsiteY79" fmla="*/ 71776 h 761503"/>
                <a:gd name="connsiteX80" fmla="*/ 218638 w 516735"/>
                <a:gd name="connsiteY80" fmla="*/ 71776 h 761503"/>
                <a:gd name="connsiteX81" fmla="*/ 237675 w 516735"/>
                <a:gd name="connsiteY81" fmla="*/ 60898 h 761503"/>
                <a:gd name="connsiteX82" fmla="*/ 253993 w 516735"/>
                <a:gd name="connsiteY82" fmla="*/ 58178 h 761503"/>
                <a:gd name="connsiteX83" fmla="*/ 283910 w 516735"/>
                <a:gd name="connsiteY83" fmla="*/ 60898 h 761503"/>
                <a:gd name="connsiteX84" fmla="*/ 294788 w 516735"/>
                <a:gd name="connsiteY84" fmla="*/ 66337 h 761503"/>
                <a:gd name="connsiteX85" fmla="*/ 305667 w 516735"/>
                <a:gd name="connsiteY85" fmla="*/ 74496 h 761503"/>
                <a:gd name="connsiteX86" fmla="*/ 313826 w 516735"/>
                <a:gd name="connsiteY86" fmla="*/ 74496 h 761503"/>
                <a:gd name="connsiteX87" fmla="*/ 327424 w 516735"/>
                <a:gd name="connsiteY87" fmla="*/ 74496 h 761503"/>
                <a:gd name="connsiteX88" fmla="*/ 354621 w 516735"/>
                <a:gd name="connsiteY88" fmla="*/ 74496 h 761503"/>
                <a:gd name="connsiteX89" fmla="*/ 422612 w 516735"/>
                <a:gd name="connsiteY89" fmla="*/ 74496 h 761503"/>
                <a:gd name="connsiteX90" fmla="*/ 455248 w 516735"/>
                <a:gd name="connsiteY90" fmla="*/ 79936 h 761503"/>
                <a:gd name="connsiteX91" fmla="*/ 466127 w 516735"/>
                <a:gd name="connsiteY91" fmla="*/ 98973 h 761503"/>
                <a:gd name="connsiteX92" fmla="*/ 463407 w 516735"/>
                <a:gd name="connsiteY92" fmla="*/ 109852 h 761503"/>
                <a:gd name="connsiteX93" fmla="*/ 463407 w 516735"/>
                <a:gd name="connsiteY93" fmla="*/ 120730 h 761503"/>
                <a:gd name="connsiteX94" fmla="*/ 463407 w 516735"/>
                <a:gd name="connsiteY94" fmla="*/ 194161 h 76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516735" h="761503">
                  <a:moveTo>
                    <a:pt x="463407" y="194161"/>
                  </a:moveTo>
                  <a:cubicBezTo>
                    <a:pt x="463407" y="205040"/>
                    <a:pt x="463407" y="226797"/>
                    <a:pt x="447089" y="226797"/>
                  </a:cubicBezTo>
                  <a:cubicBezTo>
                    <a:pt x="438930" y="226797"/>
                    <a:pt x="436211" y="226797"/>
                    <a:pt x="430771" y="221357"/>
                  </a:cubicBezTo>
                  <a:cubicBezTo>
                    <a:pt x="425332" y="218638"/>
                    <a:pt x="422612" y="210479"/>
                    <a:pt x="422612" y="207759"/>
                  </a:cubicBezTo>
                  <a:cubicBezTo>
                    <a:pt x="419893" y="199600"/>
                    <a:pt x="419893" y="194161"/>
                    <a:pt x="419893" y="188722"/>
                  </a:cubicBezTo>
                  <a:cubicBezTo>
                    <a:pt x="419893" y="183282"/>
                    <a:pt x="419893" y="147927"/>
                    <a:pt x="419893" y="139768"/>
                  </a:cubicBezTo>
                  <a:cubicBezTo>
                    <a:pt x="419893" y="134329"/>
                    <a:pt x="419893" y="128889"/>
                    <a:pt x="419893" y="120730"/>
                  </a:cubicBezTo>
                  <a:cubicBezTo>
                    <a:pt x="411734" y="120730"/>
                    <a:pt x="403574" y="120730"/>
                    <a:pt x="395416" y="120730"/>
                  </a:cubicBezTo>
                  <a:cubicBezTo>
                    <a:pt x="387256" y="120730"/>
                    <a:pt x="379098" y="120730"/>
                    <a:pt x="370939" y="120730"/>
                  </a:cubicBezTo>
                  <a:cubicBezTo>
                    <a:pt x="362780" y="120730"/>
                    <a:pt x="354621" y="123450"/>
                    <a:pt x="346461" y="123450"/>
                  </a:cubicBezTo>
                  <a:cubicBezTo>
                    <a:pt x="343742" y="123450"/>
                    <a:pt x="341023" y="123450"/>
                    <a:pt x="335583" y="123450"/>
                  </a:cubicBezTo>
                  <a:cubicBezTo>
                    <a:pt x="335583" y="123450"/>
                    <a:pt x="335583" y="123450"/>
                    <a:pt x="335583" y="123450"/>
                  </a:cubicBezTo>
                  <a:cubicBezTo>
                    <a:pt x="327424" y="123450"/>
                    <a:pt x="324704" y="126170"/>
                    <a:pt x="324704" y="128889"/>
                  </a:cubicBezTo>
                  <a:cubicBezTo>
                    <a:pt x="324704" y="131609"/>
                    <a:pt x="324704" y="137048"/>
                    <a:pt x="327424" y="139768"/>
                  </a:cubicBezTo>
                  <a:cubicBezTo>
                    <a:pt x="330144" y="147927"/>
                    <a:pt x="330144" y="166964"/>
                    <a:pt x="330144" y="175123"/>
                  </a:cubicBezTo>
                  <a:cubicBezTo>
                    <a:pt x="330144" y="183282"/>
                    <a:pt x="330144" y="191441"/>
                    <a:pt x="330144" y="199600"/>
                  </a:cubicBezTo>
                  <a:cubicBezTo>
                    <a:pt x="330144" y="207759"/>
                    <a:pt x="327424" y="215918"/>
                    <a:pt x="327424" y="224077"/>
                  </a:cubicBezTo>
                  <a:cubicBezTo>
                    <a:pt x="327424" y="232236"/>
                    <a:pt x="330144" y="243115"/>
                    <a:pt x="330144" y="251274"/>
                  </a:cubicBezTo>
                  <a:cubicBezTo>
                    <a:pt x="330144" y="259433"/>
                    <a:pt x="330144" y="267592"/>
                    <a:pt x="327424" y="278470"/>
                  </a:cubicBezTo>
                  <a:cubicBezTo>
                    <a:pt x="327424" y="294788"/>
                    <a:pt x="327424" y="313826"/>
                    <a:pt x="327424" y="332864"/>
                  </a:cubicBezTo>
                  <a:cubicBezTo>
                    <a:pt x="327424" y="341022"/>
                    <a:pt x="327424" y="349181"/>
                    <a:pt x="330144" y="357340"/>
                  </a:cubicBezTo>
                  <a:cubicBezTo>
                    <a:pt x="330144" y="360060"/>
                    <a:pt x="330144" y="365499"/>
                    <a:pt x="330144" y="368219"/>
                  </a:cubicBezTo>
                  <a:cubicBezTo>
                    <a:pt x="330144" y="373658"/>
                    <a:pt x="332863" y="384537"/>
                    <a:pt x="332863" y="387257"/>
                  </a:cubicBezTo>
                  <a:cubicBezTo>
                    <a:pt x="332863" y="406294"/>
                    <a:pt x="332863" y="414453"/>
                    <a:pt x="332863" y="433491"/>
                  </a:cubicBezTo>
                  <a:cubicBezTo>
                    <a:pt x="332863" y="452528"/>
                    <a:pt x="335583" y="468846"/>
                    <a:pt x="332863" y="487884"/>
                  </a:cubicBezTo>
                  <a:cubicBezTo>
                    <a:pt x="332863" y="496043"/>
                    <a:pt x="330144" y="504202"/>
                    <a:pt x="330144" y="512361"/>
                  </a:cubicBezTo>
                  <a:cubicBezTo>
                    <a:pt x="330144" y="520520"/>
                    <a:pt x="330144" y="531398"/>
                    <a:pt x="330144" y="539557"/>
                  </a:cubicBezTo>
                  <a:cubicBezTo>
                    <a:pt x="330144" y="558595"/>
                    <a:pt x="330144" y="574913"/>
                    <a:pt x="332863" y="593950"/>
                  </a:cubicBezTo>
                  <a:cubicBezTo>
                    <a:pt x="332863" y="610268"/>
                    <a:pt x="332863" y="632026"/>
                    <a:pt x="332863" y="648343"/>
                  </a:cubicBezTo>
                  <a:cubicBezTo>
                    <a:pt x="332863" y="651063"/>
                    <a:pt x="332863" y="653783"/>
                    <a:pt x="332863" y="656502"/>
                  </a:cubicBezTo>
                  <a:cubicBezTo>
                    <a:pt x="343742" y="656502"/>
                    <a:pt x="351901" y="656502"/>
                    <a:pt x="357341" y="656502"/>
                  </a:cubicBezTo>
                  <a:cubicBezTo>
                    <a:pt x="370939" y="656502"/>
                    <a:pt x="395416" y="659222"/>
                    <a:pt x="395416" y="675540"/>
                  </a:cubicBezTo>
                  <a:cubicBezTo>
                    <a:pt x="395416" y="683699"/>
                    <a:pt x="392696" y="686419"/>
                    <a:pt x="389976" y="691858"/>
                  </a:cubicBezTo>
                  <a:cubicBezTo>
                    <a:pt x="384537" y="697297"/>
                    <a:pt x="379098" y="700017"/>
                    <a:pt x="373658" y="700017"/>
                  </a:cubicBezTo>
                  <a:cubicBezTo>
                    <a:pt x="365499" y="702737"/>
                    <a:pt x="357341" y="702737"/>
                    <a:pt x="351901" y="702737"/>
                  </a:cubicBezTo>
                  <a:cubicBezTo>
                    <a:pt x="349181" y="702737"/>
                    <a:pt x="335583" y="702737"/>
                    <a:pt x="319265" y="702737"/>
                  </a:cubicBezTo>
                  <a:cubicBezTo>
                    <a:pt x="316546" y="705456"/>
                    <a:pt x="313826" y="705456"/>
                    <a:pt x="311106" y="708176"/>
                  </a:cubicBezTo>
                  <a:cubicBezTo>
                    <a:pt x="302948" y="713615"/>
                    <a:pt x="297508" y="713615"/>
                    <a:pt x="289349" y="713615"/>
                  </a:cubicBezTo>
                  <a:cubicBezTo>
                    <a:pt x="283910" y="713615"/>
                    <a:pt x="278470" y="713615"/>
                    <a:pt x="270311" y="713615"/>
                  </a:cubicBezTo>
                  <a:cubicBezTo>
                    <a:pt x="259433" y="713615"/>
                    <a:pt x="251273" y="710895"/>
                    <a:pt x="243115" y="705456"/>
                  </a:cubicBezTo>
                  <a:cubicBezTo>
                    <a:pt x="240395" y="705456"/>
                    <a:pt x="237675" y="702737"/>
                    <a:pt x="237675" y="702737"/>
                  </a:cubicBezTo>
                  <a:cubicBezTo>
                    <a:pt x="224077" y="702737"/>
                    <a:pt x="213198" y="702737"/>
                    <a:pt x="199600" y="702737"/>
                  </a:cubicBezTo>
                  <a:cubicBezTo>
                    <a:pt x="191441" y="702737"/>
                    <a:pt x="183282" y="702737"/>
                    <a:pt x="175123" y="702737"/>
                  </a:cubicBezTo>
                  <a:cubicBezTo>
                    <a:pt x="166965" y="702737"/>
                    <a:pt x="156085" y="702737"/>
                    <a:pt x="147927" y="697297"/>
                  </a:cubicBezTo>
                  <a:cubicBezTo>
                    <a:pt x="139768" y="694578"/>
                    <a:pt x="131609" y="680979"/>
                    <a:pt x="131609" y="678260"/>
                  </a:cubicBezTo>
                  <a:cubicBezTo>
                    <a:pt x="131609" y="675540"/>
                    <a:pt x="131609" y="672820"/>
                    <a:pt x="137048" y="670101"/>
                  </a:cubicBezTo>
                  <a:cubicBezTo>
                    <a:pt x="142487" y="667381"/>
                    <a:pt x="153366" y="664661"/>
                    <a:pt x="158805" y="661942"/>
                  </a:cubicBezTo>
                  <a:cubicBezTo>
                    <a:pt x="175123" y="659222"/>
                    <a:pt x="191441" y="659222"/>
                    <a:pt x="199600" y="659222"/>
                  </a:cubicBezTo>
                  <a:lnTo>
                    <a:pt x="199600" y="659222"/>
                  </a:lnTo>
                  <a:cubicBezTo>
                    <a:pt x="199600" y="648343"/>
                    <a:pt x="196880" y="640184"/>
                    <a:pt x="196880" y="629306"/>
                  </a:cubicBezTo>
                  <a:cubicBezTo>
                    <a:pt x="196880" y="612988"/>
                    <a:pt x="196880" y="591231"/>
                    <a:pt x="199600" y="574913"/>
                  </a:cubicBezTo>
                  <a:cubicBezTo>
                    <a:pt x="199600" y="558595"/>
                    <a:pt x="199600" y="539557"/>
                    <a:pt x="202320" y="523239"/>
                  </a:cubicBezTo>
                  <a:cubicBezTo>
                    <a:pt x="202320" y="501482"/>
                    <a:pt x="205040" y="482445"/>
                    <a:pt x="205040" y="460687"/>
                  </a:cubicBezTo>
                  <a:cubicBezTo>
                    <a:pt x="205040" y="447089"/>
                    <a:pt x="205040" y="430771"/>
                    <a:pt x="205040" y="417173"/>
                  </a:cubicBezTo>
                  <a:cubicBezTo>
                    <a:pt x="205040" y="409014"/>
                    <a:pt x="207759" y="400855"/>
                    <a:pt x="207759" y="392696"/>
                  </a:cubicBezTo>
                  <a:cubicBezTo>
                    <a:pt x="207759" y="384537"/>
                    <a:pt x="210478" y="376378"/>
                    <a:pt x="210478" y="368219"/>
                  </a:cubicBezTo>
                  <a:cubicBezTo>
                    <a:pt x="210478" y="351901"/>
                    <a:pt x="210478" y="332864"/>
                    <a:pt x="210478" y="313826"/>
                  </a:cubicBezTo>
                  <a:cubicBezTo>
                    <a:pt x="210478" y="294788"/>
                    <a:pt x="210478" y="275751"/>
                    <a:pt x="210478" y="259433"/>
                  </a:cubicBezTo>
                  <a:cubicBezTo>
                    <a:pt x="210478" y="243115"/>
                    <a:pt x="210478" y="226797"/>
                    <a:pt x="210478" y="213199"/>
                  </a:cubicBezTo>
                  <a:cubicBezTo>
                    <a:pt x="210478" y="194161"/>
                    <a:pt x="210478" y="164245"/>
                    <a:pt x="210478" y="145207"/>
                  </a:cubicBezTo>
                  <a:cubicBezTo>
                    <a:pt x="210478" y="139768"/>
                    <a:pt x="213198" y="134329"/>
                    <a:pt x="213198" y="131609"/>
                  </a:cubicBezTo>
                  <a:cubicBezTo>
                    <a:pt x="213198" y="126170"/>
                    <a:pt x="207759" y="123450"/>
                    <a:pt x="205040" y="123450"/>
                  </a:cubicBezTo>
                  <a:cubicBezTo>
                    <a:pt x="199600" y="123450"/>
                    <a:pt x="166965" y="123450"/>
                    <a:pt x="161525" y="123450"/>
                  </a:cubicBezTo>
                  <a:cubicBezTo>
                    <a:pt x="145207" y="123450"/>
                    <a:pt x="128889" y="123450"/>
                    <a:pt x="112571" y="120730"/>
                  </a:cubicBezTo>
                  <a:cubicBezTo>
                    <a:pt x="109852" y="120730"/>
                    <a:pt x="107132" y="120730"/>
                    <a:pt x="104412" y="118011"/>
                  </a:cubicBezTo>
                  <a:cubicBezTo>
                    <a:pt x="107132" y="137048"/>
                    <a:pt x="107132" y="172404"/>
                    <a:pt x="107132" y="191441"/>
                  </a:cubicBezTo>
                  <a:cubicBezTo>
                    <a:pt x="107132" y="202320"/>
                    <a:pt x="107132" y="224077"/>
                    <a:pt x="90814" y="224077"/>
                  </a:cubicBezTo>
                  <a:cubicBezTo>
                    <a:pt x="82655" y="224077"/>
                    <a:pt x="79935" y="221357"/>
                    <a:pt x="74496" y="218638"/>
                  </a:cubicBezTo>
                  <a:cubicBezTo>
                    <a:pt x="69057" y="215918"/>
                    <a:pt x="66337" y="210479"/>
                    <a:pt x="66337" y="205040"/>
                  </a:cubicBezTo>
                  <a:cubicBezTo>
                    <a:pt x="63617" y="196881"/>
                    <a:pt x="63617" y="191441"/>
                    <a:pt x="63617" y="186002"/>
                  </a:cubicBezTo>
                  <a:cubicBezTo>
                    <a:pt x="63617" y="180563"/>
                    <a:pt x="63617" y="153366"/>
                    <a:pt x="63617" y="145207"/>
                  </a:cubicBezTo>
                  <a:cubicBezTo>
                    <a:pt x="63617" y="134329"/>
                    <a:pt x="63617" y="120730"/>
                    <a:pt x="63617" y="109852"/>
                  </a:cubicBezTo>
                  <a:cubicBezTo>
                    <a:pt x="60897" y="104412"/>
                    <a:pt x="58178" y="101693"/>
                    <a:pt x="58178" y="96253"/>
                  </a:cubicBezTo>
                  <a:cubicBezTo>
                    <a:pt x="58178" y="93534"/>
                    <a:pt x="60897" y="88095"/>
                    <a:pt x="66337" y="85375"/>
                  </a:cubicBezTo>
                  <a:cubicBezTo>
                    <a:pt x="74496" y="79936"/>
                    <a:pt x="77215" y="77216"/>
                    <a:pt x="93533" y="77216"/>
                  </a:cubicBezTo>
                  <a:cubicBezTo>
                    <a:pt x="101692" y="77216"/>
                    <a:pt x="109852" y="77216"/>
                    <a:pt x="115290" y="77216"/>
                  </a:cubicBezTo>
                  <a:cubicBezTo>
                    <a:pt x="134328" y="77216"/>
                    <a:pt x="150646" y="77216"/>
                    <a:pt x="169684" y="74496"/>
                  </a:cubicBezTo>
                  <a:cubicBezTo>
                    <a:pt x="177843" y="74496"/>
                    <a:pt x="186002" y="71776"/>
                    <a:pt x="194161" y="71776"/>
                  </a:cubicBezTo>
                  <a:cubicBezTo>
                    <a:pt x="194161" y="71776"/>
                    <a:pt x="196880" y="71776"/>
                    <a:pt x="196880" y="71776"/>
                  </a:cubicBezTo>
                  <a:cubicBezTo>
                    <a:pt x="199600" y="71776"/>
                    <a:pt x="205040" y="71776"/>
                    <a:pt x="210478" y="71776"/>
                  </a:cubicBezTo>
                  <a:cubicBezTo>
                    <a:pt x="213198" y="71776"/>
                    <a:pt x="215918" y="71776"/>
                    <a:pt x="218638" y="71776"/>
                  </a:cubicBezTo>
                  <a:cubicBezTo>
                    <a:pt x="224077" y="69057"/>
                    <a:pt x="229516" y="63618"/>
                    <a:pt x="237675" y="60898"/>
                  </a:cubicBezTo>
                  <a:cubicBezTo>
                    <a:pt x="243115" y="58178"/>
                    <a:pt x="248554" y="58178"/>
                    <a:pt x="253993" y="58178"/>
                  </a:cubicBezTo>
                  <a:cubicBezTo>
                    <a:pt x="264872" y="58178"/>
                    <a:pt x="273031" y="58178"/>
                    <a:pt x="283910" y="60898"/>
                  </a:cubicBezTo>
                  <a:cubicBezTo>
                    <a:pt x="286629" y="60898"/>
                    <a:pt x="292068" y="63618"/>
                    <a:pt x="294788" y="66337"/>
                  </a:cubicBezTo>
                  <a:cubicBezTo>
                    <a:pt x="297508" y="69057"/>
                    <a:pt x="302948" y="71776"/>
                    <a:pt x="305667" y="74496"/>
                  </a:cubicBezTo>
                  <a:cubicBezTo>
                    <a:pt x="308386" y="74496"/>
                    <a:pt x="311106" y="74496"/>
                    <a:pt x="313826" y="74496"/>
                  </a:cubicBezTo>
                  <a:cubicBezTo>
                    <a:pt x="319265" y="74496"/>
                    <a:pt x="321985" y="74496"/>
                    <a:pt x="327424" y="74496"/>
                  </a:cubicBezTo>
                  <a:cubicBezTo>
                    <a:pt x="335583" y="74496"/>
                    <a:pt x="346461" y="74496"/>
                    <a:pt x="354621" y="74496"/>
                  </a:cubicBezTo>
                  <a:cubicBezTo>
                    <a:pt x="376378" y="74496"/>
                    <a:pt x="400855" y="74496"/>
                    <a:pt x="422612" y="74496"/>
                  </a:cubicBezTo>
                  <a:cubicBezTo>
                    <a:pt x="433491" y="74496"/>
                    <a:pt x="447089" y="74496"/>
                    <a:pt x="455248" y="79936"/>
                  </a:cubicBezTo>
                  <a:cubicBezTo>
                    <a:pt x="460687" y="82655"/>
                    <a:pt x="466127" y="90814"/>
                    <a:pt x="466127" y="98973"/>
                  </a:cubicBezTo>
                  <a:cubicBezTo>
                    <a:pt x="466127" y="101693"/>
                    <a:pt x="466127" y="107132"/>
                    <a:pt x="463407" y="109852"/>
                  </a:cubicBezTo>
                  <a:cubicBezTo>
                    <a:pt x="463407" y="112571"/>
                    <a:pt x="463407" y="112571"/>
                    <a:pt x="463407" y="120730"/>
                  </a:cubicBezTo>
                  <a:cubicBezTo>
                    <a:pt x="463407" y="142488"/>
                    <a:pt x="463407" y="172404"/>
                    <a:pt x="463407" y="194161"/>
                  </a:cubicBezTo>
                </a:path>
              </a:pathLst>
            </a:custGeom>
            <a:grpFill/>
            <a:ln w="27168" cap="flat">
              <a:noFill/>
              <a:prstDash val="solid"/>
              <a:miter/>
            </a:ln>
          </p:spPr>
          <p:txBody>
            <a:bodyPr rtlCol="0" anchor="ctr"/>
            <a:lstStyle/>
            <a:p>
              <a:endParaRPr/>
            </a:p>
          </p:txBody>
        </p:sp>
      </p:grpSp>
      <p:sp>
        <p:nvSpPr>
          <p:cNvPr id="52" name="Title 51">
            <a:extLst>
              <a:ext uri="{FF2B5EF4-FFF2-40B4-BE49-F238E27FC236}">
                <a16:creationId xmlns:a16="http://schemas.microsoft.com/office/drawing/2014/main" id="{A2A18BD8-58F2-477C-8542-F5233F2756F3}"/>
              </a:ext>
            </a:extLst>
          </p:cNvPr>
          <p:cNvSpPr>
            <a:spLocks noGrp="1"/>
          </p:cNvSpPr>
          <p:nvPr>
            <p:ph type="title" hasCustomPrompt="1"/>
          </p:nvPr>
        </p:nvSpPr>
        <p:spPr>
          <a:xfrm>
            <a:off x="609599" y="457200"/>
            <a:ext cx="5950857" cy="1904999"/>
          </a:xfrm>
        </p:spPr>
        <p:txBody>
          <a:bodyPr/>
          <a:lstStyle>
            <a:lvl1pPr>
              <a:lnSpc>
                <a:spcPct val="82000"/>
              </a:lnSpc>
              <a:defRPr sz="6000"/>
            </a:lvl1pPr>
          </a:lstStyle>
          <a:p>
            <a:r>
              <a:t>Click to add title</a:t>
            </a:r>
          </a:p>
        </p:txBody>
      </p:sp>
    </p:spTree>
    <p:extLst>
      <p:ext uri="{BB962C8B-B14F-4D97-AF65-F5344CB8AC3E}">
        <p14:creationId xmlns:p14="http://schemas.microsoft.com/office/powerpoint/2010/main" val="392453203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lose Statement Purpl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AE889-7B80-4DAF-BFF1-2CAC896A364F}"/>
              </a:ext>
            </a:extLst>
          </p:cNvPr>
          <p:cNvSpPr>
            <a:spLocks noGrp="1"/>
          </p:cNvSpPr>
          <p:nvPr>
            <p:ph type="title" hasCustomPrompt="1"/>
          </p:nvPr>
        </p:nvSpPr>
        <p:spPr>
          <a:xfrm>
            <a:off x="2438400" y="914400"/>
            <a:ext cx="7315200" cy="2174793"/>
          </a:xfrm>
        </p:spPr>
        <p:txBody>
          <a:bodyPr/>
          <a:lstStyle>
            <a:lvl1pPr algn="ctr">
              <a:defRPr sz="8000">
                <a:solidFill>
                  <a:schemeClr val="tx1"/>
                </a:solidFill>
              </a:defRPr>
            </a:lvl1pPr>
          </a:lstStyle>
          <a:p>
            <a:r>
              <a:t>Click to ADD title</a:t>
            </a:r>
          </a:p>
        </p:txBody>
      </p:sp>
      <p:grpSp>
        <p:nvGrpSpPr>
          <p:cNvPr id="6" name="Group 5">
            <a:extLst>
              <a:ext uri="{FF2B5EF4-FFF2-40B4-BE49-F238E27FC236}">
                <a16:creationId xmlns:a16="http://schemas.microsoft.com/office/drawing/2014/main" id="{F71F4C7A-D51B-409D-B308-C00E68C12219}"/>
              </a:ext>
            </a:extLst>
          </p:cNvPr>
          <p:cNvGrpSpPr>
            <a:grpSpLocks noChangeAspect="1"/>
          </p:cNvGrpSpPr>
          <p:nvPr/>
        </p:nvGrpSpPr>
        <p:grpSpPr bwMode="black">
          <a:xfrm>
            <a:off x="4953000" y="5133162"/>
            <a:ext cx="2286000" cy="880288"/>
            <a:chOff x="2078951" y="1888610"/>
            <a:chExt cx="8030200" cy="3092248"/>
          </a:xfrm>
          <a:solidFill>
            <a:srgbClr val="FFFFFF"/>
          </a:solidFill>
        </p:grpSpPr>
        <p:sp>
          <p:nvSpPr>
            <p:cNvPr id="7" name="Freeform: Shape 6">
              <a:extLst>
                <a:ext uri="{FF2B5EF4-FFF2-40B4-BE49-F238E27FC236}">
                  <a16:creationId xmlns:a16="http://schemas.microsoft.com/office/drawing/2014/main" id="{E62DCCC1-7C34-4D1F-92D6-D0FF7F1B2A08}"/>
                </a:ext>
              </a:extLst>
            </p:cNvPr>
            <p:cNvSpPr/>
            <p:nvPr/>
          </p:nvSpPr>
          <p:spPr bwMode="black">
            <a:xfrm>
              <a:off x="2078951" y="2872694"/>
              <a:ext cx="951880" cy="652717"/>
            </a:xfrm>
            <a:custGeom>
              <a:avLst/>
              <a:gdLst>
                <a:gd name="connsiteX0" fmla="*/ 903041 w 951880"/>
                <a:gd name="connsiteY0" fmla="*/ 330574 h 652717"/>
                <a:gd name="connsiteX1" fmla="*/ 780656 w 951880"/>
                <a:gd name="connsiteY1" fmla="*/ 379528 h 652717"/>
                <a:gd name="connsiteX2" fmla="*/ 598439 w 951880"/>
                <a:gd name="connsiteY2" fmla="*/ 311537 h 652717"/>
                <a:gd name="connsiteX3" fmla="*/ 505970 w 951880"/>
                <a:gd name="connsiteY3" fmla="*/ 164675 h 652717"/>
                <a:gd name="connsiteX4" fmla="*/ 266640 w 951880"/>
                <a:gd name="connsiteY4" fmla="*/ 61329 h 652717"/>
                <a:gd name="connsiteX5" fmla="*/ 103461 w 951880"/>
                <a:gd name="connsiteY5" fmla="*/ 458398 h 652717"/>
                <a:gd name="connsiteX6" fmla="*/ 756179 w 951880"/>
                <a:gd name="connsiteY6" fmla="*/ 485595 h 652717"/>
                <a:gd name="connsiteX7" fmla="*/ 903041 w 951880"/>
                <a:gd name="connsiteY7" fmla="*/ 330574 h 652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1880" h="652717">
                  <a:moveTo>
                    <a:pt x="903041" y="330574"/>
                  </a:moveTo>
                  <a:cubicBezTo>
                    <a:pt x="867685" y="363210"/>
                    <a:pt x="813292" y="374089"/>
                    <a:pt x="780656" y="379528"/>
                  </a:cubicBezTo>
                  <a:cubicBezTo>
                    <a:pt x="712664" y="387687"/>
                    <a:pt x="641953" y="365930"/>
                    <a:pt x="598439" y="311537"/>
                  </a:cubicBezTo>
                  <a:cubicBezTo>
                    <a:pt x="563083" y="268022"/>
                    <a:pt x="544046" y="210910"/>
                    <a:pt x="505970" y="164675"/>
                  </a:cubicBezTo>
                  <a:cubicBezTo>
                    <a:pt x="448858" y="93964"/>
                    <a:pt x="359109" y="45011"/>
                    <a:pt x="266640" y="61329"/>
                  </a:cubicBezTo>
                  <a:cubicBezTo>
                    <a:pt x="81704" y="93964"/>
                    <a:pt x="114" y="308817"/>
                    <a:pt x="103461" y="458398"/>
                  </a:cubicBezTo>
                  <a:cubicBezTo>
                    <a:pt x="253042" y="670531"/>
                    <a:pt x="584840" y="635176"/>
                    <a:pt x="756179" y="485595"/>
                  </a:cubicBezTo>
                  <a:cubicBezTo>
                    <a:pt x="813292" y="442080"/>
                    <a:pt x="862246" y="390407"/>
                    <a:pt x="903041" y="330574"/>
                  </a:cubicBezTo>
                </a:path>
              </a:pathLst>
            </a:custGeom>
            <a:grpFill/>
            <a:ln w="27168" cap="flat">
              <a:noFill/>
              <a:prstDash val="solid"/>
              <a:miter/>
            </a:ln>
          </p:spPr>
          <p:txBody>
            <a:bodyPr rtlCol="0" anchor="ctr"/>
            <a:lstStyle/>
            <a:p>
              <a:endParaRPr/>
            </a:p>
          </p:txBody>
        </p:sp>
        <p:sp>
          <p:nvSpPr>
            <p:cNvPr id="8" name="Freeform: Shape 7">
              <a:extLst>
                <a:ext uri="{FF2B5EF4-FFF2-40B4-BE49-F238E27FC236}">
                  <a16:creationId xmlns:a16="http://schemas.microsoft.com/office/drawing/2014/main" id="{4B13D148-83B4-497C-BE6D-DB88AFAE198E}"/>
                </a:ext>
              </a:extLst>
            </p:cNvPr>
            <p:cNvSpPr/>
            <p:nvPr/>
          </p:nvSpPr>
          <p:spPr bwMode="black">
            <a:xfrm>
              <a:off x="9151831" y="2872694"/>
              <a:ext cx="951880" cy="652717"/>
            </a:xfrm>
            <a:custGeom>
              <a:avLst/>
              <a:gdLst>
                <a:gd name="connsiteX0" fmla="*/ 58178 w 951880"/>
                <a:gd name="connsiteY0" fmla="*/ 330574 h 652717"/>
                <a:gd name="connsiteX1" fmla="*/ 180563 w 951880"/>
                <a:gd name="connsiteY1" fmla="*/ 379528 h 652717"/>
                <a:gd name="connsiteX2" fmla="*/ 362780 w 951880"/>
                <a:gd name="connsiteY2" fmla="*/ 311537 h 652717"/>
                <a:gd name="connsiteX3" fmla="*/ 455249 w 951880"/>
                <a:gd name="connsiteY3" fmla="*/ 164675 h 652717"/>
                <a:gd name="connsiteX4" fmla="*/ 694578 w 951880"/>
                <a:gd name="connsiteY4" fmla="*/ 61329 h 652717"/>
                <a:gd name="connsiteX5" fmla="*/ 857758 w 951880"/>
                <a:gd name="connsiteY5" fmla="*/ 458398 h 652717"/>
                <a:gd name="connsiteX6" fmla="*/ 205040 w 951880"/>
                <a:gd name="connsiteY6" fmla="*/ 485595 h 652717"/>
                <a:gd name="connsiteX7" fmla="*/ 58178 w 951880"/>
                <a:gd name="connsiteY7" fmla="*/ 330574 h 652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1880" h="652717">
                  <a:moveTo>
                    <a:pt x="58178" y="330574"/>
                  </a:moveTo>
                  <a:cubicBezTo>
                    <a:pt x="96253" y="363210"/>
                    <a:pt x="147927" y="374089"/>
                    <a:pt x="180563" y="379528"/>
                  </a:cubicBezTo>
                  <a:cubicBezTo>
                    <a:pt x="248554" y="387687"/>
                    <a:pt x="319266" y="365930"/>
                    <a:pt x="362780" y="311537"/>
                  </a:cubicBezTo>
                  <a:cubicBezTo>
                    <a:pt x="398136" y="268022"/>
                    <a:pt x="417174" y="210910"/>
                    <a:pt x="455249" y="164675"/>
                  </a:cubicBezTo>
                  <a:cubicBezTo>
                    <a:pt x="512362" y="93964"/>
                    <a:pt x="602110" y="45011"/>
                    <a:pt x="694578" y="61329"/>
                  </a:cubicBezTo>
                  <a:cubicBezTo>
                    <a:pt x="879515" y="93964"/>
                    <a:pt x="961105" y="308817"/>
                    <a:pt x="857758" y="458398"/>
                  </a:cubicBezTo>
                  <a:cubicBezTo>
                    <a:pt x="708176" y="670531"/>
                    <a:pt x="376379" y="635176"/>
                    <a:pt x="205040" y="485595"/>
                  </a:cubicBezTo>
                  <a:cubicBezTo>
                    <a:pt x="150646" y="442080"/>
                    <a:pt x="101693" y="390407"/>
                    <a:pt x="58178" y="330574"/>
                  </a:cubicBezTo>
                </a:path>
              </a:pathLst>
            </a:custGeom>
            <a:grpFill/>
            <a:ln w="27168" cap="flat">
              <a:noFill/>
              <a:prstDash val="solid"/>
              <a:miter/>
            </a:ln>
          </p:spPr>
          <p:txBody>
            <a:bodyPr rtlCol="0" anchor="ctr"/>
            <a:lstStyle/>
            <a:p>
              <a:endParaRPr/>
            </a:p>
          </p:txBody>
        </p:sp>
        <p:sp>
          <p:nvSpPr>
            <p:cNvPr id="9" name="Freeform: Shape 8">
              <a:extLst>
                <a:ext uri="{FF2B5EF4-FFF2-40B4-BE49-F238E27FC236}">
                  <a16:creationId xmlns:a16="http://schemas.microsoft.com/office/drawing/2014/main" id="{99906698-4C68-4028-AC80-CD35DAA2E8F3}"/>
                </a:ext>
              </a:extLst>
            </p:cNvPr>
            <p:cNvSpPr/>
            <p:nvPr/>
          </p:nvSpPr>
          <p:spPr bwMode="black">
            <a:xfrm>
              <a:off x="8001294" y="2010994"/>
              <a:ext cx="734308" cy="299162"/>
            </a:xfrm>
            <a:custGeom>
              <a:avLst/>
              <a:gdLst>
                <a:gd name="connsiteX0" fmla="*/ 596792 w 734307"/>
                <a:gd name="connsiteY0" fmla="*/ 58178 h 299162"/>
                <a:gd name="connsiteX1" fmla="*/ 148048 w 734307"/>
                <a:gd name="connsiteY1" fmla="*/ 58178 h 299162"/>
                <a:gd name="connsiteX2" fmla="*/ 58299 w 734307"/>
                <a:gd name="connsiteY2" fmla="*/ 150646 h 299162"/>
                <a:gd name="connsiteX3" fmla="*/ 148048 w 734307"/>
                <a:gd name="connsiteY3" fmla="*/ 251274 h 299162"/>
                <a:gd name="connsiteX4" fmla="*/ 596792 w 734307"/>
                <a:gd name="connsiteY4" fmla="*/ 251274 h 299162"/>
                <a:gd name="connsiteX5" fmla="*/ 686541 w 734307"/>
                <a:gd name="connsiteY5" fmla="*/ 158805 h 299162"/>
                <a:gd name="connsiteX6" fmla="*/ 596792 w 734307"/>
                <a:gd name="connsiteY6" fmla="*/ 58178 h 299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4307" h="299162">
                  <a:moveTo>
                    <a:pt x="596792" y="58178"/>
                  </a:moveTo>
                  <a:cubicBezTo>
                    <a:pt x="591353" y="58178"/>
                    <a:pt x="153487" y="58178"/>
                    <a:pt x="148048" y="58178"/>
                  </a:cubicBezTo>
                  <a:cubicBezTo>
                    <a:pt x="99094" y="60898"/>
                    <a:pt x="61019" y="104412"/>
                    <a:pt x="58299" y="150646"/>
                  </a:cubicBezTo>
                  <a:cubicBezTo>
                    <a:pt x="55580" y="199600"/>
                    <a:pt x="99094" y="248554"/>
                    <a:pt x="148048" y="251274"/>
                  </a:cubicBezTo>
                  <a:cubicBezTo>
                    <a:pt x="153487" y="251274"/>
                    <a:pt x="591353" y="251274"/>
                    <a:pt x="596792" y="251274"/>
                  </a:cubicBezTo>
                  <a:cubicBezTo>
                    <a:pt x="645746" y="248554"/>
                    <a:pt x="683821" y="205040"/>
                    <a:pt x="686541" y="158805"/>
                  </a:cubicBezTo>
                  <a:cubicBezTo>
                    <a:pt x="689260" y="109852"/>
                    <a:pt x="648465" y="60898"/>
                    <a:pt x="596792" y="58178"/>
                  </a:cubicBezTo>
                </a:path>
              </a:pathLst>
            </a:custGeom>
            <a:grpFill/>
            <a:ln w="27168" cap="flat">
              <a:noFill/>
              <a:prstDash val="solid"/>
              <a:miter/>
            </a:ln>
          </p:spPr>
          <p:txBody>
            <a:bodyPr rtlCol="0" anchor="ctr"/>
            <a:lstStyle/>
            <a:p>
              <a:endParaRPr/>
            </a:p>
          </p:txBody>
        </p:sp>
        <p:sp>
          <p:nvSpPr>
            <p:cNvPr id="10" name="Freeform: Shape 9">
              <a:extLst>
                <a:ext uri="{FF2B5EF4-FFF2-40B4-BE49-F238E27FC236}">
                  <a16:creationId xmlns:a16="http://schemas.microsoft.com/office/drawing/2014/main" id="{3AA08F4D-A063-49F1-9F3A-664ECBD5F559}"/>
                </a:ext>
              </a:extLst>
            </p:cNvPr>
            <p:cNvSpPr/>
            <p:nvPr/>
          </p:nvSpPr>
          <p:spPr bwMode="black">
            <a:xfrm>
              <a:off x="4920042" y="2277520"/>
              <a:ext cx="1006274" cy="951879"/>
            </a:xfrm>
            <a:custGeom>
              <a:avLst/>
              <a:gdLst>
                <a:gd name="connsiteX0" fmla="*/ 884954 w 1006273"/>
                <a:gd name="connsiteY0" fmla="*/ 746251 h 951879"/>
                <a:gd name="connsiteX1" fmla="*/ 874076 w 1006273"/>
                <a:gd name="connsiteY1" fmla="*/ 670101 h 951879"/>
                <a:gd name="connsiteX2" fmla="*/ 874076 w 1006273"/>
                <a:gd name="connsiteY2" fmla="*/ 536837 h 951879"/>
                <a:gd name="connsiteX3" fmla="*/ 689139 w 1006273"/>
                <a:gd name="connsiteY3" fmla="*/ 88094 h 951879"/>
                <a:gd name="connsiteX4" fmla="*/ 428052 w 1006273"/>
                <a:gd name="connsiteY4" fmla="*/ 253993 h 951879"/>
                <a:gd name="connsiteX5" fmla="*/ 196881 w 1006273"/>
                <a:gd name="connsiteY5" fmla="*/ 58178 h 951879"/>
                <a:gd name="connsiteX6" fmla="*/ 58178 w 1006273"/>
                <a:gd name="connsiteY6" fmla="*/ 128889 h 951879"/>
                <a:gd name="connsiteX7" fmla="*/ 142488 w 1006273"/>
                <a:gd name="connsiteY7" fmla="*/ 273031 h 951879"/>
                <a:gd name="connsiteX8" fmla="*/ 142488 w 1006273"/>
                <a:gd name="connsiteY8" fmla="*/ 757130 h 951879"/>
                <a:gd name="connsiteX9" fmla="*/ 283910 w 1006273"/>
                <a:gd name="connsiteY9" fmla="*/ 895832 h 951879"/>
                <a:gd name="connsiteX10" fmla="*/ 428052 w 1006273"/>
                <a:gd name="connsiteY10" fmla="*/ 757130 h 951879"/>
                <a:gd name="connsiteX11" fmla="*/ 428052 w 1006273"/>
                <a:gd name="connsiteY11" fmla="*/ 400855 h 951879"/>
                <a:gd name="connsiteX12" fmla="*/ 523240 w 1006273"/>
                <a:gd name="connsiteY12" fmla="*/ 283910 h 951879"/>
                <a:gd name="connsiteX13" fmla="*/ 591231 w 1006273"/>
                <a:gd name="connsiteY13" fmla="*/ 354621 h 951879"/>
                <a:gd name="connsiteX14" fmla="*/ 591231 w 1006273"/>
                <a:gd name="connsiteY14" fmla="*/ 697297 h 951879"/>
                <a:gd name="connsiteX15" fmla="*/ 593951 w 1006273"/>
                <a:gd name="connsiteY15" fmla="*/ 729933 h 951879"/>
                <a:gd name="connsiteX16" fmla="*/ 610269 w 1006273"/>
                <a:gd name="connsiteY16" fmla="*/ 778887 h 951879"/>
                <a:gd name="connsiteX17" fmla="*/ 822402 w 1006273"/>
                <a:gd name="connsiteY17" fmla="*/ 893112 h 951879"/>
                <a:gd name="connsiteX18" fmla="*/ 961105 w 1006273"/>
                <a:gd name="connsiteY18" fmla="*/ 822401 h 951879"/>
                <a:gd name="connsiteX19" fmla="*/ 884954 w 1006273"/>
                <a:gd name="connsiteY19" fmla="*/ 746251 h 95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06273" h="951879">
                  <a:moveTo>
                    <a:pt x="884954" y="746251"/>
                  </a:moveTo>
                  <a:cubicBezTo>
                    <a:pt x="879515" y="721774"/>
                    <a:pt x="876795" y="694578"/>
                    <a:pt x="874076" y="670101"/>
                  </a:cubicBezTo>
                  <a:cubicBezTo>
                    <a:pt x="874076" y="634745"/>
                    <a:pt x="874076" y="583072"/>
                    <a:pt x="874076" y="536837"/>
                  </a:cubicBezTo>
                  <a:cubicBezTo>
                    <a:pt x="879515" y="373658"/>
                    <a:pt x="909431" y="88094"/>
                    <a:pt x="689139" y="88094"/>
                  </a:cubicBezTo>
                  <a:cubicBezTo>
                    <a:pt x="539558" y="88094"/>
                    <a:pt x="452529" y="213199"/>
                    <a:pt x="428052" y="253993"/>
                  </a:cubicBezTo>
                  <a:cubicBezTo>
                    <a:pt x="425332" y="139768"/>
                    <a:pt x="335583" y="58178"/>
                    <a:pt x="196881" y="58178"/>
                  </a:cubicBezTo>
                  <a:cubicBezTo>
                    <a:pt x="109852" y="58178"/>
                    <a:pt x="58178" y="128889"/>
                    <a:pt x="58178" y="128889"/>
                  </a:cubicBezTo>
                  <a:cubicBezTo>
                    <a:pt x="58178" y="128889"/>
                    <a:pt x="142488" y="158805"/>
                    <a:pt x="142488" y="273031"/>
                  </a:cubicBezTo>
                  <a:cubicBezTo>
                    <a:pt x="142488" y="354621"/>
                    <a:pt x="142488" y="757130"/>
                    <a:pt x="142488" y="757130"/>
                  </a:cubicBezTo>
                  <a:cubicBezTo>
                    <a:pt x="145207" y="827841"/>
                    <a:pt x="194161" y="895832"/>
                    <a:pt x="283910" y="895832"/>
                  </a:cubicBezTo>
                  <a:cubicBezTo>
                    <a:pt x="373659" y="895832"/>
                    <a:pt x="428052" y="827841"/>
                    <a:pt x="428052" y="757130"/>
                  </a:cubicBezTo>
                  <a:lnTo>
                    <a:pt x="428052" y="400855"/>
                  </a:lnTo>
                  <a:cubicBezTo>
                    <a:pt x="441650" y="343742"/>
                    <a:pt x="474286" y="283910"/>
                    <a:pt x="523240" y="283910"/>
                  </a:cubicBezTo>
                  <a:cubicBezTo>
                    <a:pt x="585792" y="283910"/>
                    <a:pt x="591231" y="354621"/>
                    <a:pt x="591231" y="354621"/>
                  </a:cubicBezTo>
                  <a:lnTo>
                    <a:pt x="591231" y="697297"/>
                  </a:lnTo>
                  <a:cubicBezTo>
                    <a:pt x="591231" y="708176"/>
                    <a:pt x="593951" y="719054"/>
                    <a:pt x="593951" y="729933"/>
                  </a:cubicBezTo>
                  <a:cubicBezTo>
                    <a:pt x="596671" y="748971"/>
                    <a:pt x="602110" y="765289"/>
                    <a:pt x="610269" y="778887"/>
                  </a:cubicBezTo>
                  <a:cubicBezTo>
                    <a:pt x="645624" y="846878"/>
                    <a:pt x="719055" y="893112"/>
                    <a:pt x="822402" y="893112"/>
                  </a:cubicBezTo>
                  <a:cubicBezTo>
                    <a:pt x="909431" y="893112"/>
                    <a:pt x="961105" y="822401"/>
                    <a:pt x="961105" y="822401"/>
                  </a:cubicBezTo>
                  <a:cubicBezTo>
                    <a:pt x="961105" y="822401"/>
                    <a:pt x="909431" y="808803"/>
                    <a:pt x="884954" y="746251"/>
                  </a:cubicBezTo>
                </a:path>
              </a:pathLst>
            </a:custGeom>
            <a:grpFill/>
            <a:ln w="27168" cap="flat">
              <a:noFill/>
              <a:prstDash val="solid"/>
              <a:miter/>
            </a:ln>
          </p:spPr>
          <p:txBody>
            <a:bodyPr rtlCol="0" anchor="ctr"/>
            <a:lstStyle/>
            <a:p>
              <a:endParaRPr/>
            </a:p>
          </p:txBody>
        </p:sp>
        <p:sp>
          <p:nvSpPr>
            <p:cNvPr id="11" name="Freeform: Shape 10">
              <a:extLst>
                <a:ext uri="{FF2B5EF4-FFF2-40B4-BE49-F238E27FC236}">
                  <a16:creationId xmlns:a16="http://schemas.microsoft.com/office/drawing/2014/main" id="{0E708B89-C029-4E8F-90DC-F57AF9480A68}"/>
                </a:ext>
              </a:extLst>
            </p:cNvPr>
            <p:cNvSpPr/>
            <p:nvPr/>
          </p:nvSpPr>
          <p:spPr bwMode="black">
            <a:xfrm>
              <a:off x="7552331" y="1888610"/>
              <a:ext cx="489539" cy="1332631"/>
            </a:xfrm>
            <a:custGeom>
              <a:avLst/>
              <a:gdLst>
                <a:gd name="connsiteX0" fmla="*/ 368560 w 489538"/>
                <a:gd name="connsiteY0" fmla="*/ 1135162 h 1332630"/>
                <a:gd name="connsiteX1" fmla="*/ 357681 w 489538"/>
                <a:gd name="connsiteY1" fmla="*/ 1059011 h 1332630"/>
                <a:gd name="connsiteX2" fmla="*/ 357681 w 489538"/>
                <a:gd name="connsiteY2" fmla="*/ 207759 h 1332630"/>
                <a:gd name="connsiteX3" fmla="*/ 208099 w 489538"/>
                <a:gd name="connsiteY3" fmla="*/ 58178 h 1332630"/>
                <a:gd name="connsiteX4" fmla="*/ 58518 w 489538"/>
                <a:gd name="connsiteY4" fmla="*/ 207759 h 1332630"/>
                <a:gd name="connsiteX5" fmla="*/ 58518 w 489538"/>
                <a:gd name="connsiteY5" fmla="*/ 961104 h 1332630"/>
                <a:gd name="connsiteX6" fmla="*/ 85715 w 489538"/>
                <a:gd name="connsiteY6" fmla="*/ 1159639 h 1332630"/>
                <a:gd name="connsiteX7" fmla="*/ 306007 w 489538"/>
                <a:gd name="connsiteY7" fmla="*/ 1282023 h 1332630"/>
                <a:gd name="connsiteX8" fmla="*/ 444710 w 489538"/>
                <a:gd name="connsiteY8" fmla="*/ 1211312 h 1332630"/>
                <a:gd name="connsiteX9" fmla="*/ 368560 w 489538"/>
                <a:gd name="connsiteY9" fmla="*/ 1135162 h 1332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9538" h="1332630">
                  <a:moveTo>
                    <a:pt x="368560" y="1135162"/>
                  </a:moveTo>
                  <a:cubicBezTo>
                    <a:pt x="363120" y="1110685"/>
                    <a:pt x="357681" y="1083488"/>
                    <a:pt x="357681" y="1059011"/>
                  </a:cubicBezTo>
                  <a:lnTo>
                    <a:pt x="357681" y="207759"/>
                  </a:lnTo>
                  <a:cubicBezTo>
                    <a:pt x="357681" y="126170"/>
                    <a:pt x="289689" y="58178"/>
                    <a:pt x="208099" y="58178"/>
                  </a:cubicBezTo>
                  <a:cubicBezTo>
                    <a:pt x="126510" y="58178"/>
                    <a:pt x="58518" y="126170"/>
                    <a:pt x="58518" y="207759"/>
                  </a:cubicBezTo>
                  <a:lnTo>
                    <a:pt x="58518" y="961104"/>
                  </a:lnTo>
                  <a:cubicBezTo>
                    <a:pt x="58518" y="1029095"/>
                    <a:pt x="53079" y="1097086"/>
                    <a:pt x="85715" y="1159639"/>
                  </a:cubicBezTo>
                  <a:cubicBezTo>
                    <a:pt x="118351" y="1227630"/>
                    <a:pt x="202660" y="1282023"/>
                    <a:pt x="306007" y="1282023"/>
                  </a:cubicBezTo>
                  <a:cubicBezTo>
                    <a:pt x="393036" y="1282023"/>
                    <a:pt x="444710" y="1211312"/>
                    <a:pt x="444710" y="1211312"/>
                  </a:cubicBezTo>
                  <a:cubicBezTo>
                    <a:pt x="444710" y="1211312"/>
                    <a:pt x="393036" y="1197714"/>
                    <a:pt x="368560" y="1135162"/>
                  </a:cubicBezTo>
                </a:path>
              </a:pathLst>
            </a:custGeom>
            <a:grpFill/>
            <a:ln w="27168" cap="flat">
              <a:noFill/>
              <a:prstDash val="solid"/>
              <a:miter/>
            </a:ln>
          </p:spPr>
          <p:txBody>
            <a:bodyPr rtlCol="0" anchor="ctr"/>
            <a:lstStyle/>
            <a:p>
              <a:endParaRPr/>
            </a:p>
          </p:txBody>
        </p:sp>
        <p:sp>
          <p:nvSpPr>
            <p:cNvPr id="12" name="Freeform: Shape 11">
              <a:extLst>
                <a:ext uri="{FF2B5EF4-FFF2-40B4-BE49-F238E27FC236}">
                  <a16:creationId xmlns:a16="http://schemas.microsoft.com/office/drawing/2014/main" id="{2DDD9D23-0A6F-4E21-A479-DEAE1945838C}"/>
                </a:ext>
              </a:extLst>
            </p:cNvPr>
            <p:cNvSpPr/>
            <p:nvPr/>
          </p:nvSpPr>
          <p:spPr bwMode="black">
            <a:xfrm>
              <a:off x="4162324" y="2357456"/>
              <a:ext cx="815899" cy="815898"/>
            </a:xfrm>
            <a:custGeom>
              <a:avLst/>
              <a:gdLst>
                <a:gd name="connsiteX0" fmla="*/ 407949 w 815899"/>
                <a:gd name="connsiteY0" fmla="*/ 174058 h 815898"/>
                <a:gd name="connsiteX1" fmla="*/ 293723 w 815899"/>
                <a:gd name="connsiteY1" fmla="*/ 407950 h 815898"/>
                <a:gd name="connsiteX2" fmla="*/ 410669 w 815899"/>
                <a:gd name="connsiteY2" fmla="*/ 641840 h 815898"/>
                <a:gd name="connsiteX3" fmla="*/ 522175 w 815899"/>
                <a:gd name="connsiteY3" fmla="*/ 407950 h 815898"/>
                <a:gd name="connsiteX4" fmla="*/ 407949 w 815899"/>
                <a:gd name="connsiteY4" fmla="*/ 174058 h 815898"/>
                <a:gd name="connsiteX5" fmla="*/ 407950 w 815899"/>
                <a:gd name="connsiteY5" fmla="*/ 0 h 815898"/>
                <a:gd name="connsiteX6" fmla="*/ 815899 w 815899"/>
                <a:gd name="connsiteY6" fmla="*/ 407949 h 815898"/>
                <a:gd name="connsiteX7" fmla="*/ 407950 w 815899"/>
                <a:gd name="connsiteY7" fmla="*/ 815898 h 815898"/>
                <a:gd name="connsiteX8" fmla="*/ 0 w 815899"/>
                <a:gd name="connsiteY8" fmla="*/ 407949 h 815898"/>
                <a:gd name="connsiteX9" fmla="*/ 407950 w 815899"/>
                <a:gd name="connsiteY9" fmla="*/ 0 h 815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15899" h="815898">
                  <a:moveTo>
                    <a:pt x="407949" y="174058"/>
                  </a:moveTo>
                  <a:cubicBezTo>
                    <a:pt x="342677" y="174058"/>
                    <a:pt x="293723" y="263807"/>
                    <a:pt x="293723" y="407950"/>
                  </a:cubicBezTo>
                  <a:cubicBezTo>
                    <a:pt x="293723" y="552091"/>
                    <a:pt x="331799" y="639120"/>
                    <a:pt x="410669" y="641840"/>
                  </a:cubicBezTo>
                  <a:cubicBezTo>
                    <a:pt x="489539" y="641840"/>
                    <a:pt x="527614" y="552091"/>
                    <a:pt x="522175" y="407950"/>
                  </a:cubicBezTo>
                  <a:cubicBezTo>
                    <a:pt x="522175" y="263807"/>
                    <a:pt x="473221" y="176778"/>
                    <a:pt x="407949" y="174058"/>
                  </a:cubicBezTo>
                  <a:close/>
                  <a:moveTo>
                    <a:pt x="407950" y="0"/>
                  </a:moveTo>
                  <a:cubicBezTo>
                    <a:pt x="633682" y="0"/>
                    <a:pt x="815899" y="182217"/>
                    <a:pt x="815899" y="407949"/>
                  </a:cubicBezTo>
                  <a:cubicBezTo>
                    <a:pt x="815899" y="633681"/>
                    <a:pt x="633682" y="815898"/>
                    <a:pt x="407950" y="815898"/>
                  </a:cubicBezTo>
                  <a:cubicBezTo>
                    <a:pt x="182218" y="815898"/>
                    <a:pt x="0" y="633681"/>
                    <a:pt x="0" y="407949"/>
                  </a:cubicBezTo>
                  <a:cubicBezTo>
                    <a:pt x="0" y="182217"/>
                    <a:pt x="182218" y="0"/>
                    <a:pt x="407950" y="0"/>
                  </a:cubicBezTo>
                  <a:close/>
                </a:path>
              </a:pathLst>
            </a:custGeom>
            <a:grpFill/>
            <a:ln w="27168" cap="flat">
              <a:noFill/>
              <a:prstDash val="solid"/>
              <a:miter/>
            </a:ln>
          </p:spPr>
          <p:txBody>
            <a:bodyPr rtlCol="0" anchor="ctr"/>
            <a:lstStyle/>
            <a:p>
              <a:endParaRPr/>
            </a:p>
          </p:txBody>
        </p:sp>
        <p:sp>
          <p:nvSpPr>
            <p:cNvPr id="13" name="Freeform: Shape 12">
              <a:extLst>
                <a:ext uri="{FF2B5EF4-FFF2-40B4-BE49-F238E27FC236}">
                  <a16:creationId xmlns:a16="http://schemas.microsoft.com/office/drawing/2014/main" id="{01724715-0A45-4BE3-A597-2830FDE28465}"/>
                </a:ext>
              </a:extLst>
            </p:cNvPr>
            <p:cNvSpPr/>
            <p:nvPr/>
          </p:nvSpPr>
          <p:spPr bwMode="black">
            <a:xfrm>
              <a:off x="5884871" y="1946788"/>
              <a:ext cx="912802" cy="1223846"/>
            </a:xfrm>
            <a:custGeom>
              <a:avLst/>
              <a:gdLst>
                <a:gd name="connsiteX0" fmla="*/ 387907 w 912802"/>
                <a:gd name="connsiteY0" fmla="*/ 620081 h 1223846"/>
                <a:gd name="connsiteX1" fmla="*/ 273681 w 912802"/>
                <a:gd name="connsiteY1" fmla="*/ 824055 h 1223846"/>
                <a:gd name="connsiteX2" fmla="*/ 390627 w 912802"/>
                <a:gd name="connsiteY2" fmla="*/ 1028029 h 1223846"/>
                <a:gd name="connsiteX3" fmla="*/ 502132 w 912802"/>
                <a:gd name="connsiteY3" fmla="*/ 824055 h 1223846"/>
                <a:gd name="connsiteX4" fmla="*/ 387907 w 912802"/>
                <a:gd name="connsiteY4" fmla="*/ 620081 h 1223846"/>
                <a:gd name="connsiteX5" fmla="*/ 676192 w 912802"/>
                <a:gd name="connsiteY5" fmla="*/ 0 h 1223846"/>
                <a:gd name="connsiteX6" fmla="*/ 825773 w 912802"/>
                <a:gd name="connsiteY6" fmla="*/ 149581 h 1223846"/>
                <a:gd name="connsiteX7" fmla="*/ 825773 w 912802"/>
                <a:gd name="connsiteY7" fmla="*/ 1000834 h 1223846"/>
                <a:gd name="connsiteX8" fmla="*/ 836651 w 912802"/>
                <a:gd name="connsiteY8" fmla="*/ 1076985 h 1223846"/>
                <a:gd name="connsiteX9" fmla="*/ 912802 w 912802"/>
                <a:gd name="connsiteY9" fmla="*/ 1150415 h 1223846"/>
                <a:gd name="connsiteX10" fmla="*/ 774099 w 912802"/>
                <a:gd name="connsiteY10" fmla="*/ 1221126 h 1223846"/>
                <a:gd name="connsiteX11" fmla="*/ 553807 w 912802"/>
                <a:gd name="connsiteY11" fmla="*/ 1098742 h 1223846"/>
                <a:gd name="connsiteX12" fmla="*/ 548367 w 912802"/>
                <a:gd name="connsiteY12" fmla="*/ 1085144 h 1223846"/>
                <a:gd name="connsiteX13" fmla="*/ 398786 w 912802"/>
                <a:gd name="connsiteY13" fmla="*/ 1212967 h 1223846"/>
                <a:gd name="connsiteX14" fmla="*/ 156736 w 912802"/>
                <a:gd name="connsiteY14" fmla="*/ 1180332 h 1223846"/>
                <a:gd name="connsiteX15" fmla="*/ 287280 w 912802"/>
                <a:gd name="connsiteY15" fmla="*/ 416107 h 1223846"/>
                <a:gd name="connsiteX16" fmla="*/ 526611 w 912802"/>
                <a:gd name="connsiteY16" fmla="*/ 552091 h 1223846"/>
                <a:gd name="connsiteX17" fmla="*/ 526611 w 912802"/>
                <a:gd name="connsiteY17" fmla="*/ 149581 h 1223846"/>
                <a:gd name="connsiteX18" fmla="*/ 676192 w 912802"/>
                <a:gd name="connsiteY18" fmla="*/ 0 h 1223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2802" h="1223846">
                  <a:moveTo>
                    <a:pt x="387907" y="620081"/>
                  </a:moveTo>
                  <a:cubicBezTo>
                    <a:pt x="322635" y="620081"/>
                    <a:pt x="273681" y="698951"/>
                    <a:pt x="273681" y="824055"/>
                  </a:cubicBezTo>
                  <a:cubicBezTo>
                    <a:pt x="273681" y="949160"/>
                    <a:pt x="311756" y="1028029"/>
                    <a:pt x="390627" y="1028029"/>
                  </a:cubicBezTo>
                  <a:cubicBezTo>
                    <a:pt x="466777" y="1025310"/>
                    <a:pt x="504852" y="949160"/>
                    <a:pt x="502132" y="824055"/>
                  </a:cubicBezTo>
                  <a:cubicBezTo>
                    <a:pt x="502132" y="698951"/>
                    <a:pt x="455898" y="622801"/>
                    <a:pt x="387907" y="620081"/>
                  </a:cubicBezTo>
                  <a:close/>
                  <a:moveTo>
                    <a:pt x="676192" y="0"/>
                  </a:moveTo>
                  <a:cubicBezTo>
                    <a:pt x="757781" y="0"/>
                    <a:pt x="825773" y="67992"/>
                    <a:pt x="825773" y="149581"/>
                  </a:cubicBezTo>
                  <a:lnTo>
                    <a:pt x="825773" y="1000834"/>
                  </a:lnTo>
                  <a:cubicBezTo>
                    <a:pt x="828492" y="1025311"/>
                    <a:pt x="831212" y="1052508"/>
                    <a:pt x="836651" y="1076985"/>
                  </a:cubicBezTo>
                  <a:cubicBezTo>
                    <a:pt x="861128" y="1139537"/>
                    <a:pt x="912802" y="1150415"/>
                    <a:pt x="912802" y="1150415"/>
                  </a:cubicBezTo>
                  <a:cubicBezTo>
                    <a:pt x="912802" y="1150415"/>
                    <a:pt x="861128" y="1221126"/>
                    <a:pt x="774099" y="1221126"/>
                  </a:cubicBezTo>
                  <a:cubicBezTo>
                    <a:pt x="670752" y="1221126"/>
                    <a:pt x="589162" y="1166733"/>
                    <a:pt x="553807" y="1098742"/>
                  </a:cubicBezTo>
                  <a:cubicBezTo>
                    <a:pt x="551087" y="1093303"/>
                    <a:pt x="551087" y="1090583"/>
                    <a:pt x="548367" y="1085144"/>
                  </a:cubicBezTo>
                  <a:cubicBezTo>
                    <a:pt x="534769" y="1147696"/>
                    <a:pt x="450460" y="1199369"/>
                    <a:pt x="398786" y="1212967"/>
                  </a:cubicBezTo>
                  <a:cubicBezTo>
                    <a:pt x="322636" y="1234725"/>
                    <a:pt x="222008" y="1223846"/>
                    <a:pt x="156736" y="1180332"/>
                  </a:cubicBezTo>
                  <a:cubicBezTo>
                    <a:pt x="-79874" y="1028031"/>
                    <a:pt x="-58117" y="416107"/>
                    <a:pt x="287280" y="416107"/>
                  </a:cubicBezTo>
                  <a:cubicBezTo>
                    <a:pt x="412385" y="416107"/>
                    <a:pt x="491255" y="503137"/>
                    <a:pt x="526611" y="552091"/>
                  </a:cubicBezTo>
                  <a:lnTo>
                    <a:pt x="526611" y="149581"/>
                  </a:lnTo>
                  <a:cubicBezTo>
                    <a:pt x="526611" y="67992"/>
                    <a:pt x="594602" y="0"/>
                    <a:pt x="676192" y="0"/>
                  </a:cubicBezTo>
                  <a:close/>
                </a:path>
              </a:pathLst>
            </a:custGeom>
            <a:grpFill/>
            <a:ln w="27168" cap="flat">
              <a:noFill/>
              <a:prstDash val="solid"/>
              <a:miter/>
            </a:ln>
          </p:spPr>
          <p:txBody>
            <a:bodyPr rtlCol="0" anchor="ctr"/>
            <a:lstStyle/>
            <a:p>
              <a:endParaRPr/>
            </a:p>
          </p:txBody>
        </p:sp>
        <p:sp>
          <p:nvSpPr>
            <p:cNvPr id="14" name="Freeform: Shape 13">
              <a:extLst>
                <a:ext uri="{FF2B5EF4-FFF2-40B4-BE49-F238E27FC236}">
                  <a16:creationId xmlns:a16="http://schemas.microsoft.com/office/drawing/2014/main" id="{593EB291-8728-49FA-9E36-DE65910405B8}"/>
                </a:ext>
              </a:extLst>
            </p:cNvPr>
            <p:cNvSpPr/>
            <p:nvPr/>
          </p:nvSpPr>
          <p:spPr bwMode="black">
            <a:xfrm>
              <a:off x="6789513" y="2362895"/>
              <a:ext cx="747906" cy="810458"/>
            </a:xfrm>
            <a:custGeom>
              <a:avLst/>
              <a:gdLst>
                <a:gd name="connsiteX0" fmla="*/ 394818 w 747906"/>
                <a:gd name="connsiteY0" fmla="*/ 163222 h 810458"/>
                <a:gd name="connsiteX1" fmla="*/ 356275 w 747906"/>
                <a:gd name="connsiteY1" fmla="*/ 174058 h 810458"/>
                <a:gd name="connsiteX2" fmla="*/ 274685 w 747906"/>
                <a:gd name="connsiteY2" fmla="*/ 356275 h 810458"/>
                <a:gd name="connsiteX3" fmla="*/ 375313 w 747906"/>
                <a:gd name="connsiteY3" fmla="*/ 358994 h 810458"/>
                <a:gd name="connsiteX4" fmla="*/ 473220 w 747906"/>
                <a:gd name="connsiteY4" fmla="*/ 239329 h 810458"/>
                <a:gd name="connsiteX5" fmla="*/ 394818 w 747906"/>
                <a:gd name="connsiteY5" fmla="*/ 163222 h 810458"/>
                <a:gd name="connsiteX6" fmla="*/ 386192 w 747906"/>
                <a:gd name="connsiteY6" fmla="*/ 0 h 810458"/>
                <a:gd name="connsiteX7" fmla="*/ 747906 w 747906"/>
                <a:gd name="connsiteY7" fmla="*/ 266526 h 810458"/>
                <a:gd name="connsiteX8" fmla="*/ 291004 w 747906"/>
                <a:gd name="connsiteY8" fmla="*/ 484100 h 810458"/>
                <a:gd name="connsiteX9" fmla="*/ 497698 w 747906"/>
                <a:gd name="connsiteY9" fmla="*/ 617363 h 810458"/>
                <a:gd name="connsiteX10" fmla="*/ 712551 w 747906"/>
                <a:gd name="connsiteY10" fmla="*/ 557530 h 810458"/>
                <a:gd name="connsiteX11" fmla="*/ 388912 w 747906"/>
                <a:gd name="connsiteY11" fmla="*/ 810458 h 810458"/>
                <a:gd name="connsiteX12" fmla="*/ 0 w 747906"/>
                <a:gd name="connsiteY12" fmla="*/ 413389 h 810458"/>
                <a:gd name="connsiteX13" fmla="*/ 386192 w 747906"/>
                <a:gd name="connsiteY13" fmla="*/ 0 h 810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47906" h="810458">
                  <a:moveTo>
                    <a:pt x="394818" y="163222"/>
                  </a:moveTo>
                  <a:cubicBezTo>
                    <a:pt x="381772" y="163179"/>
                    <a:pt x="368514" y="166579"/>
                    <a:pt x="356275" y="174058"/>
                  </a:cubicBezTo>
                  <a:cubicBezTo>
                    <a:pt x="299162" y="212133"/>
                    <a:pt x="282844" y="291003"/>
                    <a:pt x="274685" y="356275"/>
                  </a:cubicBezTo>
                  <a:cubicBezTo>
                    <a:pt x="274685" y="364434"/>
                    <a:pt x="369873" y="358994"/>
                    <a:pt x="375313" y="358994"/>
                  </a:cubicBezTo>
                  <a:cubicBezTo>
                    <a:pt x="432425" y="345396"/>
                    <a:pt x="473220" y="301881"/>
                    <a:pt x="473220" y="239329"/>
                  </a:cubicBezTo>
                  <a:cubicBezTo>
                    <a:pt x="471181" y="194455"/>
                    <a:pt x="433956" y="163349"/>
                    <a:pt x="394818" y="163222"/>
                  </a:cubicBezTo>
                  <a:close/>
                  <a:moveTo>
                    <a:pt x="386192" y="0"/>
                  </a:moveTo>
                  <a:cubicBezTo>
                    <a:pt x="519455" y="0"/>
                    <a:pt x="747906" y="65272"/>
                    <a:pt x="747906" y="266526"/>
                  </a:cubicBezTo>
                  <a:cubicBezTo>
                    <a:pt x="747906" y="467782"/>
                    <a:pt x="538493" y="484100"/>
                    <a:pt x="291004" y="484100"/>
                  </a:cubicBezTo>
                  <a:cubicBezTo>
                    <a:pt x="291004" y="484100"/>
                    <a:pt x="326359" y="617363"/>
                    <a:pt x="497698" y="617363"/>
                  </a:cubicBezTo>
                  <a:cubicBezTo>
                    <a:pt x="669036" y="617363"/>
                    <a:pt x="712551" y="557530"/>
                    <a:pt x="712551" y="557530"/>
                  </a:cubicBezTo>
                  <a:cubicBezTo>
                    <a:pt x="712551" y="557530"/>
                    <a:pt x="696233" y="810458"/>
                    <a:pt x="388912" y="810458"/>
                  </a:cubicBezTo>
                  <a:cubicBezTo>
                    <a:pt x="212134" y="810458"/>
                    <a:pt x="0" y="677195"/>
                    <a:pt x="0" y="413389"/>
                  </a:cubicBezTo>
                  <a:cubicBezTo>
                    <a:pt x="0" y="176778"/>
                    <a:pt x="163180" y="0"/>
                    <a:pt x="386192" y="0"/>
                  </a:cubicBezTo>
                  <a:close/>
                </a:path>
              </a:pathLst>
            </a:custGeom>
            <a:grpFill/>
            <a:ln w="27168" cap="flat">
              <a:noFill/>
              <a:prstDash val="solid"/>
              <a:miter/>
            </a:ln>
          </p:spPr>
          <p:txBody>
            <a:bodyPr rtlCol="0" anchor="ctr"/>
            <a:lstStyle/>
            <a:p>
              <a:endParaRPr/>
            </a:p>
          </p:txBody>
        </p:sp>
        <p:sp>
          <p:nvSpPr>
            <p:cNvPr id="15" name="Freeform: Shape 14">
              <a:extLst>
                <a:ext uri="{FF2B5EF4-FFF2-40B4-BE49-F238E27FC236}">
                  <a16:creationId xmlns:a16="http://schemas.microsoft.com/office/drawing/2014/main" id="{763A2B5F-9AD4-4AAF-AD5C-3745453610BF}"/>
                </a:ext>
              </a:extLst>
            </p:cNvPr>
            <p:cNvSpPr/>
            <p:nvPr/>
          </p:nvSpPr>
          <p:spPr bwMode="black">
            <a:xfrm>
              <a:off x="7988882" y="2362895"/>
              <a:ext cx="747906" cy="810458"/>
            </a:xfrm>
            <a:custGeom>
              <a:avLst/>
              <a:gdLst>
                <a:gd name="connsiteX0" fmla="*/ 394818 w 747906"/>
                <a:gd name="connsiteY0" fmla="*/ 163222 h 810458"/>
                <a:gd name="connsiteX1" fmla="*/ 356275 w 747906"/>
                <a:gd name="connsiteY1" fmla="*/ 174058 h 810458"/>
                <a:gd name="connsiteX2" fmla="*/ 274685 w 747906"/>
                <a:gd name="connsiteY2" fmla="*/ 356275 h 810458"/>
                <a:gd name="connsiteX3" fmla="*/ 375313 w 747906"/>
                <a:gd name="connsiteY3" fmla="*/ 358994 h 810458"/>
                <a:gd name="connsiteX4" fmla="*/ 473220 w 747906"/>
                <a:gd name="connsiteY4" fmla="*/ 239329 h 810458"/>
                <a:gd name="connsiteX5" fmla="*/ 394818 w 747906"/>
                <a:gd name="connsiteY5" fmla="*/ 163222 h 810458"/>
                <a:gd name="connsiteX6" fmla="*/ 386192 w 747906"/>
                <a:gd name="connsiteY6" fmla="*/ 0 h 810458"/>
                <a:gd name="connsiteX7" fmla="*/ 747906 w 747906"/>
                <a:gd name="connsiteY7" fmla="*/ 266526 h 810458"/>
                <a:gd name="connsiteX8" fmla="*/ 291004 w 747906"/>
                <a:gd name="connsiteY8" fmla="*/ 484100 h 810458"/>
                <a:gd name="connsiteX9" fmla="*/ 497697 w 747906"/>
                <a:gd name="connsiteY9" fmla="*/ 617363 h 810458"/>
                <a:gd name="connsiteX10" fmla="*/ 712551 w 747906"/>
                <a:gd name="connsiteY10" fmla="*/ 557530 h 810458"/>
                <a:gd name="connsiteX11" fmla="*/ 388911 w 747906"/>
                <a:gd name="connsiteY11" fmla="*/ 810458 h 810458"/>
                <a:gd name="connsiteX12" fmla="*/ 0 w 747906"/>
                <a:gd name="connsiteY12" fmla="*/ 413389 h 810458"/>
                <a:gd name="connsiteX13" fmla="*/ 386192 w 747906"/>
                <a:gd name="connsiteY13" fmla="*/ 0 h 810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47906" h="810458">
                  <a:moveTo>
                    <a:pt x="394818" y="163222"/>
                  </a:moveTo>
                  <a:cubicBezTo>
                    <a:pt x="381772" y="163179"/>
                    <a:pt x="368514" y="166579"/>
                    <a:pt x="356275" y="174058"/>
                  </a:cubicBezTo>
                  <a:cubicBezTo>
                    <a:pt x="299162" y="212133"/>
                    <a:pt x="282844" y="291003"/>
                    <a:pt x="274685" y="356275"/>
                  </a:cubicBezTo>
                  <a:cubicBezTo>
                    <a:pt x="274685" y="364434"/>
                    <a:pt x="369873" y="358994"/>
                    <a:pt x="375313" y="358994"/>
                  </a:cubicBezTo>
                  <a:cubicBezTo>
                    <a:pt x="432426" y="345396"/>
                    <a:pt x="473220" y="301881"/>
                    <a:pt x="473220" y="239329"/>
                  </a:cubicBezTo>
                  <a:cubicBezTo>
                    <a:pt x="471181" y="194455"/>
                    <a:pt x="433955" y="163349"/>
                    <a:pt x="394818" y="163222"/>
                  </a:cubicBezTo>
                  <a:close/>
                  <a:moveTo>
                    <a:pt x="386192" y="0"/>
                  </a:moveTo>
                  <a:cubicBezTo>
                    <a:pt x="519455" y="0"/>
                    <a:pt x="747906" y="65272"/>
                    <a:pt x="747906" y="266526"/>
                  </a:cubicBezTo>
                  <a:cubicBezTo>
                    <a:pt x="747906" y="467782"/>
                    <a:pt x="538492" y="484100"/>
                    <a:pt x="291004" y="484100"/>
                  </a:cubicBezTo>
                  <a:cubicBezTo>
                    <a:pt x="291004" y="484100"/>
                    <a:pt x="326359" y="617363"/>
                    <a:pt x="497697" y="617363"/>
                  </a:cubicBezTo>
                  <a:cubicBezTo>
                    <a:pt x="669036" y="617363"/>
                    <a:pt x="712551" y="557530"/>
                    <a:pt x="712551" y="557530"/>
                  </a:cubicBezTo>
                  <a:cubicBezTo>
                    <a:pt x="712551" y="557530"/>
                    <a:pt x="696233" y="810458"/>
                    <a:pt x="388911" y="810458"/>
                  </a:cubicBezTo>
                  <a:cubicBezTo>
                    <a:pt x="212133" y="810458"/>
                    <a:pt x="0" y="677195"/>
                    <a:pt x="0" y="413389"/>
                  </a:cubicBezTo>
                  <a:cubicBezTo>
                    <a:pt x="0" y="176778"/>
                    <a:pt x="163180" y="0"/>
                    <a:pt x="386192" y="0"/>
                  </a:cubicBezTo>
                  <a:close/>
                </a:path>
              </a:pathLst>
            </a:custGeom>
            <a:grpFill/>
            <a:ln w="27168" cap="flat">
              <a:noFill/>
              <a:prstDash val="solid"/>
              <a:miter/>
            </a:ln>
          </p:spPr>
          <p:txBody>
            <a:bodyPr rtlCol="0" anchor="ctr"/>
            <a:lstStyle/>
            <a:p>
              <a:endParaRPr/>
            </a:p>
          </p:txBody>
        </p:sp>
        <p:sp>
          <p:nvSpPr>
            <p:cNvPr id="16" name="Freeform: Shape 15">
              <a:extLst>
                <a:ext uri="{FF2B5EF4-FFF2-40B4-BE49-F238E27FC236}">
                  <a16:creationId xmlns:a16="http://schemas.microsoft.com/office/drawing/2014/main" id="{F29DE044-2228-4555-82E1-80DD994AA315}"/>
                </a:ext>
              </a:extLst>
            </p:cNvPr>
            <p:cNvSpPr/>
            <p:nvPr/>
          </p:nvSpPr>
          <p:spPr bwMode="black">
            <a:xfrm>
              <a:off x="8683414" y="2274801"/>
              <a:ext cx="897487" cy="951879"/>
            </a:xfrm>
            <a:custGeom>
              <a:avLst/>
              <a:gdLst>
                <a:gd name="connsiteX0" fmla="*/ 580988 w 897487"/>
                <a:gd name="connsiteY0" fmla="*/ 667381 h 951879"/>
                <a:gd name="connsiteX1" fmla="*/ 409649 w 897487"/>
                <a:gd name="connsiteY1" fmla="*/ 667381 h 951879"/>
                <a:gd name="connsiteX2" fmla="*/ 591866 w 897487"/>
                <a:gd name="connsiteY2" fmla="*/ 525959 h 951879"/>
                <a:gd name="connsiteX3" fmla="*/ 842075 w 897487"/>
                <a:gd name="connsiteY3" fmla="*/ 123450 h 951879"/>
                <a:gd name="connsiteX4" fmla="*/ 842075 w 897487"/>
                <a:gd name="connsiteY4" fmla="*/ 123450 h 951879"/>
                <a:gd name="connsiteX5" fmla="*/ 798560 w 897487"/>
                <a:gd name="connsiteY5" fmla="*/ 58178 h 951879"/>
                <a:gd name="connsiteX6" fmla="*/ 746887 w 897487"/>
                <a:gd name="connsiteY6" fmla="*/ 107132 h 951879"/>
                <a:gd name="connsiteX7" fmla="*/ 697933 w 897487"/>
                <a:gd name="connsiteY7" fmla="*/ 115291 h 951879"/>
                <a:gd name="connsiteX8" fmla="*/ 219273 w 897487"/>
                <a:gd name="connsiteY8" fmla="*/ 115291 h 951879"/>
                <a:gd name="connsiteX9" fmla="*/ 102328 w 897487"/>
                <a:gd name="connsiteY9" fmla="*/ 224077 h 951879"/>
                <a:gd name="connsiteX10" fmla="*/ 213834 w 897487"/>
                <a:gd name="connsiteY10" fmla="*/ 332863 h 951879"/>
                <a:gd name="connsiteX11" fmla="*/ 485800 w 897487"/>
                <a:gd name="connsiteY11" fmla="*/ 335583 h 951879"/>
                <a:gd name="connsiteX12" fmla="*/ 134964 w 897487"/>
                <a:gd name="connsiteY12" fmla="*/ 615708 h 951879"/>
                <a:gd name="connsiteX13" fmla="*/ 61533 w 897487"/>
                <a:gd name="connsiteY13" fmla="*/ 884953 h 951879"/>
                <a:gd name="connsiteX14" fmla="*/ 398771 w 897487"/>
                <a:gd name="connsiteY14" fmla="*/ 806083 h 951879"/>
                <a:gd name="connsiteX15" fmla="*/ 529314 w 897487"/>
                <a:gd name="connsiteY15" fmla="*/ 863196 h 951879"/>
                <a:gd name="connsiteX16" fmla="*/ 782242 w 897487"/>
                <a:gd name="connsiteY16" fmla="*/ 607549 h 951879"/>
                <a:gd name="connsiteX17" fmla="*/ 580988 w 897487"/>
                <a:gd name="connsiteY17" fmla="*/ 667381 h 95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97487" h="951879">
                  <a:moveTo>
                    <a:pt x="580988" y="667381"/>
                  </a:moveTo>
                  <a:lnTo>
                    <a:pt x="409649" y="667381"/>
                  </a:lnTo>
                  <a:cubicBezTo>
                    <a:pt x="423248" y="667381"/>
                    <a:pt x="548352" y="561314"/>
                    <a:pt x="591866" y="525959"/>
                  </a:cubicBezTo>
                  <a:cubicBezTo>
                    <a:pt x="700653" y="433491"/>
                    <a:pt x="899188" y="297508"/>
                    <a:pt x="842075" y="123450"/>
                  </a:cubicBezTo>
                  <a:lnTo>
                    <a:pt x="842075" y="123450"/>
                  </a:lnTo>
                  <a:cubicBezTo>
                    <a:pt x="831197" y="82655"/>
                    <a:pt x="798560" y="58178"/>
                    <a:pt x="798560" y="58178"/>
                  </a:cubicBezTo>
                  <a:cubicBezTo>
                    <a:pt x="798560" y="58178"/>
                    <a:pt x="787682" y="90814"/>
                    <a:pt x="746887" y="107132"/>
                  </a:cubicBezTo>
                  <a:cubicBezTo>
                    <a:pt x="730569" y="109852"/>
                    <a:pt x="714251" y="115291"/>
                    <a:pt x="697933" y="115291"/>
                  </a:cubicBezTo>
                  <a:cubicBezTo>
                    <a:pt x="684334" y="115291"/>
                    <a:pt x="219273" y="115291"/>
                    <a:pt x="219273" y="115291"/>
                  </a:cubicBezTo>
                  <a:cubicBezTo>
                    <a:pt x="156721" y="115291"/>
                    <a:pt x="105048" y="166964"/>
                    <a:pt x="102328" y="224077"/>
                  </a:cubicBezTo>
                  <a:cubicBezTo>
                    <a:pt x="102328" y="283910"/>
                    <a:pt x="151282" y="332863"/>
                    <a:pt x="213834" y="332863"/>
                  </a:cubicBezTo>
                  <a:lnTo>
                    <a:pt x="485800" y="335583"/>
                  </a:lnTo>
                  <a:cubicBezTo>
                    <a:pt x="360695" y="406294"/>
                    <a:pt x="211114" y="487884"/>
                    <a:pt x="134964" y="615708"/>
                  </a:cubicBezTo>
                  <a:cubicBezTo>
                    <a:pt x="91449" y="689138"/>
                    <a:pt x="45215" y="800644"/>
                    <a:pt x="61533" y="884953"/>
                  </a:cubicBezTo>
                  <a:cubicBezTo>
                    <a:pt x="121366" y="830560"/>
                    <a:pt x="279106" y="778887"/>
                    <a:pt x="398771" y="806083"/>
                  </a:cubicBezTo>
                  <a:cubicBezTo>
                    <a:pt x="445005" y="814242"/>
                    <a:pt x="491239" y="838719"/>
                    <a:pt x="529314" y="863196"/>
                  </a:cubicBezTo>
                  <a:cubicBezTo>
                    <a:pt x="755046" y="1004618"/>
                    <a:pt x="891029" y="727213"/>
                    <a:pt x="782242" y="607549"/>
                  </a:cubicBezTo>
                  <a:cubicBezTo>
                    <a:pt x="784962" y="607549"/>
                    <a:pt x="722410" y="667381"/>
                    <a:pt x="580988" y="667381"/>
                  </a:cubicBezTo>
                </a:path>
              </a:pathLst>
            </a:custGeom>
            <a:grpFill/>
            <a:ln w="27168" cap="flat">
              <a:noFill/>
              <a:prstDash val="solid"/>
              <a:miter/>
            </a:ln>
          </p:spPr>
          <p:txBody>
            <a:bodyPr rtlCol="0" anchor="ctr"/>
            <a:lstStyle/>
            <a:p>
              <a:endParaRPr/>
            </a:p>
          </p:txBody>
        </p:sp>
        <p:sp>
          <p:nvSpPr>
            <p:cNvPr id="17" name="Freeform: Shape 16">
              <a:extLst>
                <a:ext uri="{FF2B5EF4-FFF2-40B4-BE49-F238E27FC236}">
                  <a16:creationId xmlns:a16="http://schemas.microsoft.com/office/drawing/2014/main" id="{F7F92585-5CB0-465E-966D-B7CD61BB094D}"/>
                </a:ext>
              </a:extLst>
            </p:cNvPr>
            <p:cNvSpPr/>
            <p:nvPr/>
          </p:nvSpPr>
          <p:spPr bwMode="black">
            <a:xfrm>
              <a:off x="2624650" y="1948442"/>
              <a:ext cx="1903761" cy="1577400"/>
            </a:xfrm>
            <a:custGeom>
              <a:avLst/>
              <a:gdLst>
                <a:gd name="connsiteX0" fmla="*/ 1559430 w 1903760"/>
                <a:gd name="connsiteY0" fmla="*/ 1165078 h 1577399"/>
                <a:gd name="connsiteX1" fmla="*/ 1369054 w 1903760"/>
                <a:gd name="connsiteY1" fmla="*/ 593950 h 1577399"/>
                <a:gd name="connsiteX2" fmla="*/ 1483279 w 1903760"/>
                <a:gd name="connsiteY2" fmla="*/ 126170 h 1577399"/>
                <a:gd name="connsiteX3" fmla="*/ 1311941 w 1903760"/>
                <a:gd name="connsiteY3" fmla="*/ 58178 h 1577399"/>
                <a:gd name="connsiteX4" fmla="*/ 1078050 w 1903760"/>
                <a:gd name="connsiteY4" fmla="*/ 205040 h 1577399"/>
                <a:gd name="connsiteX5" fmla="*/ 846879 w 1903760"/>
                <a:gd name="connsiteY5" fmla="*/ 523239 h 1577399"/>
                <a:gd name="connsiteX6" fmla="*/ 645624 w 1903760"/>
                <a:gd name="connsiteY6" fmla="*/ 210479 h 1577399"/>
                <a:gd name="connsiteX7" fmla="*/ 455248 w 1903760"/>
                <a:gd name="connsiteY7" fmla="*/ 63617 h 1577399"/>
                <a:gd name="connsiteX8" fmla="*/ 234956 w 1903760"/>
                <a:gd name="connsiteY8" fmla="*/ 137048 h 1577399"/>
                <a:gd name="connsiteX9" fmla="*/ 316546 w 1903760"/>
                <a:gd name="connsiteY9" fmla="*/ 588511 h 1577399"/>
                <a:gd name="connsiteX10" fmla="*/ 58178 w 1903760"/>
                <a:gd name="connsiteY10" fmla="*/ 1072610 h 1577399"/>
                <a:gd name="connsiteX11" fmla="*/ 474286 w 1903760"/>
                <a:gd name="connsiteY11" fmla="*/ 1020936 h 1577399"/>
                <a:gd name="connsiteX12" fmla="*/ 555876 w 1903760"/>
                <a:gd name="connsiteY12" fmla="*/ 572193 h 1577399"/>
                <a:gd name="connsiteX13" fmla="*/ 830561 w 1903760"/>
                <a:gd name="connsiteY13" fmla="*/ 993740 h 1577399"/>
                <a:gd name="connsiteX14" fmla="*/ 1140602 w 1903760"/>
                <a:gd name="connsiteY14" fmla="*/ 574913 h 1577399"/>
                <a:gd name="connsiteX15" fmla="*/ 1567589 w 1903760"/>
                <a:gd name="connsiteY15" fmla="*/ 1526792 h 1577399"/>
                <a:gd name="connsiteX16" fmla="*/ 1866751 w 1903760"/>
                <a:gd name="connsiteY16" fmla="*/ 1322818 h 1577399"/>
                <a:gd name="connsiteX17" fmla="*/ 1559430 w 1903760"/>
                <a:gd name="connsiteY17" fmla="*/ 1165078 h 1577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03760" h="1577399">
                  <a:moveTo>
                    <a:pt x="1559430" y="1165078"/>
                  </a:moveTo>
                  <a:cubicBezTo>
                    <a:pt x="1420727" y="1012777"/>
                    <a:pt x="1377213" y="762569"/>
                    <a:pt x="1369054" y="593950"/>
                  </a:cubicBezTo>
                  <a:cubicBezTo>
                    <a:pt x="1360895" y="449809"/>
                    <a:pt x="1369054" y="199600"/>
                    <a:pt x="1483279" y="126170"/>
                  </a:cubicBezTo>
                  <a:cubicBezTo>
                    <a:pt x="1445204" y="77216"/>
                    <a:pt x="1369054" y="58178"/>
                    <a:pt x="1311941" y="58178"/>
                  </a:cubicBezTo>
                  <a:cubicBezTo>
                    <a:pt x="1184117" y="58178"/>
                    <a:pt x="1121565" y="142488"/>
                    <a:pt x="1078050" y="205040"/>
                  </a:cubicBezTo>
                  <a:cubicBezTo>
                    <a:pt x="1064452" y="224077"/>
                    <a:pt x="846879" y="523239"/>
                    <a:pt x="846879" y="523239"/>
                  </a:cubicBezTo>
                  <a:cubicBezTo>
                    <a:pt x="846879" y="523239"/>
                    <a:pt x="667382" y="243115"/>
                    <a:pt x="645624" y="210479"/>
                  </a:cubicBezTo>
                  <a:cubicBezTo>
                    <a:pt x="615708" y="164245"/>
                    <a:pt x="555876" y="77216"/>
                    <a:pt x="455248" y="63617"/>
                  </a:cubicBezTo>
                  <a:cubicBezTo>
                    <a:pt x="411734" y="58178"/>
                    <a:pt x="297508" y="52739"/>
                    <a:pt x="234956" y="137048"/>
                  </a:cubicBezTo>
                  <a:cubicBezTo>
                    <a:pt x="341023" y="221357"/>
                    <a:pt x="338303" y="438930"/>
                    <a:pt x="316546" y="588511"/>
                  </a:cubicBezTo>
                  <a:cubicBezTo>
                    <a:pt x="248554" y="1031815"/>
                    <a:pt x="58178" y="1072610"/>
                    <a:pt x="58178" y="1072610"/>
                  </a:cubicBezTo>
                  <a:cubicBezTo>
                    <a:pt x="156086" y="1333696"/>
                    <a:pt x="403575" y="1230350"/>
                    <a:pt x="474286" y="1020936"/>
                  </a:cubicBezTo>
                  <a:cubicBezTo>
                    <a:pt x="520520" y="884953"/>
                    <a:pt x="550436" y="713615"/>
                    <a:pt x="555876" y="572193"/>
                  </a:cubicBezTo>
                  <a:lnTo>
                    <a:pt x="830561" y="993740"/>
                  </a:lnTo>
                  <a:cubicBezTo>
                    <a:pt x="830561" y="993740"/>
                    <a:pt x="1140602" y="574913"/>
                    <a:pt x="1140602" y="574913"/>
                  </a:cubicBezTo>
                  <a:cubicBezTo>
                    <a:pt x="1088929" y="1314659"/>
                    <a:pt x="1344577" y="1526792"/>
                    <a:pt x="1567589" y="1526792"/>
                  </a:cubicBezTo>
                  <a:cubicBezTo>
                    <a:pt x="1790601" y="1526792"/>
                    <a:pt x="1866751" y="1322818"/>
                    <a:pt x="1866751" y="1322818"/>
                  </a:cubicBezTo>
                  <a:cubicBezTo>
                    <a:pt x="1744367" y="1314659"/>
                    <a:pt x="1641019" y="1252107"/>
                    <a:pt x="1559430" y="1165078"/>
                  </a:cubicBezTo>
                </a:path>
              </a:pathLst>
            </a:custGeom>
            <a:grpFill/>
            <a:ln w="27168" cap="flat">
              <a:noFill/>
              <a:prstDash val="solid"/>
              <a:miter/>
            </a:ln>
          </p:spPr>
          <p:txBody>
            <a:bodyPr rtlCol="0" anchor="ctr"/>
            <a:lstStyle/>
            <a:p>
              <a:endParaRPr/>
            </a:p>
          </p:txBody>
        </p:sp>
        <p:sp>
          <p:nvSpPr>
            <p:cNvPr id="18" name="Freeform: Shape 17">
              <a:extLst>
                <a:ext uri="{FF2B5EF4-FFF2-40B4-BE49-F238E27FC236}">
                  <a16:creationId xmlns:a16="http://schemas.microsoft.com/office/drawing/2014/main" id="{C2EF953C-F1A9-48A1-8B50-74DC119D4014}"/>
                </a:ext>
              </a:extLst>
            </p:cNvPr>
            <p:cNvSpPr/>
            <p:nvPr/>
          </p:nvSpPr>
          <p:spPr bwMode="black">
            <a:xfrm>
              <a:off x="4792218" y="3234839"/>
              <a:ext cx="271966" cy="652717"/>
            </a:xfrm>
            <a:custGeom>
              <a:avLst/>
              <a:gdLst>
                <a:gd name="connsiteX0" fmla="*/ 88095 w 271965"/>
                <a:gd name="connsiteY0" fmla="*/ 120730 h 652717"/>
                <a:gd name="connsiteX1" fmla="*/ 93534 w 271965"/>
                <a:gd name="connsiteY1" fmla="*/ 153366 h 652717"/>
                <a:gd name="connsiteX2" fmla="*/ 93534 w 271965"/>
                <a:gd name="connsiteY2" fmla="*/ 544997 h 652717"/>
                <a:gd name="connsiteX3" fmla="*/ 156086 w 271965"/>
                <a:gd name="connsiteY3" fmla="*/ 604829 h 652717"/>
                <a:gd name="connsiteX4" fmla="*/ 221358 w 271965"/>
                <a:gd name="connsiteY4" fmla="*/ 544997 h 652717"/>
                <a:gd name="connsiteX5" fmla="*/ 221358 w 271965"/>
                <a:gd name="connsiteY5" fmla="*/ 194161 h 652717"/>
                <a:gd name="connsiteX6" fmla="*/ 210479 w 271965"/>
                <a:gd name="connsiteY6" fmla="*/ 109852 h 652717"/>
                <a:gd name="connsiteX7" fmla="*/ 118011 w 271965"/>
                <a:gd name="connsiteY7" fmla="*/ 58178 h 652717"/>
                <a:gd name="connsiteX8" fmla="*/ 58178 w 271965"/>
                <a:gd name="connsiteY8" fmla="*/ 88094 h 652717"/>
                <a:gd name="connsiteX9" fmla="*/ 88095 w 271965"/>
                <a:gd name="connsiteY9" fmla="*/ 120730 h 652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1965" h="652717">
                  <a:moveTo>
                    <a:pt x="88095" y="120730"/>
                  </a:moveTo>
                  <a:cubicBezTo>
                    <a:pt x="90814" y="131609"/>
                    <a:pt x="90814" y="142487"/>
                    <a:pt x="93534" y="153366"/>
                  </a:cubicBezTo>
                  <a:cubicBezTo>
                    <a:pt x="93534" y="156086"/>
                    <a:pt x="93534" y="542277"/>
                    <a:pt x="93534" y="544997"/>
                  </a:cubicBezTo>
                  <a:cubicBezTo>
                    <a:pt x="93534" y="577632"/>
                    <a:pt x="123450" y="604829"/>
                    <a:pt x="156086" y="604829"/>
                  </a:cubicBezTo>
                  <a:cubicBezTo>
                    <a:pt x="188722" y="607548"/>
                    <a:pt x="221358" y="577632"/>
                    <a:pt x="221358" y="544997"/>
                  </a:cubicBezTo>
                  <a:cubicBezTo>
                    <a:pt x="221358" y="539557"/>
                    <a:pt x="221358" y="194161"/>
                    <a:pt x="221358" y="194161"/>
                  </a:cubicBezTo>
                  <a:cubicBezTo>
                    <a:pt x="221358" y="164245"/>
                    <a:pt x="224078" y="134329"/>
                    <a:pt x="210479" y="109852"/>
                  </a:cubicBezTo>
                  <a:cubicBezTo>
                    <a:pt x="196881" y="79935"/>
                    <a:pt x="158806" y="58178"/>
                    <a:pt x="118011" y="58178"/>
                  </a:cubicBezTo>
                  <a:cubicBezTo>
                    <a:pt x="79936" y="58178"/>
                    <a:pt x="58178" y="88094"/>
                    <a:pt x="58178" y="88094"/>
                  </a:cubicBezTo>
                  <a:cubicBezTo>
                    <a:pt x="58178" y="88094"/>
                    <a:pt x="77216" y="93534"/>
                    <a:pt x="88095" y="120730"/>
                  </a:cubicBezTo>
                </a:path>
              </a:pathLst>
            </a:custGeom>
            <a:grpFill/>
            <a:ln w="27168" cap="flat">
              <a:noFill/>
              <a:prstDash val="solid"/>
              <a:miter/>
            </a:ln>
          </p:spPr>
          <p:txBody>
            <a:bodyPr rtlCol="0" anchor="ctr"/>
            <a:lstStyle/>
            <a:p>
              <a:endParaRPr/>
            </a:p>
          </p:txBody>
        </p:sp>
        <p:sp>
          <p:nvSpPr>
            <p:cNvPr id="19" name="Freeform: Shape 18">
              <a:extLst>
                <a:ext uri="{FF2B5EF4-FFF2-40B4-BE49-F238E27FC236}">
                  <a16:creationId xmlns:a16="http://schemas.microsoft.com/office/drawing/2014/main" id="{78FBF042-8DD5-4B32-9D19-E3D2DA0CDCC4}"/>
                </a:ext>
              </a:extLst>
            </p:cNvPr>
            <p:cNvSpPr/>
            <p:nvPr/>
          </p:nvSpPr>
          <p:spPr bwMode="black">
            <a:xfrm>
              <a:off x="8751819" y="3234667"/>
              <a:ext cx="271966" cy="652717"/>
            </a:xfrm>
            <a:custGeom>
              <a:avLst/>
              <a:gdLst>
                <a:gd name="connsiteX0" fmla="*/ 191663 w 271965"/>
                <a:gd name="connsiteY0" fmla="*/ 542449 h 652717"/>
                <a:gd name="connsiteX1" fmla="*/ 186224 w 271965"/>
                <a:gd name="connsiteY1" fmla="*/ 509813 h 652717"/>
                <a:gd name="connsiteX2" fmla="*/ 186224 w 271965"/>
                <a:gd name="connsiteY2" fmla="*/ 118183 h 652717"/>
                <a:gd name="connsiteX3" fmla="*/ 123672 w 271965"/>
                <a:gd name="connsiteY3" fmla="*/ 58350 h 652717"/>
                <a:gd name="connsiteX4" fmla="*/ 58400 w 271965"/>
                <a:gd name="connsiteY4" fmla="*/ 118183 h 652717"/>
                <a:gd name="connsiteX5" fmla="*/ 58400 w 271965"/>
                <a:gd name="connsiteY5" fmla="*/ 469018 h 652717"/>
                <a:gd name="connsiteX6" fmla="*/ 69279 w 271965"/>
                <a:gd name="connsiteY6" fmla="*/ 553328 h 652717"/>
                <a:gd name="connsiteX7" fmla="*/ 161747 w 271965"/>
                <a:gd name="connsiteY7" fmla="*/ 605001 h 652717"/>
                <a:gd name="connsiteX8" fmla="*/ 221580 w 271965"/>
                <a:gd name="connsiteY8" fmla="*/ 575085 h 652717"/>
                <a:gd name="connsiteX9" fmla="*/ 191663 w 271965"/>
                <a:gd name="connsiteY9" fmla="*/ 542449 h 652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1965" h="652717">
                  <a:moveTo>
                    <a:pt x="191663" y="542449"/>
                  </a:moveTo>
                  <a:cubicBezTo>
                    <a:pt x="188944" y="531570"/>
                    <a:pt x="186224" y="520692"/>
                    <a:pt x="186224" y="509813"/>
                  </a:cubicBezTo>
                  <a:cubicBezTo>
                    <a:pt x="186224" y="507093"/>
                    <a:pt x="186224" y="120902"/>
                    <a:pt x="186224" y="118183"/>
                  </a:cubicBezTo>
                  <a:cubicBezTo>
                    <a:pt x="186224" y="85547"/>
                    <a:pt x="156308" y="58350"/>
                    <a:pt x="123672" y="58350"/>
                  </a:cubicBezTo>
                  <a:cubicBezTo>
                    <a:pt x="91036" y="55631"/>
                    <a:pt x="58400" y="85547"/>
                    <a:pt x="58400" y="118183"/>
                  </a:cubicBezTo>
                  <a:cubicBezTo>
                    <a:pt x="58400" y="123622"/>
                    <a:pt x="58400" y="469018"/>
                    <a:pt x="58400" y="469018"/>
                  </a:cubicBezTo>
                  <a:cubicBezTo>
                    <a:pt x="58400" y="498934"/>
                    <a:pt x="55680" y="528851"/>
                    <a:pt x="69279" y="553328"/>
                  </a:cubicBezTo>
                  <a:cubicBezTo>
                    <a:pt x="82877" y="583244"/>
                    <a:pt x="120953" y="605001"/>
                    <a:pt x="161747" y="605001"/>
                  </a:cubicBezTo>
                  <a:cubicBezTo>
                    <a:pt x="199822" y="605001"/>
                    <a:pt x="221580" y="575085"/>
                    <a:pt x="221580" y="575085"/>
                  </a:cubicBezTo>
                  <a:cubicBezTo>
                    <a:pt x="221580" y="575085"/>
                    <a:pt x="202542" y="566926"/>
                    <a:pt x="191663" y="542449"/>
                  </a:cubicBezTo>
                </a:path>
              </a:pathLst>
            </a:custGeom>
            <a:grpFill/>
            <a:ln w="27168" cap="flat">
              <a:noFill/>
              <a:prstDash val="solid"/>
              <a:miter/>
            </a:ln>
          </p:spPr>
          <p:txBody>
            <a:bodyPr rtlCol="0" anchor="ctr"/>
            <a:lstStyle/>
            <a:p>
              <a:endParaRPr/>
            </a:p>
          </p:txBody>
        </p:sp>
        <p:sp>
          <p:nvSpPr>
            <p:cNvPr id="20" name="Freeform: Shape 19">
              <a:extLst>
                <a:ext uri="{FF2B5EF4-FFF2-40B4-BE49-F238E27FC236}">
                  <a16:creationId xmlns:a16="http://schemas.microsoft.com/office/drawing/2014/main" id="{495AAF35-711C-45B3-8B74-63476C9F4CA3}"/>
                </a:ext>
              </a:extLst>
            </p:cNvPr>
            <p:cNvSpPr/>
            <p:nvPr/>
          </p:nvSpPr>
          <p:spPr bwMode="black">
            <a:xfrm>
              <a:off x="6320666" y="3416868"/>
              <a:ext cx="435145" cy="462341"/>
            </a:xfrm>
            <a:custGeom>
              <a:avLst/>
              <a:gdLst>
                <a:gd name="connsiteX0" fmla="*/ 302948 w 435145"/>
                <a:gd name="connsiteY0" fmla="*/ 74684 h 462341"/>
                <a:gd name="connsiteX1" fmla="*/ 186003 w 435145"/>
                <a:gd name="connsiteY1" fmla="*/ 148115 h 462341"/>
                <a:gd name="connsiteX2" fmla="*/ 186003 w 435145"/>
                <a:gd name="connsiteY2" fmla="*/ 148115 h 462341"/>
                <a:gd name="connsiteX3" fmla="*/ 186003 w 435145"/>
                <a:gd name="connsiteY3" fmla="*/ 115479 h 462341"/>
                <a:gd name="connsiteX4" fmla="*/ 123450 w 435145"/>
                <a:gd name="connsiteY4" fmla="*/ 58366 h 462341"/>
                <a:gd name="connsiteX5" fmla="*/ 58178 w 435145"/>
                <a:gd name="connsiteY5" fmla="*/ 115479 h 462341"/>
                <a:gd name="connsiteX6" fmla="*/ 58178 w 435145"/>
                <a:gd name="connsiteY6" fmla="*/ 362967 h 462341"/>
                <a:gd name="connsiteX7" fmla="*/ 120730 w 435145"/>
                <a:gd name="connsiteY7" fmla="*/ 422800 h 462341"/>
                <a:gd name="connsiteX8" fmla="*/ 186003 w 435145"/>
                <a:gd name="connsiteY8" fmla="*/ 362967 h 462341"/>
                <a:gd name="connsiteX9" fmla="*/ 186003 w 435145"/>
                <a:gd name="connsiteY9" fmla="*/ 213386 h 462341"/>
                <a:gd name="connsiteX10" fmla="*/ 186003 w 435145"/>
                <a:gd name="connsiteY10" fmla="*/ 213386 h 462341"/>
                <a:gd name="connsiteX11" fmla="*/ 229517 w 435145"/>
                <a:gd name="connsiteY11" fmla="*/ 161713 h 462341"/>
                <a:gd name="connsiteX12" fmla="*/ 259433 w 435145"/>
                <a:gd name="connsiteY12" fmla="*/ 194349 h 462341"/>
                <a:gd name="connsiteX13" fmla="*/ 259433 w 435145"/>
                <a:gd name="connsiteY13" fmla="*/ 362967 h 462341"/>
                <a:gd name="connsiteX14" fmla="*/ 321985 w 435145"/>
                <a:gd name="connsiteY14" fmla="*/ 422800 h 462341"/>
                <a:gd name="connsiteX15" fmla="*/ 387257 w 435145"/>
                <a:gd name="connsiteY15" fmla="*/ 362967 h 462341"/>
                <a:gd name="connsiteX16" fmla="*/ 387257 w 435145"/>
                <a:gd name="connsiteY16" fmla="*/ 273219 h 462341"/>
                <a:gd name="connsiteX17" fmla="*/ 302948 w 435145"/>
                <a:gd name="connsiteY17" fmla="*/ 74684 h 46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35145" h="462341">
                  <a:moveTo>
                    <a:pt x="302948" y="74684"/>
                  </a:moveTo>
                  <a:cubicBezTo>
                    <a:pt x="234956" y="74684"/>
                    <a:pt x="196881" y="131797"/>
                    <a:pt x="186003" y="148115"/>
                  </a:cubicBezTo>
                  <a:lnTo>
                    <a:pt x="186003" y="148115"/>
                  </a:lnTo>
                  <a:cubicBezTo>
                    <a:pt x="186003" y="129077"/>
                    <a:pt x="186003" y="115479"/>
                    <a:pt x="186003" y="115479"/>
                  </a:cubicBezTo>
                  <a:cubicBezTo>
                    <a:pt x="186003" y="82843"/>
                    <a:pt x="156086" y="58366"/>
                    <a:pt x="123450" y="58366"/>
                  </a:cubicBezTo>
                  <a:cubicBezTo>
                    <a:pt x="90814" y="55646"/>
                    <a:pt x="58178" y="82843"/>
                    <a:pt x="58178" y="115479"/>
                  </a:cubicBezTo>
                  <a:cubicBezTo>
                    <a:pt x="58178" y="120918"/>
                    <a:pt x="58178" y="360248"/>
                    <a:pt x="58178" y="362967"/>
                  </a:cubicBezTo>
                  <a:cubicBezTo>
                    <a:pt x="58178" y="395603"/>
                    <a:pt x="88095" y="422800"/>
                    <a:pt x="120730" y="422800"/>
                  </a:cubicBezTo>
                  <a:cubicBezTo>
                    <a:pt x="153366" y="425519"/>
                    <a:pt x="186003" y="395603"/>
                    <a:pt x="186003" y="362967"/>
                  </a:cubicBezTo>
                  <a:cubicBezTo>
                    <a:pt x="186003" y="360248"/>
                    <a:pt x="186003" y="281378"/>
                    <a:pt x="186003" y="213386"/>
                  </a:cubicBezTo>
                  <a:lnTo>
                    <a:pt x="186003" y="213386"/>
                  </a:lnTo>
                  <a:cubicBezTo>
                    <a:pt x="191442" y="186190"/>
                    <a:pt x="205040" y="161713"/>
                    <a:pt x="229517" y="161713"/>
                  </a:cubicBezTo>
                  <a:cubicBezTo>
                    <a:pt x="259433" y="161713"/>
                    <a:pt x="259433" y="194349"/>
                    <a:pt x="259433" y="194349"/>
                  </a:cubicBezTo>
                  <a:lnTo>
                    <a:pt x="259433" y="362967"/>
                  </a:lnTo>
                  <a:cubicBezTo>
                    <a:pt x="259433" y="395603"/>
                    <a:pt x="289349" y="422800"/>
                    <a:pt x="321985" y="422800"/>
                  </a:cubicBezTo>
                  <a:cubicBezTo>
                    <a:pt x="354621" y="425519"/>
                    <a:pt x="387257" y="395603"/>
                    <a:pt x="387257" y="362967"/>
                  </a:cubicBezTo>
                  <a:lnTo>
                    <a:pt x="387257" y="273219"/>
                  </a:lnTo>
                  <a:cubicBezTo>
                    <a:pt x="387257" y="183470"/>
                    <a:pt x="395416" y="71964"/>
                    <a:pt x="302948" y="74684"/>
                  </a:cubicBezTo>
                </a:path>
              </a:pathLst>
            </a:custGeom>
            <a:grpFill/>
            <a:ln w="27168" cap="flat">
              <a:noFill/>
              <a:prstDash val="solid"/>
              <a:miter/>
            </a:ln>
          </p:spPr>
          <p:txBody>
            <a:bodyPr rtlCol="0" anchor="ctr"/>
            <a:lstStyle/>
            <a:p>
              <a:endParaRPr/>
            </a:p>
          </p:txBody>
        </p:sp>
        <p:sp>
          <p:nvSpPr>
            <p:cNvPr id="21" name="Freeform: Shape 20">
              <a:extLst>
                <a:ext uri="{FF2B5EF4-FFF2-40B4-BE49-F238E27FC236}">
                  <a16:creationId xmlns:a16="http://schemas.microsoft.com/office/drawing/2014/main" id="{E13AA7EB-514D-4A09-BD66-80053F00347D}"/>
                </a:ext>
              </a:extLst>
            </p:cNvPr>
            <p:cNvSpPr/>
            <p:nvPr/>
          </p:nvSpPr>
          <p:spPr bwMode="black">
            <a:xfrm>
              <a:off x="7960620" y="3416868"/>
              <a:ext cx="435145" cy="462341"/>
            </a:xfrm>
            <a:custGeom>
              <a:avLst/>
              <a:gdLst>
                <a:gd name="connsiteX0" fmla="*/ 302948 w 435145"/>
                <a:gd name="connsiteY0" fmla="*/ 74684 h 462341"/>
                <a:gd name="connsiteX1" fmla="*/ 186002 w 435145"/>
                <a:gd name="connsiteY1" fmla="*/ 148115 h 462341"/>
                <a:gd name="connsiteX2" fmla="*/ 186002 w 435145"/>
                <a:gd name="connsiteY2" fmla="*/ 148115 h 462341"/>
                <a:gd name="connsiteX3" fmla="*/ 186002 w 435145"/>
                <a:gd name="connsiteY3" fmla="*/ 115479 h 462341"/>
                <a:gd name="connsiteX4" fmla="*/ 123450 w 435145"/>
                <a:gd name="connsiteY4" fmla="*/ 58366 h 462341"/>
                <a:gd name="connsiteX5" fmla="*/ 58178 w 435145"/>
                <a:gd name="connsiteY5" fmla="*/ 115479 h 462341"/>
                <a:gd name="connsiteX6" fmla="*/ 58178 w 435145"/>
                <a:gd name="connsiteY6" fmla="*/ 362967 h 462341"/>
                <a:gd name="connsiteX7" fmla="*/ 120730 w 435145"/>
                <a:gd name="connsiteY7" fmla="*/ 422800 h 462341"/>
                <a:gd name="connsiteX8" fmla="*/ 186002 w 435145"/>
                <a:gd name="connsiteY8" fmla="*/ 362967 h 462341"/>
                <a:gd name="connsiteX9" fmla="*/ 186002 w 435145"/>
                <a:gd name="connsiteY9" fmla="*/ 213386 h 462341"/>
                <a:gd name="connsiteX10" fmla="*/ 186002 w 435145"/>
                <a:gd name="connsiteY10" fmla="*/ 213386 h 462341"/>
                <a:gd name="connsiteX11" fmla="*/ 229517 w 435145"/>
                <a:gd name="connsiteY11" fmla="*/ 161713 h 462341"/>
                <a:gd name="connsiteX12" fmla="*/ 259433 w 435145"/>
                <a:gd name="connsiteY12" fmla="*/ 194349 h 462341"/>
                <a:gd name="connsiteX13" fmla="*/ 259433 w 435145"/>
                <a:gd name="connsiteY13" fmla="*/ 362967 h 462341"/>
                <a:gd name="connsiteX14" fmla="*/ 321985 w 435145"/>
                <a:gd name="connsiteY14" fmla="*/ 422800 h 462341"/>
                <a:gd name="connsiteX15" fmla="*/ 387257 w 435145"/>
                <a:gd name="connsiteY15" fmla="*/ 362967 h 462341"/>
                <a:gd name="connsiteX16" fmla="*/ 387257 w 435145"/>
                <a:gd name="connsiteY16" fmla="*/ 273219 h 462341"/>
                <a:gd name="connsiteX17" fmla="*/ 302948 w 435145"/>
                <a:gd name="connsiteY17" fmla="*/ 74684 h 46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35145" h="462341">
                  <a:moveTo>
                    <a:pt x="302948" y="74684"/>
                  </a:moveTo>
                  <a:cubicBezTo>
                    <a:pt x="234956" y="74684"/>
                    <a:pt x="196881" y="131797"/>
                    <a:pt x="186002" y="148115"/>
                  </a:cubicBezTo>
                  <a:lnTo>
                    <a:pt x="186002" y="148115"/>
                  </a:lnTo>
                  <a:cubicBezTo>
                    <a:pt x="186002" y="129077"/>
                    <a:pt x="186002" y="115479"/>
                    <a:pt x="186002" y="115479"/>
                  </a:cubicBezTo>
                  <a:cubicBezTo>
                    <a:pt x="186002" y="82843"/>
                    <a:pt x="156086" y="58366"/>
                    <a:pt x="123450" y="58366"/>
                  </a:cubicBezTo>
                  <a:cubicBezTo>
                    <a:pt x="90814" y="55646"/>
                    <a:pt x="58178" y="82843"/>
                    <a:pt x="58178" y="115479"/>
                  </a:cubicBezTo>
                  <a:cubicBezTo>
                    <a:pt x="58178" y="120918"/>
                    <a:pt x="58178" y="360248"/>
                    <a:pt x="58178" y="362967"/>
                  </a:cubicBezTo>
                  <a:cubicBezTo>
                    <a:pt x="58178" y="395603"/>
                    <a:pt x="88095" y="422800"/>
                    <a:pt x="120730" y="422800"/>
                  </a:cubicBezTo>
                  <a:cubicBezTo>
                    <a:pt x="153366" y="425519"/>
                    <a:pt x="186002" y="395603"/>
                    <a:pt x="186002" y="362967"/>
                  </a:cubicBezTo>
                  <a:cubicBezTo>
                    <a:pt x="186002" y="360248"/>
                    <a:pt x="186002" y="281378"/>
                    <a:pt x="186002" y="213386"/>
                  </a:cubicBezTo>
                  <a:lnTo>
                    <a:pt x="186002" y="213386"/>
                  </a:lnTo>
                  <a:cubicBezTo>
                    <a:pt x="191442" y="186190"/>
                    <a:pt x="205040" y="161713"/>
                    <a:pt x="229517" y="161713"/>
                  </a:cubicBezTo>
                  <a:cubicBezTo>
                    <a:pt x="259433" y="161713"/>
                    <a:pt x="259433" y="194349"/>
                    <a:pt x="259433" y="194349"/>
                  </a:cubicBezTo>
                  <a:lnTo>
                    <a:pt x="259433" y="362967"/>
                  </a:lnTo>
                  <a:cubicBezTo>
                    <a:pt x="259433" y="395603"/>
                    <a:pt x="289349" y="422800"/>
                    <a:pt x="321985" y="422800"/>
                  </a:cubicBezTo>
                  <a:cubicBezTo>
                    <a:pt x="354621" y="425519"/>
                    <a:pt x="387257" y="395603"/>
                    <a:pt x="387257" y="362967"/>
                  </a:cubicBezTo>
                  <a:lnTo>
                    <a:pt x="387257" y="273219"/>
                  </a:lnTo>
                  <a:cubicBezTo>
                    <a:pt x="384537" y="183470"/>
                    <a:pt x="395416" y="71964"/>
                    <a:pt x="302948" y="74684"/>
                  </a:cubicBezTo>
                </a:path>
              </a:pathLst>
            </a:custGeom>
            <a:grpFill/>
            <a:ln w="27168" cap="flat">
              <a:noFill/>
              <a:prstDash val="solid"/>
              <a:miter/>
            </a:ln>
          </p:spPr>
          <p:txBody>
            <a:bodyPr rtlCol="0" anchor="ctr"/>
            <a:lstStyle/>
            <a:p>
              <a:endParaRPr/>
            </a:p>
          </p:txBody>
        </p:sp>
        <p:sp>
          <p:nvSpPr>
            <p:cNvPr id="22" name="Freeform: Shape 21">
              <a:extLst>
                <a:ext uri="{FF2B5EF4-FFF2-40B4-BE49-F238E27FC236}">
                  <a16:creationId xmlns:a16="http://schemas.microsoft.com/office/drawing/2014/main" id="{FB6801FA-EDF1-44B7-B74A-D233D1901FB2}"/>
                </a:ext>
              </a:extLst>
            </p:cNvPr>
            <p:cNvSpPr/>
            <p:nvPr/>
          </p:nvSpPr>
          <p:spPr bwMode="black">
            <a:xfrm>
              <a:off x="5020669" y="3416868"/>
              <a:ext cx="435145" cy="462341"/>
            </a:xfrm>
            <a:custGeom>
              <a:avLst/>
              <a:gdLst>
                <a:gd name="connsiteX0" fmla="*/ 302948 w 435145"/>
                <a:gd name="connsiteY0" fmla="*/ 74684 h 462341"/>
                <a:gd name="connsiteX1" fmla="*/ 186002 w 435145"/>
                <a:gd name="connsiteY1" fmla="*/ 148115 h 462341"/>
                <a:gd name="connsiteX2" fmla="*/ 186002 w 435145"/>
                <a:gd name="connsiteY2" fmla="*/ 148115 h 462341"/>
                <a:gd name="connsiteX3" fmla="*/ 186002 w 435145"/>
                <a:gd name="connsiteY3" fmla="*/ 115479 h 462341"/>
                <a:gd name="connsiteX4" fmla="*/ 123450 w 435145"/>
                <a:gd name="connsiteY4" fmla="*/ 58366 h 462341"/>
                <a:gd name="connsiteX5" fmla="*/ 58178 w 435145"/>
                <a:gd name="connsiteY5" fmla="*/ 115479 h 462341"/>
                <a:gd name="connsiteX6" fmla="*/ 58178 w 435145"/>
                <a:gd name="connsiteY6" fmla="*/ 362967 h 462341"/>
                <a:gd name="connsiteX7" fmla="*/ 120730 w 435145"/>
                <a:gd name="connsiteY7" fmla="*/ 422800 h 462341"/>
                <a:gd name="connsiteX8" fmla="*/ 186002 w 435145"/>
                <a:gd name="connsiteY8" fmla="*/ 362967 h 462341"/>
                <a:gd name="connsiteX9" fmla="*/ 186002 w 435145"/>
                <a:gd name="connsiteY9" fmla="*/ 213386 h 462341"/>
                <a:gd name="connsiteX10" fmla="*/ 186002 w 435145"/>
                <a:gd name="connsiteY10" fmla="*/ 213386 h 462341"/>
                <a:gd name="connsiteX11" fmla="*/ 229517 w 435145"/>
                <a:gd name="connsiteY11" fmla="*/ 161713 h 462341"/>
                <a:gd name="connsiteX12" fmla="*/ 259433 w 435145"/>
                <a:gd name="connsiteY12" fmla="*/ 194349 h 462341"/>
                <a:gd name="connsiteX13" fmla="*/ 259433 w 435145"/>
                <a:gd name="connsiteY13" fmla="*/ 362967 h 462341"/>
                <a:gd name="connsiteX14" fmla="*/ 321985 w 435145"/>
                <a:gd name="connsiteY14" fmla="*/ 422800 h 462341"/>
                <a:gd name="connsiteX15" fmla="*/ 387257 w 435145"/>
                <a:gd name="connsiteY15" fmla="*/ 362967 h 462341"/>
                <a:gd name="connsiteX16" fmla="*/ 387257 w 435145"/>
                <a:gd name="connsiteY16" fmla="*/ 273219 h 462341"/>
                <a:gd name="connsiteX17" fmla="*/ 302948 w 435145"/>
                <a:gd name="connsiteY17" fmla="*/ 74684 h 46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35145" h="462341">
                  <a:moveTo>
                    <a:pt x="302948" y="74684"/>
                  </a:moveTo>
                  <a:cubicBezTo>
                    <a:pt x="234956" y="74684"/>
                    <a:pt x="196881" y="131797"/>
                    <a:pt x="186002" y="148115"/>
                  </a:cubicBezTo>
                  <a:lnTo>
                    <a:pt x="186002" y="148115"/>
                  </a:lnTo>
                  <a:cubicBezTo>
                    <a:pt x="186002" y="129077"/>
                    <a:pt x="186002" y="115479"/>
                    <a:pt x="186002" y="115479"/>
                  </a:cubicBezTo>
                  <a:cubicBezTo>
                    <a:pt x="186002" y="82843"/>
                    <a:pt x="156086" y="58366"/>
                    <a:pt x="123450" y="58366"/>
                  </a:cubicBezTo>
                  <a:cubicBezTo>
                    <a:pt x="90814" y="55646"/>
                    <a:pt x="58178" y="82843"/>
                    <a:pt x="58178" y="115479"/>
                  </a:cubicBezTo>
                  <a:cubicBezTo>
                    <a:pt x="58178" y="120918"/>
                    <a:pt x="58178" y="360248"/>
                    <a:pt x="58178" y="362967"/>
                  </a:cubicBezTo>
                  <a:cubicBezTo>
                    <a:pt x="58178" y="395603"/>
                    <a:pt x="88094" y="422800"/>
                    <a:pt x="120730" y="422800"/>
                  </a:cubicBezTo>
                  <a:cubicBezTo>
                    <a:pt x="153366" y="425519"/>
                    <a:pt x="186002" y="395603"/>
                    <a:pt x="186002" y="362967"/>
                  </a:cubicBezTo>
                  <a:cubicBezTo>
                    <a:pt x="186002" y="360248"/>
                    <a:pt x="186002" y="281378"/>
                    <a:pt x="186002" y="213386"/>
                  </a:cubicBezTo>
                  <a:lnTo>
                    <a:pt x="186002" y="213386"/>
                  </a:lnTo>
                  <a:cubicBezTo>
                    <a:pt x="191442" y="186190"/>
                    <a:pt x="205040" y="161713"/>
                    <a:pt x="229517" y="161713"/>
                  </a:cubicBezTo>
                  <a:cubicBezTo>
                    <a:pt x="259433" y="161713"/>
                    <a:pt x="259433" y="194349"/>
                    <a:pt x="259433" y="194349"/>
                  </a:cubicBezTo>
                  <a:lnTo>
                    <a:pt x="259433" y="362967"/>
                  </a:lnTo>
                  <a:cubicBezTo>
                    <a:pt x="259433" y="395603"/>
                    <a:pt x="289349" y="422800"/>
                    <a:pt x="321985" y="422800"/>
                  </a:cubicBezTo>
                  <a:cubicBezTo>
                    <a:pt x="354621" y="425519"/>
                    <a:pt x="387257" y="395603"/>
                    <a:pt x="387257" y="362967"/>
                  </a:cubicBezTo>
                  <a:lnTo>
                    <a:pt x="387257" y="273219"/>
                  </a:lnTo>
                  <a:cubicBezTo>
                    <a:pt x="384537" y="183470"/>
                    <a:pt x="395416" y="71964"/>
                    <a:pt x="302948" y="74684"/>
                  </a:cubicBezTo>
                </a:path>
              </a:pathLst>
            </a:custGeom>
            <a:grpFill/>
            <a:ln w="27168" cap="flat">
              <a:noFill/>
              <a:prstDash val="solid"/>
              <a:miter/>
            </a:ln>
          </p:spPr>
          <p:txBody>
            <a:bodyPr rtlCol="0" anchor="ctr"/>
            <a:lstStyle/>
            <a:p>
              <a:endParaRPr/>
            </a:p>
          </p:txBody>
        </p:sp>
        <p:sp>
          <p:nvSpPr>
            <p:cNvPr id="23" name="Freeform: Shape 22">
              <a:extLst>
                <a:ext uri="{FF2B5EF4-FFF2-40B4-BE49-F238E27FC236}">
                  <a16:creationId xmlns:a16="http://schemas.microsoft.com/office/drawing/2014/main" id="{7B2E6C61-DDF2-47D9-8A25-89BB69487158}"/>
                </a:ext>
              </a:extLst>
            </p:cNvPr>
            <p:cNvSpPr/>
            <p:nvPr/>
          </p:nvSpPr>
          <p:spPr bwMode="black">
            <a:xfrm>
              <a:off x="7616289" y="3475234"/>
              <a:ext cx="364436" cy="364434"/>
            </a:xfrm>
            <a:custGeom>
              <a:avLst/>
              <a:gdLst>
                <a:gd name="connsiteX0" fmla="*/ 182218 w 364436"/>
                <a:gd name="connsiteY0" fmla="*/ 73431 h 364434"/>
                <a:gd name="connsiteX1" fmla="*/ 130544 w 364436"/>
                <a:gd name="connsiteY1" fmla="*/ 179499 h 364434"/>
                <a:gd name="connsiteX2" fmla="*/ 182218 w 364436"/>
                <a:gd name="connsiteY2" fmla="*/ 285565 h 364434"/>
                <a:gd name="connsiteX3" fmla="*/ 233891 w 364436"/>
                <a:gd name="connsiteY3" fmla="*/ 179499 h 364434"/>
                <a:gd name="connsiteX4" fmla="*/ 182218 w 364436"/>
                <a:gd name="connsiteY4" fmla="*/ 73431 h 364434"/>
                <a:gd name="connsiteX5" fmla="*/ 182219 w 364436"/>
                <a:gd name="connsiteY5" fmla="*/ 0 h 364434"/>
                <a:gd name="connsiteX6" fmla="*/ 364436 w 364436"/>
                <a:gd name="connsiteY6" fmla="*/ 182217 h 364434"/>
                <a:gd name="connsiteX7" fmla="*/ 182219 w 364436"/>
                <a:gd name="connsiteY7" fmla="*/ 364434 h 364434"/>
                <a:gd name="connsiteX8" fmla="*/ 0 w 364436"/>
                <a:gd name="connsiteY8" fmla="*/ 182217 h 364434"/>
                <a:gd name="connsiteX9" fmla="*/ 182219 w 364436"/>
                <a:gd name="connsiteY9" fmla="*/ 0 h 364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4436" h="364434">
                  <a:moveTo>
                    <a:pt x="182218" y="73431"/>
                  </a:moveTo>
                  <a:cubicBezTo>
                    <a:pt x="152302" y="76151"/>
                    <a:pt x="130544" y="114226"/>
                    <a:pt x="130544" y="179499"/>
                  </a:cubicBezTo>
                  <a:cubicBezTo>
                    <a:pt x="130544" y="244770"/>
                    <a:pt x="146862" y="285565"/>
                    <a:pt x="182218" y="285565"/>
                  </a:cubicBezTo>
                  <a:cubicBezTo>
                    <a:pt x="217573" y="285565"/>
                    <a:pt x="233891" y="247490"/>
                    <a:pt x="233891" y="179499"/>
                  </a:cubicBezTo>
                  <a:cubicBezTo>
                    <a:pt x="233891" y="114226"/>
                    <a:pt x="212134" y="73431"/>
                    <a:pt x="182218" y="73431"/>
                  </a:cubicBezTo>
                  <a:close/>
                  <a:moveTo>
                    <a:pt x="182219" y="0"/>
                  </a:moveTo>
                  <a:cubicBezTo>
                    <a:pt x="282846" y="0"/>
                    <a:pt x="364436" y="81590"/>
                    <a:pt x="364436" y="182217"/>
                  </a:cubicBezTo>
                  <a:cubicBezTo>
                    <a:pt x="364436" y="282844"/>
                    <a:pt x="282846" y="364434"/>
                    <a:pt x="182219" y="364434"/>
                  </a:cubicBezTo>
                  <a:cubicBezTo>
                    <a:pt x="81591" y="364434"/>
                    <a:pt x="0" y="282844"/>
                    <a:pt x="0" y="182217"/>
                  </a:cubicBezTo>
                  <a:cubicBezTo>
                    <a:pt x="0" y="81590"/>
                    <a:pt x="81591" y="0"/>
                    <a:pt x="182219" y="0"/>
                  </a:cubicBezTo>
                  <a:close/>
                </a:path>
              </a:pathLst>
            </a:custGeom>
            <a:grpFill/>
            <a:ln w="27168" cap="flat">
              <a:noFill/>
              <a:prstDash val="solid"/>
              <a:miter/>
            </a:ln>
          </p:spPr>
          <p:txBody>
            <a:bodyPr rtlCol="0" anchor="ctr"/>
            <a:lstStyle/>
            <a:p>
              <a:endParaRPr/>
            </a:p>
          </p:txBody>
        </p:sp>
        <p:sp>
          <p:nvSpPr>
            <p:cNvPr id="24" name="Freeform: Shape 23">
              <a:extLst>
                <a:ext uri="{FF2B5EF4-FFF2-40B4-BE49-F238E27FC236}">
                  <a16:creationId xmlns:a16="http://schemas.microsoft.com/office/drawing/2014/main" id="{6DF9C6F1-437C-49ED-BDB4-BFA7F469DBE7}"/>
                </a:ext>
              </a:extLst>
            </p:cNvPr>
            <p:cNvSpPr/>
            <p:nvPr/>
          </p:nvSpPr>
          <p:spPr bwMode="black">
            <a:xfrm>
              <a:off x="6743101" y="3464184"/>
              <a:ext cx="372773" cy="375657"/>
            </a:xfrm>
            <a:custGeom>
              <a:avLst/>
              <a:gdLst>
                <a:gd name="connsiteX0" fmla="*/ 176958 w 372773"/>
                <a:gd name="connsiteY0" fmla="*/ 98080 h 375657"/>
                <a:gd name="connsiteX1" fmla="*/ 125284 w 372773"/>
                <a:gd name="connsiteY1" fmla="*/ 190548 h 375657"/>
                <a:gd name="connsiteX2" fmla="*/ 176958 w 372773"/>
                <a:gd name="connsiteY2" fmla="*/ 283017 h 375657"/>
                <a:gd name="connsiteX3" fmla="*/ 228631 w 372773"/>
                <a:gd name="connsiteY3" fmla="*/ 190548 h 375657"/>
                <a:gd name="connsiteX4" fmla="*/ 176958 w 372773"/>
                <a:gd name="connsiteY4" fmla="*/ 98080 h 375657"/>
                <a:gd name="connsiteX5" fmla="*/ 307501 w 372773"/>
                <a:gd name="connsiteY5" fmla="*/ 172 h 375657"/>
                <a:gd name="connsiteX6" fmla="*/ 372773 w 372773"/>
                <a:gd name="connsiteY6" fmla="*/ 62724 h 375657"/>
                <a:gd name="connsiteX7" fmla="*/ 372773 w 372773"/>
                <a:gd name="connsiteY7" fmla="*/ 312934 h 375657"/>
                <a:gd name="connsiteX8" fmla="*/ 302061 w 372773"/>
                <a:gd name="connsiteY8" fmla="*/ 375486 h 375657"/>
                <a:gd name="connsiteX9" fmla="*/ 239509 w 372773"/>
                <a:gd name="connsiteY9" fmla="*/ 326532 h 375657"/>
                <a:gd name="connsiteX10" fmla="*/ 179677 w 372773"/>
                <a:gd name="connsiteY10" fmla="*/ 370046 h 375657"/>
                <a:gd name="connsiteX11" fmla="*/ 70890 w 372773"/>
                <a:gd name="connsiteY11" fmla="*/ 353728 h 375657"/>
                <a:gd name="connsiteX12" fmla="*/ 128003 w 372773"/>
                <a:gd name="connsiteY12" fmla="*/ 11051 h 375657"/>
                <a:gd name="connsiteX13" fmla="*/ 236790 w 372773"/>
                <a:gd name="connsiteY13" fmla="*/ 70883 h 375657"/>
                <a:gd name="connsiteX14" fmla="*/ 236790 w 372773"/>
                <a:gd name="connsiteY14" fmla="*/ 62724 h 375657"/>
                <a:gd name="connsiteX15" fmla="*/ 307501 w 372773"/>
                <a:gd name="connsiteY15" fmla="*/ 172 h 375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773" h="375657">
                  <a:moveTo>
                    <a:pt x="176958" y="98080"/>
                  </a:moveTo>
                  <a:cubicBezTo>
                    <a:pt x="147042" y="100800"/>
                    <a:pt x="125284" y="133436"/>
                    <a:pt x="125284" y="190548"/>
                  </a:cubicBezTo>
                  <a:cubicBezTo>
                    <a:pt x="125284" y="247661"/>
                    <a:pt x="141602" y="283017"/>
                    <a:pt x="176958" y="283017"/>
                  </a:cubicBezTo>
                  <a:cubicBezTo>
                    <a:pt x="212314" y="283017"/>
                    <a:pt x="228631" y="247661"/>
                    <a:pt x="228631" y="190548"/>
                  </a:cubicBezTo>
                  <a:cubicBezTo>
                    <a:pt x="228631" y="133436"/>
                    <a:pt x="206874" y="98080"/>
                    <a:pt x="176958" y="98080"/>
                  </a:cubicBezTo>
                  <a:close/>
                  <a:moveTo>
                    <a:pt x="307501" y="172"/>
                  </a:moveTo>
                  <a:cubicBezTo>
                    <a:pt x="340137" y="172"/>
                    <a:pt x="372773" y="30088"/>
                    <a:pt x="372773" y="62724"/>
                  </a:cubicBezTo>
                  <a:cubicBezTo>
                    <a:pt x="372773" y="65444"/>
                    <a:pt x="372773" y="307494"/>
                    <a:pt x="372773" y="312934"/>
                  </a:cubicBezTo>
                  <a:cubicBezTo>
                    <a:pt x="370053" y="348289"/>
                    <a:pt x="337417" y="378205"/>
                    <a:pt x="302061" y="375486"/>
                  </a:cubicBezTo>
                  <a:cubicBezTo>
                    <a:pt x="274865" y="372766"/>
                    <a:pt x="247668" y="353728"/>
                    <a:pt x="239509" y="326532"/>
                  </a:cubicBezTo>
                  <a:cubicBezTo>
                    <a:pt x="225911" y="348289"/>
                    <a:pt x="198715" y="364607"/>
                    <a:pt x="179677" y="370046"/>
                  </a:cubicBezTo>
                  <a:cubicBezTo>
                    <a:pt x="147041" y="378205"/>
                    <a:pt x="100807" y="372766"/>
                    <a:pt x="70890" y="353728"/>
                  </a:cubicBezTo>
                  <a:cubicBezTo>
                    <a:pt x="-35177" y="285737"/>
                    <a:pt x="-27018" y="11051"/>
                    <a:pt x="128003" y="11051"/>
                  </a:cubicBezTo>
                  <a:cubicBezTo>
                    <a:pt x="185116" y="11051"/>
                    <a:pt x="220471" y="49126"/>
                    <a:pt x="236790" y="70883"/>
                  </a:cubicBezTo>
                  <a:cubicBezTo>
                    <a:pt x="236790" y="70883"/>
                    <a:pt x="236790" y="65444"/>
                    <a:pt x="236790" y="62724"/>
                  </a:cubicBezTo>
                  <a:cubicBezTo>
                    <a:pt x="239509" y="27369"/>
                    <a:pt x="272145" y="-2547"/>
                    <a:pt x="307501" y="172"/>
                  </a:cubicBezTo>
                  <a:close/>
                </a:path>
              </a:pathLst>
            </a:custGeom>
            <a:grpFill/>
            <a:ln w="27168" cap="flat">
              <a:noFill/>
              <a:prstDash val="solid"/>
              <a:miter/>
            </a:ln>
          </p:spPr>
          <p:txBody>
            <a:bodyPr rtlCol="0" anchor="ctr"/>
            <a:lstStyle/>
            <a:p>
              <a:endParaRPr/>
            </a:p>
          </p:txBody>
        </p:sp>
        <p:sp>
          <p:nvSpPr>
            <p:cNvPr id="25" name="Freeform: Shape 24">
              <a:extLst>
                <a:ext uri="{FF2B5EF4-FFF2-40B4-BE49-F238E27FC236}">
                  <a16:creationId xmlns:a16="http://schemas.microsoft.com/office/drawing/2014/main" id="{1980F842-8843-4ECD-BDE7-3CD6D542F555}"/>
                </a:ext>
              </a:extLst>
            </p:cNvPr>
            <p:cNvSpPr/>
            <p:nvPr/>
          </p:nvSpPr>
          <p:spPr bwMode="black">
            <a:xfrm>
              <a:off x="8380335" y="3464184"/>
              <a:ext cx="372772" cy="375657"/>
            </a:xfrm>
            <a:custGeom>
              <a:avLst/>
              <a:gdLst>
                <a:gd name="connsiteX0" fmla="*/ 176957 w 372772"/>
                <a:gd name="connsiteY0" fmla="*/ 98080 h 375657"/>
                <a:gd name="connsiteX1" fmla="*/ 125282 w 372772"/>
                <a:gd name="connsiteY1" fmla="*/ 190548 h 375657"/>
                <a:gd name="connsiteX2" fmla="*/ 176957 w 372772"/>
                <a:gd name="connsiteY2" fmla="*/ 283017 h 375657"/>
                <a:gd name="connsiteX3" fmla="*/ 228630 w 372772"/>
                <a:gd name="connsiteY3" fmla="*/ 190548 h 375657"/>
                <a:gd name="connsiteX4" fmla="*/ 176957 w 372772"/>
                <a:gd name="connsiteY4" fmla="*/ 98080 h 375657"/>
                <a:gd name="connsiteX5" fmla="*/ 307501 w 372772"/>
                <a:gd name="connsiteY5" fmla="*/ 172 h 375657"/>
                <a:gd name="connsiteX6" fmla="*/ 372772 w 372772"/>
                <a:gd name="connsiteY6" fmla="*/ 62724 h 375657"/>
                <a:gd name="connsiteX7" fmla="*/ 372772 w 372772"/>
                <a:gd name="connsiteY7" fmla="*/ 312934 h 375657"/>
                <a:gd name="connsiteX8" fmla="*/ 302062 w 372772"/>
                <a:gd name="connsiteY8" fmla="*/ 375486 h 375657"/>
                <a:gd name="connsiteX9" fmla="*/ 239509 w 372772"/>
                <a:gd name="connsiteY9" fmla="*/ 326532 h 375657"/>
                <a:gd name="connsiteX10" fmla="*/ 179677 w 372772"/>
                <a:gd name="connsiteY10" fmla="*/ 370046 h 375657"/>
                <a:gd name="connsiteX11" fmla="*/ 70890 w 372772"/>
                <a:gd name="connsiteY11" fmla="*/ 353728 h 375657"/>
                <a:gd name="connsiteX12" fmla="*/ 128002 w 372772"/>
                <a:gd name="connsiteY12" fmla="*/ 11051 h 375657"/>
                <a:gd name="connsiteX13" fmla="*/ 236790 w 372772"/>
                <a:gd name="connsiteY13" fmla="*/ 70883 h 375657"/>
                <a:gd name="connsiteX14" fmla="*/ 236790 w 372772"/>
                <a:gd name="connsiteY14" fmla="*/ 62724 h 375657"/>
                <a:gd name="connsiteX15" fmla="*/ 307501 w 372772"/>
                <a:gd name="connsiteY15" fmla="*/ 172 h 375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772" h="375657">
                  <a:moveTo>
                    <a:pt x="176957" y="98080"/>
                  </a:moveTo>
                  <a:cubicBezTo>
                    <a:pt x="147039" y="100800"/>
                    <a:pt x="125282" y="133436"/>
                    <a:pt x="125282" y="190548"/>
                  </a:cubicBezTo>
                  <a:cubicBezTo>
                    <a:pt x="125282" y="247661"/>
                    <a:pt x="141600" y="283017"/>
                    <a:pt x="176957" y="283017"/>
                  </a:cubicBezTo>
                  <a:cubicBezTo>
                    <a:pt x="212312" y="283017"/>
                    <a:pt x="228630" y="247661"/>
                    <a:pt x="228630" y="190548"/>
                  </a:cubicBezTo>
                  <a:cubicBezTo>
                    <a:pt x="228630" y="133436"/>
                    <a:pt x="206873" y="98080"/>
                    <a:pt x="176957" y="98080"/>
                  </a:cubicBezTo>
                  <a:close/>
                  <a:moveTo>
                    <a:pt x="307501" y="172"/>
                  </a:moveTo>
                  <a:cubicBezTo>
                    <a:pt x="340137" y="172"/>
                    <a:pt x="372772" y="30088"/>
                    <a:pt x="372772" y="62724"/>
                  </a:cubicBezTo>
                  <a:cubicBezTo>
                    <a:pt x="372772" y="65444"/>
                    <a:pt x="372772" y="307494"/>
                    <a:pt x="372772" y="312934"/>
                  </a:cubicBezTo>
                  <a:cubicBezTo>
                    <a:pt x="370053" y="348289"/>
                    <a:pt x="337417" y="378205"/>
                    <a:pt x="302062" y="375486"/>
                  </a:cubicBezTo>
                  <a:cubicBezTo>
                    <a:pt x="274865" y="372766"/>
                    <a:pt x="247668" y="353728"/>
                    <a:pt x="239509" y="326532"/>
                  </a:cubicBezTo>
                  <a:cubicBezTo>
                    <a:pt x="228630" y="348289"/>
                    <a:pt x="198714" y="364607"/>
                    <a:pt x="179677" y="370046"/>
                  </a:cubicBezTo>
                  <a:cubicBezTo>
                    <a:pt x="147040" y="378205"/>
                    <a:pt x="100806" y="372766"/>
                    <a:pt x="70890" y="353728"/>
                  </a:cubicBezTo>
                  <a:cubicBezTo>
                    <a:pt x="-35177" y="285737"/>
                    <a:pt x="-27018" y="11051"/>
                    <a:pt x="128002" y="11051"/>
                  </a:cubicBezTo>
                  <a:cubicBezTo>
                    <a:pt x="185116" y="11051"/>
                    <a:pt x="220472" y="49126"/>
                    <a:pt x="236790" y="70883"/>
                  </a:cubicBezTo>
                  <a:cubicBezTo>
                    <a:pt x="236790" y="70883"/>
                    <a:pt x="236790" y="65444"/>
                    <a:pt x="236790" y="62724"/>
                  </a:cubicBezTo>
                  <a:cubicBezTo>
                    <a:pt x="239509" y="27369"/>
                    <a:pt x="272145" y="-2547"/>
                    <a:pt x="307501" y="172"/>
                  </a:cubicBezTo>
                  <a:close/>
                </a:path>
              </a:pathLst>
            </a:custGeom>
            <a:grpFill/>
            <a:ln w="27168" cap="flat">
              <a:noFill/>
              <a:prstDash val="solid"/>
              <a:miter/>
            </a:ln>
          </p:spPr>
          <p:txBody>
            <a:bodyPr rtlCol="0" anchor="ctr"/>
            <a:lstStyle/>
            <a:p>
              <a:endParaRPr/>
            </a:p>
          </p:txBody>
        </p:sp>
        <p:sp>
          <p:nvSpPr>
            <p:cNvPr id="26" name="Freeform: Shape 25">
              <a:extLst>
                <a:ext uri="{FF2B5EF4-FFF2-40B4-BE49-F238E27FC236}">
                  <a16:creationId xmlns:a16="http://schemas.microsoft.com/office/drawing/2014/main" id="{25814236-BEAA-4CFC-B101-3AEF7AA8B77B}"/>
                </a:ext>
              </a:extLst>
            </p:cNvPr>
            <p:cNvSpPr/>
            <p:nvPr/>
          </p:nvSpPr>
          <p:spPr bwMode="black">
            <a:xfrm>
              <a:off x="7389492" y="3444253"/>
              <a:ext cx="217573" cy="435145"/>
            </a:xfrm>
            <a:custGeom>
              <a:avLst/>
              <a:gdLst>
                <a:gd name="connsiteX0" fmla="*/ 186002 w 217572"/>
                <a:gd name="connsiteY0" fmla="*/ 118011 h 435144"/>
                <a:gd name="connsiteX1" fmla="*/ 128890 w 217572"/>
                <a:gd name="connsiteY1" fmla="*/ 58178 h 435144"/>
                <a:gd name="connsiteX2" fmla="*/ 123450 w 217572"/>
                <a:gd name="connsiteY2" fmla="*/ 58178 h 435144"/>
                <a:gd name="connsiteX3" fmla="*/ 58178 w 217572"/>
                <a:gd name="connsiteY3" fmla="*/ 115291 h 435144"/>
                <a:gd name="connsiteX4" fmla="*/ 58178 w 217572"/>
                <a:gd name="connsiteY4" fmla="*/ 232236 h 435144"/>
                <a:gd name="connsiteX5" fmla="*/ 58178 w 217572"/>
                <a:gd name="connsiteY5" fmla="*/ 232236 h 435144"/>
                <a:gd name="connsiteX6" fmla="*/ 58178 w 217572"/>
                <a:gd name="connsiteY6" fmla="*/ 335583 h 435144"/>
                <a:gd name="connsiteX7" fmla="*/ 115291 w 217572"/>
                <a:gd name="connsiteY7" fmla="*/ 395415 h 435144"/>
                <a:gd name="connsiteX8" fmla="*/ 120730 w 217572"/>
                <a:gd name="connsiteY8" fmla="*/ 395415 h 435144"/>
                <a:gd name="connsiteX9" fmla="*/ 186002 w 217572"/>
                <a:gd name="connsiteY9" fmla="*/ 338303 h 435144"/>
                <a:gd name="connsiteX10" fmla="*/ 186002 w 217572"/>
                <a:gd name="connsiteY10" fmla="*/ 240395 h 435144"/>
                <a:gd name="connsiteX11" fmla="*/ 186002 w 217572"/>
                <a:gd name="connsiteY11" fmla="*/ 240395 h 435144"/>
                <a:gd name="connsiteX12" fmla="*/ 186002 w 217572"/>
                <a:gd name="connsiteY12" fmla="*/ 118011 h 435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7572" h="435144">
                  <a:moveTo>
                    <a:pt x="186002" y="118011"/>
                  </a:moveTo>
                  <a:cubicBezTo>
                    <a:pt x="183283" y="85375"/>
                    <a:pt x="158806" y="60898"/>
                    <a:pt x="128890" y="58178"/>
                  </a:cubicBezTo>
                  <a:cubicBezTo>
                    <a:pt x="126170" y="58178"/>
                    <a:pt x="126170" y="58178"/>
                    <a:pt x="123450" y="58178"/>
                  </a:cubicBezTo>
                  <a:cubicBezTo>
                    <a:pt x="96254" y="58178"/>
                    <a:pt x="58178" y="82655"/>
                    <a:pt x="58178" y="115291"/>
                  </a:cubicBezTo>
                  <a:lnTo>
                    <a:pt x="58178" y="232236"/>
                  </a:lnTo>
                  <a:lnTo>
                    <a:pt x="58178" y="232236"/>
                  </a:lnTo>
                  <a:cubicBezTo>
                    <a:pt x="58178" y="270311"/>
                    <a:pt x="58178" y="335583"/>
                    <a:pt x="58178" y="335583"/>
                  </a:cubicBezTo>
                  <a:cubicBezTo>
                    <a:pt x="60898" y="368219"/>
                    <a:pt x="85375" y="392696"/>
                    <a:pt x="115291" y="395415"/>
                  </a:cubicBezTo>
                  <a:cubicBezTo>
                    <a:pt x="118011" y="395415"/>
                    <a:pt x="118011" y="395415"/>
                    <a:pt x="120730" y="395415"/>
                  </a:cubicBezTo>
                  <a:cubicBezTo>
                    <a:pt x="147927" y="395415"/>
                    <a:pt x="186002" y="370938"/>
                    <a:pt x="186002" y="338303"/>
                  </a:cubicBezTo>
                  <a:lnTo>
                    <a:pt x="186002" y="240395"/>
                  </a:lnTo>
                  <a:lnTo>
                    <a:pt x="186002" y="240395"/>
                  </a:lnTo>
                  <a:cubicBezTo>
                    <a:pt x="186002" y="202320"/>
                    <a:pt x="186002" y="118011"/>
                    <a:pt x="186002" y="118011"/>
                  </a:cubicBezTo>
                </a:path>
              </a:pathLst>
            </a:custGeom>
            <a:grpFill/>
            <a:ln w="27168" cap="flat">
              <a:noFill/>
              <a:prstDash val="solid"/>
              <a:miter/>
            </a:ln>
          </p:spPr>
          <p:txBody>
            <a:bodyPr rtlCol="0" anchor="ctr"/>
            <a:lstStyle/>
            <a:p>
              <a:endParaRPr/>
            </a:p>
          </p:txBody>
        </p:sp>
        <p:sp>
          <p:nvSpPr>
            <p:cNvPr id="27" name="Freeform: Shape 26">
              <a:extLst>
                <a:ext uri="{FF2B5EF4-FFF2-40B4-BE49-F238E27FC236}">
                  <a16:creationId xmlns:a16="http://schemas.microsoft.com/office/drawing/2014/main" id="{2ED7C96E-27D1-4907-930F-0FBC0B6CF852}"/>
                </a:ext>
              </a:extLst>
            </p:cNvPr>
            <p:cNvSpPr/>
            <p:nvPr/>
          </p:nvSpPr>
          <p:spPr bwMode="black">
            <a:xfrm>
              <a:off x="7392212" y="3280901"/>
              <a:ext cx="217573" cy="217572"/>
            </a:xfrm>
            <a:custGeom>
              <a:avLst/>
              <a:gdLst>
                <a:gd name="connsiteX0" fmla="*/ 183282 w 217572"/>
                <a:gd name="connsiteY0" fmla="*/ 120902 h 217572"/>
                <a:gd name="connsiteX1" fmla="*/ 120730 w 217572"/>
                <a:gd name="connsiteY1" fmla="*/ 183454 h 217572"/>
                <a:gd name="connsiteX2" fmla="*/ 58178 w 217572"/>
                <a:gd name="connsiteY2" fmla="*/ 120902 h 217572"/>
                <a:gd name="connsiteX3" fmla="*/ 120730 w 217572"/>
                <a:gd name="connsiteY3" fmla="*/ 58350 h 217572"/>
                <a:gd name="connsiteX4" fmla="*/ 183282 w 217572"/>
                <a:gd name="connsiteY4" fmla="*/ 120902 h 217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572" h="217572">
                  <a:moveTo>
                    <a:pt x="183282" y="120902"/>
                  </a:moveTo>
                  <a:cubicBezTo>
                    <a:pt x="183282" y="156258"/>
                    <a:pt x="156086" y="183454"/>
                    <a:pt x="120730" y="183454"/>
                  </a:cubicBezTo>
                  <a:cubicBezTo>
                    <a:pt x="85375" y="183454"/>
                    <a:pt x="58178" y="156258"/>
                    <a:pt x="58178" y="120902"/>
                  </a:cubicBezTo>
                  <a:cubicBezTo>
                    <a:pt x="58178" y="85547"/>
                    <a:pt x="85375" y="58350"/>
                    <a:pt x="120730" y="58350"/>
                  </a:cubicBezTo>
                  <a:cubicBezTo>
                    <a:pt x="153366" y="55630"/>
                    <a:pt x="183282" y="85547"/>
                    <a:pt x="183282" y="120902"/>
                  </a:cubicBezTo>
                </a:path>
              </a:pathLst>
            </a:custGeom>
            <a:grpFill/>
            <a:ln w="27168" cap="flat">
              <a:noFill/>
              <a:prstDash val="solid"/>
              <a:miter/>
            </a:ln>
          </p:spPr>
          <p:txBody>
            <a:bodyPr rtlCol="0" anchor="ctr"/>
            <a:lstStyle/>
            <a:p>
              <a:endParaRPr/>
            </a:p>
          </p:txBody>
        </p:sp>
        <p:sp>
          <p:nvSpPr>
            <p:cNvPr id="28" name="Freeform: Shape 27">
              <a:extLst>
                <a:ext uri="{FF2B5EF4-FFF2-40B4-BE49-F238E27FC236}">
                  <a16:creationId xmlns:a16="http://schemas.microsoft.com/office/drawing/2014/main" id="{57858C7E-AF70-4F67-B2E8-5ADA3F580674}"/>
                </a:ext>
              </a:extLst>
            </p:cNvPr>
            <p:cNvSpPr/>
            <p:nvPr/>
          </p:nvSpPr>
          <p:spPr bwMode="black">
            <a:xfrm>
              <a:off x="6005186" y="3416884"/>
              <a:ext cx="380752" cy="462341"/>
            </a:xfrm>
            <a:custGeom>
              <a:avLst/>
              <a:gdLst>
                <a:gd name="connsiteX0" fmla="*/ 270312 w 380752"/>
                <a:gd name="connsiteY0" fmla="*/ 69229 h 462341"/>
                <a:gd name="connsiteX1" fmla="*/ 188722 w 380752"/>
                <a:gd name="connsiteY1" fmla="*/ 134501 h 462341"/>
                <a:gd name="connsiteX2" fmla="*/ 188722 w 380752"/>
                <a:gd name="connsiteY2" fmla="*/ 118183 h 462341"/>
                <a:gd name="connsiteX3" fmla="*/ 126170 w 380752"/>
                <a:gd name="connsiteY3" fmla="*/ 58350 h 462341"/>
                <a:gd name="connsiteX4" fmla="*/ 58178 w 380752"/>
                <a:gd name="connsiteY4" fmla="*/ 118183 h 462341"/>
                <a:gd name="connsiteX5" fmla="*/ 58178 w 380752"/>
                <a:gd name="connsiteY5" fmla="*/ 210651 h 462341"/>
                <a:gd name="connsiteX6" fmla="*/ 58178 w 380752"/>
                <a:gd name="connsiteY6" fmla="*/ 365671 h 462341"/>
                <a:gd name="connsiteX7" fmla="*/ 58178 w 380752"/>
                <a:gd name="connsiteY7" fmla="*/ 365671 h 462341"/>
                <a:gd name="connsiteX8" fmla="*/ 120730 w 380752"/>
                <a:gd name="connsiteY8" fmla="*/ 425504 h 462341"/>
                <a:gd name="connsiteX9" fmla="*/ 186002 w 380752"/>
                <a:gd name="connsiteY9" fmla="*/ 365671 h 462341"/>
                <a:gd name="connsiteX10" fmla="*/ 186002 w 380752"/>
                <a:gd name="connsiteY10" fmla="*/ 365671 h 462341"/>
                <a:gd name="connsiteX11" fmla="*/ 186002 w 380752"/>
                <a:gd name="connsiteY11" fmla="*/ 210651 h 462341"/>
                <a:gd name="connsiteX12" fmla="*/ 215919 w 380752"/>
                <a:gd name="connsiteY12" fmla="*/ 158978 h 462341"/>
                <a:gd name="connsiteX13" fmla="*/ 275751 w 380752"/>
                <a:gd name="connsiteY13" fmla="*/ 221530 h 462341"/>
                <a:gd name="connsiteX14" fmla="*/ 270312 w 380752"/>
                <a:gd name="connsiteY14" fmla="*/ 69229 h 46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0752" h="462341">
                  <a:moveTo>
                    <a:pt x="270312" y="69229"/>
                  </a:moveTo>
                  <a:cubicBezTo>
                    <a:pt x="232236" y="71949"/>
                    <a:pt x="213199" y="99145"/>
                    <a:pt x="188722" y="134501"/>
                  </a:cubicBezTo>
                  <a:cubicBezTo>
                    <a:pt x="188722" y="134501"/>
                    <a:pt x="188722" y="118183"/>
                    <a:pt x="188722" y="118183"/>
                  </a:cubicBezTo>
                  <a:cubicBezTo>
                    <a:pt x="188722" y="85547"/>
                    <a:pt x="158806" y="58350"/>
                    <a:pt x="126170" y="58350"/>
                  </a:cubicBezTo>
                  <a:cubicBezTo>
                    <a:pt x="93534" y="55631"/>
                    <a:pt x="60898" y="85547"/>
                    <a:pt x="58178" y="118183"/>
                  </a:cubicBezTo>
                  <a:lnTo>
                    <a:pt x="58178" y="210651"/>
                  </a:lnTo>
                  <a:lnTo>
                    <a:pt x="58178" y="365671"/>
                  </a:lnTo>
                  <a:lnTo>
                    <a:pt x="58178" y="365671"/>
                  </a:lnTo>
                  <a:cubicBezTo>
                    <a:pt x="58178" y="398307"/>
                    <a:pt x="88094" y="425504"/>
                    <a:pt x="120730" y="425504"/>
                  </a:cubicBezTo>
                  <a:cubicBezTo>
                    <a:pt x="153366" y="428224"/>
                    <a:pt x="186002" y="398307"/>
                    <a:pt x="186002" y="365671"/>
                  </a:cubicBezTo>
                  <a:lnTo>
                    <a:pt x="186002" y="365671"/>
                  </a:lnTo>
                  <a:lnTo>
                    <a:pt x="186002" y="210651"/>
                  </a:lnTo>
                  <a:cubicBezTo>
                    <a:pt x="188722" y="188894"/>
                    <a:pt x="196881" y="158978"/>
                    <a:pt x="215919" y="158978"/>
                  </a:cubicBezTo>
                  <a:cubicBezTo>
                    <a:pt x="243115" y="158978"/>
                    <a:pt x="215919" y="221530"/>
                    <a:pt x="275751" y="221530"/>
                  </a:cubicBezTo>
                  <a:cubicBezTo>
                    <a:pt x="362780" y="221530"/>
                    <a:pt x="373658" y="63790"/>
                    <a:pt x="270312" y="69229"/>
                  </a:cubicBezTo>
                </a:path>
              </a:pathLst>
            </a:custGeom>
            <a:grpFill/>
            <a:ln w="27168" cap="flat">
              <a:noFill/>
              <a:prstDash val="solid"/>
              <a:miter/>
            </a:ln>
          </p:spPr>
          <p:txBody>
            <a:bodyPr rtlCol="0" anchor="ctr"/>
            <a:lstStyle/>
            <a:p>
              <a:endParaRPr/>
            </a:p>
          </p:txBody>
        </p:sp>
        <p:sp>
          <p:nvSpPr>
            <p:cNvPr id="29" name="Freeform: Shape 28">
              <a:extLst>
                <a:ext uri="{FF2B5EF4-FFF2-40B4-BE49-F238E27FC236}">
                  <a16:creationId xmlns:a16="http://schemas.microsoft.com/office/drawing/2014/main" id="{BC38C734-4415-4F9B-B96B-AE7393B02692}"/>
                </a:ext>
              </a:extLst>
            </p:cNvPr>
            <p:cNvSpPr/>
            <p:nvPr/>
          </p:nvSpPr>
          <p:spPr bwMode="black">
            <a:xfrm>
              <a:off x="5693490" y="3475234"/>
              <a:ext cx="337238" cy="364434"/>
            </a:xfrm>
            <a:custGeom>
              <a:avLst/>
              <a:gdLst>
                <a:gd name="connsiteX0" fmla="*/ 180433 w 337238"/>
                <a:gd name="connsiteY0" fmla="*/ 73984 h 364434"/>
                <a:gd name="connsiteX1" fmla="*/ 163180 w 337238"/>
                <a:gd name="connsiteY1" fmla="*/ 78870 h 364434"/>
                <a:gd name="connsiteX2" fmla="*/ 125105 w 337238"/>
                <a:gd name="connsiteY2" fmla="*/ 160461 h 364434"/>
                <a:gd name="connsiteX3" fmla="*/ 171339 w 337238"/>
                <a:gd name="connsiteY3" fmla="*/ 163180 h 364434"/>
                <a:gd name="connsiteX4" fmla="*/ 214854 w 337238"/>
                <a:gd name="connsiteY4" fmla="*/ 108787 h 364434"/>
                <a:gd name="connsiteX5" fmla="*/ 180433 w 337238"/>
                <a:gd name="connsiteY5" fmla="*/ 73984 h 364434"/>
                <a:gd name="connsiteX6" fmla="*/ 174059 w 337238"/>
                <a:gd name="connsiteY6" fmla="*/ 0 h 364434"/>
                <a:gd name="connsiteX7" fmla="*/ 337238 w 337238"/>
                <a:gd name="connsiteY7" fmla="*/ 119665 h 364434"/>
                <a:gd name="connsiteX8" fmla="*/ 133264 w 337238"/>
                <a:gd name="connsiteY8" fmla="*/ 217573 h 364434"/>
                <a:gd name="connsiteX9" fmla="*/ 225732 w 337238"/>
                <a:gd name="connsiteY9" fmla="*/ 277405 h 364434"/>
                <a:gd name="connsiteX10" fmla="*/ 320920 w 337238"/>
                <a:gd name="connsiteY10" fmla="*/ 250208 h 364434"/>
                <a:gd name="connsiteX11" fmla="*/ 174059 w 337238"/>
                <a:gd name="connsiteY11" fmla="*/ 364434 h 364434"/>
                <a:gd name="connsiteX12" fmla="*/ 0 w 337238"/>
                <a:gd name="connsiteY12" fmla="*/ 184937 h 364434"/>
                <a:gd name="connsiteX13" fmla="*/ 174059 w 337238"/>
                <a:gd name="connsiteY13" fmla="*/ 0 h 364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7238" h="364434">
                  <a:moveTo>
                    <a:pt x="180433" y="73984"/>
                  </a:moveTo>
                  <a:cubicBezTo>
                    <a:pt x="174569" y="73941"/>
                    <a:pt x="168620" y="75471"/>
                    <a:pt x="163180" y="78870"/>
                  </a:cubicBezTo>
                  <a:cubicBezTo>
                    <a:pt x="135984" y="95189"/>
                    <a:pt x="127825" y="130544"/>
                    <a:pt x="125105" y="160461"/>
                  </a:cubicBezTo>
                  <a:cubicBezTo>
                    <a:pt x="125105" y="163180"/>
                    <a:pt x="168620" y="160461"/>
                    <a:pt x="171339" y="163180"/>
                  </a:cubicBezTo>
                  <a:cubicBezTo>
                    <a:pt x="195816" y="157741"/>
                    <a:pt x="214854" y="135984"/>
                    <a:pt x="214854" y="108787"/>
                  </a:cubicBezTo>
                  <a:cubicBezTo>
                    <a:pt x="214854" y="88389"/>
                    <a:pt x="198026" y="74111"/>
                    <a:pt x="180433" y="73984"/>
                  </a:cubicBezTo>
                  <a:close/>
                  <a:moveTo>
                    <a:pt x="174059" y="0"/>
                  </a:moveTo>
                  <a:cubicBezTo>
                    <a:pt x="233891" y="0"/>
                    <a:pt x="337238" y="29916"/>
                    <a:pt x="337238" y="119665"/>
                  </a:cubicBezTo>
                  <a:cubicBezTo>
                    <a:pt x="337238" y="209414"/>
                    <a:pt x="244770" y="217573"/>
                    <a:pt x="133264" y="217573"/>
                  </a:cubicBezTo>
                  <a:cubicBezTo>
                    <a:pt x="133264" y="217573"/>
                    <a:pt x="149581" y="277405"/>
                    <a:pt x="225732" y="277405"/>
                  </a:cubicBezTo>
                  <a:cubicBezTo>
                    <a:pt x="301883" y="277405"/>
                    <a:pt x="320920" y="250208"/>
                    <a:pt x="320920" y="250208"/>
                  </a:cubicBezTo>
                  <a:cubicBezTo>
                    <a:pt x="320920" y="250208"/>
                    <a:pt x="315481" y="364434"/>
                    <a:pt x="174059" y="364434"/>
                  </a:cubicBezTo>
                  <a:cubicBezTo>
                    <a:pt x="95188" y="364434"/>
                    <a:pt x="0" y="304602"/>
                    <a:pt x="0" y="184937"/>
                  </a:cubicBezTo>
                  <a:cubicBezTo>
                    <a:pt x="0" y="78870"/>
                    <a:pt x="73431" y="0"/>
                    <a:pt x="174059" y="0"/>
                  </a:cubicBezTo>
                  <a:close/>
                </a:path>
              </a:pathLst>
            </a:custGeom>
            <a:grpFill/>
            <a:ln w="27168" cap="flat">
              <a:noFill/>
              <a:prstDash val="solid"/>
              <a:miter/>
            </a:ln>
          </p:spPr>
          <p:txBody>
            <a:bodyPr rtlCol="0" anchor="ctr"/>
            <a:lstStyle/>
            <a:p>
              <a:endParaRPr/>
            </a:p>
          </p:txBody>
        </p:sp>
        <p:sp>
          <p:nvSpPr>
            <p:cNvPr id="30" name="Freeform: Shape 29">
              <a:extLst>
                <a:ext uri="{FF2B5EF4-FFF2-40B4-BE49-F238E27FC236}">
                  <a16:creationId xmlns:a16="http://schemas.microsoft.com/office/drawing/2014/main" id="{FBCC10D7-F9B5-4884-95E0-76FFA954D306}"/>
                </a:ext>
              </a:extLst>
            </p:cNvPr>
            <p:cNvSpPr/>
            <p:nvPr/>
          </p:nvSpPr>
          <p:spPr bwMode="black">
            <a:xfrm>
              <a:off x="5376945" y="3338014"/>
              <a:ext cx="353556" cy="543931"/>
            </a:xfrm>
            <a:custGeom>
              <a:avLst/>
              <a:gdLst>
                <a:gd name="connsiteX0" fmla="*/ 311107 w 353555"/>
                <a:gd name="connsiteY0" fmla="*/ 433663 h 543931"/>
                <a:gd name="connsiteX1" fmla="*/ 215919 w 353555"/>
                <a:gd name="connsiteY1" fmla="*/ 501654 h 543931"/>
                <a:gd name="connsiteX2" fmla="*/ 98973 w 353555"/>
                <a:gd name="connsiteY2" fmla="*/ 392868 h 543931"/>
                <a:gd name="connsiteX3" fmla="*/ 98973 w 353555"/>
                <a:gd name="connsiteY3" fmla="*/ 221530 h 543931"/>
                <a:gd name="connsiteX4" fmla="*/ 82655 w 353555"/>
                <a:gd name="connsiteY4" fmla="*/ 221530 h 543931"/>
                <a:gd name="connsiteX5" fmla="*/ 58178 w 353555"/>
                <a:gd name="connsiteY5" fmla="*/ 191614 h 543931"/>
                <a:gd name="connsiteX6" fmla="*/ 85375 w 353555"/>
                <a:gd name="connsiteY6" fmla="*/ 164417 h 543931"/>
                <a:gd name="connsiteX7" fmla="*/ 101693 w 353555"/>
                <a:gd name="connsiteY7" fmla="*/ 164417 h 543931"/>
                <a:gd name="connsiteX8" fmla="*/ 101693 w 353555"/>
                <a:gd name="connsiteY8" fmla="*/ 118183 h 543931"/>
                <a:gd name="connsiteX9" fmla="*/ 166965 w 353555"/>
                <a:gd name="connsiteY9" fmla="*/ 58350 h 543931"/>
                <a:gd name="connsiteX10" fmla="*/ 229517 w 353555"/>
                <a:gd name="connsiteY10" fmla="*/ 118183 h 543931"/>
                <a:gd name="connsiteX11" fmla="*/ 229517 w 353555"/>
                <a:gd name="connsiteY11" fmla="*/ 118183 h 543931"/>
                <a:gd name="connsiteX12" fmla="*/ 229517 w 353555"/>
                <a:gd name="connsiteY12" fmla="*/ 164417 h 543931"/>
                <a:gd name="connsiteX13" fmla="*/ 283910 w 353555"/>
                <a:gd name="connsiteY13" fmla="*/ 164417 h 543931"/>
                <a:gd name="connsiteX14" fmla="*/ 308387 w 353555"/>
                <a:gd name="connsiteY14" fmla="*/ 194333 h 543931"/>
                <a:gd name="connsiteX15" fmla="*/ 281190 w 353555"/>
                <a:gd name="connsiteY15" fmla="*/ 221530 h 543931"/>
                <a:gd name="connsiteX16" fmla="*/ 229517 w 353555"/>
                <a:gd name="connsiteY16" fmla="*/ 221530 h 543931"/>
                <a:gd name="connsiteX17" fmla="*/ 229517 w 353555"/>
                <a:gd name="connsiteY17" fmla="*/ 365671 h 543931"/>
                <a:gd name="connsiteX18" fmla="*/ 311107 w 353555"/>
                <a:gd name="connsiteY18" fmla="*/ 433663 h 543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53555" h="543931">
                  <a:moveTo>
                    <a:pt x="311107" y="433663"/>
                  </a:moveTo>
                  <a:cubicBezTo>
                    <a:pt x="311107" y="433663"/>
                    <a:pt x="278471" y="501654"/>
                    <a:pt x="215919" y="501654"/>
                  </a:cubicBezTo>
                  <a:cubicBezTo>
                    <a:pt x="164245" y="501654"/>
                    <a:pt x="101693" y="458140"/>
                    <a:pt x="98973" y="392868"/>
                  </a:cubicBezTo>
                  <a:cubicBezTo>
                    <a:pt x="98973" y="392868"/>
                    <a:pt x="98973" y="297680"/>
                    <a:pt x="98973" y="221530"/>
                  </a:cubicBezTo>
                  <a:lnTo>
                    <a:pt x="82655" y="221530"/>
                  </a:lnTo>
                  <a:cubicBezTo>
                    <a:pt x="74496" y="221530"/>
                    <a:pt x="58178" y="216090"/>
                    <a:pt x="58178" y="191614"/>
                  </a:cubicBezTo>
                  <a:cubicBezTo>
                    <a:pt x="58178" y="167137"/>
                    <a:pt x="77216" y="164417"/>
                    <a:pt x="85375" y="164417"/>
                  </a:cubicBezTo>
                  <a:lnTo>
                    <a:pt x="101693" y="164417"/>
                  </a:lnTo>
                  <a:cubicBezTo>
                    <a:pt x="101693" y="137220"/>
                    <a:pt x="101693" y="118183"/>
                    <a:pt x="101693" y="118183"/>
                  </a:cubicBezTo>
                  <a:cubicBezTo>
                    <a:pt x="104413" y="85547"/>
                    <a:pt x="134329" y="55631"/>
                    <a:pt x="166965" y="58350"/>
                  </a:cubicBezTo>
                  <a:cubicBezTo>
                    <a:pt x="196881" y="61070"/>
                    <a:pt x="229517" y="85547"/>
                    <a:pt x="229517" y="118183"/>
                  </a:cubicBezTo>
                  <a:lnTo>
                    <a:pt x="229517" y="118183"/>
                  </a:lnTo>
                  <a:lnTo>
                    <a:pt x="229517" y="164417"/>
                  </a:lnTo>
                  <a:lnTo>
                    <a:pt x="283910" y="164417"/>
                  </a:lnTo>
                  <a:cubicBezTo>
                    <a:pt x="292069" y="164417"/>
                    <a:pt x="308387" y="169856"/>
                    <a:pt x="308387" y="194333"/>
                  </a:cubicBezTo>
                  <a:cubicBezTo>
                    <a:pt x="308387" y="218810"/>
                    <a:pt x="292069" y="221530"/>
                    <a:pt x="281190" y="221530"/>
                  </a:cubicBezTo>
                  <a:lnTo>
                    <a:pt x="229517" y="221530"/>
                  </a:lnTo>
                  <a:lnTo>
                    <a:pt x="229517" y="365671"/>
                  </a:lnTo>
                  <a:cubicBezTo>
                    <a:pt x="226797" y="409186"/>
                    <a:pt x="267592" y="433663"/>
                    <a:pt x="311107" y="433663"/>
                  </a:cubicBezTo>
                </a:path>
              </a:pathLst>
            </a:custGeom>
            <a:grpFill/>
            <a:ln w="27168" cap="flat">
              <a:noFill/>
              <a:prstDash val="solid"/>
              <a:miter/>
            </a:ln>
          </p:spPr>
          <p:txBody>
            <a:bodyPr rtlCol="0" anchor="ctr"/>
            <a:lstStyle/>
            <a:p>
              <a:endParaRPr/>
            </a:p>
          </p:txBody>
        </p:sp>
        <p:sp>
          <p:nvSpPr>
            <p:cNvPr id="31" name="Freeform: Shape 30">
              <a:extLst>
                <a:ext uri="{FF2B5EF4-FFF2-40B4-BE49-F238E27FC236}">
                  <a16:creationId xmlns:a16="http://schemas.microsoft.com/office/drawing/2014/main" id="{DC3432CC-EC60-49E1-82E4-7E2CBE3EE40A}"/>
                </a:ext>
              </a:extLst>
            </p:cNvPr>
            <p:cNvSpPr/>
            <p:nvPr/>
          </p:nvSpPr>
          <p:spPr bwMode="black">
            <a:xfrm>
              <a:off x="7090329" y="3338014"/>
              <a:ext cx="353556" cy="543931"/>
            </a:xfrm>
            <a:custGeom>
              <a:avLst/>
              <a:gdLst>
                <a:gd name="connsiteX0" fmla="*/ 311107 w 353555"/>
                <a:gd name="connsiteY0" fmla="*/ 433663 h 543931"/>
                <a:gd name="connsiteX1" fmla="*/ 215919 w 353555"/>
                <a:gd name="connsiteY1" fmla="*/ 501654 h 543931"/>
                <a:gd name="connsiteX2" fmla="*/ 98973 w 353555"/>
                <a:gd name="connsiteY2" fmla="*/ 392868 h 543931"/>
                <a:gd name="connsiteX3" fmla="*/ 98973 w 353555"/>
                <a:gd name="connsiteY3" fmla="*/ 221530 h 543931"/>
                <a:gd name="connsiteX4" fmla="*/ 82655 w 353555"/>
                <a:gd name="connsiteY4" fmla="*/ 221530 h 543931"/>
                <a:gd name="connsiteX5" fmla="*/ 58178 w 353555"/>
                <a:gd name="connsiteY5" fmla="*/ 191614 h 543931"/>
                <a:gd name="connsiteX6" fmla="*/ 85375 w 353555"/>
                <a:gd name="connsiteY6" fmla="*/ 164417 h 543931"/>
                <a:gd name="connsiteX7" fmla="*/ 101693 w 353555"/>
                <a:gd name="connsiteY7" fmla="*/ 164417 h 543931"/>
                <a:gd name="connsiteX8" fmla="*/ 101693 w 353555"/>
                <a:gd name="connsiteY8" fmla="*/ 118183 h 543931"/>
                <a:gd name="connsiteX9" fmla="*/ 166965 w 353555"/>
                <a:gd name="connsiteY9" fmla="*/ 58350 h 543931"/>
                <a:gd name="connsiteX10" fmla="*/ 229517 w 353555"/>
                <a:gd name="connsiteY10" fmla="*/ 118183 h 543931"/>
                <a:gd name="connsiteX11" fmla="*/ 229517 w 353555"/>
                <a:gd name="connsiteY11" fmla="*/ 118183 h 543931"/>
                <a:gd name="connsiteX12" fmla="*/ 229517 w 353555"/>
                <a:gd name="connsiteY12" fmla="*/ 164417 h 543931"/>
                <a:gd name="connsiteX13" fmla="*/ 283910 w 353555"/>
                <a:gd name="connsiteY13" fmla="*/ 164417 h 543931"/>
                <a:gd name="connsiteX14" fmla="*/ 308387 w 353555"/>
                <a:gd name="connsiteY14" fmla="*/ 194333 h 543931"/>
                <a:gd name="connsiteX15" fmla="*/ 281190 w 353555"/>
                <a:gd name="connsiteY15" fmla="*/ 221530 h 543931"/>
                <a:gd name="connsiteX16" fmla="*/ 229517 w 353555"/>
                <a:gd name="connsiteY16" fmla="*/ 221530 h 543931"/>
                <a:gd name="connsiteX17" fmla="*/ 229517 w 353555"/>
                <a:gd name="connsiteY17" fmla="*/ 365671 h 543931"/>
                <a:gd name="connsiteX18" fmla="*/ 311107 w 353555"/>
                <a:gd name="connsiteY18" fmla="*/ 433663 h 543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53555" h="543931">
                  <a:moveTo>
                    <a:pt x="311107" y="433663"/>
                  </a:moveTo>
                  <a:cubicBezTo>
                    <a:pt x="311107" y="433663"/>
                    <a:pt x="278471" y="501654"/>
                    <a:pt x="215919" y="501654"/>
                  </a:cubicBezTo>
                  <a:cubicBezTo>
                    <a:pt x="164245" y="501654"/>
                    <a:pt x="101693" y="458140"/>
                    <a:pt x="98973" y="392868"/>
                  </a:cubicBezTo>
                  <a:cubicBezTo>
                    <a:pt x="98973" y="392868"/>
                    <a:pt x="98973" y="297680"/>
                    <a:pt x="98973" y="221530"/>
                  </a:cubicBezTo>
                  <a:lnTo>
                    <a:pt x="82655" y="221530"/>
                  </a:lnTo>
                  <a:cubicBezTo>
                    <a:pt x="74496" y="221530"/>
                    <a:pt x="58178" y="216090"/>
                    <a:pt x="58178" y="191614"/>
                  </a:cubicBezTo>
                  <a:cubicBezTo>
                    <a:pt x="58178" y="167137"/>
                    <a:pt x="77216" y="164417"/>
                    <a:pt x="85375" y="164417"/>
                  </a:cubicBezTo>
                  <a:lnTo>
                    <a:pt x="101693" y="164417"/>
                  </a:lnTo>
                  <a:cubicBezTo>
                    <a:pt x="101693" y="137220"/>
                    <a:pt x="101693" y="118183"/>
                    <a:pt x="101693" y="118183"/>
                  </a:cubicBezTo>
                  <a:cubicBezTo>
                    <a:pt x="104412" y="85547"/>
                    <a:pt x="134329" y="55631"/>
                    <a:pt x="166965" y="58350"/>
                  </a:cubicBezTo>
                  <a:cubicBezTo>
                    <a:pt x="196881" y="61070"/>
                    <a:pt x="229517" y="85547"/>
                    <a:pt x="229517" y="118183"/>
                  </a:cubicBezTo>
                  <a:lnTo>
                    <a:pt x="229517" y="118183"/>
                  </a:lnTo>
                  <a:lnTo>
                    <a:pt x="229517" y="164417"/>
                  </a:lnTo>
                  <a:lnTo>
                    <a:pt x="283910" y="164417"/>
                  </a:lnTo>
                  <a:cubicBezTo>
                    <a:pt x="292069" y="164417"/>
                    <a:pt x="308387" y="169856"/>
                    <a:pt x="308387" y="194333"/>
                  </a:cubicBezTo>
                  <a:cubicBezTo>
                    <a:pt x="308387" y="218810"/>
                    <a:pt x="292069" y="221530"/>
                    <a:pt x="281190" y="221530"/>
                  </a:cubicBezTo>
                  <a:lnTo>
                    <a:pt x="229517" y="221530"/>
                  </a:lnTo>
                  <a:lnTo>
                    <a:pt x="229517" y="365671"/>
                  </a:lnTo>
                  <a:cubicBezTo>
                    <a:pt x="229517" y="409186"/>
                    <a:pt x="270312" y="433663"/>
                    <a:pt x="311107" y="433663"/>
                  </a:cubicBezTo>
                </a:path>
              </a:pathLst>
            </a:custGeom>
            <a:grpFill/>
            <a:ln w="27168" cap="flat">
              <a:noFill/>
              <a:prstDash val="solid"/>
              <a:miter/>
            </a:ln>
          </p:spPr>
          <p:txBody>
            <a:bodyPr rtlCol="0" anchor="ctr"/>
            <a:lstStyle/>
            <a:p>
              <a:endParaRPr/>
            </a:p>
          </p:txBody>
        </p:sp>
        <p:sp>
          <p:nvSpPr>
            <p:cNvPr id="32" name="Freeform: Shape 31">
              <a:extLst>
                <a:ext uri="{FF2B5EF4-FFF2-40B4-BE49-F238E27FC236}">
                  <a16:creationId xmlns:a16="http://schemas.microsoft.com/office/drawing/2014/main" id="{496C76B7-245D-481E-B35F-7C1ECEB9548A}"/>
                </a:ext>
              </a:extLst>
            </p:cNvPr>
            <p:cNvSpPr/>
            <p:nvPr/>
          </p:nvSpPr>
          <p:spPr bwMode="black">
            <a:xfrm>
              <a:off x="2080719" y="4178559"/>
              <a:ext cx="462342" cy="788700"/>
            </a:xfrm>
            <a:custGeom>
              <a:avLst/>
              <a:gdLst>
                <a:gd name="connsiteX0" fmla="*/ 403575 w 462341"/>
                <a:gd name="connsiteY0" fmla="*/ 583072 h 788699"/>
                <a:gd name="connsiteX1" fmla="*/ 406295 w 462341"/>
                <a:gd name="connsiteY1" fmla="*/ 596670 h 788699"/>
                <a:gd name="connsiteX2" fmla="*/ 400855 w 462341"/>
                <a:gd name="connsiteY2" fmla="*/ 610268 h 788699"/>
                <a:gd name="connsiteX3" fmla="*/ 389977 w 462341"/>
                <a:gd name="connsiteY3" fmla="*/ 626586 h 788699"/>
                <a:gd name="connsiteX4" fmla="*/ 354621 w 462341"/>
                <a:gd name="connsiteY4" fmla="*/ 675540 h 788699"/>
                <a:gd name="connsiteX5" fmla="*/ 327424 w 462341"/>
                <a:gd name="connsiteY5" fmla="*/ 691858 h 788699"/>
                <a:gd name="connsiteX6" fmla="*/ 292069 w 462341"/>
                <a:gd name="connsiteY6" fmla="*/ 713615 h 788699"/>
                <a:gd name="connsiteX7" fmla="*/ 251274 w 462341"/>
                <a:gd name="connsiteY7" fmla="*/ 724494 h 788699"/>
                <a:gd name="connsiteX8" fmla="*/ 221358 w 462341"/>
                <a:gd name="connsiteY8" fmla="*/ 721774 h 788699"/>
                <a:gd name="connsiteX9" fmla="*/ 191442 w 462341"/>
                <a:gd name="connsiteY9" fmla="*/ 721774 h 788699"/>
                <a:gd name="connsiteX10" fmla="*/ 153366 w 462341"/>
                <a:gd name="connsiteY10" fmla="*/ 713615 h 788699"/>
                <a:gd name="connsiteX11" fmla="*/ 104412 w 462341"/>
                <a:gd name="connsiteY11" fmla="*/ 675540 h 788699"/>
                <a:gd name="connsiteX12" fmla="*/ 104412 w 462341"/>
                <a:gd name="connsiteY12" fmla="*/ 689138 h 788699"/>
                <a:gd name="connsiteX13" fmla="*/ 101693 w 462341"/>
                <a:gd name="connsiteY13" fmla="*/ 710895 h 788699"/>
                <a:gd name="connsiteX14" fmla="*/ 85375 w 462341"/>
                <a:gd name="connsiteY14" fmla="*/ 732653 h 788699"/>
                <a:gd name="connsiteX15" fmla="*/ 69057 w 462341"/>
                <a:gd name="connsiteY15" fmla="*/ 727214 h 788699"/>
                <a:gd name="connsiteX16" fmla="*/ 60898 w 462341"/>
                <a:gd name="connsiteY16" fmla="*/ 710895 h 788699"/>
                <a:gd name="connsiteX17" fmla="*/ 58178 w 462341"/>
                <a:gd name="connsiteY17" fmla="*/ 691858 h 788699"/>
                <a:gd name="connsiteX18" fmla="*/ 60898 w 462341"/>
                <a:gd name="connsiteY18" fmla="*/ 664661 h 788699"/>
                <a:gd name="connsiteX19" fmla="*/ 60898 w 462341"/>
                <a:gd name="connsiteY19" fmla="*/ 607549 h 788699"/>
                <a:gd name="connsiteX20" fmla="*/ 63618 w 462341"/>
                <a:gd name="connsiteY20" fmla="*/ 528679 h 788699"/>
                <a:gd name="connsiteX21" fmla="*/ 69057 w 462341"/>
                <a:gd name="connsiteY21" fmla="*/ 504202 h 788699"/>
                <a:gd name="connsiteX22" fmla="*/ 74496 w 462341"/>
                <a:gd name="connsiteY22" fmla="*/ 493323 h 788699"/>
                <a:gd name="connsiteX23" fmla="*/ 82655 w 462341"/>
                <a:gd name="connsiteY23" fmla="*/ 487884 h 788699"/>
                <a:gd name="connsiteX24" fmla="*/ 90814 w 462341"/>
                <a:gd name="connsiteY24" fmla="*/ 493323 h 788699"/>
                <a:gd name="connsiteX25" fmla="*/ 98973 w 462341"/>
                <a:gd name="connsiteY25" fmla="*/ 512361 h 788699"/>
                <a:gd name="connsiteX26" fmla="*/ 101693 w 462341"/>
                <a:gd name="connsiteY26" fmla="*/ 555875 h 788699"/>
                <a:gd name="connsiteX27" fmla="*/ 101693 w 462341"/>
                <a:gd name="connsiteY27" fmla="*/ 596670 h 788699"/>
                <a:gd name="connsiteX28" fmla="*/ 109852 w 462341"/>
                <a:gd name="connsiteY28" fmla="*/ 626586 h 788699"/>
                <a:gd name="connsiteX29" fmla="*/ 128889 w 462341"/>
                <a:gd name="connsiteY29" fmla="*/ 651063 h 788699"/>
                <a:gd name="connsiteX30" fmla="*/ 153366 w 462341"/>
                <a:gd name="connsiteY30" fmla="*/ 670101 h 788699"/>
                <a:gd name="connsiteX31" fmla="*/ 196881 w 462341"/>
                <a:gd name="connsiteY31" fmla="*/ 678260 h 788699"/>
                <a:gd name="connsiteX32" fmla="*/ 221358 w 462341"/>
                <a:gd name="connsiteY32" fmla="*/ 667381 h 788699"/>
                <a:gd name="connsiteX33" fmla="*/ 253994 w 462341"/>
                <a:gd name="connsiteY33" fmla="*/ 659222 h 788699"/>
                <a:gd name="connsiteX34" fmla="*/ 275751 w 462341"/>
                <a:gd name="connsiteY34" fmla="*/ 637465 h 788699"/>
                <a:gd name="connsiteX35" fmla="*/ 281190 w 462341"/>
                <a:gd name="connsiteY35" fmla="*/ 615708 h 788699"/>
                <a:gd name="connsiteX36" fmla="*/ 278471 w 462341"/>
                <a:gd name="connsiteY36" fmla="*/ 602109 h 788699"/>
                <a:gd name="connsiteX37" fmla="*/ 262153 w 462341"/>
                <a:gd name="connsiteY37" fmla="*/ 572193 h 788699"/>
                <a:gd name="connsiteX38" fmla="*/ 245835 w 462341"/>
                <a:gd name="connsiteY38" fmla="*/ 536838 h 788699"/>
                <a:gd name="connsiteX39" fmla="*/ 196881 w 462341"/>
                <a:gd name="connsiteY39" fmla="*/ 477005 h 788699"/>
                <a:gd name="connsiteX40" fmla="*/ 145207 w 462341"/>
                <a:gd name="connsiteY40" fmla="*/ 419892 h 788699"/>
                <a:gd name="connsiteX41" fmla="*/ 93534 w 462341"/>
                <a:gd name="connsiteY41" fmla="*/ 357340 h 788699"/>
                <a:gd name="connsiteX42" fmla="*/ 66337 w 462341"/>
                <a:gd name="connsiteY42" fmla="*/ 283910 h 788699"/>
                <a:gd name="connsiteX43" fmla="*/ 58178 w 462341"/>
                <a:gd name="connsiteY43" fmla="*/ 224077 h 788699"/>
                <a:gd name="connsiteX44" fmla="*/ 82655 w 462341"/>
                <a:gd name="connsiteY44" fmla="*/ 150647 h 788699"/>
                <a:gd name="connsiteX45" fmla="*/ 137048 w 462341"/>
                <a:gd name="connsiteY45" fmla="*/ 96253 h 788699"/>
                <a:gd name="connsiteX46" fmla="*/ 196881 w 462341"/>
                <a:gd name="connsiteY46" fmla="*/ 77216 h 788699"/>
                <a:gd name="connsiteX47" fmla="*/ 232236 w 462341"/>
                <a:gd name="connsiteY47" fmla="*/ 69057 h 788699"/>
                <a:gd name="connsiteX48" fmla="*/ 262153 w 462341"/>
                <a:gd name="connsiteY48" fmla="*/ 74496 h 788699"/>
                <a:gd name="connsiteX49" fmla="*/ 294789 w 462341"/>
                <a:gd name="connsiteY49" fmla="*/ 85375 h 788699"/>
                <a:gd name="connsiteX50" fmla="*/ 327424 w 462341"/>
                <a:gd name="connsiteY50" fmla="*/ 104412 h 788699"/>
                <a:gd name="connsiteX51" fmla="*/ 332864 w 462341"/>
                <a:gd name="connsiteY51" fmla="*/ 74496 h 788699"/>
                <a:gd name="connsiteX52" fmla="*/ 338303 w 462341"/>
                <a:gd name="connsiteY52" fmla="*/ 63618 h 788699"/>
                <a:gd name="connsiteX53" fmla="*/ 349182 w 462341"/>
                <a:gd name="connsiteY53" fmla="*/ 58178 h 788699"/>
                <a:gd name="connsiteX54" fmla="*/ 357341 w 462341"/>
                <a:gd name="connsiteY54" fmla="*/ 63618 h 788699"/>
                <a:gd name="connsiteX55" fmla="*/ 365500 w 462341"/>
                <a:gd name="connsiteY55" fmla="*/ 82655 h 788699"/>
                <a:gd name="connsiteX56" fmla="*/ 368219 w 462341"/>
                <a:gd name="connsiteY56" fmla="*/ 142488 h 788699"/>
                <a:gd name="connsiteX57" fmla="*/ 368219 w 462341"/>
                <a:gd name="connsiteY57" fmla="*/ 188722 h 788699"/>
                <a:gd name="connsiteX58" fmla="*/ 370939 w 462341"/>
                <a:gd name="connsiteY58" fmla="*/ 245834 h 788699"/>
                <a:gd name="connsiteX59" fmla="*/ 354621 w 462341"/>
                <a:gd name="connsiteY59" fmla="*/ 286629 h 788699"/>
                <a:gd name="connsiteX60" fmla="*/ 338303 w 462341"/>
                <a:gd name="connsiteY60" fmla="*/ 281190 h 788699"/>
                <a:gd name="connsiteX61" fmla="*/ 330144 w 462341"/>
                <a:gd name="connsiteY61" fmla="*/ 264872 h 788699"/>
                <a:gd name="connsiteX62" fmla="*/ 327424 w 462341"/>
                <a:gd name="connsiteY62" fmla="*/ 248554 h 788699"/>
                <a:gd name="connsiteX63" fmla="*/ 330144 w 462341"/>
                <a:gd name="connsiteY63" fmla="*/ 221357 h 788699"/>
                <a:gd name="connsiteX64" fmla="*/ 330144 w 462341"/>
                <a:gd name="connsiteY64" fmla="*/ 188722 h 788699"/>
                <a:gd name="connsiteX65" fmla="*/ 327424 w 462341"/>
                <a:gd name="connsiteY65" fmla="*/ 164245 h 788699"/>
                <a:gd name="connsiteX66" fmla="*/ 311107 w 462341"/>
                <a:gd name="connsiteY66" fmla="*/ 134329 h 788699"/>
                <a:gd name="connsiteX67" fmla="*/ 283910 w 462341"/>
                <a:gd name="connsiteY67" fmla="*/ 118011 h 788699"/>
                <a:gd name="connsiteX68" fmla="*/ 251274 w 462341"/>
                <a:gd name="connsiteY68" fmla="*/ 112571 h 788699"/>
                <a:gd name="connsiteX69" fmla="*/ 215918 w 462341"/>
                <a:gd name="connsiteY69" fmla="*/ 123450 h 788699"/>
                <a:gd name="connsiteX70" fmla="*/ 202320 w 462341"/>
                <a:gd name="connsiteY70" fmla="*/ 147927 h 788699"/>
                <a:gd name="connsiteX71" fmla="*/ 188722 w 462341"/>
                <a:gd name="connsiteY71" fmla="*/ 180563 h 788699"/>
                <a:gd name="connsiteX72" fmla="*/ 183283 w 462341"/>
                <a:gd name="connsiteY72" fmla="*/ 210479 h 788699"/>
                <a:gd name="connsiteX73" fmla="*/ 188722 w 462341"/>
                <a:gd name="connsiteY73" fmla="*/ 226797 h 788699"/>
                <a:gd name="connsiteX74" fmla="*/ 188722 w 462341"/>
                <a:gd name="connsiteY74" fmla="*/ 248554 h 788699"/>
                <a:gd name="connsiteX75" fmla="*/ 210479 w 462341"/>
                <a:gd name="connsiteY75" fmla="*/ 273031 h 788699"/>
                <a:gd name="connsiteX76" fmla="*/ 226797 w 462341"/>
                <a:gd name="connsiteY76" fmla="*/ 300228 h 788699"/>
                <a:gd name="connsiteX77" fmla="*/ 256713 w 462341"/>
                <a:gd name="connsiteY77" fmla="*/ 332864 h 788699"/>
                <a:gd name="connsiteX78" fmla="*/ 275751 w 462341"/>
                <a:gd name="connsiteY78" fmla="*/ 351901 h 788699"/>
                <a:gd name="connsiteX79" fmla="*/ 324705 w 462341"/>
                <a:gd name="connsiteY79" fmla="*/ 400855 h 788699"/>
                <a:gd name="connsiteX80" fmla="*/ 343742 w 462341"/>
                <a:gd name="connsiteY80" fmla="*/ 428051 h 788699"/>
                <a:gd name="connsiteX81" fmla="*/ 351901 w 462341"/>
                <a:gd name="connsiteY81" fmla="*/ 433491 h 788699"/>
                <a:gd name="connsiteX82" fmla="*/ 360060 w 462341"/>
                <a:gd name="connsiteY82" fmla="*/ 447089 h 788699"/>
                <a:gd name="connsiteX83" fmla="*/ 384537 w 462341"/>
                <a:gd name="connsiteY83" fmla="*/ 474286 h 788699"/>
                <a:gd name="connsiteX84" fmla="*/ 395416 w 462341"/>
                <a:gd name="connsiteY84" fmla="*/ 506921 h 788699"/>
                <a:gd name="connsiteX85" fmla="*/ 406295 w 462341"/>
                <a:gd name="connsiteY85" fmla="*/ 536838 h 788699"/>
                <a:gd name="connsiteX86" fmla="*/ 409014 w 462341"/>
                <a:gd name="connsiteY86" fmla="*/ 547716 h 788699"/>
                <a:gd name="connsiteX87" fmla="*/ 406295 w 462341"/>
                <a:gd name="connsiteY87" fmla="*/ 569473 h 788699"/>
                <a:gd name="connsiteX88" fmla="*/ 403575 w 462341"/>
                <a:gd name="connsiteY88" fmla="*/ 583072 h 788699"/>
                <a:gd name="connsiteX89" fmla="*/ 403575 w 462341"/>
                <a:gd name="connsiteY89" fmla="*/ 583072 h 78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462341" h="788699">
                  <a:moveTo>
                    <a:pt x="403575" y="583072"/>
                  </a:moveTo>
                  <a:cubicBezTo>
                    <a:pt x="403575" y="588511"/>
                    <a:pt x="406295" y="591231"/>
                    <a:pt x="406295" y="596670"/>
                  </a:cubicBezTo>
                  <a:cubicBezTo>
                    <a:pt x="406295" y="602109"/>
                    <a:pt x="403575" y="604829"/>
                    <a:pt x="400855" y="610268"/>
                  </a:cubicBezTo>
                  <a:cubicBezTo>
                    <a:pt x="398136" y="615708"/>
                    <a:pt x="392696" y="621147"/>
                    <a:pt x="389977" y="626586"/>
                  </a:cubicBezTo>
                  <a:cubicBezTo>
                    <a:pt x="381818" y="645624"/>
                    <a:pt x="368219" y="661942"/>
                    <a:pt x="354621" y="675540"/>
                  </a:cubicBezTo>
                  <a:cubicBezTo>
                    <a:pt x="346462" y="683699"/>
                    <a:pt x="338303" y="686419"/>
                    <a:pt x="327424" y="691858"/>
                  </a:cubicBezTo>
                  <a:cubicBezTo>
                    <a:pt x="316546" y="700017"/>
                    <a:pt x="302948" y="708176"/>
                    <a:pt x="292069" y="713615"/>
                  </a:cubicBezTo>
                  <a:cubicBezTo>
                    <a:pt x="281190" y="719054"/>
                    <a:pt x="264872" y="724494"/>
                    <a:pt x="251274" y="724494"/>
                  </a:cubicBezTo>
                  <a:cubicBezTo>
                    <a:pt x="240395" y="724494"/>
                    <a:pt x="229517" y="721774"/>
                    <a:pt x="221358" y="721774"/>
                  </a:cubicBezTo>
                  <a:cubicBezTo>
                    <a:pt x="213199" y="721774"/>
                    <a:pt x="202320" y="721774"/>
                    <a:pt x="191442" y="721774"/>
                  </a:cubicBezTo>
                  <a:cubicBezTo>
                    <a:pt x="172404" y="721774"/>
                    <a:pt x="172404" y="721774"/>
                    <a:pt x="153366" y="713615"/>
                  </a:cubicBezTo>
                  <a:cubicBezTo>
                    <a:pt x="134329" y="708176"/>
                    <a:pt x="118011" y="691858"/>
                    <a:pt x="104412" y="675540"/>
                  </a:cubicBezTo>
                  <a:cubicBezTo>
                    <a:pt x="104412" y="678260"/>
                    <a:pt x="104412" y="680979"/>
                    <a:pt x="104412" y="689138"/>
                  </a:cubicBezTo>
                  <a:cubicBezTo>
                    <a:pt x="104412" y="694578"/>
                    <a:pt x="104412" y="702737"/>
                    <a:pt x="101693" y="710895"/>
                  </a:cubicBezTo>
                  <a:cubicBezTo>
                    <a:pt x="101693" y="721774"/>
                    <a:pt x="96253" y="732653"/>
                    <a:pt x="85375" y="732653"/>
                  </a:cubicBezTo>
                  <a:cubicBezTo>
                    <a:pt x="77216" y="732653"/>
                    <a:pt x="74496" y="729933"/>
                    <a:pt x="69057" y="727214"/>
                  </a:cubicBezTo>
                  <a:cubicBezTo>
                    <a:pt x="63618" y="724494"/>
                    <a:pt x="60898" y="716335"/>
                    <a:pt x="60898" y="710895"/>
                  </a:cubicBezTo>
                  <a:cubicBezTo>
                    <a:pt x="58178" y="702737"/>
                    <a:pt x="58178" y="697297"/>
                    <a:pt x="58178" y="691858"/>
                  </a:cubicBezTo>
                  <a:cubicBezTo>
                    <a:pt x="58178" y="683699"/>
                    <a:pt x="60898" y="678260"/>
                    <a:pt x="60898" y="664661"/>
                  </a:cubicBezTo>
                  <a:cubicBezTo>
                    <a:pt x="60898" y="656502"/>
                    <a:pt x="60898" y="632026"/>
                    <a:pt x="60898" y="607549"/>
                  </a:cubicBezTo>
                  <a:cubicBezTo>
                    <a:pt x="60898" y="574913"/>
                    <a:pt x="60898" y="542277"/>
                    <a:pt x="63618" y="528679"/>
                  </a:cubicBezTo>
                  <a:cubicBezTo>
                    <a:pt x="63618" y="520520"/>
                    <a:pt x="63618" y="509641"/>
                    <a:pt x="69057" y="504202"/>
                  </a:cubicBezTo>
                  <a:cubicBezTo>
                    <a:pt x="71777" y="501482"/>
                    <a:pt x="71777" y="498762"/>
                    <a:pt x="74496" y="493323"/>
                  </a:cubicBezTo>
                  <a:cubicBezTo>
                    <a:pt x="77216" y="490603"/>
                    <a:pt x="79936" y="487884"/>
                    <a:pt x="82655" y="487884"/>
                  </a:cubicBezTo>
                  <a:cubicBezTo>
                    <a:pt x="85375" y="487884"/>
                    <a:pt x="90814" y="490603"/>
                    <a:pt x="90814" y="493323"/>
                  </a:cubicBezTo>
                  <a:cubicBezTo>
                    <a:pt x="93534" y="498762"/>
                    <a:pt x="98973" y="506921"/>
                    <a:pt x="98973" y="512361"/>
                  </a:cubicBezTo>
                  <a:cubicBezTo>
                    <a:pt x="98973" y="520520"/>
                    <a:pt x="101693" y="536838"/>
                    <a:pt x="101693" y="555875"/>
                  </a:cubicBezTo>
                  <a:cubicBezTo>
                    <a:pt x="101693" y="569473"/>
                    <a:pt x="101693" y="583072"/>
                    <a:pt x="101693" y="596670"/>
                  </a:cubicBezTo>
                  <a:cubicBezTo>
                    <a:pt x="101693" y="607549"/>
                    <a:pt x="104412" y="618427"/>
                    <a:pt x="109852" y="626586"/>
                  </a:cubicBezTo>
                  <a:cubicBezTo>
                    <a:pt x="115291" y="637465"/>
                    <a:pt x="123450" y="642904"/>
                    <a:pt x="128889" y="651063"/>
                  </a:cubicBezTo>
                  <a:cubicBezTo>
                    <a:pt x="137048" y="661942"/>
                    <a:pt x="139768" y="667381"/>
                    <a:pt x="153366" y="670101"/>
                  </a:cubicBezTo>
                  <a:cubicBezTo>
                    <a:pt x="161525" y="670101"/>
                    <a:pt x="183283" y="678260"/>
                    <a:pt x="196881" y="678260"/>
                  </a:cubicBezTo>
                  <a:cubicBezTo>
                    <a:pt x="207759" y="678260"/>
                    <a:pt x="210479" y="672820"/>
                    <a:pt x="221358" y="667381"/>
                  </a:cubicBezTo>
                  <a:cubicBezTo>
                    <a:pt x="232236" y="661942"/>
                    <a:pt x="245835" y="664661"/>
                    <a:pt x="253994" y="659222"/>
                  </a:cubicBezTo>
                  <a:cubicBezTo>
                    <a:pt x="262153" y="653783"/>
                    <a:pt x="273031" y="645624"/>
                    <a:pt x="275751" y="637465"/>
                  </a:cubicBezTo>
                  <a:cubicBezTo>
                    <a:pt x="281190" y="629306"/>
                    <a:pt x="281190" y="621147"/>
                    <a:pt x="281190" y="615708"/>
                  </a:cubicBezTo>
                  <a:cubicBezTo>
                    <a:pt x="281190" y="610268"/>
                    <a:pt x="281190" y="607549"/>
                    <a:pt x="278471" y="602109"/>
                  </a:cubicBezTo>
                  <a:cubicBezTo>
                    <a:pt x="275751" y="591231"/>
                    <a:pt x="267592" y="583072"/>
                    <a:pt x="262153" y="572193"/>
                  </a:cubicBezTo>
                  <a:cubicBezTo>
                    <a:pt x="256713" y="561314"/>
                    <a:pt x="253994" y="547716"/>
                    <a:pt x="245835" y="536838"/>
                  </a:cubicBezTo>
                  <a:cubicBezTo>
                    <a:pt x="232236" y="515080"/>
                    <a:pt x="213199" y="498762"/>
                    <a:pt x="196881" y="477005"/>
                  </a:cubicBezTo>
                  <a:cubicBezTo>
                    <a:pt x="180563" y="457968"/>
                    <a:pt x="164245" y="438930"/>
                    <a:pt x="145207" y="419892"/>
                  </a:cubicBezTo>
                  <a:cubicBezTo>
                    <a:pt x="126170" y="400855"/>
                    <a:pt x="109852" y="379098"/>
                    <a:pt x="93534" y="357340"/>
                  </a:cubicBezTo>
                  <a:cubicBezTo>
                    <a:pt x="77216" y="335583"/>
                    <a:pt x="71777" y="308387"/>
                    <a:pt x="66337" y="283910"/>
                  </a:cubicBezTo>
                  <a:cubicBezTo>
                    <a:pt x="63618" y="267592"/>
                    <a:pt x="58178" y="245834"/>
                    <a:pt x="58178" y="224077"/>
                  </a:cubicBezTo>
                  <a:cubicBezTo>
                    <a:pt x="58178" y="194161"/>
                    <a:pt x="69057" y="175123"/>
                    <a:pt x="82655" y="150647"/>
                  </a:cubicBezTo>
                  <a:cubicBezTo>
                    <a:pt x="96253" y="128889"/>
                    <a:pt x="115291" y="109852"/>
                    <a:pt x="137048" y="96253"/>
                  </a:cubicBezTo>
                  <a:cubicBezTo>
                    <a:pt x="158806" y="82655"/>
                    <a:pt x="172404" y="79936"/>
                    <a:pt x="196881" y="77216"/>
                  </a:cubicBezTo>
                  <a:cubicBezTo>
                    <a:pt x="210479" y="77216"/>
                    <a:pt x="215918" y="69057"/>
                    <a:pt x="232236" y="69057"/>
                  </a:cubicBezTo>
                  <a:cubicBezTo>
                    <a:pt x="243115" y="69057"/>
                    <a:pt x="251274" y="71776"/>
                    <a:pt x="262153" y="74496"/>
                  </a:cubicBezTo>
                  <a:cubicBezTo>
                    <a:pt x="273031" y="77216"/>
                    <a:pt x="283910" y="82655"/>
                    <a:pt x="294789" y="85375"/>
                  </a:cubicBezTo>
                  <a:cubicBezTo>
                    <a:pt x="308387" y="90814"/>
                    <a:pt x="319265" y="96253"/>
                    <a:pt x="327424" y="104412"/>
                  </a:cubicBezTo>
                  <a:cubicBezTo>
                    <a:pt x="327424" y="90814"/>
                    <a:pt x="327424" y="79936"/>
                    <a:pt x="332864" y="74496"/>
                  </a:cubicBezTo>
                  <a:cubicBezTo>
                    <a:pt x="335583" y="71776"/>
                    <a:pt x="335583" y="69057"/>
                    <a:pt x="338303" y="63618"/>
                  </a:cubicBezTo>
                  <a:cubicBezTo>
                    <a:pt x="341023" y="60898"/>
                    <a:pt x="346462" y="58178"/>
                    <a:pt x="349182" y="58178"/>
                  </a:cubicBezTo>
                  <a:cubicBezTo>
                    <a:pt x="351901" y="58178"/>
                    <a:pt x="357341" y="60898"/>
                    <a:pt x="357341" y="63618"/>
                  </a:cubicBezTo>
                  <a:cubicBezTo>
                    <a:pt x="360060" y="69057"/>
                    <a:pt x="365500" y="77216"/>
                    <a:pt x="365500" y="82655"/>
                  </a:cubicBezTo>
                  <a:cubicBezTo>
                    <a:pt x="365500" y="90814"/>
                    <a:pt x="368219" y="123450"/>
                    <a:pt x="368219" y="142488"/>
                  </a:cubicBezTo>
                  <a:cubicBezTo>
                    <a:pt x="368219" y="158806"/>
                    <a:pt x="368219" y="177843"/>
                    <a:pt x="368219" y="188722"/>
                  </a:cubicBezTo>
                  <a:cubicBezTo>
                    <a:pt x="368219" y="213199"/>
                    <a:pt x="370939" y="224077"/>
                    <a:pt x="370939" y="245834"/>
                  </a:cubicBezTo>
                  <a:cubicBezTo>
                    <a:pt x="370939" y="256713"/>
                    <a:pt x="370939" y="286629"/>
                    <a:pt x="354621" y="286629"/>
                  </a:cubicBezTo>
                  <a:cubicBezTo>
                    <a:pt x="346462" y="286629"/>
                    <a:pt x="343742" y="283910"/>
                    <a:pt x="338303" y="281190"/>
                  </a:cubicBezTo>
                  <a:cubicBezTo>
                    <a:pt x="332864" y="278470"/>
                    <a:pt x="330144" y="270311"/>
                    <a:pt x="330144" y="264872"/>
                  </a:cubicBezTo>
                  <a:cubicBezTo>
                    <a:pt x="327424" y="256713"/>
                    <a:pt x="327424" y="251274"/>
                    <a:pt x="327424" y="248554"/>
                  </a:cubicBezTo>
                  <a:cubicBezTo>
                    <a:pt x="327424" y="240395"/>
                    <a:pt x="330144" y="234956"/>
                    <a:pt x="330144" y="221357"/>
                  </a:cubicBezTo>
                  <a:cubicBezTo>
                    <a:pt x="330144" y="213199"/>
                    <a:pt x="330144" y="202320"/>
                    <a:pt x="330144" y="188722"/>
                  </a:cubicBezTo>
                  <a:cubicBezTo>
                    <a:pt x="330144" y="180563"/>
                    <a:pt x="327424" y="172404"/>
                    <a:pt x="327424" y="164245"/>
                  </a:cubicBezTo>
                  <a:cubicBezTo>
                    <a:pt x="324705" y="153366"/>
                    <a:pt x="319265" y="142488"/>
                    <a:pt x="311107" y="134329"/>
                  </a:cubicBezTo>
                  <a:cubicBezTo>
                    <a:pt x="302948" y="126170"/>
                    <a:pt x="294789" y="120730"/>
                    <a:pt x="283910" y="118011"/>
                  </a:cubicBezTo>
                  <a:cubicBezTo>
                    <a:pt x="275751" y="115291"/>
                    <a:pt x="262153" y="112571"/>
                    <a:pt x="251274" y="112571"/>
                  </a:cubicBezTo>
                  <a:cubicBezTo>
                    <a:pt x="237676" y="112571"/>
                    <a:pt x="224077" y="115291"/>
                    <a:pt x="215918" y="123450"/>
                  </a:cubicBezTo>
                  <a:cubicBezTo>
                    <a:pt x="207759" y="128889"/>
                    <a:pt x="205040" y="139768"/>
                    <a:pt x="202320" y="147927"/>
                  </a:cubicBezTo>
                  <a:cubicBezTo>
                    <a:pt x="196881" y="158806"/>
                    <a:pt x="191442" y="166964"/>
                    <a:pt x="188722" y="180563"/>
                  </a:cubicBezTo>
                  <a:cubicBezTo>
                    <a:pt x="186002" y="191441"/>
                    <a:pt x="183283" y="199600"/>
                    <a:pt x="183283" y="210479"/>
                  </a:cubicBezTo>
                  <a:cubicBezTo>
                    <a:pt x="183283" y="215918"/>
                    <a:pt x="186002" y="221357"/>
                    <a:pt x="188722" y="226797"/>
                  </a:cubicBezTo>
                  <a:cubicBezTo>
                    <a:pt x="191442" y="234956"/>
                    <a:pt x="188722" y="243115"/>
                    <a:pt x="188722" y="248554"/>
                  </a:cubicBezTo>
                  <a:cubicBezTo>
                    <a:pt x="191442" y="259433"/>
                    <a:pt x="202320" y="264872"/>
                    <a:pt x="210479" y="273031"/>
                  </a:cubicBezTo>
                  <a:cubicBezTo>
                    <a:pt x="218638" y="281190"/>
                    <a:pt x="221358" y="292069"/>
                    <a:pt x="226797" y="300228"/>
                  </a:cubicBezTo>
                  <a:cubicBezTo>
                    <a:pt x="234956" y="311106"/>
                    <a:pt x="245835" y="321985"/>
                    <a:pt x="256713" y="332864"/>
                  </a:cubicBezTo>
                  <a:cubicBezTo>
                    <a:pt x="259433" y="338303"/>
                    <a:pt x="267592" y="343742"/>
                    <a:pt x="275751" y="351901"/>
                  </a:cubicBezTo>
                  <a:cubicBezTo>
                    <a:pt x="292069" y="368219"/>
                    <a:pt x="311107" y="384537"/>
                    <a:pt x="324705" y="400855"/>
                  </a:cubicBezTo>
                  <a:cubicBezTo>
                    <a:pt x="332864" y="409014"/>
                    <a:pt x="335583" y="419892"/>
                    <a:pt x="343742" y="428051"/>
                  </a:cubicBezTo>
                  <a:cubicBezTo>
                    <a:pt x="346462" y="430771"/>
                    <a:pt x="349182" y="430771"/>
                    <a:pt x="351901" y="433491"/>
                  </a:cubicBezTo>
                  <a:cubicBezTo>
                    <a:pt x="354621" y="436210"/>
                    <a:pt x="357341" y="441650"/>
                    <a:pt x="360060" y="447089"/>
                  </a:cubicBezTo>
                  <a:cubicBezTo>
                    <a:pt x="368219" y="455248"/>
                    <a:pt x="376378" y="463407"/>
                    <a:pt x="384537" y="474286"/>
                  </a:cubicBezTo>
                  <a:cubicBezTo>
                    <a:pt x="389977" y="482445"/>
                    <a:pt x="392696" y="496043"/>
                    <a:pt x="395416" y="506921"/>
                  </a:cubicBezTo>
                  <a:cubicBezTo>
                    <a:pt x="400855" y="517800"/>
                    <a:pt x="400855" y="528679"/>
                    <a:pt x="406295" y="536838"/>
                  </a:cubicBezTo>
                  <a:cubicBezTo>
                    <a:pt x="409014" y="539557"/>
                    <a:pt x="409014" y="544997"/>
                    <a:pt x="409014" y="547716"/>
                  </a:cubicBezTo>
                  <a:cubicBezTo>
                    <a:pt x="409014" y="555875"/>
                    <a:pt x="406295" y="561314"/>
                    <a:pt x="406295" y="569473"/>
                  </a:cubicBezTo>
                  <a:cubicBezTo>
                    <a:pt x="406295" y="574913"/>
                    <a:pt x="403575" y="577632"/>
                    <a:pt x="403575" y="583072"/>
                  </a:cubicBezTo>
                  <a:lnTo>
                    <a:pt x="403575" y="583072"/>
                  </a:lnTo>
                  <a:close/>
                </a:path>
              </a:pathLst>
            </a:custGeom>
            <a:grpFill/>
            <a:ln w="27168" cap="flat">
              <a:noFill/>
              <a:prstDash val="solid"/>
              <a:miter/>
            </a:ln>
          </p:spPr>
          <p:txBody>
            <a:bodyPr rtlCol="0" anchor="ctr"/>
            <a:lstStyle/>
            <a:p>
              <a:endParaRPr/>
            </a:p>
          </p:txBody>
        </p:sp>
        <p:sp>
          <p:nvSpPr>
            <p:cNvPr id="33" name="Freeform: Shape 32">
              <a:extLst>
                <a:ext uri="{FF2B5EF4-FFF2-40B4-BE49-F238E27FC236}">
                  <a16:creationId xmlns:a16="http://schemas.microsoft.com/office/drawing/2014/main" id="{F8338E1C-6445-4350-AB97-162B440CB474}"/>
                </a:ext>
              </a:extLst>
            </p:cNvPr>
            <p:cNvSpPr/>
            <p:nvPr/>
          </p:nvSpPr>
          <p:spPr bwMode="black">
            <a:xfrm>
              <a:off x="2456032" y="4192158"/>
              <a:ext cx="571128" cy="761503"/>
            </a:xfrm>
            <a:custGeom>
              <a:avLst/>
              <a:gdLst>
                <a:gd name="connsiteX0" fmla="*/ 512361 w 571128"/>
                <a:gd name="connsiteY0" fmla="*/ 79936 h 761503"/>
                <a:gd name="connsiteX1" fmla="*/ 539558 w 571128"/>
                <a:gd name="connsiteY1" fmla="*/ 96253 h 761503"/>
                <a:gd name="connsiteX2" fmla="*/ 534118 w 571128"/>
                <a:gd name="connsiteY2" fmla="*/ 112571 h 761503"/>
                <a:gd name="connsiteX3" fmla="*/ 523240 w 571128"/>
                <a:gd name="connsiteY3" fmla="*/ 120730 h 761503"/>
                <a:gd name="connsiteX4" fmla="*/ 506922 w 571128"/>
                <a:gd name="connsiteY4" fmla="*/ 123450 h 761503"/>
                <a:gd name="connsiteX5" fmla="*/ 477006 w 571128"/>
                <a:gd name="connsiteY5" fmla="*/ 123450 h 761503"/>
                <a:gd name="connsiteX6" fmla="*/ 479725 w 571128"/>
                <a:gd name="connsiteY6" fmla="*/ 145207 h 761503"/>
                <a:gd name="connsiteX7" fmla="*/ 477006 w 571128"/>
                <a:gd name="connsiteY7" fmla="*/ 180563 h 761503"/>
                <a:gd name="connsiteX8" fmla="*/ 482445 w 571128"/>
                <a:gd name="connsiteY8" fmla="*/ 232236 h 761503"/>
                <a:gd name="connsiteX9" fmla="*/ 485165 w 571128"/>
                <a:gd name="connsiteY9" fmla="*/ 283910 h 761503"/>
                <a:gd name="connsiteX10" fmla="*/ 485165 w 571128"/>
                <a:gd name="connsiteY10" fmla="*/ 327424 h 761503"/>
                <a:gd name="connsiteX11" fmla="*/ 487884 w 571128"/>
                <a:gd name="connsiteY11" fmla="*/ 373658 h 761503"/>
                <a:gd name="connsiteX12" fmla="*/ 485165 w 571128"/>
                <a:gd name="connsiteY12" fmla="*/ 419892 h 761503"/>
                <a:gd name="connsiteX13" fmla="*/ 485165 w 571128"/>
                <a:gd name="connsiteY13" fmla="*/ 463407 h 761503"/>
                <a:gd name="connsiteX14" fmla="*/ 482445 w 571128"/>
                <a:gd name="connsiteY14" fmla="*/ 515080 h 761503"/>
                <a:gd name="connsiteX15" fmla="*/ 482445 w 571128"/>
                <a:gd name="connsiteY15" fmla="*/ 558595 h 761503"/>
                <a:gd name="connsiteX16" fmla="*/ 479725 w 571128"/>
                <a:gd name="connsiteY16" fmla="*/ 602109 h 761503"/>
                <a:gd name="connsiteX17" fmla="*/ 485165 w 571128"/>
                <a:gd name="connsiteY17" fmla="*/ 648343 h 761503"/>
                <a:gd name="connsiteX18" fmla="*/ 474286 w 571128"/>
                <a:gd name="connsiteY18" fmla="*/ 675540 h 761503"/>
                <a:gd name="connsiteX19" fmla="*/ 428052 w 571128"/>
                <a:gd name="connsiteY19" fmla="*/ 691858 h 761503"/>
                <a:gd name="connsiteX20" fmla="*/ 387257 w 571128"/>
                <a:gd name="connsiteY20" fmla="*/ 683699 h 761503"/>
                <a:gd name="connsiteX21" fmla="*/ 351901 w 571128"/>
                <a:gd name="connsiteY21" fmla="*/ 664661 h 761503"/>
                <a:gd name="connsiteX22" fmla="*/ 305667 w 571128"/>
                <a:gd name="connsiteY22" fmla="*/ 596670 h 761503"/>
                <a:gd name="connsiteX23" fmla="*/ 270312 w 571128"/>
                <a:gd name="connsiteY23" fmla="*/ 509641 h 761503"/>
                <a:gd name="connsiteX24" fmla="*/ 251274 w 571128"/>
                <a:gd name="connsiteY24" fmla="*/ 460687 h 761503"/>
                <a:gd name="connsiteX25" fmla="*/ 224077 w 571128"/>
                <a:gd name="connsiteY25" fmla="*/ 381817 h 761503"/>
                <a:gd name="connsiteX26" fmla="*/ 207759 w 571128"/>
                <a:gd name="connsiteY26" fmla="*/ 330144 h 761503"/>
                <a:gd name="connsiteX27" fmla="*/ 191442 w 571128"/>
                <a:gd name="connsiteY27" fmla="*/ 286629 h 761503"/>
                <a:gd name="connsiteX28" fmla="*/ 183283 w 571128"/>
                <a:gd name="connsiteY28" fmla="*/ 278470 h 761503"/>
                <a:gd name="connsiteX29" fmla="*/ 180563 w 571128"/>
                <a:gd name="connsiteY29" fmla="*/ 292069 h 761503"/>
                <a:gd name="connsiteX30" fmla="*/ 180563 w 571128"/>
                <a:gd name="connsiteY30" fmla="*/ 305667 h 761503"/>
                <a:gd name="connsiteX31" fmla="*/ 183283 w 571128"/>
                <a:gd name="connsiteY31" fmla="*/ 354621 h 761503"/>
                <a:gd name="connsiteX32" fmla="*/ 188722 w 571128"/>
                <a:gd name="connsiteY32" fmla="*/ 449809 h 761503"/>
                <a:gd name="connsiteX33" fmla="*/ 188722 w 571128"/>
                <a:gd name="connsiteY33" fmla="*/ 479725 h 761503"/>
                <a:gd name="connsiteX34" fmla="*/ 188722 w 571128"/>
                <a:gd name="connsiteY34" fmla="*/ 542277 h 761503"/>
                <a:gd name="connsiteX35" fmla="*/ 186002 w 571128"/>
                <a:gd name="connsiteY35" fmla="*/ 615708 h 761503"/>
                <a:gd name="connsiteX36" fmla="*/ 186002 w 571128"/>
                <a:gd name="connsiteY36" fmla="*/ 637465 h 761503"/>
                <a:gd name="connsiteX37" fmla="*/ 183283 w 571128"/>
                <a:gd name="connsiteY37" fmla="*/ 664661 h 761503"/>
                <a:gd name="connsiteX38" fmla="*/ 226797 w 571128"/>
                <a:gd name="connsiteY38" fmla="*/ 664661 h 761503"/>
                <a:gd name="connsiteX39" fmla="*/ 253994 w 571128"/>
                <a:gd name="connsiteY39" fmla="*/ 680979 h 761503"/>
                <a:gd name="connsiteX40" fmla="*/ 248554 w 571128"/>
                <a:gd name="connsiteY40" fmla="*/ 697297 h 761503"/>
                <a:gd name="connsiteX41" fmla="*/ 234956 w 571128"/>
                <a:gd name="connsiteY41" fmla="*/ 705456 h 761503"/>
                <a:gd name="connsiteX42" fmla="*/ 218638 w 571128"/>
                <a:gd name="connsiteY42" fmla="*/ 708176 h 761503"/>
                <a:gd name="connsiteX43" fmla="*/ 183283 w 571128"/>
                <a:gd name="connsiteY43" fmla="*/ 708176 h 761503"/>
                <a:gd name="connsiteX44" fmla="*/ 150647 w 571128"/>
                <a:gd name="connsiteY44" fmla="*/ 708176 h 761503"/>
                <a:gd name="connsiteX45" fmla="*/ 107132 w 571128"/>
                <a:gd name="connsiteY45" fmla="*/ 708176 h 761503"/>
                <a:gd name="connsiteX46" fmla="*/ 88094 w 571128"/>
                <a:gd name="connsiteY46" fmla="*/ 708176 h 761503"/>
                <a:gd name="connsiteX47" fmla="*/ 69057 w 571128"/>
                <a:gd name="connsiteY47" fmla="*/ 702737 h 761503"/>
                <a:gd name="connsiteX48" fmla="*/ 58178 w 571128"/>
                <a:gd name="connsiteY48" fmla="*/ 686419 h 761503"/>
                <a:gd name="connsiteX49" fmla="*/ 60898 w 571128"/>
                <a:gd name="connsiteY49" fmla="*/ 678260 h 761503"/>
                <a:gd name="connsiteX50" fmla="*/ 77216 w 571128"/>
                <a:gd name="connsiteY50" fmla="*/ 670101 h 761503"/>
                <a:gd name="connsiteX51" fmla="*/ 120730 w 571128"/>
                <a:gd name="connsiteY51" fmla="*/ 664661 h 761503"/>
                <a:gd name="connsiteX52" fmla="*/ 131609 w 571128"/>
                <a:gd name="connsiteY52" fmla="*/ 664661 h 761503"/>
                <a:gd name="connsiteX53" fmla="*/ 134329 w 571128"/>
                <a:gd name="connsiteY53" fmla="*/ 539557 h 761503"/>
                <a:gd name="connsiteX54" fmla="*/ 134329 w 571128"/>
                <a:gd name="connsiteY54" fmla="*/ 504202 h 761503"/>
                <a:gd name="connsiteX55" fmla="*/ 131609 w 571128"/>
                <a:gd name="connsiteY55" fmla="*/ 376378 h 761503"/>
                <a:gd name="connsiteX56" fmla="*/ 131609 w 571128"/>
                <a:gd name="connsiteY56" fmla="*/ 302947 h 761503"/>
                <a:gd name="connsiteX57" fmla="*/ 134329 w 571128"/>
                <a:gd name="connsiteY57" fmla="*/ 221357 h 761503"/>
                <a:gd name="connsiteX58" fmla="*/ 137048 w 571128"/>
                <a:gd name="connsiteY58" fmla="*/ 123450 h 761503"/>
                <a:gd name="connsiteX59" fmla="*/ 107132 w 571128"/>
                <a:gd name="connsiteY59" fmla="*/ 123450 h 761503"/>
                <a:gd name="connsiteX60" fmla="*/ 88094 w 571128"/>
                <a:gd name="connsiteY60" fmla="*/ 123450 h 761503"/>
                <a:gd name="connsiteX61" fmla="*/ 69057 w 571128"/>
                <a:gd name="connsiteY61" fmla="*/ 118011 h 761503"/>
                <a:gd name="connsiteX62" fmla="*/ 58178 w 571128"/>
                <a:gd name="connsiteY62" fmla="*/ 101693 h 761503"/>
                <a:gd name="connsiteX63" fmla="*/ 60898 w 571128"/>
                <a:gd name="connsiteY63" fmla="*/ 93534 h 761503"/>
                <a:gd name="connsiteX64" fmla="*/ 77216 w 571128"/>
                <a:gd name="connsiteY64" fmla="*/ 85375 h 761503"/>
                <a:gd name="connsiteX65" fmla="*/ 131609 w 571128"/>
                <a:gd name="connsiteY65" fmla="*/ 79936 h 761503"/>
                <a:gd name="connsiteX66" fmla="*/ 161525 w 571128"/>
                <a:gd name="connsiteY66" fmla="*/ 79936 h 761503"/>
                <a:gd name="connsiteX67" fmla="*/ 177843 w 571128"/>
                <a:gd name="connsiteY67" fmla="*/ 66337 h 761503"/>
                <a:gd name="connsiteX68" fmla="*/ 202320 w 571128"/>
                <a:gd name="connsiteY68" fmla="*/ 58178 h 761503"/>
                <a:gd name="connsiteX69" fmla="*/ 234956 w 571128"/>
                <a:gd name="connsiteY69" fmla="*/ 77216 h 761503"/>
                <a:gd name="connsiteX70" fmla="*/ 251274 w 571128"/>
                <a:gd name="connsiteY70" fmla="*/ 107132 h 761503"/>
                <a:gd name="connsiteX71" fmla="*/ 267592 w 571128"/>
                <a:gd name="connsiteY71" fmla="*/ 147927 h 761503"/>
                <a:gd name="connsiteX72" fmla="*/ 281190 w 571128"/>
                <a:gd name="connsiteY72" fmla="*/ 183282 h 761503"/>
                <a:gd name="connsiteX73" fmla="*/ 297508 w 571128"/>
                <a:gd name="connsiteY73" fmla="*/ 224077 h 761503"/>
                <a:gd name="connsiteX74" fmla="*/ 308387 w 571128"/>
                <a:gd name="connsiteY74" fmla="*/ 264872 h 761503"/>
                <a:gd name="connsiteX75" fmla="*/ 319265 w 571128"/>
                <a:gd name="connsiteY75" fmla="*/ 300228 h 761503"/>
                <a:gd name="connsiteX76" fmla="*/ 351901 w 571128"/>
                <a:gd name="connsiteY76" fmla="*/ 379098 h 761503"/>
                <a:gd name="connsiteX77" fmla="*/ 365500 w 571128"/>
                <a:gd name="connsiteY77" fmla="*/ 417173 h 761503"/>
                <a:gd name="connsiteX78" fmla="*/ 379098 w 571128"/>
                <a:gd name="connsiteY78" fmla="*/ 457968 h 761503"/>
                <a:gd name="connsiteX79" fmla="*/ 395416 w 571128"/>
                <a:gd name="connsiteY79" fmla="*/ 496043 h 761503"/>
                <a:gd name="connsiteX80" fmla="*/ 406295 w 571128"/>
                <a:gd name="connsiteY80" fmla="*/ 512361 h 761503"/>
                <a:gd name="connsiteX81" fmla="*/ 411734 w 571128"/>
                <a:gd name="connsiteY81" fmla="*/ 531398 h 761503"/>
                <a:gd name="connsiteX82" fmla="*/ 419893 w 571128"/>
                <a:gd name="connsiteY82" fmla="*/ 558595 h 761503"/>
                <a:gd name="connsiteX83" fmla="*/ 425332 w 571128"/>
                <a:gd name="connsiteY83" fmla="*/ 564034 h 761503"/>
                <a:gd name="connsiteX84" fmla="*/ 430771 w 571128"/>
                <a:gd name="connsiteY84" fmla="*/ 558595 h 761503"/>
                <a:gd name="connsiteX85" fmla="*/ 430771 w 571128"/>
                <a:gd name="connsiteY85" fmla="*/ 550436 h 761503"/>
                <a:gd name="connsiteX86" fmla="*/ 430771 w 571128"/>
                <a:gd name="connsiteY86" fmla="*/ 501482 h 761503"/>
                <a:gd name="connsiteX87" fmla="*/ 430771 w 571128"/>
                <a:gd name="connsiteY87" fmla="*/ 403575 h 761503"/>
                <a:gd name="connsiteX88" fmla="*/ 425332 w 571128"/>
                <a:gd name="connsiteY88" fmla="*/ 313826 h 761503"/>
                <a:gd name="connsiteX89" fmla="*/ 425332 w 571128"/>
                <a:gd name="connsiteY89" fmla="*/ 248554 h 761503"/>
                <a:gd name="connsiteX90" fmla="*/ 425332 w 571128"/>
                <a:gd name="connsiteY90" fmla="*/ 210479 h 761503"/>
                <a:gd name="connsiteX91" fmla="*/ 422613 w 571128"/>
                <a:gd name="connsiteY91" fmla="*/ 153366 h 761503"/>
                <a:gd name="connsiteX92" fmla="*/ 425332 w 571128"/>
                <a:gd name="connsiteY92" fmla="*/ 123450 h 761503"/>
                <a:gd name="connsiteX93" fmla="*/ 398136 w 571128"/>
                <a:gd name="connsiteY93" fmla="*/ 123450 h 761503"/>
                <a:gd name="connsiteX94" fmla="*/ 379098 w 571128"/>
                <a:gd name="connsiteY94" fmla="*/ 123450 h 761503"/>
                <a:gd name="connsiteX95" fmla="*/ 360060 w 571128"/>
                <a:gd name="connsiteY95" fmla="*/ 118011 h 761503"/>
                <a:gd name="connsiteX96" fmla="*/ 349182 w 571128"/>
                <a:gd name="connsiteY96" fmla="*/ 101693 h 761503"/>
                <a:gd name="connsiteX97" fmla="*/ 351901 w 571128"/>
                <a:gd name="connsiteY97" fmla="*/ 93534 h 761503"/>
                <a:gd name="connsiteX98" fmla="*/ 368219 w 571128"/>
                <a:gd name="connsiteY98" fmla="*/ 85375 h 761503"/>
                <a:gd name="connsiteX99" fmla="*/ 422613 w 571128"/>
                <a:gd name="connsiteY99" fmla="*/ 79936 h 761503"/>
                <a:gd name="connsiteX100" fmla="*/ 444370 w 571128"/>
                <a:gd name="connsiteY100" fmla="*/ 79936 h 761503"/>
                <a:gd name="connsiteX101" fmla="*/ 463407 w 571128"/>
                <a:gd name="connsiteY101" fmla="*/ 71776 h 761503"/>
                <a:gd name="connsiteX102" fmla="*/ 477006 w 571128"/>
                <a:gd name="connsiteY102" fmla="*/ 79936 h 761503"/>
                <a:gd name="connsiteX103" fmla="*/ 512361 w 571128"/>
                <a:gd name="connsiteY103" fmla="*/ 79936 h 761503"/>
                <a:gd name="connsiteX104" fmla="*/ 512361 w 571128"/>
                <a:gd name="connsiteY104" fmla="*/ 79936 h 76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571128" h="761503">
                  <a:moveTo>
                    <a:pt x="512361" y="79936"/>
                  </a:moveTo>
                  <a:cubicBezTo>
                    <a:pt x="520520" y="79936"/>
                    <a:pt x="539558" y="79936"/>
                    <a:pt x="539558" y="96253"/>
                  </a:cubicBezTo>
                  <a:cubicBezTo>
                    <a:pt x="539558" y="104412"/>
                    <a:pt x="539558" y="107132"/>
                    <a:pt x="534118" y="112571"/>
                  </a:cubicBezTo>
                  <a:cubicBezTo>
                    <a:pt x="531399" y="118011"/>
                    <a:pt x="525960" y="120730"/>
                    <a:pt x="523240" y="120730"/>
                  </a:cubicBezTo>
                  <a:cubicBezTo>
                    <a:pt x="515081" y="123450"/>
                    <a:pt x="512361" y="123450"/>
                    <a:pt x="506922" y="123450"/>
                  </a:cubicBezTo>
                  <a:cubicBezTo>
                    <a:pt x="504202" y="123450"/>
                    <a:pt x="490604" y="123450"/>
                    <a:pt x="477006" y="123450"/>
                  </a:cubicBezTo>
                  <a:cubicBezTo>
                    <a:pt x="477006" y="131609"/>
                    <a:pt x="479725" y="137048"/>
                    <a:pt x="479725" y="145207"/>
                  </a:cubicBezTo>
                  <a:cubicBezTo>
                    <a:pt x="479725" y="156086"/>
                    <a:pt x="477006" y="166964"/>
                    <a:pt x="477006" y="180563"/>
                  </a:cubicBezTo>
                  <a:cubicBezTo>
                    <a:pt x="477006" y="196881"/>
                    <a:pt x="479725" y="215918"/>
                    <a:pt x="482445" y="232236"/>
                  </a:cubicBezTo>
                  <a:cubicBezTo>
                    <a:pt x="485165" y="248554"/>
                    <a:pt x="485165" y="267592"/>
                    <a:pt x="485165" y="283910"/>
                  </a:cubicBezTo>
                  <a:cubicBezTo>
                    <a:pt x="485165" y="297508"/>
                    <a:pt x="485165" y="313826"/>
                    <a:pt x="485165" y="327424"/>
                  </a:cubicBezTo>
                  <a:cubicBezTo>
                    <a:pt x="485165" y="343742"/>
                    <a:pt x="487884" y="357340"/>
                    <a:pt x="487884" y="373658"/>
                  </a:cubicBezTo>
                  <a:cubicBezTo>
                    <a:pt x="487884" y="389976"/>
                    <a:pt x="485165" y="403575"/>
                    <a:pt x="485165" y="419892"/>
                  </a:cubicBezTo>
                  <a:cubicBezTo>
                    <a:pt x="485165" y="436210"/>
                    <a:pt x="485165" y="449809"/>
                    <a:pt x="485165" y="463407"/>
                  </a:cubicBezTo>
                  <a:cubicBezTo>
                    <a:pt x="485165" y="479725"/>
                    <a:pt x="485165" y="498762"/>
                    <a:pt x="482445" y="515080"/>
                  </a:cubicBezTo>
                  <a:cubicBezTo>
                    <a:pt x="482445" y="528679"/>
                    <a:pt x="482445" y="542277"/>
                    <a:pt x="482445" y="558595"/>
                  </a:cubicBezTo>
                  <a:cubicBezTo>
                    <a:pt x="482445" y="572193"/>
                    <a:pt x="479725" y="588511"/>
                    <a:pt x="479725" y="602109"/>
                  </a:cubicBezTo>
                  <a:cubicBezTo>
                    <a:pt x="479725" y="615708"/>
                    <a:pt x="485165" y="632026"/>
                    <a:pt x="485165" y="648343"/>
                  </a:cubicBezTo>
                  <a:cubicBezTo>
                    <a:pt x="485165" y="659222"/>
                    <a:pt x="482445" y="670101"/>
                    <a:pt x="474286" y="675540"/>
                  </a:cubicBezTo>
                  <a:cubicBezTo>
                    <a:pt x="460688" y="686419"/>
                    <a:pt x="444370" y="691858"/>
                    <a:pt x="428052" y="691858"/>
                  </a:cubicBezTo>
                  <a:cubicBezTo>
                    <a:pt x="414454" y="691858"/>
                    <a:pt x="400855" y="689138"/>
                    <a:pt x="387257" y="683699"/>
                  </a:cubicBezTo>
                  <a:cubicBezTo>
                    <a:pt x="373659" y="678260"/>
                    <a:pt x="360060" y="672820"/>
                    <a:pt x="351901" y="664661"/>
                  </a:cubicBezTo>
                  <a:cubicBezTo>
                    <a:pt x="330144" y="645624"/>
                    <a:pt x="316546" y="621147"/>
                    <a:pt x="305667" y="596670"/>
                  </a:cubicBezTo>
                  <a:cubicBezTo>
                    <a:pt x="292069" y="569473"/>
                    <a:pt x="281190" y="539557"/>
                    <a:pt x="270312" y="509641"/>
                  </a:cubicBezTo>
                  <a:cubicBezTo>
                    <a:pt x="264872" y="493323"/>
                    <a:pt x="256713" y="477005"/>
                    <a:pt x="251274" y="460687"/>
                  </a:cubicBezTo>
                  <a:cubicBezTo>
                    <a:pt x="240395" y="433491"/>
                    <a:pt x="232236" y="409014"/>
                    <a:pt x="224077" y="381817"/>
                  </a:cubicBezTo>
                  <a:cubicBezTo>
                    <a:pt x="218638" y="365499"/>
                    <a:pt x="213199" y="346462"/>
                    <a:pt x="207759" y="330144"/>
                  </a:cubicBezTo>
                  <a:cubicBezTo>
                    <a:pt x="202320" y="316545"/>
                    <a:pt x="196881" y="300228"/>
                    <a:pt x="191442" y="286629"/>
                  </a:cubicBezTo>
                  <a:cubicBezTo>
                    <a:pt x="188722" y="281190"/>
                    <a:pt x="186002" y="278470"/>
                    <a:pt x="183283" y="278470"/>
                  </a:cubicBezTo>
                  <a:cubicBezTo>
                    <a:pt x="180563" y="278470"/>
                    <a:pt x="180563" y="286629"/>
                    <a:pt x="180563" y="292069"/>
                  </a:cubicBezTo>
                  <a:cubicBezTo>
                    <a:pt x="180563" y="297508"/>
                    <a:pt x="180563" y="302947"/>
                    <a:pt x="180563" y="305667"/>
                  </a:cubicBezTo>
                  <a:cubicBezTo>
                    <a:pt x="180563" y="321985"/>
                    <a:pt x="183283" y="338303"/>
                    <a:pt x="183283" y="354621"/>
                  </a:cubicBezTo>
                  <a:cubicBezTo>
                    <a:pt x="183283" y="387257"/>
                    <a:pt x="186002" y="417173"/>
                    <a:pt x="188722" y="449809"/>
                  </a:cubicBezTo>
                  <a:cubicBezTo>
                    <a:pt x="188722" y="460687"/>
                    <a:pt x="188722" y="468846"/>
                    <a:pt x="188722" y="479725"/>
                  </a:cubicBezTo>
                  <a:cubicBezTo>
                    <a:pt x="188722" y="501482"/>
                    <a:pt x="188722" y="523239"/>
                    <a:pt x="188722" y="542277"/>
                  </a:cubicBezTo>
                  <a:cubicBezTo>
                    <a:pt x="188722" y="566754"/>
                    <a:pt x="186002" y="591231"/>
                    <a:pt x="186002" y="615708"/>
                  </a:cubicBezTo>
                  <a:cubicBezTo>
                    <a:pt x="186002" y="623867"/>
                    <a:pt x="186002" y="632026"/>
                    <a:pt x="186002" y="637465"/>
                  </a:cubicBezTo>
                  <a:cubicBezTo>
                    <a:pt x="186002" y="645624"/>
                    <a:pt x="183283" y="656502"/>
                    <a:pt x="183283" y="664661"/>
                  </a:cubicBezTo>
                  <a:cubicBezTo>
                    <a:pt x="202320" y="664661"/>
                    <a:pt x="218638" y="664661"/>
                    <a:pt x="226797" y="664661"/>
                  </a:cubicBezTo>
                  <a:cubicBezTo>
                    <a:pt x="234956" y="664661"/>
                    <a:pt x="253994" y="664661"/>
                    <a:pt x="253994" y="680979"/>
                  </a:cubicBezTo>
                  <a:cubicBezTo>
                    <a:pt x="253994" y="689138"/>
                    <a:pt x="253994" y="691858"/>
                    <a:pt x="248554" y="697297"/>
                  </a:cubicBezTo>
                  <a:cubicBezTo>
                    <a:pt x="245835" y="702737"/>
                    <a:pt x="240395" y="705456"/>
                    <a:pt x="234956" y="705456"/>
                  </a:cubicBezTo>
                  <a:cubicBezTo>
                    <a:pt x="226797" y="708176"/>
                    <a:pt x="224077" y="708176"/>
                    <a:pt x="218638" y="708176"/>
                  </a:cubicBezTo>
                  <a:cubicBezTo>
                    <a:pt x="215918" y="708176"/>
                    <a:pt x="199600" y="708176"/>
                    <a:pt x="183283" y="708176"/>
                  </a:cubicBezTo>
                  <a:cubicBezTo>
                    <a:pt x="166965" y="708176"/>
                    <a:pt x="153366" y="708176"/>
                    <a:pt x="150647" y="708176"/>
                  </a:cubicBezTo>
                  <a:cubicBezTo>
                    <a:pt x="139768" y="708176"/>
                    <a:pt x="120730" y="708176"/>
                    <a:pt x="107132" y="708176"/>
                  </a:cubicBezTo>
                  <a:cubicBezTo>
                    <a:pt x="101693" y="708176"/>
                    <a:pt x="96253" y="708176"/>
                    <a:pt x="88094" y="708176"/>
                  </a:cubicBezTo>
                  <a:cubicBezTo>
                    <a:pt x="82655" y="708176"/>
                    <a:pt x="74496" y="708176"/>
                    <a:pt x="69057" y="702737"/>
                  </a:cubicBezTo>
                  <a:cubicBezTo>
                    <a:pt x="63618" y="700017"/>
                    <a:pt x="58178" y="691858"/>
                    <a:pt x="58178" y="686419"/>
                  </a:cubicBezTo>
                  <a:cubicBezTo>
                    <a:pt x="58178" y="683699"/>
                    <a:pt x="58178" y="680979"/>
                    <a:pt x="60898" y="678260"/>
                  </a:cubicBezTo>
                  <a:cubicBezTo>
                    <a:pt x="63618" y="675540"/>
                    <a:pt x="71777" y="672820"/>
                    <a:pt x="77216" y="670101"/>
                  </a:cubicBezTo>
                  <a:cubicBezTo>
                    <a:pt x="90814" y="667381"/>
                    <a:pt x="115291" y="664661"/>
                    <a:pt x="120730" y="664661"/>
                  </a:cubicBezTo>
                  <a:cubicBezTo>
                    <a:pt x="123450" y="664661"/>
                    <a:pt x="126170" y="664661"/>
                    <a:pt x="131609" y="664661"/>
                  </a:cubicBezTo>
                  <a:cubicBezTo>
                    <a:pt x="131609" y="623867"/>
                    <a:pt x="134329" y="583072"/>
                    <a:pt x="134329" y="539557"/>
                  </a:cubicBezTo>
                  <a:cubicBezTo>
                    <a:pt x="134329" y="528679"/>
                    <a:pt x="134329" y="515080"/>
                    <a:pt x="134329" y="504202"/>
                  </a:cubicBezTo>
                  <a:cubicBezTo>
                    <a:pt x="131609" y="460687"/>
                    <a:pt x="131609" y="417173"/>
                    <a:pt x="131609" y="376378"/>
                  </a:cubicBezTo>
                  <a:cubicBezTo>
                    <a:pt x="131609" y="351901"/>
                    <a:pt x="131609" y="327424"/>
                    <a:pt x="131609" y="302947"/>
                  </a:cubicBezTo>
                  <a:cubicBezTo>
                    <a:pt x="131609" y="275751"/>
                    <a:pt x="131609" y="248554"/>
                    <a:pt x="134329" y="221357"/>
                  </a:cubicBezTo>
                  <a:cubicBezTo>
                    <a:pt x="134329" y="188722"/>
                    <a:pt x="137048" y="156086"/>
                    <a:pt x="137048" y="123450"/>
                  </a:cubicBezTo>
                  <a:cubicBezTo>
                    <a:pt x="126170" y="123450"/>
                    <a:pt x="115291" y="123450"/>
                    <a:pt x="107132" y="123450"/>
                  </a:cubicBezTo>
                  <a:cubicBezTo>
                    <a:pt x="101693" y="123450"/>
                    <a:pt x="96253" y="123450"/>
                    <a:pt x="88094" y="123450"/>
                  </a:cubicBezTo>
                  <a:cubicBezTo>
                    <a:pt x="82655" y="123450"/>
                    <a:pt x="74496" y="120730"/>
                    <a:pt x="69057" y="118011"/>
                  </a:cubicBezTo>
                  <a:cubicBezTo>
                    <a:pt x="63618" y="115291"/>
                    <a:pt x="58178" y="107132"/>
                    <a:pt x="58178" y="101693"/>
                  </a:cubicBezTo>
                  <a:cubicBezTo>
                    <a:pt x="58178" y="98973"/>
                    <a:pt x="58178" y="96253"/>
                    <a:pt x="60898" y="93534"/>
                  </a:cubicBezTo>
                  <a:cubicBezTo>
                    <a:pt x="63618" y="90814"/>
                    <a:pt x="71777" y="88095"/>
                    <a:pt x="77216" y="85375"/>
                  </a:cubicBezTo>
                  <a:cubicBezTo>
                    <a:pt x="90814" y="82655"/>
                    <a:pt x="126170" y="79936"/>
                    <a:pt x="131609" y="79936"/>
                  </a:cubicBezTo>
                  <a:cubicBezTo>
                    <a:pt x="137048" y="79936"/>
                    <a:pt x="147927" y="79936"/>
                    <a:pt x="161525" y="79936"/>
                  </a:cubicBezTo>
                  <a:cubicBezTo>
                    <a:pt x="166965" y="74496"/>
                    <a:pt x="172404" y="71776"/>
                    <a:pt x="177843" y="66337"/>
                  </a:cubicBezTo>
                  <a:cubicBezTo>
                    <a:pt x="186002" y="60898"/>
                    <a:pt x="194161" y="58178"/>
                    <a:pt x="202320" y="58178"/>
                  </a:cubicBezTo>
                  <a:cubicBezTo>
                    <a:pt x="215918" y="58178"/>
                    <a:pt x="226797" y="63618"/>
                    <a:pt x="234956" y="77216"/>
                  </a:cubicBezTo>
                  <a:cubicBezTo>
                    <a:pt x="240395" y="88095"/>
                    <a:pt x="248554" y="96253"/>
                    <a:pt x="251274" y="107132"/>
                  </a:cubicBezTo>
                  <a:cubicBezTo>
                    <a:pt x="256713" y="120730"/>
                    <a:pt x="259433" y="134329"/>
                    <a:pt x="267592" y="147927"/>
                  </a:cubicBezTo>
                  <a:cubicBezTo>
                    <a:pt x="273031" y="158806"/>
                    <a:pt x="275751" y="172404"/>
                    <a:pt x="281190" y="183282"/>
                  </a:cubicBezTo>
                  <a:cubicBezTo>
                    <a:pt x="286630" y="196881"/>
                    <a:pt x="292069" y="210479"/>
                    <a:pt x="297508" y="224077"/>
                  </a:cubicBezTo>
                  <a:cubicBezTo>
                    <a:pt x="300228" y="237676"/>
                    <a:pt x="305667" y="251274"/>
                    <a:pt x="308387" y="264872"/>
                  </a:cubicBezTo>
                  <a:cubicBezTo>
                    <a:pt x="311107" y="278470"/>
                    <a:pt x="311107" y="289349"/>
                    <a:pt x="319265" y="300228"/>
                  </a:cubicBezTo>
                  <a:cubicBezTo>
                    <a:pt x="332864" y="324704"/>
                    <a:pt x="346462" y="351901"/>
                    <a:pt x="351901" y="379098"/>
                  </a:cubicBezTo>
                  <a:cubicBezTo>
                    <a:pt x="354621" y="392696"/>
                    <a:pt x="360060" y="403575"/>
                    <a:pt x="365500" y="417173"/>
                  </a:cubicBezTo>
                  <a:cubicBezTo>
                    <a:pt x="373659" y="430771"/>
                    <a:pt x="373659" y="444369"/>
                    <a:pt x="379098" y="457968"/>
                  </a:cubicBezTo>
                  <a:cubicBezTo>
                    <a:pt x="381818" y="471566"/>
                    <a:pt x="387257" y="482445"/>
                    <a:pt x="395416" y="496043"/>
                  </a:cubicBezTo>
                  <a:cubicBezTo>
                    <a:pt x="398136" y="501482"/>
                    <a:pt x="403575" y="506921"/>
                    <a:pt x="406295" y="512361"/>
                  </a:cubicBezTo>
                  <a:cubicBezTo>
                    <a:pt x="409014" y="517800"/>
                    <a:pt x="409014" y="525959"/>
                    <a:pt x="411734" y="531398"/>
                  </a:cubicBezTo>
                  <a:cubicBezTo>
                    <a:pt x="414454" y="539557"/>
                    <a:pt x="417173" y="550436"/>
                    <a:pt x="419893" y="558595"/>
                  </a:cubicBezTo>
                  <a:cubicBezTo>
                    <a:pt x="422613" y="561314"/>
                    <a:pt x="422613" y="564034"/>
                    <a:pt x="425332" y="564034"/>
                  </a:cubicBezTo>
                  <a:cubicBezTo>
                    <a:pt x="428052" y="564034"/>
                    <a:pt x="428052" y="561314"/>
                    <a:pt x="430771" y="558595"/>
                  </a:cubicBezTo>
                  <a:cubicBezTo>
                    <a:pt x="430771" y="555875"/>
                    <a:pt x="430771" y="553156"/>
                    <a:pt x="430771" y="550436"/>
                  </a:cubicBezTo>
                  <a:cubicBezTo>
                    <a:pt x="430771" y="534118"/>
                    <a:pt x="430771" y="517800"/>
                    <a:pt x="430771" y="501482"/>
                  </a:cubicBezTo>
                  <a:cubicBezTo>
                    <a:pt x="430771" y="468846"/>
                    <a:pt x="433491" y="436210"/>
                    <a:pt x="430771" y="403575"/>
                  </a:cubicBezTo>
                  <a:cubicBezTo>
                    <a:pt x="430771" y="373658"/>
                    <a:pt x="425332" y="343742"/>
                    <a:pt x="425332" y="313826"/>
                  </a:cubicBezTo>
                  <a:cubicBezTo>
                    <a:pt x="425332" y="292069"/>
                    <a:pt x="425332" y="270311"/>
                    <a:pt x="425332" y="248554"/>
                  </a:cubicBezTo>
                  <a:cubicBezTo>
                    <a:pt x="425332" y="234956"/>
                    <a:pt x="425332" y="224077"/>
                    <a:pt x="425332" y="210479"/>
                  </a:cubicBezTo>
                  <a:cubicBezTo>
                    <a:pt x="425332" y="191441"/>
                    <a:pt x="422613" y="172404"/>
                    <a:pt x="422613" y="153366"/>
                  </a:cubicBezTo>
                  <a:cubicBezTo>
                    <a:pt x="422613" y="142488"/>
                    <a:pt x="422613" y="134329"/>
                    <a:pt x="425332" y="123450"/>
                  </a:cubicBezTo>
                  <a:cubicBezTo>
                    <a:pt x="417173" y="123450"/>
                    <a:pt x="406295" y="123450"/>
                    <a:pt x="398136" y="123450"/>
                  </a:cubicBezTo>
                  <a:cubicBezTo>
                    <a:pt x="392696" y="123450"/>
                    <a:pt x="387257" y="123450"/>
                    <a:pt x="379098" y="123450"/>
                  </a:cubicBezTo>
                  <a:cubicBezTo>
                    <a:pt x="373659" y="123450"/>
                    <a:pt x="365500" y="120730"/>
                    <a:pt x="360060" y="118011"/>
                  </a:cubicBezTo>
                  <a:cubicBezTo>
                    <a:pt x="354621" y="115291"/>
                    <a:pt x="349182" y="107132"/>
                    <a:pt x="349182" y="101693"/>
                  </a:cubicBezTo>
                  <a:cubicBezTo>
                    <a:pt x="349182" y="98973"/>
                    <a:pt x="349182" y="96253"/>
                    <a:pt x="351901" y="93534"/>
                  </a:cubicBezTo>
                  <a:cubicBezTo>
                    <a:pt x="354621" y="90814"/>
                    <a:pt x="362780" y="88095"/>
                    <a:pt x="368219" y="85375"/>
                  </a:cubicBezTo>
                  <a:cubicBezTo>
                    <a:pt x="381818" y="82655"/>
                    <a:pt x="417173" y="79936"/>
                    <a:pt x="422613" y="79936"/>
                  </a:cubicBezTo>
                  <a:cubicBezTo>
                    <a:pt x="428052" y="79936"/>
                    <a:pt x="433491" y="79936"/>
                    <a:pt x="444370" y="79936"/>
                  </a:cubicBezTo>
                  <a:cubicBezTo>
                    <a:pt x="449809" y="74496"/>
                    <a:pt x="455248" y="71776"/>
                    <a:pt x="463407" y="71776"/>
                  </a:cubicBezTo>
                  <a:cubicBezTo>
                    <a:pt x="471566" y="71776"/>
                    <a:pt x="477006" y="74496"/>
                    <a:pt x="477006" y="79936"/>
                  </a:cubicBezTo>
                  <a:cubicBezTo>
                    <a:pt x="490604" y="82655"/>
                    <a:pt x="504202" y="79936"/>
                    <a:pt x="512361" y="79936"/>
                  </a:cubicBezTo>
                  <a:lnTo>
                    <a:pt x="512361" y="79936"/>
                  </a:lnTo>
                  <a:close/>
                </a:path>
              </a:pathLst>
            </a:custGeom>
            <a:grpFill/>
            <a:ln w="27168" cap="flat">
              <a:noFill/>
              <a:prstDash val="solid"/>
              <a:miter/>
            </a:ln>
          </p:spPr>
          <p:txBody>
            <a:bodyPr rtlCol="0" anchor="ctr"/>
            <a:lstStyle/>
            <a:p>
              <a:endParaRPr/>
            </a:p>
          </p:txBody>
        </p:sp>
        <p:sp>
          <p:nvSpPr>
            <p:cNvPr id="34" name="Freeform: Shape 33">
              <a:extLst>
                <a:ext uri="{FF2B5EF4-FFF2-40B4-BE49-F238E27FC236}">
                  <a16:creationId xmlns:a16="http://schemas.microsoft.com/office/drawing/2014/main" id="{520C9512-69D6-40AE-A46C-46C7A8C18D0E}"/>
                </a:ext>
              </a:extLst>
            </p:cNvPr>
            <p:cNvSpPr/>
            <p:nvPr/>
          </p:nvSpPr>
          <p:spPr bwMode="black">
            <a:xfrm>
              <a:off x="2987430" y="4242177"/>
              <a:ext cx="494979" cy="674476"/>
            </a:xfrm>
            <a:custGeom>
              <a:avLst/>
              <a:gdLst>
                <a:gd name="connsiteX0" fmla="*/ 228453 w 494979"/>
                <a:gd name="connsiteY0" fmla="*/ 97907 h 674476"/>
                <a:gd name="connsiteX1" fmla="*/ 212135 w 494979"/>
                <a:gd name="connsiteY1" fmla="*/ 119665 h 674476"/>
                <a:gd name="connsiteX2" fmla="*/ 203976 w 494979"/>
                <a:gd name="connsiteY2" fmla="*/ 152300 h 674476"/>
                <a:gd name="connsiteX3" fmla="*/ 201256 w 494979"/>
                <a:gd name="connsiteY3" fmla="*/ 168618 h 674476"/>
                <a:gd name="connsiteX4" fmla="*/ 198537 w 494979"/>
                <a:gd name="connsiteY4" fmla="*/ 184936 h 674476"/>
                <a:gd name="connsiteX5" fmla="*/ 190378 w 494979"/>
                <a:gd name="connsiteY5" fmla="*/ 220292 h 674476"/>
                <a:gd name="connsiteX6" fmla="*/ 171340 w 494979"/>
                <a:gd name="connsiteY6" fmla="*/ 291003 h 674476"/>
                <a:gd name="connsiteX7" fmla="*/ 163180 w 494979"/>
                <a:gd name="connsiteY7" fmla="*/ 323639 h 674476"/>
                <a:gd name="connsiteX8" fmla="*/ 152302 w 494979"/>
                <a:gd name="connsiteY8" fmla="*/ 361714 h 674476"/>
                <a:gd name="connsiteX9" fmla="*/ 146862 w 494979"/>
                <a:gd name="connsiteY9" fmla="*/ 388910 h 674476"/>
                <a:gd name="connsiteX10" fmla="*/ 152302 w 494979"/>
                <a:gd name="connsiteY10" fmla="*/ 391630 h 674476"/>
                <a:gd name="connsiteX11" fmla="*/ 174060 w 494979"/>
                <a:gd name="connsiteY11" fmla="*/ 391630 h 674476"/>
                <a:gd name="connsiteX12" fmla="*/ 195817 w 494979"/>
                <a:gd name="connsiteY12" fmla="*/ 388910 h 674476"/>
                <a:gd name="connsiteX13" fmla="*/ 214855 w 494979"/>
                <a:gd name="connsiteY13" fmla="*/ 388910 h 674476"/>
                <a:gd name="connsiteX14" fmla="*/ 239332 w 494979"/>
                <a:gd name="connsiteY14" fmla="*/ 388910 h 674476"/>
                <a:gd name="connsiteX15" fmla="*/ 252930 w 494979"/>
                <a:gd name="connsiteY15" fmla="*/ 386191 h 674476"/>
                <a:gd name="connsiteX16" fmla="*/ 261089 w 494979"/>
                <a:gd name="connsiteY16" fmla="*/ 386191 h 674476"/>
                <a:gd name="connsiteX17" fmla="*/ 258369 w 494979"/>
                <a:gd name="connsiteY17" fmla="*/ 367153 h 674476"/>
                <a:gd name="connsiteX18" fmla="*/ 252930 w 494979"/>
                <a:gd name="connsiteY18" fmla="*/ 331797 h 674476"/>
                <a:gd name="connsiteX19" fmla="*/ 250210 w 494979"/>
                <a:gd name="connsiteY19" fmla="*/ 244769 h 674476"/>
                <a:gd name="connsiteX20" fmla="*/ 244771 w 494979"/>
                <a:gd name="connsiteY20" fmla="*/ 203974 h 674476"/>
                <a:gd name="connsiteX21" fmla="*/ 239332 w 494979"/>
                <a:gd name="connsiteY21" fmla="*/ 157740 h 674476"/>
                <a:gd name="connsiteX22" fmla="*/ 236612 w 494979"/>
                <a:gd name="connsiteY22" fmla="*/ 119665 h 674476"/>
                <a:gd name="connsiteX23" fmla="*/ 228453 w 494979"/>
                <a:gd name="connsiteY23" fmla="*/ 97907 h 674476"/>
                <a:gd name="connsiteX24" fmla="*/ 274687 w 494979"/>
                <a:gd name="connsiteY24" fmla="*/ 0 h 674476"/>
                <a:gd name="connsiteX25" fmla="*/ 304603 w 494979"/>
                <a:gd name="connsiteY25" fmla="*/ 5439 h 674476"/>
                <a:gd name="connsiteX26" fmla="*/ 320921 w 494979"/>
                <a:gd name="connsiteY26" fmla="*/ 24477 h 674476"/>
                <a:gd name="connsiteX27" fmla="*/ 334519 w 494979"/>
                <a:gd name="connsiteY27" fmla="*/ 43515 h 674476"/>
                <a:gd name="connsiteX28" fmla="*/ 339959 w 494979"/>
                <a:gd name="connsiteY28" fmla="*/ 65272 h 674476"/>
                <a:gd name="connsiteX29" fmla="*/ 348118 w 494979"/>
                <a:gd name="connsiteY29" fmla="*/ 114226 h 674476"/>
                <a:gd name="connsiteX30" fmla="*/ 361716 w 494979"/>
                <a:gd name="connsiteY30" fmla="*/ 163180 h 674476"/>
                <a:gd name="connsiteX31" fmla="*/ 369875 w 494979"/>
                <a:gd name="connsiteY31" fmla="*/ 220293 h 674476"/>
                <a:gd name="connsiteX32" fmla="*/ 378034 w 494979"/>
                <a:gd name="connsiteY32" fmla="*/ 274686 h 674476"/>
                <a:gd name="connsiteX33" fmla="*/ 383473 w 494979"/>
                <a:gd name="connsiteY33" fmla="*/ 301883 h 674476"/>
                <a:gd name="connsiteX34" fmla="*/ 391632 w 494979"/>
                <a:gd name="connsiteY34" fmla="*/ 337238 h 674476"/>
                <a:gd name="connsiteX35" fmla="*/ 397071 w 494979"/>
                <a:gd name="connsiteY35" fmla="*/ 364435 h 674476"/>
                <a:gd name="connsiteX36" fmla="*/ 405230 w 494979"/>
                <a:gd name="connsiteY36" fmla="*/ 383473 h 674476"/>
                <a:gd name="connsiteX37" fmla="*/ 416109 w 494979"/>
                <a:gd name="connsiteY37" fmla="*/ 386192 h 674476"/>
                <a:gd name="connsiteX38" fmla="*/ 426988 w 494979"/>
                <a:gd name="connsiteY38" fmla="*/ 386192 h 674476"/>
                <a:gd name="connsiteX39" fmla="*/ 454184 w 494979"/>
                <a:gd name="connsiteY39" fmla="*/ 397071 h 674476"/>
                <a:gd name="connsiteX40" fmla="*/ 456904 w 494979"/>
                <a:gd name="connsiteY40" fmla="*/ 405230 h 674476"/>
                <a:gd name="connsiteX41" fmla="*/ 451465 w 494979"/>
                <a:gd name="connsiteY41" fmla="*/ 416108 h 674476"/>
                <a:gd name="connsiteX42" fmla="*/ 432427 w 494979"/>
                <a:gd name="connsiteY42" fmla="*/ 429707 h 674476"/>
                <a:gd name="connsiteX43" fmla="*/ 421548 w 494979"/>
                <a:gd name="connsiteY43" fmla="*/ 432426 h 674476"/>
                <a:gd name="connsiteX44" fmla="*/ 413389 w 494979"/>
                <a:gd name="connsiteY44" fmla="*/ 435146 h 674476"/>
                <a:gd name="connsiteX45" fmla="*/ 413389 w 494979"/>
                <a:gd name="connsiteY45" fmla="*/ 440585 h 674476"/>
                <a:gd name="connsiteX46" fmla="*/ 416109 w 494979"/>
                <a:gd name="connsiteY46" fmla="*/ 451464 h 674476"/>
                <a:gd name="connsiteX47" fmla="*/ 418829 w 494979"/>
                <a:gd name="connsiteY47" fmla="*/ 465062 h 674476"/>
                <a:gd name="connsiteX48" fmla="*/ 418829 w 494979"/>
                <a:gd name="connsiteY48" fmla="*/ 475941 h 674476"/>
                <a:gd name="connsiteX49" fmla="*/ 418829 w 494979"/>
                <a:gd name="connsiteY49" fmla="*/ 486820 h 674476"/>
                <a:gd name="connsiteX50" fmla="*/ 426988 w 494979"/>
                <a:gd name="connsiteY50" fmla="*/ 516736 h 674476"/>
                <a:gd name="connsiteX51" fmla="*/ 432427 w 494979"/>
                <a:gd name="connsiteY51" fmla="*/ 543932 h 674476"/>
                <a:gd name="connsiteX52" fmla="*/ 437866 w 494979"/>
                <a:gd name="connsiteY52" fmla="*/ 573848 h 674476"/>
                <a:gd name="connsiteX53" fmla="*/ 443306 w 494979"/>
                <a:gd name="connsiteY53" fmla="*/ 606484 h 674476"/>
                <a:gd name="connsiteX54" fmla="*/ 446025 w 494979"/>
                <a:gd name="connsiteY54" fmla="*/ 617363 h 674476"/>
                <a:gd name="connsiteX55" fmla="*/ 470502 w 494979"/>
                <a:gd name="connsiteY55" fmla="*/ 617363 h 674476"/>
                <a:gd name="connsiteX56" fmla="*/ 494979 w 494979"/>
                <a:gd name="connsiteY56" fmla="*/ 641840 h 674476"/>
                <a:gd name="connsiteX57" fmla="*/ 486820 w 494979"/>
                <a:gd name="connsiteY57" fmla="*/ 655438 h 674476"/>
                <a:gd name="connsiteX58" fmla="*/ 470502 w 494979"/>
                <a:gd name="connsiteY58" fmla="*/ 663597 h 674476"/>
                <a:gd name="connsiteX59" fmla="*/ 446025 w 494979"/>
                <a:gd name="connsiteY59" fmla="*/ 666317 h 674476"/>
                <a:gd name="connsiteX60" fmla="*/ 424268 w 494979"/>
                <a:gd name="connsiteY60" fmla="*/ 666317 h 674476"/>
                <a:gd name="connsiteX61" fmla="*/ 416109 w 494979"/>
                <a:gd name="connsiteY61" fmla="*/ 666317 h 674476"/>
                <a:gd name="connsiteX62" fmla="*/ 402511 w 494979"/>
                <a:gd name="connsiteY62" fmla="*/ 671756 h 674476"/>
                <a:gd name="connsiteX63" fmla="*/ 386193 w 494979"/>
                <a:gd name="connsiteY63" fmla="*/ 674476 h 674476"/>
                <a:gd name="connsiteX64" fmla="*/ 350837 w 494979"/>
                <a:gd name="connsiteY64" fmla="*/ 669036 h 674476"/>
                <a:gd name="connsiteX65" fmla="*/ 329080 w 494979"/>
                <a:gd name="connsiteY65" fmla="*/ 669036 h 674476"/>
                <a:gd name="connsiteX66" fmla="*/ 280126 w 494979"/>
                <a:gd name="connsiteY66" fmla="*/ 669036 h 674476"/>
                <a:gd name="connsiteX67" fmla="*/ 255649 w 494979"/>
                <a:gd name="connsiteY67" fmla="*/ 663597 h 674476"/>
                <a:gd name="connsiteX68" fmla="*/ 239331 w 494979"/>
                <a:gd name="connsiteY68" fmla="*/ 647279 h 674476"/>
                <a:gd name="connsiteX69" fmla="*/ 263808 w 494979"/>
                <a:gd name="connsiteY69" fmla="*/ 630961 h 674476"/>
                <a:gd name="connsiteX70" fmla="*/ 291005 w 494979"/>
                <a:gd name="connsiteY70" fmla="*/ 628241 h 674476"/>
                <a:gd name="connsiteX71" fmla="*/ 288285 w 494979"/>
                <a:gd name="connsiteY71" fmla="*/ 609204 h 674476"/>
                <a:gd name="connsiteX72" fmla="*/ 285565 w 494979"/>
                <a:gd name="connsiteY72" fmla="*/ 582007 h 674476"/>
                <a:gd name="connsiteX73" fmla="*/ 282846 w 494979"/>
                <a:gd name="connsiteY73" fmla="*/ 568409 h 674476"/>
                <a:gd name="connsiteX74" fmla="*/ 285565 w 494979"/>
                <a:gd name="connsiteY74" fmla="*/ 554811 h 674476"/>
                <a:gd name="connsiteX75" fmla="*/ 280126 w 494979"/>
                <a:gd name="connsiteY75" fmla="*/ 538493 h 674476"/>
                <a:gd name="connsiteX76" fmla="*/ 274687 w 494979"/>
                <a:gd name="connsiteY76" fmla="*/ 505857 h 674476"/>
                <a:gd name="connsiteX77" fmla="*/ 271967 w 494979"/>
                <a:gd name="connsiteY77" fmla="*/ 478660 h 674476"/>
                <a:gd name="connsiteX78" fmla="*/ 269247 w 494979"/>
                <a:gd name="connsiteY78" fmla="*/ 446025 h 674476"/>
                <a:gd name="connsiteX79" fmla="*/ 263808 w 494979"/>
                <a:gd name="connsiteY79" fmla="*/ 437866 h 674476"/>
                <a:gd name="connsiteX80" fmla="*/ 252929 w 494979"/>
                <a:gd name="connsiteY80" fmla="*/ 437866 h 674476"/>
                <a:gd name="connsiteX81" fmla="*/ 223013 w 494979"/>
                <a:gd name="connsiteY81" fmla="*/ 440585 h 674476"/>
                <a:gd name="connsiteX82" fmla="*/ 193097 w 494979"/>
                <a:gd name="connsiteY82" fmla="*/ 443305 h 674476"/>
                <a:gd name="connsiteX83" fmla="*/ 168620 w 494979"/>
                <a:gd name="connsiteY83" fmla="*/ 443305 h 674476"/>
                <a:gd name="connsiteX84" fmla="*/ 146862 w 494979"/>
                <a:gd name="connsiteY84" fmla="*/ 440585 h 674476"/>
                <a:gd name="connsiteX85" fmla="*/ 138703 w 494979"/>
                <a:gd name="connsiteY85" fmla="*/ 454184 h 674476"/>
                <a:gd name="connsiteX86" fmla="*/ 133263 w 494979"/>
                <a:gd name="connsiteY86" fmla="*/ 486820 h 674476"/>
                <a:gd name="connsiteX87" fmla="*/ 122385 w 494979"/>
                <a:gd name="connsiteY87" fmla="*/ 541213 h 674476"/>
                <a:gd name="connsiteX88" fmla="*/ 106067 w 494979"/>
                <a:gd name="connsiteY88" fmla="*/ 614643 h 674476"/>
                <a:gd name="connsiteX89" fmla="*/ 135983 w 494979"/>
                <a:gd name="connsiteY89" fmla="*/ 614643 h 674476"/>
                <a:gd name="connsiteX90" fmla="*/ 171340 w 494979"/>
                <a:gd name="connsiteY90" fmla="*/ 630961 h 674476"/>
                <a:gd name="connsiteX91" fmla="*/ 165900 w 494979"/>
                <a:gd name="connsiteY91" fmla="*/ 647279 h 674476"/>
                <a:gd name="connsiteX92" fmla="*/ 149581 w 494979"/>
                <a:gd name="connsiteY92" fmla="*/ 655438 h 674476"/>
                <a:gd name="connsiteX93" fmla="*/ 127824 w 494979"/>
                <a:gd name="connsiteY93" fmla="*/ 658158 h 674476"/>
                <a:gd name="connsiteX94" fmla="*/ 106067 w 494979"/>
                <a:gd name="connsiteY94" fmla="*/ 658158 h 674476"/>
                <a:gd name="connsiteX95" fmla="*/ 62552 w 494979"/>
                <a:gd name="connsiteY95" fmla="*/ 658158 h 674476"/>
                <a:gd name="connsiteX96" fmla="*/ 40795 w 494979"/>
                <a:gd name="connsiteY96" fmla="*/ 658158 h 674476"/>
                <a:gd name="connsiteX97" fmla="*/ 16318 w 494979"/>
                <a:gd name="connsiteY97" fmla="*/ 652718 h 674476"/>
                <a:gd name="connsiteX98" fmla="*/ 0 w 494979"/>
                <a:gd name="connsiteY98" fmla="*/ 636401 h 674476"/>
                <a:gd name="connsiteX99" fmla="*/ 2720 w 494979"/>
                <a:gd name="connsiteY99" fmla="*/ 628241 h 674476"/>
                <a:gd name="connsiteX100" fmla="*/ 24477 w 494979"/>
                <a:gd name="connsiteY100" fmla="*/ 620082 h 674476"/>
                <a:gd name="connsiteX101" fmla="*/ 62552 w 494979"/>
                <a:gd name="connsiteY101" fmla="*/ 617363 h 674476"/>
                <a:gd name="connsiteX102" fmla="*/ 62552 w 494979"/>
                <a:gd name="connsiteY102" fmla="*/ 614643 h 674476"/>
                <a:gd name="connsiteX103" fmla="*/ 65272 w 494979"/>
                <a:gd name="connsiteY103" fmla="*/ 587447 h 674476"/>
                <a:gd name="connsiteX104" fmla="*/ 76151 w 494979"/>
                <a:gd name="connsiteY104" fmla="*/ 522175 h 674476"/>
                <a:gd name="connsiteX105" fmla="*/ 87029 w 494979"/>
                <a:gd name="connsiteY105" fmla="*/ 470501 h 674476"/>
                <a:gd name="connsiteX106" fmla="*/ 92469 w 494979"/>
                <a:gd name="connsiteY106" fmla="*/ 446025 h 674476"/>
                <a:gd name="connsiteX107" fmla="*/ 65272 w 494979"/>
                <a:gd name="connsiteY107" fmla="*/ 432426 h 674476"/>
                <a:gd name="connsiteX108" fmla="*/ 54393 w 494979"/>
                <a:gd name="connsiteY108" fmla="*/ 421548 h 674476"/>
                <a:gd name="connsiteX109" fmla="*/ 73431 w 494979"/>
                <a:gd name="connsiteY109" fmla="*/ 407949 h 674476"/>
                <a:gd name="connsiteX110" fmla="*/ 100628 w 494979"/>
                <a:gd name="connsiteY110" fmla="*/ 399790 h 674476"/>
                <a:gd name="connsiteX111" fmla="*/ 108787 w 494979"/>
                <a:gd name="connsiteY111" fmla="*/ 369874 h 674476"/>
                <a:gd name="connsiteX112" fmla="*/ 125105 w 494979"/>
                <a:gd name="connsiteY112" fmla="*/ 307322 h 674476"/>
                <a:gd name="connsiteX113" fmla="*/ 141423 w 494979"/>
                <a:gd name="connsiteY113" fmla="*/ 242051 h 674476"/>
                <a:gd name="connsiteX114" fmla="*/ 155021 w 494979"/>
                <a:gd name="connsiteY114" fmla="*/ 179498 h 674476"/>
                <a:gd name="connsiteX115" fmla="*/ 168620 w 494979"/>
                <a:gd name="connsiteY115" fmla="*/ 119665 h 674476"/>
                <a:gd name="connsiteX116" fmla="*/ 193097 w 494979"/>
                <a:gd name="connsiteY116" fmla="*/ 57113 h 674476"/>
                <a:gd name="connsiteX117" fmla="*/ 201256 w 494979"/>
                <a:gd name="connsiteY117" fmla="*/ 38075 h 674476"/>
                <a:gd name="connsiteX118" fmla="*/ 217574 w 494979"/>
                <a:gd name="connsiteY118" fmla="*/ 13598 h 674476"/>
                <a:gd name="connsiteX119" fmla="*/ 274687 w 494979"/>
                <a:gd name="connsiteY119" fmla="*/ 0 h 674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94979" h="674476">
                  <a:moveTo>
                    <a:pt x="228453" y="97907"/>
                  </a:moveTo>
                  <a:cubicBezTo>
                    <a:pt x="220294" y="97907"/>
                    <a:pt x="212135" y="114225"/>
                    <a:pt x="212135" y="119665"/>
                  </a:cubicBezTo>
                  <a:cubicBezTo>
                    <a:pt x="209415" y="130543"/>
                    <a:pt x="206696" y="144141"/>
                    <a:pt x="203976" y="152300"/>
                  </a:cubicBezTo>
                  <a:cubicBezTo>
                    <a:pt x="201256" y="157740"/>
                    <a:pt x="201256" y="163179"/>
                    <a:pt x="201256" y="168618"/>
                  </a:cubicBezTo>
                  <a:cubicBezTo>
                    <a:pt x="201256" y="174058"/>
                    <a:pt x="198537" y="179497"/>
                    <a:pt x="198537" y="184936"/>
                  </a:cubicBezTo>
                  <a:cubicBezTo>
                    <a:pt x="195817" y="195815"/>
                    <a:pt x="193097" y="209413"/>
                    <a:pt x="190378" y="220292"/>
                  </a:cubicBezTo>
                  <a:cubicBezTo>
                    <a:pt x="187658" y="244769"/>
                    <a:pt x="179499" y="269246"/>
                    <a:pt x="171340" y="291003"/>
                  </a:cubicBezTo>
                  <a:cubicBezTo>
                    <a:pt x="168620" y="301881"/>
                    <a:pt x="165900" y="312760"/>
                    <a:pt x="163180" y="323639"/>
                  </a:cubicBezTo>
                  <a:cubicBezTo>
                    <a:pt x="160461" y="337237"/>
                    <a:pt x="157741" y="348115"/>
                    <a:pt x="152302" y="361714"/>
                  </a:cubicBezTo>
                  <a:cubicBezTo>
                    <a:pt x="149582" y="367153"/>
                    <a:pt x="146862" y="383471"/>
                    <a:pt x="146862" y="388910"/>
                  </a:cubicBezTo>
                  <a:cubicBezTo>
                    <a:pt x="146862" y="391630"/>
                    <a:pt x="149582" y="391630"/>
                    <a:pt x="152302" y="391630"/>
                  </a:cubicBezTo>
                  <a:cubicBezTo>
                    <a:pt x="157741" y="391630"/>
                    <a:pt x="171340" y="391630"/>
                    <a:pt x="174060" y="391630"/>
                  </a:cubicBezTo>
                  <a:cubicBezTo>
                    <a:pt x="182219" y="391630"/>
                    <a:pt x="190378" y="391630"/>
                    <a:pt x="195817" y="388910"/>
                  </a:cubicBezTo>
                  <a:cubicBezTo>
                    <a:pt x="201256" y="388910"/>
                    <a:pt x="206696" y="388910"/>
                    <a:pt x="214855" y="388910"/>
                  </a:cubicBezTo>
                  <a:cubicBezTo>
                    <a:pt x="220294" y="388910"/>
                    <a:pt x="228453" y="388910"/>
                    <a:pt x="239332" y="388910"/>
                  </a:cubicBezTo>
                  <a:cubicBezTo>
                    <a:pt x="244771" y="388910"/>
                    <a:pt x="250210" y="388910"/>
                    <a:pt x="252930" y="386191"/>
                  </a:cubicBezTo>
                  <a:cubicBezTo>
                    <a:pt x="258369" y="391630"/>
                    <a:pt x="261089" y="388910"/>
                    <a:pt x="261089" y="386191"/>
                  </a:cubicBezTo>
                  <a:cubicBezTo>
                    <a:pt x="261089" y="380751"/>
                    <a:pt x="258369" y="372592"/>
                    <a:pt x="258369" y="367153"/>
                  </a:cubicBezTo>
                  <a:cubicBezTo>
                    <a:pt x="255650" y="353555"/>
                    <a:pt x="252930" y="342676"/>
                    <a:pt x="252930" y="331797"/>
                  </a:cubicBezTo>
                  <a:cubicBezTo>
                    <a:pt x="252930" y="301881"/>
                    <a:pt x="252930" y="274685"/>
                    <a:pt x="250210" y="244769"/>
                  </a:cubicBezTo>
                  <a:cubicBezTo>
                    <a:pt x="250210" y="231170"/>
                    <a:pt x="247491" y="217572"/>
                    <a:pt x="244771" y="203974"/>
                  </a:cubicBezTo>
                  <a:cubicBezTo>
                    <a:pt x="242051" y="187656"/>
                    <a:pt x="239332" y="174058"/>
                    <a:pt x="239332" y="157740"/>
                  </a:cubicBezTo>
                  <a:cubicBezTo>
                    <a:pt x="239332" y="152300"/>
                    <a:pt x="239332" y="133263"/>
                    <a:pt x="236612" y="119665"/>
                  </a:cubicBezTo>
                  <a:cubicBezTo>
                    <a:pt x="236612" y="106066"/>
                    <a:pt x="233892" y="97907"/>
                    <a:pt x="228453" y="97907"/>
                  </a:cubicBezTo>
                  <a:close/>
                  <a:moveTo>
                    <a:pt x="274687" y="0"/>
                  </a:moveTo>
                  <a:cubicBezTo>
                    <a:pt x="288285" y="0"/>
                    <a:pt x="293724" y="2720"/>
                    <a:pt x="304603" y="5439"/>
                  </a:cubicBezTo>
                  <a:cubicBezTo>
                    <a:pt x="315482" y="10879"/>
                    <a:pt x="315482" y="16318"/>
                    <a:pt x="320921" y="24477"/>
                  </a:cubicBezTo>
                  <a:cubicBezTo>
                    <a:pt x="326360" y="29916"/>
                    <a:pt x="331800" y="35356"/>
                    <a:pt x="334519" y="43515"/>
                  </a:cubicBezTo>
                  <a:cubicBezTo>
                    <a:pt x="337239" y="51674"/>
                    <a:pt x="337239" y="57113"/>
                    <a:pt x="339959" y="65272"/>
                  </a:cubicBezTo>
                  <a:cubicBezTo>
                    <a:pt x="345398" y="78870"/>
                    <a:pt x="342678" y="97908"/>
                    <a:pt x="348118" y="114226"/>
                  </a:cubicBezTo>
                  <a:cubicBezTo>
                    <a:pt x="350837" y="130544"/>
                    <a:pt x="358996" y="146863"/>
                    <a:pt x="361716" y="163180"/>
                  </a:cubicBezTo>
                  <a:cubicBezTo>
                    <a:pt x="364435" y="182218"/>
                    <a:pt x="364435" y="201256"/>
                    <a:pt x="369875" y="220293"/>
                  </a:cubicBezTo>
                  <a:cubicBezTo>
                    <a:pt x="375314" y="239331"/>
                    <a:pt x="378034" y="255649"/>
                    <a:pt x="378034" y="274686"/>
                  </a:cubicBezTo>
                  <a:cubicBezTo>
                    <a:pt x="378034" y="282845"/>
                    <a:pt x="380753" y="293724"/>
                    <a:pt x="383473" y="301883"/>
                  </a:cubicBezTo>
                  <a:cubicBezTo>
                    <a:pt x="386193" y="312762"/>
                    <a:pt x="388912" y="326360"/>
                    <a:pt x="391632" y="337238"/>
                  </a:cubicBezTo>
                  <a:cubicBezTo>
                    <a:pt x="391632" y="342678"/>
                    <a:pt x="394352" y="353556"/>
                    <a:pt x="397071" y="364435"/>
                  </a:cubicBezTo>
                  <a:cubicBezTo>
                    <a:pt x="399791" y="372594"/>
                    <a:pt x="402511" y="380753"/>
                    <a:pt x="405230" y="383473"/>
                  </a:cubicBezTo>
                  <a:cubicBezTo>
                    <a:pt x="407950" y="386192"/>
                    <a:pt x="413389" y="386192"/>
                    <a:pt x="416109" y="386192"/>
                  </a:cubicBezTo>
                  <a:cubicBezTo>
                    <a:pt x="418829" y="386192"/>
                    <a:pt x="424268" y="386192"/>
                    <a:pt x="426988" y="386192"/>
                  </a:cubicBezTo>
                  <a:cubicBezTo>
                    <a:pt x="437866" y="386192"/>
                    <a:pt x="448745" y="388912"/>
                    <a:pt x="454184" y="397071"/>
                  </a:cubicBezTo>
                  <a:cubicBezTo>
                    <a:pt x="456904" y="399790"/>
                    <a:pt x="456904" y="402510"/>
                    <a:pt x="456904" y="405230"/>
                  </a:cubicBezTo>
                  <a:cubicBezTo>
                    <a:pt x="456904" y="407949"/>
                    <a:pt x="454184" y="410669"/>
                    <a:pt x="451465" y="416108"/>
                  </a:cubicBezTo>
                  <a:cubicBezTo>
                    <a:pt x="446025" y="421548"/>
                    <a:pt x="440586" y="426987"/>
                    <a:pt x="432427" y="429707"/>
                  </a:cubicBezTo>
                  <a:cubicBezTo>
                    <a:pt x="429707" y="429707"/>
                    <a:pt x="426988" y="432426"/>
                    <a:pt x="421548" y="432426"/>
                  </a:cubicBezTo>
                  <a:cubicBezTo>
                    <a:pt x="418829" y="432426"/>
                    <a:pt x="416109" y="432426"/>
                    <a:pt x="413389" y="435146"/>
                  </a:cubicBezTo>
                  <a:cubicBezTo>
                    <a:pt x="413389" y="435146"/>
                    <a:pt x="413389" y="437866"/>
                    <a:pt x="413389" y="440585"/>
                  </a:cubicBezTo>
                  <a:cubicBezTo>
                    <a:pt x="413389" y="443305"/>
                    <a:pt x="413389" y="448744"/>
                    <a:pt x="416109" y="451464"/>
                  </a:cubicBezTo>
                  <a:cubicBezTo>
                    <a:pt x="416109" y="456903"/>
                    <a:pt x="418829" y="462343"/>
                    <a:pt x="418829" y="465062"/>
                  </a:cubicBezTo>
                  <a:lnTo>
                    <a:pt x="418829" y="475941"/>
                  </a:lnTo>
                  <a:cubicBezTo>
                    <a:pt x="418829" y="481380"/>
                    <a:pt x="418829" y="484100"/>
                    <a:pt x="418829" y="486820"/>
                  </a:cubicBezTo>
                  <a:cubicBezTo>
                    <a:pt x="421548" y="497698"/>
                    <a:pt x="424268" y="505857"/>
                    <a:pt x="426988" y="516736"/>
                  </a:cubicBezTo>
                  <a:cubicBezTo>
                    <a:pt x="426988" y="524895"/>
                    <a:pt x="429707" y="535773"/>
                    <a:pt x="432427" y="543932"/>
                  </a:cubicBezTo>
                  <a:cubicBezTo>
                    <a:pt x="435147" y="554811"/>
                    <a:pt x="437866" y="562970"/>
                    <a:pt x="437866" y="573848"/>
                  </a:cubicBezTo>
                  <a:cubicBezTo>
                    <a:pt x="437866" y="587447"/>
                    <a:pt x="440586" y="595606"/>
                    <a:pt x="443306" y="606484"/>
                  </a:cubicBezTo>
                  <a:cubicBezTo>
                    <a:pt x="443306" y="609204"/>
                    <a:pt x="446025" y="614643"/>
                    <a:pt x="446025" y="617363"/>
                  </a:cubicBezTo>
                  <a:cubicBezTo>
                    <a:pt x="454184" y="617363"/>
                    <a:pt x="462343" y="617363"/>
                    <a:pt x="470502" y="617363"/>
                  </a:cubicBezTo>
                  <a:cubicBezTo>
                    <a:pt x="478661" y="625522"/>
                    <a:pt x="492259" y="630961"/>
                    <a:pt x="494979" y="641840"/>
                  </a:cubicBezTo>
                  <a:cubicBezTo>
                    <a:pt x="494979" y="647279"/>
                    <a:pt x="489540" y="649999"/>
                    <a:pt x="486820" y="655438"/>
                  </a:cubicBezTo>
                  <a:cubicBezTo>
                    <a:pt x="484100" y="660877"/>
                    <a:pt x="475942" y="663597"/>
                    <a:pt x="470502" y="663597"/>
                  </a:cubicBezTo>
                  <a:cubicBezTo>
                    <a:pt x="459623" y="666317"/>
                    <a:pt x="454184" y="666317"/>
                    <a:pt x="446025" y="666317"/>
                  </a:cubicBezTo>
                  <a:cubicBezTo>
                    <a:pt x="440586" y="666317"/>
                    <a:pt x="432427" y="666317"/>
                    <a:pt x="424268" y="666317"/>
                  </a:cubicBezTo>
                  <a:cubicBezTo>
                    <a:pt x="421548" y="666317"/>
                    <a:pt x="418829" y="666317"/>
                    <a:pt x="416109" y="666317"/>
                  </a:cubicBezTo>
                  <a:cubicBezTo>
                    <a:pt x="410670" y="669036"/>
                    <a:pt x="407950" y="669036"/>
                    <a:pt x="402511" y="671756"/>
                  </a:cubicBezTo>
                  <a:cubicBezTo>
                    <a:pt x="397071" y="671756"/>
                    <a:pt x="391632" y="674476"/>
                    <a:pt x="386193" y="674476"/>
                  </a:cubicBezTo>
                  <a:cubicBezTo>
                    <a:pt x="375314" y="674476"/>
                    <a:pt x="361716" y="671756"/>
                    <a:pt x="350837" y="669036"/>
                  </a:cubicBezTo>
                  <a:cubicBezTo>
                    <a:pt x="342678" y="669036"/>
                    <a:pt x="334519" y="669036"/>
                    <a:pt x="329080" y="669036"/>
                  </a:cubicBezTo>
                  <a:cubicBezTo>
                    <a:pt x="307323" y="669036"/>
                    <a:pt x="288285" y="669036"/>
                    <a:pt x="280126" y="669036"/>
                  </a:cubicBezTo>
                  <a:cubicBezTo>
                    <a:pt x="271967" y="669036"/>
                    <a:pt x="261088" y="669036"/>
                    <a:pt x="255649" y="663597"/>
                  </a:cubicBezTo>
                  <a:cubicBezTo>
                    <a:pt x="250210" y="660877"/>
                    <a:pt x="239331" y="655438"/>
                    <a:pt x="239331" y="647279"/>
                  </a:cubicBezTo>
                  <a:cubicBezTo>
                    <a:pt x="239331" y="636401"/>
                    <a:pt x="255649" y="633681"/>
                    <a:pt x="263808" y="630961"/>
                  </a:cubicBezTo>
                  <a:cubicBezTo>
                    <a:pt x="269247" y="630961"/>
                    <a:pt x="277406" y="630961"/>
                    <a:pt x="291005" y="628241"/>
                  </a:cubicBezTo>
                  <a:cubicBezTo>
                    <a:pt x="291005" y="620082"/>
                    <a:pt x="291005" y="614643"/>
                    <a:pt x="288285" y="609204"/>
                  </a:cubicBezTo>
                  <a:cubicBezTo>
                    <a:pt x="288285" y="601045"/>
                    <a:pt x="285565" y="590166"/>
                    <a:pt x="285565" y="582007"/>
                  </a:cubicBezTo>
                  <a:cubicBezTo>
                    <a:pt x="285565" y="576568"/>
                    <a:pt x="282846" y="573848"/>
                    <a:pt x="282846" y="568409"/>
                  </a:cubicBezTo>
                  <a:cubicBezTo>
                    <a:pt x="282846" y="562970"/>
                    <a:pt x="285565" y="557531"/>
                    <a:pt x="285565" y="554811"/>
                  </a:cubicBezTo>
                  <a:cubicBezTo>
                    <a:pt x="285565" y="549371"/>
                    <a:pt x="282846" y="546652"/>
                    <a:pt x="280126" y="538493"/>
                  </a:cubicBezTo>
                  <a:cubicBezTo>
                    <a:pt x="280126" y="527614"/>
                    <a:pt x="274687" y="516736"/>
                    <a:pt x="274687" y="505857"/>
                  </a:cubicBezTo>
                  <a:cubicBezTo>
                    <a:pt x="274687" y="494978"/>
                    <a:pt x="274687" y="486820"/>
                    <a:pt x="271967" y="478660"/>
                  </a:cubicBezTo>
                  <a:cubicBezTo>
                    <a:pt x="269247" y="467782"/>
                    <a:pt x="269247" y="456903"/>
                    <a:pt x="269247" y="446025"/>
                  </a:cubicBezTo>
                  <a:cubicBezTo>
                    <a:pt x="269247" y="440585"/>
                    <a:pt x="266528" y="437866"/>
                    <a:pt x="263808" y="437866"/>
                  </a:cubicBezTo>
                  <a:cubicBezTo>
                    <a:pt x="261088" y="437866"/>
                    <a:pt x="258369" y="437866"/>
                    <a:pt x="252929" y="437866"/>
                  </a:cubicBezTo>
                  <a:cubicBezTo>
                    <a:pt x="242051" y="437866"/>
                    <a:pt x="231172" y="437866"/>
                    <a:pt x="223013" y="440585"/>
                  </a:cubicBezTo>
                  <a:cubicBezTo>
                    <a:pt x="212135" y="440585"/>
                    <a:pt x="203976" y="443305"/>
                    <a:pt x="193097" y="443305"/>
                  </a:cubicBezTo>
                  <a:cubicBezTo>
                    <a:pt x="184938" y="443305"/>
                    <a:pt x="176779" y="443305"/>
                    <a:pt x="168620" y="443305"/>
                  </a:cubicBezTo>
                  <a:cubicBezTo>
                    <a:pt x="165900" y="443305"/>
                    <a:pt x="155021" y="440585"/>
                    <a:pt x="146862" y="440585"/>
                  </a:cubicBezTo>
                  <a:cubicBezTo>
                    <a:pt x="138703" y="440585"/>
                    <a:pt x="138703" y="448744"/>
                    <a:pt x="138703" y="454184"/>
                  </a:cubicBezTo>
                  <a:cubicBezTo>
                    <a:pt x="138703" y="465062"/>
                    <a:pt x="135983" y="475941"/>
                    <a:pt x="133263" y="486820"/>
                  </a:cubicBezTo>
                  <a:cubicBezTo>
                    <a:pt x="130544" y="505857"/>
                    <a:pt x="125105" y="522175"/>
                    <a:pt x="122385" y="541213"/>
                  </a:cubicBezTo>
                  <a:cubicBezTo>
                    <a:pt x="119665" y="560250"/>
                    <a:pt x="111506" y="595606"/>
                    <a:pt x="106067" y="614643"/>
                  </a:cubicBezTo>
                  <a:cubicBezTo>
                    <a:pt x="114226" y="614643"/>
                    <a:pt x="125105" y="614643"/>
                    <a:pt x="135983" y="614643"/>
                  </a:cubicBezTo>
                  <a:cubicBezTo>
                    <a:pt x="149581" y="614643"/>
                    <a:pt x="171340" y="614643"/>
                    <a:pt x="171340" y="630961"/>
                  </a:cubicBezTo>
                  <a:cubicBezTo>
                    <a:pt x="171340" y="639120"/>
                    <a:pt x="168620" y="639120"/>
                    <a:pt x="165900" y="647279"/>
                  </a:cubicBezTo>
                  <a:cubicBezTo>
                    <a:pt x="163181" y="652718"/>
                    <a:pt x="155021" y="655438"/>
                    <a:pt x="149581" y="655438"/>
                  </a:cubicBezTo>
                  <a:cubicBezTo>
                    <a:pt x="141423" y="658158"/>
                    <a:pt x="135983" y="658158"/>
                    <a:pt x="127824" y="658158"/>
                  </a:cubicBezTo>
                  <a:cubicBezTo>
                    <a:pt x="122385" y="658158"/>
                    <a:pt x="116946" y="658158"/>
                    <a:pt x="106067" y="658158"/>
                  </a:cubicBezTo>
                  <a:cubicBezTo>
                    <a:pt x="92469" y="658158"/>
                    <a:pt x="78870" y="658158"/>
                    <a:pt x="62552" y="658158"/>
                  </a:cubicBezTo>
                  <a:cubicBezTo>
                    <a:pt x="54393" y="658158"/>
                    <a:pt x="46234" y="658158"/>
                    <a:pt x="40795" y="658158"/>
                  </a:cubicBezTo>
                  <a:cubicBezTo>
                    <a:pt x="32636" y="658158"/>
                    <a:pt x="21758" y="658158"/>
                    <a:pt x="16318" y="652718"/>
                  </a:cubicBezTo>
                  <a:cubicBezTo>
                    <a:pt x="8159" y="649999"/>
                    <a:pt x="0" y="641840"/>
                    <a:pt x="0" y="636401"/>
                  </a:cubicBezTo>
                  <a:cubicBezTo>
                    <a:pt x="0" y="633681"/>
                    <a:pt x="0" y="630961"/>
                    <a:pt x="2720" y="628241"/>
                  </a:cubicBezTo>
                  <a:cubicBezTo>
                    <a:pt x="8159" y="625522"/>
                    <a:pt x="16318" y="622802"/>
                    <a:pt x="24477" y="620082"/>
                  </a:cubicBezTo>
                  <a:cubicBezTo>
                    <a:pt x="38075" y="617363"/>
                    <a:pt x="48954" y="617363"/>
                    <a:pt x="62552" y="617363"/>
                  </a:cubicBezTo>
                  <a:cubicBezTo>
                    <a:pt x="62552" y="617363"/>
                    <a:pt x="62552" y="614643"/>
                    <a:pt x="62552" y="614643"/>
                  </a:cubicBezTo>
                  <a:cubicBezTo>
                    <a:pt x="62552" y="603765"/>
                    <a:pt x="65272" y="590166"/>
                    <a:pt x="65272" y="587447"/>
                  </a:cubicBezTo>
                  <a:cubicBezTo>
                    <a:pt x="67992" y="565689"/>
                    <a:pt x="73431" y="543932"/>
                    <a:pt x="76151" y="522175"/>
                  </a:cubicBezTo>
                  <a:cubicBezTo>
                    <a:pt x="78870" y="505857"/>
                    <a:pt x="81590" y="486820"/>
                    <a:pt x="87029" y="470501"/>
                  </a:cubicBezTo>
                  <a:cubicBezTo>
                    <a:pt x="87029" y="465062"/>
                    <a:pt x="92469" y="451464"/>
                    <a:pt x="92469" y="446025"/>
                  </a:cubicBezTo>
                  <a:cubicBezTo>
                    <a:pt x="92469" y="437866"/>
                    <a:pt x="73431" y="437866"/>
                    <a:pt x="65272" y="432426"/>
                  </a:cubicBezTo>
                  <a:cubicBezTo>
                    <a:pt x="59833" y="429707"/>
                    <a:pt x="54393" y="426987"/>
                    <a:pt x="54393" y="421548"/>
                  </a:cubicBezTo>
                  <a:cubicBezTo>
                    <a:pt x="54393" y="413389"/>
                    <a:pt x="62552" y="410669"/>
                    <a:pt x="73431" y="407949"/>
                  </a:cubicBezTo>
                  <a:cubicBezTo>
                    <a:pt x="78870" y="407949"/>
                    <a:pt x="92469" y="405230"/>
                    <a:pt x="100628" y="399790"/>
                  </a:cubicBezTo>
                  <a:cubicBezTo>
                    <a:pt x="106067" y="394351"/>
                    <a:pt x="106067" y="378033"/>
                    <a:pt x="108787" y="369874"/>
                  </a:cubicBezTo>
                  <a:cubicBezTo>
                    <a:pt x="114226" y="348117"/>
                    <a:pt x="119665" y="326360"/>
                    <a:pt x="125105" y="307322"/>
                  </a:cubicBezTo>
                  <a:cubicBezTo>
                    <a:pt x="130544" y="285565"/>
                    <a:pt x="135983" y="263808"/>
                    <a:pt x="141423" y="242051"/>
                  </a:cubicBezTo>
                  <a:cubicBezTo>
                    <a:pt x="146862" y="220293"/>
                    <a:pt x="152301" y="198536"/>
                    <a:pt x="155021" y="179498"/>
                  </a:cubicBezTo>
                  <a:cubicBezTo>
                    <a:pt x="157740" y="160461"/>
                    <a:pt x="163181" y="138703"/>
                    <a:pt x="168620" y="119665"/>
                  </a:cubicBezTo>
                  <a:cubicBezTo>
                    <a:pt x="176779" y="100627"/>
                    <a:pt x="182218" y="76150"/>
                    <a:pt x="193097" y="57113"/>
                  </a:cubicBezTo>
                  <a:lnTo>
                    <a:pt x="201256" y="38075"/>
                  </a:lnTo>
                  <a:cubicBezTo>
                    <a:pt x="206695" y="29916"/>
                    <a:pt x="209415" y="19038"/>
                    <a:pt x="217574" y="13598"/>
                  </a:cubicBezTo>
                  <a:cubicBezTo>
                    <a:pt x="231172" y="2720"/>
                    <a:pt x="255649" y="0"/>
                    <a:pt x="274687" y="0"/>
                  </a:cubicBezTo>
                  <a:close/>
                </a:path>
              </a:pathLst>
            </a:custGeom>
            <a:grpFill/>
            <a:ln w="27168" cap="flat">
              <a:noFill/>
              <a:prstDash val="solid"/>
              <a:miter/>
            </a:ln>
          </p:spPr>
          <p:txBody>
            <a:bodyPr rtlCol="0" anchor="ctr"/>
            <a:lstStyle/>
            <a:p>
              <a:endParaRPr/>
            </a:p>
          </p:txBody>
        </p:sp>
        <p:sp>
          <p:nvSpPr>
            <p:cNvPr id="35" name="Freeform: Shape 34">
              <a:extLst>
                <a:ext uri="{FF2B5EF4-FFF2-40B4-BE49-F238E27FC236}">
                  <a16:creationId xmlns:a16="http://schemas.microsoft.com/office/drawing/2014/main" id="{76824091-EA77-4290-B5D8-D9ABB8E8F443}"/>
                </a:ext>
              </a:extLst>
            </p:cNvPr>
            <p:cNvSpPr/>
            <p:nvPr/>
          </p:nvSpPr>
          <p:spPr bwMode="black">
            <a:xfrm>
              <a:off x="3443268" y="4186718"/>
              <a:ext cx="435145" cy="761503"/>
            </a:xfrm>
            <a:custGeom>
              <a:avLst/>
              <a:gdLst>
                <a:gd name="connsiteX0" fmla="*/ 400855 w 435145"/>
                <a:gd name="connsiteY0" fmla="*/ 678260 h 761503"/>
                <a:gd name="connsiteX1" fmla="*/ 384537 w 435145"/>
                <a:gd name="connsiteY1" fmla="*/ 719054 h 761503"/>
                <a:gd name="connsiteX2" fmla="*/ 368219 w 435145"/>
                <a:gd name="connsiteY2" fmla="*/ 713615 h 761503"/>
                <a:gd name="connsiteX3" fmla="*/ 360060 w 435145"/>
                <a:gd name="connsiteY3" fmla="*/ 697297 h 761503"/>
                <a:gd name="connsiteX4" fmla="*/ 360060 w 435145"/>
                <a:gd name="connsiteY4" fmla="*/ 651063 h 761503"/>
                <a:gd name="connsiteX5" fmla="*/ 332864 w 435145"/>
                <a:gd name="connsiteY5" fmla="*/ 686418 h 761503"/>
                <a:gd name="connsiteX6" fmla="*/ 251274 w 435145"/>
                <a:gd name="connsiteY6" fmla="*/ 721774 h 761503"/>
                <a:gd name="connsiteX7" fmla="*/ 229517 w 435145"/>
                <a:gd name="connsiteY7" fmla="*/ 719054 h 761503"/>
                <a:gd name="connsiteX8" fmla="*/ 158806 w 435145"/>
                <a:gd name="connsiteY8" fmla="*/ 694578 h 761503"/>
                <a:gd name="connsiteX9" fmla="*/ 112571 w 435145"/>
                <a:gd name="connsiteY9" fmla="*/ 659222 h 761503"/>
                <a:gd name="connsiteX10" fmla="*/ 79936 w 435145"/>
                <a:gd name="connsiteY10" fmla="*/ 607548 h 761503"/>
                <a:gd name="connsiteX11" fmla="*/ 63618 w 435145"/>
                <a:gd name="connsiteY11" fmla="*/ 542277 h 761503"/>
                <a:gd name="connsiteX12" fmla="*/ 58178 w 435145"/>
                <a:gd name="connsiteY12" fmla="*/ 471566 h 761503"/>
                <a:gd name="connsiteX13" fmla="*/ 60898 w 435145"/>
                <a:gd name="connsiteY13" fmla="*/ 400855 h 761503"/>
                <a:gd name="connsiteX14" fmla="*/ 66337 w 435145"/>
                <a:gd name="connsiteY14" fmla="*/ 335583 h 761503"/>
                <a:gd name="connsiteX15" fmla="*/ 85375 w 435145"/>
                <a:gd name="connsiteY15" fmla="*/ 267592 h 761503"/>
                <a:gd name="connsiteX16" fmla="*/ 109852 w 435145"/>
                <a:gd name="connsiteY16" fmla="*/ 199600 h 761503"/>
                <a:gd name="connsiteX17" fmla="*/ 145207 w 435145"/>
                <a:gd name="connsiteY17" fmla="*/ 145207 h 761503"/>
                <a:gd name="connsiteX18" fmla="*/ 188722 w 435145"/>
                <a:gd name="connsiteY18" fmla="*/ 96253 h 761503"/>
                <a:gd name="connsiteX19" fmla="*/ 243115 w 435145"/>
                <a:gd name="connsiteY19" fmla="*/ 71776 h 761503"/>
                <a:gd name="connsiteX20" fmla="*/ 286630 w 435145"/>
                <a:gd name="connsiteY20" fmla="*/ 63617 h 761503"/>
                <a:gd name="connsiteX21" fmla="*/ 305667 w 435145"/>
                <a:gd name="connsiteY21" fmla="*/ 66337 h 761503"/>
                <a:gd name="connsiteX22" fmla="*/ 324705 w 435145"/>
                <a:gd name="connsiteY22" fmla="*/ 79936 h 761503"/>
                <a:gd name="connsiteX23" fmla="*/ 341023 w 435145"/>
                <a:gd name="connsiteY23" fmla="*/ 101693 h 761503"/>
                <a:gd name="connsiteX24" fmla="*/ 354621 w 435145"/>
                <a:gd name="connsiteY24" fmla="*/ 123450 h 761503"/>
                <a:gd name="connsiteX25" fmla="*/ 354621 w 435145"/>
                <a:gd name="connsiteY25" fmla="*/ 98973 h 761503"/>
                <a:gd name="connsiteX26" fmla="*/ 360060 w 435145"/>
                <a:gd name="connsiteY26" fmla="*/ 74496 h 761503"/>
                <a:gd name="connsiteX27" fmla="*/ 365500 w 435145"/>
                <a:gd name="connsiteY27" fmla="*/ 63617 h 761503"/>
                <a:gd name="connsiteX28" fmla="*/ 373659 w 435145"/>
                <a:gd name="connsiteY28" fmla="*/ 58178 h 761503"/>
                <a:gd name="connsiteX29" fmla="*/ 381818 w 435145"/>
                <a:gd name="connsiteY29" fmla="*/ 63617 h 761503"/>
                <a:gd name="connsiteX30" fmla="*/ 389977 w 435145"/>
                <a:gd name="connsiteY30" fmla="*/ 82655 h 761503"/>
                <a:gd name="connsiteX31" fmla="*/ 392696 w 435145"/>
                <a:gd name="connsiteY31" fmla="*/ 126170 h 761503"/>
                <a:gd name="connsiteX32" fmla="*/ 395416 w 435145"/>
                <a:gd name="connsiteY32" fmla="*/ 186002 h 761503"/>
                <a:gd name="connsiteX33" fmla="*/ 398136 w 435145"/>
                <a:gd name="connsiteY33" fmla="*/ 237675 h 761503"/>
                <a:gd name="connsiteX34" fmla="*/ 398136 w 435145"/>
                <a:gd name="connsiteY34" fmla="*/ 243115 h 761503"/>
                <a:gd name="connsiteX35" fmla="*/ 395416 w 435145"/>
                <a:gd name="connsiteY35" fmla="*/ 256713 h 761503"/>
                <a:gd name="connsiteX36" fmla="*/ 379098 w 435145"/>
                <a:gd name="connsiteY36" fmla="*/ 278470 h 761503"/>
                <a:gd name="connsiteX37" fmla="*/ 362780 w 435145"/>
                <a:gd name="connsiteY37" fmla="*/ 273031 h 761503"/>
                <a:gd name="connsiteX38" fmla="*/ 354621 w 435145"/>
                <a:gd name="connsiteY38" fmla="*/ 256713 h 761503"/>
                <a:gd name="connsiteX39" fmla="*/ 354621 w 435145"/>
                <a:gd name="connsiteY39" fmla="*/ 213198 h 761503"/>
                <a:gd name="connsiteX40" fmla="*/ 354621 w 435145"/>
                <a:gd name="connsiteY40" fmla="*/ 205040 h 761503"/>
                <a:gd name="connsiteX41" fmla="*/ 338303 w 435145"/>
                <a:gd name="connsiteY41" fmla="*/ 147927 h 761503"/>
                <a:gd name="connsiteX42" fmla="*/ 292069 w 435145"/>
                <a:gd name="connsiteY42" fmla="*/ 107132 h 761503"/>
                <a:gd name="connsiteX43" fmla="*/ 262153 w 435145"/>
                <a:gd name="connsiteY43" fmla="*/ 120730 h 761503"/>
                <a:gd name="connsiteX44" fmla="*/ 251274 w 435145"/>
                <a:gd name="connsiteY44" fmla="*/ 131609 h 761503"/>
                <a:gd name="connsiteX45" fmla="*/ 240395 w 435145"/>
                <a:gd name="connsiteY45" fmla="*/ 139768 h 761503"/>
                <a:gd name="connsiteX46" fmla="*/ 237676 w 435145"/>
                <a:gd name="connsiteY46" fmla="*/ 164245 h 761503"/>
                <a:gd name="connsiteX47" fmla="*/ 226797 w 435145"/>
                <a:gd name="connsiteY47" fmla="*/ 196881 h 761503"/>
                <a:gd name="connsiteX48" fmla="*/ 213199 w 435145"/>
                <a:gd name="connsiteY48" fmla="*/ 259433 h 761503"/>
                <a:gd name="connsiteX49" fmla="*/ 207759 w 435145"/>
                <a:gd name="connsiteY49" fmla="*/ 324704 h 761503"/>
                <a:gd name="connsiteX50" fmla="*/ 207759 w 435145"/>
                <a:gd name="connsiteY50" fmla="*/ 335583 h 761503"/>
                <a:gd name="connsiteX51" fmla="*/ 205040 w 435145"/>
                <a:gd name="connsiteY51" fmla="*/ 349181 h 761503"/>
                <a:gd name="connsiteX52" fmla="*/ 207759 w 435145"/>
                <a:gd name="connsiteY52" fmla="*/ 368219 h 761503"/>
                <a:gd name="connsiteX53" fmla="*/ 207759 w 435145"/>
                <a:gd name="connsiteY53" fmla="*/ 376378 h 761503"/>
                <a:gd name="connsiteX54" fmla="*/ 205040 w 435145"/>
                <a:gd name="connsiteY54" fmla="*/ 387256 h 761503"/>
                <a:gd name="connsiteX55" fmla="*/ 205040 w 435145"/>
                <a:gd name="connsiteY55" fmla="*/ 395415 h 761503"/>
                <a:gd name="connsiteX56" fmla="*/ 205040 w 435145"/>
                <a:gd name="connsiteY56" fmla="*/ 406294 h 761503"/>
                <a:gd name="connsiteX57" fmla="*/ 205040 w 435145"/>
                <a:gd name="connsiteY57" fmla="*/ 425332 h 761503"/>
                <a:gd name="connsiteX58" fmla="*/ 213199 w 435145"/>
                <a:gd name="connsiteY58" fmla="*/ 493323 h 761503"/>
                <a:gd name="connsiteX59" fmla="*/ 221358 w 435145"/>
                <a:gd name="connsiteY59" fmla="*/ 561314 h 761503"/>
                <a:gd name="connsiteX60" fmla="*/ 226797 w 435145"/>
                <a:gd name="connsiteY60" fmla="*/ 591231 h 761503"/>
                <a:gd name="connsiteX61" fmla="*/ 240395 w 435145"/>
                <a:gd name="connsiteY61" fmla="*/ 618427 h 761503"/>
                <a:gd name="connsiteX62" fmla="*/ 283910 w 435145"/>
                <a:gd name="connsiteY62" fmla="*/ 651063 h 761503"/>
                <a:gd name="connsiteX63" fmla="*/ 338303 w 435145"/>
                <a:gd name="connsiteY63" fmla="*/ 612988 h 761503"/>
                <a:gd name="connsiteX64" fmla="*/ 354621 w 435145"/>
                <a:gd name="connsiteY64" fmla="*/ 577632 h 761503"/>
                <a:gd name="connsiteX65" fmla="*/ 357341 w 435145"/>
                <a:gd name="connsiteY65" fmla="*/ 509641 h 761503"/>
                <a:gd name="connsiteX66" fmla="*/ 362780 w 435145"/>
                <a:gd name="connsiteY66" fmla="*/ 485164 h 761503"/>
                <a:gd name="connsiteX67" fmla="*/ 368219 w 435145"/>
                <a:gd name="connsiteY67" fmla="*/ 474286 h 761503"/>
                <a:gd name="connsiteX68" fmla="*/ 376378 w 435145"/>
                <a:gd name="connsiteY68" fmla="*/ 468846 h 761503"/>
                <a:gd name="connsiteX69" fmla="*/ 384537 w 435145"/>
                <a:gd name="connsiteY69" fmla="*/ 474286 h 761503"/>
                <a:gd name="connsiteX70" fmla="*/ 392696 w 435145"/>
                <a:gd name="connsiteY70" fmla="*/ 493323 h 761503"/>
                <a:gd name="connsiteX71" fmla="*/ 395416 w 435145"/>
                <a:gd name="connsiteY71" fmla="*/ 558595 h 761503"/>
                <a:gd name="connsiteX72" fmla="*/ 398136 w 435145"/>
                <a:gd name="connsiteY72" fmla="*/ 618427 h 761503"/>
                <a:gd name="connsiteX73" fmla="*/ 400855 w 435145"/>
                <a:gd name="connsiteY73" fmla="*/ 678260 h 76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435145" h="761503">
                  <a:moveTo>
                    <a:pt x="400855" y="678260"/>
                  </a:moveTo>
                  <a:cubicBezTo>
                    <a:pt x="400855" y="689138"/>
                    <a:pt x="400855" y="719054"/>
                    <a:pt x="384537" y="719054"/>
                  </a:cubicBezTo>
                  <a:cubicBezTo>
                    <a:pt x="376378" y="719054"/>
                    <a:pt x="373659" y="716335"/>
                    <a:pt x="368219" y="713615"/>
                  </a:cubicBezTo>
                  <a:cubicBezTo>
                    <a:pt x="362780" y="710895"/>
                    <a:pt x="360060" y="702736"/>
                    <a:pt x="360060" y="697297"/>
                  </a:cubicBezTo>
                  <a:cubicBezTo>
                    <a:pt x="357341" y="680979"/>
                    <a:pt x="357341" y="664661"/>
                    <a:pt x="360060" y="651063"/>
                  </a:cubicBezTo>
                  <a:cubicBezTo>
                    <a:pt x="354621" y="659222"/>
                    <a:pt x="341023" y="678260"/>
                    <a:pt x="332864" y="686418"/>
                  </a:cubicBezTo>
                  <a:cubicBezTo>
                    <a:pt x="311107" y="708176"/>
                    <a:pt x="283910" y="721774"/>
                    <a:pt x="251274" y="721774"/>
                  </a:cubicBezTo>
                  <a:cubicBezTo>
                    <a:pt x="243115" y="721774"/>
                    <a:pt x="237676" y="721774"/>
                    <a:pt x="229517" y="719054"/>
                  </a:cubicBezTo>
                  <a:cubicBezTo>
                    <a:pt x="207759" y="716335"/>
                    <a:pt x="183283" y="708176"/>
                    <a:pt x="158806" y="694578"/>
                  </a:cubicBezTo>
                  <a:cubicBezTo>
                    <a:pt x="142488" y="686418"/>
                    <a:pt x="126170" y="672820"/>
                    <a:pt x="112571" y="659222"/>
                  </a:cubicBezTo>
                  <a:cubicBezTo>
                    <a:pt x="98973" y="642904"/>
                    <a:pt x="88095" y="626586"/>
                    <a:pt x="79936" y="607548"/>
                  </a:cubicBezTo>
                  <a:cubicBezTo>
                    <a:pt x="71777" y="585791"/>
                    <a:pt x="66337" y="566754"/>
                    <a:pt x="63618" y="542277"/>
                  </a:cubicBezTo>
                  <a:cubicBezTo>
                    <a:pt x="60898" y="517800"/>
                    <a:pt x="58178" y="493323"/>
                    <a:pt x="58178" y="471566"/>
                  </a:cubicBezTo>
                  <a:cubicBezTo>
                    <a:pt x="58178" y="447089"/>
                    <a:pt x="58178" y="425332"/>
                    <a:pt x="60898" y="400855"/>
                  </a:cubicBezTo>
                  <a:cubicBezTo>
                    <a:pt x="63618" y="379098"/>
                    <a:pt x="60898" y="357340"/>
                    <a:pt x="66337" y="335583"/>
                  </a:cubicBezTo>
                  <a:cubicBezTo>
                    <a:pt x="69057" y="313826"/>
                    <a:pt x="77216" y="289349"/>
                    <a:pt x="85375" y="267592"/>
                  </a:cubicBezTo>
                  <a:cubicBezTo>
                    <a:pt x="93534" y="243115"/>
                    <a:pt x="98973" y="221357"/>
                    <a:pt x="109852" y="199600"/>
                  </a:cubicBezTo>
                  <a:cubicBezTo>
                    <a:pt x="118011" y="177843"/>
                    <a:pt x="131609" y="161525"/>
                    <a:pt x="145207" y="145207"/>
                  </a:cubicBezTo>
                  <a:cubicBezTo>
                    <a:pt x="158806" y="128889"/>
                    <a:pt x="172404" y="109852"/>
                    <a:pt x="188722" y="96253"/>
                  </a:cubicBezTo>
                  <a:cubicBezTo>
                    <a:pt x="205040" y="82655"/>
                    <a:pt x="224077" y="77216"/>
                    <a:pt x="243115" y="71776"/>
                  </a:cubicBezTo>
                  <a:cubicBezTo>
                    <a:pt x="256713" y="69057"/>
                    <a:pt x="273031" y="63617"/>
                    <a:pt x="286630" y="63617"/>
                  </a:cubicBezTo>
                  <a:cubicBezTo>
                    <a:pt x="292069" y="63617"/>
                    <a:pt x="297508" y="63617"/>
                    <a:pt x="305667" y="66337"/>
                  </a:cubicBezTo>
                  <a:cubicBezTo>
                    <a:pt x="313826" y="69057"/>
                    <a:pt x="319266" y="74496"/>
                    <a:pt x="324705" y="79936"/>
                  </a:cubicBezTo>
                  <a:cubicBezTo>
                    <a:pt x="332864" y="85375"/>
                    <a:pt x="332864" y="93534"/>
                    <a:pt x="341023" y="101693"/>
                  </a:cubicBezTo>
                  <a:cubicBezTo>
                    <a:pt x="346462" y="107132"/>
                    <a:pt x="349182" y="118011"/>
                    <a:pt x="354621" y="123450"/>
                  </a:cubicBezTo>
                  <a:cubicBezTo>
                    <a:pt x="354621" y="115291"/>
                    <a:pt x="354621" y="101693"/>
                    <a:pt x="354621" y="98973"/>
                  </a:cubicBezTo>
                  <a:cubicBezTo>
                    <a:pt x="354621" y="90814"/>
                    <a:pt x="354621" y="79936"/>
                    <a:pt x="360060" y="74496"/>
                  </a:cubicBezTo>
                  <a:cubicBezTo>
                    <a:pt x="362780" y="71776"/>
                    <a:pt x="362780" y="69057"/>
                    <a:pt x="365500" y="63617"/>
                  </a:cubicBezTo>
                  <a:cubicBezTo>
                    <a:pt x="368219" y="60898"/>
                    <a:pt x="370939" y="58178"/>
                    <a:pt x="373659" y="58178"/>
                  </a:cubicBezTo>
                  <a:cubicBezTo>
                    <a:pt x="376378" y="58178"/>
                    <a:pt x="379098" y="60898"/>
                    <a:pt x="381818" y="63617"/>
                  </a:cubicBezTo>
                  <a:cubicBezTo>
                    <a:pt x="384537" y="69057"/>
                    <a:pt x="387257" y="77216"/>
                    <a:pt x="389977" y="82655"/>
                  </a:cubicBezTo>
                  <a:cubicBezTo>
                    <a:pt x="389977" y="90814"/>
                    <a:pt x="392696" y="107132"/>
                    <a:pt x="392696" y="126170"/>
                  </a:cubicBezTo>
                  <a:cubicBezTo>
                    <a:pt x="392696" y="150647"/>
                    <a:pt x="392696" y="177843"/>
                    <a:pt x="395416" y="186002"/>
                  </a:cubicBezTo>
                  <a:cubicBezTo>
                    <a:pt x="398136" y="205040"/>
                    <a:pt x="398136" y="215918"/>
                    <a:pt x="398136" y="237675"/>
                  </a:cubicBezTo>
                  <a:cubicBezTo>
                    <a:pt x="398136" y="240395"/>
                    <a:pt x="398136" y="243115"/>
                    <a:pt x="398136" y="243115"/>
                  </a:cubicBezTo>
                  <a:cubicBezTo>
                    <a:pt x="398136" y="248554"/>
                    <a:pt x="398136" y="251274"/>
                    <a:pt x="395416" y="256713"/>
                  </a:cubicBezTo>
                  <a:cubicBezTo>
                    <a:pt x="392696" y="267592"/>
                    <a:pt x="389977" y="278470"/>
                    <a:pt x="379098" y="278470"/>
                  </a:cubicBezTo>
                  <a:cubicBezTo>
                    <a:pt x="370939" y="278470"/>
                    <a:pt x="368219" y="275751"/>
                    <a:pt x="362780" y="273031"/>
                  </a:cubicBezTo>
                  <a:cubicBezTo>
                    <a:pt x="357341" y="270311"/>
                    <a:pt x="354621" y="262152"/>
                    <a:pt x="354621" y="256713"/>
                  </a:cubicBezTo>
                  <a:cubicBezTo>
                    <a:pt x="349182" y="237675"/>
                    <a:pt x="354621" y="232236"/>
                    <a:pt x="354621" y="213198"/>
                  </a:cubicBezTo>
                  <a:cubicBezTo>
                    <a:pt x="354621" y="210479"/>
                    <a:pt x="354621" y="207759"/>
                    <a:pt x="354621" y="205040"/>
                  </a:cubicBezTo>
                  <a:cubicBezTo>
                    <a:pt x="349182" y="186002"/>
                    <a:pt x="343742" y="169684"/>
                    <a:pt x="338303" y="147927"/>
                  </a:cubicBezTo>
                  <a:cubicBezTo>
                    <a:pt x="332864" y="131609"/>
                    <a:pt x="311107" y="107132"/>
                    <a:pt x="292069" y="107132"/>
                  </a:cubicBezTo>
                  <a:cubicBezTo>
                    <a:pt x="281190" y="107132"/>
                    <a:pt x="270312" y="115291"/>
                    <a:pt x="262153" y="120730"/>
                  </a:cubicBezTo>
                  <a:cubicBezTo>
                    <a:pt x="259433" y="123450"/>
                    <a:pt x="256713" y="126170"/>
                    <a:pt x="251274" y="131609"/>
                  </a:cubicBezTo>
                  <a:cubicBezTo>
                    <a:pt x="248554" y="134329"/>
                    <a:pt x="243115" y="137048"/>
                    <a:pt x="240395" y="139768"/>
                  </a:cubicBezTo>
                  <a:cubicBezTo>
                    <a:pt x="237676" y="145207"/>
                    <a:pt x="240395" y="156086"/>
                    <a:pt x="237676" y="164245"/>
                  </a:cubicBezTo>
                  <a:cubicBezTo>
                    <a:pt x="232236" y="175123"/>
                    <a:pt x="229517" y="186002"/>
                    <a:pt x="226797" y="196881"/>
                  </a:cubicBezTo>
                  <a:cubicBezTo>
                    <a:pt x="221358" y="218638"/>
                    <a:pt x="218638" y="237675"/>
                    <a:pt x="213199" y="259433"/>
                  </a:cubicBezTo>
                  <a:cubicBezTo>
                    <a:pt x="210479" y="281190"/>
                    <a:pt x="207759" y="302947"/>
                    <a:pt x="207759" y="324704"/>
                  </a:cubicBezTo>
                  <a:cubicBezTo>
                    <a:pt x="207759" y="327424"/>
                    <a:pt x="207759" y="332863"/>
                    <a:pt x="207759" y="335583"/>
                  </a:cubicBezTo>
                  <a:cubicBezTo>
                    <a:pt x="207759" y="341022"/>
                    <a:pt x="205040" y="343742"/>
                    <a:pt x="205040" y="349181"/>
                  </a:cubicBezTo>
                  <a:cubicBezTo>
                    <a:pt x="205040" y="354621"/>
                    <a:pt x="207759" y="362779"/>
                    <a:pt x="207759" y="368219"/>
                  </a:cubicBezTo>
                  <a:cubicBezTo>
                    <a:pt x="207759" y="370939"/>
                    <a:pt x="207759" y="373658"/>
                    <a:pt x="207759" y="376378"/>
                  </a:cubicBezTo>
                  <a:cubicBezTo>
                    <a:pt x="205040" y="381817"/>
                    <a:pt x="205040" y="384537"/>
                    <a:pt x="205040" y="387256"/>
                  </a:cubicBezTo>
                  <a:cubicBezTo>
                    <a:pt x="205040" y="389976"/>
                    <a:pt x="205040" y="392696"/>
                    <a:pt x="205040" y="395415"/>
                  </a:cubicBezTo>
                  <a:cubicBezTo>
                    <a:pt x="205040" y="398135"/>
                    <a:pt x="205040" y="403574"/>
                    <a:pt x="205040" y="406294"/>
                  </a:cubicBezTo>
                  <a:cubicBezTo>
                    <a:pt x="205040" y="411733"/>
                    <a:pt x="205040" y="417173"/>
                    <a:pt x="205040" y="425332"/>
                  </a:cubicBezTo>
                  <a:cubicBezTo>
                    <a:pt x="205040" y="449809"/>
                    <a:pt x="213199" y="471566"/>
                    <a:pt x="213199" y="493323"/>
                  </a:cubicBezTo>
                  <a:cubicBezTo>
                    <a:pt x="213199" y="517800"/>
                    <a:pt x="215919" y="539557"/>
                    <a:pt x="221358" y="561314"/>
                  </a:cubicBezTo>
                  <a:cubicBezTo>
                    <a:pt x="224077" y="572193"/>
                    <a:pt x="224077" y="580352"/>
                    <a:pt x="226797" y="591231"/>
                  </a:cubicBezTo>
                  <a:cubicBezTo>
                    <a:pt x="229517" y="599390"/>
                    <a:pt x="237676" y="607548"/>
                    <a:pt x="240395" y="618427"/>
                  </a:cubicBezTo>
                  <a:cubicBezTo>
                    <a:pt x="248554" y="637465"/>
                    <a:pt x="262153" y="651063"/>
                    <a:pt x="283910" y="651063"/>
                  </a:cubicBezTo>
                  <a:cubicBezTo>
                    <a:pt x="302948" y="651063"/>
                    <a:pt x="330144" y="629306"/>
                    <a:pt x="338303" y="612988"/>
                  </a:cubicBezTo>
                  <a:cubicBezTo>
                    <a:pt x="346462" y="599390"/>
                    <a:pt x="351901" y="591231"/>
                    <a:pt x="354621" y="577632"/>
                  </a:cubicBezTo>
                  <a:cubicBezTo>
                    <a:pt x="354621" y="550436"/>
                    <a:pt x="354621" y="517800"/>
                    <a:pt x="357341" y="509641"/>
                  </a:cubicBezTo>
                  <a:cubicBezTo>
                    <a:pt x="357341" y="501482"/>
                    <a:pt x="357341" y="490603"/>
                    <a:pt x="362780" y="485164"/>
                  </a:cubicBezTo>
                  <a:cubicBezTo>
                    <a:pt x="365500" y="482444"/>
                    <a:pt x="365500" y="479725"/>
                    <a:pt x="368219" y="474286"/>
                  </a:cubicBezTo>
                  <a:cubicBezTo>
                    <a:pt x="370939" y="471566"/>
                    <a:pt x="373659" y="468846"/>
                    <a:pt x="376378" y="468846"/>
                  </a:cubicBezTo>
                  <a:cubicBezTo>
                    <a:pt x="379098" y="468846"/>
                    <a:pt x="381818" y="471566"/>
                    <a:pt x="384537" y="474286"/>
                  </a:cubicBezTo>
                  <a:cubicBezTo>
                    <a:pt x="387257" y="479725"/>
                    <a:pt x="389977" y="487884"/>
                    <a:pt x="392696" y="493323"/>
                  </a:cubicBezTo>
                  <a:cubicBezTo>
                    <a:pt x="392696" y="501482"/>
                    <a:pt x="395416" y="539557"/>
                    <a:pt x="395416" y="558595"/>
                  </a:cubicBezTo>
                  <a:cubicBezTo>
                    <a:pt x="395416" y="583072"/>
                    <a:pt x="395416" y="610268"/>
                    <a:pt x="398136" y="618427"/>
                  </a:cubicBezTo>
                  <a:cubicBezTo>
                    <a:pt x="398136" y="648343"/>
                    <a:pt x="400855" y="659222"/>
                    <a:pt x="400855" y="678260"/>
                  </a:cubicBezTo>
                </a:path>
              </a:pathLst>
            </a:custGeom>
            <a:grpFill/>
            <a:ln w="27168" cap="flat">
              <a:noFill/>
              <a:prstDash val="solid"/>
              <a:miter/>
            </a:ln>
          </p:spPr>
          <p:txBody>
            <a:bodyPr rtlCol="0" anchor="ctr"/>
            <a:lstStyle/>
            <a:p>
              <a:endParaRPr/>
            </a:p>
          </p:txBody>
        </p:sp>
        <p:sp>
          <p:nvSpPr>
            <p:cNvPr id="36" name="Freeform: Shape 35">
              <a:extLst>
                <a:ext uri="{FF2B5EF4-FFF2-40B4-BE49-F238E27FC236}">
                  <a16:creationId xmlns:a16="http://schemas.microsoft.com/office/drawing/2014/main" id="{71747A0A-4A0D-474C-A3A8-8C14A8B72D4D}"/>
                </a:ext>
              </a:extLst>
            </p:cNvPr>
            <p:cNvSpPr/>
            <p:nvPr/>
          </p:nvSpPr>
          <p:spPr bwMode="black">
            <a:xfrm>
              <a:off x="3829459" y="4200317"/>
              <a:ext cx="598325" cy="761503"/>
            </a:xfrm>
            <a:custGeom>
              <a:avLst/>
              <a:gdLst>
                <a:gd name="connsiteX0" fmla="*/ 360060 w 598324"/>
                <a:gd name="connsiteY0" fmla="*/ 332863 h 761503"/>
                <a:gd name="connsiteX1" fmla="*/ 341023 w 598324"/>
                <a:gd name="connsiteY1" fmla="*/ 370939 h 761503"/>
                <a:gd name="connsiteX2" fmla="*/ 376378 w 598324"/>
                <a:gd name="connsiteY2" fmla="*/ 389976 h 761503"/>
                <a:gd name="connsiteX3" fmla="*/ 425332 w 598324"/>
                <a:gd name="connsiteY3" fmla="*/ 433491 h 761503"/>
                <a:gd name="connsiteX4" fmla="*/ 438930 w 598324"/>
                <a:gd name="connsiteY4" fmla="*/ 463407 h 761503"/>
                <a:gd name="connsiteX5" fmla="*/ 449809 w 598324"/>
                <a:gd name="connsiteY5" fmla="*/ 498762 h 761503"/>
                <a:gd name="connsiteX6" fmla="*/ 457968 w 598324"/>
                <a:gd name="connsiteY6" fmla="*/ 528679 h 761503"/>
                <a:gd name="connsiteX7" fmla="*/ 466127 w 598324"/>
                <a:gd name="connsiteY7" fmla="*/ 564034 h 761503"/>
                <a:gd name="connsiteX8" fmla="*/ 471566 w 598324"/>
                <a:gd name="connsiteY8" fmla="*/ 593950 h 761503"/>
                <a:gd name="connsiteX9" fmla="*/ 479725 w 598324"/>
                <a:gd name="connsiteY9" fmla="*/ 607548 h 761503"/>
                <a:gd name="connsiteX10" fmla="*/ 487884 w 598324"/>
                <a:gd name="connsiteY10" fmla="*/ 623867 h 761503"/>
                <a:gd name="connsiteX11" fmla="*/ 501482 w 598324"/>
                <a:gd name="connsiteY11" fmla="*/ 651063 h 761503"/>
                <a:gd name="connsiteX12" fmla="*/ 523240 w 598324"/>
                <a:gd name="connsiteY12" fmla="*/ 670101 h 761503"/>
                <a:gd name="connsiteX13" fmla="*/ 534119 w 598324"/>
                <a:gd name="connsiteY13" fmla="*/ 686418 h 761503"/>
                <a:gd name="connsiteX14" fmla="*/ 531399 w 598324"/>
                <a:gd name="connsiteY14" fmla="*/ 694578 h 761503"/>
                <a:gd name="connsiteX15" fmla="*/ 498763 w 598324"/>
                <a:gd name="connsiteY15" fmla="*/ 708176 h 761503"/>
                <a:gd name="connsiteX16" fmla="*/ 449809 w 598324"/>
                <a:gd name="connsiteY16" fmla="*/ 700017 h 761503"/>
                <a:gd name="connsiteX17" fmla="*/ 400855 w 598324"/>
                <a:gd name="connsiteY17" fmla="*/ 667381 h 761503"/>
                <a:gd name="connsiteX18" fmla="*/ 381817 w 598324"/>
                <a:gd name="connsiteY18" fmla="*/ 642904 h 761503"/>
                <a:gd name="connsiteX19" fmla="*/ 368219 w 598324"/>
                <a:gd name="connsiteY19" fmla="*/ 610268 h 761503"/>
                <a:gd name="connsiteX20" fmla="*/ 349182 w 598324"/>
                <a:gd name="connsiteY20" fmla="*/ 550436 h 761503"/>
                <a:gd name="connsiteX21" fmla="*/ 338303 w 598324"/>
                <a:gd name="connsiteY21" fmla="*/ 504202 h 761503"/>
                <a:gd name="connsiteX22" fmla="*/ 330144 w 598324"/>
                <a:gd name="connsiteY22" fmla="*/ 477005 h 761503"/>
                <a:gd name="connsiteX23" fmla="*/ 321985 w 598324"/>
                <a:gd name="connsiteY23" fmla="*/ 455248 h 761503"/>
                <a:gd name="connsiteX24" fmla="*/ 305667 w 598324"/>
                <a:gd name="connsiteY24" fmla="*/ 436210 h 761503"/>
                <a:gd name="connsiteX25" fmla="*/ 294788 w 598324"/>
                <a:gd name="connsiteY25" fmla="*/ 441650 h 761503"/>
                <a:gd name="connsiteX26" fmla="*/ 278471 w 598324"/>
                <a:gd name="connsiteY26" fmla="*/ 463407 h 761503"/>
                <a:gd name="connsiteX27" fmla="*/ 264872 w 598324"/>
                <a:gd name="connsiteY27" fmla="*/ 496043 h 761503"/>
                <a:gd name="connsiteX28" fmla="*/ 262153 w 598324"/>
                <a:gd name="connsiteY28" fmla="*/ 517800 h 761503"/>
                <a:gd name="connsiteX29" fmla="*/ 262153 w 598324"/>
                <a:gd name="connsiteY29" fmla="*/ 523239 h 761503"/>
                <a:gd name="connsiteX30" fmla="*/ 262153 w 598324"/>
                <a:gd name="connsiteY30" fmla="*/ 553155 h 761503"/>
                <a:gd name="connsiteX31" fmla="*/ 262153 w 598324"/>
                <a:gd name="connsiteY31" fmla="*/ 629306 h 761503"/>
                <a:gd name="connsiteX32" fmla="*/ 259433 w 598324"/>
                <a:gd name="connsiteY32" fmla="*/ 659222 h 761503"/>
                <a:gd name="connsiteX33" fmla="*/ 283910 w 598324"/>
                <a:gd name="connsiteY33" fmla="*/ 659222 h 761503"/>
                <a:gd name="connsiteX34" fmla="*/ 321985 w 598324"/>
                <a:gd name="connsiteY34" fmla="*/ 675540 h 761503"/>
                <a:gd name="connsiteX35" fmla="*/ 316546 w 598324"/>
                <a:gd name="connsiteY35" fmla="*/ 691858 h 761503"/>
                <a:gd name="connsiteX36" fmla="*/ 300228 w 598324"/>
                <a:gd name="connsiteY36" fmla="*/ 700017 h 761503"/>
                <a:gd name="connsiteX37" fmla="*/ 278471 w 598324"/>
                <a:gd name="connsiteY37" fmla="*/ 702736 h 761503"/>
                <a:gd name="connsiteX38" fmla="*/ 243115 w 598324"/>
                <a:gd name="connsiteY38" fmla="*/ 702736 h 761503"/>
                <a:gd name="connsiteX39" fmla="*/ 221358 w 598324"/>
                <a:gd name="connsiteY39" fmla="*/ 710895 h 761503"/>
                <a:gd name="connsiteX40" fmla="*/ 194161 w 598324"/>
                <a:gd name="connsiteY40" fmla="*/ 702736 h 761503"/>
                <a:gd name="connsiteX41" fmla="*/ 177843 w 598324"/>
                <a:gd name="connsiteY41" fmla="*/ 702736 h 761503"/>
                <a:gd name="connsiteX42" fmla="*/ 126170 w 598324"/>
                <a:gd name="connsiteY42" fmla="*/ 702736 h 761503"/>
                <a:gd name="connsiteX43" fmla="*/ 101693 w 598324"/>
                <a:gd name="connsiteY43" fmla="*/ 702736 h 761503"/>
                <a:gd name="connsiteX44" fmla="*/ 74496 w 598324"/>
                <a:gd name="connsiteY44" fmla="*/ 697297 h 761503"/>
                <a:gd name="connsiteX45" fmla="*/ 58178 w 598324"/>
                <a:gd name="connsiteY45" fmla="*/ 680979 h 761503"/>
                <a:gd name="connsiteX46" fmla="*/ 63617 w 598324"/>
                <a:gd name="connsiteY46" fmla="*/ 672820 h 761503"/>
                <a:gd name="connsiteX47" fmla="*/ 85375 w 598324"/>
                <a:gd name="connsiteY47" fmla="*/ 664661 h 761503"/>
                <a:gd name="connsiteX48" fmla="*/ 128889 w 598324"/>
                <a:gd name="connsiteY48" fmla="*/ 659222 h 761503"/>
                <a:gd name="connsiteX49" fmla="*/ 147927 w 598324"/>
                <a:gd name="connsiteY49" fmla="*/ 659222 h 761503"/>
                <a:gd name="connsiteX50" fmla="*/ 145207 w 598324"/>
                <a:gd name="connsiteY50" fmla="*/ 653783 h 761503"/>
                <a:gd name="connsiteX51" fmla="*/ 131609 w 598324"/>
                <a:gd name="connsiteY51" fmla="*/ 585791 h 761503"/>
                <a:gd name="connsiteX52" fmla="*/ 134329 w 598324"/>
                <a:gd name="connsiteY52" fmla="*/ 498762 h 761503"/>
                <a:gd name="connsiteX53" fmla="*/ 137048 w 598324"/>
                <a:gd name="connsiteY53" fmla="*/ 406294 h 761503"/>
                <a:gd name="connsiteX54" fmla="*/ 134329 w 598324"/>
                <a:gd name="connsiteY54" fmla="*/ 327424 h 761503"/>
                <a:gd name="connsiteX55" fmla="*/ 137048 w 598324"/>
                <a:gd name="connsiteY55" fmla="*/ 253993 h 761503"/>
                <a:gd name="connsiteX56" fmla="*/ 139768 w 598324"/>
                <a:gd name="connsiteY56" fmla="*/ 207759 h 761503"/>
                <a:gd name="connsiteX57" fmla="*/ 137048 w 598324"/>
                <a:gd name="connsiteY57" fmla="*/ 172404 h 761503"/>
                <a:gd name="connsiteX58" fmla="*/ 137048 w 598324"/>
                <a:gd name="connsiteY58" fmla="*/ 112571 h 761503"/>
                <a:gd name="connsiteX59" fmla="*/ 126170 w 598324"/>
                <a:gd name="connsiteY59" fmla="*/ 112571 h 761503"/>
                <a:gd name="connsiteX60" fmla="*/ 101693 w 598324"/>
                <a:gd name="connsiteY60" fmla="*/ 112571 h 761503"/>
                <a:gd name="connsiteX61" fmla="*/ 74496 w 598324"/>
                <a:gd name="connsiteY61" fmla="*/ 107132 h 761503"/>
                <a:gd name="connsiteX62" fmla="*/ 58178 w 598324"/>
                <a:gd name="connsiteY62" fmla="*/ 90814 h 761503"/>
                <a:gd name="connsiteX63" fmla="*/ 63617 w 598324"/>
                <a:gd name="connsiteY63" fmla="*/ 82655 h 761503"/>
                <a:gd name="connsiteX64" fmla="*/ 85375 w 598324"/>
                <a:gd name="connsiteY64" fmla="*/ 74496 h 761503"/>
                <a:gd name="connsiteX65" fmla="*/ 137048 w 598324"/>
                <a:gd name="connsiteY65" fmla="*/ 69057 h 761503"/>
                <a:gd name="connsiteX66" fmla="*/ 145207 w 598324"/>
                <a:gd name="connsiteY66" fmla="*/ 69057 h 761503"/>
                <a:gd name="connsiteX67" fmla="*/ 169684 w 598324"/>
                <a:gd name="connsiteY67" fmla="*/ 58178 h 761503"/>
                <a:gd name="connsiteX68" fmla="*/ 177843 w 598324"/>
                <a:gd name="connsiteY68" fmla="*/ 58178 h 761503"/>
                <a:gd name="connsiteX69" fmla="*/ 205040 w 598324"/>
                <a:gd name="connsiteY69" fmla="*/ 66337 h 761503"/>
                <a:gd name="connsiteX70" fmla="*/ 286629 w 598324"/>
                <a:gd name="connsiteY70" fmla="*/ 63617 h 761503"/>
                <a:gd name="connsiteX71" fmla="*/ 324705 w 598324"/>
                <a:gd name="connsiteY71" fmla="*/ 79936 h 761503"/>
                <a:gd name="connsiteX72" fmla="*/ 319265 w 598324"/>
                <a:gd name="connsiteY72" fmla="*/ 96253 h 761503"/>
                <a:gd name="connsiteX73" fmla="*/ 302948 w 598324"/>
                <a:gd name="connsiteY73" fmla="*/ 104412 h 761503"/>
                <a:gd name="connsiteX74" fmla="*/ 278471 w 598324"/>
                <a:gd name="connsiteY74" fmla="*/ 112571 h 761503"/>
                <a:gd name="connsiteX75" fmla="*/ 232236 w 598324"/>
                <a:gd name="connsiteY75" fmla="*/ 112571 h 761503"/>
                <a:gd name="connsiteX76" fmla="*/ 240395 w 598324"/>
                <a:gd name="connsiteY76" fmla="*/ 137048 h 761503"/>
                <a:gd name="connsiteX77" fmla="*/ 240395 w 598324"/>
                <a:gd name="connsiteY77" fmla="*/ 150647 h 761503"/>
                <a:gd name="connsiteX78" fmla="*/ 243115 w 598324"/>
                <a:gd name="connsiteY78" fmla="*/ 158805 h 761503"/>
                <a:gd name="connsiteX79" fmla="*/ 248554 w 598324"/>
                <a:gd name="connsiteY79" fmla="*/ 188722 h 761503"/>
                <a:gd name="connsiteX80" fmla="*/ 248554 w 598324"/>
                <a:gd name="connsiteY80" fmla="*/ 199600 h 761503"/>
                <a:gd name="connsiteX81" fmla="*/ 248554 w 598324"/>
                <a:gd name="connsiteY81" fmla="*/ 221357 h 761503"/>
                <a:gd name="connsiteX82" fmla="*/ 253994 w 598324"/>
                <a:gd name="connsiteY82" fmla="*/ 264872 h 761503"/>
                <a:gd name="connsiteX83" fmla="*/ 262153 w 598324"/>
                <a:gd name="connsiteY83" fmla="*/ 297508 h 761503"/>
                <a:gd name="connsiteX84" fmla="*/ 264872 w 598324"/>
                <a:gd name="connsiteY84" fmla="*/ 324704 h 761503"/>
                <a:gd name="connsiteX85" fmla="*/ 264872 w 598324"/>
                <a:gd name="connsiteY85" fmla="*/ 332863 h 761503"/>
                <a:gd name="connsiteX86" fmla="*/ 264872 w 598324"/>
                <a:gd name="connsiteY86" fmla="*/ 351901 h 761503"/>
                <a:gd name="connsiteX87" fmla="*/ 262153 w 598324"/>
                <a:gd name="connsiteY87" fmla="*/ 370939 h 761503"/>
                <a:gd name="connsiteX88" fmla="*/ 267592 w 598324"/>
                <a:gd name="connsiteY88" fmla="*/ 384537 h 761503"/>
                <a:gd name="connsiteX89" fmla="*/ 278471 w 598324"/>
                <a:gd name="connsiteY89" fmla="*/ 370939 h 761503"/>
                <a:gd name="connsiteX90" fmla="*/ 297508 w 598324"/>
                <a:gd name="connsiteY90" fmla="*/ 332863 h 761503"/>
                <a:gd name="connsiteX91" fmla="*/ 311106 w 598324"/>
                <a:gd name="connsiteY91" fmla="*/ 305667 h 761503"/>
                <a:gd name="connsiteX92" fmla="*/ 335583 w 598324"/>
                <a:gd name="connsiteY92" fmla="*/ 259433 h 761503"/>
                <a:gd name="connsiteX93" fmla="*/ 354621 w 598324"/>
                <a:gd name="connsiteY93" fmla="*/ 224077 h 761503"/>
                <a:gd name="connsiteX94" fmla="*/ 381817 w 598324"/>
                <a:gd name="connsiteY94" fmla="*/ 172404 h 761503"/>
                <a:gd name="connsiteX95" fmla="*/ 409014 w 598324"/>
                <a:gd name="connsiteY95" fmla="*/ 118011 h 761503"/>
                <a:gd name="connsiteX96" fmla="*/ 411734 w 598324"/>
                <a:gd name="connsiteY96" fmla="*/ 115291 h 761503"/>
                <a:gd name="connsiteX97" fmla="*/ 398136 w 598324"/>
                <a:gd name="connsiteY97" fmla="*/ 115291 h 761503"/>
                <a:gd name="connsiteX98" fmla="*/ 379098 w 598324"/>
                <a:gd name="connsiteY98" fmla="*/ 109852 h 761503"/>
                <a:gd name="connsiteX99" fmla="*/ 368219 w 598324"/>
                <a:gd name="connsiteY99" fmla="*/ 93534 h 761503"/>
                <a:gd name="connsiteX100" fmla="*/ 370939 w 598324"/>
                <a:gd name="connsiteY100" fmla="*/ 85375 h 761503"/>
                <a:gd name="connsiteX101" fmla="*/ 387257 w 598324"/>
                <a:gd name="connsiteY101" fmla="*/ 77216 h 761503"/>
                <a:gd name="connsiteX102" fmla="*/ 422612 w 598324"/>
                <a:gd name="connsiteY102" fmla="*/ 71776 h 761503"/>
                <a:gd name="connsiteX103" fmla="*/ 436211 w 598324"/>
                <a:gd name="connsiteY103" fmla="*/ 71776 h 761503"/>
                <a:gd name="connsiteX104" fmla="*/ 438930 w 598324"/>
                <a:gd name="connsiteY104" fmla="*/ 69057 h 761503"/>
                <a:gd name="connsiteX105" fmla="*/ 452529 w 598324"/>
                <a:gd name="connsiteY105" fmla="*/ 66337 h 761503"/>
                <a:gd name="connsiteX106" fmla="*/ 466127 w 598324"/>
                <a:gd name="connsiteY106" fmla="*/ 69057 h 761503"/>
                <a:gd name="connsiteX107" fmla="*/ 471566 w 598324"/>
                <a:gd name="connsiteY107" fmla="*/ 71776 h 761503"/>
                <a:gd name="connsiteX108" fmla="*/ 515081 w 598324"/>
                <a:gd name="connsiteY108" fmla="*/ 71776 h 761503"/>
                <a:gd name="connsiteX109" fmla="*/ 542277 w 598324"/>
                <a:gd name="connsiteY109" fmla="*/ 88094 h 761503"/>
                <a:gd name="connsiteX110" fmla="*/ 536838 w 598324"/>
                <a:gd name="connsiteY110" fmla="*/ 104412 h 761503"/>
                <a:gd name="connsiteX111" fmla="*/ 525959 w 598324"/>
                <a:gd name="connsiteY111" fmla="*/ 112571 h 761503"/>
                <a:gd name="connsiteX112" fmla="*/ 509642 w 598324"/>
                <a:gd name="connsiteY112" fmla="*/ 115291 h 761503"/>
                <a:gd name="connsiteX113" fmla="*/ 468847 w 598324"/>
                <a:gd name="connsiteY113" fmla="*/ 115291 h 761503"/>
                <a:gd name="connsiteX114" fmla="*/ 457968 w 598324"/>
                <a:gd name="connsiteY114" fmla="*/ 137048 h 761503"/>
                <a:gd name="connsiteX115" fmla="*/ 430771 w 598324"/>
                <a:gd name="connsiteY115" fmla="*/ 194161 h 761503"/>
                <a:gd name="connsiteX116" fmla="*/ 400855 w 598324"/>
                <a:gd name="connsiteY116" fmla="*/ 262152 h 761503"/>
                <a:gd name="connsiteX117" fmla="*/ 360060 w 598324"/>
                <a:gd name="connsiteY117" fmla="*/ 332863 h 76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598324" h="761503">
                  <a:moveTo>
                    <a:pt x="360060" y="332863"/>
                  </a:moveTo>
                  <a:cubicBezTo>
                    <a:pt x="351901" y="343742"/>
                    <a:pt x="341023" y="357340"/>
                    <a:pt x="341023" y="370939"/>
                  </a:cubicBezTo>
                  <a:cubicBezTo>
                    <a:pt x="341023" y="379098"/>
                    <a:pt x="357341" y="381817"/>
                    <a:pt x="376378" y="389976"/>
                  </a:cubicBezTo>
                  <a:cubicBezTo>
                    <a:pt x="395416" y="398135"/>
                    <a:pt x="417173" y="417173"/>
                    <a:pt x="425332" y="433491"/>
                  </a:cubicBezTo>
                  <a:cubicBezTo>
                    <a:pt x="430771" y="444369"/>
                    <a:pt x="436211" y="452528"/>
                    <a:pt x="438930" y="463407"/>
                  </a:cubicBezTo>
                  <a:cubicBezTo>
                    <a:pt x="444370" y="474286"/>
                    <a:pt x="447089" y="487884"/>
                    <a:pt x="449809" y="498762"/>
                  </a:cubicBezTo>
                  <a:cubicBezTo>
                    <a:pt x="452529" y="512361"/>
                    <a:pt x="452529" y="517800"/>
                    <a:pt x="457968" y="528679"/>
                  </a:cubicBezTo>
                  <a:cubicBezTo>
                    <a:pt x="463407" y="539557"/>
                    <a:pt x="463407" y="553155"/>
                    <a:pt x="466127" y="564034"/>
                  </a:cubicBezTo>
                  <a:cubicBezTo>
                    <a:pt x="468847" y="572193"/>
                    <a:pt x="468847" y="585791"/>
                    <a:pt x="471566" y="593950"/>
                  </a:cubicBezTo>
                  <a:cubicBezTo>
                    <a:pt x="474286" y="599390"/>
                    <a:pt x="477006" y="602109"/>
                    <a:pt x="479725" y="607548"/>
                  </a:cubicBezTo>
                  <a:cubicBezTo>
                    <a:pt x="482445" y="612988"/>
                    <a:pt x="487884" y="618427"/>
                    <a:pt x="487884" y="623867"/>
                  </a:cubicBezTo>
                  <a:cubicBezTo>
                    <a:pt x="490604" y="634745"/>
                    <a:pt x="496043" y="642904"/>
                    <a:pt x="501482" y="651063"/>
                  </a:cubicBezTo>
                  <a:cubicBezTo>
                    <a:pt x="506922" y="661942"/>
                    <a:pt x="512361" y="664661"/>
                    <a:pt x="523240" y="670101"/>
                  </a:cubicBezTo>
                  <a:cubicBezTo>
                    <a:pt x="528679" y="672820"/>
                    <a:pt x="534119" y="680979"/>
                    <a:pt x="534119" y="686418"/>
                  </a:cubicBezTo>
                  <a:cubicBezTo>
                    <a:pt x="534119" y="689138"/>
                    <a:pt x="534119" y="691858"/>
                    <a:pt x="531399" y="694578"/>
                  </a:cubicBezTo>
                  <a:cubicBezTo>
                    <a:pt x="525959" y="702736"/>
                    <a:pt x="512361" y="708176"/>
                    <a:pt x="498763" y="708176"/>
                  </a:cubicBezTo>
                  <a:cubicBezTo>
                    <a:pt x="485165" y="708176"/>
                    <a:pt x="466127" y="705456"/>
                    <a:pt x="449809" y="700017"/>
                  </a:cubicBezTo>
                  <a:cubicBezTo>
                    <a:pt x="430771" y="694578"/>
                    <a:pt x="409014" y="675540"/>
                    <a:pt x="400855" y="667381"/>
                  </a:cubicBezTo>
                  <a:cubicBezTo>
                    <a:pt x="392696" y="659222"/>
                    <a:pt x="387257" y="651063"/>
                    <a:pt x="381817" y="642904"/>
                  </a:cubicBezTo>
                  <a:cubicBezTo>
                    <a:pt x="376378" y="632025"/>
                    <a:pt x="370939" y="623867"/>
                    <a:pt x="368219" y="610268"/>
                  </a:cubicBezTo>
                  <a:cubicBezTo>
                    <a:pt x="360060" y="588511"/>
                    <a:pt x="357341" y="574913"/>
                    <a:pt x="349182" y="550436"/>
                  </a:cubicBezTo>
                  <a:cubicBezTo>
                    <a:pt x="343742" y="534118"/>
                    <a:pt x="341023" y="520520"/>
                    <a:pt x="338303" y="504202"/>
                  </a:cubicBezTo>
                  <a:cubicBezTo>
                    <a:pt x="335583" y="493323"/>
                    <a:pt x="332864" y="485164"/>
                    <a:pt x="330144" y="477005"/>
                  </a:cubicBezTo>
                  <a:cubicBezTo>
                    <a:pt x="327424" y="471566"/>
                    <a:pt x="324705" y="463407"/>
                    <a:pt x="321985" y="455248"/>
                  </a:cubicBezTo>
                  <a:cubicBezTo>
                    <a:pt x="316546" y="444369"/>
                    <a:pt x="311106" y="436210"/>
                    <a:pt x="305667" y="436210"/>
                  </a:cubicBezTo>
                  <a:cubicBezTo>
                    <a:pt x="302948" y="436210"/>
                    <a:pt x="300228" y="438930"/>
                    <a:pt x="294788" y="441650"/>
                  </a:cubicBezTo>
                  <a:cubicBezTo>
                    <a:pt x="289349" y="447089"/>
                    <a:pt x="283910" y="455248"/>
                    <a:pt x="278471" y="463407"/>
                  </a:cubicBezTo>
                  <a:cubicBezTo>
                    <a:pt x="270312" y="474286"/>
                    <a:pt x="267592" y="485164"/>
                    <a:pt x="264872" y="496043"/>
                  </a:cubicBezTo>
                  <a:cubicBezTo>
                    <a:pt x="264872" y="504202"/>
                    <a:pt x="262153" y="512361"/>
                    <a:pt x="262153" y="517800"/>
                  </a:cubicBezTo>
                  <a:cubicBezTo>
                    <a:pt x="262153" y="520520"/>
                    <a:pt x="262153" y="520520"/>
                    <a:pt x="262153" y="523239"/>
                  </a:cubicBezTo>
                  <a:cubicBezTo>
                    <a:pt x="262153" y="528679"/>
                    <a:pt x="262153" y="544997"/>
                    <a:pt x="262153" y="553155"/>
                  </a:cubicBezTo>
                  <a:cubicBezTo>
                    <a:pt x="262153" y="583072"/>
                    <a:pt x="264872" y="599390"/>
                    <a:pt x="262153" y="629306"/>
                  </a:cubicBezTo>
                  <a:cubicBezTo>
                    <a:pt x="262153" y="640184"/>
                    <a:pt x="262153" y="648343"/>
                    <a:pt x="259433" y="659222"/>
                  </a:cubicBezTo>
                  <a:cubicBezTo>
                    <a:pt x="270312" y="659222"/>
                    <a:pt x="278471" y="659222"/>
                    <a:pt x="283910" y="659222"/>
                  </a:cubicBezTo>
                  <a:cubicBezTo>
                    <a:pt x="297508" y="659222"/>
                    <a:pt x="321985" y="659222"/>
                    <a:pt x="321985" y="675540"/>
                  </a:cubicBezTo>
                  <a:cubicBezTo>
                    <a:pt x="321985" y="683699"/>
                    <a:pt x="319265" y="686418"/>
                    <a:pt x="316546" y="691858"/>
                  </a:cubicBezTo>
                  <a:cubicBezTo>
                    <a:pt x="311106" y="697297"/>
                    <a:pt x="305667" y="700017"/>
                    <a:pt x="300228" y="700017"/>
                  </a:cubicBezTo>
                  <a:cubicBezTo>
                    <a:pt x="292069" y="702736"/>
                    <a:pt x="283910" y="702736"/>
                    <a:pt x="278471" y="702736"/>
                  </a:cubicBezTo>
                  <a:cubicBezTo>
                    <a:pt x="275751" y="702736"/>
                    <a:pt x="259433" y="702736"/>
                    <a:pt x="243115" y="702736"/>
                  </a:cubicBezTo>
                  <a:cubicBezTo>
                    <a:pt x="237676" y="708176"/>
                    <a:pt x="229517" y="710895"/>
                    <a:pt x="221358" y="710895"/>
                  </a:cubicBezTo>
                  <a:cubicBezTo>
                    <a:pt x="213199" y="710895"/>
                    <a:pt x="202320" y="708176"/>
                    <a:pt x="194161" y="702736"/>
                  </a:cubicBezTo>
                  <a:cubicBezTo>
                    <a:pt x="186002" y="702736"/>
                    <a:pt x="180563" y="702736"/>
                    <a:pt x="177843" y="702736"/>
                  </a:cubicBezTo>
                  <a:cubicBezTo>
                    <a:pt x="164245" y="702736"/>
                    <a:pt x="139768" y="702736"/>
                    <a:pt x="126170" y="702736"/>
                  </a:cubicBezTo>
                  <a:cubicBezTo>
                    <a:pt x="118011" y="702736"/>
                    <a:pt x="109852" y="702736"/>
                    <a:pt x="101693" y="702736"/>
                  </a:cubicBezTo>
                  <a:cubicBezTo>
                    <a:pt x="93534" y="702736"/>
                    <a:pt x="82655" y="702736"/>
                    <a:pt x="74496" y="697297"/>
                  </a:cubicBezTo>
                  <a:cubicBezTo>
                    <a:pt x="66337" y="694578"/>
                    <a:pt x="58178" y="686418"/>
                    <a:pt x="58178" y="680979"/>
                  </a:cubicBezTo>
                  <a:cubicBezTo>
                    <a:pt x="58178" y="678260"/>
                    <a:pt x="58178" y="675540"/>
                    <a:pt x="63617" y="672820"/>
                  </a:cubicBezTo>
                  <a:cubicBezTo>
                    <a:pt x="69057" y="670101"/>
                    <a:pt x="79935" y="667381"/>
                    <a:pt x="85375" y="664661"/>
                  </a:cubicBezTo>
                  <a:cubicBezTo>
                    <a:pt x="104412" y="661942"/>
                    <a:pt x="123450" y="659222"/>
                    <a:pt x="128889" y="659222"/>
                  </a:cubicBezTo>
                  <a:cubicBezTo>
                    <a:pt x="134329" y="659222"/>
                    <a:pt x="139768" y="659222"/>
                    <a:pt x="147927" y="659222"/>
                  </a:cubicBezTo>
                  <a:cubicBezTo>
                    <a:pt x="147927" y="656502"/>
                    <a:pt x="145207" y="653783"/>
                    <a:pt x="145207" y="653783"/>
                  </a:cubicBezTo>
                  <a:cubicBezTo>
                    <a:pt x="131609" y="632025"/>
                    <a:pt x="131609" y="610268"/>
                    <a:pt x="131609" y="585791"/>
                  </a:cubicBezTo>
                  <a:cubicBezTo>
                    <a:pt x="131609" y="555875"/>
                    <a:pt x="131609" y="528679"/>
                    <a:pt x="134329" y="498762"/>
                  </a:cubicBezTo>
                  <a:cubicBezTo>
                    <a:pt x="134329" y="468846"/>
                    <a:pt x="137048" y="436210"/>
                    <a:pt x="137048" y="406294"/>
                  </a:cubicBezTo>
                  <a:cubicBezTo>
                    <a:pt x="137048" y="379098"/>
                    <a:pt x="134329" y="354621"/>
                    <a:pt x="134329" y="327424"/>
                  </a:cubicBezTo>
                  <a:cubicBezTo>
                    <a:pt x="134329" y="302947"/>
                    <a:pt x="137048" y="278470"/>
                    <a:pt x="137048" y="253993"/>
                  </a:cubicBezTo>
                  <a:cubicBezTo>
                    <a:pt x="137048" y="237675"/>
                    <a:pt x="139768" y="224077"/>
                    <a:pt x="139768" y="207759"/>
                  </a:cubicBezTo>
                  <a:cubicBezTo>
                    <a:pt x="139768" y="196881"/>
                    <a:pt x="137048" y="183282"/>
                    <a:pt x="137048" y="172404"/>
                  </a:cubicBezTo>
                  <a:cubicBezTo>
                    <a:pt x="137048" y="150647"/>
                    <a:pt x="137048" y="131609"/>
                    <a:pt x="137048" y="112571"/>
                  </a:cubicBezTo>
                  <a:cubicBezTo>
                    <a:pt x="134329" y="112571"/>
                    <a:pt x="137048" y="112571"/>
                    <a:pt x="126170" y="112571"/>
                  </a:cubicBezTo>
                  <a:cubicBezTo>
                    <a:pt x="118011" y="112571"/>
                    <a:pt x="109852" y="112571"/>
                    <a:pt x="101693" y="112571"/>
                  </a:cubicBezTo>
                  <a:cubicBezTo>
                    <a:pt x="93534" y="112571"/>
                    <a:pt x="82655" y="109852"/>
                    <a:pt x="74496" y="107132"/>
                  </a:cubicBezTo>
                  <a:cubicBezTo>
                    <a:pt x="66337" y="104412"/>
                    <a:pt x="58178" y="96253"/>
                    <a:pt x="58178" y="90814"/>
                  </a:cubicBezTo>
                  <a:cubicBezTo>
                    <a:pt x="58178" y="88094"/>
                    <a:pt x="58178" y="85375"/>
                    <a:pt x="63617" y="82655"/>
                  </a:cubicBezTo>
                  <a:cubicBezTo>
                    <a:pt x="69057" y="79936"/>
                    <a:pt x="79935" y="77216"/>
                    <a:pt x="85375" y="74496"/>
                  </a:cubicBezTo>
                  <a:cubicBezTo>
                    <a:pt x="104412" y="71776"/>
                    <a:pt x="128889" y="69057"/>
                    <a:pt x="137048" y="69057"/>
                  </a:cubicBezTo>
                  <a:cubicBezTo>
                    <a:pt x="137048" y="69057"/>
                    <a:pt x="139768" y="69057"/>
                    <a:pt x="145207" y="69057"/>
                  </a:cubicBezTo>
                  <a:cubicBezTo>
                    <a:pt x="150646" y="60898"/>
                    <a:pt x="158806" y="58178"/>
                    <a:pt x="169684" y="58178"/>
                  </a:cubicBezTo>
                  <a:cubicBezTo>
                    <a:pt x="172404" y="58178"/>
                    <a:pt x="175123" y="58178"/>
                    <a:pt x="177843" y="58178"/>
                  </a:cubicBezTo>
                  <a:cubicBezTo>
                    <a:pt x="186002" y="58178"/>
                    <a:pt x="196881" y="63617"/>
                    <a:pt x="205040" y="66337"/>
                  </a:cubicBezTo>
                  <a:cubicBezTo>
                    <a:pt x="237676" y="66337"/>
                    <a:pt x="273031" y="63617"/>
                    <a:pt x="286629" y="63617"/>
                  </a:cubicBezTo>
                  <a:cubicBezTo>
                    <a:pt x="300228" y="63617"/>
                    <a:pt x="324705" y="63617"/>
                    <a:pt x="324705" y="79936"/>
                  </a:cubicBezTo>
                  <a:cubicBezTo>
                    <a:pt x="324705" y="88094"/>
                    <a:pt x="321985" y="90814"/>
                    <a:pt x="319265" y="96253"/>
                  </a:cubicBezTo>
                  <a:cubicBezTo>
                    <a:pt x="313826" y="101693"/>
                    <a:pt x="308387" y="104412"/>
                    <a:pt x="302948" y="104412"/>
                  </a:cubicBezTo>
                  <a:cubicBezTo>
                    <a:pt x="289349" y="112571"/>
                    <a:pt x="283910" y="112571"/>
                    <a:pt x="278471" y="112571"/>
                  </a:cubicBezTo>
                  <a:cubicBezTo>
                    <a:pt x="273031" y="112571"/>
                    <a:pt x="253994" y="112571"/>
                    <a:pt x="232236" y="112571"/>
                  </a:cubicBezTo>
                  <a:cubicBezTo>
                    <a:pt x="237676" y="120730"/>
                    <a:pt x="240395" y="128889"/>
                    <a:pt x="240395" y="137048"/>
                  </a:cubicBezTo>
                  <a:cubicBezTo>
                    <a:pt x="240395" y="142487"/>
                    <a:pt x="240395" y="145207"/>
                    <a:pt x="240395" y="150647"/>
                  </a:cubicBezTo>
                  <a:cubicBezTo>
                    <a:pt x="240395" y="153366"/>
                    <a:pt x="240395" y="156086"/>
                    <a:pt x="243115" y="158805"/>
                  </a:cubicBezTo>
                  <a:cubicBezTo>
                    <a:pt x="245835" y="169684"/>
                    <a:pt x="245835" y="180563"/>
                    <a:pt x="248554" y="188722"/>
                  </a:cubicBezTo>
                  <a:cubicBezTo>
                    <a:pt x="248554" y="191441"/>
                    <a:pt x="248554" y="194161"/>
                    <a:pt x="248554" y="199600"/>
                  </a:cubicBezTo>
                  <a:cubicBezTo>
                    <a:pt x="248554" y="207759"/>
                    <a:pt x="248554" y="213198"/>
                    <a:pt x="248554" y="221357"/>
                  </a:cubicBezTo>
                  <a:cubicBezTo>
                    <a:pt x="248554" y="234956"/>
                    <a:pt x="251274" y="248554"/>
                    <a:pt x="253994" y="264872"/>
                  </a:cubicBezTo>
                  <a:cubicBezTo>
                    <a:pt x="256713" y="275751"/>
                    <a:pt x="259433" y="286629"/>
                    <a:pt x="262153" y="297508"/>
                  </a:cubicBezTo>
                  <a:cubicBezTo>
                    <a:pt x="264872" y="305667"/>
                    <a:pt x="264872" y="313826"/>
                    <a:pt x="264872" y="324704"/>
                  </a:cubicBezTo>
                  <a:cubicBezTo>
                    <a:pt x="264872" y="327424"/>
                    <a:pt x="264872" y="330144"/>
                    <a:pt x="264872" y="332863"/>
                  </a:cubicBezTo>
                  <a:cubicBezTo>
                    <a:pt x="264872" y="338303"/>
                    <a:pt x="264872" y="346462"/>
                    <a:pt x="264872" y="351901"/>
                  </a:cubicBezTo>
                  <a:cubicBezTo>
                    <a:pt x="264872" y="357340"/>
                    <a:pt x="262153" y="365499"/>
                    <a:pt x="262153" y="370939"/>
                  </a:cubicBezTo>
                  <a:cubicBezTo>
                    <a:pt x="262153" y="376378"/>
                    <a:pt x="264872" y="384537"/>
                    <a:pt x="267592" y="384537"/>
                  </a:cubicBezTo>
                  <a:cubicBezTo>
                    <a:pt x="273031" y="384537"/>
                    <a:pt x="275751" y="376378"/>
                    <a:pt x="278471" y="370939"/>
                  </a:cubicBezTo>
                  <a:cubicBezTo>
                    <a:pt x="283910" y="360060"/>
                    <a:pt x="289349" y="346462"/>
                    <a:pt x="297508" y="332863"/>
                  </a:cubicBezTo>
                  <a:cubicBezTo>
                    <a:pt x="302948" y="324704"/>
                    <a:pt x="305667" y="313826"/>
                    <a:pt x="311106" y="305667"/>
                  </a:cubicBezTo>
                  <a:cubicBezTo>
                    <a:pt x="319265" y="289349"/>
                    <a:pt x="327424" y="275751"/>
                    <a:pt x="335583" y="259433"/>
                  </a:cubicBezTo>
                  <a:cubicBezTo>
                    <a:pt x="341023" y="248554"/>
                    <a:pt x="349182" y="234956"/>
                    <a:pt x="354621" y="224077"/>
                  </a:cubicBezTo>
                  <a:cubicBezTo>
                    <a:pt x="362780" y="207759"/>
                    <a:pt x="370939" y="191441"/>
                    <a:pt x="381817" y="172404"/>
                  </a:cubicBezTo>
                  <a:cubicBezTo>
                    <a:pt x="389977" y="153366"/>
                    <a:pt x="400855" y="134329"/>
                    <a:pt x="409014" y="118011"/>
                  </a:cubicBezTo>
                  <a:cubicBezTo>
                    <a:pt x="409014" y="115291"/>
                    <a:pt x="409014" y="115291"/>
                    <a:pt x="411734" y="115291"/>
                  </a:cubicBezTo>
                  <a:cubicBezTo>
                    <a:pt x="406294" y="115291"/>
                    <a:pt x="400855" y="115291"/>
                    <a:pt x="398136" y="115291"/>
                  </a:cubicBezTo>
                  <a:cubicBezTo>
                    <a:pt x="392696" y="115291"/>
                    <a:pt x="384537" y="115291"/>
                    <a:pt x="379098" y="109852"/>
                  </a:cubicBezTo>
                  <a:cubicBezTo>
                    <a:pt x="373659" y="107132"/>
                    <a:pt x="368219" y="98973"/>
                    <a:pt x="368219" y="93534"/>
                  </a:cubicBezTo>
                  <a:cubicBezTo>
                    <a:pt x="368219" y="90814"/>
                    <a:pt x="368219" y="88094"/>
                    <a:pt x="370939" y="85375"/>
                  </a:cubicBezTo>
                  <a:cubicBezTo>
                    <a:pt x="373659" y="82655"/>
                    <a:pt x="381817" y="79936"/>
                    <a:pt x="387257" y="77216"/>
                  </a:cubicBezTo>
                  <a:cubicBezTo>
                    <a:pt x="400855" y="74496"/>
                    <a:pt x="414453" y="71776"/>
                    <a:pt x="422612" y="71776"/>
                  </a:cubicBezTo>
                  <a:cubicBezTo>
                    <a:pt x="425332" y="71776"/>
                    <a:pt x="430771" y="71776"/>
                    <a:pt x="436211" y="71776"/>
                  </a:cubicBezTo>
                  <a:cubicBezTo>
                    <a:pt x="436211" y="71776"/>
                    <a:pt x="438930" y="69057"/>
                    <a:pt x="438930" y="69057"/>
                  </a:cubicBezTo>
                  <a:cubicBezTo>
                    <a:pt x="444370" y="66337"/>
                    <a:pt x="447089" y="66337"/>
                    <a:pt x="452529" y="66337"/>
                  </a:cubicBezTo>
                  <a:cubicBezTo>
                    <a:pt x="457968" y="66337"/>
                    <a:pt x="460688" y="66337"/>
                    <a:pt x="466127" y="69057"/>
                  </a:cubicBezTo>
                  <a:cubicBezTo>
                    <a:pt x="468847" y="69057"/>
                    <a:pt x="471566" y="71776"/>
                    <a:pt x="471566" y="71776"/>
                  </a:cubicBezTo>
                  <a:cubicBezTo>
                    <a:pt x="490604" y="71776"/>
                    <a:pt x="506922" y="71776"/>
                    <a:pt x="515081" y="71776"/>
                  </a:cubicBezTo>
                  <a:cubicBezTo>
                    <a:pt x="523240" y="71776"/>
                    <a:pt x="542277" y="71776"/>
                    <a:pt x="542277" y="88094"/>
                  </a:cubicBezTo>
                  <a:cubicBezTo>
                    <a:pt x="542277" y="96253"/>
                    <a:pt x="542277" y="98973"/>
                    <a:pt x="536838" y="104412"/>
                  </a:cubicBezTo>
                  <a:cubicBezTo>
                    <a:pt x="534119" y="109852"/>
                    <a:pt x="528679" y="112571"/>
                    <a:pt x="525959" y="112571"/>
                  </a:cubicBezTo>
                  <a:cubicBezTo>
                    <a:pt x="520520" y="115291"/>
                    <a:pt x="515081" y="115291"/>
                    <a:pt x="509642" y="115291"/>
                  </a:cubicBezTo>
                  <a:cubicBezTo>
                    <a:pt x="506922" y="115291"/>
                    <a:pt x="487884" y="115291"/>
                    <a:pt x="468847" y="115291"/>
                  </a:cubicBezTo>
                  <a:cubicBezTo>
                    <a:pt x="466127" y="123450"/>
                    <a:pt x="460688" y="128889"/>
                    <a:pt x="457968" y="137048"/>
                  </a:cubicBezTo>
                  <a:cubicBezTo>
                    <a:pt x="447089" y="156086"/>
                    <a:pt x="438930" y="175123"/>
                    <a:pt x="430771" y="194161"/>
                  </a:cubicBezTo>
                  <a:cubicBezTo>
                    <a:pt x="419893" y="215918"/>
                    <a:pt x="411734" y="240395"/>
                    <a:pt x="400855" y="262152"/>
                  </a:cubicBezTo>
                  <a:cubicBezTo>
                    <a:pt x="387257" y="289349"/>
                    <a:pt x="373659" y="311106"/>
                    <a:pt x="360060" y="332863"/>
                  </a:cubicBezTo>
                </a:path>
              </a:pathLst>
            </a:custGeom>
            <a:grpFill/>
            <a:ln w="27168" cap="flat">
              <a:noFill/>
              <a:prstDash val="solid"/>
              <a:miter/>
            </a:ln>
          </p:spPr>
          <p:txBody>
            <a:bodyPr rtlCol="0" anchor="ctr"/>
            <a:lstStyle/>
            <a:p>
              <a:endParaRPr/>
            </a:p>
          </p:txBody>
        </p:sp>
        <p:sp>
          <p:nvSpPr>
            <p:cNvPr id="37" name="Freeform: Shape 36">
              <a:extLst>
                <a:ext uri="{FF2B5EF4-FFF2-40B4-BE49-F238E27FC236}">
                  <a16:creationId xmlns:a16="http://schemas.microsoft.com/office/drawing/2014/main" id="{A5536A8A-2076-4C05-9C5C-7E9AD95BA4CB}"/>
                </a:ext>
              </a:extLst>
            </p:cNvPr>
            <p:cNvSpPr/>
            <p:nvPr/>
          </p:nvSpPr>
          <p:spPr bwMode="black">
            <a:xfrm>
              <a:off x="4335316" y="4186718"/>
              <a:ext cx="353556" cy="761503"/>
            </a:xfrm>
            <a:custGeom>
              <a:avLst/>
              <a:gdLst>
                <a:gd name="connsiteX0" fmla="*/ 283910 w 353555"/>
                <a:gd name="connsiteY0" fmla="*/ 672820 h 761503"/>
                <a:gd name="connsiteX1" fmla="*/ 321985 w 353555"/>
                <a:gd name="connsiteY1" fmla="*/ 689138 h 761503"/>
                <a:gd name="connsiteX2" fmla="*/ 316546 w 353555"/>
                <a:gd name="connsiteY2" fmla="*/ 705456 h 761503"/>
                <a:gd name="connsiteX3" fmla="*/ 300228 w 353555"/>
                <a:gd name="connsiteY3" fmla="*/ 713615 h 761503"/>
                <a:gd name="connsiteX4" fmla="*/ 278471 w 353555"/>
                <a:gd name="connsiteY4" fmla="*/ 716335 h 761503"/>
                <a:gd name="connsiteX5" fmla="*/ 237676 w 353555"/>
                <a:gd name="connsiteY5" fmla="*/ 716335 h 761503"/>
                <a:gd name="connsiteX6" fmla="*/ 180563 w 353555"/>
                <a:gd name="connsiteY6" fmla="*/ 719054 h 761503"/>
                <a:gd name="connsiteX7" fmla="*/ 126170 w 353555"/>
                <a:gd name="connsiteY7" fmla="*/ 719054 h 761503"/>
                <a:gd name="connsiteX8" fmla="*/ 101693 w 353555"/>
                <a:gd name="connsiteY8" fmla="*/ 719054 h 761503"/>
                <a:gd name="connsiteX9" fmla="*/ 74496 w 353555"/>
                <a:gd name="connsiteY9" fmla="*/ 713615 h 761503"/>
                <a:gd name="connsiteX10" fmla="*/ 58178 w 353555"/>
                <a:gd name="connsiteY10" fmla="*/ 697297 h 761503"/>
                <a:gd name="connsiteX11" fmla="*/ 63617 w 353555"/>
                <a:gd name="connsiteY11" fmla="*/ 689138 h 761503"/>
                <a:gd name="connsiteX12" fmla="*/ 85375 w 353555"/>
                <a:gd name="connsiteY12" fmla="*/ 680979 h 761503"/>
                <a:gd name="connsiteX13" fmla="*/ 131609 w 353555"/>
                <a:gd name="connsiteY13" fmla="*/ 675540 h 761503"/>
                <a:gd name="connsiteX14" fmla="*/ 142488 w 353555"/>
                <a:gd name="connsiteY14" fmla="*/ 675540 h 761503"/>
                <a:gd name="connsiteX15" fmla="*/ 131609 w 353555"/>
                <a:gd name="connsiteY15" fmla="*/ 653783 h 761503"/>
                <a:gd name="connsiteX16" fmla="*/ 128889 w 353555"/>
                <a:gd name="connsiteY16" fmla="*/ 640184 h 761503"/>
                <a:gd name="connsiteX17" fmla="*/ 128889 w 353555"/>
                <a:gd name="connsiteY17" fmla="*/ 629306 h 761503"/>
                <a:gd name="connsiteX18" fmla="*/ 128889 w 353555"/>
                <a:gd name="connsiteY18" fmla="*/ 621147 h 761503"/>
                <a:gd name="connsiteX19" fmla="*/ 128889 w 353555"/>
                <a:gd name="connsiteY19" fmla="*/ 593950 h 761503"/>
                <a:gd name="connsiteX20" fmla="*/ 128889 w 353555"/>
                <a:gd name="connsiteY20" fmla="*/ 583072 h 761503"/>
                <a:gd name="connsiteX21" fmla="*/ 128889 w 353555"/>
                <a:gd name="connsiteY21" fmla="*/ 436210 h 761503"/>
                <a:gd name="connsiteX22" fmla="*/ 128889 w 353555"/>
                <a:gd name="connsiteY22" fmla="*/ 357340 h 761503"/>
                <a:gd name="connsiteX23" fmla="*/ 131609 w 353555"/>
                <a:gd name="connsiteY23" fmla="*/ 289349 h 761503"/>
                <a:gd name="connsiteX24" fmla="*/ 131609 w 353555"/>
                <a:gd name="connsiteY24" fmla="*/ 251274 h 761503"/>
                <a:gd name="connsiteX25" fmla="*/ 131609 w 353555"/>
                <a:gd name="connsiteY25" fmla="*/ 205040 h 761503"/>
                <a:gd name="connsiteX26" fmla="*/ 131609 w 353555"/>
                <a:gd name="connsiteY26" fmla="*/ 139768 h 761503"/>
                <a:gd name="connsiteX27" fmla="*/ 131609 w 353555"/>
                <a:gd name="connsiteY27" fmla="*/ 128889 h 761503"/>
                <a:gd name="connsiteX28" fmla="*/ 126170 w 353555"/>
                <a:gd name="connsiteY28" fmla="*/ 128889 h 761503"/>
                <a:gd name="connsiteX29" fmla="*/ 101693 w 353555"/>
                <a:gd name="connsiteY29" fmla="*/ 128889 h 761503"/>
                <a:gd name="connsiteX30" fmla="*/ 74496 w 353555"/>
                <a:gd name="connsiteY30" fmla="*/ 123450 h 761503"/>
                <a:gd name="connsiteX31" fmla="*/ 58178 w 353555"/>
                <a:gd name="connsiteY31" fmla="*/ 107132 h 761503"/>
                <a:gd name="connsiteX32" fmla="*/ 60898 w 353555"/>
                <a:gd name="connsiteY32" fmla="*/ 98973 h 761503"/>
                <a:gd name="connsiteX33" fmla="*/ 82655 w 353555"/>
                <a:gd name="connsiteY33" fmla="*/ 93534 h 761503"/>
                <a:gd name="connsiteX34" fmla="*/ 131609 w 353555"/>
                <a:gd name="connsiteY34" fmla="*/ 88094 h 761503"/>
                <a:gd name="connsiteX35" fmla="*/ 131609 w 353555"/>
                <a:gd name="connsiteY35" fmla="*/ 82655 h 761503"/>
                <a:gd name="connsiteX36" fmla="*/ 134329 w 353555"/>
                <a:gd name="connsiteY36" fmla="*/ 71776 h 761503"/>
                <a:gd name="connsiteX37" fmla="*/ 147927 w 353555"/>
                <a:gd name="connsiteY37" fmla="*/ 63617 h 761503"/>
                <a:gd name="connsiteX38" fmla="*/ 164245 w 353555"/>
                <a:gd name="connsiteY38" fmla="*/ 58178 h 761503"/>
                <a:gd name="connsiteX39" fmla="*/ 177843 w 353555"/>
                <a:gd name="connsiteY39" fmla="*/ 58178 h 761503"/>
                <a:gd name="connsiteX40" fmla="*/ 196881 w 353555"/>
                <a:gd name="connsiteY40" fmla="*/ 60898 h 761503"/>
                <a:gd name="connsiteX41" fmla="*/ 232236 w 353555"/>
                <a:gd name="connsiteY41" fmla="*/ 88094 h 761503"/>
                <a:gd name="connsiteX42" fmla="*/ 278471 w 353555"/>
                <a:gd name="connsiteY42" fmla="*/ 88094 h 761503"/>
                <a:gd name="connsiteX43" fmla="*/ 316546 w 353555"/>
                <a:gd name="connsiteY43" fmla="*/ 104412 h 761503"/>
                <a:gd name="connsiteX44" fmla="*/ 311106 w 353555"/>
                <a:gd name="connsiteY44" fmla="*/ 120730 h 761503"/>
                <a:gd name="connsiteX45" fmla="*/ 294788 w 353555"/>
                <a:gd name="connsiteY45" fmla="*/ 128889 h 761503"/>
                <a:gd name="connsiteX46" fmla="*/ 273031 w 353555"/>
                <a:gd name="connsiteY46" fmla="*/ 131609 h 761503"/>
                <a:gd name="connsiteX47" fmla="*/ 243115 w 353555"/>
                <a:gd name="connsiteY47" fmla="*/ 131609 h 761503"/>
                <a:gd name="connsiteX48" fmla="*/ 243115 w 353555"/>
                <a:gd name="connsiteY48" fmla="*/ 134329 h 761503"/>
                <a:gd name="connsiteX49" fmla="*/ 248554 w 353555"/>
                <a:gd name="connsiteY49" fmla="*/ 169684 h 761503"/>
                <a:gd name="connsiteX50" fmla="*/ 251274 w 353555"/>
                <a:gd name="connsiteY50" fmla="*/ 205040 h 761503"/>
                <a:gd name="connsiteX51" fmla="*/ 251274 w 353555"/>
                <a:gd name="connsiteY51" fmla="*/ 240395 h 761503"/>
                <a:gd name="connsiteX52" fmla="*/ 251274 w 353555"/>
                <a:gd name="connsiteY52" fmla="*/ 256713 h 761503"/>
                <a:gd name="connsiteX53" fmla="*/ 253994 w 353555"/>
                <a:gd name="connsiteY53" fmla="*/ 270311 h 761503"/>
                <a:gd name="connsiteX54" fmla="*/ 259433 w 353555"/>
                <a:gd name="connsiteY54" fmla="*/ 343742 h 761503"/>
                <a:gd name="connsiteX55" fmla="*/ 262153 w 353555"/>
                <a:gd name="connsiteY55" fmla="*/ 425332 h 761503"/>
                <a:gd name="connsiteX56" fmla="*/ 264872 w 353555"/>
                <a:gd name="connsiteY56" fmla="*/ 490603 h 761503"/>
                <a:gd name="connsiteX57" fmla="*/ 270312 w 353555"/>
                <a:gd name="connsiteY57" fmla="*/ 564034 h 761503"/>
                <a:gd name="connsiteX58" fmla="*/ 270312 w 353555"/>
                <a:gd name="connsiteY58" fmla="*/ 599390 h 761503"/>
                <a:gd name="connsiteX59" fmla="*/ 270312 w 353555"/>
                <a:gd name="connsiteY59" fmla="*/ 637465 h 761503"/>
                <a:gd name="connsiteX60" fmla="*/ 264872 w 353555"/>
                <a:gd name="connsiteY60" fmla="*/ 670101 h 761503"/>
                <a:gd name="connsiteX61" fmla="*/ 283910 w 353555"/>
                <a:gd name="connsiteY61" fmla="*/ 672820 h 761503"/>
                <a:gd name="connsiteX62" fmla="*/ 283910 w 353555"/>
                <a:gd name="connsiteY62" fmla="*/ 672820 h 76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53555" h="761503">
                  <a:moveTo>
                    <a:pt x="283910" y="672820"/>
                  </a:moveTo>
                  <a:cubicBezTo>
                    <a:pt x="297508" y="672820"/>
                    <a:pt x="321985" y="672820"/>
                    <a:pt x="321985" y="689138"/>
                  </a:cubicBezTo>
                  <a:cubicBezTo>
                    <a:pt x="321985" y="697297"/>
                    <a:pt x="319265" y="697297"/>
                    <a:pt x="316546" y="705456"/>
                  </a:cubicBezTo>
                  <a:cubicBezTo>
                    <a:pt x="311106" y="710895"/>
                    <a:pt x="305667" y="713615"/>
                    <a:pt x="300228" y="713615"/>
                  </a:cubicBezTo>
                  <a:cubicBezTo>
                    <a:pt x="292069" y="716335"/>
                    <a:pt x="283910" y="716335"/>
                    <a:pt x="278471" y="716335"/>
                  </a:cubicBezTo>
                  <a:cubicBezTo>
                    <a:pt x="275751" y="716335"/>
                    <a:pt x="256713" y="716335"/>
                    <a:pt x="237676" y="716335"/>
                  </a:cubicBezTo>
                  <a:cubicBezTo>
                    <a:pt x="213199" y="716335"/>
                    <a:pt x="186002" y="719054"/>
                    <a:pt x="180563" y="719054"/>
                  </a:cubicBezTo>
                  <a:cubicBezTo>
                    <a:pt x="166965" y="719054"/>
                    <a:pt x="142488" y="719054"/>
                    <a:pt x="126170" y="719054"/>
                  </a:cubicBezTo>
                  <a:cubicBezTo>
                    <a:pt x="118011" y="719054"/>
                    <a:pt x="109852" y="719054"/>
                    <a:pt x="101693" y="719054"/>
                  </a:cubicBezTo>
                  <a:cubicBezTo>
                    <a:pt x="93534" y="719054"/>
                    <a:pt x="82655" y="719054"/>
                    <a:pt x="74496" y="713615"/>
                  </a:cubicBezTo>
                  <a:cubicBezTo>
                    <a:pt x="66337" y="710895"/>
                    <a:pt x="58178" y="702736"/>
                    <a:pt x="58178" y="697297"/>
                  </a:cubicBezTo>
                  <a:cubicBezTo>
                    <a:pt x="58178" y="694578"/>
                    <a:pt x="58178" y="691858"/>
                    <a:pt x="63617" y="689138"/>
                  </a:cubicBezTo>
                  <a:cubicBezTo>
                    <a:pt x="69057" y="686418"/>
                    <a:pt x="79935" y="683699"/>
                    <a:pt x="85375" y="680979"/>
                  </a:cubicBezTo>
                  <a:cubicBezTo>
                    <a:pt x="104412" y="678260"/>
                    <a:pt x="123450" y="675540"/>
                    <a:pt x="131609" y="675540"/>
                  </a:cubicBezTo>
                  <a:cubicBezTo>
                    <a:pt x="134329" y="675540"/>
                    <a:pt x="137048" y="675540"/>
                    <a:pt x="142488" y="675540"/>
                  </a:cubicBezTo>
                  <a:cubicBezTo>
                    <a:pt x="134329" y="670101"/>
                    <a:pt x="131609" y="661942"/>
                    <a:pt x="131609" y="653783"/>
                  </a:cubicBezTo>
                  <a:cubicBezTo>
                    <a:pt x="131609" y="648343"/>
                    <a:pt x="131609" y="642904"/>
                    <a:pt x="128889" y="640184"/>
                  </a:cubicBezTo>
                  <a:cubicBezTo>
                    <a:pt x="128889" y="637465"/>
                    <a:pt x="128889" y="634745"/>
                    <a:pt x="128889" y="629306"/>
                  </a:cubicBezTo>
                  <a:cubicBezTo>
                    <a:pt x="128889" y="626586"/>
                    <a:pt x="128889" y="623867"/>
                    <a:pt x="128889" y="621147"/>
                  </a:cubicBezTo>
                  <a:cubicBezTo>
                    <a:pt x="128889" y="612988"/>
                    <a:pt x="128889" y="604829"/>
                    <a:pt x="128889" y="593950"/>
                  </a:cubicBezTo>
                  <a:cubicBezTo>
                    <a:pt x="128889" y="591231"/>
                    <a:pt x="128889" y="585791"/>
                    <a:pt x="128889" y="583072"/>
                  </a:cubicBezTo>
                  <a:cubicBezTo>
                    <a:pt x="128889" y="534118"/>
                    <a:pt x="131609" y="485164"/>
                    <a:pt x="128889" y="436210"/>
                  </a:cubicBezTo>
                  <a:cubicBezTo>
                    <a:pt x="128889" y="409014"/>
                    <a:pt x="128889" y="384537"/>
                    <a:pt x="128889" y="357340"/>
                  </a:cubicBezTo>
                  <a:cubicBezTo>
                    <a:pt x="128889" y="335583"/>
                    <a:pt x="131609" y="313826"/>
                    <a:pt x="131609" y="289349"/>
                  </a:cubicBezTo>
                  <a:cubicBezTo>
                    <a:pt x="131609" y="275751"/>
                    <a:pt x="131609" y="264872"/>
                    <a:pt x="131609" y="251274"/>
                  </a:cubicBezTo>
                  <a:cubicBezTo>
                    <a:pt x="131609" y="234956"/>
                    <a:pt x="131609" y="221357"/>
                    <a:pt x="131609" y="205040"/>
                  </a:cubicBezTo>
                  <a:cubicBezTo>
                    <a:pt x="131609" y="183282"/>
                    <a:pt x="131609" y="161525"/>
                    <a:pt x="131609" y="139768"/>
                  </a:cubicBezTo>
                  <a:cubicBezTo>
                    <a:pt x="131609" y="137048"/>
                    <a:pt x="131609" y="134329"/>
                    <a:pt x="131609" y="128889"/>
                  </a:cubicBezTo>
                  <a:cubicBezTo>
                    <a:pt x="128889" y="128889"/>
                    <a:pt x="126170" y="128889"/>
                    <a:pt x="126170" y="128889"/>
                  </a:cubicBezTo>
                  <a:cubicBezTo>
                    <a:pt x="118011" y="128889"/>
                    <a:pt x="109852" y="128889"/>
                    <a:pt x="101693" y="128889"/>
                  </a:cubicBezTo>
                  <a:cubicBezTo>
                    <a:pt x="93534" y="128889"/>
                    <a:pt x="82655" y="128889"/>
                    <a:pt x="74496" y="123450"/>
                  </a:cubicBezTo>
                  <a:cubicBezTo>
                    <a:pt x="66337" y="120730"/>
                    <a:pt x="58178" y="112571"/>
                    <a:pt x="58178" y="107132"/>
                  </a:cubicBezTo>
                  <a:cubicBezTo>
                    <a:pt x="58178" y="104412"/>
                    <a:pt x="58178" y="101693"/>
                    <a:pt x="60898" y="98973"/>
                  </a:cubicBezTo>
                  <a:cubicBezTo>
                    <a:pt x="63617" y="96253"/>
                    <a:pt x="77216" y="93534"/>
                    <a:pt x="82655" y="93534"/>
                  </a:cubicBezTo>
                  <a:cubicBezTo>
                    <a:pt x="98973" y="90814"/>
                    <a:pt x="123450" y="88094"/>
                    <a:pt x="131609" y="88094"/>
                  </a:cubicBezTo>
                  <a:cubicBezTo>
                    <a:pt x="131609" y="85375"/>
                    <a:pt x="131609" y="85375"/>
                    <a:pt x="131609" y="82655"/>
                  </a:cubicBezTo>
                  <a:cubicBezTo>
                    <a:pt x="131609" y="77216"/>
                    <a:pt x="131609" y="74496"/>
                    <a:pt x="134329" y="71776"/>
                  </a:cubicBezTo>
                  <a:cubicBezTo>
                    <a:pt x="137048" y="69057"/>
                    <a:pt x="145207" y="66337"/>
                    <a:pt x="147927" y="63617"/>
                  </a:cubicBezTo>
                  <a:cubicBezTo>
                    <a:pt x="153366" y="60898"/>
                    <a:pt x="158806" y="58178"/>
                    <a:pt x="164245" y="58178"/>
                  </a:cubicBezTo>
                  <a:cubicBezTo>
                    <a:pt x="169684" y="58178"/>
                    <a:pt x="175123" y="58178"/>
                    <a:pt x="177843" y="58178"/>
                  </a:cubicBezTo>
                  <a:cubicBezTo>
                    <a:pt x="183283" y="58178"/>
                    <a:pt x="191442" y="58178"/>
                    <a:pt x="196881" y="60898"/>
                  </a:cubicBezTo>
                  <a:cubicBezTo>
                    <a:pt x="213199" y="63617"/>
                    <a:pt x="224077" y="74496"/>
                    <a:pt x="232236" y="88094"/>
                  </a:cubicBezTo>
                  <a:cubicBezTo>
                    <a:pt x="253994" y="88094"/>
                    <a:pt x="270312" y="88094"/>
                    <a:pt x="278471" y="88094"/>
                  </a:cubicBezTo>
                  <a:cubicBezTo>
                    <a:pt x="292069" y="88094"/>
                    <a:pt x="316546" y="88094"/>
                    <a:pt x="316546" y="104412"/>
                  </a:cubicBezTo>
                  <a:cubicBezTo>
                    <a:pt x="316546" y="112571"/>
                    <a:pt x="313826" y="112571"/>
                    <a:pt x="311106" y="120730"/>
                  </a:cubicBezTo>
                  <a:cubicBezTo>
                    <a:pt x="305667" y="126170"/>
                    <a:pt x="300228" y="128889"/>
                    <a:pt x="294788" y="128889"/>
                  </a:cubicBezTo>
                  <a:cubicBezTo>
                    <a:pt x="286630" y="131609"/>
                    <a:pt x="278471" y="131609"/>
                    <a:pt x="273031" y="131609"/>
                  </a:cubicBezTo>
                  <a:cubicBezTo>
                    <a:pt x="270312" y="131609"/>
                    <a:pt x="259433" y="131609"/>
                    <a:pt x="243115" y="131609"/>
                  </a:cubicBezTo>
                  <a:lnTo>
                    <a:pt x="243115" y="134329"/>
                  </a:lnTo>
                  <a:cubicBezTo>
                    <a:pt x="245835" y="145207"/>
                    <a:pt x="245835" y="158805"/>
                    <a:pt x="248554" y="169684"/>
                  </a:cubicBezTo>
                  <a:cubicBezTo>
                    <a:pt x="251274" y="180563"/>
                    <a:pt x="251274" y="194161"/>
                    <a:pt x="251274" y="205040"/>
                  </a:cubicBezTo>
                  <a:cubicBezTo>
                    <a:pt x="251274" y="215918"/>
                    <a:pt x="251274" y="226797"/>
                    <a:pt x="251274" y="240395"/>
                  </a:cubicBezTo>
                  <a:cubicBezTo>
                    <a:pt x="251274" y="245834"/>
                    <a:pt x="251274" y="251274"/>
                    <a:pt x="251274" y="256713"/>
                  </a:cubicBezTo>
                  <a:cubicBezTo>
                    <a:pt x="251274" y="262152"/>
                    <a:pt x="251274" y="267592"/>
                    <a:pt x="253994" y="270311"/>
                  </a:cubicBezTo>
                  <a:cubicBezTo>
                    <a:pt x="256713" y="294788"/>
                    <a:pt x="256713" y="319265"/>
                    <a:pt x="259433" y="343742"/>
                  </a:cubicBezTo>
                  <a:cubicBezTo>
                    <a:pt x="259433" y="370939"/>
                    <a:pt x="262153" y="398135"/>
                    <a:pt x="262153" y="425332"/>
                  </a:cubicBezTo>
                  <a:cubicBezTo>
                    <a:pt x="262153" y="447089"/>
                    <a:pt x="262153" y="468846"/>
                    <a:pt x="264872" y="490603"/>
                  </a:cubicBezTo>
                  <a:cubicBezTo>
                    <a:pt x="264872" y="515080"/>
                    <a:pt x="270312" y="539557"/>
                    <a:pt x="270312" y="564034"/>
                  </a:cubicBezTo>
                  <a:cubicBezTo>
                    <a:pt x="270312" y="574913"/>
                    <a:pt x="270312" y="588511"/>
                    <a:pt x="270312" y="599390"/>
                  </a:cubicBezTo>
                  <a:cubicBezTo>
                    <a:pt x="270312" y="612988"/>
                    <a:pt x="270312" y="623867"/>
                    <a:pt x="270312" y="637465"/>
                  </a:cubicBezTo>
                  <a:cubicBezTo>
                    <a:pt x="270312" y="648343"/>
                    <a:pt x="270312" y="661942"/>
                    <a:pt x="264872" y="670101"/>
                  </a:cubicBezTo>
                  <a:cubicBezTo>
                    <a:pt x="273031" y="672820"/>
                    <a:pt x="278471" y="672820"/>
                    <a:pt x="283910" y="672820"/>
                  </a:cubicBezTo>
                  <a:lnTo>
                    <a:pt x="283910" y="672820"/>
                  </a:lnTo>
                  <a:close/>
                </a:path>
              </a:pathLst>
            </a:custGeom>
            <a:grpFill/>
            <a:ln w="27168" cap="flat">
              <a:noFill/>
              <a:prstDash val="solid"/>
              <a:miter/>
            </a:ln>
          </p:spPr>
          <p:txBody>
            <a:bodyPr rtlCol="0" anchor="ctr"/>
            <a:lstStyle/>
            <a:p>
              <a:endParaRPr/>
            </a:p>
          </p:txBody>
        </p:sp>
        <p:sp>
          <p:nvSpPr>
            <p:cNvPr id="38" name="Freeform: Shape 37">
              <a:extLst>
                <a:ext uri="{FF2B5EF4-FFF2-40B4-BE49-F238E27FC236}">
                  <a16:creationId xmlns:a16="http://schemas.microsoft.com/office/drawing/2014/main" id="{A9620A82-35FD-44A4-8994-CE526DA47B24}"/>
                </a:ext>
              </a:extLst>
            </p:cNvPr>
            <p:cNvSpPr/>
            <p:nvPr/>
          </p:nvSpPr>
          <p:spPr bwMode="black">
            <a:xfrm>
              <a:off x="4620880" y="4194877"/>
              <a:ext cx="598325" cy="761503"/>
            </a:xfrm>
            <a:custGeom>
              <a:avLst/>
              <a:gdLst>
                <a:gd name="connsiteX0" fmla="*/ 515081 w 598324"/>
                <a:gd name="connsiteY0" fmla="*/ 79935 h 761503"/>
                <a:gd name="connsiteX1" fmla="*/ 542277 w 598324"/>
                <a:gd name="connsiteY1" fmla="*/ 96253 h 761503"/>
                <a:gd name="connsiteX2" fmla="*/ 536838 w 598324"/>
                <a:gd name="connsiteY2" fmla="*/ 112571 h 761503"/>
                <a:gd name="connsiteX3" fmla="*/ 523240 w 598324"/>
                <a:gd name="connsiteY3" fmla="*/ 120730 h 761503"/>
                <a:gd name="connsiteX4" fmla="*/ 506922 w 598324"/>
                <a:gd name="connsiteY4" fmla="*/ 123450 h 761503"/>
                <a:gd name="connsiteX5" fmla="*/ 477006 w 598324"/>
                <a:gd name="connsiteY5" fmla="*/ 123450 h 761503"/>
                <a:gd name="connsiteX6" fmla="*/ 479725 w 598324"/>
                <a:gd name="connsiteY6" fmla="*/ 145207 h 761503"/>
                <a:gd name="connsiteX7" fmla="*/ 477006 w 598324"/>
                <a:gd name="connsiteY7" fmla="*/ 180563 h 761503"/>
                <a:gd name="connsiteX8" fmla="*/ 482445 w 598324"/>
                <a:gd name="connsiteY8" fmla="*/ 232236 h 761503"/>
                <a:gd name="connsiteX9" fmla="*/ 485165 w 598324"/>
                <a:gd name="connsiteY9" fmla="*/ 283909 h 761503"/>
                <a:gd name="connsiteX10" fmla="*/ 485165 w 598324"/>
                <a:gd name="connsiteY10" fmla="*/ 327424 h 761503"/>
                <a:gd name="connsiteX11" fmla="*/ 487884 w 598324"/>
                <a:gd name="connsiteY11" fmla="*/ 373658 h 761503"/>
                <a:gd name="connsiteX12" fmla="*/ 485165 w 598324"/>
                <a:gd name="connsiteY12" fmla="*/ 419892 h 761503"/>
                <a:gd name="connsiteX13" fmla="*/ 485165 w 598324"/>
                <a:gd name="connsiteY13" fmla="*/ 463407 h 761503"/>
                <a:gd name="connsiteX14" fmla="*/ 482445 w 598324"/>
                <a:gd name="connsiteY14" fmla="*/ 515080 h 761503"/>
                <a:gd name="connsiteX15" fmla="*/ 482445 w 598324"/>
                <a:gd name="connsiteY15" fmla="*/ 558595 h 761503"/>
                <a:gd name="connsiteX16" fmla="*/ 479725 w 598324"/>
                <a:gd name="connsiteY16" fmla="*/ 602109 h 761503"/>
                <a:gd name="connsiteX17" fmla="*/ 485165 w 598324"/>
                <a:gd name="connsiteY17" fmla="*/ 648343 h 761503"/>
                <a:gd name="connsiteX18" fmla="*/ 474286 w 598324"/>
                <a:gd name="connsiteY18" fmla="*/ 675540 h 761503"/>
                <a:gd name="connsiteX19" fmla="*/ 428052 w 598324"/>
                <a:gd name="connsiteY19" fmla="*/ 691858 h 761503"/>
                <a:gd name="connsiteX20" fmla="*/ 387257 w 598324"/>
                <a:gd name="connsiteY20" fmla="*/ 683699 h 761503"/>
                <a:gd name="connsiteX21" fmla="*/ 351901 w 598324"/>
                <a:gd name="connsiteY21" fmla="*/ 664661 h 761503"/>
                <a:gd name="connsiteX22" fmla="*/ 305667 w 598324"/>
                <a:gd name="connsiteY22" fmla="*/ 596670 h 761503"/>
                <a:gd name="connsiteX23" fmla="*/ 270312 w 598324"/>
                <a:gd name="connsiteY23" fmla="*/ 509641 h 761503"/>
                <a:gd name="connsiteX24" fmla="*/ 251274 w 598324"/>
                <a:gd name="connsiteY24" fmla="*/ 460687 h 761503"/>
                <a:gd name="connsiteX25" fmla="*/ 224077 w 598324"/>
                <a:gd name="connsiteY25" fmla="*/ 381817 h 761503"/>
                <a:gd name="connsiteX26" fmla="*/ 207759 w 598324"/>
                <a:gd name="connsiteY26" fmla="*/ 330144 h 761503"/>
                <a:gd name="connsiteX27" fmla="*/ 191442 w 598324"/>
                <a:gd name="connsiteY27" fmla="*/ 286629 h 761503"/>
                <a:gd name="connsiteX28" fmla="*/ 183283 w 598324"/>
                <a:gd name="connsiteY28" fmla="*/ 278470 h 761503"/>
                <a:gd name="connsiteX29" fmla="*/ 180563 w 598324"/>
                <a:gd name="connsiteY29" fmla="*/ 292068 h 761503"/>
                <a:gd name="connsiteX30" fmla="*/ 180563 w 598324"/>
                <a:gd name="connsiteY30" fmla="*/ 305667 h 761503"/>
                <a:gd name="connsiteX31" fmla="*/ 183283 w 598324"/>
                <a:gd name="connsiteY31" fmla="*/ 354620 h 761503"/>
                <a:gd name="connsiteX32" fmla="*/ 188722 w 598324"/>
                <a:gd name="connsiteY32" fmla="*/ 449808 h 761503"/>
                <a:gd name="connsiteX33" fmla="*/ 188722 w 598324"/>
                <a:gd name="connsiteY33" fmla="*/ 479725 h 761503"/>
                <a:gd name="connsiteX34" fmla="*/ 188722 w 598324"/>
                <a:gd name="connsiteY34" fmla="*/ 542277 h 761503"/>
                <a:gd name="connsiteX35" fmla="*/ 186002 w 598324"/>
                <a:gd name="connsiteY35" fmla="*/ 615708 h 761503"/>
                <a:gd name="connsiteX36" fmla="*/ 186002 w 598324"/>
                <a:gd name="connsiteY36" fmla="*/ 637465 h 761503"/>
                <a:gd name="connsiteX37" fmla="*/ 183283 w 598324"/>
                <a:gd name="connsiteY37" fmla="*/ 664661 h 761503"/>
                <a:gd name="connsiteX38" fmla="*/ 226797 w 598324"/>
                <a:gd name="connsiteY38" fmla="*/ 664661 h 761503"/>
                <a:gd name="connsiteX39" fmla="*/ 253994 w 598324"/>
                <a:gd name="connsiteY39" fmla="*/ 680979 h 761503"/>
                <a:gd name="connsiteX40" fmla="*/ 248554 w 598324"/>
                <a:gd name="connsiteY40" fmla="*/ 697297 h 761503"/>
                <a:gd name="connsiteX41" fmla="*/ 234956 w 598324"/>
                <a:gd name="connsiteY41" fmla="*/ 705456 h 761503"/>
                <a:gd name="connsiteX42" fmla="*/ 218638 w 598324"/>
                <a:gd name="connsiteY42" fmla="*/ 708176 h 761503"/>
                <a:gd name="connsiteX43" fmla="*/ 183283 w 598324"/>
                <a:gd name="connsiteY43" fmla="*/ 708176 h 761503"/>
                <a:gd name="connsiteX44" fmla="*/ 150647 w 598324"/>
                <a:gd name="connsiteY44" fmla="*/ 708176 h 761503"/>
                <a:gd name="connsiteX45" fmla="*/ 107132 w 598324"/>
                <a:gd name="connsiteY45" fmla="*/ 708176 h 761503"/>
                <a:gd name="connsiteX46" fmla="*/ 88094 w 598324"/>
                <a:gd name="connsiteY46" fmla="*/ 708176 h 761503"/>
                <a:gd name="connsiteX47" fmla="*/ 69057 w 598324"/>
                <a:gd name="connsiteY47" fmla="*/ 702736 h 761503"/>
                <a:gd name="connsiteX48" fmla="*/ 58178 w 598324"/>
                <a:gd name="connsiteY48" fmla="*/ 686418 h 761503"/>
                <a:gd name="connsiteX49" fmla="*/ 60898 w 598324"/>
                <a:gd name="connsiteY49" fmla="*/ 678259 h 761503"/>
                <a:gd name="connsiteX50" fmla="*/ 77216 w 598324"/>
                <a:gd name="connsiteY50" fmla="*/ 670101 h 761503"/>
                <a:gd name="connsiteX51" fmla="*/ 120730 w 598324"/>
                <a:gd name="connsiteY51" fmla="*/ 664661 h 761503"/>
                <a:gd name="connsiteX52" fmla="*/ 131609 w 598324"/>
                <a:gd name="connsiteY52" fmla="*/ 664661 h 761503"/>
                <a:gd name="connsiteX53" fmla="*/ 134329 w 598324"/>
                <a:gd name="connsiteY53" fmla="*/ 539557 h 761503"/>
                <a:gd name="connsiteX54" fmla="*/ 134329 w 598324"/>
                <a:gd name="connsiteY54" fmla="*/ 504201 h 761503"/>
                <a:gd name="connsiteX55" fmla="*/ 131609 w 598324"/>
                <a:gd name="connsiteY55" fmla="*/ 376378 h 761503"/>
                <a:gd name="connsiteX56" fmla="*/ 131609 w 598324"/>
                <a:gd name="connsiteY56" fmla="*/ 302947 h 761503"/>
                <a:gd name="connsiteX57" fmla="*/ 134329 w 598324"/>
                <a:gd name="connsiteY57" fmla="*/ 221357 h 761503"/>
                <a:gd name="connsiteX58" fmla="*/ 137048 w 598324"/>
                <a:gd name="connsiteY58" fmla="*/ 123450 h 761503"/>
                <a:gd name="connsiteX59" fmla="*/ 107132 w 598324"/>
                <a:gd name="connsiteY59" fmla="*/ 123450 h 761503"/>
                <a:gd name="connsiteX60" fmla="*/ 88094 w 598324"/>
                <a:gd name="connsiteY60" fmla="*/ 123450 h 761503"/>
                <a:gd name="connsiteX61" fmla="*/ 69057 w 598324"/>
                <a:gd name="connsiteY61" fmla="*/ 118011 h 761503"/>
                <a:gd name="connsiteX62" fmla="*/ 58178 w 598324"/>
                <a:gd name="connsiteY62" fmla="*/ 101693 h 761503"/>
                <a:gd name="connsiteX63" fmla="*/ 60898 w 598324"/>
                <a:gd name="connsiteY63" fmla="*/ 93534 h 761503"/>
                <a:gd name="connsiteX64" fmla="*/ 77216 w 598324"/>
                <a:gd name="connsiteY64" fmla="*/ 85375 h 761503"/>
                <a:gd name="connsiteX65" fmla="*/ 131609 w 598324"/>
                <a:gd name="connsiteY65" fmla="*/ 79935 h 761503"/>
                <a:gd name="connsiteX66" fmla="*/ 161525 w 598324"/>
                <a:gd name="connsiteY66" fmla="*/ 79935 h 761503"/>
                <a:gd name="connsiteX67" fmla="*/ 177843 w 598324"/>
                <a:gd name="connsiteY67" fmla="*/ 66337 h 761503"/>
                <a:gd name="connsiteX68" fmla="*/ 202320 w 598324"/>
                <a:gd name="connsiteY68" fmla="*/ 58178 h 761503"/>
                <a:gd name="connsiteX69" fmla="*/ 234956 w 598324"/>
                <a:gd name="connsiteY69" fmla="*/ 77216 h 761503"/>
                <a:gd name="connsiteX70" fmla="*/ 251274 w 598324"/>
                <a:gd name="connsiteY70" fmla="*/ 107132 h 761503"/>
                <a:gd name="connsiteX71" fmla="*/ 267592 w 598324"/>
                <a:gd name="connsiteY71" fmla="*/ 147927 h 761503"/>
                <a:gd name="connsiteX72" fmla="*/ 281190 w 598324"/>
                <a:gd name="connsiteY72" fmla="*/ 183282 h 761503"/>
                <a:gd name="connsiteX73" fmla="*/ 297508 w 598324"/>
                <a:gd name="connsiteY73" fmla="*/ 224077 h 761503"/>
                <a:gd name="connsiteX74" fmla="*/ 308387 w 598324"/>
                <a:gd name="connsiteY74" fmla="*/ 264872 h 761503"/>
                <a:gd name="connsiteX75" fmla="*/ 319265 w 598324"/>
                <a:gd name="connsiteY75" fmla="*/ 300227 h 761503"/>
                <a:gd name="connsiteX76" fmla="*/ 351901 w 598324"/>
                <a:gd name="connsiteY76" fmla="*/ 379097 h 761503"/>
                <a:gd name="connsiteX77" fmla="*/ 365500 w 598324"/>
                <a:gd name="connsiteY77" fmla="*/ 417173 h 761503"/>
                <a:gd name="connsiteX78" fmla="*/ 379098 w 598324"/>
                <a:gd name="connsiteY78" fmla="*/ 457967 h 761503"/>
                <a:gd name="connsiteX79" fmla="*/ 395416 w 598324"/>
                <a:gd name="connsiteY79" fmla="*/ 496043 h 761503"/>
                <a:gd name="connsiteX80" fmla="*/ 406294 w 598324"/>
                <a:gd name="connsiteY80" fmla="*/ 512361 h 761503"/>
                <a:gd name="connsiteX81" fmla="*/ 411734 w 598324"/>
                <a:gd name="connsiteY81" fmla="*/ 531398 h 761503"/>
                <a:gd name="connsiteX82" fmla="*/ 419893 w 598324"/>
                <a:gd name="connsiteY82" fmla="*/ 558595 h 761503"/>
                <a:gd name="connsiteX83" fmla="*/ 425332 w 598324"/>
                <a:gd name="connsiteY83" fmla="*/ 564034 h 761503"/>
                <a:gd name="connsiteX84" fmla="*/ 430771 w 598324"/>
                <a:gd name="connsiteY84" fmla="*/ 558595 h 761503"/>
                <a:gd name="connsiteX85" fmla="*/ 430771 w 598324"/>
                <a:gd name="connsiteY85" fmla="*/ 550436 h 761503"/>
                <a:gd name="connsiteX86" fmla="*/ 430771 w 598324"/>
                <a:gd name="connsiteY86" fmla="*/ 501482 h 761503"/>
                <a:gd name="connsiteX87" fmla="*/ 430771 w 598324"/>
                <a:gd name="connsiteY87" fmla="*/ 403574 h 761503"/>
                <a:gd name="connsiteX88" fmla="*/ 425332 w 598324"/>
                <a:gd name="connsiteY88" fmla="*/ 313826 h 761503"/>
                <a:gd name="connsiteX89" fmla="*/ 425332 w 598324"/>
                <a:gd name="connsiteY89" fmla="*/ 248554 h 761503"/>
                <a:gd name="connsiteX90" fmla="*/ 425332 w 598324"/>
                <a:gd name="connsiteY90" fmla="*/ 210479 h 761503"/>
                <a:gd name="connsiteX91" fmla="*/ 422613 w 598324"/>
                <a:gd name="connsiteY91" fmla="*/ 153366 h 761503"/>
                <a:gd name="connsiteX92" fmla="*/ 425332 w 598324"/>
                <a:gd name="connsiteY92" fmla="*/ 123450 h 761503"/>
                <a:gd name="connsiteX93" fmla="*/ 398136 w 598324"/>
                <a:gd name="connsiteY93" fmla="*/ 123450 h 761503"/>
                <a:gd name="connsiteX94" fmla="*/ 379098 w 598324"/>
                <a:gd name="connsiteY94" fmla="*/ 123450 h 761503"/>
                <a:gd name="connsiteX95" fmla="*/ 360060 w 598324"/>
                <a:gd name="connsiteY95" fmla="*/ 118011 h 761503"/>
                <a:gd name="connsiteX96" fmla="*/ 349182 w 598324"/>
                <a:gd name="connsiteY96" fmla="*/ 101693 h 761503"/>
                <a:gd name="connsiteX97" fmla="*/ 351901 w 598324"/>
                <a:gd name="connsiteY97" fmla="*/ 93534 h 761503"/>
                <a:gd name="connsiteX98" fmla="*/ 368219 w 598324"/>
                <a:gd name="connsiteY98" fmla="*/ 85375 h 761503"/>
                <a:gd name="connsiteX99" fmla="*/ 422613 w 598324"/>
                <a:gd name="connsiteY99" fmla="*/ 79935 h 761503"/>
                <a:gd name="connsiteX100" fmla="*/ 444370 w 598324"/>
                <a:gd name="connsiteY100" fmla="*/ 79935 h 761503"/>
                <a:gd name="connsiteX101" fmla="*/ 463407 w 598324"/>
                <a:gd name="connsiteY101" fmla="*/ 71776 h 761503"/>
                <a:gd name="connsiteX102" fmla="*/ 477006 w 598324"/>
                <a:gd name="connsiteY102" fmla="*/ 79935 h 761503"/>
                <a:gd name="connsiteX103" fmla="*/ 515081 w 598324"/>
                <a:gd name="connsiteY103" fmla="*/ 79935 h 761503"/>
                <a:gd name="connsiteX104" fmla="*/ 515081 w 598324"/>
                <a:gd name="connsiteY104" fmla="*/ 79935 h 76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598324" h="761503">
                  <a:moveTo>
                    <a:pt x="515081" y="79935"/>
                  </a:moveTo>
                  <a:cubicBezTo>
                    <a:pt x="523240" y="79935"/>
                    <a:pt x="542277" y="79935"/>
                    <a:pt x="542277" y="96253"/>
                  </a:cubicBezTo>
                  <a:cubicBezTo>
                    <a:pt x="542277" y="104412"/>
                    <a:pt x="542277" y="107132"/>
                    <a:pt x="536838" y="112571"/>
                  </a:cubicBezTo>
                  <a:cubicBezTo>
                    <a:pt x="534119" y="118011"/>
                    <a:pt x="528679" y="120730"/>
                    <a:pt x="523240" y="120730"/>
                  </a:cubicBezTo>
                  <a:cubicBezTo>
                    <a:pt x="515081" y="123450"/>
                    <a:pt x="512361" y="123450"/>
                    <a:pt x="506922" y="123450"/>
                  </a:cubicBezTo>
                  <a:cubicBezTo>
                    <a:pt x="504202" y="123450"/>
                    <a:pt x="490604" y="123450"/>
                    <a:pt x="477006" y="123450"/>
                  </a:cubicBezTo>
                  <a:cubicBezTo>
                    <a:pt x="477006" y="131609"/>
                    <a:pt x="479725" y="137048"/>
                    <a:pt x="479725" y="145207"/>
                  </a:cubicBezTo>
                  <a:cubicBezTo>
                    <a:pt x="479725" y="156086"/>
                    <a:pt x="477006" y="166964"/>
                    <a:pt x="477006" y="180563"/>
                  </a:cubicBezTo>
                  <a:cubicBezTo>
                    <a:pt x="477006" y="196881"/>
                    <a:pt x="479725" y="215918"/>
                    <a:pt x="482445" y="232236"/>
                  </a:cubicBezTo>
                  <a:cubicBezTo>
                    <a:pt x="485165" y="248554"/>
                    <a:pt x="485165" y="267592"/>
                    <a:pt x="485165" y="283909"/>
                  </a:cubicBezTo>
                  <a:cubicBezTo>
                    <a:pt x="485165" y="297508"/>
                    <a:pt x="485165" y="313826"/>
                    <a:pt x="485165" y="327424"/>
                  </a:cubicBezTo>
                  <a:cubicBezTo>
                    <a:pt x="485165" y="343742"/>
                    <a:pt x="487884" y="357340"/>
                    <a:pt x="487884" y="373658"/>
                  </a:cubicBezTo>
                  <a:cubicBezTo>
                    <a:pt x="487884" y="389976"/>
                    <a:pt x="485165" y="403574"/>
                    <a:pt x="485165" y="419892"/>
                  </a:cubicBezTo>
                  <a:cubicBezTo>
                    <a:pt x="485165" y="436210"/>
                    <a:pt x="485165" y="449808"/>
                    <a:pt x="485165" y="463407"/>
                  </a:cubicBezTo>
                  <a:cubicBezTo>
                    <a:pt x="485165" y="479725"/>
                    <a:pt x="485165" y="498762"/>
                    <a:pt x="482445" y="515080"/>
                  </a:cubicBezTo>
                  <a:cubicBezTo>
                    <a:pt x="482445" y="528678"/>
                    <a:pt x="482445" y="542277"/>
                    <a:pt x="482445" y="558595"/>
                  </a:cubicBezTo>
                  <a:cubicBezTo>
                    <a:pt x="482445" y="572193"/>
                    <a:pt x="479725" y="588511"/>
                    <a:pt x="479725" y="602109"/>
                  </a:cubicBezTo>
                  <a:cubicBezTo>
                    <a:pt x="479725" y="615708"/>
                    <a:pt x="485165" y="632025"/>
                    <a:pt x="485165" y="648343"/>
                  </a:cubicBezTo>
                  <a:cubicBezTo>
                    <a:pt x="485165" y="659222"/>
                    <a:pt x="482445" y="670101"/>
                    <a:pt x="474286" y="675540"/>
                  </a:cubicBezTo>
                  <a:cubicBezTo>
                    <a:pt x="460688" y="686418"/>
                    <a:pt x="444370" y="691858"/>
                    <a:pt x="428052" y="691858"/>
                  </a:cubicBezTo>
                  <a:cubicBezTo>
                    <a:pt x="414453" y="691858"/>
                    <a:pt x="400855" y="689138"/>
                    <a:pt x="387257" y="683699"/>
                  </a:cubicBezTo>
                  <a:cubicBezTo>
                    <a:pt x="373659" y="678259"/>
                    <a:pt x="360060" y="672820"/>
                    <a:pt x="351901" y="664661"/>
                  </a:cubicBezTo>
                  <a:cubicBezTo>
                    <a:pt x="330144" y="645624"/>
                    <a:pt x="316546" y="621147"/>
                    <a:pt x="305667" y="596670"/>
                  </a:cubicBezTo>
                  <a:cubicBezTo>
                    <a:pt x="292069" y="569473"/>
                    <a:pt x="281190" y="539557"/>
                    <a:pt x="270312" y="509641"/>
                  </a:cubicBezTo>
                  <a:cubicBezTo>
                    <a:pt x="264872" y="493323"/>
                    <a:pt x="256713" y="477005"/>
                    <a:pt x="251274" y="460687"/>
                  </a:cubicBezTo>
                  <a:cubicBezTo>
                    <a:pt x="240395" y="433490"/>
                    <a:pt x="232236" y="409014"/>
                    <a:pt x="224077" y="381817"/>
                  </a:cubicBezTo>
                  <a:cubicBezTo>
                    <a:pt x="218638" y="365499"/>
                    <a:pt x="213199" y="346462"/>
                    <a:pt x="207759" y="330144"/>
                  </a:cubicBezTo>
                  <a:cubicBezTo>
                    <a:pt x="202320" y="316545"/>
                    <a:pt x="196881" y="300227"/>
                    <a:pt x="191442" y="286629"/>
                  </a:cubicBezTo>
                  <a:cubicBezTo>
                    <a:pt x="188722" y="281190"/>
                    <a:pt x="186002" y="278470"/>
                    <a:pt x="183283" y="278470"/>
                  </a:cubicBezTo>
                  <a:cubicBezTo>
                    <a:pt x="180563" y="278470"/>
                    <a:pt x="180563" y="286629"/>
                    <a:pt x="180563" y="292068"/>
                  </a:cubicBezTo>
                  <a:cubicBezTo>
                    <a:pt x="180563" y="297508"/>
                    <a:pt x="180563" y="302947"/>
                    <a:pt x="180563" y="305667"/>
                  </a:cubicBezTo>
                  <a:cubicBezTo>
                    <a:pt x="180563" y="321985"/>
                    <a:pt x="183283" y="338303"/>
                    <a:pt x="183283" y="354620"/>
                  </a:cubicBezTo>
                  <a:cubicBezTo>
                    <a:pt x="183283" y="387256"/>
                    <a:pt x="186002" y="417173"/>
                    <a:pt x="188722" y="449808"/>
                  </a:cubicBezTo>
                  <a:cubicBezTo>
                    <a:pt x="188722" y="460687"/>
                    <a:pt x="188722" y="468846"/>
                    <a:pt x="188722" y="479725"/>
                  </a:cubicBezTo>
                  <a:cubicBezTo>
                    <a:pt x="188722" y="501482"/>
                    <a:pt x="188722" y="523239"/>
                    <a:pt x="188722" y="542277"/>
                  </a:cubicBezTo>
                  <a:cubicBezTo>
                    <a:pt x="188722" y="566754"/>
                    <a:pt x="186002" y="591231"/>
                    <a:pt x="186002" y="615708"/>
                  </a:cubicBezTo>
                  <a:cubicBezTo>
                    <a:pt x="186002" y="623866"/>
                    <a:pt x="186002" y="632025"/>
                    <a:pt x="186002" y="637465"/>
                  </a:cubicBezTo>
                  <a:cubicBezTo>
                    <a:pt x="186002" y="645624"/>
                    <a:pt x="183283" y="656502"/>
                    <a:pt x="183283" y="664661"/>
                  </a:cubicBezTo>
                  <a:cubicBezTo>
                    <a:pt x="202320" y="664661"/>
                    <a:pt x="218638" y="664661"/>
                    <a:pt x="226797" y="664661"/>
                  </a:cubicBezTo>
                  <a:cubicBezTo>
                    <a:pt x="234956" y="664661"/>
                    <a:pt x="253994" y="664661"/>
                    <a:pt x="253994" y="680979"/>
                  </a:cubicBezTo>
                  <a:cubicBezTo>
                    <a:pt x="253994" y="689138"/>
                    <a:pt x="253994" y="691858"/>
                    <a:pt x="248554" y="697297"/>
                  </a:cubicBezTo>
                  <a:cubicBezTo>
                    <a:pt x="245835" y="702736"/>
                    <a:pt x="240395" y="705456"/>
                    <a:pt x="234956" y="705456"/>
                  </a:cubicBezTo>
                  <a:cubicBezTo>
                    <a:pt x="226797" y="708176"/>
                    <a:pt x="224077" y="708176"/>
                    <a:pt x="218638" y="708176"/>
                  </a:cubicBezTo>
                  <a:cubicBezTo>
                    <a:pt x="215918" y="708176"/>
                    <a:pt x="199600" y="708176"/>
                    <a:pt x="183283" y="708176"/>
                  </a:cubicBezTo>
                  <a:cubicBezTo>
                    <a:pt x="166965" y="708176"/>
                    <a:pt x="153366" y="708176"/>
                    <a:pt x="150647" y="708176"/>
                  </a:cubicBezTo>
                  <a:cubicBezTo>
                    <a:pt x="139768" y="708176"/>
                    <a:pt x="120730" y="708176"/>
                    <a:pt x="107132" y="708176"/>
                  </a:cubicBezTo>
                  <a:cubicBezTo>
                    <a:pt x="101693" y="708176"/>
                    <a:pt x="96254" y="708176"/>
                    <a:pt x="88094" y="708176"/>
                  </a:cubicBezTo>
                  <a:cubicBezTo>
                    <a:pt x="82655" y="708176"/>
                    <a:pt x="74496" y="708176"/>
                    <a:pt x="69057" y="702736"/>
                  </a:cubicBezTo>
                  <a:cubicBezTo>
                    <a:pt x="63617" y="700017"/>
                    <a:pt x="58178" y="691858"/>
                    <a:pt x="58178" y="686418"/>
                  </a:cubicBezTo>
                  <a:cubicBezTo>
                    <a:pt x="58178" y="683699"/>
                    <a:pt x="58178" y="680979"/>
                    <a:pt x="60898" y="678259"/>
                  </a:cubicBezTo>
                  <a:cubicBezTo>
                    <a:pt x="63617" y="675540"/>
                    <a:pt x="71777" y="672820"/>
                    <a:pt x="77216" y="670101"/>
                  </a:cubicBezTo>
                  <a:cubicBezTo>
                    <a:pt x="90814" y="667381"/>
                    <a:pt x="115291" y="664661"/>
                    <a:pt x="120730" y="664661"/>
                  </a:cubicBezTo>
                  <a:cubicBezTo>
                    <a:pt x="123450" y="664661"/>
                    <a:pt x="126170" y="664661"/>
                    <a:pt x="131609" y="664661"/>
                  </a:cubicBezTo>
                  <a:cubicBezTo>
                    <a:pt x="131609" y="623866"/>
                    <a:pt x="134329" y="583072"/>
                    <a:pt x="134329" y="539557"/>
                  </a:cubicBezTo>
                  <a:cubicBezTo>
                    <a:pt x="134329" y="528678"/>
                    <a:pt x="134329" y="515080"/>
                    <a:pt x="134329" y="504201"/>
                  </a:cubicBezTo>
                  <a:cubicBezTo>
                    <a:pt x="131609" y="460687"/>
                    <a:pt x="131609" y="417173"/>
                    <a:pt x="131609" y="376378"/>
                  </a:cubicBezTo>
                  <a:cubicBezTo>
                    <a:pt x="131609" y="351901"/>
                    <a:pt x="131609" y="327424"/>
                    <a:pt x="131609" y="302947"/>
                  </a:cubicBezTo>
                  <a:cubicBezTo>
                    <a:pt x="131609" y="275751"/>
                    <a:pt x="131609" y="248554"/>
                    <a:pt x="134329" y="221357"/>
                  </a:cubicBezTo>
                  <a:cubicBezTo>
                    <a:pt x="134329" y="188722"/>
                    <a:pt x="137048" y="156086"/>
                    <a:pt x="137048" y="123450"/>
                  </a:cubicBezTo>
                  <a:cubicBezTo>
                    <a:pt x="126170" y="123450"/>
                    <a:pt x="115291" y="123450"/>
                    <a:pt x="107132" y="123450"/>
                  </a:cubicBezTo>
                  <a:cubicBezTo>
                    <a:pt x="101693" y="123450"/>
                    <a:pt x="96254" y="123450"/>
                    <a:pt x="88094" y="123450"/>
                  </a:cubicBezTo>
                  <a:cubicBezTo>
                    <a:pt x="82655" y="123450"/>
                    <a:pt x="74496" y="120730"/>
                    <a:pt x="69057" y="118011"/>
                  </a:cubicBezTo>
                  <a:cubicBezTo>
                    <a:pt x="63617" y="115291"/>
                    <a:pt x="58178" y="107132"/>
                    <a:pt x="58178" y="101693"/>
                  </a:cubicBezTo>
                  <a:cubicBezTo>
                    <a:pt x="58178" y="98973"/>
                    <a:pt x="58178" y="96253"/>
                    <a:pt x="60898" y="93534"/>
                  </a:cubicBezTo>
                  <a:cubicBezTo>
                    <a:pt x="63617" y="90814"/>
                    <a:pt x="71777" y="88094"/>
                    <a:pt x="77216" y="85375"/>
                  </a:cubicBezTo>
                  <a:cubicBezTo>
                    <a:pt x="90814" y="82655"/>
                    <a:pt x="126170" y="79935"/>
                    <a:pt x="131609" y="79935"/>
                  </a:cubicBezTo>
                  <a:cubicBezTo>
                    <a:pt x="137048" y="79935"/>
                    <a:pt x="147927" y="79935"/>
                    <a:pt x="161525" y="79935"/>
                  </a:cubicBezTo>
                  <a:cubicBezTo>
                    <a:pt x="166965" y="74496"/>
                    <a:pt x="172404" y="71776"/>
                    <a:pt x="177843" y="66337"/>
                  </a:cubicBezTo>
                  <a:cubicBezTo>
                    <a:pt x="186002" y="60898"/>
                    <a:pt x="194161" y="58178"/>
                    <a:pt x="202320" y="58178"/>
                  </a:cubicBezTo>
                  <a:cubicBezTo>
                    <a:pt x="215918" y="58178"/>
                    <a:pt x="226797" y="63617"/>
                    <a:pt x="234956" y="77216"/>
                  </a:cubicBezTo>
                  <a:cubicBezTo>
                    <a:pt x="240395" y="88094"/>
                    <a:pt x="248554" y="96253"/>
                    <a:pt x="251274" y="107132"/>
                  </a:cubicBezTo>
                  <a:cubicBezTo>
                    <a:pt x="256713" y="120730"/>
                    <a:pt x="259433" y="134328"/>
                    <a:pt x="267592" y="147927"/>
                  </a:cubicBezTo>
                  <a:cubicBezTo>
                    <a:pt x="273031" y="158805"/>
                    <a:pt x="275751" y="172404"/>
                    <a:pt x="281190" y="183282"/>
                  </a:cubicBezTo>
                  <a:cubicBezTo>
                    <a:pt x="286630" y="196881"/>
                    <a:pt x="292069" y="210479"/>
                    <a:pt x="297508" y="224077"/>
                  </a:cubicBezTo>
                  <a:cubicBezTo>
                    <a:pt x="300228" y="237675"/>
                    <a:pt x="305667" y="251274"/>
                    <a:pt x="308387" y="264872"/>
                  </a:cubicBezTo>
                  <a:cubicBezTo>
                    <a:pt x="311106" y="278470"/>
                    <a:pt x="311106" y="289349"/>
                    <a:pt x="319265" y="300227"/>
                  </a:cubicBezTo>
                  <a:cubicBezTo>
                    <a:pt x="332864" y="324704"/>
                    <a:pt x="346462" y="351901"/>
                    <a:pt x="351901" y="379097"/>
                  </a:cubicBezTo>
                  <a:cubicBezTo>
                    <a:pt x="354621" y="392696"/>
                    <a:pt x="360060" y="403574"/>
                    <a:pt x="365500" y="417173"/>
                  </a:cubicBezTo>
                  <a:cubicBezTo>
                    <a:pt x="373659" y="430771"/>
                    <a:pt x="373659" y="444369"/>
                    <a:pt x="379098" y="457967"/>
                  </a:cubicBezTo>
                  <a:cubicBezTo>
                    <a:pt x="381818" y="471566"/>
                    <a:pt x="387257" y="482444"/>
                    <a:pt x="395416" y="496043"/>
                  </a:cubicBezTo>
                  <a:cubicBezTo>
                    <a:pt x="398136" y="501482"/>
                    <a:pt x="403575" y="506921"/>
                    <a:pt x="406294" y="512361"/>
                  </a:cubicBezTo>
                  <a:cubicBezTo>
                    <a:pt x="409014" y="517800"/>
                    <a:pt x="409014" y="525959"/>
                    <a:pt x="411734" y="531398"/>
                  </a:cubicBezTo>
                  <a:cubicBezTo>
                    <a:pt x="414453" y="539557"/>
                    <a:pt x="417173" y="550436"/>
                    <a:pt x="419893" y="558595"/>
                  </a:cubicBezTo>
                  <a:cubicBezTo>
                    <a:pt x="422613" y="561314"/>
                    <a:pt x="422613" y="564034"/>
                    <a:pt x="425332" y="564034"/>
                  </a:cubicBezTo>
                  <a:cubicBezTo>
                    <a:pt x="428052" y="564034"/>
                    <a:pt x="428052" y="561314"/>
                    <a:pt x="430771" y="558595"/>
                  </a:cubicBezTo>
                  <a:cubicBezTo>
                    <a:pt x="430771" y="555875"/>
                    <a:pt x="430771" y="553155"/>
                    <a:pt x="430771" y="550436"/>
                  </a:cubicBezTo>
                  <a:cubicBezTo>
                    <a:pt x="430771" y="534118"/>
                    <a:pt x="430771" y="517800"/>
                    <a:pt x="430771" y="501482"/>
                  </a:cubicBezTo>
                  <a:cubicBezTo>
                    <a:pt x="430771" y="468846"/>
                    <a:pt x="433491" y="436210"/>
                    <a:pt x="430771" y="403574"/>
                  </a:cubicBezTo>
                  <a:cubicBezTo>
                    <a:pt x="430771" y="373658"/>
                    <a:pt x="425332" y="343742"/>
                    <a:pt x="425332" y="313826"/>
                  </a:cubicBezTo>
                  <a:cubicBezTo>
                    <a:pt x="425332" y="292068"/>
                    <a:pt x="425332" y="270311"/>
                    <a:pt x="425332" y="248554"/>
                  </a:cubicBezTo>
                  <a:cubicBezTo>
                    <a:pt x="425332" y="234956"/>
                    <a:pt x="425332" y="224077"/>
                    <a:pt x="425332" y="210479"/>
                  </a:cubicBezTo>
                  <a:cubicBezTo>
                    <a:pt x="425332" y="191441"/>
                    <a:pt x="422613" y="172404"/>
                    <a:pt x="422613" y="153366"/>
                  </a:cubicBezTo>
                  <a:cubicBezTo>
                    <a:pt x="422613" y="142487"/>
                    <a:pt x="422613" y="134328"/>
                    <a:pt x="425332" y="123450"/>
                  </a:cubicBezTo>
                  <a:cubicBezTo>
                    <a:pt x="417173" y="123450"/>
                    <a:pt x="406294" y="123450"/>
                    <a:pt x="398136" y="123450"/>
                  </a:cubicBezTo>
                  <a:cubicBezTo>
                    <a:pt x="392696" y="123450"/>
                    <a:pt x="387257" y="123450"/>
                    <a:pt x="379098" y="123450"/>
                  </a:cubicBezTo>
                  <a:cubicBezTo>
                    <a:pt x="373659" y="123450"/>
                    <a:pt x="365500" y="120730"/>
                    <a:pt x="360060" y="118011"/>
                  </a:cubicBezTo>
                  <a:cubicBezTo>
                    <a:pt x="354621" y="115291"/>
                    <a:pt x="349182" y="107132"/>
                    <a:pt x="349182" y="101693"/>
                  </a:cubicBezTo>
                  <a:cubicBezTo>
                    <a:pt x="349182" y="98973"/>
                    <a:pt x="349182" y="96253"/>
                    <a:pt x="351901" y="93534"/>
                  </a:cubicBezTo>
                  <a:cubicBezTo>
                    <a:pt x="354621" y="90814"/>
                    <a:pt x="362780" y="88094"/>
                    <a:pt x="368219" y="85375"/>
                  </a:cubicBezTo>
                  <a:cubicBezTo>
                    <a:pt x="381818" y="82655"/>
                    <a:pt x="417173" y="79935"/>
                    <a:pt x="422613" y="79935"/>
                  </a:cubicBezTo>
                  <a:cubicBezTo>
                    <a:pt x="428052" y="79935"/>
                    <a:pt x="433491" y="79935"/>
                    <a:pt x="444370" y="79935"/>
                  </a:cubicBezTo>
                  <a:cubicBezTo>
                    <a:pt x="449809" y="74496"/>
                    <a:pt x="455248" y="71776"/>
                    <a:pt x="463407" y="71776"/>
                  </a:cubicBezTo>
                  <a:cubicBezTo>
                    <a:pt x="471566" y="71776"/>
                    <a:pt x="477006" y="74496"/>
                    <a:pt x="477006" y="79935"/>
                  </a:cubicBezTo>
                  <a:cubicBezTo>
                    <a:pt x="493324" y="79935"/>
                    <a:pt x="506922" y="79935"/>
                    <a:pt x="515081" y="79935"/>
                  </a:cubicBezTo>
                  <a:lnTo>
                    <a:pt x="515081" y="79935"/>
                  </a:lnTo>
                  <a:close/>
                </a:path>
              </a:pathLst>
            </a:custGeom>
            <a:grpFill/>
            <a:ln w="27168" cap="flat">
              <a:noFill/>
              <a:prstDash val="solid"/>
              <a:miter/>
            </a:ln>
          </p:spPr>
          <p:txBody>
            <a:bodyPr rtlCol="0" anchor="ctr"/>
            <a:lstStyle/>
            <a:p>
              <a:endParaRPr/>
            </a:p>
          </p:txBody>
        </p:sp>
        <p:sp>
          <p:nvSpPr>
            <p:cNvPr id="39" name="Freeform: Shape 38">
              <a:extLst>
                <a:ext uri="{FF2B5EF4-FFF2-40B4-BE49-F238E27FC236}">
                  <a16:creationId xmlns:a16="http://schemas.microsoft.com/office/drawing/2014/main" id="{26D7F20F-A650-4743-9FC0-A2573AB641DE}"/>
                </a:ext>
              </a:extLst>
            </p:cNvPr>
            <p:cNvSpPr/>
            <p:nvPr/>
          </p:nvSpPr>
          <p:spPr bwMode="black">
            <a:xfrm>
              <a:off x="5139126" y="4192158"/>
              <a:ext cx="516735" cy="788700"/>
            </a:xfrm>
            <a:custGeom>
              <a:avLst/>
              <a:gdLst>
                <a:gd name="connsiteX0" fmla="*/ 464616 w 516735"/>
                <a:gd name="connsiteY0" fmla="*/ 436210 h 788699"/>
                <a:gd name="connsiteX1" fmla="*/ 445578 w 516735"/>
                <a:gd name="connsiteY1" fmla="*/ 455248 h 788699"/>
                <a:gd name="connsiteX2" fmla="*/ 404784 w 516735"/>
                <a:gd name="connsiteY2" fmla="*/ 466126 h 788699"/>
                <a:gd name="connsiteX3" fmla="*/ 385746 w 516735"/>
                <a:gd name="connsiteY3" fmla="*/ 479725 h 788699"/>
                <a:gd name="connsiteX4" fmla="*/ 388466 w 516735"/>
                <a:gd name="connsiteY4" fmla="*/ 512361 h 788699"/>
                <a:gd name="connsiteX5" fmla="*/ 388466 w 516735"/>
                <a:gd name="connsiteY5" fmla="*/ 544997 h 788699"/>
                <a:gd name="connsiteX6" fmla="*/ 388466 w 516735"/>
                <a:gd name="connsiteY6" fmla="*/ 566754 h 788699"/>
                <a:gd name="connsiteX7" fmla="*/ 391185 w 516735"/>
                <a:gd name="connsiteY7" fmla="*/ 632026 h 788699"/>
                <a:gd name="connsiteX8" fmla="*/ 393905 w 516735"/>
                <a:gd name="connsiteY8" fmla="*/ 683699 h 788699"/>
                <a:gd name="connsiteX9" fmla="*/ 377587 w 516735"/>
                <a:gd name="connsiteY9" fmla="*/ 724494 h 788699"/>
                <a:gd name="connsiteX10" fmla="*/ 361269 w 516735"/>
                <a:gd name="connsiteY10" fmla="*/ 719054 h 788699"/>
                <a:gd name="connsiteX11" fmla="*/ 353110 w 516735"/>
                <a:gd name="connsiteY11" fmla="*/ 702737 h 788699"/>
                <a:gd name="connsiteX12" fmla="*/ 350390 w 516735"/>
                <a:gd name="connsiteY12" fmla="*/ 686419 h 788699"/>
                <a:gd name="connsiteX13" fmla="*/ 353110 w 516735"/>
                <a:gd name="connsiteY13" fmla="*/ 659222 h 788699"/>
                <a:gd name="connsiteX14" fmla="*/ 353110 w 516735"/>
                <a:gd name="connsiteY14" fmla="*/ 656502 h 788699"/>
                <a:gd name="connsiteX15" fmla="*/ 317755 w 516735"/>
                <a:gd name="connsiteY15" fmla="*/ 708176 h 788699"/>
                <a:gd name="connsiteX16" fmla="*/ 241604 w 516735"/>
                <a:gd name="connsiteY16" fmla="*/ 735372 h 788699"/>
                <a:gd name="connsiteX17" fmla="*/ 187211 w 516735"/>
                <a:gd name="connsiteY17" fmla="*/ 727214 h 788699"/>
                <a:gd name="connsiteX18" fmla="*/ 135538 w 516735"/>
                <a:gd name="connsiteY18" fmla="*/ 694578 h 788699"/>
                <a:gd name="connsiteX19" fmla="*/ 86584 w 516735"/>
                <a:gd name="connsiteY19" fmla="*/ 621147 h 788699"/>
                <a:gd name="connsiteX20" fmla="*/ 67546 w 516735"/>
                <a:gd name="connsiteY20" fmla="*/ 555875 h 788699"/>
                <a:gd name="connsiteX21" fmla="*/ 59387 w 516735"/>
                <a:gd name="connsiteY21" fmla="*/ 509641 h 788699"/>
                <a:gd name="connsiteX22" fmla="*/ 59387 w 516735"/>
                <a:gd name="connsiteY22" fmla="*/ 468846 h 788699"/>
                <a:gd name="connsiteX23" fmla="*/ 86584 w 516735"/>
                <a:gd name="connsiteY23" fmla="*/ 302947 h 788699"/>
                <a:gd name="connsiteX24" fmla="*/ 108341 w 516735"/>
                <a:gd name="connsiteY24" fmla="*/ 224077 h 788699"/>
                <a:gd name="connsiteX25" fmla="*/ 146416 w 516735"/>
                <a:gd name="connsiteY25" fmla="*/ 145207 h 788699"/>
                <a:gd name="connsiteX26" fmla="*/ 198090 w 516735"/>
                <a:gd name="connsiteY26" fmla="*/ 85375 h 788699"/>
                <a:gd name="connsiteX27" fmla="*/ 228006 w 516735"/>
                <a:gd name="connsiteY27" fmla="*/ 69057 h 788699"/>
                <a:gd name="connsiteX28" fmla="*/ 268801 w 516735"/>
                <a:gd name="connsiteY28" fmla="*/ 58178 h 788699"/>
                <a:gd name="connsiteX29" fmla="*/ 274240 w 516735"/>
                <a:gd name="connsiteY29" fmla="*/ 58178 h 788699"/>
                <a:gd name="connsiteX30" fmla="*/ 295997 w 516735"/>
                <a:gd name="connsiteY30" fmla="*/ 60898 h 788699"/>
                <a:gd name="connsiteX31" fmla="*/ 331353 w 516735"/>
                <a:gd name="connsiteY31" fmla="*/ 71776 h 788699"/>
                <a:gd name="connsiteX32" fmla="*/ 350390 w 516735"/>
                <a:gd name="connsiteY32" fmla="*/ 93534 h 788699"/>
                <a:gd name="connsiteX33" fmla="*/ 353110 w 516735"/>
                <a:gd name="connsiteY33" fmla="*/ 74496 h 788699"/>
                <a:gd name="connsiteX34" fmla="*/ 358549 w 516735"/>
                <a:gd name="connsiteY34" fmla="*/ 63618 h 788699"/>
                <a:gd name="connsiteX35" fmla="*/ 366708 w 516735"/>
                <a:gd name="connsiteY35" fmla="*/ 58178 h 788699"/>
                <a:gd name="connsiteX36" fmla="*/ 374867 w 516735"/>
                <a:gd name="connsiteY36" fmla="*/ 63618 h 788699"/>
                <a:gd name="connsiteX37" fmla="*/ 383026 w 516735"/>
                <a:gd name="connsiteY37" fmla="*/ 82655 h 788699"/>
                <a:gd name="connsiteX38" fmla="*/ 385746 w 516735"/>
                <a:gd name="connsiteY38" fmla="*/ 126170 h 788699"/>
                <a:gd name="connsiteX39" fmla="*/ 388466 w 516735"/>
                <a:gd name="connsiteY39" fmla="*/ 186002 h 788699"/>
                <a:gd name="connsiteX40" fmla="*/ 391185 w 516735"/>
                <a:gd name="connsiteY40" fmla="*/ 237676 h 788699"/>
                <a:gd name="connsiteX41" fmla="*/ 374867 w 516735"/>
                <a:gd name="connsiteY41" fmla="*/ 278470 h 788699"/>
                <a:gd name="connsiteX42" fmla="*/ 358549 w 516735"/>
                <a:gd name="connsiteY42" fmla="*/ 273031 h 788699"/>
                <a:gd name="connsiteX43" fmla="*/ 350390 w 516735"/>
                <a:gd name="connsiteY43" fmla="*/ 256713 h 788699"/>
                <a:gd name="connsiteX44" fmla="*/ 347671 w 516735"/>
                <a:gd name="connsiteY44" fmla="*/ 240395 h 788699"/>
                <a:gd name="connsiteX45" fmla="*/ 347671 w 516735"/>
                <a:gd name="connsiteY45" fmla="*/ 213199 h 788699"/>
                <a:gd name="connsiteX46" fmla="*/ 344951 w 516735"/>
                <a:gd name="connsiteY46" fmla="*/ 194161 h 788699"/>
                <a:gd name="connsiteX47" fmla="*/ 339512 w 516735"/>
                <a:gd name="connsiteY47" fmla="*/ 150647 h 788699"/>
                <a:gd name="connsiteX48" fmla="*/ 323194 w 516735"/>
                <a:gd name="connsiteY48" fmla="*/ 112571 h 788699"/>
                <a:gd name="connsiteX49" fmla="*/ 293278 w 516735"/>
                <a:gd name="connsiteY49" fmla="*/ 101693 h 788699"/>
                <a:gd name="connsiteX50" fmla="*/ 263361 w 516735"/>
                <a:gd name="connsiteY50" fmla="*/ 120730 h 788699"/>
                <a:gd name="connsiteX51" fmla="*/ 241604 w 516735"/>
                <a:gd name="connsiteY51" fmla="*/ 153366 h 788699"/>
                <a:gd name="connsiteX52" fmla="*/ 233445 w 516735"/>
                <a:gd name="connsiteY52" fmla="*/ 194161 h 788699"/>
                <a:gd name="connsiteX53" fmla="*/ 225286 w 516735"/>
                <a:gd name="connsiteY53" fmla="*/ 232236 h 788699"/>
                <a:gd name="connsiteX54" fmla="*/ 217127 w 516735"/>
                <a:gd name="connsiteY54" fmla="*/ 275751 h 788699"/>
                <a:gd name="connsiteX55" fmla="*/ 211688 w 516735"/>
                <a:gd name="connsiteY55" fmla="*/ 316545 h 788699"/>
                <a:gd name="connsiteX56" fmla="*/ 206249 w 516735"/>
                <a:gd name="connsiteY56" fmla="*/ 354621 h 788699"/>
                <a:gd name="connsiteX57" fmla="*/ 200809 w 516735"/>
                <a:gd name="connsiteY57" fmla="*/ 398135 h 788699"/>
                <a:gd name="connsiteX58" fmla="*/ 195370 w 516735"/>
                <a:gd name="connsiteY58" fmla="*/ 438930 h 788699"/>
                <a:gd name="connsiteX59" fmla="*/ 192650 w 516735"/>
                <a:gd name="connsiteY59" fmla="*/ 474286 h 788699"/>
                <a:gd name="connsiteX60" fmla="*/ 195370 w 516735"/>
                <a:gd name="connsiteY60" fmla="*/ 525959 h 788699"/>
                <a:gd name="connsiteX61" fmla="*/ 208968 w 516735"/>
                <a:gd name="connsiteY61" fmla="*/ 596670 h 788699"/>
                <a:gd name="connsiteX62" fmla="*/ 214407 w 516735"/>
                <a:gd name="connsiteY62" fmla="*/ 623867 h 788699"/>
                <a:gd name="connsiteX63" fmla="*/ 228006 w 516735"/>
                <a:gd name="connsiteY63" fmla="*/ 656502 h 788699"/>
                <a:gd name="connsiteX64" fmla="*/ 271520 w 516735"/>
                <a:gd name="connsiteY64" fmla="*/ 689138 h 788699"/>
                <a:gd name="connsiteX65" fmla="*/ 306876 w 516735"/>
                <a:gd name="connsiteY65" fmla="*/ 664661 h 788699"/>
                <a:gd name="connsiteX66" fmla="*/ 331353 w 516735"/>
                <a:gd name="connsiteY66" fmla="*/ 602109 h 788699"/>
                <a:gd name="connsiteX67" fmla="*/ 336792 w 516735"/>
                <a:gd name="connsiteY67" fmla="*/ 544997 h 788699"/>
                <a:gd name="connsiteX68" fmla="*/ 336792 w 516735"/>
                <a:gd name="connsiteY68" fmla="*/ 498762 h 788699"/>
                <a:gd name="connsiteX69" fmla="*/ 336792 w 516735"/>
                <a:gd name="connsiteY69" fmla="*/ 490603 h 788699"/>
                <a:gd name="connsiteX70" fmla="*/ 320474 w 516735"/>
                <a:gd name="connsiteY70" fmla="*/ 477005 h 788699"/>
                <a:gd name="connsiteX71" fmla="*/ 282399 w 516735"/>
                <a:gd name="connsiteY71" fmla="*/ 479725 h 788699"/>
                <a:gd name="connsiteX72" fmla="*/ 252483 w 516735"/>
                <a:gd name="connsiteY72" fmla="*/ 474286 h 788699"/>
                <a:gd name="connsiteX73" fmla="*/ 247043 w 516735"/>
                <a:gd name="connsiteY73" fmla="*/ 466126 h 788699"/>
                <a:gd name="connsiteX74" fmla="*/ 249763 w 516735"/>
                <a:gd name="connsiteY74" fmla="*/ 457968 h 788699"/>
                <a:gd name="connsiteX75" fmla="*/ 268801 w 516735"/>
                <a:gd name="connsiteY75" fmla="*/ 447089 h 788699"/>
                <a:gd name="connsiteX76" fmla="*/ 312315 w 516735"/>
                <a:gd name="connsiteY76" fmla="*/ 436210 h 788699"/>
                <a:gd name="connsiteX77" fmla="*/ 353110 w 516735"/>
                <a:gd name="connsiteY77" fmla="*/ 430771 h 788699"/>
                <a:gd name="connsiteX78" fmla="*/ 385746 w 516735"/>
                <a:gd name="connsiteY78" fmla="*/ 430771 h 788699"/>
                <a:gd name="connsiteX79" fmla="*/ 437420 w 516735"/>
                <a:gd name="connsiteY79" fmla="*/ 428051 h 788699"/>
                <a:gd name="connsiteX80" fmla="*/ 464616 w 516735"/>
                <a:gd name="connsiteY80" fmla="*/ 436210 h 78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516735" h="788699">
                  <a:moveTo>
                    <a:pt x="464616" y="436210"/>
                  </a:moveTo>
                  <a:cubicBezTo>
                    <a:pt x="464616" y="447089"/>
                    <a:pt x="453737" y="452528"/>
                    <a:pt x="445578" y="455248"/>
                  </a:cubicBezTo>
                  <a:cubicBezTo>
                    <a:pt x="434700" y="460687"/>
                    <a:pt x="415662" y="463407"/>
                    <a:pt x="404784" y="466126"/>
                  </a:cubicBezTo>
                  <a:cubicBezTo>
                    <a:pt x="393905" y="466126"/>
                    <a:pt x="385746" y="468846"/>
                    <a:pt x="385746" y="479725"/>
                  </a:cubicBezTo>
                  <a:cubicBezTo>
                    <a:pt x="385746" y="487884"/>
                    <a:pt x="388466" y="506921"/>
                    <a:pt x="388466" y="512361"/>
                  </a:cubicBezTo>
                  <a:cubicBezTo>
                    <a:pt x="388466" y="515080"/>
                    <a:pt x="388466" y="539557"/>
                    <a:pt x="388466" y="544997"/>
                  </a:cubicBezTo>
                  <a:cubicBezTo>
                    <a:pt x="388466" y="550436"/>
                    <a:pt x="388466" y="558595"/>
                    <a:pt x="388466" y="566754"/>
                  </a:cubicBezTo>
                  <a:cubicBezTo>
                    <a:pt x="388466" y="591231"/>
                    <a:pt x="388466" y="621147"/>
                    <a:pt x="391185" y="632026"/>
                  </a:cubicBezTo>
                  <a:cubicBezTo>
                    <a:pt x="393905" y="653783"/>
                    <a:pt x="393905" y="661942"/>
                    <a:pt x="393905" y="683699"/>
                  </a:cubicBezTo>
                  <a:cubicBezTo>
                    <a:pt x="393905" y="694578"/>
                    <a:pt x="393905" y="724494"/>
                    <a:pt x="377587" y="724494"/>
                  </a:cubicBezTo>
                  <a:cubicBezTo>
                    <a:pt x="369428" y="724494"/>
                    <a:pt x="366708" y="721774"/>
                    <a:pt x="361269" y="719054"/>
                  </a:cubicBezTo>
                  <a:cubicBezTo>
                    <a:pt x="355830" y="716335"/>
                    <a:pt x="353110" y="708176"/>
                    <a:pt x="353110" y="702737"/>
                  </a:cubicBezTo>
                  <a:cubicBezTo>
                    <a:pt x="350390" y="694578"/>
                    <a:pt x="350390" y="689138"/>
                    <a:pt x="350390" y="686419"/>
                  </a:cubicBezTo>
                  <a:cubicBezTo>
                    <a:pt x="350390" y="678260"/>
                    <a:pt x="353110" y="672820"/>
                    <a:pt x="353110" y="659222"/>
                  </a:cubicBezTo>
                  <a:lnTo>
                    <a:pt x="353110" y="656502"/>
                  </a:lnTo>
                  <a:cubicBezTo>
                    <a:pt x="347671" y="675540"/>
                    <a:pt x="334072" y="694578"/>
                    <a:pt x="317755" y="708176"/>
                  </a:cubicBezTo>
                  <a:cubicBezTo>
                    <a:pt x="293278" y="727214"/>
                    <a:pt x="274240" y="735372"/>
                    <a:pt x="241604" y="735372"/>
                  </a:cubicBezTo>
                  <a:cubicBezTo>
                    <a:pt x="222566" y="735372"/>
                    <a:pt x="203529" y="732653"/>
                    <a:pt x="187211" y="727214"/>
                  </a:cubicBezTo>
                  <a:cubicBezTo>
                    <a:pt x="165454" y="719054"/>
                    <a:pt x="149136" y="708176"/>
                    <a:pt x="135538" y="694578"/>
                  </a:cubicBezTo>
                  <a:cubicBezTo>
                    <a:pt x="113780" y="672820"/>
                    <a:pt x="100182" y="648343"/>
                    <a:pt x="86584" y="621147"/>
                  </a:cubicBezTo>
                  <a:cubicBezTo>
                    <a:pt x="75705" y="599390"/>
                    <a:pt x="70266" y="580352"/>
                    <a:pt x="67546" y="555875"/>
                  </a:cubicBezTo>
                  <a:cubicBezTo>
                    <a:pt x="64826" y="539557"/>
                    <a:pt x="62107" y="525959"/>
                    <a:pt x="59387" y="509641"/>
                  </a:cubicBezTo>
                  <a:cubicBezTo>
                    <a:pt x="56667" y="493323"/>
                    <a:pt x="59387" y="485164"/>
                    <a:pt x="59387" y="468846"/>
                  </a:cubicBezTo>
                  <a:cubicBezTo>
                    <a:pt x="59387" y="414453"/>
                    <a:pt x="72985" y="362780"/>
                    <a:pt x="86584" y="302947"/>
                  </a:cubicBezTo>
                  <a:cubicBezTo>
                    <a:pt x="92023" y="275751"/>
                    <a:pt x="100182" y="248554"/>
                    <a:pt x="108341" y="224077"/>
                  </a:cubicBezTo>
                  <a:cubicBezTo>
                    <a:pt x="116500" y="196881"/>
                    <a:pt x="130098" y="169684"/>
                    <a:pt x="146416" y="145207"/>
                  </a:cubicBezTo>
                  <a:cubicBezTo>
                    <a:pt x="160014" y="123450"/>
                    <a:pt x="176332" y="101693"/>
                    <a:pt x="198090" y="85375"/>
                  </a:cubicBezTo>
                  <a:cubicBezTo>
                    <a:pt x="206249" y="77216"/>
                    <a:pt x="217127" y="71776"/>
                    <a:pt x="228006" y="69057"/>
                  </a:cubicBezTo>
                  <a:cubicBezTo>
                    <a:pt x="241604" y="63618"/>
                    <a:pt x="255202" y="58178"/>
                    <a:pt x="268801" y="58178"/>
                  </a:cubicBezTo>
                  <a:cubicBezTo>
                    <a:pt x="271520" y="58178"/>
                    <a:pt x="274240" y="58178"/>
                    <a:pt x="274240" y="58178"/>
                  </a:cubicBezTo>
                  <a:cubicBezTo>
                    <a:pt x="279679" y="58178"/>
                    <a:pt x="285119" y="58178"/>
                    <a:pt x="295997" y="60898"/>
                  </a:cubicBezTo>
                  <a:cubicBezTo>
                    <a:pt x="309595" y="63618"/>
                    <a:pt x="320474" y="66337"/>
                    <a:pt x="331353" y="71776"/>
                  </a:cubicBezTo>
                  <a:cubicBezTo>
                    <a:pt x="339512" y="77216"/>
                    <a:pt x="347671" y="85375"/>
                    <a:pt x="350390" y="93534"/>
                  </a:cubicBezTo>
                  <a:cubicBezTo>
                    <a:pt x="350390" y="88095"/>
                    <a:pt x="353110" y="79936"/>
                    <a:pt x="353110" y="74496"/>
                  </a:cubicBezTo>
                  <a:cubicBezTo>
                    <a:pt x="355830" y="71776"/>
                    <a:pt x="355830" y="69057"/>
                    <a:pt x="358549" y="63618"/>
                  </a:cubicBezTo>
                  <a:cubicBezTo>
                    <a:pt x="361269" y="60898"/>
                    <a:pt x="363989" y="58178"/>
                    <a:pt x="366708" y="58178"/>
                  </a:cubicBezTo>
                  <a:cubicBezTo>
                    <a:pt x="369428" y="58178"/>
                    <a:pt x="372148" y="60898"/>
                    <a:pt x="374867" y="63618"/>
                  </a:cubicBezTo>
                  <a:cubicBezTo>
                    <a:pt x="377587" y="69057"/>
                    <a:pt x="380307" y="77216"/>
                    <a:pt x="383026" y="82655"/>
                  </a:cubicBezTo>
                  <a:cubicBezTo>
                    <a:pt x="383026" y="90814"/>
                    <a:pt x="385746" y="107132"/>
                    <a:pt x="385746" y="126170"/>
                  </a:cubicBezTo>
                  <a:cubicBezTo>
                    <a:pt x="385746" y="150647"/>
                    <a:pt x="385746" y="177843"/>
                    <a:pt x="388466" y="186002"/>
                  </a:cubicBezTo>
                  <a:cubicBezTo>
                    <a:pt x="391185" y="207759"/>
                    <a:pt x="391185" y="215918"/>
                    <a:pt x="391185" y="237676"/>
                  </a:cubicBezTo>
                  <a:cubicBezTo>
                    <a:pt x="391185" y="248554"/>
                    <a:pt x="391185" y="278470"/>
                    <a:pt x="374867" y="278470"/>
                  </a:cubicBezTo>
                  <a:cubicBezTo>
                    <a:pt x="366708" y="278470"/>
                    <a:pt x="363989" y="275751"/>
                    <a:pt x="358549" y="273031"/>
                  </a:cubicBezTo>
                  <a:cubicBezTo>
                    <a:pt x="353110" y="270311"/>
                    <a:pt x="350390" y="262152"/>
                    <a:pt x="350390" y="256713"/>
                  </a:cubicBezTo>
                  <a:cubicBezTo>
                    <a:pt x="350390" y="251274"/>
                    <a:pt x="347671" y="245834"/>
                    <a:pt x="347671" y="240395"/>
                  </a:cubicBezTo>
                  <a:cubicBezTo>
                    <a:pt x="347671" y="232236"/>
                    <a:pt x="347671" y="224077"/>
                    <a:pt x="347671" y="213199"/>
                  </a:cubicBezTo>
                  <a:cubicBezTo>
                    <a:pt x="347671" y="207759"/>
                    <a:pt x="347671" y="199600"/>
                    <a:pt x="344951" y="194161"/>
                  </a:cubicBezTo>
                  <a:cubicBezTo>
                    <a:pt x="342232" y="180563"/>
                    <a:pt x="342232" y="164245"/>
                    <a:pt x="339512" y="150647"/>
                  </a:cubicBezTo>
                  <a:cubicBezTo>
                    <a:pt x="336792" y="137048"/>
                    <a:pt x="331353" y="123450"/>
                    <a:pt x="323194" y="112571"/>
                  </a:cubicBezTo>
                  <a:cubicBezTo>
                    <a:pt x="317755" y="104412"/>
                    <a:pt x="304156" y="101693"/>
                    <a:pt x="293278" y="101693"/>
                  </a:cubicBezTo>
                  <a:cubicBezTo>
                    <a:pt x="279679" y="101693"/>
                    <a:pt x="271520" y="109852"/>
                    <a:pt x="263361" y="120730"/>
                  </a:cubicBezTo>
                  <a:cubicBezTo>
                    <a:pt x="257922" y="131609"/>
                    <a:pt x="247043" y="139768"/>
                    <a:pt x="241604" y="153366"/>
                  </a:cubicBezTo>
                  <a:cubicBezTo>
                    <a:pt x="236165" y="166964"/>
                    <a:pt x="233445" y="180563"/>
                    <a:pt x="233445" y="194161"/>
                  </a:cubicBezTo>
                  <a:cubicBezTo>
                    <a:pt x="233445" y="207759"/>
                    <a:pt x="230726" y="218638"/>
                    <a:pt x="225286" y="232236"/>
                  </a:cubicBezTo>
                  <a:cubicBezTo>
                    <a:pt x="219847" y="245834"/>
                    <a:pt x="219847" y="262152"/>
                    <a:pt x="217127" y="275751"/>
                  </a:cubicBezTo>
                  <a:cubicBezTo>
                    <a:pt x="214407" y="289349"/>
                    <a:pt x="214407" y="302947"/>
                    <a:pt x="211688" y="316545"/>
                  </a:cubicBezTo>
                  <a:cubicBezTo>
                    <a:pt x="211688" y="330144"/>
                    <a:pt x="206249" y="341022"/>
                    <a:pt x="206249" y="354621"/>
                  </a:cubicBezTo>
                  <a:cubicBezTo>
                    <a:pt x="203529" y="368219"/>
                    <a:pt x="203529" y="381817"/>
                    <a:pt x="200809" y="398135"/>
                  </a:cubicBezTo>
                  <a:cubicBezTo>
                    <a:pt x="198090" y="411733"/>
                    <a:pt x="198090" y="425332"/>
                    <a:pt x="195370" y="438930"/>
                  </a:cubicBezTo>
                  <a:cubicBezTo>
                    <a:pt x="195370" y="449809"/>
                    <a:pt x="192650" y="463407"/>
                    <a:pt x="192650" y="474286"/>
                  </a:cubicBezTo>
                  <a:cubicBezTo>
                    <a:pt x="192650" y="490603"/>
                    <a:pt x="195370" y="509641"/>
                    <a:pt x="195370" y="525959"/>
                  </a:cubicBezTo>
                  <a:cubicBezTo>
                    <a:pt x="195370" y="550436"/>
                    <a:pt x="203529" y="572193"/>
                    <a:pt x="208968" y="596670"/>
                  </a:cubicBezTo>
                  <a:cubicBezTo>
                    <a:pt x="211688" y="604829"/>
                    <a:pt x="211688" y="615708"/>
                    <a:pt x="214407" y="623867"/>
                  </a:cubicBezTo>
                  <a:cubicBezTo>
                    <a:pt x="217127" y="634745"/>
                    <a:pt x="222566" y="645624"/>
                    <a:pt x="228006" y="656502"/>
                  </a:cubicBezTo>
                  <a:cubicBezTo>
                    <a:pt x="236165" y="670101"/>
                    <a:pt x="252483" y="689138"/>
                    <a:pt x="271520" y="689138"/>
                  </a:cubicBezTo>
                  <a:cubicBezTo>
                    <a:pt x="287838" y="689138"/>
                    <a:pt x="298717" y="675540"/>
                    <a:pt x="306876" y="664661"/>
                  </a:cubicBezTo>
                  <a:cubicBezTo>
                    <a:pt x="320474" y="645624"/>
                    <a:pt x="325914" y="623867"/>
                    <a:pt x="331353" y="602109"/>
                  </a:cubicBezTo>
                  <a:cubicBezTo>
                    <a:pt x="334072" y="583072"/>
                    <a:pt x="336792" y="564034"/>
                    <a:pt x="336792" y="544997"/>
                  </a:cubicBezTo>
                  <a:cubicBezTo>
                    <a:pt x="336792" y="531398"/>
                    <a:pt x="336792" y="512361"/>
                    <a:pt x="336792" y="498762"/>
                  </a:cubicBezTo>
                  <a:cubicBezTo>
                    <a:pt x="336792" y="496043"/>
                    <a:pt x="336792" y="493323"/>
                    <a:pt x="336792" y="490603"/>
                  </a:cubicBezTo>
                  <a:cubicBezTo>
                    <a:pt x="336792" y="479725"/>
                    <a:pt x="336792" y="477005"/>
                    <a:pt x="320474" y="477005"/>
                  </a:cubicBezTo>
                  <a:cubicBezTo>
                    <a:pt x="309595" y="477005"/>
                    <a:pt x="295997" y="479725"/>
                    <a:pt x="282399" y="479725"/>
                  </a:cubicBezTo>
                  <a:cubicBezTo>
                    <a:pt x="271520" y="479725"/>
                    <a:pt x="260642" y="479725"/>
                    <a:pt x="252483" y="474286"/>
                  </a:cubicBezTo>
                  <a:cubicBezTo>
                    <a:pt x="249763" y="471566"/>
                    <a:pt x="247043" y="468846"/>
                    <a:pt x="247043" y="466126"/>
                  </a:cubicBezTo>
                  <a:cubicBezTo>
                    <a:pt x="247043" y="463407"/>
                    <a:pt x="247043" y="460687"/>
                    <a:pt x="249763" y="457968"/>
                  </a:cubicBezTo>
                  <a:cubicBezTo>
                    <a:pt x="255202" y="452528"/>
                    <a:pt x="260642" y="449809"/>
                    <a:pt x="268801" y="447089"/>
                  </a:cubicBezTo>
                  <a:cubicBezTo>
                    <a:pt x="282399" y="441650"/>
                    <a:pt x="295997" y="438930"/>
                    <a:pt x="312315" y="436210"/>
                  </a:cubicBezTo>
                  <a:cubicBezTo>
                    <a:pt x="325914" y="433491"/>
                    <a:pt x="339512" y="433491"/>
                    <a:pt x="353110" y="430771"/>
                  </a:cubicBezTo>
                  <a:cubicBezTo>
                    <a:pt x="363989" y="430771"/>
                    <a:pt x="374867" y="430771"/>
                    <a:pt x="385746" y="430771"/>
                  </a:cubicBezTo>
                  <a:cubicBezTo>
                    <a:pt x="402064" y="430771"/>
                    <a:pt x="426541" y="428051"/>
                    <a:pt x="437420" y="428051"/>
                  </a:cubicBezTo>
                  <a:cubicBezTo>
                    <a:pt x="451018" y="419892"/>
                    <a:pt x="464616" y="425332"/>
                    <a:pt x="464616" y="436210"/>
                  </a:cubicBezTo>
                </a:path>
              </a:pathLst>
            </a:custGeom>
            <a:grpFill/>
            <a:ln w="27168" cap="flat">
              <a:noFill/>
              <a:prstDash val="solid"/>
              <a:miter/>
            </a:ln>
          </p:spPr>
          <p:txBody>
            <a:bodyPr rtlCol="0" anchor="ctr"/>
            <a:lstStyle/>
            <a:p>
              <a:endParaRPr/>
            </a:p>
          </p:txBody>
        </p:sp>
        <p:sp>
          <p:nvSpPr>
            <p:cNvPr id="40" name="Freeform: Shape 39">
              <a:extLst>
                <a:ext uri="{FF2B5EF4-FFF2-40B4-BE49-F238E27FC236}">
                  <a16:creationId xmlns:a16="http://schemas.microsoft.com/office/drawing/2014/main" id="{DCBE3A4A-2817-40F0-9829-E5E0844F1DDF}"/>
                </a:ext>
              </a:extLst>
            </p:cNvPr>
            <p:cNvSpPr/>
            <p:nvPr/>
          </p:nvSpPr>
          <p:spPr bwMode="black">
            <a:xfrm>
              <a:off x="5651630" y="4181279"/>
              <a:ext cx="734308" cy="788700"/>
            </a:xfrm>
            <a:custGeom>
              <a:avLst/>
              <a:gdLst>
                <a:gd name="connsiteX0" fmla="*/ 653783 w 734307"/>
                <a:gd name="connsiteY0" fmla="*/ 678259 h 788699"/>
                <a:gd name="connsiteX1" fmla="*/ 691859 w 734307"/>
                <a:gd name="connsiteY1" fmla="*/ 694577 h 788699"/>
                <a:gd name="connsiteX2" fmla="*/ 686419 w 734307"/>
                <a:gd name="connsiteY2" fmla="*/ 710895 h 788699"/>
                <a:gd name="connsiteX3" fmla="*/ 670101 w 734307"/>
                <a:gd name="connsiteY3" fmla="*/ 719054 h 788699"/>
                <a:gd name="connsiteX4" fmla="*/ 648344 w 734307"/>
                <a:gd name="connsiteY4" fmla="*/ 721774 h 788699"/>
                <a:gd name="connsiteX5" fmla="*/ 618428 w 734307"/>
                <a:gd name="connsiteY5" fmla="*/ 721774 h 788699"/>
                <a:gd name="connsiteX6" fmla="*/ 572194 w 734307"/>
                <a:gd name="connsiteY6" fmla="*/ 735372 h 788699"/>
                <a:gd name="connsiteX7" fmla="*/ 544997 w 734307"/>
                <a:gd name="connsiteY7" fmla="*/ 729933 h 788699"/>
                <a:gd name="connsiteX8" fmla="*/ 534119 w 734307"/>
                <a:gd name="connsiteY8" fmla="*/ 721774 h 788699"/>
                <a:gd name="connsiteX9" fmla="*/ 496043 w 734307"/>
                <a:gd name="connsiteY9" fmla="*/ 721774 h 788699"/>
                <a:gd name="connsiteX10" fmla="*/ 471566 w 734307"/>
                <a:gd name="connsiteY10" fmla="*/ 721774 h 788699"/>
                <a:gd name="connsiteX11" fmla="*/ 444370 w 734307"/>
                <a:gd name="connsiteY11" fmla="*/ 716335 h 788699"/>
                <a:gd name="connsiteX12" fmla="*/ 428052 w 734307"/>
                <a:gd name="connsiteY12" fmla="*/ 700017 h 788699"/>
                <a:gd name="connsiteX13" fmla="*/ 433491 w 734307"/>
                <a:gd name="connsiteY13" fmla="*/ 691858 h 788699"/>
                <a:gd name="connsiteX14" fmla="*/ 455248 w 734307"/>
                <a:gd name="connsiteY14" fmla="*/ 683699 h 788699"/>
                <a:gd name="connsiteX15" fmla="*/ 506922 w 734307"/>
                <a:gd name="connsiteY15" fmla="*/ 678259 h 788699"/>
                <a:gd name="connsiteX16" fmla="*/ 509641 w 734307"/>
                <a:gd name="connsiteY16" fmla="*/ 678259 h 788699"/>
                <a:gd name="connsiteX17" fmla="*/ 506922 w 734307"/>
                <a:gd name="connsiteY17" fmla="*/ 664661 h 788699"/>
                <a:gd name="connsiteX18" fmla="*/ 498763 w 734307"/>
                <a:gd name="connsiteY18" fmla="*/ 580352 h 788699"/>
                <a:gd name="connsiteX19" fmla="*/ 496043 w 734307"/>
                <a:gd name="connsiteY19" fmla="*/ 479725 h 788699"/>
                <a:gd name="connsiteX20" fmla="*/ 493324 w 734307"/>
                <a:gd name="connsiteY20" fmla="*/ 389976 h 788699"/>
                <a:gd name="connsiteX21" fmla="*/ 490604 w 734307"/>
                <a:gd name="connsiteY21" fmla="*/ 302947 h 788699"/>
                <a:gd name="connsiteX22" fmla="*/ 487884 w 734307"/>
                <a:gd name="connsiteY22" fmla="*/ 229516 h 788699"/>
                <a:gd name="connsiteX23" fmla="*/ 485165 w 734307"/>
                <a:gd name="connsiteY23" fmla="*/ 221357 h 788699"/>
                <a:gd name="connsiteX24" fmla="*/ 482445 w 734307"/>
                <a:gd name="connsiteY24" fmla="*/ 226797 h 788699"/>
                <a:gd name="connsiteX25" fmla="*/ 477006 w 734307"/>
                <a:gd name="connsiteY25" fmla="*/ 262152 h 788699"/>
                <a:gd name="connsiteX26" fmla="*/ 460688 w 734307"/>
                <a:gd name="connsiteY26" fmla="*/ 341022 h 788699"/>
                <a:gd name="connsiteX27" fmla="*/ 444370 w 734307"/>
                <a:gd name="connsiteY27" fmla="*/ 417173 h 788699"/>
                <a:gd name="connsiteX28" fmla="*/ 436211 w 734307"/>
                <a:gd name="connsiteY28" fmla="*/ 455248 h 788699"/>
                <a:gd name="connsiteX29" fmla="*/ 425332 w 734307"/>
                <a:gd name="connsiteY29" fmla="*/ 493323 h 788699"/>
                <a:gd name="connsiteX30" fmla="*/ 411734 w 734307"/>
                <a:gd name="connsiteY30" fmla="*/ 531398 h 788699"/>
                <a:gd name="connsiteX31" fmla="*/ 376378 w 734307"/>
                <a:gd name="connsiteY31" fmla="*/ 547716 h 788699"/>
                <a:gd name="connsiteX32" fmla="*/ 319265 w 734307"/>
                <a:gd name="connsiteY32" fmla="*/ 525959 h 788699"/>
                <a:gd name="connsiteX33" fmla="*/ 289349 w 734307"/>
                <a:gd name="connsiteY33" fmla="*/ 455248 h 788699"/>
                <a:gd name="connsiteX34" fmla="*/ 273031 w 734307"/>
                <a:gd name="connsiteY34" fmla="*/ 373658 h 788699"/>
                <a:gd name="connsiteX35" fmla="*/ 262153 w 734307"/>
                <a:gd name="connsiteY35" fmla="*/ 316545 h 788699"/>
                <a:gd name="connsiteX36" fmla="*/ 245835 w 734307"/>
                <a:gd name="connsiteY36" fmla="*/ 237675 h 788699"/>
                <a:gd name="connsiteX37" fmla="*/ 234956 w 734307"/>
                <a:gd name="connsiteY37" fmla="*/ 196881 h 788699"/>
                <a:gd name="connsiteX38" fmla="*/ 232236 w 734307"/>
                <a:gd name="connsiteY38" fmla="*/ 191441 h 788699"/>
                <a:gd name="connsiteX39" fmla="*/ 226797 w 734307"/>
                <a:gd name="connsiteY39" fmla="*/ 207759 h 788699"/>
                <a:gd name="connsiteX40" fmla="*/ 226797 w 734307"/>
                <a:gd name="connsiteY40" fmla="*/ 232236 h 788699"/>
                <a:gd name="connsiteX41" fmla="*/ 224077 w 734307"/>
                <a:gd name="connsiteY41" fmla="*/ 267592 h 788699"/>
                <a:gd name="connsiteX42" fmla="*/ 221358 w 734307"/>
                <a:gd name="connsiteY42" fmla="*/ 311106 h 788699"/>
                <a:gd name="connsiteX43" fmla="*/ 218638 w 734307"/>
                <a:gd name="connsiteY43" fmla="*/ 360060 h 788699"/>
                <a:gd name="connsiteX44" fmla="*/ 215919 w 734307"/>
                <a:gd name="connsiteY44" fmla="*/ 398135 h 788699"/>
                <a:gd name="connsiteX45" fmla="*/ 213199 w 734307"/>
                <a:gd name="connsiteY45" fmla="*/ 430771 h 788699"/>
                <a:gd name="connsiteX46" fmla="*/ 213199 w 734307"/>
                <a:gd name="connsiteY46" fmla="*/ 455248 h 788699"/>
                <a:gd name="connsiteX47" fmla="*/ 213199 w 734307"/>
                <a:gd name="connsiteY47" fmla="*/ 477005 h 788699"/>
                <a:gd name="connsiteX48" fmla="*/ 207759 w 734307"/>
                <a:gd name="connsiteY48" fmla="*/ 520520 h 788699"/>
                <a:gd name="connsiteX49" fmla="*/ 196881 w 734307"/>
                <a:gd name="connsiteY49" fmla="*/ 610268 h 788699"/>
                <a:gd name="connsiteX50" fmla="*/ 194161 w 734307"/>
                <a:gd name="connsiteY50" fmla="*/ 653783 h 788699"/>
                <a:gd name="connsiteX51" fmla="*/ 191441 w 734307"/>
                <a:gd name="connsiteY51" fmla="*/ 667381 h 788699"/>
                <a:gd name="connsiteX52" fmla="*/ 243115 w 734307"/>
                <a:gd name="connsiteY52" fmla="*/ 667381 h 788699"/>
                <a:gd name="connsiteX53" fmla="*/ 273031 w 734307"/>
                <a:gd name="connsiteY53" fmla="*/ 683699 h 788699"/>
                <a:gd name="connsiteX54" fmla="*/ 262153 w 734307"/>
                <a:gd name="connsiteY54" fmla="*/ 697297 h 788699"/>
                <a:gd name="connsiteX55" fmla="*/ 248554 w 734307"/>
                <a:gd name="connsiteY55" fmla="*/ 705456 h 788699"/>
                <a:gd name="connsiteX56" fmla="*/ 232236 w 734307"/>
                <a:gd name="connsiteY56" fmla="*/ 708176 h 788699"/>
                <a:gd name="connsiteX57" fmla="*/ 166965 w 734307"/>
                <a:gd name="connsiteY57" fmla="*/ 708176 h 788699"/>
                <a:gd name="connsiteX58" fmla="*/ 109852 w 734307"/>
                <a:gd name="connsiteY58" fmla="*/ 708176 h 788699"/>
                <a:gd name="connsiteX59" fmla="*/ 90814 w 734307"/>
                <a:gd name="connsiteY59" fmla="*/ 708176 h 788699"/>
                <a:gd name="connsiteX60" fmla="*/ 69057 w 734307"/>
                <a:gd name="connsiteY60" fmla="*/ 702736 h 788699"/>
                <a:gd name="connsiteX61" fmla="*/ 58178 w 734307"/>
                <a:gd name="connsiteY61" fmla="*/ 686418 h 788699"/>
                <a:gd name="connsiteX62" fmla="*/ 60898 w 734307"/>
                <a:gd name="connsiteY62" fmla="*/ 678259 h 788699"/>
                <a:gd name="connsiteX63" fmla="*/ 77216 w 734307"/>
                <a:gd name="connsiteY63" fmla="*/ 670101 h 788699"/>
                <a:gd name="connsiteX64" fmla="*/ 126170 w 734307"/>
                <a:gd name="connsiteY64" fmla="*/ 664661 h 788699"/>
                <a:gd name="connsiteX65" fmla="*/ 142487 w 734307"/>
                <a:gd name="connsiteY65" fmla="*/ 664661 h 788699"/>
                <a:gd name="connsiteX66" fmla="*/ 147927 w 734307"/>
                <a:gd name="connsiteY66" fmla="*/ 588511 h 788699"/>
                <a:gd name="connsiteX67" fmla="*/ 153366 w 734307"/>
                <a:gd name="connsiteY67" fmla="*/ 493323 h 788699"/>
                <a:gd name="connsiteX68" fmla="*/ 156086 w 734307"/>
                <a:gd name="connsiteY68" fmla="*/ 411733 h 788699"/>
                <a:gd name="connsiteX69" fmla="*/ 161525 w 734307"/>
                <a:gd name="connsiteY69" fmla="*/ 297508 h 788699"/>
                <a:gd name="connsiteX70" fmla="*/ 166965 w 734307"/>
                <a:gd name="connsiteY70" fmla="*/ 240395 h 788699"/>
                <a:gd name="connsiteX71" fmla="*/ 177843 w 734307"/>
                <a:gd name="connsiteY71" fmla="*/ 161525 h 788699"/>
                <a:gd name="connsiteX72" fmla="*/ 183282 w 734307"/>
                <a:gd name="connsiteY72" fmla="*/ 118011 h 788699"/>
                <a:gd name="connsiteX73" fmla="*/ 183282 w 734307"/>
                <a:gd name="connsiteY73" fmla="*/ 115291 h 788699"/>
                <a:gd name="connsiteX74" fmla="*/ 161525 w 734307"/>
                <a:gd name="connsiteY74" fmla="*/ 115291 h 788699"/>
                <a:gd name="connsiteX75" fmla="*/ 137048 w 734307"/>
                <a:gd name="connsiteY75" fmla="*/ 115291 h 788699"/>
                <a:gd name="connsiteX76" fmla="*/ 109852 w 734307"/>
                <a:gd name="connsiteY76" fmla="*/ 109851 h 788699"/>
                <a:gd name="connsiteX77" fmla="*/ 93534 w 734307"/>
                <a:gd name="connsiteY77" fmla="*/ 93534 h 788699"/>
                <a:gd name="connsiteX78" fmla="*/ 98973 w 734307"/>
                <a:gd name="connsiteY78" fmla="*/ 85375 h 788699"/>
                <a:gd name="connsiteX79" fmla="*/ 120730 w 734307"/>
                <a:gd name="connsiteY79" fmla="*/ 77216 h 788699"/>
                <a:gd name="connsiteX80" fmla="*/ 172404 w 734307"/>
                <a:gd name="connsiteY80" fmla="*/ 71776 h 788699"/>
                <a:gd name="connsiteX81" fmla="*/ 234956 w 734307"/>
                <a:gd name="connsiteY81" fmla="*/ 69057 h 788699"/>
                <a:gd name="connsiteX82" fmla="*/ 243115 w 734307"/>
                <a:gd name="connsiteY82" fmla="*/ 69057 h 788699"/>
                <a:gd name="connsiteX83" fmla="*/ 270312 w 734307"/>
                <a:gd name="connsiteY83" fmla="*/ 74496 h 788699"/>
                <a:gd name="connsiteX84" fmla="*/ 308387 w 734307"/>
                <a:gd name="connsiteY84" fmla="*/ 123450 h 788699"/>
                <a:gd name="connsiteX85" fmla="*/ 332864 w 734307"/>
                <a:gd name="connsiteY85" fmla="*/ 202320 h 788699"/>
                <a:gd name="connsiteX86" fmla="*/ 338303 w 734307"/>
                <a:gd name="connsiteY86" fmla="*/ 237675 h 788699"/>
                <a:gd name="connsiteX87" fmla="*/ 349182 w 734307"/>
                <a:gd name="connsiteY87" fmla="*/ 281190 h 788699"/>
                <a:gd name="connsiteX88" fmla="*/ 357341 w 734307"/>
                <a:gd name="connsiteY88" fmla="*/ 316545 h 788699"/>
                <a:gd name="connsiteX89" fmla="*/ 365500 w 734307"/>
                <a:gd name="connsiteY89" fmla="*/ 351901 h 788699"/>
                <a:gd name="connsiteX90" fmla="*/ 376378 w 734307"/>
                <a:gd name="connsiteY90" fmla="*/ 389976 h 788699"/>
                <a:gd name="connsiteX91" fmla="*/ 387257 w 734307"/>
                <a:gd name="connsiteY91" fmla="*/ 414453 h 788699"/>
                <a:gd name="connsiteX92" fmla="*/ 398136 w 734307"/>
                <a:gd name="connsiteY92" fmla="*/ 376378 h 788699"/>
                <a:gd name="connsiteX93" fmla="*/ 406295 w 734307"/>
                <a:gd name="connsiteY93" fmla="*/ 332863 h 788699"/>
                <a:gd name="connsiteX94" fmla="*/ 425332 w 734307"/>
                <a:gd name="connsiteY94" fmla="*/ 243115 h 788699"/>
                <a:gd name="connsiteX95" fmla="*/ 444370 w 734307"/>
                <a:gd name="connsiteY95" fmla="*/ 150646 h 788699"/>
                <a:gd name="connsiteX96" fmla="*/ 477006 w 734307"/>
                <a:gd name="connsiteY96" fmla="*/ 79935 h 788699"/>
                <a:gd name="connsiteX97" fmla="*/ 523240 w 734307"/>
                <a:gd name="connsiteY97" fmla="*/ 58178 h 788699"/>
                <a:gd name="connsiteX98" fmla="*/ 544997 w 734307"/>
                <a:gd name="connsiteY98" fmla="*/ 63617 h 788699"/>
                <a:gd name="connsiteX99" fmla="*/ 612988 w 734307"/>
                <a:gd name="connsiteY99" fmla="*/ 63617 h 788699"/>
                <a:gd name="connsiteX100" fmla="*/ 651064 w 734307"/>
                <a:gd name="connsiteY100" fmla="*/ 79935 h 788699"/>
                <a:gd name="connsiteX101" fmla="*/ 645624 w 734307"/>
                <a:gd name="connsiteY101" fmla="*/ 96253 h 788699"/>
                <a:gd name="connsiteX102" fmla="*/ 629307 w 734307"/>
                <a:gd name="connsiteY102" fmla="*/ 104412 h 788699"/>
                <a:gd name="connsiteX103" fmla="*/ 607549 w 734307"/>
                <a:gd name="connsiteY103" fmla="*/ 107132 h 788699"/>
                <a:gd name="connsiteX104" fmla="*/ 580353 w 734307"/>
                <a:gd name="connsiteY104" fmla="*/ 107132 h 788699"/>
                <a:gd name="connsiteX105" fmla="*/ 583072 w 734307"/>
                <a:gd name="connsiteY105" fmla="*/ 115291 h 788699"/>
                <a:gd name="connsiteX106" fmla="*/ 588512 w 734307"/>
                <a:gd name="connsiteY106" fmla="*/ 156086 h 788699"/>
                <a:gd name="connsiteX107" fmla="*/ 593951 w 734307"/>
                <a:gd name="connsiteY107" fmla="*/ 196881 h 788699"/>
                <a:gd name="connsiteX108" fmla="*/ 599390 w 734307"/>
                <a:gd name="connsiteY108" fmla="*/ 226797 h 788699"/>
                <a:gd name="connsiteX109" fmla="*/ 599390 w 734307"/>
                <a:gd name="connsiteY109" fmla="*/ 232236 h 788699"/>
                <a:gd name="connsiteX110" fmla="*/ 599390 w 734307"/>
                <a:gd name="connsiteY110" fmla="*/ 240395 h 788699"/>
                <a:gd name="connsiteX111" fmla="*/ 602110 w 734307"/>
                <a:gd name="connsiteY111" fmla="*/ 270311 h 788699"/>
                <a:gd name="connsiteX112" fmla="*/ 607549 w 734307"/>
                <a:gd name="connsiteY112" fmla="*/ 308386 h 788699"/>
                <a:gd name="connsiteX113" fmla="*/ 607549 w 734307"/>
                <a:gd name="connsiteY113" fmla="*/ 319265 h 788699"/>
                <a:gd name="connsiteX114" fmla="*/ 612988 w 734307"/>
                <a:gd name="connsiteY114" fmla="*/ 335583 h 788699"/>
                <a:gd name="connsiteX115" fmla="*/ 612988 w 734307"/>
                <a:gd name="connsiteY115" fmla="*/ 346462 h 788699"/>
                <a:gd name="connsiteX116" fmla="*/ 612988 w 734307"/>
                <a:gd name="connsiteY116" fmla="*/ 370939 h 788699"/>
                <a:gd name="connsiteX117" fmla="*/ 612988 w 734307"/>
                <a:gd name="connsiteY117" fmla="*/ 395415 h 788699"/>
                <a:gd name="connsiteX118" fmla="*/ 615708 w 734307"/>
                <a:gd name="connsiteY118" fmla="*/ 422612 h 788699"/>
                <a:gd name="connsiteX119" fmla="*/ 618428 w 734307"/>
                <a:gd name="connsiteY119" fmla="*/ 441650 h 788699"/>
                <a:gd name="connsiteX120" fmla="*/ 618428 w 734307"/>
                <a:gd name="connsiteY120" fmla="*/ 455248 h 788699"/>
                <a:gd name="connsiteX121" fmla="*/ 621147 w 734307"/>
                <a:gd name="connsiteY121" fmla="*/ 463407 h 788699"/>
                <a:gd name="connsiteX122" fmla="*/ 626587 w 734307"/>
                <a:gd name="connsiteY122" fmla="*/ 482444 h 788699"/>
                <a:gd name="connsiteX123" fmla="*/ 629307 w 734307"/>
                <a:gd name="connsiteY123" fmla="*/ 517800 h 788699"/>
                <a:gd name="connsiteX124" fmla="*/ 634746 w 734307"/>
                <a:gd name="connsiteY124" fmla="*/ 561314 h 788699"/>
                <a:gd name="connsiteX125" fmla="*/ 634746 w 734307"/>
                <a:gd name="connsiteY125" fmla="*/ 566754 h 788699"/>
                <a:gd name="connsiteX126" fmla="*/ 634746 w 734307"/>
                <a:gd name="connsiteY126" fmla="*/ 583072 h 788699"/>
                <a:gd name="connsiteX127" fmla="*/ 637466 w 734307"/>
                <a:gd name="connsiteY127" fmla="*/ 607548 h 788699"/>
                <a:gd name="connsiteX128" fmla="*/ 640185 w 734307"/>
                <a:gd name="connsiteY128" fmla="*/ 618427 h 788699"/>
                <a:gd name="connsiteX129" fmla="*/ 640185 w 734307"/>
                <a:gd name="connsiteY129" fmla="*/ 632025 h 788699"/>
                <a:gd name="connsiteX130" fmla="*/ 640185 w 734307"/>
                <a:gd name="connsiteY130" fmla="*/ 640184 h 788699"/>
                <a:gd name="connsiteX131" fmla="*/ 642905 w 734307"/>
                <a:gd name="connsiteY131" fmla="*/ 659222 h 788699"/>
                <a:gd name="connsiteX132" fmla="*/ 642905 w 734307"/>
                <a:gd name="connsiteY132" fmla="*/ 664661 h 788699"/>
                <a:gd name="connsiteX133" fmla="*/ 653783 w 734307"/>
                <a:gd name="connsiteY133" fmla="*/ 678259 h 788699"/>
                <a:gd name="connsiteX134" fmla="*/ 653783 w 734307"/>
                <a:gd name="connsiteY134" fmla="*/ 678259 h 78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Lst>
              <a:rect l="l" t="t" r="r" b="b"/>
              <a:pathLst>
                <a:path w="734307" h="788699">
                  <a:moveTo>
                    <a:pt x="653783" y="678259"/>
                  </a:moveTo>
                  <a:cubicBezTo>
                    <a:pt x="667382" y="678259"/>
                    <a:pt x="691859" y="678259"/>
                    <a:pt x="691859" y="694577"/>
                  </a:cubicBezTo>
                  <a:cubicBezTo>
                    <a:pt x="691859" y="702736"/>
                    <a:pt x="689139" y="705456"/>
                    <a:pt x="686419" y="710895"/>
                  </a:cubicBezTo>
                  <a:cubicBezTo>
                    <a:pt x="683700" y="716335"/>
                    <a:pt x="675541" y="719054"/>
                    <a:pt x="670101" y="719054"/>
                  </a:cubicBezTo>
                  <a:cubicBezTo>
                    <a:pt x="661942" y="721774"/>
                    <a:pt x="653783" y="721774"/>
                    <a:pt x="648344" y="721774"/>
                  </a:cubicBezTo>
                  <a:cubicBezTo>
                    <a:pt x="645624" y="721774"/>
                    <a:pt x="634746" y="721774"/>
                    <a:pt x="618428" y="721774"/>
                  </a:cubicBezTo>
                  <a:cubicBezTo>
                    <a:pt x="604829" y="729933"/>
                    <a:pt x="588512" y="735372"/>
                    <a:pt x="572194" y="735372"/>
                  </a:cubicBezTo>
                  <a:cubicBezTo>
                    <a:pt x="564035" y="735372"/>
                    <a:pt x="553156" y="732653"/>
                    <a:pt x="544997" y="729933"/>
                  </a:cubicBezTo>
                  <a:cubicBezTo>
                    <a:pt x="539558" y="727213"/>
                    <a:pt x="536838" y="724494"/>
                    <a:pt x="534119" y="721774"/>
                  </a:cubicBezTo>
                  <a:cubicBezTo>
                    <a:pt x="520520" y="721774"/>
                    <a:pt x="509641" y="721774"/>
                    <a:pt x="496043" y="721774"/>
                  </a:cubicBezTo>
                  <a:cubicBezTo>
                    <a:pt x="487884" y="721774"/>
                    <a:pt x="479725" y="721774"/>
                    <a:pt x="471566" y="721774"/>
                  </a:cubicBezTo>
                  <a:cubicBezTo>
                    <a:pt x="463407" y="721774"/>
                    <a:pt x="452529" y="721774"/>
                    <a:pt x="444370" y="716335"/>
                  </a:cubicBezTo>
                  <a:cubicBezTo>
                    <a:pt x="436211" y="713615"/>
                    <a:pt x="428052" y="705456"/>
                    <a:pt x="428052" y="700017"/>
                  </a:cubicBezTo>
                  <a:cubicBezTo>
                    <a:pt x="428052" y="697297"/>
                    <a:pt x="428052" y="694577"/>
                    <a:pt x="433491" y="691858"/>
                  </a:cubicBezTo>
                  <a:cubicBezTo>
                    <a:pt x="438930" y="689138"/>
                    <a:pt x="449809" y="686418"/>
                    <a:pt x="455248" y="683699"/>
                  </a:cubicBezTo>
                  <a:cubicBezTo>
                    <a:pt x="474286" y="680979"/>
                    <a:pt x="498763" y="678259"/>
                    <a:pt x="506922" y="678259"/>
                  </a:cubicBezTo>
                  <a:cubicBezTo>
                    <a:pt x="506922" y="678259"/>
                    <a:pt x="509641" y="678259"/>
                    <a:pt x="509641" y="678259"/>
                  </a:cubicBezTo>
                  <a:cubicBezTo>
                    <a:pt x="509641" y="672820"/>
                    <a:pt x="506922" y="670101"/>
                    <a:pt x="506922" y="664661"/>
                  </a:cubicBezTo>
                  <a:cubicBezTo>
                    <a:pt x="501483" y="640184"/>
                    <a:pt x="501483" y="612988"/>
                    <a:pt x="498763" y="580352"/>
                  </a:cubicBezTo>
                  <a:cubicBezTo>
                    <a:pt x="496043" y="547716"/>
                    <a:pt x="498763" y="512361"/>
                    <a:pt x="496043" y="479725"/>
                  </a:cubicBezTo>
                  <a:cubicBezTo>
                    <a:pt x="493324" y="449808"/>
                    <a:pt x="493324" y="419892"/>
                    <a:pt x="493324" y="389976"/>
                  </a:cubicBezTo>
                  <a:cubicBezTo>
                    <a:pt x="493324" y="360060"/>
                    <a:pt x="490604" y="332863"/>
                    <a:pt x="490604" y="302947"/>
                  </a:cubicBezTo>
                  <a:cubicBezTo>
                    <a:pt x="487884" y="275751"/>
                    <a:pt x="487884" y="240395"/>
                    <a:pt x="487884" y="229516"/>
                  </a:cubicBezTo>
                  <a:cubicBezTo>
                    <a:pt x="487884" y="224077"/>
                    <a:pt x="487884" y="221357"/>
                    <a:pt x="485165" y="221357"/>
                  </a:cubicBezTo>
                  <a:cubicBezTo>
                    <a:pt x="485165" y="221357"/>
                    <a:pt x="482445" y="224077"/>
                    <a:pt x="482445" y="226797"/>
                  </a:cubicBezTo>
                  <a:cubicBezTo>
                    <a:pt x="479725" y="237675"/>
                    <a:pt x="479725" y="251274"/>
                    <a:pt x="477006" y="262152"/>
                  </a:cubicBezTo>
                  <a:cubicBezTo>
                    <a:pt x="471566" y="289349"/>
                    <a:pt x="466127" y="316545"/>
                    <a:pt x="460688" y="341022"/>
                  </a:cubicBezTo>
                  <a:cubicBezTo>
                    <a:pt x="455248" y="365499"/>
                    <a:pt x="447090" y="392696"/>
                    <a:pt x="444370" y="417173"/>
                  </a:cubicBezTo>
                  <a:cubicBezTo>
                    <a:pt x="441650" y="430771"/>
                    <a:pt x="438930" y="441650"/>
                    <a:pt x="436211" y="455248"/>
                  </a:cubicBezTo>
                  <a:cubicBezTo>
                    <a:pt x="433491" y="468846"/>
                    <a:pt x="428052" y="479725"/>
                    <a:pt x="425332" y="493323"/>
                  </a:cubicBezTo>
                  <a:cubicBezTo>
                    <a:pt x="422612" y="506921"/>
                    <a:pt x="419893" y="520520"/>
                    <a:pt x="411734" y="531398"/>
                  </a:cubicBezTo>
                  <a:cubicBezTo>
                    <a:pt x="406295" y="539557"/>
                    <a:pt x="395416" y="547716"/>
                    <a:pt x="376378" y="547716"/>
                  </a:cubicBezTo>
                  <a:cubicBezTo>
                    <a:pt x="357341" y="547716"/>
                    <a:pt x="335583" y="539557"/>
                    <a:pt x="319265" y="525959"/>
                  </a:cubicBezTo>
                  <a:cubicBezTo>
                    <a:pt x="300228" y="506921"/>
                    <a:pt x="294788" y="479725"/>
                    <a:pt x="289349" y="455248"/>
                  </a:cubicBezTo>
                  <a:cubicBezTo>
                    <a:pt x="283910" y="428051"/>
                    <a:pt x="278470" y="400855"/>
                    <a:pt x="273031" y="373658"/>
                  </a:cubicBezTo>
                  <a:cubicBezTo>
                    <a:pt x="273031" y="368219"/>
                    <a:pt x="267592" y="346462"/>
                    <a:pt x="262153" y="316545"/>
                  </a:cubicBezTo>
                  <a:cubicBezTo>
                    <a:pt x="256713" y="292068"/>
                    <a:pt x="251274" y="262152"/>
                    <a:pt x="245835" y="237675"/>
                  </a:cubicBezTo>
                  <a:cubicBezTo>
                    <a:pt x="240395" y="218638"/>
                    <a:pt x="237675" y="205039"/>
                    <a:pt x="234956" y="196881"/>
                  </a:cubicBezTo>
                  <a:cubicBezTo>
                    <a:pt x="232236" y="191441"/>
                    <a:pt x="232236" y="191441"/>
                    <a:pt x="232236" y="191441"/>
                  </a:cubicBezTo>
                  <a:cubicBezTo>
                    <a:pt x="229517" y="191441"/>
                    <a:pt x="229517" y="196881"/>
                    <a:pt x="226797" y="207759"/>
                  </a:cubicBezTo>
                  <a:cubicBezTo>
                    <a:pt x="226797" y="215918"/>
                    <a:pt x="226797" y="229516"/>
                    <a:pt x="226797" y="232236"/>
                  </a:cubicBezTo>
                  <a:cubicBezTo>
                    <a:pt x="226797" y="243115"/>
                    <a:pt x="224077" y="256713"/>
                    <a:pt x="224077" y="267592"/>
                  </a:cubicBezTo>
                  <a:cubicBezTo>
                    <a:pt x="224077" y="278470"/>
                    <a:pt x="224077" y="294788"/>
                    <a:pt x="221358" y="311106"/>
                  </a:cubicBezTo>
                  <a:cubicBezTo>
                    <a:pt x="221358" y="327424"/>
                    <a:pt x="218638" y="343742"/>
                    <a:pt x="218638" y="360060"/>
                  </a:cubicBezTo>
                  <a:cubicBezTo>
                    <a:pt x="218638" y="373658"/>
                    <a:pt x="215919" y="384537"/>
                    <a:pt x="215919" y="398135"/>
                  </a:cubicBezTo>
                  <a:cubicBezTo>
                    <a:pt x="215919" y="409014"/>
                    <a:pt x="213199" y="419892"/>
                    <a:pt x="213199" y="430771"/>
                  </a:cubicBezTo>
                  <a:cubicBezTo>
                    <a:pt x="213199" y="438930"/>
                    <a:pt x="213199" y="447089"/>
                    <a:pt x="213199" y="455248"/>
                  </a:cubicBezTo>
                  <a:cubicBezTo>
                    <a:pt x="213199" y="463407"/>
                    <a:pt x="213199" y="471566"/>
                    <a:pt x="213199" y="477005"/>
                  </a:cubicBezTo>
                  <a:cubicBezTo>
                    <a:pt x="210479" y="490603"/>
                    <a:pt x="207759" y="506921"/>
                    <a:pt x="207759" y="520520"/>
                  </a:cubicBezTo>
                  <a:cubicBezTo>
                    <a:pt x="202320" y="550436"/>
                    <a:pt x="199600" y="580352"/>
                    <a:pt x="196881" y="610268"/>
                  </a:cubicBezTo>
                  <a:cubicBezTo>
                    <a:pt x="196881" y="623866"/>
                    <a:pt x="196881" y="640184"/>
                    <a:pt x="194161" y="653783"/>
                  </a:cubicBezTo>
                  <a:cubicBezTo>
                    <a:pt x="194161" y="659222"/>
                    <a:pt x="194161" y="661942"/>
                    <a:pt x="191441" y="667381"/>
                  </a:cubicBezTo>
                  <a:cubicBezTo>
                    <a:pt x="213199" y="667381"/>
                    <a:pt x="232236" y="667381"/>
                    <a:pt x="243115" y="667381"/>
                  </a:cubicBezTo>
                  <a:cubicBezTo>
                    <a:pt x="253994" y="667381"/>
                    <a:pt x="273031" y="670101"/>
                    <a:pt x="273031" y="683699"/>
                  </a:cubicBezTo>
                  <a:cubicBezTo>
                    <a:pt x="273031" y="691858"/>
                    <a:pt x="267592" y="691858"/>
                    <a:pt x="262153" y="697297"/>
                  </a:cubicBezTo>
                  <a:cubicBezTo>
                    <a:pt x="259433" y="702736"/>
                    <a:pt x="253994" y="705456"/>
                    <a:pt x="248554" y="705456"/>
                  </a:cubicBezTo>
                  <a:cubicBezTo>
                    <a:pt x="240395" y="708176"/>
                    <a:pt x="234956" y="708176"/>
                    <a:pt x="232236" y="708176"/>
                  </a:cubicBezTo>
                  <a:cubicBezTo>
                    <a:pt x="226797" y="708176"/>
                    <a:pt x="175124" y="708176"/>
                    <a:pt x="166965" y="708176"/>
                  </a:cubicBezTo>
                  <a:cubicBezTo>
                    <a:pt x="156086" y="708176"/>
                    <a:pt x="120730" y="708176"/>
                    <a:pt x="109852" y="708176"/>
                  </a:cubicBezTo>
                  <a:cubicBezTo>
                    <a:pt x="104412" y="708176"/>
                    <a:pt x="96253" y="708176"/>
                    <a:pt x="90814" y="708176"/>
                  </a:cubicBezTo>
                  <a:cubicBezTo>
                    <a:pt x="85375" y="708176"/>
                    <a:pt x="77216" y="705456"/>
                    <a:pt x="69057" y="702736"/>
                  </a:cubicBezTo>
                  <a:cubicBezTo>
                    <a:pt x="63617" y="700017"/>
                    <a:pt x="58178" y="691858"/>
                    <a:pt x="58178" y="686418"/>
                  </a:cubicBezTo>
                  <a:cubicBezTo>
                    <a:pt x="58178" y="683699"/>
                    <a:pt x="58178" y="680979"/>
                    <a:pt x="60898" y="678259"/>
                  </a:cubicBezTo>
                  <a:cubicBezTo>
                    <a:pt x="63617" y="675540"/>
                    <a:pt x="71777" y="672820"/>
                    <a:pt x="77216" y="670101"/>
                  </a:cubicBezTo>
                  <a:cubicBezTo>
                    <a:pt x="90814" y="667381"/>
                    <a:pt x="120730" y="664661"/>
                    <a:pt x="126170" y="664661"/>
                  </a:cubicBezTo>
                  <a:cubicBezTo>
                    <a:pt x="128889" y="664661"/>
                    <a:pt x="134329" y="664661"/>
                    <a:pt x="142487" y="664661"/>
                  </a:cubicBezTo>
                  <a:cubicBezTo>
                    <a:pt x="142487" y="640184"/>
                    <a:pt x="147927" y="612988"/>
                    <a:pt x="147927" y="588511"/>
                  </a:cubicBezTo>
                  <a:cubicBezTo>
                    <a:pt x="150646" y="555875"/>
                    <a:pt x="153366" y="523239"/>
                    <a:pt x="153366" y="493323"/>
                  </a:cubicBezTo>
                  <a:cubicBezTo>
                    <a:pt x="153366" y="466126"/>
                    <a:pt x="156086" y="438930"/>
                    <a:pt x="156086" y="411733"/>
                  </a:cubicBezTo>
                  <a:cubicBezTo>
                    <a:pt x="158806" y="373658"/>
                    <a:pt x="158806" y="335583"/>
                    <a:pt x="161525" y="297508"/>
                  </a:cubicBezTo>
                  <a:cubicBezTo>
                    <a:pt x="161525" y="278470"/>
                    <a:pt x="164245" y="259433"/>
                    <a:pt x="166965" y="240395"/>
                  </a:cubicBezTo>
                  <a:cubicBezTo>
                    <a:pt x="169684" y="210479"/>
                    <a:pt x="172404" y="191441"/>
                    <a:pt x="177843" y="161525"/>
                  </a:cubicBezTo>
                  <a:cubicBezTo>
                    <a:pt x="180563" y="147927"/>
                    <a:pt x="180563" y="131609"/>
                    <a:pt x="183282" y="118011"/>
                  </a:cubicBezTo>
                  <a:cubicBezTo>
                    <a:pt x="183282" y="118011"/>
                    <a:pt x="183282" y="115291"/>
                    <a:pt x="183282" y="115291"/>
                  </a:cubicBezTo>
                  <a:cubicBezTo>
                    <a:pt x="177843" y="115291"/>
                    <a:pt x="172404" y="115291"/>
                    <a:pt x="161525" y="115291"/>
                  </a:cubicBezTo>
                  <a:cubicBezTo>
                    <a:pt x="153366" y="115291"/>
                    <a:pt x="145207" y="115291"/>
                    <a:pt x="137048" y="115291"/>
                  </a:cubicBezTo>
                  <a:cubicBezTo>
                    <a:pt x="128889" y="115291"/>
                    <a:pt x="118011" y="115291"/>
                    <a:pt x="109852" y="109851"/>
                  </a:cubicBezTo>
                  <a:cubicBezTo>
                    <a:pt x="101693" y="107132"/>
                    <a:pt x="93534" y="98973"/>
                    <a:pt x="93534" y="93534"/>
                  </a:cubicBezTo>
                  <a:cubicBezTo>
                    <a:pt x="93534" y="90814"/>
                    <a:pt x="93534" y="88094"/>
                    <a:pt x="98973" y="85375"/>
                  </a:cubicBezTo>
                  <a:cubicBezTo>
                    <a:pt x="104412" y="82655"/>
                    <a:pt x="115291" y="79935"/>
                    <a:pt x="120730" y="77216"/>
                  </a:cubicBezTo>
                  <a:cubicBezTo>
                    <a:pt x="139768" y="74496"/>
                    <a:pt x="164245" y="71776"/>
                    <a:pt x="172404" y="71776"/>
                  </a:cubicBezTo>
                  <a:cubicBezTo>
                    <a:pt x="194161" y="71776"/>
                    <a:pt x="210479" y="69057"/>
                    <a:pt x="234956" y="69057"/>
                  </a:cubicBezTo>
                  <a:cubicBezTo>
                    <a:pt x="237675" y="69057"/>
                    <a:pt x="240395" y="69057"/>
                    <a:pt x="243115" y="69057"/>
                  </a:cubicBezTo>
                  <a:cubicBezTo>
                    <a:pt x="251274" y="69057"/>
                    <a:pt x="262153" y="69057"/>
                    <a:pt x="270312" y="74496"/>
                  </a:cubicBezTo>
                  <a:cubicBezTo>
                    <a:pt x="283910" y="82655"/>
                    <a:pt x="300228" y="96253"/>
                    <a:pt x="308387" y="123450"/>
                  </a:cubicBezTo>
                  <a:cubicBezTo>
                    <a:pt x="316546" y="147927"/>
                    <a:pt x="327424" y="175123"/>
                    <a:pt x="332864" y="202320"/>
                  </a:cubicBezTo>
                  <a:cubicBezTo>
                    <a:pt x="335583" y="213198"/>
                    <a:pt x="335583" y="226797"/>
                    <a:pt x="338303" y="237675"/>
                  </a:cubicBezTo>
                  <a:cubicBezTo>
                    <a:pt x="343742" y="251274"/>
                    <a:pt x="346462" y="264872"/>
                    <a:pt x="349182" y="281190"/>
                  </a:cubicBezTo>
                  <a:cubicBezTo>
                    <a:pt x="351901" y="292068"/>
                    <a:pt x="351901" y="305667"/>
                    <a:pt x="357341" y="316545"/>
                  </a:cubicBezTo>
                  <a:cubicBezTo>
                    <a:pt x="362780" y="327424"/>
                    <a:pt x="362780" y="338303"/>
                    <a:pt x="365500" y="351901"/>
                  </a:cubicBezTo>
                  <a:cubicBezTo>
                    <a:pt x="365500" y="357340"/>
                    <a:pt x="373658" y="373658"/>
                    <a:pt x="376378" y="389976"/>
                  </a:cubicBezTo>
                  <a:cubicBezTo>
                    <a:pt x="381817" y="403574"/>
                    <a:pt x="384537" y="414453"/>
                    <a:pt x="387257" y="414453"/>
                  </a:cubicBezTo>
                  <a:cubicBezTo>
                    <a:pt x="392696" y="414453"/>
                    <a:pt x="395416" y="381817"/>
                    <a:pt x="398136" y="376378"/>
                  </a:cubicBezTo>
                  <a:cubicBezTo>
                    <a:pt x="400855" y="362779"/>
                    <a:pt x="403575" y="346462"/>
                    <a:pt x="406295" y="332863"/>
                  </a:cubicBezTo>
                  <a:cubicBezTo>
                    <a:pt x="411734" y="302947"/>
                    <a:pt x="417173" y="273031"/>
                    <a:pt x="425332" y="243115"/>
                  </a:cubicBezTo>
                  <a:cubicBezTo>
                    <a:pt x="430771" y="213198"/>
                    <a:pt x="436211" y="180563"/>
                    <a:pt x="444370" y="150646"/>
                  </a:cubicBezTo>
                  <a:cubicBezTo>
                    <a:pt x="449809" y="126170"/>
                    <a:pt x="460688" y="98973"/>
                    <a:pt x="477006" y="79935"/>
                  </a:cubicBezTo>
                  <a:cubicBezTo>
                    <a:pt x="487884" y="66337"/>
                    <a:pt x="506922" y="58178"/>
                    <a:pt x="523240" y="58178"/>
                  </a:cubicBezTo>
                  <a:cubicBezTo>
                    <a:pt x="528679" y="58178"/>
                    <a:pt x="539558" y="58178"/>
                    <a:pt x="544997" y="63617"/>
                  </a:cubicBezTo>
                  <a:lnTo>
                    <a:pt x="612988" y="63617"/>
                  </a:lnTo>
                  <a:cubicBezTo>
                    <a:pt x="626587" y="63617"/>
                    <a:pt x="651064" y="63617"/>
                    <a:pt x="651064" y="79935"/>
                  </a:cubicBezTo>
                  <a:cubicBezTo>
                    <a:pt x="651064" y="88094"/>
                    <a:pt x="648344" y="88094"/>
                    <a:pt x="645624" y="96253"/>
                  </a:cubicBezTo>
                  <a:cubicBezTo>
                    <a:pt x="640185" y="101693"/>
                    <a:pt x="634746" y="104412"/>
                    <a:pt x="629307" y="104412"/>
                  </a:cubicBezTo>
                  <a:cubicBezTo>
                    <a:pt x="621147" y="107132"/>
                    <a:pt x="612988" y="107132"/>
                    <a:pt x="607549" y="107132"/>
                  </a:cubicBezTo>
                  <a:cubicBezTo>
                    <a:pt x="604829" y="107132"/>
                    <a:pt x="591231" y="107132"/>
                    <a:pt x="580353" y="107132"/>
                  </a:cubicBezTo>
                  <a:cubicBezTo>
                    <a:pt x="580353" y="109851"/>
                    <a:pt x="583072" y="112571"/>
                    <a:pt x="583072" y="115291"/>
                  </a:cubicBezTo>
                  <a:cubicBezTo>
                    <a:pt x="585792" y="128889"/>
                    <a:pt x="585792" y="142487"/>
                    <a:pt x="588512" y="156086"/>
                  </a:cubicBezTo>
                  <a:cubicBezTo>
                    <a:pt x="591231" y="169684"/>
                    <a:pt x="591231" y="183282"/>
                    <a:pt x="593951" y="196881"/>
                  </a:cubicBezTo>
                  <a:cubicBezTo>
                    <a:pt x="593951" y="207759"/>
                    <a:pt x="599390" y="215918"/>
                    <a:pt x="599390" y="226797"/>
                  </a:cubicBezTo>
                  <a:cubicBezTo>
                    <a:pt x="599390" y="229516"/>
                    <a:pt x="599390" y="229516"/>
                    <a:pt x="599390" y="232236"/>
                  </a:cubicBezTo>
                  <a:cubicBezTo>
                    <a:pt x="599390" y="234956"/>
                    <a:pt x="599390" y="237675"/>
                    <a:pt x="599390" y="240395"/>
                  </a:cubicBezTo>
                  <a:cubicBezTo>
                    <a:pt x="599390" y="251274"/>
                    <a:pt x="599390" y="259433"/>
                    <a:pt x="602110" y="270311"/>
                  </a:cubicBezTo>
                  <a:cubicBezTo>
                    <a:pt x="604829" y="283909"/>
                    <a:pt x="607549" y="294788"/>
                    <a:pt x="607549" y="308386"/>
                  </a:cubicBezTo>
                  <a:cubicBezTo>
                    <a:pt x="607549" y="311106"/>
                    <a:pt x="607549" y="316545"/>
                    <a:pt x="607549" y="319265"/>
                  </a:cubicBezTo>
                  <a:cubicBezTo>
                    <a:pt x="607549" y="324704"/>
                    <a:pt x="610269" y="330144"/>
                    <a:pt x="612988" y="335583"/>
                  </a:cubicBezTo>
                  <a:cubicBezTo>
                    <a:pt x="612988" y="338303"/>
                    <a:pt x="612988" y="343742"/>
                    <a:pt x="612988" y="346462"/>
                  </a:cubicBezTo>
                  <a:cubicBezTo>
                    <a:pt x="612988" y="354620"/>
                    <a:pt x="612988" y="362779"/>
                    <a:pt x="612988" y="370939"/>
                  </a:cubicBezTo>
                  <a:cubicBezTo>
                    <a:pt x="612988" y="379097"/>
                    <a:pt x="612988" y="387256"/>
                    <a:pt x="612988" y="395415"/>
                  </a:cubicBezTo>
                  <a:cubicBezTo>
                    <a:pt x="612988" y="403574"/>
                    <a:pt x="615708" y="414453"/>
                    <a:pt x="615708" y="422612"/>
                  </a:cubicBezTo>
                  <a:cubicBezTo>
                    <a:pt x="618428" y="430771"/>
                    <a:pt x="618428" y="436210"/>
                    <a:pt x="618428" y="441650"/>
                  </a:cubicBezTo>
                  <a:cubicBezTo>
                    <a:pt x="618428" y="444369"/>
                    <a:pt x="618428" y="449808"/>
                    <a:pt x="618428" y="455248"/>
                  </a:cubicBezTo>
                  <a:cubicBezTo>
                    <a:pt x="618428" y="460687"/>
                    <a:pt x="618428" y="460687"/>
                    <a:pt x="621147" y="463407"/>
                  </a:cubicBezTo>
                  <a:cubicBezTo>
                    <a:pt x="623867" y="471566"/>
                    <a:pt x="623867" y="477005"/>
                    <a:pt x="626587" y="482444"/>
                  </a:cubicBezTo>
                  <a:cubicBezTo>
                    <a:pt x="629307" y="493323"/>
                    <a:pt x="629307" y="506921"/>
                    <a:pt x="629307" y="517800"/>
                  </a:cubicBezTo>
                  <a:cubicBezTo>
                    <a:pt x="632026" y="534118"/>
                    <a:pt x="632026" y="547716"/>
                    <a:pt x="634746" y="561314"/>
                  </a:cubicBezTo>
                  <a:cubicBezTo>
                    <a:pt x="634746" y="564034"/>
                    <a:pt x="634746" y="564034"/>
                    <a:pt x="634746" y="566754"/>
                  </a:cubicBezTo>
                  <a:cubicBezTo>
                    <a:pt x="634746" y="572193"/>
                    <a:pt x="634746" y="577632"/>
                    <a:pt x="634746" y="583072"/>
                  </a:cubicBezTo>
                  <a:cubicBezTo>
                    <a:pt x="634746" y="596670"/>
                    <a:pt x="637466" y="602109"/>
                    <a:pt x="637466" y="607548"/>
                  </a:cubicBezTo>
                  <a:cubicBezTo>
                    <a:pt x="637466" y="610268"/>
                    <a:pt x="640185" y="615708"/>
                    <a:pt x="640185" y="618427"/>
                  </a:cubicBezTo>
                  <a:cubicBezTo>
                    <a:pt x="640185" y="623866"/>
                    <a:pt x="640185" y="629306"/>
                    <a:pt x="640185" y="632025"/>
                  </a:cubicBezTo>
                  <a:cubicBezTo>
                    <a:pt x="640185" y="634745"/>
                    <a:pt x="640185" y="637465"/>
                    <a:pt x="640185" y="640184"/>
                  </a:cubicBezTo>
                  <a:cubicBezTo>
                    <a:pt x="640185" y="645624"/>
                    <a:pt x="642905" y="653783"/>
                    <a:pt x="642905" y="659222"/>
                  </a:cubicBezTo>
                  <a:cubicBezTo>
                    <a:pt x="642905" y="661942"/>
                    <a:pt x="642905" y="661942"/>
                    <a:pt x="642905" y="664661"/>
                  </a:cubicBezTo>
                  <a:cubicBezTo>
                    <a:pt x="645624" y="678259"/>
                    <a:pt x="651064" y="678259"/>
                    <a:pt x="653783" y="678259"/>
                  </a:cubicBezTo>
                  <a:lnTo>
                    <a:pt x="653783" y="678259"/>
                  </a:lnTo>
                  <a:close/>
                </a:path>
              </a:pathLst>
            </a:custGeom>
            <a:grpFill/>
            <a:ln w="27168" cap="flat">
              <a:noFill/>
              <a:prstDash val="solid"/>
              <a:miter/>
            </a:ln>
          </p:spPr>
          <p:txBody>
            <a:bodyPr rtlCol="0" anchor="ctr"/>
            <a:lstStyle/>
            <a:p>
              <a:endParaRPr/>
            </a:p>
          </p:txBody>
        </p:sp>
        <p:sp>
          <p:nvSpPr>
            <p:cNvPr id="41" name="Freeform: Shape 40">
              <a:extLst>
                <a:ext uri="{FF2B5EF4-FFF2-40B4-BE49-F238E27FC236}">
                  <a16:creationId xmlns:a16="http://schemas.microsoft.com/office/drawing/2014/main" id="{71994F37-B45E-48F6-A426-16BA0C3A0618}"/>
                </a:ext>
              </a:extLst>
            </p:cNvPr>
            <p:cNvSpPr/>
            <p:nvPr/>
          </p:nvSpPr>
          <p:spPr bwMode="black">
            <a:xfrm>
              <a:off x="6362526" y="4242177"/>
              <a:ext cx="492259" cy="674476"/>
            </a:xfrm>
            <a:custGeom>
              <a:avLst/>
              <a:gdLst>
                <a:gd name="connsiteX0" fmla="*/ 225733 w 492259"/>
                <a:gd name="connsiteY0" fmla="*/ 97907 h 674476"/>
                <a:gd name="connsiteX1" fmla="*/ 209415 w 492259"/>
                <a:gd name="connsiteY1" fmla="*/ 119665 h 674476"/>
                <a:gd name="connsiteX2" fmla="*/ 201256 w 492259"/>
                <a:gd name="connsiteY2" fmla="*/ 152300 h 674476"/>
                <a:gd name="connsiteX3" fmla="*/ 198536 w 492259"/>
                <a:gd name="connsiteY3" fmla="*/ 168618 h 674476"/>
                <a:gd name="connsiteX4" fmla="*/ 195817 w 492259"/>
                <a:gd name="connsiteY4" fmla="*/ 184936 h 674476"/>
                <a:gd name="connsiteX5" fmla="*/ 187658 w 492259"/>
                <a:gd name="connsiteY5" fmla="*/ 220292 h 674476"/>
                <a:gd name="connsiteX6" fmla="*/ 168620 w 492259"/>
                <a:gd name="connsiteY6" fmla="*/ 291003 h 674476"/>
                <a:gd name="connsiteX7" fmla="*/ 160461 w 492259"/>
                <a:gd name="connsiteY7" fmla="*/ 323639 h 674476"/>
                <a:gd name="connsiteX8" fmla="*/ 149582 w 492259"/>
                <a:gd name="connsiteY8" fmla="*/ 361714 h 674476"/>
                <a:gd name="connsiteX9" fmla="*/ 144143 w 492259"/>
                <a:gd name="connsiteY9" fmla="*/ 388910 h 674476"/>
                <a:gd name="connsiteX10" fmla="*/ 149582 w 492259"/>
                <a:gd name="connsiteY10" fmla="*/ 391630 h 674476"/>
                <a:gd name="connsiteX11" fmla="*/ 171340 w 492259"/>
                <a:gd name="connsiteY11" fmla="*/ 391630 h 674476"/>
                <a:gd name="connsiteX12" fmla="*/ 193097 w 492259"/>
                <a:gd name="connsiteY12" fmla="*/ 388910 h 674476"/>
                <a:gd name="connsiteX13" fmla="*/ 212135 w 492259"/>
                <a:gd name="connsiteY13" fmla="*/ 388910 h 674476"/>
                <a:gd name="connsiteX14" fmla="*/ 236611 w 492259"/>
                <a:gd name="connsiteY14" fmla="*/ 388910 h 674476"/>
                <a:gd name="connsiteX15" fmla="*/ 250210 w 492259"/>
                <a:gd name="connsiteY15" fmla="*/ 386191 h 674476"/>
                <a:gd name="connsiteX16" fmla="*/ 258369 w 492259"/>
                <a:gd name="connsiteY16" fmla="*/ 386191 h 674476"/>
                <a:gd name="connsiteX17" fmla="*/ 255649 w 492259"/>
                <a:gd name="connsiteY17" fmla="*/ 367153 h 674476"/>
                <a:gd name="connsiteX18" fmla="*/ 250210 w 492259"/>
                <a:gd name="connsiteY18" fmla="*/ 331797 h 674476"/>
                <a:gd name="connsiteX19" fmla="*/ 247490 w 492259"/>
                <a:gd name="connsiteY19" fmla="*/ 244769 h 674476"/>
                <a:gd name="connsiteX20" fmla="*/ 242051 w 492259"/>
                <a:gd name="connsiteY20" fmla="*/ 203974 h 674476"/>
                <a:gd name="connsiteX21" fmla="*/ 236611 w 492259"/>
                <a:gd name="connsiteY21" fmla="*/ 157740 h 674476"/>
                <a:gd name="connsiteX22" fmla="*/ 233892 w 492259"/>
                <a:gd name="connsiteY22" fmla="*/ 119665 h 674476"/>
                <a:gd name="connsiteX23" fmla="*/ 225733 w 492259"/>
                <a:gd name="connsiteY23" fmla="*/ 97907 h 674476"/>
                <a:gd name="connsiteX24" fmla="*/ 274687 w 492259"/>
                <a:gd name="connsiteY24" fmla="*/ 0 h 674476"/>
                <a:gd name="connsiteX25" fmla="*/ 304603 w 492259"/>
                <a:gd name="connsiteY25" fmla="*/ 5439 h 674476"/>
                <a:gd name="connsiteX26" fmla="*/ 320921 w 492259"/>
                <a:gd name="connsiteY26" fmla="*/ 24477 h 674476"/>
                <a:gd name="connsiteX27" fmla="*/ 334519 w 492259"/>
                <a:gd name="connsiteY27" fmla="*/ 43515 h 674476"/>
                <a:gd name="connsiteX28" fmla="*/ 339959 w 492259"/>
                <a:gd name="connsiteY28" fmla="*/ 65272 h 674476"/>
                <a:gd name="connsiteX29" fmla="*/ 348118 w 492259"/>
                <a:gd name="connsiteY29" fmla="*/ 114226 h 674476"/>
                <a:gd name="connsiteX30" fmla="*/ 361716 w 492259"/>
                <a:gd name="connsiteY30" fmla="*/ 163180 h 674476"/>
                <a:gd name="connsiteX31" fmla="*/ 369875 w 492259"/>
                <a:gd name="connsiteY31" fmla="*/ 220293 h 674476"/>
                <a:gd name="connsiteX32" fmla="*/ 378034 w 492259"/>
                <a:gd name="connsiteY32" fmla="*/ 274686 h 674476"/>
                <a:gd name="connsiteX33" fmla="*/ 383473 w 492259"/>
                <a:gd name="connsiteY33" fmla="*/ 301883 h 674476"/>
                <a:gd name="connsiteX34" fmla="*/ 391632 w 492259"/>
                <a:gd name="connsiteY34" fmla="*/ 337238 h 674476"/>
                <a:gd name="connsiteX35" fmla="*/ 397071 w 492259"/>
                <a:gd name="connsiteY35" fmla="*/ 364435 h 674476"/>
                <a:gd name="connsiteX36" fmla="*/ 405230 w 492259"/>
                <a:gd name="connsiteY36" fmla="*/ 383473 h 674476"/>
                <a:gd name="connsiteX37" fmla="*/ 416109 w 492259"/>
                <a:gd name="connsiteY37" fmla="*/ 386192 h 674476"/>
                <a:gd name="connsiteX38" fmla="*/ 426988 w 492259"/>
                <a:gd name="connsiteY38" fmla="*/ 386192 h 674476"/>
                <a:gd name="connsiteX39" fmla="*/ 454184 w 492259"/>
                <a:gd name="connsiteY39" fmla="*/ 397071 h 674476"/>
                <a:gd name="connsiteX40" fmla="*/ 456904 w 492259"/>
                <a:gd name="connsiteY40" fmla="*/ 405230 h 674476"/>
                <a:gd name="connsiteX41" fmla="*/ 451464 w 492259"/>
                <a:gd name="connsiteY41" fmla="*/ 416108 h 674476"/>
                <a:gd name="connsiteX42" fmla="*/ 432427 w 492259"/>
                <a:gd name="connsiteY42" fmla="*/ 429707 h 674476"/>
                <a:gd name="connsiteX43" fmla="*/ 421548 w 492259"/>
                <a:gd name="connsiteY43" fmla="*/ 432426 h 674476"/>
                <a:gd name="connsiteX44" fmla="*/ 413389 w 492259"/>
                <a:gd name="connsiteY44" fmla="*/ 435146 h 674476"/>
                <a:gd name="connsiteX45" fmla="*/ 413389 w 492259"/>
                <a:gd name="connsiteY45" fmla="*/ 440585 h 674476"/>
                <a:gd name="connsiteX46" fmla="*/ 416109 w 492259"/>
                <a:gd name="connsiteY46" fmla="*/ 451464 h 674476"/>
                <a:gd name="connsiteX47" fmla="*/ 418829 w 492259"/>
                <a:gd name="connsiteY47" fmla="*/ 465062 h 674476"/>
                <a:gd name="connsiteX48" fmla="*/ 418829 w 492259"/>
                <a:gd name="connsiteY48" fmla="*/ 475941 h 674476"/>
                <a:gd name="connsiteX49" fmla="*/ 418829 w 492259"/>
                <a:gd name="connsiteY49" fmla="*/ 486820 h 674476"/>
                <a:gd name="connsiteX50" fmla="*/ 426988 w 492259"/>
                <a:gd name="connsiteY50" fmla="*/ 516736 h 674476"/>
                <a:gd name="connsiteX51" fmla="*/ 432427 w 492259"/>
                <a:gd name="connsiteY51" fmla="*/ 543932 h 674476"/>
                <a:gd name="connsiteX52" fmla="*/ 437866 w 492259"/>
                <a:gd name="connsiteY52" fmla="*/ 573848 h 674476"/>
                <a:gd name="connsiteX53" fmla="*/ 443306 w 492259"/>
                <a:gd name="connsiteY53" fmla="*/ 606484 h 674476"/>
                <a:gd name="connsiteX54" fmla="*/ 446025 w 492259"/>
                <a:gd name="connsiteY54" fmla="*/ 617363 h 674476"/>
                <a:gd name="connsiteX55" fmla="*/ 470502 w 492259"/>
                <a:gd name="connsiteY55" fmla="*/ 617363 h 674476"/>
                <a:gd name="connsiteX56" fmla="*/ 492259 w 492259"/>
                <a:gd name="connsiteY56" fmla="*/ 641840 h 674476"/>
                <a:gd name="connsiteX57" fmla="*/ 484101 w 492259"/>
                <a:gd name="connsiteY57" fmla="*/ 655438 h 674476"/>
                <a:gd name="connsiteX58" fmla="*/ 467782 w 492259"/>
                <a:gd name="connsiteY58" fmla="*/ 663597 h 674476"/>
                <a:gd name="connsiteX59" fmla="*/ 443306 w 492259"/>
                <a:gd name="connsiteY59" fmla="*/ 666317 h 674476"/>
                <a:gd name="connsiteX60" fmla="*/ 421548 w 492259"/>
                <a:gd name="connsiteY60" fmla="*/ 666317 h 674476"/>
                <a:gd name="connsiteX61" fmla="*/ 413389 w 492259"/>
                <a:gd name="connsiteY61" fmla="*/ 666317 h 674476"/>
                <a:gd name="connsiteX62" fmla="*/ 399791 w 492259"/>
                <a:gd name="connsiteY62" fmla="*/ 671756 h 674476"/>
                <a:gd name="connsiteX63" fmla="*/ 383473 w 492259"/>
                <a:gd name="connsiteY63" fmla="*/ 674476 h 674476"/>
                <a:gd name="connsiteX64" fmla="*/ 348118 w 492259"/>
                <a:gd name="connsiteY64" fmla="*/ 669036 h 674476"/>
                <a:gd name="connsiteX65" fmla="*/ 326360 w 492259"/>
                <a:gd name="connsiteY65" fmla="*/ 669036 h 674476"/>
                <a:gd name="connsiteX66" fmla="*/ 277406 w 492259"/>
                <a:gd name="connsiteY66" fmla="*/ 669036 h 674476"/>
                <a:gd name="connsiteX67" fmla="*/ 252930 w 492259"/>
                <a:gd name="connsiteY67" fmla="*/ 663597 h 674476"/>
                <a:gd name="connsiteX68" fmla="*/ 236611 w 492259"/>
                <a:gd name="connsiteY68" fmla="*/ 647279 h 674476"/>
                <a:gd name="connsiteX69" fmla="*/ 261088 w 492259"/>
                <a:gd name="connsiteY69" fmla="*/ 630961 h 674476"/>
                <a:gd name="connsiteX70" fmla="*/ 288285 w 492259"/>
                <a:gd name="connsiteY70" fmla="*/ 628241 h 674476"/>
                <a:gd name="connsiteX71" fmla="*/ 285565 w 492259"/>
                <a:gd name="connsiteY71" fmla="*/ 609204 h 674476"/>
                <a:gd name="connsiteX72" fmla="*/ 282846 w 492259"/>
                <a:gd name="connsiteY72" fmla="*/ 582007 h 674476"/>
                <a:gd name="connsiteX73" fmla="*/ 280126 w 492259"/>
                <a:gd name="connsiteY73" fmla="*/ 568409 h 674476"/>
                <a:gd name="connsiteX74" fmla="*/ 282846 w 492259"/>
                <a:gd name="connsiteY74" fmla="*/ 554811 h 674476"/>
                <a:gd name="connsiteX75" fmla="*/ 277406 w 492259"/>
                <a:gd name="connsiteY75" fmla="*/ 538493 h 674476"/>
                <a:gd name="connsiteX76" fmla="*/ 271967 w 492259"/>
                <a:gd name="connsiteY76" fmla="*/ 505857 h 674476"/>
                <a:gd name="connsiteX77" fmla="*/ 269247 w 492259"/>
                <a:gd name="connsiteY77" fmla="*/ 478660 h 674476"/>
                <a:gd name="connsiteX78" fmla="*/ 266528 w 492259"/>
                <a:gd name="connsiteY78" fmla="*/ 446025 h 674476"/>
                <a:gd name="connsiteX79" fmla="*/ 261088 w 492259"/>
                <a:gd name="connsiteY79" fmla="*/ 437866 h 674476"/>
                <a:gd name="connsiteX80" fmla="*/ 250210 w 492259"/>
                <a:gd name="connsiteY80" fmla="*/ 437866 h 674476"/>
                <a:gd name="connsiteX81" fmla="*/ 220293 w 492259"/>
                <a:gd name="connsiteY81" fmla="*/ 440585 h 674476"/>
                <a:gd name="connsiteX82" fmla="*/ 190377 w 492259"/>
                <a:gd name="connsiteY82" fmla="*/ 443305 h 674476"/>
                <a:gd name="connsiteX83" fmla="*/ 165900 w 492259"/>
                <a:gd name="connsiteY83" fmla="*/ 443305 h 674476"/>
                <a:gd name="connsiteX84" fmla="*/ 144143 w 492259"/>
                <a:gd name="connsiteY84" fmla="*/ 440585 h 674476"/>
                <a:gd name="connsiteX85" fmla="*/ 135984 w 492259"/>
                <a:gd name="connsiteY85" fmla="*/ 454184 h 674476"/>
                <a:gd name="connsiteX86" fmla="*/ 130545 w 492259"/>
                <a:gd name="connsiteY86" fmla="*/ 486820 h 674476"/>
                <a:gd name="connsiteX87" fmla="*/ 119666 w 492259"/>
                <a:gd name="connsiteY87" fmla="*/ 541213 h 674476"/>
                <a:gd name="connsiteX88" fmla="*/ 103348 w 492259"/>
                <a:gd name="connsiteY88" fmla="*/ 614643 h 674476"/>
                <a:gd name="connsiteX89" fmla="*/ 133264 w 492259"/>
                <a:gd name="connsiteY89" fmla="*/ 614643 h 674476"/>
                <a:gd name="connsiteX90" fmla="*/ 168620 w 492259"/>
                <a:gd name="connsiteY90" fmla="*/ 630961 h 674476"/>
                <a:gd name="connsiteX91" fmla="*/ 163181 w 492259"/>
                <a:gd name="connsiteY91" fmla="*/ 647279 h 674476"/>
                <a:gd name="connsiteX92" fmla="*/ 146863 w 492259"/>
                <a:gd name="connsiteY92" fmla="*/ 655438 h 674476"/>
                <a:gd name="connsiteX93" fmla="*/ 127825 w 492259"/>
                <a:gd name="connsiteY93" fmla="*/ 658158 h 674476"/>
                <a:gd name="connsiteX94" fmla="*/ 106068 w 492259"/>
                <a:gd name="connsiteY94" fmla="*/ 658158 h 674476"/>
                <a:gd name="connsiteX95" fmla="*/ 62552 w 492259"/>
                <a:gd name="connsiteY95" fmla="*/ 658158 h 674476"/>
                <a:gd name="connsiteX96" fmla="*/ 40795 w 492259"/>
                <a:gd name="connsiteY96" fmla="*/ 658158 h 674476"/>
                <a:gd name="connsiteX97" fmla="*/ 16318 w 492259"/>
                <a:gd name="connsiteY97" fmla="*/ 652718 h 674476"/>
                <a:gd name="connsiteX98" fmla="*/ 0 w 492259"/>
                <a:gd name="connsiteY98" fmla="*/ 636401 h 674476"/>
                <a:gd name="connsiteX99" fmla="*/ 2720 w 492259"/>
                <a:gd name="connsiteY99" fmla="*/ 628241 h 674476"/>
                <a:gd name="connsiteX100" fmla="*/ 24477 w 492259"/>
                <a:gd name="connsiteY100" fmla="*/ 620082 h 674476"/>
                <a:gd name="connsiteX101" fmla="*/ 62552 w 492259"/>
                <a:gd name="connsiteY101" fmla="*/ 617363 h 674476"/>
                <a:gd name="connsiteX102" fmla="*/ 62552 w 492259"/>
                <a:gd name="connsiteY102" fmla="*/ 614643 h 674476"/>
                <a:gd name="connsiteX103" fmla="*/ 65272 w 492259"/>
                <a:gd name="connsiteY103" fmla="*/ 587447 h 674476"/>
                <a:gd name="connsiteX104" fmla="*/ 76151 w 492259"/>
                <a:gd name="connsiteY104" fmla="*/ 522175 h 674476"/>
                <a:gd name="connsiteX105" fmla="*/ 87029 w 492259"/>
                <a:gd name="connsiteY105" fmla="*/ 470501 h 674476"/>
                <a:gd name="connsiteX106" fmla="*/ 92468 w 492259"/>
                <a:gd name="connsiteY106" fmla="*/ 446025 h 674476"/>
                <a:gd name="connsiteX107" fmla="*/ 65272 w 492259"/>
                <a:gd name="connsiteY107" fmla="*/ 432426 h 674476"/>
                <a:gd name="connsiteX108" fmla="*/ 54393 w 492259"/>
                <a:gd name="connsiteY108" fmla="*/ 421548 h 674476"/>
                <a:gd name="connsiteX109" fmla="*/ 73431 w 492259"/>
                <a:gd name="connsiteY109" fmla="*/ 407949 h 674476"/>
                <a:gd name="connsiteX110" fmla="*/ 100629 w 492259"/>
                <a:gd name="connsiteY110" fmla="*/ 399790 h 674476"/>
                <a:gd name="connsiteX111" fmla="*/ 108788 w 492259"/>
                <a:gd name="connsiteY111" fmla="*/ 369874 h 674476"/>
                <a:gd name="connsiteX112" fmla="*/ 125105 w 492259"/>
                <a:gd name="connsiteY112" fmla="*/ 307322 h 674476"/>
                <a:gd name="connsiteX113" fmla="*/ 141423 w 492259"/>
                <a:gd name="connsiteY113" fmla="*/ 242051 h 674476"/>
                <a:gd name="connsiteX114" fmla="*/ 155022 w 492259"/>
                <a:gd name="connsiteY114" fmla="*/ 179498 h 674476"/>
                <a:gd name="connsiteX115" fmla="*/ 168620 w 492259"/>
                <a:gd name="connsiteY115" fmla="*/ 119665 h 674476"/>
                <a:gd name="connsiteX116" fmla="*/ 193097 w 492259"/>
                <a:gd name="connsiteY116" fmla="*/ 57113 h 674476"/>
                <a:gd name="connsiteX117" fmla="*/ 201256 w 492259"/>
                <a:gd name="connsiteY117" fmla="*/ 38075 h 674476"/>
                <a:gd name="connsiteX118" fmla="*/ 217574 w 492259"/>
                <a:gd name="connsiteY118" fmla="*/ 13598 h 674476"/>
                <a:gd name="connsiteX119" fmla="*/ 274687 w 492259"/>
                <a:gd name="connsiteY119" fmla="*/ 0 h 674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92259" h="674476">
                  <a:moveTo>
                    <a:pt x="225733" y="97907"/>
                  </a:moveTo>
                  <a:cubicBezTo>
                    <a:pt x="217574" y="97907"/>
                    <a:pt x="209415" y="114225"/>
                    <a:pt x="209415" y="119665"/>
                  </a:cubicBezTo>
                  <a:cubicBezTo>
                    <a:pt x="206695" y="130543"/>
                    <a:pt x="203976" y="144141"/>
                    <a:pt x="201256" y="152300"/>
                  </a:cubicBezTo>
                  <a:cubicBezTo>
                    <a:pt x="198536" y="157740"/>
                    <a:pt x="198536" y="163179"/>
                    <a:pt x="198536" y="168618"/>
                  </a:cubicBezTo>
                  <a:cubicBezTo>
                    <a:pt x="198536" y="174058"/>
                    <a:pt x="195817" y="179497"/>
                    <a:pt x="195817" y="184936"/>
                  </a:cubicBezTo>
                  <a:cubicBezTo>
                    <a:pt x="193097" y="195815"/>
                    <a:pt x="190377" y="209413"/>
                    <a:pt x="187658" y="220292"/>
                  </a:cubicBezTo>
                  <a:cubicBezTo>
                    <a:pt x="184938" y="244769"/>
                    <a:pt x="176779" y="269246"/>
                    <a:pt x="168620" y="291003"/>
                  </a:cubicBezTo>
                  <a:cubicBezTo>
                    <a:pt x="165900" y="301881"/>
                    <a:pt x="163181" y="312760"/>
                    <a:pt x="160461" y="323639"/>
                  </a:cubicBezTo>
                  <a:cubicBezTo>
                    <a:pt x="157742" y="337237"/>
                    <a:pt x="155022" y="348115"/>
                    <a:pt x="149582" y="361714"/>
                  </a:cubicBezTo>
                  <a:cubicBezTo>
                    <a:pt x="146863" y="367153"/>
                    <a:pt x="144143" y="383471"/>
                    <a:pt x="144143" y="388910"/>
                  </a:cubicBezTo>
                  <a:cubicBezTo>
                    <a:pt x="144143" y="391630"/>
                    <a:pt x="146863" y="391630"/>
                    <a:pt x="149582" y="391630"/>
                  </a:cubicBezTo>
                  <a:cubicBezTo>
                    <a:pt x="155022" y="391630"/>
                    <a:pt x="168620" y="391630"/>
                    <a:pt x="171340" y="391630"/>
                  </a:cubicBezTo>
                  <a:cubicBezTo>
                    <a:pt x="179498" y="391630"/>
                    <a:pt x="187658" y="391630"/>
                    <a:pt x="193097" y="388910"/>
                  </a:cubicBezTo>
                  <a:cubicBezTo>
                    <a:pt x="198536" y="388910"/>
                    <a:pt x="203976" y="388910"/>
                    <a:pt x="212135" y="388910"/>
                  </a:cubicBezTo>
                  <a:cubicBezTo>
                    <a:pt x="217574" y="388910"/>
                    <a:pt x="225733" y="388910"/>
                    <a:pt x="236611" y="388910"/>
                  </a:cubicBezTo>
                  <a:cubicBezTo>
                    <a:pt x="242051" y="388910"/>
                    <a:pt x="247490" y="388910"/>
                    <a:pt x="250210" y="386191"/>
                  </a:cubicBezTo>
                  <a:cubicBezTo>
                    <a:pt x="255649" y="391630"/>
                    <a:pt x="258369" y="388910"/>
                    <a:pt x="258369" y="386191"/>
                  </a:cubicBezTo>
                  <a:cubicBezTo>
                    <a:pt x="258369" y="380751"/>
                    <a:pt x="255649" y="372592"/>
                    <a:pt x="255649" y="367153"/>
                  </a:cubicBezTo>
                  <a:cubicBezTo>
                    <a:pt x="252930" y="353555"/>
                    <a:pt x="250210" y="342676"/>
                    <a:pt x="250210" y="331797"/>
                  </a:cubicBezTo>
                  <a:cubicBezTo>
                    <a:pt x="250210" y="301881"/>
                    <a:pt x="250210" y="274685"/>
                    <a:pt x="247490" y="244769"/>
                  </a:cubicBezTo>
                  <a:cubicBezTo>
                    <a:pt x="247490" y="231170"/>
                    <a:pt x="244771" y="217572"/>
                    <a:pt x="242051" y="203974"/>
                  </a:cubicBezTo>
                  <a:cubicBezTo>
                    <a:pt x="239331" y="187656"/>
                    <a:pt x="236611" y="174058"/>
                    <a:pt x="236611" y="157740"/>
                  </a:cubicBezTo>
                  <a:cubicBezTo>
                    <a:pt x="236611" y="152300"/>
                    <a:pt x="236611" y="133263"/>
                    <a:pt x="233892" y="119665"/>
                  </a:cubicBezTo>
                  <a:cubicBezTo>
                    <a:pt x="233892" y="106066"/>
                    <a:pt x="231172" y="97907"/>
                    <a:pt x="225733" y="97907"/>
                  </a:cubicBezTo>
                  <a:close/>
                  <a:moveTo>
                    <a:pt x="274687" y="0"/>
                  </a:moveTo>
                  <a:cubicBezTo>
                    <a:pt x="288285" y="0"/>
                    <a:pt x="293724" y="2720"/>
                    <a:pt x="304603" y="5439"/>
                  </a:cubicBezTo>
                  <a:cubicBezTo>
                    <a:pt x="315481" y="10879"/>
                    <a:pt x="315481" y="16318"/>
                    <a:pt x="320921" y="24477"/>
                  </a:cubicBezTo>
                  <a:cubicBezTo>
                    <a:pt x="326360" y="29916"/>
                    <a:pt x="331800" y="35356"/>
                    <a:pt x="334519" y="43515"/>
                  </a:cubicBezTo>
                  <a:cubicBezTo>
                    <a:pt x="337239" y="51674"/>
                    <a:pt x="337239" y="57113"/>
                    <a:pt x="339959" y="65272"/>
                  </a:cubicBezTo>
                  <a:cubicBezTo>
                    <a:pt x="345398" y="78870"/>
                    <a:pt x="342678" y="97908"/>
                    <a:pt x="348118" y="114226"/>
                  </a:cubicBezTo>
                  <a:cubicBezTo>
                    <a:pt x="350837" y="130544"/>
                    <a:pt x="358996" y="146863"/>
                    <a:pt x="361716" y="163180"/>
                  </a:cubicBezTo>
                  <a:cubicBezTo>
                    <a:pt x="364435" y="182218"/>
                    <a:pt x="364435" y="201256"/>
                    <a:pt x="369875" y="220293"/>
                  </a:cubicBezTo>
                  <a:cubicBezTo>
                    <a:pt x="375314" y="239331"/>
                    <a:pt x="378034" y="255649"/>
                    <a:pt x="378034" y="274686"/>
                  </a:cubicBezTo>
                  <a:cubicBezTo>
                    <a:pt x="378034" y="282845"/>
                    <a:pt x="380753" y="293724"/>
                    <a:pt x="383473" y="301883"/>
                  </a:cubicBezTo>
                  <a:cubicBezTo>
                    <a:pt x="386193" y="312762"/>
                    <a:pt x="388913" y="326360"/>
                    <a:pt x="391632" y="337238"/>
                  </a:cubicBezTo>
                  <a:cubicBezTo>
                    <a:pt x="391632" y="342678"/>
                    <a:pt x="394352" y="353556"/>
                    <a:pt x="397071" y="364435"/>
                  </a:cubicBezTo>
                  <a:cubicBezTo>
                    <a:pt x="399791" y="372594"/>
                    <a:pt x="402511" y="380753"/>
                    <a:pt x="405230" y="383473"/>
                  </a:cubicBezTo>
                  <a:cubicBezTo>
                    <a:pt x="407950" y="386192"/>
                    <a:pt x="413389" y="386192"/>
                    <a:pt x="416109" y="386192"/>
                  </a:cubicBezTo>
                  <a:cubicBezTo>
                    <a:pt x="418829" y="386192"/>
                    <a:pt x="424268" y="386192"/>
                    <a:pt x="426988" y="386192"/>
                  </a:cubicBezTo>
                  <a:cubicBezTo>
                    <a:pt x="437866" y="386192"/>
                    <a:pt x="448745" y="388912"/>
                    <a:pt x="454184" y="397071"/>
                  </a:cubicBezTo>
                  <a:cubicBezTo>
                    <a:pt x="456904" y="399790"/>
                    <a:pt x="456904" y="402510"/>
                    <a:pt x="456904" y="405230"/>
                  </a:cubicBezTo>
                  <a:cubicBezTo>
                    <a:pt x="456904" y="407949"/>
                    <a:pt x="454184" y="410669"/>
                    <a:pt x="451464" y="416108"/>
                  </a:cubicBezTo>
                  <a:cubicBezTo>
                    <a:pt x="446025" y="421548"/>
                    <a:pt x="440586" y="426987"/>
                    <a:pt x="432427" y="429707"/>
                  </a:cubicBezTo>
                  <a:cubicBezTo>
                    <a:pt x="429707" y="429707"/>
                    <a:pt x="426988" y="432426"/>
                    <a:pt x="421548" y="432426"/>
                  </a:cubicBezTo>
                  <a:cubicBezTo>
                    <a:pt x="418829" y="432426"/>
                    <a:pt x="416109" y="432426"/>
                    <a:pt x="413389" y="435146"/>
                  </a:cubicBezTo>
                  <a:cubicBezTo>
                    <a:pt x="413389" y="435146"/>
                    <a:pt x="413389" y="437866"/>
                    <a:pt x="413389" y="440585"/>
                  </a:cubicBezTo>
                  <a:cubicBezTo>
                    <a:pt x="413389" y="443305"/>
                    <a:pt x="413389" y="448744"/>
                    <a:pt x="416109" y="451464"/>
                  </a:cubicBezTo>
                  <a:cubicBezTo>
                    <a:pt x="416109" y="456903"/>
                    <a:pt x="418829" y="462343"/>
                    <a:pt x="418829" y="465062"/>
                  </a:cubicBezTo>
                  <a:lnTo>
                    <a:pt x="418829" y="475941"/>
                  </a:lnTo>
                  <a:cubicBezTo>
                    <a:pt x="418829" y="481380"/>
                    <a:pt x="418829" y="484100"/>
                    <a:pt x="418829" y="486820"/>
                  </a:cubicBezTo>
                  <a:cubicBezTo>
                    <a:pt x="421548" y="497698"/>
                    <a:pt x="424268" y="505857"/>
                    <a:pt x="426988" y="516736"/>
                  </a:cubicBezTo>
                  <a:cubicBezTo>
                    <a:pt x="426988" y="524895"/>
                    <a:pt x="429707" y="535773"/>
                    <a:pt x="432427" y="543932"/>
                  </a:cubicBezTo>
                  <a:cubicBezTo>
                    <a:pt x="435147" y="554811"/>
                    <a:pt x="437866" y="562970"/>
                    <a:pt x="437866" y="573848"/>
                  </a:cubicBezTo>
                  <a:cubicBezTo>
                    <a:pt x="437866" y="587447"/>
                    <a:pt x="440586" y="595606"/>
                    <a:pt x="443306" y="606484"/>
                  </a:cubicBezTo>
                  <a:cubicBezTo>
                    <a:pt x="443306" y="609204"/>
                    <a:pt x="446025" y="614643"/>
                    <a:pt x="446025" y="617363"/>
                  </a:cubicBezTo>
                  <a:cubicBezTo>
                    <a:pt x="454184" y="617363"/>
                    <a:pt x="462343" y="617363"/>
                    <a:pt x="470502" y="617363"/>
                  </a:cubicBezTo>
                  <a:cubicBezTo>
                    <a:pt x="475942" y="625522"/>
                    <a:pt x="492259" y="630961"/>
                    <a:pt x="492259" y="641840"/>
                  </a:cubicBezTo>
                  <a:cubicBezTo>
                    <a:pt x="492259" y="647279"/>
                    <a:pt x="486820" y="649999"/>
                    <a:pt x="484101" y="655438"/>
                  </a:cubicBezTo>
                  <a:cubicBezTo>
                    <a:pt x="481381" y="660877"/>
                    <a:pt x="473222" y="663597"/>
                    <a:pt x="467782" y="663597"/>
                  </a:cubicBezTo>
                  <a:cubicBezTo>
                    <a:pt x="456904" y="666317"/>
                    <a:pt x="451464" y="666317"/>
                    <a:pt x="443306" y="666317"/>
                  </a:cubicBezTo>
                  <a:cubicBezTo>
                    <a:pt x="437866" y="666317"/>
                    <a:pt x="429707" y="666317"/>
                    <a:pt x="421548" y="666317"/>
                  </a:cubicBezTo>
                  <a:cubicBezTo>
                    <a:pt x="418829" y="666317"/>
                    <a:pt x="416109" y="666317"/>
                    <a:pt x="413389" y="666317"/>
                  </a:cubicBezTo>
                  <a:cubicBezTo>
                    <a:pt x="407950" y="669036"/>
                    <a:pt x="405230" y="669036"/>
                    <a:pt x="399791" y="671756"/>
                  </a:cubicBezTo>
                  <a:cubicBezTo>
                    <a:pt x="394352" y="671756"/>
                    <a:pt x="388913" y="674476"/>
                    <a:pt x="383473" y="674476"/>
                  </a:cubicBezTo>
                  <a:cubicBezTo>
                    <a:pt x="372594" y="674476"/>
                    <a:pt x="358996" y="671756"/>
                    <a:pt x="348118" y="669036"/>
                  </a:cubicBezTo>
                  <a:cubicBezTo>
                    <a:pt x="339959" y="669036"/>
                    <a:pt x="331800" y="669036"/>
                    <a:pt x="326360" y="669036"/>
                  </a:cubicBezTo>
                  <a:cubicBezTo>
                    <a:pt x="304603" y="669036"/>
                    <a:pt x="285565" y="669036"/>
                    <a:pt x="277406" y="669036"/>
                  </a:cubicBezTo>
                  <a:cubicBezTo>
                    <a:pt x="269247" y="669036"/>
                    <a:pt x="258369" y="669036"/>
                    <a:pt x="252930" y="663597"/>
                  </a:cubicBezTo>
                  <a:cubicBezTo>
                    <a:pt x="247490" y="660877"/>
                    <a:pt x="236611" y="655438"/>
                    <a:pt x="236611" y="647279"/>
                  </a:cubicBezTo>
                  <a:cubicBezTo>
                    <a:pt x="236611" y="636401"/>
                    <a:pt x="252930" y="633681"/>
                    <a:pt x="261088" y="630961"/>
                  </a:cubicBezTo>
                  <a:cubicBezTo>
                    <a:pt x="266528" y="630961"/>
                    <a:pt x="274687" y="630961"/>
                    <a:pt x="288285" y="628241"/>
                  </a:cubicBezTo>
                  <a:cubicBezTo>
                    <a:pt x="288285" y="620082"/>
                    <a:pt x="288285" y="614643"/>
                    <a:pt x="285565" y="609204"/>
                  </a:cubicBezTo>
                  <a:cubicBezTo>
                    <a:pt x="285565" y="601045"/>
                    <a:pt x="282846" y="590166"/>
                    <a:pt x="282846" y="582007"/>
                  </a:cubicBezTo>
                  <a:cubicBezTo>
                    <a:pt x="282846" y="576568"/>
                    <a:pt x="280126" y="573848"/>
                    <a:pt x="280126" y="568409"/>
                  </a:cubicBezTo>
                  <a:cubicBezTo>
                    <a:pt x="280126" y="562970"/>
                    <a:pt x="282846" y="557531"/>
                    <a:pt x="282846" y="554811"/>
                  </a:cubicBezTo>
                  <a:cubicBezTo>
                    <a:pt x="282846" y="549371"/>
                    <a:pt x="280126" y="546652"/>
                    <a:pt x="277406" y="538493"/>
                  </a:cubicBezTo>
                  <a:cubicBezTo>
                    <a:pt x="277406" y="527614"/>
                    <a:pt x="271967" y="516736"/>
                    <a:pt x="271967" y="505857"/>
                  </a:cubicBezTo>
                  <a:cubicBezTo>
                    <a:pt x="271967" y="494978"/>
                    <a:pt x="271967" y="486820"/>
                    <a:pt x="269247" y="478660"/>
                  </a:cubicBezTo>
                  <a:cubicBezTo>
                    <a:pt x="266528" y="467782"/>
                    <a:pt x="266528" y="456903"/>
                    <a:pt x="266528" y="446025"/>
                  </a:cubicBezTo>
                  <a:cubicBezTo>
                    <a:pt x="266528" y="440585"/>
                    <a:pt x="263808" y="437866"/>
                    <a:pt x="261088" y="437866"/>
                  </a:cubicBezTo>
                  <a:cubicBezTo>
                    <a:pt x="258369" y="437866"/>
                    <a:pt x="255649" y="437866"/>
                    <a:pt x="250210" y="437866"/>
                  </a:cubicBezTo>
                  <a:cubicBezTo>
                    <a:pt x="239331" y="437866"/>
                    <a:pt x="228452" y="437866"/>
                    <a:pt x="220293" y="440585"/>
                  </a:cubicBezTo>
                  <a:cubicBezTo>
                    <a:pt x="209415" y="440585"/>
                    <a:pt x="201256" y="443305"/>
                    <a:pt x="190377" y="443305"/>
                  </a:cubicBezTo>
                  <a:cubicBezTo>
                    <a:pt x="182218" y="443305"/>
                    <a:pt x="174059" y="443305"/>
                    <a:pt x="165900" y="443305"/>
                  </a:cubicBezTo>
                  <a:cubicBezTo>
                    <a:pt x="163181" y="443305"/>
                    <a:pt x="152302" y="440585"/>
                    <a:pt x="144143" y="440585"/>
                  </a:cubicBezTo>
                  <a:cubicBezTo>
                    <a:pt x="135984" y="440585"/>
                    <a:pt x="135984" y="448744"/>
                    <a:pt x="135984" y="454184"/>
                  </a:cubicBezTo>
                  <a:cubicBezTo>
                    <a:pt x="135984" y="465062"/>
                    <a:pt x="133264" y="475941"/>
                    <a:pt x="130545" y="486820"/>
                  </a:cubicBezTo>
                  <a:cubicBezTo>
                    <a:pt x="127825" y="505857"/>
                    <a:pt x="122386" y="522175"/>
                    <a:pt x="119666" y="541213"/>
                  </a:cubicBezTo>
                  <a:cubicBezTo>
                    <a:pt x="116947" y="560250"/>
                    <a:pt x="108788" y="595606"/>
                    <a:pt x="103348" y="614643"/>
                  </a:cubicBezTo>
                  <a:cubicBezTo>
                    <a:pt x="111507" y="614643"/>
                    <a:pt x="122386" y="614643"/>
                    <a:pt x="133264" y="614643"/>
                  </a:cubicBezTo>
                  <a:cubicBezTo>
                    <a:pt x="146863" y="614643"/>
                    <a:pt x="168620" y="614643"/>
                    <a:pt x="168620" y="630961"/>
                  </a:cubicBezTo>
                  <a:cubicBezTo>
                    <a:pt x="168620" y="639120"/>
                    <a:pt x="165900" y="639120"/>
                    <a:pt x="163181" y="647279"/>
                  </a:cubicBezTo>
                  <a:cubicBezTo>
                    <a:pt x="160461" y="652718"/>
                    <a:pt x="152302" y="655438"/>
                    <a:pt x="146863" y="655438"/>
                  </a:cubicBezTo>
                  <a:cubicBezTo>
                    <a:pt x="138704" y="658158"/>
                    <a:pt x="133264" y="658158"/>
                    <a:pt x="127825" y="658158"/>
                  </a:cubicBezTo>
                  <a:cubicBezTo>
                    <a:pt x="122386" y="658158"/>
                    <a:pt x="116947" y="658158"/>
                    <a:pt x="106068" y="658158"/>
                  </a:cubicBezTo>
                  <a:cubicBezTo>
                    <a:pt x="92468" y="658158"/>
                    <a:pt x="78870" y="658158"/>
                    <a:pt x="62552" y="658158"/>
                  </a:cubicBezTo>
                  <a:cubicBezTo>
                    <a:pt x="54393" y="658158"/>
                    <a:pt x="46234" y="658158"/>
                    <a:pt x="40795" y="658158"/>
                  </a:cubicBezTo>
                  <a:cubicBezTo>
                    <a:pt x="32636" y="658158"/>
                    <a:pt x="21758" y="658158"/>
                    <a:pt x="16318" y="652718"/>
                  </a:cubicBezTo>
                  <a:cubicBezTo>
                    <a:pt x="8159" y="649999"/>
                    <a:pt x="0" y="641840"/>
                    <a:pt x="0" y="636401"/>
                  </a:cubicBezTo>
                  <a:cubicBezTo>
                    <a:pt x="0" y="633681"/>
                    <a:pt x="0" y="630961"/>
                    <a:pt x="2720" y="628241"/>
                  </a:cubicBezTo>
                  <a:cubicBezTo>
                    <a:pt x="8159" y="625522"/>
                    <a:pt x="16318" y="622802"/>
                    <a:pt x="24477" y="620082"/>
                  </a:cubicBezTo>
                  <a:cubicBezTo>
                    <a:pt x="38075" y="617363"/>
                    <a:pt x="48954" y="617363"/>
                    <a:pt x="62552" y="617363"/>
                  </a:cubicBezTo>
                  <a:cubicBezTo>
                    <a:pt x="62552" y="617363"/>
                    <a:pt x="62552" y="614643"/>
                    <a:pt x="62552" y="614643"/>
                  </a:cubicBezTo>
                  <a:cubicBezTo>
                    <a:pt x="62552" y="603765"/>
                    <a:pt x="65272" y="590166"/>
                    <a:pt x="65272" y="587447"/>
                  </a:cubicBezTo>
                  <a:cubicBezTo>
                    <a:pt x="67992" y="565689"/>
                    <a:pt x="73431" y="543932"/>
                    <a:pt x="76151" y="522175"/>
                  </a:cubicBezTo>
                  <a:cubicBezTo>
                    <a:pt x="78870" y="505857"/>
                    <a:pt x="81590" y="486820"/>
                    <a:pt x="87029" y="470501"/>
                  </a:cubicBezTo>
                  <a:cubicBezTo>
                    <a:pt x="87029" y="465062"/>
                    <a:pt x="92468" y="451464"/>
                    <a:pt x="92468" y="446025"/>
                  </a:cubicBezTo>
                  <a:cubicBezTo>
                    <a:pt x="92468" y="437866"/>
                    <a:pt x="73431" y="437866"/>
                    <a:pt x="65272" y="432426"/>
                  </a:cubicBezTo>
                  <a:cubicBezTo>
                    <a:pt x="59833" y="429707"/>
                    <a:pt x="54393" y="426987"/>
                    <a:pt x="54393" y="421548"/>
                  </a:cubicBezTo>
                  <a:cubicBezTo>
                    <a:pt x="54393" y="413389"/>
                    <a:pt x="62552" y="410669"/>
                    <a:pt x="73431" y="407949"/>
                  </a:cubicBezTo>
                  <a:cubicBezTo>
                    <a:pt x="78870" y="407949"/>
                    <a:pt x="92468" y="405230"/>
                    <a:pt x="100629" y="399790"/>
                  </a:cubicBezTo>
                  <a:cubicBezTo>
                    <a:pt x="106068" y="394351"/>
                    <a:pt x="106068" y="378033"/>
                    <a:pt x="108788" y="369874"/>
                  </a:cubicBezTo>
                  <a:cubicBezTo>
                    <a:pt x="114227" y="348117"/>
                    <a:pt x="119666" y="326360"/>
                    <a:pt x="125105" y="307322"/>
                  </a:cubicBezTo>
                  <a:cubicBezTo>
                    <a:pt x="130545" y="285565"/>
                    <a:pt x="135984" y="263808"/>
                    <a:pt x="141423" y="242051"/>
                  </a:cubicBezTo>
                  <a:cubicBezTo>
                    <a:pt x="146863" y="220293"/>
                    <a:pt x="152302" y="198536"/>
                    <a:pt x="155022" y="179498"/>
                  </a:cubicBezTo>
                  <a:cubicBezTo>
                    <a:pt x="157742" y="160461"/>
                    <a:pt x="163181" y="138703"/>
                    <a:pt x="168620" y="119665"/>
                  </a:cubicBezTo>
                  <a:cubicBezTo>
                    <a:pt x="176779" y="100627"/>
                    <a:pt x="182218" y="76150"/>
                    <a:pt x="193097" y="57113"/>
                  </a:cubicBezTo>
                  <a:lnTo>
                    <a:pt x="201256" y="38075"/>
                  </a:lnTo>
                  <a:cubicBezTo>
                    <a:pt x="206695" y="29916"/>
                    <a:pt x="209415" y="19038"/>
                    <a:pt x="217574" y="13598"/>
                  </a:cubicBezTo>
                  <a:cubicBezTo>
                    <a:pt x="231172" y="2720"/>
                    <a:pt x="255649" y="0"/>
                    <a:pt x="274687" y="0"/>
                  </a:cubicBezTo>
                  <a:close/>
                </a:path>
              </a:pathLst>
            </a:custGeom>
            <a:grpFill/>
            <a:ln w="27168" cap="flat">
              <a:noFill/>
              <a:prstDash val="solid"/>
              <a:miter/>
            </a:ln>
          </p:spPr>
          <p:txBody>
            <a:bodyPr rtlCol="0" anchor="ctr"/>
            <a:lstStyle/>
            <a:p>
              <a:endParaRPr/>
            </a:p>
          </p:txBody>
        </p:sp>
        <p:sp>
          <p:nvSpPr>
            <p:cNvPr id="42" name="Freeform: Shape 41">
              <a:extLst>
                <a:ext uri="{FF2B5EF4-FFF2-40B4-BE49-F238E27FC236}">
                  <a16:creationId xmlns:a16="http://schemas.microsoft.com/office/drawing/2014/main" id="{8127A624-42CC-4E96-BDC2-D7800A80C6A5}"/>
                </a:ext>
              </a:extLst>
            </p:cNvPr>
            <p:cNvSpPr/>
            <p:nvPr/>
          </p:nvSpPr>
          <p:spPr bwMode="black">
            <a:xfrm>
              <a:off x="6876542" y="4244897"/>
              <a:ext cx="462342" cy="677195"/>
            </a:xfrm>
            <a:custGeom>
              <a:avLst/>
              <a:gdLst>
                <a:gd name="connsiteX0" fmla="*/ 214853 w 462342"/>
                <a:gd name="connsiteY0" fmla="*/ 65272 h 677195"/>
                <a:gd name="connsiteX1" fmla="*/ 195815 w 462342"/>
                <a:gd name="connsiteY1" fmla="*/ 73431 h 677195"/>
                <a:gd name="connsiteX2" fmla="*/ 193096 w 462342"/>
                <a:gd name="connsiteY2" fmla="*/ 125105 h 677195"/>
                <a:gd name="connsiteX3" fmla="*/ 190376 w 462342"/>
                <a:gd name="connsiteY3" fmla="*/ 280125 h 677195"/>
                <a:gd name="connsiteX4" fmla="*/ 190376 w 462342"/>
                <a:gd name="connsiteY4" fmla="*/ 301882 h 677195"/>
                <a:gd name="connsiteX5" fmla="*/ 193096 w 462342"/>
                <a:gd name="connsiteY5" fmla="*/ 342677 h 677195"/>
                <a:gd name="connsiteX6" fmla="*/ 195815 w 462342"/>
                <a:gd name="connsiteY6" fmla="*/ 397070 h 677195"/>
                <a:gd name="connsiteX7" fmla="*/ 195815 w 462342"/>
                <a:gd name="connsiteY7" fmla="*/ 443304 h 677195"/>
                <a:gd name="connsiteX8" fmla="*/ 195815 w 462342"/>
                <a:gd name="connsiteY8" fmla="*/ 530333 h 677195"/>
                <a:gd name="connsiteX9" fmla="*/ 193096 w 462342"/>
                <a:gd name="connsiteY9" fmla="*/ 554810 h 677195"/>
                <a:gd name="connsiteX10" fmla="*/ 190376 w 462342"/>
                <a:gd name="connsiteY10" fmla="*/ 603764 h 677195"/>
                <a:gd name="connsiteX11" fmla="*/ 198535 w 462342"/>
                <a:gd name="connsiteY11" fmla="*/ 611923 h 677195"/>
                <a:gd name="connsiteX12" fmla="*/ 214853 w 462342"/>
                <a:gd name="connsiteY12" fmla="*/ 611923 h 677195"/>
                <a:gd name="connsiteX13" fmla="*/ 236610 w 462342"/>
                <a:gd name="connsiteY13" fmla="*/ 611923 h 677195"/>
                <a:gd name="connsiteX14" fmla="*/ 263807 w 462342"/>
                <a:gd name="connsiteY14" fmla="*/ 598325 h 677195"/>
                <a:gd name="connsiteX15" fmla="*/ 277405 w 462342"/>
                <a:gd name="connsiteY15" fmla="*/ 592885 h 677195"/>
                <a:gd name="connsiteX16" fmla="*/ 291004 w 462342"/>
                <a:gd name="connsiteY16" fmla="*/ 573848 h 677195"/>
                <a:gd name="connsiteX17" fmla="*/ 307322 w 462342"/>
                <a:gd name="connsiteY17" fmla="*/ 543931 h 677195"/>
                <a:gd name="connsiteX18" fmla="*/ 326359 w 462342"/>
                <a:gd name="connsiteY18" fmla="*/ 481379 h 677195"/>
                <a:gd name="connsiteX19" fmla="*/ 337238 w 462342"/>
                <a:gd name="connsiteY19" fmla="*/ 413388 h 677195"/>
                <a:gd name="connsiteX20" fmla="*/ 337238 w 462342"/>
                <a:gd name="connsiteY20" fmla="*/ 350836 h 677195"/>
                <a:gd name="connsiteX21" fmla="*/ 334518 w 462342"/>
                <a:gd name="connsiteY21" fmla="*/ 296443 h 677195"/>
                <a:gd name="connsiteX22" fmla="*/ 329079 w 462342"/>
                <a:gd name="connsiteY22" fmla="*/ 244769 h 677195"/>
                <a:gd name="connsiteX23" fmla="*/ 307322 w 462342"/>
                <a:gd name="connsiteY23" fmla="*/ 135983 h 677195"/>
                <a:gd name="connsiteX24" fmla="*/ 271966 w 462342"/>
                <a:gd name="connsiteY24" fmla="*/ 78870 h 677195"/>
                <a:gd name="connsiteX25" fmla="*/ 214853 w 462342"/>
                <a:gd name="connsiteY25" fmla="*/ 65272 h 677195"/>
                <a:gd name="connsiteX26" fmla="*/ 114226 w 462342"/>
                <a:gd name="connsiteY26" fmla="*/ 0 h 677195"/>
                <a:gd name="connsiteX27" fmla="*/ 127824 w 462342"/>
                <a:gd name="connsiteY27" fmla="*/ 0 h 677195"/>
                <a:gd name="connsiteX28" fmla="*/ 146862 w 462342"/>
                <a:gd name="connsiteY28" fmla="*/ 2720 h 677195"/>
                <a:gd name="connsiteX29" fmla="*/ 174059 w 462342"/>
                <a:gd name="connsiteY29" fmla="*/ 21758 h 677195"/>
                <a:gd name="connsiteX30" fmla="*/ 193096 w 462342"/>
                <a:gd name="connsiteY30" fmla="*/ 21758 h 677195"/>
                <a:gd name="connsiteX31" fmla="*/ 261088 w 462342"/>
                <a:gd name="connsiteY31" fmla="*/ 27197 h 677195"/>
                <a:gd name="connsiteX32" fmla="*/ 310042 w 462342"/>
                <a:gd name="connsiteY32" fmla="*/ 35356 h 677195"/>
                <a:gd name="connsiteX33" fmla="*/ 334518 w 462342"/>
                <a:gd name="connsiteY33" fmla="*/ 40795 h 677195"/>
                <a:gd name="connsiteX34" fmla="*/ 356276 w 462342"/>
                <a:gd name="connsiteY34" fmla="*/ 59833 h 677195"/>
                <a:gd name="connsiteX35" fmla="*/ 372593 w 462342"/>
                <a:gd name="connsiteY35" fmla="*/ 76151 h 677195"/>
                <a:gd name="connsiteX36" fmla="*/ 380752 w 462342"/>
                <a:gd name="connsiteY36" fmla="*/ 95188 h 677195"/>
                <a:gd name="connsiteX37" fmla="*/ 405230 w 462342"/>
                <a:gd name="connsiteY37" fmla="*/ 114226 h 677195"/>
                <a:gd name="connsiteX38" fmla="*/ 416108 w 462342"/>
                <a:gd name="connsiteY38" fmla="*/ 141422 h 677195"/>
                <a:gd name="connsiteX39" fmla="*/ 451464 w 462342"/>
                <a:gd name="connsiteY39" fmla="*/ 201256 h 677195"/>
                <a:gd name="connsiteX40" fmla="*/ 456903 w 462342"/>
                <a:gd name="connsiteY40" fmla="*/ 252929 h 677195"/>
                <a:gd name="connsiteX41" fmla="*/ 456903 w 462342"/>
                <a:gd name="connsiteY41" fmla="*/ 291004 h 677195"/>
                <a:gd name="connsiteX42" fmla="*/ 459623 w 462342"/>
                <a:gd name="connsiteY42" fmla="*/ 318201 h 677195"/>
                <a:gd name="connsiteX43" fmla="*/ 459623 w 462342"/>
                <a:gd name="connsiteY43" fmla="*/ 326360 h 677195"/>
                <a:gd name="connsiteX44" fmla="*/ 459623 w 462342"/>
                <a:gd name="connsiteY44" fmla="*/ 348117 h 677195"/>
                <a:gd name="connsiteX45" fmla="*/ 462342 w 462342"/>
                <a:gd name="connsiteY45" fmla="*/ 367155 h 677195"/>
                <a:gd name="connsiteX46" fmla="*/ 456903 w 462342"/>
                <a:gd name="connsiteY46" fmla="*/ 391632 h 677195"/>
                <a:gd name="connsiteX47" fmla="*/ 456903 w 462342"/>
                <a:gd name="connsiteY47" fmla="*/ 418828 h 677195"/>
                <a:gd name="connsiteX48" fmla="*/ 451464 w 462342"/>
                <a:gd name="connsiteY48" fmla="*/ 437866 h 677195"/>
                <a:gd name="connsiteX49" fmla="*/ 446025 w 462342"/>
                <a:gd name="connsiteY49" fmla="*/ 454184 h 677195"/>
                <a:gd name="connsiteX50" fmla="*/ 440585 w 462342"/>
                <a:gd name="connsiteY50" fmla="*/ 481380 h 677195"/>
                <a:gd name="connsiteX51" fmla="*/ 432426 w 462342"/>
                <a:gd name="connsiteY51" fmla="*/ 508577 h 677195"/>
                <a:gd name="connsiteX52" fmla="*/ 418828 w 462342"/>
                <a:gd name="connsiteY52" fmla="*/ 530334 h 677195"/>
                <a:gd name="connsiteX53" fmla="*/ 410669 w 462342"/>
                <a:gd name="connsiteY53" fmla="*/ 549371 h 677195"/>
                <a:gd name="connsiteX54" fmla="*/ 391631 w 462342"/>
                <a:gd name="connsiteY54" fmla="*/ 579288 h 677195"/>
                <a:gd name="connsiteX55" fmla="*/ 337238 w 462342"/>
                <a:gd name="connsiteY55" fmla="*/ 630961 h 677195"/>
                <a:gd name="connsiteX56" fmla="*/ 301883 w 462342"/>
                <a:gd name="connsiteY56" fmla="*/ 647279 h 677195"/>
                <a:gd name="connsiteX57" fmla="*/ 263807 w 462342"/>
                <a:gd name="connsiteY57" fmla="*/ 652718 h 677195"/>
                <a:gd name="connsiteX58" fmla="*/ 233891 w 462342"/>
                <a:gd name="connsiteY58" fmla="*/ 649999 h 677195"/>
                <a:gd name="connsiteX59" fmla="*/ 187657 w 462342"/>
                <a:gd name="connsiteY59" fmla="*/ 652718 h 677195"/>
                <a:gd name="connsiteX60" fmla="*/ 171339 w 462342"/>
                <a:gd name="connsiteY60" fmla="*/ 669036 h 677195"/>
                <a:gd name="connsiteX61" fmla="*/ 155021 w 462342"/>
                <a:gd name="connsiteY61" fmla="*/ 671756 h 677195"/>
                <a:gd name="connsiteX62" fmla="*/ 138703 w 462342"/>
                <a:gd name="connsiteY62" fmla="*/ 674476 h 677195"/>
                <a:gd name="connsiteX63" fmla="*/ 125105 w 462342"/>
                <a:gd name="connsiteY63" fmla="*/ 677195 h 677195"/>
                <a:gd name="connsiteX64" fmla="*/ 106067 w 462342"/>
                <a:gd name="connsiteY64" fmla="*/ 671756 h 677195"/>
                <a:gd name="connsiteX65" fmla="*/ 87029 w 462342"/>
                <a:gd name="connsiteY65" fmla="*/ 658158 h 677195"/>
                <a:gd name="connsiteX66" fmla="*/ 81590 w 462342"/>
                <a:gd name="connsiteY66" fmla="*/ 652718 h 677195"/>
                <a:gd name="connsiteX67" fmla="*/ 67992 w 462342"/>
                <a:gd name="connsiteY67" fmla="*/ 652718 h 677195"/>
                <a:gd name="connsiteX68" fmla="*/ 43515 w 462342"/>
                <a:gd name="connsiteY68" fmla="*/ 652718 h 677195"/>
                <a:gd name="connsiteX69" fmla="*/ 16318 w 462342"/>
                <a:gd name="connsiteY69" fmla="*/ 647279 h 677195"/>
                <a:gd name="connsiteX70" fmla="*/ 0 w 462342"/>
                <a:gd name="connsiteY70" fmla="*/ 630961 h 677195"/>
                <a:gd name="connsiteX71" fmla="*/ 5439 w 462342"/>
                <a:gd name="connsiteY71" fmla="*/ 620083 h 677195"/>
                <a:gd name="connsiteX72" fmla="*/ 27197 w 462342"/>
                <a:gd name="connsiteY72" fmla="*/ 611924 h 677195"/>
                <a:gd name="connsiteX73" fmla="*/ 65272 w 462342"/>
                <a:gd name="connsiteY73" fmla="*/ 609204 h 677195"/>
                <a:gd name="connsiteX74" fmla="*/ 65272 w 462342"/>
                <a:gd name="connsiteY74" fmla="*/ 584727 h 677195"/>
                <a:gd name="connsiteX75" fmla="*/ 62552 w 462342"/>
                <a:gd name="connsiteY75" fmla="*/ 456903 h 677195"/>
                <a:gd name="connsiteX76" fmla="*/ 65272 w 462342"/>
                <a:gd name="connsiteY76" fmla="*/ 337238 h 677195"/>
                <a:gd name="connsiteX77" fmla="*/ 67992 w 462342"/>
                <a:gd name="connsiteY77" fmla="*/ 203975 h 677195"/>
                <a:gd name="connsiteX78" fmla="*/ 70712 w 462342"/>
                <a:gd name="connsiteY78" fmla="*/ 119665 h 677195"/>
                <a:gd name="connsiteX79" fmla="*/ 73431 w 462342"/>
                <a:gd name="connsiteY79" fmla="*/ 67992 h 677195"/>
                <a:gd name="connsiteX80" fmla="*/ 67992 w 462342"/>
                <a:gd name="connsiteY80" fmla="*/ 67992 h 677195"/>
                <a:gd name="connsiteX81" fmla="*/ 43515 w 462342"/>
                <a:gd name="connsiteY81" fmla="*/ 67992 h 677195"/>
                <a:gd name="connsiteX82" fmla="*/ 16318 w 462342"/>
                <a:gd name="connsiteY82" fmla="*/ 62552 h 677195"/>
                <a:gd name="connsiteX83" fmla="*/ 0 w 462342"/>
                <a:gd name="connsiteY83" fmla="*/ 46234 h 677195"/>
                <a:gd name="connsiteX84" fmla="*/ 5439 w 462342"/>
                <a:gd name="connsiteY84" fmla="*/ 35356 h 677195"/>
                <a:gd name="connsiteX85" fmla="*/ 27197 w 462342"/>
                <a:gd name="connsiteY85" fmla="*/ 27197 h 677195"/>
                <a:gd name="connsiteX86" fmla="*/ 76151 w 462342"/>
                <a:gd name="connsiteY86" fmla="*/ 21758 h 677195"/>
                <a:gd name="connsiteX87" fmla="*/ 81590 w 462342"/>
                <a:gd name="connsiteY87" fmla="*/ 13598 h 677195"/>
                <a:gd name="connsiteX88" fmla="*/ 97908 w 462342"/>
                <a:gd name="connsiteY88" fmla="*/ 5439 h 677195"/>
                <a:gd name="connsiteX89" fmla="*/ 114226 w 462342"/>
                <a:gd name="connsiteY89" fmla="*/ 0 h 677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462342" h="677195">
                  <a:moveTo>
                    <a:pt x="214853" y="65272"/>
                  </a:moveTo>
                  <a:cubicBezTo>
                    <a:pt x="203975" y="65272"/>
                    <a:pt x="195815" y="67992"/>
                    <a:pt x="195815" y="73431"/>
                  </a:cubicBezTo>
                  <a:cubicBezTo>
                    <a:pt x="193096" y="78870"/>
                    <a:pt x="193096" y="100628"/>
                    <a:pt x="193096" y="125105"/>
                  </a:cubicBezTo>
                  <a:cubicBezTo>
                    <a:pt x="193096" y="182217"/>
                    <a:pt x="193096" y="266527"/>
                    <a:pt x="190376" y="280125"/>
                  </a:cubicBezTo>
                  <a:cubicBezTo>
                    <a:pt x="190376" y="288284"/>
                    <a:pt x="190376" y="293723"/>
                    <a:pt x="190376" y="301882"/>
                  </a:cubicBezTo>
                  <a:cubicBezTo>
                    <a:pt x="190376" y="315480"/>
                    <a:pt x="190376" y="329079"/>
                    <a:pt x="193096" y="342677"/>
                  </a:cubicBezTo>
                  <a:cubicBezTo>
                    <a:pt x="193096" y="361715"/>
                    <a:pt x="193096" y="378033"/>
                    <a:pt x="195815" y="397070"/>
                  </a:cubicBezTo>
                  <a:cubicBezTo>
                    <a:pt x="195815" y="413388"/>
                    <a:pt x="195815" y="426986"/>
                    <a:pt x="195815" y="443304"/>
                  </a:cubicBezTo>
                  <a:cubicBezTo>
                    <a:pt x="195815" y="465061"/>
                    <a:pt x="198535" y="508576"/>
                    <a:pt x="195815" y="530333"/>
                  </a:cubicBezTo>
                  <a:cubicBezTo>
                    <a:pt x="195815" y="538492"/>
                    <a:pt x="193096" y="546651"/>
                    <a:pt x="193096" y="554810"/>
                  </a:cubicBezTo>
                  <a:cubicBezTo>
                    <a:pt x="193096" y="560249"/>
                    <a:pt x="190376" y="590166"/>
                    <a:pt x="190376" y="603764"/>
                  </a:cubicBezTo>
                  <a:cubicBezTo>
                    <a:pt x="190376" y="609203"/>
                    <a:pt x="190376" y="611923"/>
                    <a:pt x="198535" y="611923"/>
                  </a:cubicBezTo>
                  <a:cubicBezTo>
                    <a:pt x="206694" y="611923"/>
                    <a:pt x="209414" y="611923"/>
                    <a:pt x="214853" y="611923"/>
                  </a:cubicBezTo>
                  <a:cubicBezTo>
                    <a:pt x="223012" y="611923"/>
                    <a:pt x="220293" y="611923"/>
                    <a:pt x="236610" y="611923"/>
                  </a:cubicBezTo>
                  <a:cubicBezTo>
                    <a:pt x="242050" y="611923"/>
                    <a:pt x="258368" y="601044"/>
                    <a:pt x="263807" y="598325"/>
                  </a:cubicBezTo>
                  <a:cubicBezTo>
                    <a:pt x="266527" y="598325"/>
                    <a:pt x="274686" y="592885"/>
                    <a:pt x="277405" y="592885"/>
                  </a:cubicBezTo>
                  <a:cubicBezTo>
                    <a:pt x="285564" y="587446"/>
                    <a:pt x="288284" y="579287"/>
                    <a:pt x="291004" y="573848"/>
                  </a:cubicBezTo>
                  <a:cubicBezTo>
                    <a:pt x="296443" y="562969"/>
                    <a:pt x="301882" y="554810"/>
                    <a:pt x="307322" y="543931"/>
                  </a:cubicBezTo>
                  <a:cubicBezTo>
                    <a:pt x="315481" y="524894"/>
                    <a:pt x="320920" y="524894"/>
                    <a:pt x="326359" y="481379"/>
                  </a:cubicBezTo>
                  <a:cubicBezTo>
                    <a:pt x="329079" y="456903"/>
                    <a:pt x="334518" y="435145"/>
                    <a:pt x="337238" y="413388"/>
                  </a:cubicBezTo>
                  <a:cubicBezTo>
                    <a:pt x="337238" y="391631"/>
                    <a:pt x="337238" y="369873"/>
                    <a:pt x="337238" y="350836"/>
                  </a:cubicBezTo>
                  <a:cubicBezTo>
                    <a:pt x="337238" y="339957"/>
                    <a:pt x="337238" y="320920"/>
                    <a:pt x="334518" y="296443"/>
                  </a:cubicBezTo>
                  <a:cubicBezTo>
                    <a:pt x="331798" y="269246"/>
                    <a:pt x="329079" y="250209"/>
                    <a:pt x="329079" y="244769"/>
                  </a:cubicBezTo>
                  <a:cubicBezTo>
                    <a:pt x="323640" y="206694"/>
                    <a:pt x="318200" y="174058"/>
                    <a:pt x="307322" y="135983"/>
                  </a:cubicBezTo>
                  <a:cubicBezTo>
                    <a:pt x="304602" y="125105"/>
                    <a:pt x="304602" y="108787"/>
                    <a:pt x="271966" y="78870"/>
                  </a:cubicBezTo>
                  <a:cubicBezTo>
                    <a:pt x="263807" y="73431"/>
                    <a:pt x="233891" y="65272"/>
                    <a:pt x="214853" y="65272"/>
                  </a:cubicBezTo>
                  <a:close/>
                  <a:moveTo>
                    <a:pt x="114226" y="0"/>
                  </a:moveTo>
                  <a:cubicBezTo>
                    <a:pt x="119665" y="0"/>
                    <a:pt x="125105" y="0"/>
                    <a:pt x="127824" y="0"/>
                  </a:cubicBezTo>
                  <a:cubicBezTo>
                    <a:pt x="133264" y="0"/>
                    <a:pt x="141422" y="0"/>
                    <a:pt x="146862" y="2720"/>
                  </a:cubicBezTo>
                  <a:cubicBezTo>
                    <a:pt x="157741" y="5439"/>
                    <a:pt x="165900" y="13598"/>
                    <a:pt x="174059" y="21758"/>
                  </a:cubicBezTo>
                  <a:cubicBezTo>
                    <a:pt x="179498" y="21758"/>
                    <a:pt x="187657" y="21758"/>
                    <a:pt x="193096" y="21758"/>
                  </a:cubicBezTo>
                  <a:cubicBezTo>
                    <a:pt x="212134" y="21758"/>
                    <a:pt x="228452" y="27197"/>
                    <a:pt x="261088" y="27197"/>
                  </a:cubicBezTo>
                  <a:cubicBezTo>
                    <a:pt x="277405" y="27197"/>
                    <a:pt x="293723" y="35356"/>
                    <a:pt x="310042" y="35356"/>
                  </a:cubicBezTo>
                  <a:cubicBezTo>
                    <a:pt x="318200" y="35356"/>
                    <a:pt x="329079" y="35356"/>
                    <a:pt x="334518" y="40795"/>
                  </a:cubicBezTo>
                  <a:cubicBezTo>
                    <a:pt x="342677" y="46234"/>
                    <a:pt x="348117" y="54393"/>
                    <a:pt x="356276" y="59833"/>
                  </a:cubicBezTo>
                  <a:cubicBezTo>
                    <a:pt x="361715" y="65272"/>
                    <a:pt x="369874" y="67992"/>
                    <a:pt x="372593" y="76151"/>
                  </a:cubicBezTo>
                  <a:cubicBezTo>
                    <a:pt x="375313" y="81590"/>
                    <a:pt x="378033" y="89749"/>
                    <a:pt x="380752" y="95188"/>
                  </a:cubicBezTo>
                  <a:cubicBezTo>
                    <a:pt x="386192" y="103347"/>
                    <a:pt x="391631" y="106067"/>
                    <a:pt x="405230" y="114226"/>
                  </a:cubicBezTo>
                  <a:cubicBezTo>
                    <a:pt x="413388" y="119665"/>
                    <a:pt x="410669" y="133263"/>
                    <a:pt x="416108" y="141422"/>
                  </a:cubicBezTo>
                  <a:cubicBezTo>
                    <a:pt x="426987" y="160461"/>
                    <a:pt x="446025" y="182218"/>
                    <a:pt x="451464" y="201256"/>
                  </a:cubicBezTo>
                  <a:cubicBezTo>
                    <a:pt x="456903" y="220293"/>
                    <a:pt x="456903" y="236611"/>
                    <a:pt x="456903" y="252929"/>
                  </a:cubicBezTo>
                  <a:cubicBezTo>
                    <a:pt x="456903" y="266527"/>
                    <a:pt x="456903" y="277406"/>
                    <a:pt x="456903" y="291004"/>
                  </a:cubicBezTo>
                  <a:cubicBezTo>
                    <a:pt x="456903" y="299163"/>
                    <a:pt x="456903" y="307322"/>
                    <a:pt x="459623" y="318201"/>
                  </a:cubicBezTo>
                  <a:cubicBezTo>
                    <a:pt x="459623" y="320921"/>
                    <a:pt x="459623" y="323640"/>
                    <a:pt x="459623" y="326360"/>
                  </a:cubicBezTo>
                  <a:cubicBezTo>
                    <a:pt x="462342" y="331799"/>
                    <a:pt x="459623" y="337238"/>
                    <a:pt x="459623" y="348117"/>
                  </a:cubicBezTo>
                  <a:cubicBezTo>
                    <a:pt x="459623" y="350837"/>
                    <a:pt x="462342" y="361715"/>
                    <a:pt x="462342" y="367155"/>
                  </a:cubicBezTo>
                  <a:cubicBezTo>
                    <a:pt x="462342" y="375314"/>
                    <a:pt x="456903" y="383473"/>
                    <a:pt x="456903" y="391632"/>
                  </a:cubicBezTo>
                  <a:cubicBezTo>
                    <a:pt x="456903" y="399790"/>
                    <a:pt x="456903" y="410669"/>
                    <a:pt x="456903" y="418828"/>
                  </a:cubicBezTo>
                  <a:cubicBezTo>
                    <a:pt x="456903" y="421548"/>
                    <a:pt x="454183" y="429707"/>
                    <a:pt x="451464" y="437866"/>
                  </a:cubicBezTo>
                  <a:cubicBezTo>
                    <a:pt x="448744" y="443305"/>
                    <a:pt x="448744" y="451464"/>
                    <a:pt x="446025" y="454184"/>
                  </a:cubicBezTo>
                  <a:cubicBezTo>
                    <a:pt x="443305" y="462343"/>
                    <a:pt x="440585" y="473221"/>
                    <a:pt x="440585" y="481380"/>
                  </a:cubicBezTo>
                  <a:cubicBezTo>
                    <a:pt x="437865" y="489539"/>
                    <a:pt x="437865" y="500418"/>
                    <a:pt x="432426" y="508577"/>
                  </a:cubicBezTo>
                  <a:cubicBezTo>
                    <a:pt x="429706" y="516736"/>
                    <a:pt x="424267" y="522175"/>
                    <a:pt x="418828" y="530334"/>
                  </a:cubicBezTo>
                  <a:cubicBezTo>
                    <a:pt x="416108" y="535773"/>
                    <a:pt x="413388" y="543932"/>
                    <a:pt x="410669" y="549371"/>
                  </a:cubicBezTo>
                  <a:cubicBezTo>
                    <a:pt x="405230" y="557531"/>
                    <a:pt x="397071" y="573848"/>
                    <a:pt x="391631" y="579288"/>
                  </a:cubicBezTo>
                  <a:cubicBezTo>
                    <a:pt x="369874" y="609204"/>
                    <a:pt x="350836" y="620083"/>
                    <a:pt x="337238" y="630961"/>
                  </a:cubicBezTo>
                  <a:cubicBezTo>
                    <a:pt x="326359" y="639120"/>
                    <a:pt x="315481" y="641840"/>
                    <a:pt x="301883" y="647279"/>
                  </a:cubicBezTo>
                  <a:cubicBezTo>
                    <a:pt x="291004" y="649999"/>
                    <a:pt x="277405" y="652718"/>
                    <a:pt x="263807" y="652718"/>
                  </a:cubicBezTo>
                  <a:cubicBezTo>
                    <a:pt x="252929" y="652718"/>
                    <a:pt x="244770" y="649999"/>
                    <a:pt x="233891" y="649999"/>
                  </a:cubicBezTo>
                  <a:cubicBezTo>
                    <a:pt x="206694" y="649999"/>
                    <a:pt x="217573" y="652718"/>
                    <a:pt x="187657" y="652718"/>
                  </a:cubicBezTo>
                  <a:cubicBezTo>
                    <a:pt x="184937" y="660877"/>
                    <a:pt x="179498" y="666317"/>
                    <a:pt x="171339" y="669036"/>
                  </a:cubicBezTo>
                  <a:cubicBezTo>
                    <a:pt x="165900" y="671756"/>
                    <a:pt x="160460" y="671756"/>
                    <a:pt x="155021" y="671756"/>
                  </a:cubicBezTo>
                  <a:cubicBezTo>
                    <a:pt x="149581" y="671756"/>
                    <a:pt x="144142" y="674476"/>
                    <a:pt x="138703" y="674476"/>
                  </a:cubicBezTo>
                  <a:cubicBezTo>
                    <a:pt x="135983" y="674476"/>
                    <a:pt x="127824" y="677195"/>
                    <a:pt x="125105" y="677195"/>
                  </a:cubicBezTo>
                  <a:cubicBezTo>
                    <a:pt x="116946" y="677195"/>
                    <a:pt x="108787" y="671756"/>
                    <a:pt x="106067" y="671756"/>
                  </a:cubicBezTo>
                  <a:cubicBezTo>
                    <a:pt x="100628" y="669036"/>
                    <a:pt x="95188" y="663597"/>
                    <a:pt x="87029" y="658158"/>
                  </a:cubicBezTo>
                  <a:cubicBezTo>
                    <a:pt x="84310" y="655438"/>
                    <a:pt x="81590" y="655438"/>
                    <a:pt x="81590" y="652718"/>
                  </a:cubicBezTo>
                  <a:cubicBezTo>
                    <a:pt x="73431" y="652718"/>
                    <a:pt x="81590" y="652718"/>
                    <a:pt x="67992" y="652718"/>
                  </a:cubicBezTo>
                  <a:cubicBezTo>
                    <a:pt x="59833" y="652718"/>
                    <a:pt x="51674" y="652718"/>
                    <a:pt x="43515" y="652718"/>
                  </a:cubicBezTo>
                  <a:cubicBezTo>
                    <a:pt x="35356" y="652718"/>
                    <a:pt x="24477" y="652718"/>
                    <a:pt x="16318" y="647279"/>
                  </a:cubicBezTo>
                  <a:cubicBezTo>
                    <a:pt x="8159" y="644559"/>
                    <a:pt x="0" y="636401"/>
                    <a:pt x="0" y="630961"/>
                  </a:cubicBezTo>
                  <a:cubicBezTo>
                    <a:pt x="0" y="625522"/>
                    <a:pt x="0" y="622802"/>
                    <a:pt x="5439" y="620083"/>
                  </a:cubicBezTo>
                  <a:cubicBezTo>
                    <a:pt x="10879" y="617363"/>
                    <a:pt x="21758" y="614643"/>
                    <a:pt x="27197" y="611924"/>
                  </a:cubicBezTo>
                  <a:cubicBezTo>
                    <a:pt x="38076" y="609204"/>
                    <a:pt x="54393" y="609204"/>
                    <a:pt x="65272" y="609204"/>
                  </a:cubicBezTo>
                  <a:cubicBezTo>
                    <a:pt x="65272" y="601045"/>
                    <a:pt x="65272" y="592886"/>
                    <a:pt x="65272" y="584727"/>
                  </a:cubicBezTo>
                  <a:cubicBezTo>
                    <a:pt x="65272" y="541213"/>
                    <a:pt x="62552" y="500418"/>
                    <a:pt x="62552" y="456903"/>
                  </a:cubicBezTo>
                  <a:cubicBezTo>
                    <a:pt x="62552" y="440585"/>
                    <a:pt x="65272" y="397071"/>
                    <a:pt x="65272" y="337238"/>
                  </a:cubicBezTo>
                  <a:cubicBezTo>
                    <a:pt x="65272" y="293724"/>
                    <a:pt x="67992" y="247490"/>
                    <a:pt x="67992" y="203975"/>
                  </a:cubicBezTo>
                  <a:cubicBezTo>
                    <a:pt x="67992" y="179498"/>
                    <a:pt x="67992" y="149582"/>
                    <a:pt x="70712" y="119665"/>
                  </a:cubicBezTo>
                  <a:cubicBezTo>
                    <a:pt x="70712" y="103347"/>
                    <a:pt x="73431" y="84309"/>
                    <a:pt x="73431" y="67992"/>
                  </a:cubicBezTo>
                  <a:cubicBezTo>
                    <a:pt x="73431" y="67992"/>
                    <a:pt x="70712" y="67992"/>
                    <a:pt x="67992" y="67992"/>
                  </a:cubicBezTo>
                  <a:cubicBezTo>
                    <a:pt x="59833" y="67992"/>
                    <a:pt x="51674" y="67992"/>
                    <a:pt x="43515" y="67992"/>
                  </a:cubicBezTo>
                  <a:cubicBezTo>
                    <a:pt x="35356" y="67992"/>
                    <a:pt x="24477" y="67992"/>
                    <a:pt x="16318" y="62552"/>
                  </a:cubicBezTo>
                  <a:cubicBezTo>
                    <a:pt x="8159" y="59833"/>
                    <a:pt x="0" y="51674"/>
                    <a:pt x="0" y="46234"/>
                  </a:cubicBezTo>
                  <a:cubicBezTo>
                    <a:pt x="0" y="43515"/>
                    <a:pt x="0" y="38075"/>
                    <a:pt x="5439" y="35356"/>
                  </a:cubicBezTo>
                  <a:cubicBezTo>
                    <a:pt x="10879" y="32636"/>
                    <a:pt x="21758" y="29916"/>
                    <a:pt x="27197" y="27197"/>
                  </a:cubicBezTo>
                  <a:cubicBezTo>
                    <a:pt x="46234" y="24477"/>
                    <a:pt x="65272" y="21758"/>
                    <a:pt x="76151" y="21758"/>
                  </a:cubicBezTo>
                  <a:cubicBezTo>
                    <a:pt x="76151" y="19038"/>
                    <a:pt x="78871" y="16318"/>
                    <a:pt x="81590" y="13598"/>
                  </a:cubicBezTo>
                  <a:cubicBezTo>
                    <a:pt x="84310" y="10879"/>
                    <a:pt x="92469" y="5439"/>
                    <a:pt x="97908" y="5439"/>
                  </a:cubicBezTo>
                  <a:cubicBezTo>
                    <a:pt x="103347" y="2720"/>
                    <a:pt x="108787" y="0"/>
                    <a:pt x="114226" y="0"/>
                  </a:cubicBezTo>
                  <a:close/>
                </a:path>
              </a:pathLst>
            </a:custGeom>
            <a:grpFill/>
            <a:ln w="27168" cap="flat">
              <a:noFill/>
              <a:prstDash val="solid"/>
              <a:miter/>
            </a:ln>
          </p:spPr>
          <p:txBody>
            <a:bodyPr rtlCol="0" anchor="ctr"/>
            <a:lstStyle/>
            <a:p>
              <a:endParaRPr/>
            </a:p>
          </p:txBody>
        </p:sp>
        <p:sp>
          <p:nvSpPr>
            <p:cNvPr id="43" name="Freeform: Shape 42">
              <a:extLst>
                <a:ext uri="{FF2B5EF4-FFF2-40B4-BE49-F238E27FC236}">
                  <a16:creationId xmlns:a16="http://schemas.microsoft.com/office/drawing/2014/main" id="{5EB8DCA6-2948-47B4-BC21-51F554D02642}"/>
                </a:ext>
              </a:extLst>
            </p:cNvPr>
            <p:cNvSpPr/>
            <p:nvPr/>
          </p:nvSpPr>
          <p:spPr bwMode="black">
            <a:xfrm>
              <a:off x="7310622" y="4197597"/>
              <a:ext cx="489539" cy="761503"/>
            </a:xfrm>
            <a:custGeom>
              <a:avLst/>
              <a:gdLst>
                <a:gd name="connsiteX0" fmla="*/ 433491 w 489538"/>
                <a:gd name="connsiteY0" fmla="*/ 651063 h 761503"/>
                <a:gd name="connsiteX1" fmla="*/ 438930 w 489538"/>
                <a:gd name="connsiteY1" fmla="*/ 661942 h 761503"/>
                <a:gd name="connsiteX2" fmla="*/ 425332 w 489538"/>
                <a:gd name="connsiteY2" fmla="*/ 683699 h 761503"/>
                <a:gd name="connsiteX3" fmla="*/ 400855 w 489538"/>
                <a:gd name="connsiteY3" fmla="*/ 691858 h 761503"/>
                <a:gd name="connsiteX4" fmla="*/ 343742 w 489538"/>
                <a:gd name="connsiteY4" fmla="*/ 700017 h 761503"/>
                <a:gd name="connsiteX5" fmla="*/ 316546 w 489538"/>
                <a:gd name="connsiteY5" fmla="*/ 705456 h 761503"/>
                <a:gd name="connsiteX6" fmla="*/ 275751 w 489538"/>
                <a:gd name="connsiteY6" fmla="*/ 705456 h 761503"/>
                <a:gd name="connsiteX7" fmla="*/ 264872 w 489538"/>
                <a:gd name="connsiteY7" fmla="*/ 708176 h 761503"/>
                <a:gd name="connsiteX8" fmla="*/ 253994 w 489538"/>
                <a:gd name="connsiteY8" fmla="*/ 708176 h 761503"/>
                <a:gd name="connsiteX9" fmla="*/ 240395 w 489538"/>
                <a:gd name="connsiteY9" fmla="*/ 719054 h 761503"/>
                <a:gd name="connsiteX10" fmla="*/ 224077 w 489538"/>
                <a:gd name="connsiteY10" fmla="*/ 721774 h 761503"/>
                <a:gd name="connsiteX11" fmla="*/ 205040 w 489538"/>
                <a:gd name="connsiteY11" fmla="*/ 724494 h 761503"/>
                <a:gd name="connsiteX12" fmla="*/ 191441 w 489538"/>
                <a:gd name="connsiteY12" fmla="*/ 727213 h 761503"/>
                <a:gd name="connsiteX13" fmla="*/ 169684 w 489538"/>
                <a:gd name="connsiteY13" fmla="*/ 721774 h 761503"/>
                <a:gd name="connsiteX14" fmla="*/ 150646 w 489538"/>
                <a:gd name="connsiteY14" fmla="*/ 708176 h 761503"/>
                <a:gd name="connsiteX15" fmla="*/ 139768 w 489538"/>
                <a:gd name="connsiteY15" fmla="*/ 708176 h 761503"/>
                <a:gd name="connsiteX16" fmla="*/ 120730 w 489538"/>
                <a:gd name="connsiteY16" fmla="*/ 708176 h 761503"/>
                <a:gd name="connsiteX17" fmla="*/ 98973 w 489538"/>
                <a:gd name="connsiteY17" fmla="*/ 708176 h 761503"/>
                <a:gd name="connsiteX18" fmla="*/ 74496 w 489538"/>
                <a:gd name="connsiteY18" fmla="*/ 702736 h 761503"/>
                <a:gd name="connsiteX19" fmla="*/ 58178 w 489538"/>
                <a:gd name="connsiteY19" fmla="*/ 683699 h 761503"/>
                <a:gd name="connsiteX20" fmla="*/ 63617 w 489538"/>
                <a:gd name="connsiteY20" fmla="*/ 675540 h 761503"/>
                <a:gd name="connsiteX21" fmla="*/ 85375 w 489538"/>
                <a:gd name="connsiteY21" fmla="*/ 667381 h 761503"/>
                <a:gd name="connsiteX22" fmla="*/ 128889 w 489538"/>
                <a:gd name="connsiteY22" fmla="*/ 661942 h 761503"/>
                <a:gd name="connsiteX23" fmla="*/ 128889 w 489538"/>
                <a:gd name="connsiteY23" fmla="*/ 602109 h 761503"/>
                <a:gd name="connsiteX24" fmla="*/ 126170 w 489538"/>
                <a:gd name="connsiteY24" fmla="*/ 523239 h 761503"/>
                <a:gd name="connsiteX25" fmla="*/ 126170 w 489538"/>
                <a:gd name="connsiteY25" fmla="*/ 468846 h 761503"/>
                <a:gd name="connsiteX26" fmla="*/ 123450 w 489538"/>
                <a:gd name="connsiteY26" fmla="*/ 409014 h 761503"/>
                <a:gd name="connsiteX27" fmla="*/ 123450 w 489538"/>
                <a:gd name="connsiteY27" fmla="*/ 384537 h 761503"/>
                <a:gd name="connsiteX28" fmla="*/ 126170 w 489538"/>
                <a:gd name="connsiteY28" fmla="*/ 349181 h 761503"/>
                <a:gd name="connsiteX29" fmla="*/ 126170 w 489538"/>
                <a:gd name="connsiteY29" fmla="*/ 324704 h 761503"/>
                <a:gd name="connsiteX30" fmla="*/ 128889 w 489538"/>
                <a:gd name="connsiteY30" fmla="*/ 292068 h 761503"/>
                <a:gd name="connsiteX31" fmla="*/ 134329 w 489538"/>
                <a:gd name="connsiteY31" fmla="*/ 234956 h 761503"/>
                <a:gd name="connsiteX32" fmla="*/ 134329 w 489538"/>
                <a:gd name="connsiteY32" fmla="*/ 172404 h 761503"/>
                <a:gd name="connsiteX33" fmla="*/ 137048 w 489538"/>
                <a:gd name="connsiteY33" fmla="*/ 123450 h 761503"/>
                <a:gd name="connsiteX34" fmla="*/ 123450 w 489538"/>
                <a:gd name="connsiteY34" fmla="*/ 123450 h 761503"/>
                <a:gd name="connsiteX35" fmla="*/ 101693 w 489538"/>
                <a:gd name="connsiteY35" fmla="*/ 123450 h 761503"/>
                <a:gd name="connsiteX36" fmla="*/ 77216 w 489538"/>
                <a:gd name="connsiteY36" fmla="*/ 118011 h 761503"/>
                <a:gd name="connsiteX37" fmla="*/ 60898 w 489538"/>
                <a:gd name="connsiteY37" fmla="*/ 98973 h 761503"/>
                <a:gd name="connsiteX38" fmla="*/ 66337 w 489538"/>
                <a:gd name="connsiteY38" fmla="*/ 90814 h 761503"/>
                <a:gd name="connsiteX39" fmla="*/ 88094 w 489538"/>
                <a:gd name="connsiteY39" fmla="*/ 82655 h 761503"/>
                <a:gd name="connsiteX40" fmla="*/ 145207 w 489538"/>
                <a:gd name="connsiteY40" fmla="*/ 77216 h 761503"/>
                <a:gd name="connsiteX41" fmla="*/ 145207 w 489538"/>
                <a:gd name="connsiteY41" fmla="*/ 77216 h 761503"/>
                <a:gd name="connsiteX42" fmla="*/ 153366 w 489538"/>
                <a:gd name="connsiteY42" fmla="*/ 69057 h 761503"/>
                <a:gd name="connsiteX43" fmla="*/ 177843 w 489538"/>
                <a:gd name="connsiteY43" fmla="*/ 60898 h 761503"/>
                <a:gd name="connsiteX44" fmla="*/ 196881 w 489538"/>
                <a:gd name="connsiteY44" fmla="*/ 58178 h 761503"/>
                <a:gd name="connsiteX45" fmla="*/ 205040 w 489538"/>
                <a:gd name="connsiteY45" fmla="*/ 58178 h 761503"/>
                <a:gd name="connsiteX46" fmla="*/ 215919 w 489538"/>
                <a:gd name="connsiteY46" fmla="*/ 63617 h 761503"/>
                <a:gd name="connsiteX47" fmla="*/ 229517 w 489538"/>
                <a:gd name="connsiteY47" fmla="*/ 69057 h 761503"/>
                <a:gd name="connsiteX48" fmla="*/ 256713 w 489538"/>
                <a:gd name="connsiteY48" fmla="*/ 77216 h 761503"/>
                <a:gd name="connsiteX49" fmla="*/ 264872 w 489538"/>
                <a:gd name="connsiteY49" fmla="*/ 77216 h 761503"/>
                <a:gd name="connsiteX50" fmla="*/ 281190 w 489538"/>
                <a:gd name="connsiteY50" fmla="*/ 77216 h 761503"/>
                <a:gd name="connsiteX51" fmla="*/ 330144 w 489538"/>
                <a:gd name="connsiteY51" fmla="*/ 77216 h 761503"/>
                <a:gd name="connsiteX52" fmla="*/ 357341 w 489538"/>
                <a:gd name="connsiteY52" fmla="*/ 79935 h 761503"/>
                <a:gd name="connsiteX53" fmla="*/ 387257 w 489538"/>
                <a:gd name="connsiteY53" fmla="*/ 82655 h 761503"/>
                <a:gd name="connsiteX54" fmla="*/ 406295 w 489538"/>
                <a:gd name="connsiteY54" fmla="*/ 85375 h 761503"/>
                <a:gd name="connsiteX55" fmla="*/ 417173 w 489538"/>
                <a:gd name="connsiteY55" fmla="*/ 79935 h 761503"/>
                <a:gd name="connsiteX56" fmla="*/ 425332 w 489538"/>
                <a:gd name="connsiteY56" fmla="*/ 85375 h 761503"/>
                <a:gd name="connsiteX57" fmla="*/ 433491 w 489538"/>
                <a:gd name="connsiteY57" fmla="*/ 104412 h 761503"/>
                <a:gd name="connsiteX58" fmla="*/ 436211 w 489538"/>
                <a:gd name="connsiteY58" fmla="*/ 137048 h 761503"/>
                <a:gd name="connsiteX59" fmla="*/ 438930 w 489538"/>
                <a:gd name="connsiteY59" fmla="*/ 183282 h 761503"/>
                <a:gd name="connsiteX60" fmla="*/ 422612 w 489538"/>
                <a:gd name="connsiteY60" fmla="*/ 218638 h 761503"/>
                <a:gd name="connsiteX61" fmla="*/ 406295 w 489538"/>
                <a:gd name="connsiteY61" fmla="*/ 213198 h 761503"/>
                <a:gd name="connsiteX62" fmla="*/ 398136 w 489538"/>
                <a:gd name="connsiteY62" fmla="*/ 196881 h 761503"/>
                <a:gd name="connsiteX63" fmla="*/ 395416 w 489538"/>
                <a:gd name="connsiteY63" fmla="*/ 175123 h 761503"/>
                <a:gd name="connsiteX64" fmla="*/ 395416 w 489538"/>
                <a:gd name="connsiteY64" fmla="*/ 153366 h 761503"/>
                <a:gd name="connsiteX65" fmla="*/ 395416 w 489538"/>
                <a:gd name="connsiteY65" fmla="*/ 126170 h 761503"/>
                <a:gd name="connsiteX66" fmla="*/ 370939 w 489538"/>
                <a:gd name="connsiteY66" fmla="*/ 128889 h 761503"/>
                <a:gd name="connsiteX67" fmla="*/ 338303 w 489538"/>
                <a:gd name="connsiteY67" fmla="*/ 131609 h 761503"/>
                <a:gd name="connsiteX68" fmla="*/ 286629 w 489538"/>
                <a:gd name="connsiteY68" fmla="*/ 134328 h 761503"/>
                <a:gd name="connsiteX69" fmla="*/ 273031 w 489538"/>
                <a:gd name="connsiteY69" fmla="*/ 137048 h 761503"/>
                <a:gd name="connsiteX70" fmla="*/ 262153 w 489538"/>
                <a:gd name="connsiteY70" fmla="*/ 142487 h 761503"/>
                <a:gd name="connsiteX71" fmla="*/ 259433 w 489538"/>
                <a:gd name="connsiteY71" fmla="*/ 153366 h 761503"/>
                <a:gd name="connsiteX72" fmla="*/ 262153 w 489538"/>
                <a:gd name="connsiteY72" fmla="*/ 166964 h 761503"/>
                <a:gd name="connsiteX73" fmla="*/ 262153 w 489538"/>
                <a:gd name="connsiteY73" fmla="*/ 196881 h 761503"/>
                <a:gd name="connsiteX74" fmla="*/ 262153 w 489538"/>
                <a:gd name="connsiteY74" fmla="*/ 215918 h 761503"/>
                <a:gd name="connsiteX75" fmla="*/ 262153 w 489538"/>
                <a:gd name="connsiteY75" fmla="*/ 251274 h 761503"/>
                <a:gd name="connsiteX76" fmla="*/ 259433 w 489538"/>
                <a:gd name="connsiteY76" fmla="*/ 278470 h 761503"/>
                <a:gd name="connsiteX77" fmla="*/ 259433 w 489538"/>
                <a:gd name="connsiteY77" fmla="*/ 308386 h 761503"/>
                <a:gd name="connsiteX78" fmla="*/ 259433 w 489538"/>
                <a:gd name="connsiteY78" fmla="*/ 321985 h 761503"/>
                <a:gd name="connsiteX79" fmla="*/ 259433 w 489538"/>
                <a:gd name="connsiteY79" fmla="*/ 332863 h 761503"/>
                <a:gd name="connsiteX80" fmla="*/ 267592 w 489538"/>
                <a:gd name="connsiteY80" fmla="*/ 335583 h 761503"/>
                <a:gd name="connsiteX81" fmla="*/ 281190 w 489538"/>
                <a:gd name="connsiteY81" fmla="*/ 335583 h 761503"/>
                <a:gd name="connsiteX82" fmla="*/ 327424 w 489538"/>
                <a:gd name="connsiteY82" fmla="*/ 338303 h 761503"/>
                <a:gd name="connsiteX83" fmla="*/ 351901 w 489538"/>
                <a:gd name="connsiteY83" fmla="*/ 341022 h 761503"/>
                <a:gd name="connsiteX84" fmla="*/ 351901 w 489538"/>
                <a:gd name="connsiteY84" fmla="*/ 335583 h 761503"/>
                <a:gd name="connsiteX85" fmla="*/ 351901 w 489538"/>
                <a:gd name="connsiteY85" fmla="*/ 313826 h 761503"/>
                <a:gd name="connsiteX86" fmla="*/ 357341 w 489538"/>
                <a:gd name="connsiteY86" fmla="*/ 289349 h 761503"/>
                <a:gd name="connsiteX87" fmla="*/ 373658 w 489538"/>
                <a:gd name="connsiteY87" fmla="*/ 273031 h 761503"/>
                <a:gd name="connsiteX88" fmla="*/ 381817 w 489538"/>
                <a:gd name="connsiteY88" fmla="*/ 278470 h 761503"/>
                <a:gd name="connsiteX89" fmla="*/ 389977 w 489538"/>
                <a:gd name="connsiteY89" fmla="*/ 300228 h 761503"/>
                <a:gd name="connsiteX90" fmla="*/ 395416 w 489538"/>
                <a:gd name="connsiteY90" fmla="*/ 351901 h 761503"/>
                <a:gd name="connsiteX91" fmla="*/ 398136 w 489538"/>
                <a:gd name="connsiteY91" fmla="*/ 409014 h 761503"/>
                <a:gd name="connsiteX92" fmla="*/ 381817 w 489538"/>
                <a:gd name="connsiteY92" fmla="*/ 444369 h 761503"/>
                <a:gd name="connsiteX93" fmla="*/ 365500 w 489538"/>
                <a:gd name="connsiteY93" fmla="*/ 438930 h 761503"/>
                <a:gd name="connsiteX94" fmla="*/ 357341 w 489538"/>
                <a:gd name="connsiteY94" fmla="*/ 422612 h 761503"/>
                <a:gd name="connsiteX95" fmla="*/ 354621 w 489538"/>
                <a:gd name="connsiteY95" fmla="*/ 400855 h 761503"/>
                <a:gd name="connsiteX96" fmla="*/ 354621 w 489538"/>
                <a:gd name="connsiteY96" fmla="*/ 381817 h 761503"/>
                <a:gd name="connsiteX97" fmla="*/ 270312 w 489538"/>
                <a:gd name="connsiteY97" fmla="*/ 381817 h 761503"/>
                <a:gd name="connsiteX98" fmla="*/ 256713 w 489538"/>
                <a:gd name="connsiteY98" fmla="*/ 395415 h 761503"/>
                <a:gd name="connsiteX99" fmla="*/ 253994 w 489538"/>
                <a:gd name="connsiteY99" fmla="*/ 422612 h 761503"/>
                <a:gd name="connsiteX100" fmla="*/ 253994 w 489538"/>
                <a:gd name="connsiteY100" fmla="*/ 433490 h 761503"/>
                <a:gd name="connsiteX101" fmla="*/ 253994 w 489538"/>
                <a:gd name="connsiteY101" fmla="*/ 449809 h 761503"/>
                <a:gd name="connsiteX102" fmla="*/ 256713 w 489538"/>
                <a:gd name="connsiteY102" fmla="*/ 474285 h 761503"/>
                <a:gd name="connsiteX103" fmla="*/ 256713 w 489538"/>
                <a:gd name="connsiteY103" fmla="*/ 496043 h 761503"/>
                <a:gd name="connsiteX104" fmla="*/ 259433 w 489538"/>
                <a:gd name="connsiteY104" fmla="*/ 534118 h 761503"/>
                <a:gd name="connsiteX105" fmla="*/ 259433 w 489538"/>
                <a:gd name="connsiteY105" fmla="*/ 591231 h 761503"/>
                <a:gd name="connsiteX106" fmla="*/ 262153 w 489538"/>
                <a:gd name="connsiteY106" fmla="*/ 618427 h 761503"/>
                <a:gd name="connsiteX107" fmla="*/ 267592 w 489538"/>
                <a:gd name="connsiteY107" fmla="*/ 648343 h 761503"/>
                <a:gd name="connsiteX108" fmla="*/ 292069 w 489538"/>
                <a:gd name="connsiteY108" fmla="*/ 651063 h 761503"/>
                <a:gd name="connsiteX109" fmla="*/ 327424 w 489538"/>
                <a:gd name="connsiteY109" fmla="*/ 651063 h 761503"/>
                <a:gd name="connsiteX110" fmla="*/ 362780 w 489538"/>
                <a:gd name="connsiteY110" fmla="*/ 653783 h 761503"/>
                <a:gd name="connsiteX111" fmla="*/ 395416 w 489538"/>
                <a:gd name="connsiteY111" fmla="*/ 648343 h 761503"/>
                <a:gd name="connsiteX112" fmla="*/ 395416 w 489538"/>
                <a:gd name="connsiteY112" fmla="*/ 618427 h 761503"/>
                <a:gd name="connsiteX113" fmla="*/ 395416 w 489538"/>
                <a:gd name="connsiteY113" fmla="*/ 596670 h 761503"/>
                <a:gd name="connsiteX114" fmla="*/ 398136 w 489538"/>
                <a:gd name="connsiteY114" fmla="*/ 574913 h 761503"/>
                <a:gd name="connsiteX115" fmla="*/ 406295 w 489538"/>
                <a:gd name="connsiteY115" fmla="*/ 558595 h 761503"/>
                <a:gd name="connsiteX116" fmla="*/ 422612 w 489538"/>
                <a:gd name="connsiteY116" fmla="*/ 553155 h 761503"/>
                <a:gd name="connsiteX117" fmla="*/ 438930 w 489538"/>
                <a:gd name="connsiteY117" fmla="*/ 588511 h 761503"/>
                <a:gd name="connsiteX118" fmla="*/ 436211 w 489538"/>
                <a:gd name="connsiteY118" fmla="*/ 645624 h 761503"/>
                <a:gd name="connsiteX119" fmla="*/ 433491 w 489538"/>
                <a:gd name="connsiteY119" fmla="*/ 651063 h 761503"/>
                <a:gd name="connsiteX120" fmla="*/ 433491 w 489538"/>
                <a:gd name="connsiteY120" fmla="*/ 651063 h 76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489538" h="761503">
                  <a:moveTo>
                    <a:pt x="433491" y="651063"/>
                  </a:moveTo>
                  <a:cubicBezTo>
                    <a:pt x="436211" y="653783"/>
                    <a:pt x="438930" y="656502"/>
                    <a:pt x="438930" y="661942"/>
                  </a:cubicBezTo>
                  <a:cubicBezTo>
                    <a:pt x="438930" y="670101"/>
                    <a:pt x="433491" y="678259"/>
                    <a:pt x="425332" y="683699"/>
                  </a:cubicBezTo>
                  <a:cubicBezTo>
                    <a:pt x="417173" y="689138"/>
                    <a:pt x="409014" y="689138"/>
                    <a:pt x="400855" y="691858"/>
                  </a:cubicBezTo>
                  <a:cubicBezTo>
                    <a:pt x="381817" y="694578"/>
                    <a:pt x="362780" y="694578"/>
                    <a:pt x="343742" y="700017"/>
                  </a:cubicBezTo>
                  <a:cubicBezTo>
                    <a:pt x="335583" y="702736"/>
                    <a:pt x="324705" y="702736"/>
                    <a:pt x="316546" y="705456"/>
                  </a:cubicBezTo>
                  <a:cubicBezTo>
                    <a:pt x="308387" y="705456"/>
                    <a:pt x="289349" y="705456"/>
                    <a:pt x="275751" y="705456"/>
                  </a:cubicBezTo>
                  <a:cubicBezTo>
                    <a:pt x="270312" y="705456"/>
                    <a:pt x="267592" y="708176"/>
                    <a:pt x="264872" y="708176"/>
                  </a:cubicBezTo>
                  <a:cubicBezTo>
                    <a:pt x="264872" y="708176"/>
                    <a:pt x="259433" y="708176"/>
                    <a:pt x="253994" y="708176"/>
                  </a:cubicBezTo>
                  <a:cubicBezTo>
                    <a:pt x="251274" y="713615"/>
                    <a:pt x="245835" y="716335"/>
                    <a:pt x="240395" y="719054"/>
                  </a:cubicBezTo>
                  <a:cubicBezTo>
                    <a:pt x="234956" y="721774"/>
                    <a:pt x="229517" y="721774"/>
                    <a:pt x="224077" y="721774"/>
                  </a:cubicBezTo>
                  <a:cubicBezTo>
                    <a:pt x="218638" y="721774"/>
                    <a:pt x="213199" y="724494"/>
                    <a:pt x="205040" y="724494"/>
                  </a:cubicBezTo>
                  <a:cubicBezTo>
                    <a:pt x="202320" y="724494"/>
                    <a:pt x="194161" y="727213"/>
                    <a:pt x="191441" y="727213"/>
                  </a:cubicBezTo>
                  <a:cubicBezTo>
                    <a:pt x="183282" y="727213"/>
                    <a:pt x="172404" y="721774"/>
                    <a:pt x="169684" y="721774"/>
                  </a:cubicBezTo>
                  <a:cubicBezTo>
                    <a:pt x="164245" y="719054"/>
                    <a:pt x="156086" y="713615"/>
                    <a:pt x="150646" y="708176"/>
                  </a:cubicBezTo>
                  <a:cubicBezTo>
                    <a:pt x="145207" y="708176"/>
                    <a:pt x="139768" y="708176"/>
                    <a:pt x="139768" y="708176"/>
                  </a:cubicBezTo>
                  <a:cubicBezTo>
                    <a:pt x="126170" y="708176"/>
                    <a:pt x="137048" y="708176"/>
                    <a:pt x="120730" y="708176"/>
                  </a:cubicBezTo>
                  <a:cubicBezTo>
                    <a:pt x="112571" y="708176"/>
                    <a:pt x="104412" y="708176"/>
                    <a:pt x="98973" y="708176"/>
                  </a:cubicBezTo>
                  <a:cubicBezTo>
                    <a:pt x="90814" y="708176"/>
                    <a:pt x="79936" y="708176"/>
                    <a:pt x="74496" y="702736"/>
                  </a:cubicBezTo>
                  <a:cubicBezTo>
                    <a:pt x="66337" y="700017"/>
                    <a:pt x="58178" y="689138"/>
                    <a:pt x="58178" y="683699"/>
                  </a:cubicBezTo>
                  <a:cubicBezTo>
                    <a:pt x="58178" y="680979"/>
                    <a:pt x="58178" y="678259"/>
                    <a:pt x="63617" y="675540"/>
                  </a:cubicBezTo>
                  <a:cubicBezTo>
                    <a:pt x="69057" y="672820"/>
                    <a:pt x="77216" y="670101"/>
                    <a:pt x="85375" y="667381"/>
                  </a:cubicBezTo>
                  <a:cubicBezTo>
                    <a:pt x="98973" y="664661"/>
                    <a:pt x="115291" y="664661"/>
                    <a:pt x="128889" y="661942"/>
                  </a:cubicBezTo>
                  <a:cubicBezTo>
                    <a:pt x="128889" y="645624"/>
                    <a:pt x="128889" y="623866"/>
                    <a:pt x="128889" y="602109"/>
                  </a:cubicBezTo>
                  <a:cubicBezTo>
                    <a:pt x="128889" y="566754"/>
                    <a:pt x="128889" y="531398"/>
                    <a:pt x="126170" y="523239"/>
                  </a:cubicBezTo>
                  <a:cubicBezTo>
                    <a:pt x="126170" y="517800"/>
                    <a:pt x="126170" y="487884"/>
                    <a:pt x="126170" y="468846"/>
                  </a:cubicBezTo>
                  <a:cubicBezTo>
                    <a:pt x="126170" y="449809"/>
                    <a:pt x="123450" y="430771"/>
                    <a:pt x="123450" y="409014"/>
                  </a:cubicBezTo>
                  <a:cubicBezTo>
                    <a:pt x="123450" y="400855"/>
                    <a:pt x="123450" y="392696"/>
                    <a:pt x="123450" y="384537"/>
                  </a:cubicBezTo>
                  <a:cubicBezTo>
                    <a:pt x="123450" y="373658"/>
                    <a:pt x="126170" y="360060"/>
                    <a:pt x="126170" y="349181"/>
                  </a:cubicBezTo>
                  <a:cubicBezTo>
                    <a:pt x="126170" y="341022"/>
                    <a:pt x="126170" y="332863"/>
                    <a:pt x="126170" y="324704"/>
                  </a:cubicBezTo>
                  <a:cubicBezTo>
                    <a:pt x="126170" y="313826"/>
                    <a:pt x="126170" y="302947"/>
                    <a:pt x="128889" y="292068"/>
                  </a:cubicBezTo>
                  <a:cubicBezTo>
                    <a:pt x="131609" y="273031"/>
                    <a:pt x="134329" y="253993"/>
                    <a:pt x="134329" y="234956"/>
                  </a:cubicBezTo>
                  <a:cubicBezTo>
                    <a:pt x="134329" y="213198"/>
                    <a:pt x="134329" y="191441"/>
                    <a:pt x="134329" y="172404"/>
                  </a:cubicBezTo>
                  <a:cubicBezTo>
                    <a:pt x="134329" y="156086"/>
                    <a:pt x="134329" y="139768"/>
                    <a:pt x="137048" y="123450"/>
                  </a:cubicBezTo>
                  <a:cubicBezTo>
                    <a:pt x="131609" y="123450"/>
                    <a:pt x="134329" y="123450"/>
                    <a:pt x="123450" y="123450"/>
                  </a:cubicBezTo>
                  <a:cubicBezTo>
                    <a:pt x="115291" y="123450"/>
                    <a:pt x="107132" y="123450"/>
                    <a:pt x="101693" y="123450"/>
                  </a:cubicBezTo>
                  <a:cubicBezTo>
                    <a:pt x="93534" y="123450"/>
                    <a:pt x="82655" y="123450"/>
                    <a:pt x="77216" y="118011"/>
                  </a:cubicBezTo>
                  <a:cubicBezTo>
                    <a:pt x="69057" y="115291"/>
                    <a:pt x="60898" y="101693"/>
                    <a:pt x="60898" y="98973"/>
                  </a:cubicBezTo>
                  <a:cubicBezTo>
                    <a:pt x="60898" y="96253"/>
                    <a:pt x="60898" y="93534"/>
                    <a:pt x="66337" y="90814"/>
                  </a:cubicBezTo>
                  <a:cubicBezTo>
                    <a:pt x="71777" y="88094"/>
                    <a:pt x="79936" y="85375"/>
                    <a:pt x="88094" y="82655"/>
                  </a:cubicBezTo>
                  <a:cubicBezTo>
                    <a:pt x="104412" y="79935"/>
                    <a:pt x="131609" y="77216"/>
                    <a:pt x="145207" y="77216"/>
                  </a:cubicBezTo>
                  <a:cubicBezTo>
                    <a:pt x="145207" y="77216"/>
                    <a:pt x="145207" y="77216"/>
                    <a:pt x="145207" y="77216"/>
                  </a:cubicBezTo>
                  <a:cubicBezTo>
                    <a:pt x="145207" y="74496"/>
                    <a:pt x="150646" y="71776"/>
                    <a:pt x="153366" y="69057"/>
                  </a:cubicBezTo>
                  <a:cubicBezTo>
                    <a:pt x="161525" y="63617"/>
                    <a:pt x="169684" y="63617"/>
                    <a:pt x="177843" y="60898"/>
                  </a:cubicBezTo>
                  <a:cubicBezTo>
                    <a:pt x="183282" y="58178"/>
                    <a:pt x="191441" y="58178"/>
                    <a:pt x="196881" y="58178"/>
                  </a:cubicBezTo>
                  <a:cubicBezTo>
                    <a:pt x="199600" y="58178"/>
                    <a:pt x="202320" y="58178"/>
                    <a:pt x="205040" y="58178"/>
                  </a:cubicBezTo>
                  <a:cubicBezTo>
                    <a:pt x="207759" y="58178"/>
                    <a:pt x="213199" y="60898"/>
                    <a:pt x="215919" y="63617"/>
                  </a:cubicBezTo>
                  <a:cubicBezTo>
                    <a:pt x="221358" y="66337"/>
                    <a:pt x="224077" y="66337"/>
                    <a:pt x="229517" y="69057"/>
                  </a:cubicBezTo>
                  <a:cubicBezTo>
                    <a:pt x="237675" y="71776"/>
                    <a:pt x="245835" y="77216"/>
                    <a:pt x="256713" y="77216"/>
                  </a:cubicBezTo>
                  <a:cubicBezTo>
                    <a:pt x="259433" y="77216"/>
                    <a:pt x="262153" y="77216"/>
                    <a:pt x="264872" y="77216"/>
                  </a:cubicBezTo>
                  <a:cubicBezTo>
                    <a:pt x="270312" y="77216"/>
                    <a:pt x="275751" y="77216"/>
                    <a:pt x="281190" y="77216"/>
                  </a:cubicBezTo>
                  <a:cubicBezTo>
                    <a:pt x="292069" y="77216"/>
                    <a:pt x="321985" y="77216"/>
                    <a:pt x="330144" y="77216"/>
                  </a:cubicBezTo>
                  <a:cubicBezTo>
                    <a:pt x="338303" y="77216"/>
                    <a:pt x="349182" y="77216"/>
                    <a:pt x="357341" y="79935"/>
                  </a:cubicBezTo>
                  <a:cubicBezTo>
                    <a:pt x="368219" y="79935"/>
                    <a:pt x="379098" y="82655"/>
                    <a:pt x="387257" y="82655"/>
                  </a:cubicBezTo>
                  <a:cubicBezTo>
                    <a:pt x="392696" y="82655"/>
                    <a:pt x="400855" y="85375"/>
                    <a:pt x="406295" y="85375"/>
                  </a:cubicBezTo>
                  <a:cubicBezTo>
                    <a:pt x="409014" y="82655"/>
                    <a:pt x="414453" y="79935"/>
                    <a:pt x="417173" y="79935"/>
                  </a:cubicBezTo>
                  <a:cubicBezTo>
                    <a:pt x="419893" y="79935"/>
                    <a:pt x="422612" y="79935"/>
                    <a:pt x="425332" y="85375"/>
                  </a:cubicBezTo>
                  <a:cubicBezTo>
                    <a:pt x="428052" y="90814"/>
                    <a:pt x="433491" y="98973"/>
                    <a:pt x="433491" y="104412"/>
                  </a:cubicBezTo>
                  <a:cubicBezTo>
                    <a:pt x="436211" y="131609"/>
                    <a:pt x="436211" y="120730"/>
                    <a:pt x="436211" y="137048"/>
                  </a:cubicBezTo>
                  <a:cubicBezTo>
                    <a:pt x="438930" y="158805"/>
                    <a:pt x="438930" y="158805"/>
                    <a:pt x="438930" y="183282"/>
                  </a:cubicBezTo>
                  <a:cubicBezTo>
                    <a:pt x="438930" y="194161"/>
                    <a:pt x="438930" y="218638"/>
                    <a:pt x="422612" y="218638"/>
                  </a:cubicBezTo>
                  <a:cubicBezTo>
                    <a:pt x="414453" y="218638"/>
                    <a:pt x="411734" y="215918"/>
                    <a:pt x="406295" y="213198"/>
                  </a:cubicBezTo>
                  <a:cubicBezTo>
                    <a:pt x="400855" y="210479"/>
                    <a:pt x="398136" y="202320"/>
                    <a:pt x="398136" y="196881"/>
                  </a:cubicBezTo>
                  <a:cubicBezTo>
                    <a:pt x="395416" y="188722"/>
                    <a:pt x="395416" y="183282"/>
                    <a:pt x="395416" y="175123"/>
                  </a:cubicBezTo>
                  <a:cubicBezTo>
                    <a:pt x="395416" y="169684"/>
                    <a:pt x="395416" y="164245"/>
                    <a:pt x="395416" y="153366"/>
                  </a:cubicBezTo>
                  <a:cubicBezTo>
                    <a:pt x="395416" y="145207"/>
                    <a:pt x="395416" y="134328"/>
                    <a:pt x="395416" y="126170"/>
                  </a:cubicBezTo>
                  <a:cubicBezTo>
                    <a:pt x="387257" y="128889"/>
                    <a:pt x="379098" y="128889"/>
                    <a:pt x="370939" y="128889"/>
                  </a:cubicBezTo>
                  <a:cubicBezTo>
                    <a:pt x="360060" y="128889"/>
                    <a:pt x="349182" y="128889"/>
                    <a:pt x="338303" y="131609"/>
                  </a:cubicBezTo>
                  <a:cubicBezTo>
                    <a:pt x="327424" y="131609"/>
                    <a:pt x="319265" y="134328"/>
                    <a:pt x="286629" y="134328"/>
                  </a:cubicBezTo>
                  <a:cubicBezTo>
                    <a:pt x="281190" y="134328"/>
                    <a:pt x="278470" y="134328"/>
                    <a:pt x="273031" y="137048"/>
                  </a:cubicBezTo>
                  <a:cubicBezTo>
                    <a:pt x="270312" y="137048"/>
                    <a:pt x="264872" y="137048"/>
                    <a:pt x="262153" y="142487"/>
                  </a:cubicBezTo>
                  <a:cubicBezTo>
                    <a:pt x="259433" y="145207"/>
                    <a:pt x="259433" y="150647"/>
                    <a:pt x="259433" y="153366"/>
                  </a:cubicBezTo>
                  <a:cubicBezTo>
                    <a:pt x="259433" y="158805"/>
                    <a:pt x="259433" y="164245"/>
                    <a:pt x="262153" y="166964"/>
                  </a:cubicBezTo>
                  <a:cubicBezTo>
                    <a:pt x="262153" y="177843"/>
                    <a:pt x="262153" y="186002"/>
                    <a:pt x="262153" y="196881"/>
                  </a:cubicBezTo>
                  <a:cubicBezTo>
                    <a:pt x="262153" y="202320"/>
                    <a:pt x="262153" y="210479"/>
                    <a:pt x="262153" y="215918"/>
                  </a:cubicBezTo>
                  <a:cubicBezTo>
                    <a:pt x="262153" y="229516"/>
                    <a:pt x="262153" y="240395"/>
                    <a:pt x="262153" y="251274"/>
                  </a:cubicBezTo>
                  <a:cubicBezTo>
                    <a:pt x="262153" y="259433"/>
                    <a:pt x="259433" y="270311"/>
                    <a:pt x="259433" y="278470"/>
                  </a:cubicBezTo>
                  <a:cubicBezTo>
                    <a:pt x="259433" y="289349"/>
                    <a:pt x="259433" y="297508"/>
                    <a:pt x="259433" y="308386"/>
                  </a:cubicBezTo>
                  <a:cubicBezTo>
                    <a:pt x="259433" y="313826"/>
                    <a:pt x="259433" y="319265"/>
                    <a:pt x="259433" y="321985"/>
                  </a:cubicBezTo>
                  <a:cubicBezTo>
                    <a:pt x="259433" y="324704"/>
                    <a:pt x="259433" y="330144"/>
                    <a:pt x="259433" y="332863"/>
                  </a:cubicBezTo>
                  <a:cubicBezTo>
                    <a:pt x="262153" y="335583"/>
                    <a:pt x="264872" y="335583"/>
                    <a:pt x="267592" y="335583"/>
                  </a:cubicBezTo>
                  <a:cubicBezTo>
                    <a:pt x="273031" y="335583"/>
                    <a:pt x="275751" y="335583"/>
                    <a:pt x="281190" y="335583"/>
                  </a:cubicBezTo>
                  <a:cubicBezTo>
                    <a:pt x="311107" y="335583"/>
                    <a:pt x="319265" y="335583"/>
                    <a:pt x="327424" y="338303"/>
                  </a:cubicBezTo>
                  <a:cubicBezTo>
                    <a:pt x="335583" y="341022"/>
                    <a:pt x="343742" y="341022"/>
                    <a:pt x="351901" y="341022"/>
                  </a:cubicBezTo>
                  <a:cubicBezTo>
                    <a:pt x="351901" y="338303"/>
                    <a:pt x="351901" y="338303"/>
                    <a:pt x="351901" y="335583"/>
                  </a:cubicBezTo>
                  <a:cubicBezTo>
                    <a:pt x="351901" y="327424"/>
                    <a:pt x="351901" y="319265"/>
                    <a:pt x="351901" y="313826"/>
                  </a:cubicBezTo>
                  <a:cubicBezTo>
                    <a:pt x="351901" y="305667"/>
                    <a:pt x="351901" y="294788"/>
                    <a:pt x="357341" y="289349"/>
                  </a:cubicBezTo>
                  <a:cubicBezTo>
                    <a:pt x="360060" y="281190"/>
                    <a:pt x="368219" y="273031"/>
                    <a:pt x="373658" y="273031"/>
                  </a:cubicBezTo>
                  <a:cubicBezTo>
                    <a:pt x="376378" y="273031"/>
                    <a:pt x="379098" y="273031"/>
                    <a:pt x="381817" y="278470"/>
                  </a:cubicBezTo>
                  <a:cubicBezTo>
                    <a:pt x="384537" y="283909"/>
                    <a:pt x="387257" y="292068"/>
                    <a:pt x="389977" y="300228"/>
                  </a:cubicBezTo>
                  <a:cubicBezTo>
                    <a:pt x="392696" y="316545"/>
                    <a:pt x="392696" y="335583"/>
                    <a:pt x="395416" y="351901"/>
                  </a:cubicBezTo>
                  <a:cubicBezTo>
                    <a:pt x="398136" y="373658"/>
                    <a:pt x="398136" y="384537"/>
                    <a:pt x="398136" y="409014"/>
                  </a:cubicBezTo>
                  <a:cubicBezTo>
                    <a:pt x="398136" y="422612"/>
                    <a:pt x="398136" y="444369"/>
                    <a:pt x="381817" y="444369"/>
                  </a:cubicBezTo>
                  <a:cubicBezTo>
                    <a:pt x="373658" y="444369"/>
                    <a:pt x="370939" y="441650"/>
                    <a:pt x="365500" y="438930"/>
                  </a:cubicBezTo>
                  <a:cubicBezTo>
                    <a:pt x="360060" y="436210"/>
                    <a:pt x="357341" y="428051"/>
                    <a:pt x="357341" y="422612"/>
                  </a:cubicBezTo>
                  <a:cubicBezTo>
                    <a:pt x="354621" y="414453"/>
                    <a:pt x="354621" y="409014"/>
                    <a:pt x="354621" y="400855"/>
                  </a:cubicBezTo>
                  <a:cubicBezTo>
                    <a:pt x="354621" y="395415"/>
                    <a:pt x="354621" y="389976"/>
                    <a:pt x="354621" y="381817"/>
                  </a:cubicBezTo>
                  <a:cubicBezTo>
                    <a:pt x="335583" y="381817"/>
                    <a:pt x="308387" y="384537"/>
                    <a:pt x="270312" y="381817"/>
                  </a:cubicBezTo>
                  <a:cubicBezTo>
                    <a:pt x="262153" y="381817"/>
                    <a:pt x="256713" y="387256"/>
                    <a:pt x="256713" y="395415"/>
                  </a:cubicBezTo>
                  <a:cubicBezTo>
                    <a:pt x="256713" y="403574"/>
                    <a:pt x="256713" y="414453"/>
                    <a:pt x="253994" y="422612"/>
                  </a:cubicBezTo>
                  <a:cubicBezTo>
                    <a:pt x="253994" y="425332"/>
                    <a:pt x="253994" y="430771"/>
                    <a:pt x="253994" y="433490"/>
                  </a:cubicBezTo>
                  <a:cubicBezTo>
                    <a:pt x="253994" y="438930"/>
                    <a:pt x="253994" y="444369"/>
                    <a:pt x="253994" y="449809"/>
                  </a:cubicBezTo>
                  <a:cubicBezTo>
                    <a:pt x="253994" y="457967"/>
                    <a:pt x="256713" y="466126"/>
                    <a:pt x="256713" y="474285"/>
                  </a:cubicBezTo>
                  <a:cubicBezTo>
                    <a:pt x="256713" y="482444"/>
                    <a:pt x="256713" y="490603"/>
                    <a:pt x="256713" y="496043"/>
                  </a:cubicBezTo>
                  <a:cubicBezTo>
                    <a:pt x="256713" y="509641"/>
                    <a:pt x="259433" y="520520"/>
                    <a:pt x="259433" y="534118"/>
                  </a:cubicBezTo>
                  <a:cubicBezTo>
                    <a:pt x="259433" y="553155"/>
                    <a:pt x="259433" y="572193"/>
                    <a:pt x="259433" y="591231"/>
                  </a:cubicBezTo>
                  <a:cubicBezTo>
                    <a:pt x="259433" y="602109"/>
                    <a:pt x="262153" y="610268"/>
                    <a:pt x="262153" y="618427"/>
                  </a:cubicBezTo>
                  <a:cubicBezTo>
                    <a:pt x="264872" y="626586"/>
                    <a:pt x="262153" y="642904"/>
                    <a:pt x="267592" y="648343"/>
                  </a:cubicBezTo>
                  <a:cubicBezTo>
                    <a:pt x="270312" y="651063"/>
                    <a:pt x="275751" y="651063"/>
                    <a:pt x="292069" y="651063"/>
                  </a:cubicBezTo>
                  <a:cubicBezTo>
                    <a:pt x="305667" y="651063"/>
                    <a:pt x="319265" y="651063"/>
                    <a:pt x="327424" y="651063"/>
                  </a:cubicBezTo>
                  <a:cubicBezTo>
                    <a:pt x="338303" y="651063"/>
                    <a:pt x="351901" y="653783"/>
                    <a:pt x="362780" y="653783"/>
                  </a:cubicBezTo>
                  <a:cubicBezTo>
                    <a:pt x="376378" y="653783"/>
                    <a:pt x="384537" y="651063"/>
                    <a:pt x="395416" y="648343"/>
                  </a:cubicBezTo>
                  <a:cubicBezTo>
                    <a:pt x="395416" y="637465"/>
                    <a:pt x="395416" y="629306"/>
                    <a:pt x="395416" y="618427"/>
                  </a:cubicBezTo>
                  <a:cubicBezTo>
                    <a:pt x="395416" y="610268"/>
                    <a:pt x="395416" y="602109"/>
                    <a:pt x="395416" y="596670"/>
                  </a:cubicBezTo>
                  <a:cubicBezTo>
                    <a:pt x="395416" y="591231"/>
                    <a:pt x="395416" y="585791"/>
                    <a:pt x="398136" y="574913"/>
                  </a:cubicBezTo>
                  <a:cubicBezTo>
                    <a:pt x="400855" y="569473"/>
                    <a:pt x="400855" y="564034"/>
                    <a:pt x="406295" y="558595"/>
                  </a:cubicBezTo>
                  <a:cubicBezTo>
                    <a:pt x="411734" y="553155"/>
                    <a:pt x="414453" y="553155"/>
                    <a:pt x="422612" y="553155"/>
                  </a:cubicBezTo>
                  <a:cubicBezTo>
                    <a:pt x="436211" y="553155"/>
                    <a:pt x="438930" y="577632"/>
                    <a:pt x="438930" y="588511"/>
                  </a:cubicBezTo>
                  <a:cubicBezTo>
                    <a:pt x="438930" y="612988"/>
                    <a:pt x="438930" y="623866"/>
                    <a:pt x="436211" y="645624"/>
                  </a:cubicBezTo>
                  <a:cubicBezTo>
                    <a:pt x="433491" y="648343"/>
                    <a:pt x="433491" y="648343"/>
                    <a:pt x="433491" y="651063"/>
                  </a:cubicBezTo>
                  <a:lnTo>
                    <a:pt x="433491" y="651063"/>
                  </a:lnTo>
                  <a:close/>
                </a:path>
              </a:pathLst>
            </a:custGeom>
            <a:grpFill/>
            <a:ln w="27168" cap="flat">
              <a:noFill/>
              <a:prstDash val="solid"/>
              <a:miter/>
            </a:ln>
          </p:spPr>
          <p:txBody>
            <a:bodyPr rtlCol="0" anchor="ctr"/>
            <a:lstStyle/>
            <a:p>
              <a:endParaRPr/>
            </a:p>
          </p:txBody>
        </p:sp>
        <p:sp>
          <p:nvSpPr>
            <p:cNvPr id="44" name="Freeform: Shape 43">
              <a:extLst>
                <a:ext uri="{FF2B5EF4-FFF2-40B4-BE49-F238E27FC236}">
                  <a16:creationId xmlns:a16="http://schemas.microsoft.com/office/drawing/2014/main" id="{987E6C4C-5076-4CC1-8A31-4708BB874E99}"/>
                </a:ext>
              </a:extLst>
            </p:cNvPr>
            <p:cNvSpPr/>
            <p:nvPr/>
          </p:nvSpPr>
          <p:spPr bwMode="black">
            <a:xfrm>
              <a:off x="7912732" y="4250336"/>
              <a:ext cx="465062" cy="658157"/>
            </a:xfrm>
            <a:custGeom>
              <a:avLst/>
              <a:gdLst>
                <a:gd name="connsiteX0" fmla="*/ 193096 w 465062"/>
                <a:gd name="connsiteY0" fmla="*/ 59832 h 658157"/>
                <a:gd name="connsiteX1" fmla="*/ 193096 w 465062"/>
                <a:gd name="connsiteY1" fmla="*/ 114226 h 658157"/>
                <a:gd name="connsiteX2" fmla="*/ 198536 w 465062"/>
                <a:gd name="connsiteY2" fmla="*/ 209414 h 658157"/>
                <a:gd name="connsiteX3" fmla="*/ 201255 w 465062"/>
                <a:gd name="connsiteY3" fmla="*/ 282845 h 658157"/>
                <a:gd name="connsiteX4" fmla="*/ 203975 w 465062"/>
                <a:gd name="connsiteY4" fmla="*/ 315481 h 658157"/>
                <a:gd name="connsiteX5" fmla="*/ 203975 w 465062"/>
                <a:gd name="connsiteY5" fmla="*/ 320920 h 658157"/>
                <a:gd name="connsiteX6" fmla="*/ 212134 w 465062"/>
                <a:gd name="connsiteY6" fmla="*/ 329079 h 658157"/>
                <a:gd name="connsiteX7" fmla="*/ 223013 w 465062"/>
                <a:gd name="connsiteY7" fmla="*/ 329079 h 658157"/>
                <a:gd name="connsiteX8" fmla="*/ 239331 w 465062"/>
                <a:gd name="connsiteY8" fmla="*/ 329079 h 658157"/>
                <a:gd name="connsiteX9" fmla="*/ 280126 w 465062"/>
                <a:gd name="connsiteY9" fmla="*/ 312761 h 658157"/>
                <a:gd name="connsiteX10" fmla="*/ 296443 w 465062"/>
                <a:gd name="connsiteY10" fmla="*/ 288284 h 658157"/>
                <a:gd name="connsiteX11" fmla="*/ 304602 w 465062"/>
                <a:gd name="connsiteY11" fmla="*/ 258368 h 658157"/>
                <a:gd name="connsiteX12" fmla="*/ 312761 w 465062"/>
                <a:gd name="connsiteY12" fmla="*/ 225732 h 658157"/>
                <a:gd name="connsiteX13" fmla="*/ 315481 w 465062"/>
                <a:gd name="connsiteY13" fmla="*/ 195816 h 658157"/>
                <a:gd name="connsiteX14" fmla="*/ 318201 w 465062"/>
                <a:gd name="connsiteY14" fmla="*/ 168619 h 658157"/>
                <a:gd name="connsiteX15" fmla="*/ 312761 w 465062"/>
                <a:gd name="connsiteY15" fmla="*/ 135983 h 658157"/>
                <a:gd name="connsiteX16" fmla="*/ 312761 w 465062"/>
                <a:gd name="connsiteY16" fmla="*/ 122385 h 658157"/>
                <a:gd name="connsiteX17" fmla="*/ 293724 w 465062"/>
                <a:gd name="connsiteY17" fmla="*/ 84309 h 658157"/>
                <a:gd name="connsiteX18" fmla="*/ 280126 w 465062"/>
                <a:gd name="connsiteY18" fmla="*/ 73430 h 658157"/>
                <a:gd name="connsiteX19" fmla="*/ 258368 w 465062"/>
                <a:gd name="connsiteY19" fmla="*/ 62552 h 658157"/>
                <a:gd name="connsiteX20" fmla="*/ 217573 w 465062"/>
                <a:gd name="connsiteY20" fmla="*/ 59832 h 658157"/>
                <a:gd name="connsiteX21" fmla="*/ 111506 w 465062"/>
                <a:gd name="connsiteY21" fmla="*/ 0 h 658157"/>
                <a:gd name="connsiteX22" fmla="*/ 127824 w 465062"/>
                <a:gd name="connsiteY22" fmla="*/ 0 h 658157"/>
                <a:gd name="connsiteX23" fmla="*/ 157741 w 465062"/>
                <a:gd name="connsiteY23" fmla="*/ 5440 h 658157"/>
                <a:gd name="connsiteX24" fmla="*/ 179497 w 465062"/>
                <a:gd name="connsiteY24" fmla="*/ 16318 h 658157"/>
                <a:gd name="connsiteX25" fmla="*/ 209414 w 465062"/>
                <a:gd name="connsiteY25" fmla="*/ 16318 h 658157"/>
                <a:gd name="connsiteX26" fmla="*/ 247489 w 465062"/>
                <a:gd name="connsiteY26" fmla="*/ 16318 h 658157"/>
                <a:gd name="connsiteX27" fmla="*/ 266527 w 465062"/>
                <a:gd name="connsiteY27" fmla="*/ 16318 h 658157"/>
                <a:gd name="connsiteX28" fmla="*/ 312761 w 465062"/>
                <a:gd name="connsiteY28" fmla="*/ 27197 h 658157"/>
                <a:gd name="connsiteX29" fmla="*/ 337238 w 465062"/>
                <a:gd name="connsiteY29" fmla="*/ 38075 h 658157"/>
                <a:gd name="connsiteX30" fmla="*/ 364434 w 465062"/>
                <a:gd name="connsiteY30" fmla="*/ 54393 h 658157"/>
                <a:gd name="connsiteX31" fmla="*/ 386192 w 465062"/>
                <a:gd name="connsiteY31" fmla="*/ 73431 h 658157"/>
                <a:gd name="connsiteX32" fmla="*/ 407949 w 465062"/>
                <a:gd name="connsiteY32" fmla="*/ 103347 h 658157"/>
                <a:gd name="connsiteX33" fmla="*/ 416108 w 465062"/>
                <a:gd name="connsiteY33" fmla="*/ 141422 h 658157"/>
                <a:gd name="connsiteX34" fmla="*/ 418828 w 465062"/>
                <a:gd name="connsiteY34" fmla="*/ 163179 h 658157"/>
                <a:gd name="connsiteX35" fmla="*/ 418828 w 465062"/>
                <a:gd name="connsiteY35" fmla="*/ 171339 h 658157"/>
                <a:gd name="connsiteX36" fmla="*/ 421547 w 465062"/>
                <a:gd name="connsiteY36" fmla="*/ 187656 h 658157"/>
                <a:gd name="connsiteX37" fmla="*/ 418828 w 465062"/>
                <a:gd name="connsiteY37" fmla="*/ 206694 h 658157"/>
                <a:gd name="connsiteX38" fmla="*/ 416108 w 465062"/>
                <a:gd name="connsiteY38" fmla="*/ 233891 h 658157"/>
                <a:gd name="connsiteX39" fmla="*/ 405229 w 465062"/>
                <a:gd name="connsiteY39" fmla="*/ 263807 h 658157"/>
                <a:gd name="connsiteX40" fmla="*/ 394351 w 465062"/>
                <a:gd name="connsiteY40" fmla="*/ 274686 h 658157"/>
                <a:gd name="connsiteX41" fmla="*/ 388912 w 465062"/>
                <a:gd name="connsiteY41" fmla="*/ 285564 h 658157"/>
                <a:gd name="connsiteX42" fmla="*/ 369874 w 465062"/>
                <a:gd name="connsiteY42" fmla="*/ 304602 h 658157"/>
                <a:gd name="connsiteX43" fmla="*/ 358995 w 465062"/>
                <a:gd name="connsiteY43" fmla="*/ 310041 h 658157"/>
                <a:gd name="connsiteX44" fmla="*/ 348117 w 465062"/>
                <a:gd name="connsiteY44" fmla="*/ 320920 h 658157"/>
                <a:gd name="connsiteX45" fmla="*/ 326359 w 465062"/>
                <a:gd name="connsiteY45" fmla="*/ 339957 h 658157"/>
                <a:gd name="connsiteX46" fmla="*/ 312761 w 465062"/>
                <a:gd name="connsiteY46" fmla="*/ 353555 h 658157"/>
                <a:gd name="connsiteX47" fmla="*/ 337238 w 465062"/>
                <a:gd name="connsiteY47" fmla="*/ 380752 h 658157"/>
                <a:gd name="connsiteX48" fmla="*/ 358995 w 465062"/>
                <a:gd name="connsiteY48" fmla="*/ 421547 h 658157"/>
                <a:gd name="connsiteX49" fmla="*/ 372593 w 465062"/>
                <a:gd name="connsiteY49" fmla="*/ 459622 h 658157"/>
                <a:gd name="connsiteX50" fmla="*/ 386192 w 465062"/>
                <a:gd name="connsiteY50" fmla="*/ 514015 h 658157"/>
                <a:gd name="connsiteX51" fmla="*/ 407949 w 465062"/>
                <a:gd name="connsiteY51" fmla="*/ 568408 h 658157"/>
                <a:gd name="connsiteX52" fmla="*/ 421547 w 465062"/>
                <a:gd name="connsiteY52" fmla="*/ 598324 h 658157"/>
                <a:gd name="connsiteX53" fmla="*/ 451463 w 465062"/>
                <a:gd name="connsiteY53" fmla="*/ 628241 h 658157"/>
                <a:gd name="connsiteX54" fmla="*/ 465062 w 465062"/>
                <a:gd name="connsiteY54" fmla="*/ 644559 h 658157"/>
                <a:gd name="connsiteX55" fmla="*/ 462342 w 465062"/>
                <a:gd name="connsiteY55" fmla="*/ 649998 h 658157"/>
                <a:gd name="connsiteX56" fmla="*/ 437865 w 465062"/>
                <a:gd name="connsiteY56" fmla="*/ 658157 h 658157"/>
                <a:gd name="connsiteX57" fmla="*/ 361715 w 465062"/>
                <a:gd name="connsiteY57" fmla="*/ 622801 h 658157"/>
                <a:gd name="connsiteX58" fmla="*/ 320920 w 465062"/>
                <a:gd name="connsiteY58" fmla="*/ 565689 h 658157"/>
                <a:gd name="connsiteX59" fmla="*/ 304602 w 465062"/>
                <a:gd name="connsiteY59" fmla="*/ 530333 h 658157"/>
                <a:gd name="connsiteX60" fmla="*/ 293723 w 465062"/>
                <a:gd name="connsiteY60" fmla="*/ 497697 h 658157"/>
                <a:gd name="connsiteX61" fmla="*/ 282845 w 465062"/>
                <a:gd name="connsiteY61" fmla="*/ 462342 h 658157"/>
                <a:gd name="connsiteX62" fmla="*/ 269246 w 465062"/>
                <a:gd name="connsiteY62" fmla="*/ 424267 h 658157"/>
                <a:gd name="connsiteX63" fmla="*/ 255648 w 465062"/>
                <a:gd name="connsiteY63" fmla="*/ 391631 h 658157"/>
                <a:gd name="connsiteX64" fmla="*/ 236610 w 465062"/>
                <a:gd name="connsiteY64" fmla="*/ 367154 h 658157"/>
                <a:gd name="connsiteX65" fmla="*/ 217573 w 465062"/>
                <a:gd name="connsiteY65" fmla="*/ 361714 h 658157"/>
                <a:gd name="connsiteX66" fmla="*/ 201255 w 465062"/>
                <a:gd name="connsiteY66" fmla="*/ 361714 h 658157"/>
                <a:gd name="connsiteX67" fmla="*/ 198535 w 465062"/>
                <a:gd name="connsiteY67" fmla="*/ 367154 h 658157"/>
                <a:gd name="connsiteX68" fmla="*/ 201255 w 465062"/>
                <a:gd name="connsiteY68" fmla="*/ 388911 h 658157"/>
                <a:gd name="connsiteX69" fmla="*/ 198535 w 465062"/>
                <a:gd name="connsiteY69" fmla="*/ 426986 h 658157"/>
                <a:gd name="connsiteX70" fmla="*/ 203975 w 465062"/>
                <a:gd name="connsiteY70" fmla="*/ 478660 h 658157"/>
                <a:gd name="connsiteX71" fmla="*/ 198535 w 465062"/>
                <a:gd name="connsiteY71" fmla="*/ 552090 h 658157"/>
                <a:gd name="connsiteX72" fmla="*/ 195816 w 465062"/>
                <a:gd name="connsiteY72" fmla="*/ 576567 h 658157"/>
                <a:gd name="connsiteX73" fmla="*/ 198535 w 465062"/>
                <a:gd name="connsiteY73" fmla="*/ 592885 h 658157"/>
                <a:gd name="connsiteX74" fmla="*/ 233891 w 465062"/>
                <a:gd name="connsiteY74" fmla="*/ 592885 h 658157"/>
                <a:gd name="connsiteX75" fmla="*/ 271966 w 465062"/>
                <a:gd name="connsiteY75" fmla="*/ 611923 h 658157"/>
                <a:gd name="connsiteX76" fmla="*/ 266527 w 465062"/>
                <a:gd name="connsiteY76" fmla="*/ 628241 h 658157"/>
                <a:gd name="connsiteX77" fmla="*/ 250209 w 465062"/>
                <a:gd name="connsiteY77" fmla="*/ 636400 h 658157"/>
                <a:gd name="connsiteX78" fmla="*/ 228451 w 465062"/>
                <a:gd name="connsiteY78" fmla="*/ 639119 h 658157"/>
                <a:gd name="connsiteX79" fmla="*/ 187657 w 465062"/>
                <a:gd name="connsiteY79" fmla="*/ 639119 h 658157"/>
                <a:gd name="connsiteX80" fmla="*/ 152301 w 465062"/>
                <a:gd name="connsiteY80" fmla="*/ 652717 h 658157"/>
                <a:gd name="connsiteX81" fmla="*/ 133263 w 465062"/>
                <a:gd name="connsiteY81" fmla="*/ 655437 h 658157"/>
                <a:gd name="connsiteX82" fmla="*/ 122385 w 465062"/>
                <a:gd name="connsiteY82" fmla="*/ 652717 h 658157"/>
                <a:gd name="connsiteX83" fmla="*/ 97908 w 465062"/>
                <a:gd name="connsiteY83" fmla="*/ 639119 h 658157"/>
                <a:gd name="connsiteX84" fmla="*/ 70711 w 465062"/>
                <a:gd name="connsiteY84" fmla="*/ 639119 h 658157"/>
                <a:gd name="connsiteX85" fmla="*/ 46234 w 465062"/>
                <a:gd name="connsiteY85" fmla="*/ 639119 h 658157"/>
                <a:gd name="connsiteX86" fmla="*/ 19038 w 465062"/>
                <a:gd name="connsiteY86" fmla="*/ 630960 h 658157"/>
                <a:gd name="connsiteX87" fmla="*/ 2720 w 465062"/>
                <a:gd name="connsiteY87" fmla="*/ 614642 h 658157"/>
                <a:gd name="connsiteX88" fmla="*/ 8159 w 465062"/>
                <a:gd name="connsiteY88" fmla="*/ 606483 h 658157"/>
                <a:gd name="connsiteX89" fmla="*/ 29916 w 465062"/>
                <a:gd name="connsiteY89" fmla="*/ 598324 h 658157"/>
                <a:gd name="connsiteX90" fmla="*/ 76151 w 465062"/>
                <a:gd name="connsiteY90" fmla="*/ 592885 h 658157"/>
                <a:gd name="connsiteX91" fmla="*/ 73431 w 465062"/>
                <a:gd name="connsiteY91" fmla="*/ 573848 h 658157"/>
                <a:gd name="connsiteX92" fmla="*/ 70711 w 465062"/>
                <a:gd name="connsiteY92" fmla="*/ 500417 h 658157"/>
                <a:gd name="connsiteX93" fmla="*/ 73431 w 465062"/>
                <a:gd name="connsiteY93" fmla="*/ 437865 h 658157"/>
                <a:gd name="connsiteX94" fmla="*/ 70711 w 465062"/>
                <a:gd name="connsiteY94" fmla="*/ 369873 h 658157"/>
                <a:gd name="connsiteX95" fmla="*/ 70711 w 465062"/>
                <a:gd name="connsiteY95" fmla="*/ 293723 h 658157"/>
                <a:gd name="connsiteX96" fmla="*/ 73431 w 465062"/>
                <a:gd name="connsiteY96" fmla="*/ 212133 h 658157"/>
                <a:gd name="connsiteX97" fmla="*/ 76151 w 465062"/>
                <a:gd name="connsiteY97" fmla="*/ 155021 h 658157"/>
                <a:gd name="connsiteX98" fmla="*/ 76151 w 465062"/>
                <a:gd name="connsiteY98" fmla="*/ 119665 h 658157"/>
                <a:gd name="connsiteX99" fmla="*/ 78870 w 465062"/>
                <a:gd name="connsiteY99" fmla="*/ 84310 h 658157"/>
                <a:gd name="connsiteX100" fmla="*/ 76151 w 465062"/>
                <a:gd name="connsiteY100" fmla="*/ 62552 h 658157"/>
                <a:gd name="connsiteX101" fmla="*/ 67992 w 465062"/>
                <a:gd name="connsiteY101" fmla="*/ 62552 h 658157"/>
                <a:gd name="connsiteX102" fmla="*/ 43515 w 465062"/>
                <a:gd name="connsiteY102" fmla="*/ 62552 h 658157"/>
                <a:gd name="connsiteX103" fmla="*/ 16318 w 465062"/>
                <a:gd name="connsiteY103" fmla="*/ 57113 h 658157"/>
                <a:gd name="connsiteX104" fmla="*/ 0 w 465062"/>
                <a:gd name="connsiteY104" fmla="*/ 40795 h 658157"/>
                <a:gd name="connsiteX105" fmla="*/ 5439 w 465062"/>
                <a:gd name="connsiteY105" fmla="*/ 32636 h 658157"/>
                <a:gd name="connsiteX106" fmla="*/ 27197 w 465062"/>
                <a:gd name="connsiteY106" fmla="*/ 24477 h 658157"/>
                <a:gd name="connsiteX107" fmla="*/ 76151 w 465062"/>
                <a:gd name="connsiteY107" fmla="*/ 19038 h 658157"/>
                <a:gd name="connsiteX108" fmla="*/ 78870 w 465062"/>
                <a:gd name="connsiteY108" fmla="*/ 13598 h 658157"/>
                <a:gd name="connsiteX109" fmla="*/ 95188 w 465062"/>
                <a:gd name="connsiteY109" fmla="*/ 5440 h 658157"/>
                <a:gd name="connsiteX110" fmla="*/ 111506 w 465062"/>
                <a:gd name="connsiteY110" fmla="*/ 0 h 658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465062" h="658157">
                  <a:moveTo>
                    <a:pt x="193096" y="59832"/>
                  </a:moveTo>
                  <a:cubicBezTo>
                    <a:pt x="193096" y="73430"/>
                    <a:pt x="193096" y="89748"/>
                    <a:pt x="193096" y="114226"/>
                  </a:cubicBezTo>
                  <a:cubicBezTo>
                    <a:pt x="193096" y="144142"/>
                    <a:pt x="195816" y="176778"/>
                    <a:pt x="198536" y="209414"/>
                  </a:cubicBezTo>
                  <a:cubicBezTo>
                    <a:pt x="198536" y="247489"/>
                    <a:pt x="201255" y="277406"/>
                    <a:pt x="201255" y="282845"/>
                  </a:cubicBezTo>
                  <a:cubicBezTo>
                    <a:pt x="201255" y="293723"/>
                    <a:pt x="203975" y="304602"/>
                    <a:pt x="203975" y="315481"/>
                  </a:cubicBezTo>
                  <a:cubicBezTo>
                    <a:pt x="203975" y="318200"/>
                    <a:pt x="203975" y="318200"/>
                    <a:pt x="203975" y="320920"/>
                  </a:cubicBezTo>
                  <a:cubicBezTo>
                    <a:pt x="203975" y="326359"/>
                    <a:pt x="206695" y="329079"/>
                    <a:pt x="212134" y="329079"/>
                  </a:cubicBezTo>
                  <a:cubicBezTo>
                    <a:pt x="214854" y="329079"/>
                    <a:pt x="220293" y="329079"/>
                    <a:pt x="223013" y="329079"/>
                  </a:cubicBezTo>
                  <a:cubicBezTo>
                    <a:pt x="228452" y="329079"/>
                    <a:pt x="233891" y="329079"/>
                    <a:pt x="239331" y="329079"/>
                  </a:cubicBezTo>
                  <a:cubicBezTo>
                    <a:pt x="252929" y="329079"/>
                    <a:pt x="271967" y="323640"/>
                    <a:pt x="280126" y="312761"/>
                  </a:cubicBezTo>
                  <a:cubicBezTo>
                    <a:pt x="288284" y="304602"/>
                    <a:pt x="291004" y="299163"/>
                    <a:pt x="296443" y="288284"/>
                  </a:cubicBezTo>
                  <a:cubicBezTo>
                    <a:pt x="299163" y="277406"/>
                    <a:pt x="301883" y="269247"/>
                    <a:pt x="304602" y="258368"/>
                  </a:cubicBezTo>
                  <a:cubicBezTo>
                    <a:pt x="307322" y="244770"/>
                    <a:pt x="310042" y="239330"/>
                    <a:pt x="312761" y="225732"/>
                  </a:cubicBezTo>
                  <a:cubicBezTo>
                    <a:pt x="315481" y="212134"/>
                    <a:pt x="315481" y="209414"/>
                    <a:pt x="315481" y="195816"/>
                  </a:cubicBezTo>
                  <a:cubicBezTo>
                    <a:pt x="315481" y="179498"/>
                    <a:pt x="315481" y="184937"/>
                    <a:pt x="318201" y="168619"/>
                  </a:cubicBezTo>
                  <a:cubicBezTo>
                    <a:pt x="312761" y="152302"/>
                    <a:pt x="312761" y="149582"/>
                    <a:pt x="312761" y="135983"/>
                  </a:cubicBezTo>
                  <a:cubicBezTo>
                    <a:pt x="312761" y="133264"/>
                    <a:pt x="312761" y="127825"/>
                    <a:pt x="312761" y="122385"/>
                  </a:cubicBezTo>
                  <a:cubicBezTo>
                    <a:pt x="312761" y="111507"/>
                    <a:pt x="301883" y="95188"/>
                    <a:pt x="293724" y="84309"/>
                  </a:cubicBezTo>
                  <a:cubicBezTo>
                    <a:pt x="288284" y="78870"/>
                    <a:pt x="285565" y="76150"/>
                    <a:pt x="280126" y="73430"/>
                  </a:cubicBezTo>
                  <a:cubicBezTo>
                    <a:pt x="271967" y="67991"/>
                    <a:pt x="266527" y="65271"/>
                    <a:pt x="258368" y="62552"/>
                  </a:cubicBezTo>
                  <a:cubicBezTo>
                    <a:pt x="244770" y="59832"/>
                    <a:pt x="228452" y="59832"/>
                    <a:pt x="217573" y="59832"/>
                  </a:cubicBezTo>
                  <a:close/>
                  <a:moveTo>
                    <a:pt x="111506" y="0"/>
                  </a:moveTo>
                  <a:cubicBezTo>
                    <a:pt x="114226" y="0"/>
                    <a:pt x="122385" y="0"/>
                    <a:pt x="127824" y="0"/>
                  </a:cubicBezTo>
                  <a:cubicBezTo>
                    <a:pt x="135983" y="0"/>
                    <a:pt x="146862" y="2720"/>
                    <a:pt x="157741" y="5440"/>
                  </a:cubicBezTo>
                  <a:cubicBezTo>
                    <a:pt x="168619" y="8159"/>
                    <a:pt x="176778" y="10879"/>
                    <a:pt x="179497" y="16318"/>
                  </a:cubicBezTo>
                  <a:cubicBezTo>
                    <a:pt x="193096" y="16318"/>
                    <a:pt x="201255" y="16318"/>
                    <a:pt x="209414" y="16318"/>
                  </a:cubicBezTo>
                  <a:cubicBezTo>
                    <a:pt x="220292" y="16318"/>
                    <a:pt x="231171" y="16318"/>
                    <a:pt x="247489" y="16318"/>
                  </a:cubicBezTo>
                  <a:cubicBezTo>
                    <a:pt x="250209" y="16318"/>
                    <a:pt x="258368" y="16318"/>
                    <a:pt x="266527" y="16318"/>
                  </a:cubicBezTo>
                  <a:cubicBezTo>
                    <a:pt x="277405" y="16318"/>
                    <a:pt x="291004" y="21758"/>
                    <a:pt x="312761" y="27197"/>
                  </a:cubicBezTo>
                  <a:cubicBezTo>
                    <a:pt x="320920" y="29917"/>
                    <a:pt x="329079" y="35356"/>
                    <a:pt x="337238" y="38075"/>
                  </a:cubicBezTo>
                  <a:cubicBezTo>
                    <a:pt x="342677" y="40795"/>
                    <a:pt x="353556" y="48954"/>
                    <a:pt x="364434" y="54393"/>
                  </a:cubicBezTo>
                  <a:cubicBezTo>
                    <a:pt x="375313" y="62552"/>
                    <a:pt x="386192" y="67992"/>
                    <a:pt x="386192" y="73431"/>
                  </a:cubicBezTo>
                  <a:cubicBezTo>
                    <a:pt x="391631" y="84310"/>
                    <a:pt x="402510" y="92469"/>
                    <a:pt x="407949" y="103347"/>
                  </a:cubicBezTo>
                  <a:cubicBezTo>
                    <a:pt x="413388" y="116945"/>
                    <a:pt x="416108" y="130544"/>
                    <a:pt x="416108" y="141422"/>
                  </a:cubicBezTo>
                  <a:cubicBezTo>
                    <a:pt x="416108" y="152301"/>
                    <a:pt x="418828" y="157740"/>
                    <a:pt x="418828" y="163179"/>
                  </a:cubicBezTo>
                  <a:cubicBezTo>
                    <a:pt x="418828" y="165899"/>
                    <a:pt x="418828" y="168619"/>
                    <a:pt x="418828" y="171339"/>
                  </a:cubicBezTo>
                  <a:cubicBezTo>
                    <a:pt x="418828" y="174058"/>
                    <a:pt x="421547" y="182217"/>
                    <a:pt x="421547" y="187656"/>
                  </a:cubicBezTo>
                  <a:cubicBezTo>
                    <a:pt x="421547" y="193096"/>
                    <a:pt x="418828" y="201255"/>
                    <a:pt x="418828" y="206694"/>
                  </a:cubicBezTo>
                  <a:cubicBezTo>
                    <a:pt x="418828" y="217573"/>
                    <a:pt x="418828" y="223012"/>
                    <a:pt x="416108" y="233891"/>
                  </a:cubicBezTo>
                  <a:cubicBezTo>
                    <a:pt x="413388" y="244769"/>
                    <a:pt x="410668" y="255648"/>
                    <a:pt x="405229" y="263807"/>
                  </a:cubicBezTo>
                  <a:cubicBezTo>
                    <a:pt x="402510" y="269246"/>
                    <a:pt x="397070" y="269246"/>
                    <a:pt x="394351" y="274686"/>
                  </a:cubicBezTo>
                  <a:cubicBezTo>
                    <a:pt x="391631" y="277405"/>
                    <a:pt x="391631" y="282844"/>
                    <a:pt x="388912" y="285564"/>
                  </a:cubicBezTo>
                  <a:cubicBezTo>
                    <a:pt x="383472" y="291003"/>
                    <a:pt x="375313" y="301882"/>
                    <a:pt x="369874" y="304602"/>
                  </a:cubicBezTo>
                  <a:cubicBezTo>
                    <a:pt x="367154" y="307321"/>
                    <a:pt x="361715" y="307321"/>
                    <a:pt x="358995" y="310041"/>
                  </a:cubicBezTo>
                  <a:cubicBezTo>
                    <a:pt x="356275" y="312761"/>
                    <a:pt x="350836" y="318200"/>
                    <a:pt x="348117" y="320920"/>
                  </a:cubicBezTo>
                  <a:cubicBezTo>
                    <a:pt x="339958" y="326359"/>
                    <a:pt x="334518" y="334518"/>
                    <a:pt x="326359" y="339957"/>
                  </a:cubicBezTo>
                  <a:cubicBezTo>
                    <a:pt x="320920" y="342677"/>
                    <a:pt x="312761" y="342677"/>
                    <a:pt x="312761" y="353555"/>
                  </a:cubicBezTo>
                  <a:cubicBezTo>
                    <a:pt x="312761" y="361714"/>
                    <a:pt x="334518" y="372593"/>
                    <a:pt x="337238" y="380752"/>
                  </a:cubicBezTo>
                  <a:cubicBezTo>
                    <a:pt x="345397" y="394350"/>
                    <a:pt x="353556" y="407948"/>
                    <a:pt x="358995" y="421547"/>
                  </a:cubicBezTo>
                  <a:cubicBezTo>
                    <a:pt x="364434" y="435145"/>
                    <a:pt x="367154" y="446024"/>
                    <a:pt x="372593" y="459622"/>
                  </a:cubicBezTo>
                  <a:cubicBezTo>
                    <a:pt x="378033" y="478660"/>
                    <a:pt x="383472" y="494978"/>
                    <a:pt x="386192" y="514015"/>
                  </a:cubicBezTo>
                  <a:cubicBezTo>
                    <a:pt x="391631" y="533053"/>
                    <a:pt x="402510" y="549371"/>
                    <a:pt x="407949" y="568408"/>
                  </a:cubicBezTo>
                  <a:cubicBezTo>
                    <a:pt x="410668" y="579287"/>
                    <a:pt x="416108" y="590165"/>
                    <a:pt x="421547" y="598324"/>
                  </a:cubicBezTo>
                  <a:cubicBezTo>
                    <a:pt x="435146" y="614642"/>
                    <a:pt x="443305" y="622801"/>
                    <a:pt x="451463" y="628241"/>
                  </a:cubicBezTo>
                  <a:cubicBezTo>
                    <a:pt x="456903" y="630960"/>
                    <a:pt x="465062" y="636400"/>
                    <a:pt x="465062" y="644559"/>
                  </a:cubicBezTo>
                  <a:cubicBezTo>
                    <a:pt x="465062" y="647278"/>
                    <a:pt x="465062" y="647278"/>
                    <a:pt x="462342" y="649998"/>
                  </a:cubicBezTo>
                  <a:cubicBezTo>
                    <a:pt x="456903" y="655437"/>
                    <a:pt x="446024" y="658157"/>
                    <a:pt x="437865" y="658157"/>
                  </a:cubicBezTo>
                  <a:cubicBezTo>
                    <a:pt x="413388" y="658157"/>
                    <a:pt x="378033" y="641839"/>
                    <a:pt x="361715" y="622801"/>
                  </a:cubicBezTo>
                  <a:cubicBezTo>
                    <a:pt x="345397" y="606483"/>
                    <a:pt x="334518" y="584726"/>
                    <a:pt x="320920" y="565689"/>
                  </a:cubicBezTo>
                  <a:cubicBezTo>
                    <a:pt x="315480" y="554810"/>
                    <a:pt x="310041" y="543931"/>
                    <a:pt x="304602" y="530333"/>
                  </a:cubicBezTo>
                  <a:cubicBezTo>
                    <a:pt x="299163" y="519454"/>
                    <a:pt x="296443" y="508576"/>
                    <a:pt x="293723" y="497697"/>
                  </a:cubicBezTo>
                  <a:cubicBezTo>
                    <a:pt x="291004" y="486819"/>
                    <a:pt x="288284" y="473220"/>
                    <a:pt x="282845" y="462342"/>
                  </a:cubicBezTo>
                  <a:cubicBezTo>
                    <a:pt x="280125" y="448743"/>
                    <a:pt x="274686" y="437865"/>
                    <a:pt x="269246" y="424267"/>
                  </a:cubicBezTo>
                  <a:cubicBezTo>
                    <a:pt x="266527" y="416108"/>
                    <a:pt x="261087" y="402509"/>
                    <a:pt x="255648" y="391631"/>
                  </a:cubicBezTo>
                  <a:cubicBezTo>
                    <a:pt x="250209" y="380752"/>
                    <a:pt x="244770" y="375313"/>
                    <a:pt x="236610" y="367154"/>
                  </a:cubicBezTo>
                  <a:cubicBezTo>
                    <a:pt x="231171" y="361714"/>
                    <a:pt x="223012" y="361714"/>
                    <a:pt x="217573" y="361714"/>
                  </a:cubicBezTo>
                  <a:cubicBezTo>
                    <a:pt x="212134" y="361714"/>
                    <a:pt x="206694" y="361714"/>
                    <a:pt x="201255" y="361714"/>
                  </a:cubicBezTo>
                  <a:cubicBezTo>
                    <a:pt x="198535" y="361714"/>
                    <a:pt x="198535" y="364434"/>
                    <a:pt x="198535" y="367154"/>
                  </a:cubicBezTo>
                  <a:cubicBezTo>
                    <a:pt x="198535" y="375313"/>
                    <a:pt x="201255" y="386191"/>
                    <a:pt x="201255" y="388911"/>
                  </a:cubicBezTo>
                  <a:cubicBezTo>
                    <a:pt x="201255" y="402509"/>
                    <a:pt x="198535" y="413388"/>
                    <a:pt x="198535" y="426986"/>
                  </a:cubicBezTo>
                  <a:cubicBezTo>
                    <a:pt x="198535" y="446024"/>
                    <a:pt x="203975" y="456902"/>
                    <a:pt x="203975" y="478660"/>
                  </a:cubicBezTo>
                  <a:cubicBezTo>
                    <a:pt x="203975" y="503136"/>
                    <a:pt x="201255" y="527613"/>
                    <a:pt x="198535" y="552090"/>
                  </a:cubicBezTo>
                  <a:cubicBezTo>
                    <a:pt x="198535" y="560249"/>
                    <a:pt x="195816" y="568408"/>
                    <a:pt x="195816" y="576567"/>
                  </a:cubicBezTo>
                  <a:cubicBezTo>
                    <a:pt x="195816" y="582006"/>
                    <a:pt x="195816" y="587446"/>
                    <a:pt x="198535" y="592885"/>
                  </a:cubicBezTo>
                  <a:cubicBezTo>
                    <a:pt x="212134" y="592885"/>
                    <a:pt x="225732" y="592885"/>
                    <a:pt x="233891" y="592885"/>
                  </a:cubicBezTo>
                  <a:cubicBezTo>
                    <a:pt x="247489" y="592885"/>
                    <a:pt x="271966" y="592885"/>
                    <a:pt x="271966" y="611923"/>
                  </a:cubicBezTo>
                  <a:cubicBezTo>
                    <a:pt x="271966" y="620082"/>
                    <a:pt x="269246" y="622801"/>
                    <a:pt x="266527" y="628241"/>
                  </a:cubicBezTo>
                  <a:cubicBezTo>
                    <a:pt x="261087" y="633680"/>
                    <a:pt x="255648" y="636400"/>
                    <a:pt x="250209" y="636400"/>
                  </a:cubicBezTo>
                  <a:cubicBezTo>
                    <a:pt x="239330" y="639119"/>
                    <a:pt x="233891" y="639119"/>
                    <a:pt x="228451" y="639119"/>
                  </a:cubicBezTo>
                  <a:cubicBezTo>
                    <a:pt x="223012" y="639119"/>
                    <a:pt x="206694" y="639119"/>
                    <a:pt x="187657" y="639119"/>
                  </a:cubicBezTo>
                  <a:cubicBezTo>
                    <a:pt x="176778" y="647278"/>
                    <a:pt x="163180" y="649998"/>
                    <a:pt x="152301" y="652717"/>
                  </a:cubicBezTo>
                  <a:cubicBezTo>
                    <a:pt x="146862" y="652717"/>
                    <a:pt x="138703" y="655437"/>
                    <a:pt x="133263" y="655437"/>
                  </a:cubicBezTo>
                  <a:cubicBezTo>
                    <a:pt x="130544" y="655437"/>
                    <a:pt x="125104" y="655437"/>
                    <a:pt x="122385" y="652717"/>
                  </a:cubicBezTo>
                  <a:cubicBezTo>
                    <a:pt x="114226" y="649998"/>
                    <a:pt x="103347" y="644559"/>
                    <a:pt x="97908" y="639119"/>
                  </a:cubicBezTo>
                  <a:cubicBezTo>
                    <a:pt x="87029" y="639119"/>
                    <a:pt x="78870" y="639119"/>
                    <a:pt x="70711" y="639119"/>
                  </a:cubicBezTo>
                  <a:cubicBezTo>
                    <a:pt x="62552" y="639119"/>
                    <a:pt x="54393" y="639119"/>
                    <a:pt x="46234" y="639119"/>
                  </a:cubicBezTo>
                  <a:cubicBezTo>
                    <a:pt x="38075" y="639119"/>
                    <a:pt x="27197" y="633680"/>
                    <a:pt x="19038" y="630960"/>
                  </a:cubicBezTo>
                  <a:cubicBezTo>
                    <a:pt x="10879" y="628241"/>
                    <a:pt x="2720" y="620082"/>
                    <a:pt x="2720" y="614642"/>
                  </a:cubicBezTo>
                  <a:cubicBezTo>
                    <a:pt x="2720" y="611923"/>
                    <a:pt x="2720" y="609203"/>
                    <a:pt x="8159" y="606483"/>
                  </a:cubicBezTo>
                  <a:cubicBezTo>
                    <a:pt x="13599" y="603764"/>
                    <a:pt x="24477" y="601044"/>
                    <a:pt x="29916" y="598324"/>
                  </a:cubicBezTo>
                  <a:cubicBezTo>
                    <a:pt x="43515" y="595605"/>
                    <a:pt x="62552" y="595605"/>
                    <a:pt x="76151" y="592885"/>
                  </a:cubicBezTo>
                  <a:cubicBezTo>
                    <a:pt x="76151" y="587446"/>
                    <a:pt x="73431" y="582006"/>
                    <a:pt x="73431" y="573848"/>
                  </a:cubicBezTo>
                  <a:cubicBezTo>
                    <a:pt x="73431" y="565689"/>
                    <a:pt x="70711" y="516735"/>
                    <a:pt x="70711" y="500417"/>
                  </a:cubicBezTo>
                  <a:cubicBezTo>
                    <a:pt x="70711" y="481379"/>
                    <a:pt x="73431" y="456902"/>
                    <a:pt x="73431" y="437865"/>
                  </a:cubicBezTo>
                  <a:cubicBezTo>
                    <a:pt x="73431" y="416108"/>
                    <a:pt x="70711" y="391631"/>
                    <a:pt x="70711" y="369873"/>
                  </a:cubicBezTo>
                  <a:cubicBezTo>
                    <a:pt x="70711" y="345397"/>
                    <a:pt x="70711" y="318200"/>
                    <a:pt x="70711" y="293723"/>
                  </a:cubicBezTo>
                  <a:cubicBezTo>
                    <a:pt x="70711" y="266526"/>
                    <a:pt x="73431" y="239330"/>
                    <a:pt x="73431" y="212133"/>
                  </a:cubicBezTo>
                  <a:cubicBezTo>
                    <a:pt x="73431" y="187656"/>
                    <a:pt x="76151" y="179498"/>
                    <a:pt x="76151" y="155021"/>
                  </a:cubicBezTo>
                  <a:cubicBezTo>
                    <a:pt x="76151" y="144142"/>
                    <a:pt x="76151" y="130544"/>
                    <a:pt x="76151" y="119665"/>
                  </a:cubicBezTo>
                  <a:cubicBezTo>
                    <a:pt x="76151" y="106067"/>
                    <a:pt x="78870" y="95188"/>
                    <a:pt x="78870" y="84310"/>
                  </a:cubicBezTo>
                  <a:cubicBezTo>
                    <a:pt x="78870" y="78870"/>
                    <a:pt x="78870" y="70711"/>
                    <a:pt x="76151" y="62552"/>
                  </a:cubicBezTo>
                  <a:cubicBezTo>
                    <a:pt x="76151" y="62552"/>
                    <a:pt x="73431" y="62552"/>
                    <a:pt x="67992" y="62552"/>
                  </a:cubicBezTo>
                  <a:cubicBezTo>
                    <a:pt x="59833" y="62552"/>
                    <a:pt x="51674" y="62552"/>
                    <a:pt x="43515" y="62552"/>
                  </a:cubicBezTo>
                  <a:cubicBezTo>
                    <a:pt x="35356" y="62552"/>
                    <a:pt x="24477" y="59833"/>
                    <a:pt x="16318" y="57113"/>
                  </a:cubicBezTo>
                  <a:cubicBezTo>
                    <a:pt x="8159" y="54393"/>
                    <a:pt x="0" y="43515"/>
                    <a:pt x="0" y="40795"/>
                  </a:cubicBezTo>
                  <a:cubicBezTo>
                    <a:pt x="0" y="38075"/>
                    <a:pt x="0" y="35356"/>
                    <a:pt x="5439" y="32636"/>
                  </a:cubicBezTo>
                  <a:cubicBezTo>
                    <a:pt x="10879" y="29917"/>
                    <a:pt x="21758" y="27197"/>
                    <a:pt x="27197" y="24477"/>
                  </a:cubicBezTo>
                  <a:cubicBezTo>
                    <a:pt x="46234" y="21758"/>
                    <a:pt x="62552" y="19038"/>
                    <a:pt x="76151" y="19038"/>
                  </a:cubicBezTo>
                  <a:cubicBezTo>
                    <a:pt x="76151" y="16318"/>
                    <a:pt x="78870" y="16318"/>
                    <a:pt x="78870" y="13598"/>
                  </a:cubicBezTo>
                  <a:cubicBezTo>
                    <a:pt x="84309" y="10879"/>
                    <a:pt x="89749" y="8159"/>
                    <a:pt x="95188" y="5440"/>
                  </a:cubicBezTo>
                  <a:cubicBezTo>
                    <a:pt x="100628" y="2720"/>
                    <a:pt x="106067" y="0"/>
                    <a:pt x="111506" y="0"/>
                  </a:cubicBezTo>
                  <a:close/>
                </a:path>
              </a:pathLst>
            </a:custGeom>
            <a:grpFill/>
            <a:ln w="27168" cap="flat">
              <a:noFill/>
              <a:prstDash val="solid"/>
              <a:miter/>
            </a:ln>
          </p:spPr>
          <p:txBody>
            <a:bodyPr rtlCol="0" anchor="ctr"/>
            <a:lstStyle/>
            <a:p>
              <a:endParaRPr/>
            </a:p>
          </p:txBody>
        </p:sp>
        <p:sp>
          <p:nvSpPr>
            <p:cNvPr id="45" name="Freeform: Shape 44">
              <a:extLst>
                <a:ext uri="{FF2B5EF4-FFF2-40B4-BE49-F238E27FC236}">
                  <a16:creationId xmlns:a16="http://schemas.microsoft.com/office/drawing/2014/main" id="{55A557F2-2B51-4A94-8BAD-38C184786E6F}"/>
                </a:ext>
              </a:extLst>
            </p:cNvPr>
            <p:cNvSpPr/>
            <p:nvPr/>
          </p:nvSpPr>
          <p:spPr bwMode="black">
            <a:xfrm>
              <a:off x="8346812" y="4186718"/>
              <a:ext cx="353556" cy="761503"/>
            </a:xfrm>
            <a:custGeom>
              <a:avLst/>
              <a:gdLst>
                <a:gd name="connsiteX0" fmla="*/ 283910 w 353555"/>
                <a:gd name="connsiteY0" fmla="*/ 672820 h 761503"/>
                <a:gd name="connsiteX1" fmla="*/ 321985 w 353555"/>
                <a:gd name="connsiteY1" fmla="*/ 689138 h 761503"/>
                <a:gd name="connsiteX2" fmla="*/ 316546 w 353555"/>
                <a:gd name="connsiteY2" fmla="*/ 705456 h 761503"/>
                <a:gd name="connsiteX3" fmla="*/ 300228 w 353555"/>
                <a:gd name="connsiteY3" fmla="*/ 713615 h 761503"/>
                <a:gd name="connsiteX4" fmla="*/ 278471 w 353555"/>
                <a:gd name="connsiteY4" fmla="*/ 716335 h 761503"/>
                <a:gd name="connsiteX5" fmla="*/ 237676 w 353555"/>
                <a:gd name="connsiteY5" fmla="*/ 716335 h 761503"/>
                <a:gd name="connsiteX6" fmla="*/ 180563 w 353555"/>
                <a:gd name="connsiteY6" fmla="*/ 719054 h 761503"/>
                <a:gd name="connsiteX7" fmla="*/ 126170 w 353555"/>
                <a:gd name="connsiteY7" fmla="*/ 719054 h 761503"/>
                <a:gd name="connsiteX8" fmla="*/ 101693 w 353555"/>
                <a:gd name="connsiteY8" fmla="*/ 719054 h 761503"/>
                <a:gd name="connsiteX9" fmla="*/ 74496 w 353555"/>
                <a:gd name="connsiteY9" fmla="*/ 713615 h 761503"/>
                <a:gd name="connsiteX10" fmla="*/ 58178 w 353555"/>
                <a:gd name="connsiteY10" fmla="*/ 697297 h 761503"/>
                <a:gd name="connsiteX11" fmla="*/ 63618 w 353555"/>
                <a:gd name="connsiteY11" fmla="*/ 689138 h 761503"/>
                <a:gd name="connsiteX12" fmla="*/ 85375 w 353555"/>
                <a:gd name="connsiteY12" fmla="*/ 680979 h 761503"/>
                <a:gd name="connsiteX13" fmla="*/ 131609 w 353555"/>
                <a:gd name="connsiteY13" fmla="*/ 675540 h 761503"/>
                <a:gd name="connsiteX14" fmla="*/ 142488 w 353555"/>
                <a:gd name="connsiteY14" fmla="*/ 675540 h 761503"/>
                <a:gd name="connsiteX15" fmla="*/ 131609 w 353555"/>
                <a:gd name="connsiteY15" fmla="*/ 653783 h 761503"/>
                <a:gd name="connsiteX16" fmla="*/ 128890 w 353555"/>
                <a:gd name="connsiteY16" fmla="*/ 640184 h 761503"/>
                <a:gd name="connsiteX17" fmla="*/ 128890 w 353555"/>
                <a:gd name="connsiteY17" fmla="*/ 629306 h 761503"/>
                <a:gd name="connsiteX18" fmla="*/ 128890 w 353555"/>
                <a:gd name="connsiteY18" fmla="*/ 621147 h 761503"/>
                <a:gd name="connsiteX19" fmla="*/ 128890 w 353555"/>
                <a:gd name="connsiteY19" fmla="*/ 593950 h 761503"/>
                <a:gd name="connsiteX20" fmla="*/ 128890 w 353555"/>
                <a:gd name="connsiteY20" fmla="*/ 583072 h 761503"/>
                <a:gd name="connsiteX21" fmla="*/ 128890 w 353555"/>
                <a:gd name="connsiteY21" fmla="*/ 436210 h 761503"/>
                <a:gd name="connsiteX22" fmla="*/ 128890 w 353555"/>
                <a:gd name="connsiteY22" fmla="*/ 357340 h 761503"/>
                <a:gd name="connsiteX23" fmla="*/ 131609 w 353555"/>
                <a:gd name="connsiteY23" fmla="*/ 289349 h 761503"/>
                <a:gd name="connsiteX24" fmla="*/ 131609 w 353555"/>
                <a:gd name="connsiteY24" fmla="*/ 251274 h 761503"/>
                <a:gd name="connsiteX25" fmla="*/ 131609 w 353555"/>
                <a:gd name="connsiteY25" fmla="*/ 205040 h 761503"/>
                <a:gd name="connsiteX26" fmla="*/ 131609 w 353555"/>
                <a:gd name="connsiteY26" fmla="*/ 139768 h 761503"/>
                <a:gd name="connsiteX27" fmla="*/ 131609 w 353555"/>
                <a:gd name="connsiteY27" fmla="*/ 128889 h 761503"/>
                <a:gd name="connsiteX28" fmla="*/ 126170 w 353555"/>
                <a:gd name="connsiteY28" fmla="*/ 128889 h 761503"/>
                <a:gd name="connsiteX29" fmla="*/ 101693 w 353555"/>
                <a:gd name="connsiteY29" fmla="*/ 128889 h 761503"/>
                <a:gd name="connsiteX30" fmla="*/ 74496 w 353555"/>
                <a:gd name="connsiteY30" fmla="*/ 123450 h 761503"/>
                <a:gd name="connsiteX31" fmla="*/ 58178 w 353555"/>
                <a:gd name="connsiteY31" fmla="*/ 107132 h 761503"/>
                <a:gd name="connsiteX32" fmla="*/ 60898 w 353555"/>
                <a:gd name="connsiteY32" fmla="*/ 98973 h 761503"/>
                <a:gd name="connsiteX33" fmla="*/ 82655 w 353555"/>
                <a:gd name="connsiteY33" fmla="*/ 93534 h 761503"/>
                <a:gd name="connsiteX34" fmla="*/ 131609 w 353555"/>
                <a:gd name="connsiteY34" fmla="*/ 88094 h 761503"/>
                <a:gd name="connsiteX35" fmla="*/ 131609 w 353555"/>
                <a:gd name="connsiteY35" fmla="*/ 82655 h 761503"/>
                <a:gd name="connsiteX36" fmla="*/ 134329 w 353555"/>
                <a:gd name="connsiteY36" fmla="*/ 71776 h 761503"/>
                <a:gd name="connsiteX37" fmla="*/ 147927 w 353555"/>
                <a:gd name="connsiteY37" fmla="*/ 63617 h 761503"/>
                <a:gd name="connsiteX38" fmla="*/ 164245 w 353555"/>
                <a:gd name="connsiteY38" fmla="*/ 58178 h 761503"/>
                <a:gd name="connsiteX39" fmla="*/ 177843 w 353555"/>
                <a:gd name="connsiteY39" fmla="*/ 58178 h 761503"/>
                <a:gd name="connsiteX40" fmla="*/ 196881 w 353555"/>
                <a:gd name="connsiteY40" fmla="*/ 60898 h 761503"/>
                <a:gd name="connsiteX41" fmla="*/ 232237 w 353555"/>
                <a:gd name="connsiteY41" fmla="*/ 88094 h 761503"/>
                <a:gd name="connsiteX42" fmla="*/ 278471 w 353555"/>
                <a:gd name="connsiteY42" fmla="*/ 88094 h 761503"/>
                <a:gd name="connsiteX43" fmla="*/ 316546 w 353555"/>
                <a:gd name="connsiteY43" fmla="*/ 104412 h 761503"/>
                <a:gd name="connsiteX44" fmla="*/ 311107 w 353555"/>
                <a:gd name="connsiteY44" fmla="*/ 120730 h 761503"/>
                <a:gd name="connsiteX45" fmla="*/ 294789 w 353555"/>
                <a:gd name="connsiteY45" fmla="*/ 128889 h 761503"/>
                <a:gd name="connsiteX46" fmla="*/ 273032 w 353555"/>
                <a:gd name="connsiteY46" fmla="*/ 131609 h 761503"/>
                <a:gd name="connsiteX47" fmla="*/ 243115 w 353555"/>
                <a:gd name="connsiteY47" fmla="*/ 131609 h 761503"/>
                <a:gd name="connsiteX48" fmla="*/ 243115 w 353555"/>
                <a:gd name="connsiteY48" fmla="*/ 134329 h 761503"/>
                <a:gd name="connsiteX49" fmla="*/ 248554 w 353555"/>
                <a:gd name="connsiteY49" fmla="*/ 169684 h 761503"/>
                <a:gd name="connsiteX50" fmla="*/ 251274 w 353555"/>
                <a:gd name="connsiteY50" fmla="*/ 205040 h 761503"/>
                <a:gd name="connsiteX51" fmla="*/ 251274 w 353555"/>
                <a:gd name="connsiteY51" fmla="*/ 240395 h 761503"/>
                <a:gd name="connsiteX52" fmla="*/ 251274 w 353555"/>
                <a:gd name="connsiteY52" fmla="*/ 256713 h 761503"/>
                <a:gd name="connsiteX53" fmla="*/ 253994 w 353555"/>
                <a:gd name="connsiteY53" fmla="*/ 270311 h 761503"/>
                <a:gd name="connsiteX54" fmla="*/ 259433 w 353555"/>
                <a:gd name="connsiteY54" fmla="*/ 343742 h 761503"/>
                <a:gd name="connsiteX55" fmla="*/ 262153 w 353555"/>
                <a:gd name="connsiteY55" fmla="*/ 425332 h 761503"/>
                <a:gd name="connsiteX56" fmla="*/ 264872 w 353555"/>
                <a:gd name="connsiteY56" fmla="*/ 490603 h 761503"/>
                <a:gd name="connsiteX57" fmla="*/ 270312 w 353555"/>
                <a:gd name="connsiteY57" fmla="*/ 564034 h 761503"/>
                <a:gd name="connsiteX58" fmla="*/ 270312 w 353555"/>
                <a:gd name="connsiteY58" fmla="*/ 599390 h 761503"/>
                <a:gd name="connsiteX59" fmla="*/ 270312 w 353555"/>
                <a:gd name="connsiteY59" fmla="*/ 637465 h 761503"/>
                <a:gd name="connsiteX60" fmla="*/ 264872 w 353555"/>
                <a:gd name="connsiteY60" fmla="*/ 670101 h 761503"/>
                <a:gd name="connsiteX61" fmla="*/ 283910 w 353555"/>
                <a:gd name="connsiteY61" fmla="*/ 672820 h 761503"/>
                <a:gd name="connsiteX62" fmla="*/ 283910 w 353555"/>
                <a:gd name="connsiteY62" fmla="*/ 672820 h 76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53555" h="761503">
                  <a:moveTo>
                    <a:pt x="283910" y="672820"/>
                  </a:moveTo>
                  <a:cubicBezTo>
                    <a:pt x="297508" y="672820"/>
                    <a:pt x="321985" y="672820"/>
                    <a:pt x="321985" y="689138"/>
                  </a:cubicBezTo>
                  <a:cubicBezTo>
                    <a:pt x="321985" y="697297"/>
                    <a:pt x="319266" y="697297"/>
                    <a:pt x="316546" y="705456"/>
                  </a:cubicBezTo>
                  <a:cubicBezTo>
                    <a:pt x="311107" y="710895"/>
                    <a:pt x="305667" y="713615"/>
                    <a:pt x="300228" y="713615"/>
                  </a:cubicBezTo>
                  <a:cubicBezTo>
                    <a:pt x="292069" y="716335"/>
                    <a:pt x="283910" y="716335"/>
                    <a:pt x="278471" y="716335"/>
                  </a:cubicBezTo>
                  <a:cubicBezTo>
                    <a:pt x="275751" y="716335"/>
                    <a:pt x="256713" y="716335"/>
                    <a:pt x="237676" y="716335"/>
                  </a:cubicBezTo>
                  <a:cubicBezTo>
                    <a:pt x="213199" y="716335"/>
                    <a:pt x="186003" y="719054"/>
                    <a:pt x="180563" y="719054"/>
                  </a:cubicBezTo>
                  <a:cubicBezTo>
                    <a:pt x="166965" y="719054"/>
                    <a:pt x="142488" y="719054"/>
                    <a:pt x="126170" y="719054"/>
                  </a:cubicBezTo>
                  <a:cubicBezTo>
                    <a:pt x="118011" y="719054"/>
                    <a:pt x="109852" y="719054"/>
                    <a:pt x="101693" y="719054"/>
                  </a:cubicBezTo>
                  <a:cubicBezTo>
                    <a:pt x="93534" y="719054"/>
                    <a:pt x="82655" y="719054"/>
                    <a:pt x="74496" y="713615"/>
                  </a:cubicBezTo>
                  <a:cubicBezTo>
                    <a:pt x="66337" y="710895"/>
                    <a:pt x="58178" y="702736"/>
                    <a:pt x="58178" y="697297"/>
                  </a:cubicBezTo>
                  <a:cubicBezTo>
                    <a:pt x="58178" y="694578"/>
                    <a:pt x="58178" y="691858"/>
                    <a:pt x="63618" y="689138"/>
                  </a:cubicBezTo>
                  <a:cubicBezTo>
                    <a:pt x="69057" y="686418"/>
                    <a:pt x="79936" y="683699"/>
                    <a:pt x="85375" y="680979"/>
                  </a:cubicBezTo>
                  <a:cubicBezTo>
                    <a:pt x="104413" y="678260"/>
                    <a:pt x="123450" y="675540"/>
                    <a:pt x="131609" y="675540"/>
                  </a:cubicBezTo>
                  <a:cubicBezTo>
                    <a:pt x="134329" y="675540"/>
                    <a:pt x="137049" y="675540"/>
                    <a:pt x="142488" y="675540"/>
                  </a:cubicBezTo>
                  <a:cubicBezTo>
                    <a:pt x="134329" y="670101"/>
                    <a:pt x="131609" y="661942"/>
                    <a:pt x="131609" y="653783"/>
                  </a:cubicBezTo>
                  <a:cubicBezTo>
                    <a:pt x="131609" y="648343"/>
                    <a:pt x="131609" y="642904"/>
                    <a:pt x="128890" y="640184"/>
                  </a:cubicBezTo>
                  <a:cubicBezTo>
                    <a:pt x="128890" y="637465"/>
                    <a:pt x="128890" y="634745"/>
                    <a:pt x="128890" y="629306"/>
                  </a:cubicBezTo>
                  <a:cubicBezTo>
                    <a:pt x="128890" y="626586"/>
                    <a:pt x="128890" y="623867"/>
                    <a:pt x="128890" y="621147"/>
                  </a:cubicBezTo>
                  <a:cubicBezTo>
                    <a:pt x="128890" y="612988"/>
                    <a:pt x="128890" y="604829"/>
                    <a:pt x="128890" y="593950"/>
                  </a:cubicBezTo>
                  <a:cubicBezTo>
                    <a:pt x="128890" y="591231"/>
                    <a:pt x="128890" y="585791"/>
                    <a:pt x="128890" y="583072"/>
                  </a:cubicBezTo>
                  <a:cubicBezTo>
                    <a:pt x="128890" y="534118"/>
                    <a:pt x="131609" y="485164"/>
                    <a:pt x="128890" y="436210"/>
                  </a:cubicBezTo>
                  <a:cubicBezTo>
                    <a:pt x="128890" y="409014"/>
                    <a:pt x="128890" y="384537"/>
                    <a:pt x="128890" y="357340"/>
                  </a:cubicBezTo>
                  <a:cubicBezTo>
                    <a:pt x="128890" y="335583"/>
                    <a:pt x="131609" y="313826"/>
                    <a:pt x="131609" y="289349"/>
                  </a:cubicBezTo>
                  <a:cubicBezTo>
                    <a:pt x="131609" y="275751"/>
                    <a:pt x="131609" y="264872"/>
                    <a:pt x="131609" y="251274"/>
                  </a:cubicBezTo>
                  <a:cubicBezTo>
                    <a:pt x="131609" y="234956"/>
                    <a:pt x="131609" y="221357"/>
                    <a:pt x="131609" y="205040"/>
                  </a:cubicBezTo>
                  <a:cubicBezTo>
                    <a:pt x="131609" y="183282"/>
                    <a:pt x="131609" y="161525"/>
                    <a:pt x="131609" y="139768"/>
                  </a:cubicBezTo>
                  <a:cubicBezTo>
                    <a:pt x="131609" y="137048"/>
                    <a:pt x="131609" y="134329"/>
                    <a:pt x="131609" y="128889"/>
                  </a:cubicBezTo>
                  <a:cubicBezTo>
                    <a:pt x="128890" y="128889"/>
                    <a:pt x="126170" y="128889"/>
                    <a:pt x="126170" y="128889"/>
                  </a:cubicBezTo>
                  <a:cubicBezTo>
                    <a:pt x="118011" y="128889"/>
                    <a:pt x="109852" y="128889"/>
                    <a:pt x="101693" y="128889"/>
                  </a:cubicBezTo>
                  <a:cubicBezTo>
                    <a:pt x="93534" y="128889"/>
                    <a:pt x="82655" y="128889"/>
                    <a:pt x="74496" y="123450"/>
                  </a:cubicBezTo>
                  <a:cubicBezTo>
                    <a:pt x="66337" y="120730"/>
                    <a:pt x="58178" y="112571"/>
                    <a:pt x="58178" y="107132"/>
                  </a:cubicBezTo>
                  <a:cubicBezTo>
                    <a:pt x="58178" y="104412"/>
                    <a:pt x="58178" y="101693"/>
                    <a:pt x="60898" y="98973"/>
                  </a:cubicBezTo>
                  <a:cubicBezTo>
                    <a:pt x="63618" y="96253"/>
                    <a:pt x="77216" y="93534"/>
                    <a:pt x="82655" y="93534"/>
                  </a:cubicBezTo>
                  <a:cubicBezTo>
                    <a:pt x="98973" y="90814"/>
                    <a:pt x="123450" y="88094"/>
                    <a:pt x="131609" y="88094"/>
                  </a:cubicBezTo>
                  <a:cubicBezTo>
                    <a:pt x="131609" y="85375"/>
                    <a:pt x="131609" y="85375"/>
                    <a:pt x="131609" y="82655"/>
                  </a:cubicBezTo>
                  <a:cubicBezTo>
                    <a:pt x="131609" y="77216"/>
                    <a:pt x="131609" y="74496"/>
                    <a:pt x="134329" y="71776"/>
                  </a:cubicBezTo>
                  <a:cubicBezTo>
                    <a:pt x="137049" y="69057"/>
                    <a:pt x="145208" y="66337"/>
                    <a:pt x="147927" y="63617"/>
                  </a:cubicBezTo>
                  <a:cubicBezTo>
                    <a:pt x="153366" y="60898"/>
                    <a:pt x="158806" y="58178"/>
                    <a:pt x="164245" y="58178"/>
                  </a:cubicBezTo>
                  <a:cubicBezTo>
                    <a:pt x="169684" y="58178"/>
                    <a:pt x="175124" y="58178"/>
                    <a:pt x="177843" y="58178"/>
                  </a:cubicBezTo>
                  <a:cubicBezTo>
                    <a:pt x="183283" y="58178"/>
                    <a:pt x="191442" y="58178"/>
                    <a:pt x="196881" y="60898"/>
                  </a:cubicBezTo>
                  <a:cubicBezTo>
                    <a:pt x="213199" y="63617"/>
                    <a:pt x="224078" y="74496"/>
                    <a:pt x="232237" y="88094"/>
                  </a:cubicBezTo>
                  <a:cubicBezTo>
                    <a:pt x="253994" y="88094"/>
                    <a:pt x="270312" y="88094"/>
                    <a:pt x="278471" y="88094"/>
                  </a:cubicBezTo>
                  <a:cubicBezTo>
                    <a:pt x="292069" y="88094"/>
                    <a:pt x="316546" y="88094"/>
                    <a:pt x="316546" y="104412"/>
                  </a:cubicBezTo>
                  <a:cubicBezTo>
                    <a:pt x="316546" y="112571"/>
                    <a:pt x="313826" y="112571"/>
                    <a:pt x="311107" y="120730"/>
                  </a:cubicBezTo>
                  <a:cubicBezTo>
                    <a:pt x="305667" y="126170"/>
                    <a:pt x="300228" y="128889"/>
                    <a:pt x="294789" y="128889"/>
                  </a:cubicBezTo>
                  <a:cubicBezTo>
                    <a:pt x="286630" y="131609"/>
                    <a:pt x="278471" y="131609"/>
                    <a:pt x="273032" y="131609"/>
                  </a:cubicBezTo>
                  <a:cubicBezTo>
                    <a:pt x="270312" y="131609"/>
                    <a:pt x="259433" y="131609"/>
                    <a:pt x="243115" y="131609"/>
                  </a:cubicBezTo>
                  <a:lnTo>
                    <a:pt x="243115" y="134329"/>
                  </a:lnTo>
                  <a:cubicBezTo>
                    <a:pt x="245835" y="145207"/>
                    <a:pt x="245835" y="158805"/>
                    <a:pt x="248554" y="169684"/>
                  </a:cubicBezTo>
                  <a:cubicBezTo>
                    <a:pt x="251274" y="180563"/>
                    <a:pt x="251274" y="194161"/>
                    <a:pt x="251274" y="205040"/>
                  </a:cubicBezTo>
                  <a:cubicBezTo>
                    <a:pt x="251274" y="215918"/>
                    <a:pt x="251274" y="226797"/>
                    <a:pt x="251274" y="240395"/>
                  </a:cubicBezTo>
                  <a:cubicBezTo>
                    <a:pt x="251274" y="245834"/>
                    <a:pt x="251274" y="251274"/>
                    <a:pt x="251274" y="256713"/>
                  </a:cubicBezTo>
                  <a:cubicBezTo>
                    <a:pt x="251274" y="262152"/>
                    <a:pt x="251274" y="267592"/>
                    <a:pt x="253994" y="270311"/>
                  </a:cubicBezTo>
                  <a:cubicBezTo>
                    <a:pt x="256713" y="294788"/>
                    <a:pt x="256713" y="319265"/>
                    <a:pt x="259433" y="343742"/>
                  </a:cubicBezTo>
                  <a:cubicBezTo>
                    <a:pt x="259433" y="370939"/>
                    <a:pt x="262153" y="398135"/>
                    <a:pt x="262153" y="425332"/>
                  </a:cubicBezTo>
                  <a:cubicBezTo>
                    <a:pt x="262153" y="447089"/>
                    <a:pt x="262153" y="468846"/>
                    <a:pt x="264872" y="490603"/>
                  </a:cubicBezTo>
                  <a:cubicBezTo>
                    <a:pt x="264872" y="515080"/>
                    <a:pt x="270312" y="539557"/>
                    <a:pt x="270312" y="564034"/>
                  </a:cubicBezTo>
                  <a:cubicBezTo>
                    <a:pt x="270312" y="574913"/>
                    <a:pt x="270312" y="588511"/>
                    <a:pt x="270312" y="599390"/>
                  </a:cubicBezTo>
                  <a:cubicBezTo>
                    <a:pt x="270312" y="612988"/>
                    <a:pt x="270312" y="623867"/>
                    <a:pt x="270312" y="637465"/>
                  </a:cubicBezTo>
                  <a:cubicBezTo>
                    <a:pt x="270312" y="648343"/>
                    <a:pt x="270312" y="661942"/>
                    <a:pt x="264872" y="670101"/>
                  </a:cubicBezTo>
                  <a:cubicBezTo>
                    <a:pt x="273032" y="672820"/>
                    <a:pt x="278471" y="672820"/>
                    <a:pt x="283910" y="672820"/>
                  </a:cubicBezTo>
                  <a:lnTo>
                    <a:pt x="283910" y="672820"/>
                  </a:lnTo>
                  <a:close/>
                </a:path>
              </a:pathLst>
            </a:custGeom>
            <a:grpFill/>
            <a:ln w="27168" cap="flat">
              <a:noFill/>
              <a:prstDash val="solid"/>
              <a:miter/>
            </a:ln>
          </p:spPr>
          <p:txBody>
            <a:bodyPr rtlCol="0" anchor="ctr"/>
            <a:lstStyle/>
            <a:p>
              <a:endParaRPr/>
            </a:p>
          </p:txBody>
        </p:sp>
        <p:sp>
          <p:nvSpPr>
            <p:cNvPr id="46" name="Freeform: Shape 45">
              <a:extLst>
                <a:ext uri="{FF2B5EF4-FFF2-40B4-BE49-F238E27FC236}">
                  <a16:creationId xmlns:a16="http://schemas.microsoft.com/office/drawing/2014/main" id="{91CD0877-E703-46CC-91C2-0B64DCDDC22E}"/>
                </a:ext>
              </a:extLst>
            </p:cNvPr>
            <p:cNvSpPr/>
            <p:nvPr/>
          </p:nvSpPr>
          <p:spPr bwMode="black">
            <a:xfrm>
              <a:off x="8652924" y="4192158"/>
              <a:ext cx="516735" cy="788700"/>
            </a:xfrm>
            <a:custGeom>
              <a:avLst/>
              <a:gdLst>
                <a:gd name="connsiteX0" fmla="*/ 464616 w 516735"/>
                <a:gd name="connsiteY0" fmla="*/ 436210 h 788699"/>
                <a:gd name="connsiteX1" fmla="*/ 445578 w 516735"/>
                <a:gd name="connsiteY1" fmla="*/ 455248 h 788699"/>
                <a:gd name="connsiteX2" fmla="*/ 404783 w 516735"/>
                <a:gd name="connsiteY2" fmla="*/ 466126 h 788699"/>
                <a:gd name="connsiteX3" fmla="*/ 385746 w 516735"/>
                <a:gd name="connsiteY3" fmla="*/ 479725 h 788699"/>
                <a:gd name="connsiteX4" fmla="*/ 388466 w 516735"/>
                <a:gd name="connsiteY4" fmla="*/ 512361 h 788699"/>
                <a:gd name="connsiteX5" fmla="*/ 388466 w 516735"/>
                <a:gd name="connsiteY5" fmla="*/ 544997 h 788699"/>
                <a:gd name="connsiteX6" fmla="*/ 388466 w 516735"/>
                <a:gd name="connsiteY6" fmla="*/ 566754 h 788699"/>
                <a:gd name="connsiteX7" fmla="*/ 391185 w 516735"/>
                <a:gd name="connsiteY7" fmla="*/ 632026 h 788699"/>
                <a:gd name="connsiteX8" fmla="*/ 393905 w 516735"/>
                <a:gd name="connsiteY8" fmla="*/ 683699 h 788699"/>
                <a:gd name="connsiteX9" fmla="*/ 377587 w 516735"/>
                <a:gd name="connsiteY9" fmla="*/ 724494 h 788699"/>
                <a:gd name="connsiteX10" fmla="*/ 361269 w 516735"/>
                <a:gd name="connsiteY10" fmla="*/ 719054 h 788699"/>
                <a:gd name="connsiteX11" fmla="*/ 353110 w 516735"/>
                <a:gd name="connsiteY11" fmla="*/ 702737 h 788699"/>
                <a:gd name="connsiteX12" fmla="*/ 350390 w 516735"/>
                <a:gd name="connsiteY12" fmla="*/ 686419 h 788699"/>
                <a:gd name="connsiteX13" fmla="*/ 353110 w 516735"/>
                <a:gd name="connsiteY13" fmla="*/ 659222 h 788699"/>
                <a:gd name="connsiteX14" fmla="*/ 353110 w 516735"/>
                <a:gd name="connsiteY14" fmla="*/ 656502 h 788699"/>
                <a:gd name="connsiteX15" fmla="*/ 317754 w 516735"/>
                <a:gd name="connsiteY15" fmla="*/ 708176 h 788699"/>
                <a:gd name="connsiteX16" fmla="*/ 241604 w 516735"/>
                <a:gd name="connsiteY16" fmla="*/ 735372 h 788699"/>
                <a:gd name="connsiteX17" fmla="*/ 187211 w 516735"/>
                <a:gd name="connsiteY17" fmla="*/ 727214 h 788699"/>
                <a:gd name="connsiteX18" fmla="*/ 135537 w 516735"/>
                <a:gd name="connsiteY18" fmla="*/ 694578 h 788699"/>
                <a:gd name="connsiteX19" fmla="*/ 86583 w 516735"/>
                <a:gd name="connsiteY19" fmla="*/ 621147 h 788699"/>
                <a:gd name="connsiteX20" fmla="*/ 67546 w 516735"/>
                <a:gd name="connsiteY20" fmla="*/ 555875 h 788699"/>
                <a:gd name="connsiteX21" fmla="*/ 59387 w 516735"/>
                <a:gd name="connsiteY21" fmla="*/ 509641 h 788699"/>
                <a:gd name="connsiteX22" fmla="*/ 59387 w 516735"/>
                <a:gd name="connsiteY22" fmla="*/ 468846 h 788699"/>
                <a:gd name="connsiteX23" fmla="*/ 86583 w 516735"/>
                <a:gd name="connsiteY23" fmla="*/ 302947 h 788699"/>
                <a:gd name="connsiteX24" fmla="*/ 108341 w 516735"/>
                <a:gd name="connsiteY24" fmla="*/ 224077 h 788699"/>
                <a:gd name="connsiteX25" fmla="*/ 146416 w 516735"/>
                <a:gd name="connsiteY25" fmla="*/ 145207 h 788699"/>
                <a:gd name="connsiteX26" fmla="*/ 198090 w 516735"/>
                <a:gd name="connsiteY26" fmla="*/ 85375 h 788699"/>
                <a:gd name="connsiteX27" fmla="*/ 228006 w 516735"/>
                <a:gd name="connsiteY27" fmla="*/ 69057 h 788699"/>
                <a:gd name="connsiteX28" fmla="*/ 268801 w 516735"/>
                <a:gd name="connsiteY28" fmla="*/ 58178 h 788699"/>
                <a:gd name="connsiteX29" fmla="*/ 274240 w 516735"/>
                <a:gd name="connsiteY29" fmla="*/ 58178 h 788699"/>
                <a:gd name="connsiteX30" fmla="*/ 295997 w 516735"/>
                <a:gd name="connsiteY30" fmla="*/ 60898 h 788699"/>
                <a:gd name="connsiteX31" fmla="*/ 331353 w 516735"/>
                <a:gd name="connsiteY31" fmla="*/ 71776 h 788699"/>
                <a:gd name="connsiteX32" fmla="*/ 350390 w 516735"/>
                <a:gd name="connsiteY32" fmla="*/ 93534 h 788699"/>
                <a:gd name="connsiteX33" fmla="*/ 353110 w 516735"/>
                <a:gd name="connsiteY33" fmla="*/ 74496 h 788699"/>
                <a:gd name="connsiteX34" fmla="*/ 358549 w 516735"/>
                <a:gd name="connsiteY34" fmla="*/ 63618 h 788699"/>
                <a:gd name="connsiteX35" fmla="*/ 366708 w 516735"/>
                <a:gd name="connsiteY35" fmla="*/ 58178 h 788699"/>
                <a:gd name="connsiteX36" fmla="*/ 374867 w 516735"/>
                <a:gd name="connsiteY36" fmla="*/ 63618 h 788699"/>
                <a:gd name="connsiteX37" fmla="*/ 383027 w 516735"/>
                <a:gd name="connsiteY37" fmla="*/ 82655 h 788699"/>
                <a:gd name="connsiteX38" fmla="*/ 385746 w 516735"/>
                <a:gd name="connsiteY38" fmla="*/ 126170 h 788699"/>
                <a:gd name="connsiteX39" fmla="*/ 388466 w 516735"/>
                <a:gd name="connsiteY39" fmla="*/ 186002 h 788699"/>
                <a:gd name="connsiteX40" fmla="*/ 391185 w 516735"/>
                <a:gd name="connsiteY40" fmla="*/ 237676 h 788699"/>
                <a:gd name="connsiteX41" fmla="*/ 374867 w 516735"/>
                <a:gd name="connsiteY41" fmla="*/ 278470 h 788699"/>
                <a:gd name="connsiteX42" fmla="*/ 358549 w 516735"/>
                <a:gd name="connsiteY42" fmla="*/ 273031 h 788699"/>
                <a:gd name="connsiteX43" fmla="*/ 350390 w 516735"/>
                <a:gd name="connsiteY43" fmla="*/ 256713 h 788699"/>
                <a:gd name="connsiteX44" fmla="*/ 347671 w 516735"/>
                <a:gd name="connsiteY44" fmla="*/ 240395 h 788699"/>
                <a:gd name="connsiteX45" fmla="*/ 347671 w 516735"/>
                <a:gd name="connsiteY45" fmla="*/ 213199 h 788699"/>
                <a:gd name="connsiteX46" fmla="*/ 344951 w 516735"/>
                <a:gd name="connsiteY46" fmla="*/ 194161 h 788699"/>
                <a:gd name="connsiteX47" fmla="*/ 339512 w 516735"/>
                <a:gd name="connsiteY47" fmla="*/ 150647 h 788699"/>
                <a:gd name="connsiteX48" fmla="*/ 323194 w 516735"/>
                <a:gd name="connsiteY48" fmla="*/ 112571 h 788699"/>
                <a:gd name="connsiteX49" fmla="*/ 293278 w 516735"/>
                <a:gd name="connsiteY49" fmla="*/ 101693 h 788699"/>
                <a:gd name="connsiteX50" fmla="*/ 263361 w 516735"/>
                <a:gd name="connsiteY50" fmla="*/ 120730 h 788699"/>
                <a:gd name="connsiteX51" fmla="*/ 241604 w 516735"/>
                <a:gd name="connsiteY51" fmla="*/ 153366 h 788699"/>
                <a:gd name="connsiteX52" fmla="*/ 233445 w 516735"/>
                <a:gd name="connsiteY52" fmla="*/ 194161 h 788699"/>
                <a:gd name="connsiteX53" fmla="*/ 225286 w 516735"/>
                <a:gd name="connsiteY53" fmla="*/ 232236 h 788699"/>
                <a:gd name="connsiteX54" fmla="*/ 217127 w 516735"/>
                <a:gd name="connsiteY54" fmla="*/ 275751 h 788699"/>
                <a:gd name="connsiteX55" fmla="*/ 211688 w 516735"/>
                <a:gd name="connsiteY55" fmla="*/ 316545 h 788699"/>
                <a:gd name="connsiteX56" fmla="*/ 206249 w 516735"/>
                <a:gd name="connsiteY56" fmla="*/ 354621 h 788699"/>
                <a:gd name="connsiteX57" fmla="*/ 200809 w 516735"/>
                <a:gd name="connsiteY57" fmla="*/ 398135 h 788699"/>
                <a:gd name="connsiteX58" fmla="*/ 195370 w 516735"/>
                <a:gd name="connsiteY58" fmla="*/ 438930 h 788699"/>
                <a:gd name="connsiteX59" fmla="*/ 192650 w 516735"/>
                <a:gd name="connsiteY59" fmla="*/ 474286 h 788699"/>
                <a:gd name="connsiteX60" fmla="*/ 195370 w 516735"/>
                <a:gd name="connsiteY60" fmla="*/ 525959 h 788699"/>
                <a:gd name="connsiteX61" fmla="*/ 208968 w 516735"/>
                <a:gd name="connsiteY61" fmla="*/ 596670 h 788699"/>
                <a:gd name="connsiteX62" fmla="*/ 214407 w 516735"/>
                <a:gd name="connsiteY62" fmla="*/ 623867 h 788699"/>
                <a:gd name="connsiteX63" fmla="*/ 228006 w 516735"/>
                <a:gd name="connsiteY63" fmla="*/ 656502 h 788699"/>
                <a:gd name="connsiteX64" fmla="*/ 271520 w 516735"/>
                <a:gd name="connsiteY64" fmla="*/ 689138 h 788699"/>
                <a:gd name="connsiteX65" fmla="*/ 306876 w 516735"/>
                <a:gd name="connsiteY65" fmla="*/ 664661 h 788699"/>
                <a:gd name="connsiteX66" fmla="*/ 331353 w 516735"/>
                <a:gd name="connsiteY66" fmla="*/ 602109 h 788699"/>
                <a:gd name="connsiteX67" fmla="*/ 336792 w 516735"/>
                <a:gd name="connsiteY67" fmla="*/ 544997 h 788699"/>
                <a:gd name="connsiteX68" fmla="*/ 336792 w 516735"/>
                <a:gd name="connsiteY68" fmla="*/ 498762 h 788699"/>
                <a:gd name="connsiteX69" fmla="*/ 336792 w 516735"/>
                <a:gd name="connsiteY69" fmla="*/ 490603 h 788699"/>
                <a:gd name="connsiteX70" fmla="*/ 320474 w 516735"/>
                <a:gd name="connsiteY70" fmla="*/ 477005 h 788699"/>
                <a:gd name="connsiteX71" fmla="*/ 282399 w 516735"/>
                <a:gd name="connsiteY71" fmla="*/ 479725 h 788699"/>
                <a:gd name="connsiteX72" fmla="*/ 252483 w 516735"/>
                <a:gd name="connsiteY72" fmla="*/ 474286 h 788699"/>
                <a:gd name="connsiteX73" fmla="*/ 247044 w 516735"/>
                <a:gd name="connsiteY73" fmla="*/ 466126 h 788699"/>
                <a:gd name="connsiteX74" fmla="*/ 249763 w 516735"/>
                <a:gd name="connsiteY74" fmla="*/ 457968 h 788699"/>
                <a:gd name="connsiteX75" fmla="*/ 268801 w 516735"/>
                <a:gd name="connsiteY75" fmla="*/ 447089 h 788699"/>
                <a:gd name="connsiteX76" fmla="*/ 312315 w 516735"/>
                <a:gd name="connsiteY76" fmla="*/ 436210 h 788699"/>
                <a:gd name="connsiteX77" fmla="*/ 353110 w 516735"/>
                <a:gd name="connsiteY77" fmla="*/ 430771 h 788699"/>
                <a:gd name="connsiteX78" fmla="*/ 385746 w 516735"/>
                <a:gd name="connsiteY78" fmla="*/ 430771 h 788699"/>
                <a:gd name="connsiteX79" fmla="*/ 437420 w 516735"/>
                <a:gd name="connsiteY79" fmla="*/ 428051 h 788699"/>
                <a:gd name="connsiteX80" fmla="*/ 464616 w 516735"/>
                <a:gd name="connsiteY80" fmla="*/ 436210 h 78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516735" h="788699">
                  <a:moveTo>
                    <a:pt x="464616" y="436210"/>
                  </a:moveTo>
                  <a:cubicBezTo>
                    <a:pt x="464616" y="447089"/>
                    <a:pt x="453738" y="452528"/>
                    <a:pt x="445578" y="455248"/>
                  </a:cubicBezTo>
                  <a:cubicBezTo>
                    <a:pt x="434700" y="460687"/>
                    <a:pt x="415662" y="463407"/>
                    <a:pt x="404783" y="466126"/>
                  </a:cubicBezTo>
                  <a:cubicBezTo>
                    <a:pt x="393905" y="466126"/>
                    <a:pt x="385746" y="468846"/>
                    <a:pt x="385746" y="479725"/>
                  </a:cubicBezTo>
                  <a:cubicBezTo>
                    <a:pt x="385746" y="487884"/>
                    <a:pt x="388466" y="506921"/>
                    <a:pt x="388466" y="512361"/>
                  </a:cubicBezTo>
                  <a:cubicBezTo>
                    <a:pt x="388466" y="515080"/>
                    <a:pt x="388466" y="539557"/>
                    <a:pt x="388466" y="544997"/>
                  </a:cubicBezTo>
                  <a:cubicBezTo>
                    <a:pt x="388466" y="550436"/>
                    <a:pt x="388466" y="558595"/>
                    <a:pt x="388466" y="566754"/>
                  </a:cubicBezTo>
                  <a:cubicBezTo>
                    <a:pt x="388466" y="591231"/>
                    <a:pt x="388466" y="621147"/>
                    <a:pt x="391185" y="632026"/>
                  </a:cubicBezTo>
                  <a:cubicBezTo>
                    <a:pt x="393905" y="653783"/>
                    <a:pt x="393905" y="661942"/>
                    <a:pt x="393905" y="683699"/>
                  </a:cubicBezTo>
                  <a:cubicBezTo>
                    <a:pt x="393905" y="694578"/>
                    <a:pt x="393905" y="724494"/>
                    <a:pt x="377587" y="724494"/>
                  </a:cubicBezTo>
                  <a:cubicBezTo>
                    <a:pt x="369428" y="724494"/>
                    <a:pt x="366708" y="721774"/>
                    <a:pt x="361269" y="719054"/>
                  </a:cubicBezTo>
                  <a:cubicBezTo>
                    <a:pt x="355830" y="716335"/>
                    <a:pt x="353110" y="708176"/>
                    <a:pt x="353110" y="702737"/>
                  </a:cubicBezTo>
                  <a:cubicBezTo>
                    <a:pt x="350390" y="694578"/>
                    <a:pt x="350390" y="689138"/>
                    <a:pt x="350390" y="686419"/>
                  </a:cubicBezTo>
                  <a:cubicBezTo>
                    <a:pt x="350390" y="678260"/>
                    <a:pt x="353110" y="672820"/>
                    <a:pt x="353110" y="659222"/>
                  </a:cubicBezTo>
                  <a:lnTo>
                    <a:pt x="353110" y="656502"/>
                  </a:lnTo>
                  <a:cubicBezTo>
                    <a:pt x="347671" y="675540"/>
                    <a:pt x="334073" y="694578"/>
                    <a:pt x="317754" y="708176"/>
                  </a:cubicBezTo>
                  <a:cubicBezTo>
                    <a:pt x="293278" y="727214"/>
                    <a:pt x="274240" y="735372"/>
                    <a:pt x="241604" y="735372"/>
                  </a:cubicBezTo>
                  <a:cubicBezTo>
                    <a:pt x="222566" y="735372"/>
                    <a:pt x="203529" y="732653"/>
                    <a:pt x="187211" y="727214"/>
                  </a:cubicBezTo>
                  <a:cubicBezTo>
                    <a:pt x="165454" y="719054"/>
                    <a:pt x="149136" y="708176"/>
                    <a:pt x="135537" y="694578"/>
                  </a:cubicBezTo>
                  <a:cubicBezTo>
                    <a:pt x="113780" y="672820"/>
                    <a:pt x="100182" y="648343"/>
                    <a:pt x="86583" y="621147"/>
                  </a:cubicBezTo>
                  <a:cubicBezTo>
                    <a:pt x="75705" y="599390"/>
                    <a:pt x="70266" y="580352"/>
                    <a:pt x="67546" y="555875"/>
                  </a:cubicBezTo>
                  <a:cubicBezTo>
                    <a:pt x="64826" y="539557"/>
                    <a:pt x="62107" y="525959"/>
                    <a:pt x="59387" y="509641"/>
                  </a:cubicBezTo>
                  <a:cubicBezTo>
                    <a:pt x="56667" y="493323"/>
                    <a:pt x="59387" y="485164"/>
                    <a:pt x="59387" y="468846"/>
                  </a:cubicBezTo>
                  <a:cubicBezTo>
                    <a:pt x="59387" y="414453"/>
                    <a:pt x="72985" y="362780"/>
                    <a:pt x="86583" y="302947"/>
                  </a:cubicBezTo>
                  <a:cubicBezTo>
                    <a:pt x="92023" y="275751"/>
                    <a:pt x="100182" y="248554"/>
                    <a:pt x="108341" y="224077"/>
                  </a:cubicBezTo>
                  <a:cubicBezTo>
                    <a:pt x="116500" y="196881"/>
                    <a:pt x="130098" y="169684"/>
                    <a:pt x="146416" y="145207"/>
                  </a:cubicBezTo>
                  <a:cubicBezTo>
                    <a:pt x="160014" y="123450"/>
                    <a:pt x="176332" y="101693"/>
                    <a:pt x="198090" y="85375"/>
                  </a:cubicBezTo>
                  <a:cubicBezTo>
                    <a:pt x="206249" y="77216"/>
                    <a:pt x="217127" y="71776"/>
                    <a:pt x="228006" y="69057"/>
                  </a:cubicBezTo>
                  <a:cubicBezTo>
                    <a:pt x="241604" y="63618"/>
                    <a:pt x="255202" y="58178"/>
                    <a:pt x="268801" y="58178"/>
                  </a:cubicBezTo>
                  <a:cubicBezTo>
                    <a:pt x="271520" y="58178"/>
                    <a:pt x="274240" y="58178"/>
                    <a:pt x="274240" y="58178"/>
                  </a:cubicBezTo>
                  <a:cubicBezTo>
                    <a:pt x="279679" y="58178"/>
                    <a:pt x="285119" y="58178"/>
                    <a:pt x="295997" y="60898"/>
                  </a:cubicBezTo>
                  <a:cubicBezTo>
                    <a:pt x="309595" y="63618"/>
                    <a:pt x="320474" y="66337"/>
                    <a:pt x="331353" y="71776"/>
                  </a:cubicBezTo>
                  <a:cubicBezTo>
                    <a:pt x="339512" y="77216"/>
                    <a:pt x="347671" y="85375"/>
                    <a:pt x="350390" y="93534"/>
                  </a:cubicBezTo>
                  <a:cubicBezTo>
                    <a:pt x="350390" y="88095"/>
                    <a:pt x="353110" y="79936"/>
                    <a:pt x="353110" y="74496"/>
                  </a:cubicBezTo>
                  <a:cubicBezTo>
                    <a:pt x="355830" y="71776"/>
                    <a:pt x="355830" y="69057"/>
                    <a:pt x="358549" y="63618"/>
                  </a:cubicBezTo>
                  <a:cubicBezTo>
                    <a:pt x="361269" y="60898"/>
                    <a:pt x="363989" y="58178"/>
                    <a:pt x="366708" y="58178"/>
                  </a:cubicBezTo>
                  <a:cubicBezTo>
                    <a:pt x="369428" y="58178"/>
                    <a:pt x="372148" y="60898"/>
                    <a:pt x="374867" y="63618"/>
                  </a:cubicBezTo>
                  <a:cubicBezTo>
                    <a:pt x="377587" y="69057"/>
                    <a:pt x="380307" y="77216"/>
                    <a:pt x="383027" y="82655"/>
                  </a:cubicBezTo>
                  <a:cubicBezTo>
                    <a:pt x="383027" y="90814"/>
                    <a:pt x="385746" y="107132"/>
                    <a:pt x="385746" y="126170"/>
                  </a:cubicBezTo>
                  <a:cubicBezTo>
                    <a:pt x="385746" y="150647"/>
                    <a:pt x="385746" y="177843"/>
                    <a:pt x="388466" y="186002"/>
                  </a:cubicBezTo>
                  <a:cubicBezTo>
                    <a:pt x="391185" y="207759"/>
                    <a:pt x="391185" y="215918"/>
                    <a:pt x="391185" y="237676"/>
                  </a:cubicBezTo>
                  <a:cubicBezTo>
                    <a:pt x="391185" y="248554"/>
                    <a:pt x="391185" y="278470"/>
                    <a:pt x="374867" y="278470"/>
                  </a:cubicBezTo>
                  <a:cubicBezTo>
                    <a:pt x="366708" y="278470"/>
                    <a:pt x="363989" y="275751"/>
                    <a:pt x="358549" y="273031"/>
                  </a:cubicBezTo>
                  <a:cubicBezTo>
                    <a:pt x="353110" y="270311"/>
                    <a:pt x="350390" y="262152"/>
                    <a:pt x="350390" y="256713"/>
                  </a:cubicBezTo>
                  <a:cubicBezTo>
                    <a:pt x="350390" y="251274"/>
                    <a:pt x="347671" y="245834"/>
                    <a:pt x="347671" y="240395"/>
                  </a:cubicBezTo>
                  <a:cubicBezTo>
                    <a:pt x="347671" y="232236"/>
                    <a:pt x="347671" y="224077"/>
                    <a:pt x="347671" y="213199"/>
                  </a:cubicBezTo>
                  <a:cubicBezTo>
                    <a:pt x="347671" y="207759"/>
                    <a:pt x="347671" y="199600"/>
                    <a:pt x="344951" y="194161"/>
                  </a:cubicBezTo>
                  <a:cubicBezTo>
                    <a:pt x="342232" y="180563"/>
                    <a:pt x="342232" y="164245"/>
                    <a:pt x="339512" y="150647"/>
                  </a:cubicBezTo>
                  <a:cubicBezTo>
                    <a:pt x="336792" y="137048"/>
                    <a:pt x="331353" y="123450"/>
                    <a:pt x="323194" y="112571"/>
                  </a:cubicBezTo>
                  <a:cubicBezTo>
                    <a:pt x="317754" y="104412"/>
                    <a:pt x="304156" y="101693"/>
                    <a:pt x="293278" y="101693"/>
                  </a:cubicBezTo>
                  <a:cubicBezTo>
                    <a:pt x="279679" y="101693"/>
                    <a:pt x="271520" y="109852"/>
                    <a:pt x="263361" y="120730"/>
                  </a:cubicBezTo>
                  <a:cubicBezTo>
                    <a:pt x="257922" y="131609"/>
                    <a:pt x="247044" y="139768"/>
                    <a:pt x="241604" y="153366"/>
                  </a:cubicBezTo>
                  <a:cubicBezTo>
                    <a:pt x="236165" y="166964"/>
                    <a:pt x="233445" y="180563"/>
                    <a:pt x="233445" y="194161"/>
                  </a:cubicBezTo>
                  <a:cubicBezTo>
                    <a:pt x="233445" y="207759"/>
                    <a:pt x="230725" y="218638"/>
                    <a:pt x="225286" y="232236"/>
                  </a:cubicBezTo>
                  <a:cubicBezTo>
                    <a:pt x="219847" y="245834"/>
                    <a:pt x="219847" y="262152"/>
                    <a:pt x="217127" y="275751"/>
                  </a:cubicBezTo>
                  <a:cubicBezTo>
                    <a:pt x="214407" y="289349"/>
                    <a:pt x="214407" y="302947"/>
                    <a:pt x="211688" y="316545"/>
                  </a:cubicBezTo>
                  <a:cubicBezTo>
                    <a:pt x="211688" y="330144"/>
                    <a:pt x="206249" y="341022"/>
                    <a:pt x="206249" y="354621"/>
                  </a:cubicBezTo>
                  <a:cubicBezTo>
                    <a:pt x="203529" y="368219"/>
                    <a:pt x="203529" y="381817"/>
                    <a:pt x="200809" y="398135"/>
                  </a:cubicBezTo>
                  <a:cubicBezTo>
                    <a:pt x="198090" y="411733"/>
                    <a:pt x="198090" y="425332"/>
                    <a:pt x="195370" y="438930"/>
                  </a:cubicBezTo>
                  <a:cubicBezTo>
                    <a:pt x="195370" y="449809"/>
                    <a:pt x="192650" y="463407"/>
                    <a:pt x="192650" y="474286"/>
                  </a:cubicBezTo>
                  <a:cubicBezTo>
                    <a:pt x="192650" y="490603"/>
                    <a:pt x="195370" y="509641"/>
                    <a:pt x="195370" y="525959"/>
                  </a:cubicBezTo>
                  <a:cubicBezTo>
                    <a:pt x="195370" y="550436"/>
                    <a:pt x="203529" y="572193"/>
                    <a:pt x="208968" y="596670"/>
                  </a:cubicBezTo>
                  <a:cubicBezTo>
                    <a:pt x="211688" y="604829"/>
                    <a:pt x="211688" y="615708"/>
                    <a:pt x="214407" y="623867"/>
                  </a:cubicBezTo>
                  <a:cubicBezTo>
                    <a:pt x="217127" y="634745"/>
                    <a:pt x="222566" y="645624"/>
                    <a:pt x="228006" y="656502"/>
                  </a:cubicBezTo>
                  <a:cubicBezTo>
                    <a:pt x="236165" y="670101"/>
                    <a:pt x="252483" y="689138"/>
                    <a:pt x="271520" y="689138"/>
                  </a:cubicBezTo>
                  <a:cubicBezTo>
                    <a:pt x="287838" y="689138"/>
                    <a:pt x="298717" y="675540"/>
                    <a:pt x="306876" y="664661"/>
                  </a:cubicBezTo>
                  <a:cubicBezTo>
                    <a:pt x="320474" y="645624"/>
                    <a:pt x="325914" y="623867"/>
                    <a:pt x="331353" y="602109"/>
                  </a:cubicBezTo>
                  <a:cubicBezTo>
                    <a:pt x="334073" y="583072"/>
                    <a:pt x="336792" y="564034"/>
                    <a:pt x="336792" y="544997"/>
                  </a:cubicBezTo>
                  <a:cubicBezTo>
                    <a:pt x="336792" y="531398"/>
                    <a:pt x="336792" y="512361"/>
                    <a:pt x="336792" y="498762"/>
                  </a:cubicBezTo>
                  <a:cubicBezTo>
                    <a:pt x="336792" y="496043"/>
                    <a:pt x="336792" y="493323"/>
                    <a:pt x="336792" y="490603"/>
                  </a:cubicBezTo>
                  <a:cubicBezTo>
                    <a:pt x="336792" y="479725"/>
                    <a:pt x="336792" y="477005"/>
                    <a:pt x="320474" y="477005"/>
                  </a:cubicBezTo>
                  <a:cubicBezTo>
                    <a:pt x="309595" y="477005"/>
                    <a:pt x="295997" y="479725"/>
                    <a:pt x="282399" y="479725"/>
                  </a:cubicBezTo>
                  <a:cubicBezTo>
                    <a:pt x="271520" y="479725"/>
                    <a:pt x="260642" y="479725"/>
                    <a:pt x="252483" y="474286"/>
                  </a:cubicBezTo>
                  <a:cubicBezTo>
                    <a:pt x="249763" y="471566"/>
                    <a:pt x="247044" y="468846"/>
                    <a:pt x="247044" y="466126"/>
                  </a:cubicBezTo>
                  <a:cubicBezTo>
                    <a:pt x="247044" y="463407"/>
                    <a:pt x="247044" y="460687"/>
                    <a:pt x="249763" y="457968"/>
                  </a:cubicBezTo>
                  <a:cubicBezTo>
                    <a:pt x="255202" y="452528"/>
                    <a:pt x="260642" y="449809"/>
                    <a:pt x="268801" y="447089"/>
                  </a:cubicBezTo>
                  <a:cubicBezTo>
                    <a:pt x="282399" y="441650"/>
                    <a:pt x="295997" y="438930"/>
                    <a:pt x="312315" y="436210"/>
                  </a:cubicBezTo>
                  <a:cubicBezTo>
                    <a:pt x="325914" y="433491"/>
                    <a:pt x="339512" y="433491"/>
                    <a:pt x="353110" y="430771"/>
                  </a:cubicBezTo>
                  <a:cubicBezTo>
                    <a:pt x="363989" y="430771"/>
                    <a:pt x="374867" y="430771"/>
                    <a:pt x="385746" y="430771"/>
                  </a:cubicBezTo>
                  <a:cubicBezTo>
                    <a:pt x="402064" y="430771"/>
                    <a:pt x="426541" y="428051"/>
                    <a:pt x="437420" y="428051"/>
                  </a:cubicBezTo>
                  <a:cubicBezTo>
                    <a:pt x="451018" y="422612"/>
                    <a:pt x="464616" y="425332"/>
                    <a:pt x="464616" y="436210"/>
                  </a:cubicBezTo>
                </a:path>
              </a:pathLst>
            </a:custGeom>
            <a:grpFill/>
            <a:ln w="27168" cap="flat">
              <a:noFill/>
              <a:prstDash val="solid"/>
              <a:miter/>
            </a:ln>
          </p:spPr>
          <p:txBody>
            <a:bodyPr rtlCol="0" anchor="ctr"/>
            <a:lstStyle/>
            <a:p>
              <a:endParaRPr/>
            </a:p>
          </p:txBody>
        </p:sp>
        <p:sp>
          <p:nvSpPr>
            <p:cNvPr id="47" name="Freeform: Shape 46">
              <a:extLst>
                <a:ext uri="{FF2B5EF4-FFF2-40B4-BE49-F238E27FC236}">
                  <a16:creationId xmlns:a16="http://schemas.microsoft.com/office/drawing/2014/main" id="{5D27D3A3-0135-48AE-8310-53F0B4338891}"/>
                </a:ext>
              </a:extLst>
            </p:cNvPr>
            <p:cNvSpPr/>
            <p:nvPr/>
          </p:nvSpPr>
          <p:spPr bwMode="black">
            <a:xfrm>
              <a:off x="9053923" y="4178559"/>
              <a:ext cx="625521" cy="788700"/>
            </a:xfrm>
            <a:custGeom>
              <a:avLst/>
              <a:gdLst>
                <a:gd name="connsiteX0" fmla="*/ 536838 w 625521"/>
                <a:gd name="connsiteY0" fmla="*/ 680979 h 788699"/>
                <a:gd name="connsiteX1" fmla="*/ 574913 w 625521"/>
                <a:gd name="connsiteY1" fmla="*/ 697297 h 788699"/>
                <a:gd name="connsiteX2" fmla="*/ 566755 w 625521"/>
                <a:gd name="connsiteY2" fmla="*/ 713615 h 788699"/>
                <a:gd name="connsiteX3" fmla="*/ 550437 w 625521"/>
                <a:gd name="connsiteY3" fmla="*/ 721774 h 788699"/>
                <a:gd name="connsiteX4" fmla="*/ 528680 w 625521"/>
                <a:gd name="connsiteY4" fmla="*/ 724494 h 788699"/>
                <a:gd name="connsiteX5" fmla="*/ 417174 w 625521"/>
                <a:gd name="connsiteY5" fmla="*/ 724494 h 788699"/>
                <a:gd name="connsiteX6" fmla="*/ 398136 w 625521"/>
                <a:gd name="connsiteY6" fmla="*/ 724494 h 788699"/>
                <a:gd name="connsiteX7" fmla="*/ 373659 w 625521"/>
                <a:gd name="connsiteY7" fmla="*/ 724494 h 788699"/>
                <a:gd name="connsiteX8" fmla="*/ 346462 w 625521"/>
                <a:gd name="connsiteY8" fmla="*/ 719054 h 788699"/>
                <a:gd name="connsiteX9" fmla="*/ 330144 w 625521"/>
                <a:gd name="connsiteY9" fmla="*/ 702737 h 788699"/>
                <a:gd name="connsiteX10" fmla="*/ 335584 w 625521"/>
                <a:gd name="connsiteY10" fmla="*/ 694578 h 788699"/>
                <a:gd name="connsiteX11" fmla="*/ 357341 w 625521"/>
                <a:gd name="connsiteY11" fmla="*/ 686419 h 788699"/>
                <a:gd name="connsiteX12" fmla="*/ 395416 w 625521"/>
                <a:gd name="connsiteY12" fmla="*/ 680979 h 788699"/>
                <a:gd name="connsiteX13" fmla="*/ 381817 w 625521"/>
                <a:gd name="connsiteY13" fmla="*/ 656502 h 788699"/>
                <a:gd name="connsiteX14" fmla="*/ 379098 w 625521"/>
                <a:gd name="connsiteY14" fmla="*/ 585791 h 788699"/>
                <a:gd name="connsiteX15" fmla="*/ 379098 w 625521"/>
                <a:gd name="connsiteY15" fmla="*/ 517800 h 788699"/>
                <a:gd name="connsiteX16" fmla="*/ 379098 w 625521"/>
                <a:gd name="connsiteY16" fmla="*/ 474286 h 788699"/>
                <a:gd name="connsiteX17" fmla="*/ 379098 w 625521"/>
                <a:gd name="connsiteY17" fmla="*/ 430771 h 788699"/>
                <a:gd name="connsiteX18" fmla="*/ 381817 w 625521"/>
                <a:gd name="connsiteY18" fmla="*/ 411733 h 788699"/>
                <a:gd name="connsiteX19" fmla="*/ 379098 w 625521"/>
                <a:gd name="connsiteY19" fmla="*/ 400855 h 788699"/>
                <a:gd name="connsiteX20" fmla="*/ 370939 w 625521"/>
                <a:gd name="connsiteY20" fmla="*/ 398135 h 788699"/>
                <a:gd name="connsiteX21" fmla="*/ 338304 w 625521"/>
                <a:gd name="connsiteY21" fmla="*/ 400855 h 788699"/>
                <a:gd name="connsiteX22" fmla="*/ 289349 w 625521"/>
                <a:gd name="connsiteY22" fmla="*/ 403575 h 788699"/>
                <a:gd name="connsiteX23" fmla="*/ 264872 w 625521"/>
                <a:gd name="connsiteY23" fmla="*/ 400855 h 788699"/>
                <a:gd name="connsiteX24" fmla="*/ 259433 w 625521"/>
                <a:gd name="connsiteY24" fmla="*/ 406294 h 788699"/>
                <a:gd name="connsiteX25" fmla="*/ 259433 w 625521"/>
                <a:gd name="connsiteY25" fmla="*/ 425332 h 788699"/>
                <a:gd name="connsiteX26" fmla="*/ 259433 w 625521"/>
                <a:gd name="connsiteY26" fmla="*/ 449809 h 788699"/>
                <a:gd name="connsiteX27" fmla="*/ 259433 w 625521"/>
                <a:gd name="connsiteY27" fmla="*/ 471566 h 788699"/>
                <a:gd name="connsiteX28" fmla="*/ 259433 w 625521"/>
                <a:gd name="connsiteY28" fmla="*/ 504202 h 788699"/>
                <a:gd name="connsiteX29" fmla="*/ 259433 w 625521"/>
                <a:gd name="connsiteY29" fmla="*/ 509641 h 788699"/>
                <a:gd name="connsiteX30" fmla="*/ 256714 w 625521"/>
                <a:gd name="connsiteY30" fmla="*/ 542277 h 788699"/>
                <a:gd name="connsiteX31" fmla="*/ 256714 w 625521"/>
                <a:gd name="connsiteY31" fmla="*/ 577632 h 788699"/>
                <a:gd name="connsiteX32" fmla="*/ 256714 w 625521"/>
                <a:gd name="connsiteY32" fmla="*/ 612988 h 788699"/>
                <a:gd name="connsiteX33" fmla="*/ 253994 w 625521"/>
                <a:gd name="connsiteY33" fmla="*/ 656502 h 788699"/>
                <a:gd name="connsiteX34" fmla="*/ 256714 w 625521"/>
                <a:gd name="connsiteY34" fmla="*/ 678260 h 788699"/>
                <a:gd name="connsiteX35" fmla="*/ 286629 w 625521"/>
                <a:gd name="connsiteY35" fmla="*/ 694578 h 788699"/>
                <a:gd name="connsiteX36" fmla="*/ 281191 w 625521"/>
                <a:gd name="connsiteY36" fmla="*/ 710895 h 788699"/>
                <a:gd name="connsiteX37" fmla="*/ 264872 w 625521"/>
                <a:gd name="connsiteY37" fmla="*/ 719054 h 788699"/>
                <a:gd name="connsiteX38" fmla="*/ 243116 w 625521"/>
                <a:gd name="connsiteY38" fmla="*/ 721774 h 788699"/>
                <a:gd name="connsiteX39" fmla="*/ 243116 w 625521"/>
                <a:gd name="connsiteY39" fmla="*/ 721774 h 788699"/>
                <a:gd name="connsiteX40" fmla="*/ 232236 w 625521"/>
                <a:gd name="connsiteY40" fmla="*/ 727214 h 788699"/>
                <a:gd name="connsiteX41" fmla="*/ 224078 w 625521"/>
                <a:gd name="connsiteY41" fmla="*/ 735372 h 788699"/>
                <a:gd name="connsiteX42" fmla="*/ 213199 w 625521"/>
                <a:gd name="connsiteY42" fmla="*/ 738092 h 788699"/>
                <a:gd name="connsiteX43" fmla="*/ 183283 w 625521"/>
                <a:gd name="connsiteY43" fmla="*/ 727214 h 788699"/>
                <a:gd name="connsiteX44" fmla="*/ 175124 w 625521"/>
                <a:gd name="connsiteY44" fmla="*/ 719054 h 788699"/>
                <a:gd name="connsiteX45" fmla="*/ 145208 w 625521"/>
                <a:gd name="connsiteY45" fmla="*/ 719054 h 788699"/>
                <a:gd name="connsiteX46" fmla="*/ 126170 w 625521"/>
                <a:gd name="connsiteY46" fmla="*/ 719054 h 788699"/>
                <a:gd name="connsiteX47" fmla="*/ 101693 w 625521"/>
                <a:gd name="connsiteY47" fmla="*/ 719054 h 788699"/>
                <a:gd name="connsiteX48" fmla="*/ 74496 w 625521"/>
                <a:gd name="connsiteY48" fmla="*/ 713615 h 788699"/>
                <a:gd name="connsiteX49" fmla="*/ 58178 w 625521"/>
                <a:gd name="connsiteY49" fmla="*/ 697297 h 788699"/>
                <a:gd name="connsiteX50" fmla="*/ 63618 w 625521"/>
                <a:gd name="connsiteY50" fmla="*/ 689138 h 788699"/>
                <a:gd name="connsiteX51" fmla="*/ 85375 w 625521"/>
                <a:gd name="connsiteY51" fmla="*/ 680979 h 788699"/>
                <a:gd name="connsiteX52" fmla="*/ 131609 w 625521"/>
                <a:gd name="connsiteY52" fmla="*/ 675540 h 788699"/>
                <a:gd name="connsiteX53" fmla="*/ 131609 w 625521"/>
                <a:gd name="connsiteY53" fmla="*/ 667381 h 788699"/>
                <a:gd name="connsiteX54" fmla="*/ 131609 w 625521"/>
                <a:gd name="connsiteY54" fmla="*/ 651063 h 788699"/>
                <a:gd name="connsiteX55" fmla="*/ 131609 w 625521"/>
                <a:gd name="connsiteY55" fmla="*/ 618427 h 788699"/>
                <a:gd name="connsiteX56" fmla="*/ 131609 w 625521"/>
                <a:gd name="connsiteY56" fmla="*/ 580352 h 788699"/>
                <a:gd name="connsiteX57" fmla="*/ 131609 w 625521"/>
                <a:gd name="connsiteY57" fmla="*/ 531398 h 788699"/>
                <a:gd name="connsiteX58" fmla="*/ 131609 w 625521"/>
                <a:gd name="connsiteY58" fmla="*/ 466126 h 788699"/>
                <a:gd name="connsiteX59" fmla="*/ 131609 w 625521"/>
                <a:gd name="connsiteY59" fmla="*/ 422612 h 788699"/>
                <a:gd name="connsiteX60" fmla="*/ 131609 w 625521"/>
                <a:gd name="connsiteY60" fmla="*/ 411733 h 788699"/>
                <a:gd name="connsiteX61" fmla="*/ 131609 w 625521"/>
                <a:gd name="connsiteY61" fmla="*/ 398135 h 788699"/>
                <a:gd name="connsiteX62" fmla="*/ 126170 w 625521"/>
                <a:gd name="connsiteY62" fmla="*/ 389976 h 788699"/>
                <a:gd name="connsiteX63" fmla="*/ 101693 w 625521"/>
                <a:gd name="connsiteY63" fmla="*/ 387257 h 788699"/>
                <a:gd name="connsiteX64" fmla="*/ 77216 w 625521"/>
                <a:gd name="connsiteY64" fmla="*/ 376378 h 788699"/>
                <a:gd name="connsiteX65" fmla="*/ 82655 w 625521"/>
                <a:gd name="connsiteY65" fmla="*/ 368219 h 788699"/>
                <a:gd name="connsiteX66" fmla="*/ 98973 w 625521"/>
                <a:gd name="connsiteY66" fmla="*/ 360060 h 788699"/>
                <a:gd name="connsiteX67" fmla="*/ 118011 w 625521"/>
                <a:gd name="connsiteY67" fmla="*/ 357340 h 788699"/>
                <a:gd name="connsiteX68" fmla="*/ 131609 w 625521"/>
                <a:gd name="connsiteY68" fmla="*/ 351901 h 788699"/>
                <a:gd name="connsiteX69" fmla="*/ 131609 w 625521"/>
                <a:gd name="connsiteY69" fmla="*/ 343742 h 788699"/>
                <a:gd name="connsiteX70" fmla="*/ 131609 w 625521"/>
                <a:gd name="connsiteY70" fmla="*/ 270311 h 788699"/>
                <a:gd name="connsiteX71" fmla="*/ 137048 w 625521"/>
                <a:gd name="connsiteY71" fmla="*/ 145207 h 788699"/>
                <a:gd name="connsiteX72" fmla="*/ 139768 w 625521"/>
                <a:gd name="connsiteY72" fmla="*/ 123450 h 788699"/>
                <a:gd name="connsiteX73" fmla="*/ 123450 w 625521"/>
                <a:gd name="connsiteY73" fmla="*/ 123450 h 788699"/>
                <a:gd name="connsiteX74" fmla="*/ 118011 w 625521"/>
                <a:gd name="connsiteY74" fmla="*/ 123450 h 788699"/>
                <a:gd name="connsiteX75" fmla="*/ 101693 w 625521"/>
                <a:gd name="connsiteY75" fmla="*/ 123450 h 788699"/>
                <a:gd name="connsiteX76" fmla="*/ 74496 w 625521"/>
                <a:gd name="connsiteY76" fmla="*/ 118011 h 788699"/>
                <a:gd name="connsiteX77" fmla="*/ 58178 w 625521"/>
                <a:gd name="connsiteY77" fmla="*/ 101693 h 788699"/>
                <a:gd name="connsiteX78" fmla="*/ 63618 w 625521"/>
                <a:gd name="connsiteY78" fmla="*/ 93534 h 788699"/>
                <a:gd name="connsiteX79" fmla="*/ 85375 w 625521"/>
                <a:gd name="connsiteY79" fmla="*/ 85375 h 788699"/>
                <a:gd name="connsiteX80" fmla="*/ 137048 w 625521"/>
                <a:gd name="connsiteY80" fmla="*/ 82655 h 788699"/>
                <a:gd name="connsiteX81" fmla="*/ 147927 w 625521"/>
                <a:gd name="connsiteY81" fmla="*/ 82655 h 788699"/>
                <a:gd name="connsiteX82" fmla="*/ 186003 w 625521"/>
                <a:gd name="connsiteY82" fmla="*/ 58178 h 788699"/>
                <a:gd name="connsiteX83" fmla="*/ 226797 w 625521"/>
                <a:gd name="connsiteY83" fmla="*/ 79936 h 788699"/>
                <a:gd name="connsiteX84" fmla="*/ 253994 w 625521"/>
                <a:gd name="connsiteY84" fmla="*/ 79936 h 788699"/>
                <a:gd name="connsiteX85" fmla="*/ 294789 w 625521"/>
                <a:gd name="connsiteY85" fmla="*/ 96253 h 788699"/>
                <a:gd name="connsiteX86" fmla="*/ 283910 w 625521"/>
                <a:gd name="connsiteY86" fmla="*/ 112571 h 788699"/>
                <a:gd name="connsiteX87" fmla="*/ 267592 w 625521"/>
                <a:gd name="connsiteY87" fmla="*/ 120730 h 788699"/>
                <a:gd name="connsiteX88" fmla="*/ 245835 w 625521"/>
                <a:gd name="connsiteY88" fmla="*/ 123450 h 788699"/>
                <a:gd name="connsiteX89" fmla="*/ 237676 w 625521"/>
                <a:gd name="connsiteY89" fmla="*/ 123450 h 788699"/>
                <a:gd name="connsiteX90" fmla="*/ 240396 w 625521"/>
                <a:gd name="connsiteY90" fmla="*/ 128889 h 788699"/>
                <a:gd name="connsiteX91" fmla="*/ 251274 w 625521"/>
                <a:gd name="connsiteY91" fmla="*/ 177843 h 788699"/>
                <a:gd name="connsiteX92" fmla="*/ 256714 w 625521"/>
                <a:gd name="connsiteY92" fmla="*/ 226797 h 788699"/>
                <a:gd name="connsiteX93" fmla="*/ 262153 w 625521"/>
                <a:gd name="connsiteY93" fmla="*/ 273031 h 788699"/>
                <a:gd name="connsiteX94" fmla="*/ 262153 w 625521"/>
                <a:gd name="connsiteY94" fmla="*/ 289349 h 788699"/>
                <a:gd name="connsiteX95" fmla="*/ 262153 w 625521"/>
                <a:gd name="connsiteY95" fmla="*/ 297508 h 788699"/>
                <a:gd name="connsiteX96" fmla="*/ 264872 w 625521"/>
                <a:gd name="connsiteY96" fmla="*/ 321985 h 788699"/>
                <a:gd name="connsiteX97" fmla="*/ 270312 w 625521"/>
                <a:gd name="connsiteY97" fmla="*/ 335583 h 788699"/>
                <a:gd name="connsiteX98" fmla="*/ 270312 w 625521"/>
                <a:gd name="connsiteY98" fmla="*/ 338303 h 788699"/>
                <a:gd name="connsiteX99" fmla="*/ 270312 w 625521"/>
                <a:gd name="connsiteY99" fmla="*/ 346462 h 788699"/>
                <a:gd name="connsiteX100" fmla="*/ 278471 w 625521"/>
                <a:gd name="connsiteY100" fmla="*/ 354621 h 788699"/>
                <a:gd name="connsiteX101" fmla="*/ 338304 w 625521"/>
                <a:gd name="connsiteY101" fmla="*/ 349181 h 788699"/>
                <a:gd name="connsiteX102" fmla="*/ 365500 w 625521"/>
                <a:gd name="connsiteY102" fmla="*/ 349181 h 788699"/>
                <a:gd name="connsiteX103" fmla="*/ 381817 w 625521"/>
                <a:gd name="connsiteY103" fmla="*/ 349181 h 788699"/>
                <a:gd name="connsiteX104" fmla="*/ 392697 w 625521"/>
                <a:gd name="connsiteY104" fmla="*/ 338303 h 788699"/>
                <a:gd name="connsiteX105" fmla="*/ 389977 w 625521"/>
                <a:gd name="connsiteY105" fmla="*/ 313826 h 788699"/>
                <a:gd name="connsiteX106" fmla="*/ 392697 w 625521"/>
                <a:gd name="connsiteY106" fmla="*/ 262152 h 788699"/>
                <a:gd name="connsiteX107" fmla="*/ 395416 w 625521"/>
                <a:gd name="connsiteY107" fmla="*/ 224077 h 788699"/>
                <a:gd name="connsiteX108" fmla="*/ 398136 w 625521"/>
                <a:gd name="connsiteY108" fmla="*/ 177843 h 788699"/>
                <a:gd name="connsiteX109" fmla="*/ 395416 w 625521"/>
                <a:gd name="connsiteY109" fmla="*/ 153366 h 788699"/>
                <a:gd name="connsiteX110" fmla="*/ 395416 w 625521"/>
                <a:gd name="connsiteY110" fmla="*/ 137048 h 788699"/>
                <a:gd name="connsiteX111" fmla="*/ 379098 w 625521"/>
                <a:gd name="connsiteY111" fmla="*/ 137048 h 788699"/>
                <a:gd name="connsiteX112" fmla="*/ 351902 w 625521"/>
                <a:gd name="connsiteY112" fmla="*/ 131609 h 788699"/>
                <a:gd name="connsiteX113" fmla="*/ 338304 w 625521"/>
                <a:gd name="connsiteY113" fmla="*/ 115291 h 788699"/>
                <a:gd name="connsiteX114" fmla="*/ 343742 w 625521"/>
                <a:gd name="connsiteY114" fmla="*/ 107132 h 788699"/>
                <a:gd name="connsiteX115" fmla="*/ 362780 w 625521"/>
                <a:gd name="connsiteY115" fmla="*/ 98973 h 788699"/>
                <a:gd name="connsiteX116" fmla="*/ 395416 w 625521"/>
                <a:gd name="connsiteY116" fmla="*/ 96253 h 788699"/>
                <a:gd name="connsiteX117" fmla="*/ 403575 w 625521"/>
                <a:gd name="connsiteY117" fmla="*/ 90814 h 788699"/>
                <a:gd name="connsiteX118" fmla="*/ 422612 w 625521"/>
                <a:gd name="connsiteY118" fmla="*/ 88095 h 788699"/>
                <a:gd name="connsiteX119" fmla="*/ 428052 w 625521"/>
                <a:gd name="connsiteY119" fmla="*/ 88095 h 788699"/>
                <a:gd name="connsiteX120" fmla="*/ 447090 w 625521"/>
                <a:gd name="connsiteY120" fmla="*/ 90814 h 788699"/>
                <a:gd name="connsiteX121" fmla="*/ 455249 w 625521"/>
                <a:gd name="connsiteY121" fmla="*/ 96253 h 788699"/>
                <a:gd name="connsiteX122" fmla="*/ 525960 w 625521"/>
                <a:gd name="connsiteY122" fmla="*/ 93534 h 788699"/>
                <a:gd name="connsiteX123" fmla="*/ 561315 w 625521"/>
                <a:gd name="connsiteY123" fmla="*/ 109852 h 788699"/>
                <a:gd name="connsiteX124" fmla="*/ 555876 w 625521"/>
                <a:gd name="connsiteY124" fmla="*/ 126170 h 788699"/>
                <a:gd name="connsiteX125" fmla="*/ 539558 w 625521"/>
                <a:gd name="connsiteY125" fmla="*/ 134329 h 788699"/>
                <a:gd name="connsiteX126" fmla="*/ 517800 w 625521"/>
                <a:gd name="connsiteY126" fmla="*/ 137048 h 788699"/>
                <a:gd name="connsiteX127" fmla="*/ 477006 w 625521"/>
                <a:gd name="connsiteY127" fmla="*/ 137048 h 788699"/>
                <a:gd name="connsiteX128" fmla="*/ 485165 w 625521"/>
                <a:gd name="connsiteY128" fmla="*/ 161525 h 788699"/>
                <a:gd name="connsiteX129" fmla="*/ 496043 w 625521"/>
                <a:gd name="connsiteY129" fmla="*/ 210479 h 788699"/>
                <a:gd name="connsiteX130" fmla="*/ 501483 w 625521"/>
                <a:gd name="connsiteY130" fmla="*/ 251274 h 788699"/>
                <a:gd name="connsiteX131" fmla="*/ 506922 w 625521"/>
                <a:gd name="connsiteY131" fmla="*/ 292069 h 788699"/>
                <a:gd name="connsiteX132" fmla="*/ 506922 w 625521"/>
                <a:gd name="connsiteY132" fmla="*/ 321985 h 788699"/>
                <a:gd name="connsiteX133" fmla="*/ 509642 w 625521"/>
                <a:gd name="connsiteY133" fmla="*/ 341022 h 788699"/>
                <a:gd name="connsiteX134" fmla="*/ 509642 w 625521"/>
                <a:gd name="connsiteY134" fmla="*/ 343742 h 788699"/>
                <a:gd name="connsiteX135" fmla="*/ 517800 w 625521"/>
                <a:gd name="connsiteY135" fmla="*/ 349181 h 788699"/>
                <a:gd name="connsiteX136" fmla="*/ 528680 w 625521"/>
                <a:gd name="connsiteY136" fmla="*/ 349181 h 788699"/>
                <a:gd name="connsiteX137" fmla="*/ 550437 w 625521"/>
                <a:gd name="connsiteY137" fmla="*/ 357340 h 788699"/>
                <a:gd name="connsiteX138" fmla="*/ 550437 w 625521"/>
                <a:gd name="connsiteY138" fmla="*/ 362780 h 788699"/>
                <a:gd name="connsiteX139" fmla="*/ 534119 w 625521"/>
                <a:gd name="connsiteY139" fmla="*/ 384537 h 788699"/>
                <a:gd name="connsiteX140" fmla="*/ 520520 w 625521"/>
                <a:gd name="connsiteY140" fmla="*/ 389976 h 788699"/>
                <a:gd name="connsiteX141" fmla="*/ 512362 w 625521"/>
                <a:gd name="connsiteY141" fmla="*/ 395415 h 788699"/>
                <a:gd name="connsiteX142" fmla="*/ 512362 w 625521"/>
                <a:gd name="connsiteY142" fmla="*/ 398135 h 788699"/>
                <a:gd name="connsiteX143" fmla="*/ 512362 w 625521"/>
                <a:gd name="connsiteY143" fmla="*/ 409014 h 788699"/>
                <a:gd name="connsiteX144" fmla="*/ 512362 w 625521"/>
                <a:gd name="connsiteY144" fmla="*/ 414453 h 788699"/>
                <a:gd name="connsiteX145" fmla="*/ 512362 w 625521"/>
                <a:gd name="connsiteY145" fmla="*/ 438930 h 788699"/>
                <a:gd name="connsiteX146" fmla="*/ 515081 w 625521"/>
                <a:gd name="connsiteY146" fmla="*/ 504202 h 788699"/>
                <a:gd name="connsiteX147" fmla="*/ 520520 w 625521"/>
                <a:gd name="connsiteY147" fmla="*/ 572193 h 788699"/>
                <a:gd name="connsiteX148" fmla="*/ 517800 w 625521"/>
                <a:gd name="connsiteY148" fmla="*/ 604829 h 788699"/>
                <a:gd name="connsiteX149" fmla="*/ 512362 w 625521"/>
                <a:gd name="connsiteY149" fmla="*/ 661942 h 788699"/>
                <a:gd name="connsiteX150" fmla="*/ 509642 w 625521"/>
                <a:gd name="connsiteY150" fmla="*/ 670101 h 788699"/>
                <a:gd name="connsiteX151" fmla="*/ 512362 w 625521"/>
                <a:gd name="connsiteY151" fmla="*/ 680979 h 788699"/>
                <a:gd name="connsiteX152" fmla="*/ 512362 w 625521"/>
                <a:gd name="connsiteY152" fmla="*/ 686419 h 788699"/>
                <a:gd name="connsiteX153" fmla="*/ 536838 w 625521"/>
                <a:gd name="connsiteY153" fmla="*/ 680979 h 788699"/>
                <a:gd name="connsiteX154" fmla="*/ 536838 w 625521"/>
                <a:gd name="connsiteY154" fmla="*/ 680979 h 78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Lst>
              <a:rect l="l" t="t" r="r" b="b"/>
              <a:pathLst>
                <a:path w="625521" h="788699">
                  <a:moveTo>
                    <a:pt x="536838" y="680979"/>
                  </a:moveTo>
                  <a:cubicBezTo>
                    <a:pt x="550437" y="680979"/>
                    <a:pt x="574913" y="680979"/>
                    <a:pt x="574913" y="697297"/>
                  </a:cubicBezTo>
                  <a:cubicBezTo>
                    <a:pt x="574913" y="705456"/>
                    <a:pt x="572194" y="708176"/>
                    <a:pt x="566755" y="713615"/>
                  </a:cubicBezTo>
                  <a:cubicBezTo>
                    <a:pt x="561315" y="719054"/>
                    <a:pt x="555876" y="721774"/>
                    <a:pt x="550437" y="721774"/>
                  </a:cubicBezTo>
                  <a:cubicBezTo>
                    <a:pt x="539558" y="724494"/>
                    <a:pt x="534119" y="724494"/>
                    <a:pt x="528680" y="724494"/>
                  </a:cubicBezTo>
                  <a:cubicBezTo>
                    <a:pt x="517800" y="724494"/>
                    <a:pt x="428052" y="724494"/>
                    <a:pt x="417174" y="724494"/>
                  </a:cubicBezTo>
                  <a:cubicBezTo>
                    <a:pt x="403575" y="724494"/>
                    <a:pt x="414454" y="724494"/>
                    <a:pt x="398136" y="724494"/>
                  </a:cubicBezTo>
                  <a:cubicBezTo>
                    <a:pt x="389977" y="724494"/>
                    <a:pt x="381817" y="724494"/>
                    <a:pt x="373659" y="724494"/>
                  </a:cubicBezTo>
                  <a:cubicBezTo>
                    <a:pt x="365500" y="724494"/>
                    <a:pt x="354621" y="721774"/>
                    <a:pt x="346462" y="719054"/>
                  </a:cubicBezTo>
                  <a:cubicBezTo>
                    <a:pt x="338304" y="716335"/>
                    <a:pt x="330144" y="708176"/>
                    <a:pt x="330144" y="702737"/>
                  </a:cubicBezTo>
                  <a:cubicBezTo>
                    <a:pt x="330144" y="700017"/>
                    <a:pt x="330144" y="697297"/>
                    <a:pt x="335584" y="694578"/>
                  </a:cubicBezTo>
                  <a:cubicBezTo>
                    <a:pt x="341023" y="691858"/>
                    <a:pt x="351902" y="689138"/>
                    <a:pt x="357341" y="686419"/>
                  </a:cubicBezTo>
                  <a:cubicBezTo>
                    <a:pt x="373659" y="683699"/>
                    <a:pt x="387257" y="680979"/>
                    <a:pt x="395416" y="680979"/>
                  </a:cubicBezTo>
                  <a:cubicBezTo>
                    <a:pt x="387257" y="675540"/>
                    <a:pt x="384537" y="670101"/>
                    <a:pt x="381817" y="656502"/>
                  </a:cubicBezTo>
                  <a:cubicBezTo>
                    <a:pt x="379098" y="632026"/>
                    <a:pt x="379098" y="610268"/>
                    <a:pt x="379098" y="585791"/>
                  </a:cubicBezTo>
                  <a:cubicBezTo>
                    <a:pt x="379098" y="564034"/>
                    <a:pt x="379098" y="542277"/>
                    <a:pt x="379098" y="517800"/>
                  </a:cubicBezTo>
                  <a:cubicBezTo>
                    <a:pt x="379098" y="504202"/>
                    <a:pt x="379098" y="487884"/>
                    <a:pt x="379098" y="474286"/>
                  </a:cubicBezTo>
                  <a:cubicBezTo>
                    <a:pt x="379098" y="457968"/>
                    <a:pt x="376379" y="444369"/>
                    <a:pt x="379098" y="430771"/>
                  </a:cubicBezTo>
                  <a:cubicBezTo>
                    <a:pt x="379098" y="425332"/>
                    <a:pt x="381817" y="417173"/>
                    <a:pt x="381817" y="411733"/>
                  </a:cubicBezTo>
                  <a:cubicBezTo>
                    <a:pt x="381817" y="406294"/>
                    <a:pt x="381817" y="403575"/>
                    <a:pt x="379098" y="400855"/>
                  </a:cubicBezTo>
                  <a:cubicBezTo>
                    <a:pt x="376379" y="400855"/>
                    <a:pt x="373659" y="398135"/>
                    <a:pt x="370939" y="398135"/>
                  </a:cubicBezTo>
                  <a:cubicBezTo>
                    <a:pt x="360061" y="398135"/>
                    <a:pt x="343742" y="400855"/>
                    <a:pt x="338304" y="400855"/>
                  </a:cubicBezTo>
                  <a:cubicBezTo>
                    <a:pt x="330144" y="400855"/>
                    <a:pt x="319266" y="403575"/>
                    <a:pt x="289349" y="403575"/>
                  </a:cubicBezTo>
                  <a:cubicBezTo>
                    <a:pt x="275751" y="403575"/>
                    <a:pt x="267592" y="400855"/>
                    <a:pt x="264872" y="400855"/>
                  </a:cubicBezTo>
                  <a:cubicBezTo>
                    <a:pt x="262153" y="400855"/>
                    <a:pt x="259433" y="400855"/>
                    <a:pt x="259433" y="406294"/>
                  </a:cubicBezTo>
                  <a:cubicBezTo>
                    <a:pt x="259433" y="414453"/>
                    <a:pt x="259433" y="419892"/>
                    <a:pt x="259433" y="425332"/>
                  </a:cubicBezTo>
                  <a:cubicBezTo>
                    <a:pt x="259433" y="433491"/>
                    <a:pt x="259433" y="441650"/>
                    <a:pt x="259433" y="449809"/>
                  </a:cubicBezTo>
                  <a:cubicBezTo>
                    <a:pt x="259433" y="457968"/>
                    <a:pt x="259433" y="463407"/>
                    <a:pt x="259433" y="471566"/>
                  </a:cubicBezTo>
                  <a:cubicBezTo>
                    <a:pt x="259433" y="482445"/>
                    <a:pt x="259433" y="493323"/>
                    <a:pt x="259433" y="504202"/>
                  </a:cubicBezTo>
                  <a:cubicBezTo>
                    <a:pt x="259433" y="506921"/>
                    <a:pt x="259433" y="506921"/>
                    <a:pt x="259433" y="509641"/>
                  </a:cubicBezTo>
                  <a:cubicBezTo>
                    <a:pt x="259433" y="520520"/>
                    <a:pt x="256714" y="531398"/>
                    <a:pt x="256714" y="542277"/>
                  </a:cubicBezTo>
                  <a:cubicBezTo>
                    <a:pt x="256714" y="553156"/>
                    <a:pt x="256714" y="566754"/>
                    <a:pt x="256714" y="577632"/>
                  </a:cubicBezTo>
                  <a:cubicBezTo>
                    <a:pt x="256714" y="588511"/>
                    <a:pt x="256714" y="599390"/>
                    <a:pt x="256714" y="612988"/>
                  </a:cubicBezTo>
                  <a:cubicBezTo>
                    <a:pt x="256714" y="629306"/>
                    <a:pt x="253994" y="642904"/>
                    <a:pt x="253994" y="656502"/>
                  </a:cubicBezTo>
                  <a:cubicBezTo>
                    <a:pt x="253994" y="664661"/>
                    <a:pt x="256714" y="672820"/>
                    <a:pt x="256714" y="678260"/>
                  </a:cubicBezTo>
                  <a:cubicBezTo>
                    <a:pt x="270312" y="678260"/>
                    <a:pt x="286629" y="680979"/>
                    <a:pt x="286629" y="694578"/>
                  </a:cubicBezTo>
                  <a:cubicBezTo>
                    <a:pt x="286629" y="702737"/>
                    <a:pt x="283910" y="705456"/>
                    <a:pt x="281191" y="710895"/>
                  </a:cubicBezTo>
                  <a:cubicBezTo>
                    <a:pt x="275751" y="716335"/>
                    <a:pt x="270312" y="719054"/>
                    <a:pt x="264872" y="719054"/>
                  </a:cubicBezTo>
                  <a:cubicBezTo>
                    <a:pt x="256714" y="721774"/>
                    <a:pt x="248554" y="721774"/>
                    <a:pt x="243116" y="721774"/>
                  </a:cubicBezTo>
                  <a:cubicBezTo>
                    <a:pt x="243116" y="721774"/>
                    <a:pt x="243116" y="721774"/>
                    <a:pt x="243116" y="721774"/>
                  </a:cubicBezTo>
                  <a:cubicBezTo>
                    <a:pt x="237676" y="724494"/>
                    <a:pt x="237676" y="724494"/>
                    <a:pt x="232236" y="727214"/>
                  </a:cubicBezTo>
                  <a:cubicBezTo>
                    <a:pt x="229517" y="729933"/>
                    <a:pt x="229517" y="732653"/>
                    <a:pt x="224078" y="735372"/>
                  </a:cubicBezTo>
                  <a:cubicBezTo>
                    <a:pt x="221358" y="738092"/>
                    <a:pt x="215919" y="738092"/>
                    <a:pt x="213199" y="738092"/>
                  </a:cubicBezTo>
                  <a:cubicBezTo>
                    <a:pt x="199601" y="738092"/>
                    <a:pt x="188722" y="735372"/>
                    <a:pt x="183283" y="727214"/>
                  </a:cubicBezTo>
                  <a:cubicBezTo>
                    <a:pt x="180563" y="724494"/>
                    <a:pt x="177843" y="721774"/>
                    <a:pt x="175124" y="719054"/>
                  </a:cubicBezTo>
                  <a:cubicBezTo>
                    <a:pt x="161526" y="719054"/>
                    <a:pt x="150646" y="719054"/>
                    <a:pt x="145208" y="719054"/>
                  </a:cubicBezTo>
                  <a:cubicBezTo>
                    <a:pt x="131609" y="719054"/>
                    <a:pt x="142488" y="719054"/>
                    <a:pt x="126170" y="719054"/>
                  </a:cubicBezTo>
                  <a:cubicBezTo>
                    <a:pt x="118011" y="719054"/>
                    <a:pt x="109852" y="719054"/>
                    <a:pt x="101693" y="719054"/>
                  </a:cubicBezTo>
                  <a:cubicBezTo>
                    <a:pt x="93534" y="719054"/>
                    <a:pt x="82655" y="719054"/>
                    <a:pt x="74496" y="713615"/>
                  </a:cubicBezTo>
                  <a:cubicBezTo>
                    <a:pt x="66338" y="710895"/>
                    <a:pt x="58178" y="702737"/>
                    <a:pt x="58178" y="697297"/>
                  </a:cubicBezTo>
                  <a:cubicBezTo>
                    <a:pt x="58178" y="694578"/>
                    <a:pt x="58178" y="691858"/>
                    <a:pt x="63618" y="689138"/>
                  </a:cubicBezTo>
                  <a:cubicBezTo>
                    <a:pt x="69057" y="686419"/>
                    <a:pt x="79936" y="683699"/>
                    <a:pt x="85375" y="680979"/>
                  </a:cubicBezTo>
                  <a:cubicBezTo>
                    <a:pt x="98973" y="678260"/>
                    <a:pt x="118011" y="678260"/>
                    <a:pt x="131609" y="675540"/>
                  </a:cubicBezTo>
                  <a:cubicBezTo>
                    <a:pt x="131609" y="672820"/>
                    <a:pt x="131609" y="670101"/>
                    <a:pt x="131609" y="667381"/>
                  </a:cubicBezTo>
                  <a:cubicBezTo>
                    <a:pt x="131609" y="661942"/>
                    <a:pt x="131609" y="656502"/>
                    <a:pt x="131609" y="651063"/>
                  </a:cubicBezTo>
                  <a:cubicBezTo>
                    <a:pt x="131609" y="640184"/>
                    <a:pt x="131609" y="629306"/>
                    <a:pt x="131609" y="618427"/>
                  </a:cubicBezTo>
                  <a:cubicBezTo>
                    <a:pt x="131609" y="604829"/>
                    <a:pt x="131609" y="593950"/>
                    <a:pt x="131609" y="580352"/>
                  </a:cubicBezTo>
                  <a:cubicBezTo>
                    <a:pt x="131609" y="564034"/>
                    <a:pt x="131609" y="547716"/>
                    <a:pt x="131609" y="531398"/>
                  </a:cubicBezTo>
                  <a:cubicBezTo>
                    <a:pt x="131609" y="509641"/>
                    <a:pt x="131609" y="487884"/>
                    <a:pt x="131609" y="466126"/>
                  </a:cubicBezTo>
                  <a:cubicBezTo>
                    <a:pt x="131609" y="452528"/>
                    <a:pt x="131609" y="436210"/>
                    <a:pt x="131609" y="422612"/>
                  </a:cubicBezTo>
                  <a:cubicBezTo>
                    <a:pt x="131609" y="419892"/>
                    <a:pt x="131609" y="414453"/>
                    <a:pt x="131609" y="411733"/>
                  </a:cubicBezTo>
                  <a:cubicBezTo>
                    <a:pt x="131609" y="409014"/>
                    <a:pt x="131609" y="400855"/>
                    <a:pt x="131609" y="398135"/>
                  </a:cubicBezTo>
                  <a:cubicBezTo>
                    <a:pt x="131609" y="392696"/>
                    <a:pt x="131609" y="392696"/>
                    <a:pt x="126170" y="389976"/>
                  </a:cubicBezTo>
                  <a:cubicBezTo>
                    <a:pt x="123450" y="389976"/>
                    <a:pt x="109852" y="387257"/>
                    <a:pt x="101693" y="387257"/>
                  </a:cubicBezTo>
                  <a:cubicBezTo>
                    <a:pt x="90814" y="384537"/>
                    <a:pt x="77216" y="381817"/>
                    <a:pt x="77216" y="376378"/>
                  </a:cubicBezTo>
                  <a:cubicBezTo>
                    <a:pt x="77216" y="373658"/>
                    <a:pt x="79936" y="370939"/>
                    <a:pt x="82655" y="368219"/>
                  </a:cubicBezTo>
                  <a:cubicBezTo>
                    <a:pt x="88095" y="365499"/>
                    <a:pt x="93534" y="362780"/>
                    <a:pt x="98973" y="360060"/>
                  </a:cubicBezTo>
                  <a:cubicBezTo>
                    <a:pt x="104413" y="360060"/>
                    <a:pt x="112571" y="357340"/>
                    <a:pt x="118011" y="357340"/>
                  </a:cubicBezTo>
                  <a:cubicBezTo>
                    <a:pt x="126170" y="354621"/>
                    <a:pt x="128890" y="357340"/>
                    <a:pt x="131609" y="351901"/>
                  </a:cubicBezTo>
                  <a:cubicBezTo>
                    <a:pt x="131609" y="349181"/>
                    <a:pt x="131609" y="346462"/>
                    <a:pt x="131609" y="343742"/>
                  </a:cubicBezTo>
                  <a:cubicBezTo>
                    <a:pt x="131609" y="319265"/>
                    <a:pt x="131609" y="294788"/>
                    <a:pt x="131609" y="270311"/>
                  </a:cubicBezTo>
                  <a:cubicBezTo>
                    <a:pt x="131609" y="226797"/>
                    <a:pt x="131609" y="186002"/>
                    <a:pt x="137048" y="145207"/>
                  </a:cubicBezTo>
                  <a:cubicBezTo>
                    <a:pt x="137048" y="139768"/>
                    <a:pt x="137048" y="131609"/>
                    <a:pt x="139768" y="123450"/>
                  </a:cubicBezTo>
                  <a:cubicBezTo>
                    <a:pt x="134329" y="123450"/>
                    <a:pt x="137048" y="123450"/>
                    <a:pt x="123450" y="123450"/>
                  </a:cubicBezTo>
                  <a:cubicBezTo>
                    <a:pt x="120731" y="123450"/>
                    <a:pt x="120731" y="123450"/>
                    <a:pt x="118011" y="123450"/>
                  </a:cubicBezTo>
                  <a:cubicBezTo>
                    <a:pt x="112571" y="123450"/>
                    <a:pt x="107133" y="123450"/>
                    <a:pt x="101693" y="123450"/>
                  </a:cubicBezTo>
                  <a:cubicBezTo>
                    <a:pt x="93534" y="123450"/>
                    <a:pt x="82655" y="120730"/>
                    <a:pt x="74496" y="118011"/>
                  </a:cubicBezTo>
                  <a:cubicBezTo>
                    <a:pt x="66338" y="115291"/>
                    <a:pt x="58178" y="107132"/>
                    <a:pt x="58178" y="101693"/>
                  </a:cubicBezTo>
                  <a:cubicBezTo>
                    <a:pt x="58178" y="98973"/>
                    <a:pt x="58178" y="96253"/>
                    <a:pt x="63618" y="93534"/>
                  </a:cubicBezTo>
                  <a:cubicBezTo>
                    <a:pt x="66338" y="90814"/>
                    <a:pt x="77216" y="88095"/>
                    <a:pt x="85375" y="85375"/>
                  </a:cubicBezTo>
                  <a:cubicBezTo>
                    <a:pt x="104413" y="82655"/>
                    <a:pt x="128890" y="82655"/>
                    <a:pt x="137048" y="82655"/>
                  </a:cubicBezTo>
                  <a:cubicBezTo>
                    <a:pt x="139768" y="82655"/>
                    <a:pt x="142488" y="82655"/>
                    <a:pt x="147927" y="82655"/>
                  </a:cubicBezTo>
                  <a:cubicBezTo>
                    <a:pt x="153366" y="69057"/>
                    <a:pt x="164245" y="58178"/>
                    <a:pt x="186003" y="58178"/>
                  </a:cubicBezTo>
                  <a:cubicBezTo>
                    <a:pt x="202321" y="58178"/>
                    <a:pt x="215919" y="66337"/>
                    <a:pt x="226797" y="79936"/>
                  </a:cubicBezTo>
                  <a:cubicBezTo>
                    <a:pt x="237676" y="79936"/>
                    <a:pt x="248554" y="79936"/>
                    <a:pt x="253994" y="79936"/>
                  </a:cubicBezTo>
                  <a:cubicBezTo>
                    <a:pt x="267592" y="79936"/>
                    <a:pt x="294789" y="79936"/>
                    <a:pt x="294789" y="96253"/>
                  </a:cubicBezTo>
                  <a:cubicBezTo>
                    <a:pt x="294789" y="104412"/>
                    <a:pt x="289349" y="107132"/>
                    <a:pt x="283910" y="112571"/>
                  </a:cubicBezTo>
                  <a:cubicBezTo>
                    <a:pt x="278471" y="118011"/>
                    <a:pt x="273031" y="120730"/>
                    <a:pt x="267592" y="120730"/>
                  </a:cubicBezTo>
                  <a:cubicBezTo>
                    <a:pt x="259433" y="123450"/>
                    <a:pt x="251274" y="123450"/>
                    <a:pt x="245835" y="123450"/>
                  </a:cubicBezTo>
                  <a:cubicBezTo>
                    <a:pt x="245835" y="123450"/>
                    <a:pt x="243116" y="123450"/>
                    <a:pt x="237676" y="123450"/>
                  </a:cubicBezTo>
                  <a:cubicBezTo>
                    <a:pt x="237676" y="126170"/>
                    <a:pt x="237676" y="126170"/>
                    <a:pt x="240396" y="128889"/>
                  </a:cubicBezTo>
                  <a:cubicBezTo>
                    <a:pt x="245835" y="145207"/>
                    <a:pt x="248554" y="161525"/>
                    <a:pt x="251274" y="177843"/>
                  </a:cubicBezTo>
                  <a:cubicBezTo>
                    <a:pt x="253994" y="194161"/>
                    <a:pt x="253994" y="210479"/>
                    <a:pt x="256714" y="226797"/>
                  </a:cubicBezTo>
                  <a:cubicBezTo>
                    <a:pt x="259433" y="243115"/>
                    <a:pt x="262153" y="256713"/>
                    <a:pt x="262153" y="273031"/>
                  </a:cubicBezTo>
                  <a:cubicBezTo>
                    <a:pt x="262153" y="278470"/>
                    <a:pt x="262153" y="283910"/>
                    <a:pt x="262153" y="289349"/>
                  </a:cubicBezTo>
                  <a:lnTo>
                    <a:pt x="262153" y="297508"/>
                  </a:lnTo>
                  <a:cubicBezTo>
                    <a:pt x="262153" y="305667"/>
                    <a:pt x="262153" y="313826"/>
                    <a:pt x="264872" y="321985"/>
                  </a:cubicBezTo>
                  <a:cubicBezTo>
                    <a:pt x="264872" y="327424"/>
                    <a:pt x="270312" y="330144"/>
                    <a:pt x="270312" y="335583"/>
                  </a:cubicBezTo>
                  <a:cubicBezTo>
                    <a:pt x="270312" y="335583"/>
                    <a:pt x="270312" y="338303"/>
                    <a:pt x="270312" y="338303"/>
                  </a:cubicBezTo>
                  <a:cubicBezTo>
                    <a:pt x="270312" y="341022"/>
                    <a:pt x="270312" y="343742"/>
                    <a:pt x="270312" y="346462"/>
                  </a:cubicBezTo>
                  <a:cubicBezTo>
                    <a:pt x="270312" y="351901"/>
                    <a:pt x="273031" y="354621"/>
                    <a:pt x="278471" y="354621"/>
                  </a:cubicBezTo>
                  <a:cubicBezTo>
                    <a:pt x="289349" y="354621"/>
                    <a:pt x="335584" y="351901"/>
                    <a:pt x="338304" y="349181"/>
                  </a:cubicBezTo>
                  <a:cubicBezTo>
                    <a:pt x="346462" y="349181"/>
                    <a:pt x="357341" y="349181"/>
                    <a:pt x="365500" y="349181"/>
                  </a:cubicBezTo>
                  <a:cubicBezTo>
                    <a:pt x="370939" y="349181"/>
                    <a:pt x="376379" y="349181"/>
                    <a:pt x="381817" y="349181"/>
                  </a:cubicBezTo>
                  <a:cubicBezTo>
                    <a:pt x="387257" y="349181"/>
                    <a:pt x="392697" y="346462"/>
                    <a:pt x="392697" y="338303"/>
                  </a:cubicBezTo>
                  <a:cubicBezTo>
                    <a:pt x="392697" y="330144"/>
                    <a:pt x="389977" y="316545"/>
                    <a:pt x="389977" y="313826"/>
                  </a:cubicBezTo>
                  <a:cubicBezTo>
                    <a:pt x="389977" y="294788"/>
                    <a:pt x="389977" y="278470"/>
                    <a:pt x="392697" y="262152"/>
                  </a:cubicBezTo>
                  <a:cubicBezTo>
                    <a:pt x="392697" y="259433"/>
                    <a:pt x="395416" y="243115"/>
                    <a:pt x="395416" y="224077"/>
                  </a:cubicBezTo>
                  <a:cubicBezTo>
                    <a:pt x="395416" y="207759"/>
                    <a:pt x="398136" y="188722"/>
                    <a:pt x="398136" y="177843"/>
                  </a:cubicBezTo>
                  <a:cubicBezTo>
                    <a:pt x="398136" y="169684"/>
                    <a:pt x="395416" y="158806"/>
                    <a:pt x="395416" y="153366"/>
                  </a:cubicBezTo>
                  <a:cubicBezTo>
                    <a:pt x="395416" y="145207"/>
                    <a:pt x="395416" y="142488"/>
                    <a:pt x="395416" y="137048"/>
                  </a:cubicBezTo>
                  <a:cubicBezTo>
                    <a:pt x="389977" y="137048"/>
                    <a:pt x="384537" y="137048"/>
                    <a:pt x="379098" y="137048"/>
                  </a:cubicBezTo>
                  <a:cubicBezTo>
                    <a:pt x="370939" y="137048"/>
                    <a:pt x="360061" y="134329"/>
                    <a:pt x="351902" y="131609"/>
                  </a:cubicBezTo>
                  <a:cubicBezTo>
                    <a:pt x="343742" y="128889"/>
                    <a:pt x="338304" y="120730"/>
                    <a:pt x="338304" y="115291"/>
                  </a:cubicBezTo>
                  <a:cubicBezTo>
                    <a:pt x="338304" y="112571"/>
                    <a:pt x="338304" y="109852"/>
                    <a:pt x="343742" y="107132"/>
                  </a:cubicBezTo>
                  <a:cubicBezTo>
                    <a:pt x="349182" y="104412"/>
                    <a:pt x="357341" y="101693"/>
                    <a:pt x="362780" y="98973"/>
                  </a:cubicBezTo>
                  <a:cubicBezTo>
                    <a:pt x="373659" y="96253"/>
                    <a:pt x="387257" y="96253"/>
                    <a:pt x="395416" y="96253"/>
                  </a:cubicBezTo>
                  <a:cubicBezTo>
                    <a:pt x="398136" y="93534"/>
                    <a:pt x="400855" y="90814"/>
                    <a:pt x="403575" y="90814"/>
                  </a:cubicBezTo>
                  <a:cubicBezTo>
                    <a:pt x="411734" y="90814"/>
                    <a:pt x="419893" y="88095"/>
                    <a:pt x="422612" y="88095"/>
                  </a:cubicBezTo>
                  <a:cubicBezTo>
                    <a:pt x="425332" y="88095"/>
                    <a:pt x="425332" y="88095"/>
                    <a:pt x="428052" y="88095"/>
                  </a:cubicBezTo>
                  <a:cubicBezTo>
                    <a:pt x="433492" y="88095"/>
                    <a:pt x="441650" y="88095"/>
                    <a:pt x="447090" y="90814"/>
                  </a:cubicBezTo>
                  <a:cubicBezTo>
                    <a:pt x="449809" y="90814"/>
                    <a:pt x="452529" y="93534"/>
                    <a:pt x="455249" y="96253"/>
                  </a:cubicBezTo>
                  <a:cubicBezTo>
                    <a:pt x="482445" y="96253"/>
                    <a:pt x="509642" y="93534"/>
                    <a:pt x="525960" y="93534"/>
                  </a:cubicBezTo>
                  <a:cubicBezTo>
                    <a:pt x="539558" y="93534"/>
                    <a:pt x="561315" y="93534"/>
                    <a:pt x="561315" y="109852"/>
                  </a:cubicBezTo>
                  <a:cubicBezTo>
                    <a:pt x="561315" y="118011"/>
                    <a:pt x="561315" y="120730"/>
                    <a:pt x="555876" y="126170"/>
                  </a:cubicBezTo>
                  <a:cubicBezTo>
                    <a:pt x="550437" y="131609"/>
                    <a:pt x="544997" y="134329"/>
                    <a:pt x="539558" y="134329"/>
                  </a:cubicBezTo>
                  <a:cubicBezTo>
                    <a:pt x="531399" y="137048"/>
                    <a:pt x="523240" y="137048"/>
                    <a:pt x="517800" y="137048"/>
                  </a:cubicBezTo>
                  <a:cubicBezTo>
                    <a:pt x="515081" y="137048"/>
                    <a:pt x="498763" y="137048"/>
                    <a:pt x="477006" y="137048"/>
                  </a:cubicBezTo>
                  <a:cubicBezTo>
                    <a:pt x="479725" y="145207"/>
                    <a:pt x="485165" y="153366"/>
                    <a:pt x="485165" y="161525"/>
                  </a:cubicBezTo>
                  <a:cubicBezTo>
                    <a:pt x="487885" y="177843"/>
                    <a:pt x="493324" y="194161"/>
                    <a:pt x="496043" y="210479"/>
                  </a:cubicBezTo>
                  <a:cubicBezTo>
                    <a:pt x="498763" y="224077"/>
                    <a:pt x="498763" y="237676"/>
                    <a:pt x="501483" y="251274"/>
                  </a:cubicBezTo>
                  <a:cubicBezTo>
                    <a:pt x="504202" y="264872"/>
                    <a:pt x="506922" y="275751"/>
                    <a:pt x="506922" y="292069"/>
                  </a:cubicBezTo>
                  <a:cubicBezTo>
                    <a:pt x="506922" y="302947"/>
                    <a:pt x="506922" y="311106"/>
                    <a:pt x="506922" y="321985"/>
                  </a:cubicBezTo>
                  <a:cubicBezTo>
                    <a:pt x="506922" y="327424"/>
                    <a:pt x="509642" y="335583"/>
                    <a:pt x="509642" y="341022"/>
                  </a:cubicBezTo>
                  <a:cubicBezTo>
                    <a:pt x="509642" y="343742"/>
                    <a:pt x="509642" y="343742"/>
                    <a:pt x="509642" y="343742"/>
                  </a:cubicBezTo>
                  <a:cubicBezTo>
                    <a:pt x="509642" y="349181"/>
                    <a:pt x="515081" y="349181"/>
                    <a:pt x="517800" y="349181"/>
                  </a:cubicBezTo>
                  <a:cubicBezTo>
                    <a:pt x="520520" y="349181"/>
                    <a:pt x="523240" y="349181"/>
                    <a:pt x="528680" y="349181"/>
                  </a:cubicBezTo>
                  <a:cubicBezTo>
                    <a:pt x="536838" y="349181"/>
                    <a:pt x="547717" y="349181"/>
                    <a:pt x="550437" y="357340"/>
                  </a:cubicBezTo>
                  <a:cubicBezTo>
                    <a:pt x="550437" y="360060"/>
                    <a:pt x="550437" y="360060"/>
                    <a:pt x="550437" y="362780"/>
                  </a:cubicBezTo>
                  <a:cubicBezTo>
                    <a:pt x="550437" y="370939"/>
                    <a:pt x="539558" y="381817"/>
                    <a:pt x="534119" y="384537"/>
                  </a:cubicBezTo>
                  <a:cubicBezTo>
                    <a:pt x="531399" y="387257"/>
                    <a:pt x="523240" y="387257"/>
                    <a:pt x="520520" y="389976"/>
                  </a:cubicBezTo>
                  <a:cubicBezTo>
                    <a:pt x="515081" y="389976"/>
                    <a:pt x="512362" y="392696"/>
                    <a:pt x="512362" y="395415"/>
                  </a:cubicBezTo>
                  <a:cubicBezTo>
                    <a:pt x="512362" y="395415"/>
                    <a:pt x="512362" y="398135"/>
                    <a:pt x="512362" y="398135"/>
                  </a:cubicBezTo>
                  <a:cubicBezTo>
                    <a:pt x="512362" y="400855"/>
                    <a:pt x="512362" y="406294"/>
                    <a:pt x="512362" y="409014"/>
                  </a:cubicBezTo>
                  <a:cubicBezTo>
                    <a:pt x="512362" y="411733"/>
                    <a:pt x="512362" y="411733"/>
                    <a:pt x="512362" y="414453"/>
                  </a:cubicBezTo>
                  <a:cubicBezTo>
                    <a:pt x="512362" y="422612"/>
                    <a:pt x="512362" y="430771"/>
                    <a:pt x="512362" y="438930"/>
                  </a:cubicBezTo>
                  <a:cubicBezTo>
                    <a:pt x="512362" y="460687"/>
                    <a:pt x="512362" y="482445"/>
                    <a:pt x="515081" y="504202"/>
                  </a:cubicBezTo>
                  <a:cubicBezTo>
                    <a:pt x="517800" y="525959"/>
                    <a:pt x="520520" y="550436"/>
                    <a:pt x="520520" y="572193"/>
                  </a:cubicBezTo>
                  <a:cubicBezTo>
                    <a:pt x="520520" y="583072"/>
                    <a:pt x="520520" y="593950"/>
                    <a:pt x="517800" y="604829"/>
                  </a:cubicBezTo>
                  <a:cubicBezTo>
                    <a:pt x="515081" y="623867"/>
                    <a:pt x="515081" y="642904"/>
                    <a:pt x="512362" y="661942"/>
                  </a:cubicBezTo>
                  <a:cubicBezTo>
                    <a:pt x="512362" y="664661"/>
                    <a:pt x="509642" y="667381"/>
                    <a:pt x="509642" y="670101"/>
                  </a:cubicBezTo>
                  <a:cubicBezTo>
                    <a:pt x="509642" y="672820"/>
                    <a:pt x="512362" y="678260"/>
                    <a:pt x="512362" y="680979"/>
                  </a:cubicBezTo>
                  <a:cubicBezTo>
                    <a:pt x="512362" y="683699"/>
                    <a:pt x="512362" y="686419"/>
                    <a:pt x="512362" y="686419"/>
                  </a:cubicBezTo>
                  <a:cubicBezTo>
                    <a:pt x="517800" y="680979"/>
                    <a:pt x="528680" y="680979"/>
                    <a:pt x="536838" y="680979"/>
                  </a:cubicBezTo>
                  <a:lnTo>
                    <a:pt x="536838" y="680979"/>
                  </a:lnTo>
                  <a:close/>
                </a:path>
              </a:pathLst>
            </a:custGeom>
            <a:grpFill/>
            <a:ln w="27168" cap="flat">
              <a:noFill/>
              <a:prstDash val="solid"/>
              <a:miter/>
            </a:ln>
          </p:spPr>
          <p:txBody>
            <a:bodyPr rtlCol="0" anchor="ctr"/>
            <a:lstStyle/>
            <a:p>
              <a:endParaRPr/>
            </a:p>
          </p:txBody>
        </p:sp>
        <p:sp>
          <p:nvSpPr>
            <p:cNvPr id="48" name="Freeform: Shape 47">
              <a:extLst>
                <a:ext uri="{FF2B5EF4-FFF2-40B4-BE49-F238E27FC236}">
                  <a16:creationId xmlns:a16="http://schemas.microsoft.com/office/drawing/2014/main" id="{D3100DEA-196D-4FF4-B6C0-73F96315C0B0}"/>
                </a:ext>
              </a:extLst>
            </p:cNvPr>
            <p:cNvSpPr/>
            <p:nvPr/>
          </p:nvSpPr>
          <p:spPr bwMode="black">
            <a:xfrm>
              <a:off x="9592416" y="4192158"/>
              <a:ext cx="516735" cy="761503"/>
            </a:xfrm>
            <a:custGeom>
              <a:avLst/>
              <a:gdLst>
                <a:gd name="connsiteX0" fmla="*/ 463407 w 516735"/>
                <a:gd name="connsiteY0" fmla="*/ 194161 h 761503"/>
                <a:gd name="connsiteX1" fmla="*/ 447089 w 516735"/>
                <a:gd name="connsiteY1" fmla="*/ 226797 h 761503"/>
                <a:gd name="connsiteX2" fmla="*/ 430771 w 516735"/>
                <a:gd name="connsiteY2" fmla="*/ 221357 h 761503"/>
                <a:gd name="connsiteX3" fmla="*/ 422612 w 516735"/>
                <a:gd name="connsiteY3" fmla="*/ 207759 h 761503"/>
                <a:gd name="connsiteX4" fmla="*/ 419893 w 516735"/>
                <a:gd name="connsiteY4" fmla="*/ 188722 h 761503"/>
                <a:gd name="connsiteX5" fmla="*/ 419893 w 516735"/>
                <a:gd name="connsiteY5" fmla="*/ 139768 h 761503"/>
                <a:gd name="connsiteX6" fmla="*/ 419893 w 516735"/>
                <a:gd name="connsiteY6" fmla="*/ 120730 h 761503"/>
                <a:gd name="connsiteX7" fmla="*/ 395416 w 516735"/>
                <a:gd name="connsiteY7" fmla="*/ 120730 h 761503"/>
                <a:gd name="connsiteX8" fmla="*/ 370939 w 516735"/>
                <a:gd name="connsiteY8" fmla="*/ 120730 h 761503"/>
                <a:gd name="connsiteX9" fmla="*/ 346461 w 516735"/>
                <a:gd name="connsiteY9" fmla="*/ 123450 h 761503"/>
                <a:gd name="connsiteX10" fmla="*/ 335583 w 516735"/>
                <a:gd name="connsiteY10" fmla="*/ 123450 h 761503"/>
                <a:gd name="connsiteX11" fmla="*/ 335583 w 516735"/>
                <a:gd name="connsiteY11" fmla="*/ 123450 h 761503"/>
                <a:gd name="connsiteX12" fmla="*/ 324704 w 516735"/>
                <a:gd name="connsiteY12" fmla="*/ 128889 h 761503"/>
                <a:gd name="connsiteX13" fmla="*/ 327424 w 516735"/>
                <a:gd name="connsiteY13" fmla="*/ 139768 h 761503"/>
                <a:gd name="connsiteX14" fmla="*/ 330144 w 516735"/>
                <a:gd name="connsiteY14" fmla="*/ 175123 h 761503"/>
                <a:gd name="connsiteX15" fmla="*/ 330144 w 516735"/>
                <a:gd name="connsiteY15" fmla="*/ 199600 h 761503"/>
                <a:gd name="connsiteX16" fmla="*/ 327424 w 516735"/>
                <a:gd name="connsiteY16" fmla="*/ 224077 h 761503"/>
                <a:gd name="connsiteX17" fmla="*/ 330144 w 516735"/>
                <a:gd name="connsiteY17" fmla="*/ 251274 h 761503"/>
                <a:gd name="connsiteX18" fmla="*/ 327424 w 516735"/>
                <a:gd name="connsiteY18" fmla="*/ 278470 h 761503"/>
                <a:gd name="connsiteX19" fmla="*/ 327424 w 516735"/>
                <a:gd name="connsiteY19" fmla="*/ 332864 h 761503"/>
                <a:gd name="connsiteX20" fmla="*/ 330144 w 516735"/>
                <a:gd name="connsiteY20" fmla="*/ 357340 h 761503"/>
                <a:gd name="connsiteX21" fmla="*/ 330144 w 516735"/>
                <a:gd name="connsiteY21" fmla="*/ 368219 h 761503"/>
                <a:gd name="connsiteX22" fmla="*/ 332863 w 516735"/>
                <a:gd name="connsiteY22" fmla="*/ 387257 h 761503"/>
                <a:gd name="connsiteX23" fmla="*/ 332863 w 516735"/>
                <a:gd name="connsiteY23" fmla="*/ 433491 h 761503"/>
                <a:gd name="connsiteX24" fmla="*/ 332863 w 516735"/>
                <a:gd name="connsiteY24" fmla="*/ 487884 h 761503"/>
                <a:gd name="connsiteX25" fmla="*/ 330144 w 516735"/>
                <a:gd name="connsiteY25" fmla="*/ 512361 h 761503"/>
                <a:gd name="connsiteX26" fmla="*/ 330144 w 516735"/>
                <a:gd name="connsiteY26" fmla="*/ 539557 h 761503"/>
                <a:gd name="connsiteX27" fmla="*/ 332863 w 516735"/>
                <a:gd name="connsiteY27" fmla="*/ 593950 h 761503"/>
                <a:gd name="connsiteX28" fmla="*/ 332863 w 516735"/>
                <a:gd name="connsiteY28" fmla="*/ 648343 h 761503"/>
                <a:gd name="connsiteX29" fmla="*/ 332863 w 516735"/>
                <a:gd name="connsiteY29" fmla="*/ 656502 h 761503"/>
                <a:gd name="connsiteX30" fmla="*/ 357341 w 516735"/>
                <a:gd name="connsiteY30" fmla="*/ 656502 h 761503"/>
                <a:gd name="connsiteX31" fmla="*/ 395416 w 516735"/>
                <a:gd name="connsiteY31" fmla="*/ 675540 h 761503"/>
                <a:gd name="connsiteX32" fmla="*/ 389976 w 516735"/>
                <a:gd name="connsiteY32" fmla="*/ 691858 h 761503"/>
                <a:gd name="connsiteX33" fmla="*/ 373658 w 516735"/>
                <a:gd name="connsiteY33" fmla="*/ 700017 h 761503"/>
                <a:gd name="connsiteX34" fmla="*/ 351901 w 516735"/>
                <a:gd name="connsiteY34" fmla="*/ 702737 h 761503"/>
                <a:gd name="connsiteX35" fmla="*/ 319265 w 516735"/>
                <a:gd name="connsiteY35" fmla="*/ 702737 h 761503"/>
                <a:gd name="connsiteX36" fmla="*/ 311106 w 516735"/>
                <a:gd name="connsiteY36" fmla="*/ 708176 h 761503"/>
                <a:gd name="connsiteX37" fmla="*/ 289349 w 516735"/>
                <a:gd name="connsiteY37" fmla="*/ 713615 h 761503"/>
                <a:gd name="connsiteX38" fmla="*/ 270311 w 516735"/>
                <a:gd name="connsiteY38" fmla="*/ 713615 h 761503"/>
                <a:gd name="connsiteX39" fmla="*/ 243115 w 516735"/>
                <a:gd name="connsiteY39" fmla="*/ 705456 h 761503"/>
                <a:gd name="connsiteX40" fmla="*/ 237675 w 516735"/>
                <a:gd name="connsiteY40" fmla="*/ 702737 h 761503"/>
                <a:gd name="connsiteX41" fmla="*/ 199600 w 516735"/>
                <a:gd name="connsiteY41" fmla="*/ 702737 h 761503"/>
                <a:gd name="connsiteX42" fmla="*/ 175123 w 516735"/>
                <a:gd name="connsiteY42" fmla="*/ 702737 h 761503"/>
                <a:gd name="connsiteX43" fmla="*/ 147927 w 516735"/>
                <a:gd name="connsiteY43" fmla="*/ 697297 h 761503"/>
                <a:gd name="connsiteX44" fmla="*/ 131609 w 516735"/>
                <a:gd name="connsiteY44" fmla="*/ 678260 h 761503"/>
                <a:gd name="connsiteX45" fmla="*/ 137048 w 516735"/>
                <a:gd name="connsiteY45" fmla="*/ 670101 h 761503"/>
                <a:gd name="connsiteX46" fmla="*/ 158805 w 516735"/>
                <a:gd name="connsiteY46" fmla="*/ 661942 h 761503"/>
                <a:gd name="connsiteX47" fmla="*/ 199600 w 516735"/>
                <a:gd name="connsiteY47" fmla="*/ 659222 h 761503"/>
                <a:gd name="connsiteX48" fmla="*/ 199600 w 516735"/>
                <a:gd name="connsiteY48" fmla="*/ 659222 h 761503"/>
                <a:gd name="connsiteX49" fmla="*/ 196880 w 516735"/>
                <a:gd name="connsiteY49" fmla="*/ 629306 h 761503"/>
                <a:gd name="connsiteX50" fmla="*/ 199600 w 516735"/>
                <a:gd name="connsiteY50" fmla="*/ 574913 h 761503"/>
                <a:gd name="connsiteX51" fmla="*/ 202320 w 516735"/>
                <a:gd name="connsiteY51" fmla="*/ 523239 h 761503"/>
                <a:gd name="connsiteX52" fmla="*/ 205040 w 516735"/>
                <a:gd name="connsiteY52" fmla="*/ 460687 h 761503"/>
                <a:gd name="connsiteX53" fmla="*/ 205040 w 516735"/>
                <a:gd name="connsiteY53" fmla="*/ 417173 h 761503"/>
                <a:gd name="connsiteX54" fmla="*/ 207759 w 516735"/>
                <a:gd name="connsiteY54" fmla="*/ 392696 h 761503"/>
                <a:gd name="connsiteX55" fmla="*/ 210478 w 516735"/>
                <a:gd name="connsiteY55" fmla="*/ 368219 h 761503"/>
                <a:gd name="connsiteX56" fmla="*/ 210478 w 516735"/>
                <a:gd name="connsiteY56" fmla="*/ 313826 h 761503"/>
                <a:gd name="connsiteX57" fmla="*/ 210478 w 516735"/>
                <a:gd name="connsiteY57" fmla="*/ 259433 h 761503"/>
                <a:gd name="connsiteX58" fmla="*/ 210478 w 516735"/>
                <a:gd name="connsiteY58" fmla="*/ 213199 h 761503"/>
                <a:gd name="connsiteX59" fmla="*/ 210478 w 516735"/>
                <a:gd name="connsiteY59" fmla="*/ 145207 h 761503"/>
                <a:gd name="connsiteX60" fmla="*/ 213198 w 516735"/>
                <a:gd name="connsiteY60" fmla="*/ 131609 h 761503"/>
                <a:gd name="connsiteX61" fmla="*/ 205040 w 516735"/>
                <a:gd name="connsiteY61" fmla="*/ 123450 h 761503"/>
                <a:gd name="connsiteX62" fmla="*/ 161525 w 516735"/>
                <a:gd name="connsiteY62" fmla="*/ 123450 h 761503"/>
                <a:gd name="connsiteX63" fmla="*/ 112571 w 516735"/>
                <a:gd name="connsiteY63" fmla="*/ 120730 h 761503"/>
                <a:gd name="connsiteX64" fmla="*/ 104412 w 516735"/>
                <a:gd name="connsiteY64" fmla="*/ 118011 h 761503"/>
                <a:gd name="connsiteX65" fmla="*/ 107132 w 516735"/>
                <a:gd name="connsiteY65" fmla="*/ 191441 h 761503"/>
                <a:gd name="connsiteX66" fmla="*/ 90814 w 516735"/>
                <a:gd name="connsiteY66" fmla="*/ 224077 h 761503"/>
                <a:gd name="connsiteX67" fmla="*/ 74496 w 516735"/>
                <a:gd name="connsiteY67" fmla="*/ 218638 h 761503"/>
                <a:gd name="connsiteX68" fmla="*/ 66337 w 516735"/>
                <a:gd name="connsiteY68" fmla="*/ 205040 h 761503"/>
                <a:gd name="connsiteX69" fmla="*/ 63617 w 516735"/>
                <a:gd name="connsiteY69" fmla="*/ 186002 h 761503"/>
                <a:gd name="connsiteX70" fmla="*/ 63617 w 516735"/>
                <a:gd name="connsiteY70" fmla="*/ 145207 h 761503"/>
                <a:gd name="connsiteX71" fmla="*/ 63617 w 516735"/>
                <a:gd name="connsiteY71" fmla="*/ 109852 h 761503"/>
                <a:gd name="connsiteX72" fmla="*/ 58178 w 516735"/>
                <a:gd name="connsiteY72" fmla="*/ 96253 h 761503"/>
                <a:gd name="connsiteX73" fmla="*/ 66337 w 516735"/>
                <a:gd name="connsiteY73" fmla="*/ 85375 h 761503"/>
                <a:gd name="connsiteX74" fmla="*/ 93533 w 516735"/>
                <a:gd name="connsiteY74" fmla="*/ 77216 h 761503"/>
                <a:gd name="connsiteX75" fmla="*/ 115290 w 516735"/>
                <a:gd name="connsiteY75" fmla="*/ 77216 h 761503"/>
                <a:gd name="connsiteX76" fmla="*/ 169684 w 516735"/>
                <a:gd name="connsiteY76" fmla="*/ 74496 h 761503"/>
                <a:gd name="connsiteX77" fmla="*/ 194161 w 516735"/>
                <a:gd name="connsiteY77" fmla="*/ 71776 h 761503"/>
                <a:gd name="connsiteX78" fmla="*/ 196880 w 516735"/>
                <a:gd name="connsiteY78" fmla="*/ 71776 h 761503"/>
                <a:gd name="connsiteX79" fmla="*/ 210478 w 516735"/>
                <a:gd name="connsiteY79" fmla="*/ 71776 h 761503"/>
                <a:gd name="connsiteX80" fmla="*/ 218638 w 516735"/>
                <a:gd name="connsiteY80" fmla="*/ 71776 h 761503"/>
                <a:gd name="connsiteX81" fmla="*/ 237675 w 516735"/>
                <a:gd name="connsiteY81" fmla="*/ 60898 h 761503"/>
                <a:gd name="connsiteX82" fmla="*/ 253993 w 516735"/>
                <a:gd name="connsiteY82" fmla="*/ 58178 h 761503"/>
                <a:gd name="connsiteX83" fmla="*/ 283910 w 516735"/>
                <a:gd name="connsiteY83" fmla="*/ 60898 h 761503"/>
                <a:gd name="connsiteX84" fmla="*/ 294788 w 516735"/>
                <a:gd name="connsiteY84" fmla="*/ 66337 h 761503"/>
                <a:gd name="connsiteX85" fmla="*/ 305667 w 516735"/>
                <a:gd name="connsiteY85" fmla="*/ 74496 h 761503"/>
                <a:gd name="connsiteX86" fmla="*/ 313826 w 516735"/>
                <a:gd name="connsiteY86" fmla="*/ 74496 h 761503"/>
                <a:gd name="connsiteX87" fmla="*/ 327424 w 516735"/>
                <a:gd name="connsiteY87" fmla="*/ 74496 h 761503"/>
                <a:gd name="connsiteX88" fmla="*/ 354621 w 516735"/>
                <a:gd name="connsiteY88" fmla="*/ 74496 h 761503"/>
                <a:gd name="connsiteX89" fmla="*/ 422612 w 516735"/>
                <a:gd name="connsiteY89" fmla="*/ 74496 h 761503"/>
                <a:gd name="connsiteX90" fmla="*/ 455248 w 516735"/>
                <a:gd name="connsiteY90" fmla="*/ 79936 h 761503"/>
                <a:gd name="connsiteX91" fmla="*/ 466127 w 516735"/>
                <a:gd name="connsiteY91" fmla="*/ 98973 h 761503"/>
                <a:gd name="connsiteX92" fmla="*/ 463407 w 516735"/>
                <a:gd name="connsiteY92" fmla="*/ 109852 h 761503"/>
                <a:gd name="connsiteX93" fmla="*/ 463407 w 516735"/>
                <a:gd name="connsiteY93" fmla="*/ 120730 h 761503"/>
                <a:gd name="connsiteX94" fmla="*/ 463407 w 516735"/>
                <a:gd name="connsiteY94" fmla="*/ 194161 h 76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516735" h="761503">
                  <a:moveTo>
                    <a:pt x="463407" y="194161"/>
                  </a:moveTo>
                  <a:cubicBezTo>
                    <a:pt x="463407" y="205040"/>
                    <a:pt x="463407" y="226797"/>
                    <a:pt x="447089" y="226797"/>
                  </a:cubicBezTo>
                  <a:cubicBezTo>
                    <a:pt x="438930" y="226797"/>
                    <a:pt x="436211" y="226797"/>
                    <a:pt x="430771" y="221357"/>
                  </a:cubicBezTo>
                  <a:cubicBezTo>
                    <a:pt x="425332" y="218638"/>
                    <a:pt x="422612" y="210479"/>
                    <a:pt x="422612" y="207759"/>
                  </a:cubicBezTo>
                  <a:cubicBezTo>
                    <a:pt x="419893" y="199600"/>
                    <a:pt x="419893" y="194161"/>
                    <a:pt x="419893" y="188722"/>
                  </a:cubicBezTo>
                  <a:cubicBezTo>
                    <a:pt x="419893" y="183282"/>
                    <a:pt x="419893" y="147927"/>
                    <a:pt x="419893" y="139768"/>
                  </a:cubicBezTo>
                  <a:cubicBezTo>
                    <a:pt x="419893" y="134329"/>
                    <a:pt x="419893" y="128889"/>
                    <a:pt x="419893" y="120730"/>
                  </a:cubicBezTo>
                  <a:cubicBezTo>
                    <a:pt x="411734" y="120730"/>
                    <a:pt x="403574" y="120730"/>
                    <a:pt x="395416" y="120730"/>
                  </a:cubicBezTo>
                  <a:cubicBezTo>
                    <a:pt x="387256" y="120730"/>
                    <a:pt x="379098" y="120730"/>
                    <a:pt x="370939" y="120730"/>
                  </a:cubicBezTo>
                  <a:cubicBezTo>
                    <a:pt x="362780" y="120730"/>
                    <a:pt x="354621" y="123450"/>
                    <a:pt x="346461" y="123450"/>
                  </a:cubicBezTo>
                  <a:cubicBezTo>
                    <a:pt x="343742" y="123450"/>
                    <a:pt x="341023" y="123450"/>
                    <a:pt x="335583" y="123450"/>
                  </a:cubicBezTo>
                  <a:cubicBezTo>
                    <a:pt x="335583" y="123450"/>
                    <a:pt x="335583" y="123450"/>
                    <a:pt x="335583" y="123450"/>
                  </a:cubicBezTo>
                  <a:cubicBezTo>
                    <a:pt x="327424" y="123450"/>
                    <a:pt x="324704" y="126170"/>
                    <a:pt x="324704" y="128889"/>
                  </a:cubicBezTo>
                  <a:cubicBezTo>
                    <a:pt x="324704" y="131609"/>
                    <a:pt x="324704" y="137048"/>
                    <a:pt x="327424" y="139768"/>
                  </a:cubicBezTo>
                  <a:cubicBezTo>
                    <a:pt x="330144" y="147927"/>
                    <a:pt x="330144" y="166964"/>
                    <a:pt x="330144" y="175123"/>
                  </a:cubicBezTo>
                  <a:cubicBezTo>
                    <a:pt x="330144" y="183282"/>
                    <a:pt x="330144" y="191441"/>
                    <a:pt x="330144" y="199600"/>
                  </a:cubicBezTo>
                  <a:cubicBezTo>
                    <a:pt x="330144" y="207759"/>
                    <a:pt x="327424" y="215918"/>
                    <a:pt x="327424" y="224077"/>
                  </a:cubicBezTo>
                  <a:cubicBezTo>
                    <a:pt x="327424" y="232236"/>
                    <a:pt x="330144" y="243115"/>
                    <a:pt x="330144" y="251274"/>
                  </a:cubicBezTo>
                  <a:cubicBezTo>
                    <a:pt x="330144" y="259433"/>
                    <a:pt x="330144" y="267592"/>
                    <a:pt x="327424" y="278470"/>
                  </a:cubicBezTo>
                  <a:cubicBezTo>
                    <a:pt x="327424" y="294788"/>
                    <a:pt x="327424" y="313826"/>
                    <a:pt x="327424" y="332864"/>
                  </a:cubicBezTo>
                  <a:cubicBezTo>
                    <a:pt x="327424" y="341022"/>
                    <a:pt x="327424" y="349181"/>
                    <a:pt x="330144" y="357340"/>
                  </a:cubicBezTo>
                  <a:cubicBezTo>
                    <a:pt x="330144" y="360060"/>
                    <a:pt x="330144" y="365499"/>
                    <a:pt x="330144" y="368219"/>
                  </a:cubicBezTo>
                  <a:cubicBezTo>
                    <a:pt x="330144" y="373658"/>
                    <a:pt x="332863" y="384537"/>
                    <a:pt x="332863" y="387257"/>
                  </a:cubicBezTo>
                  <a:cubicBezTo>
                    <a:pt x="332863" y="406294"/>
                    <a:pt x="332863" y="414453"/>
                    <a:pt x="332863" y="433491"/>
                  </a:cubicBezTo>
                  <a:cubicBezTo>
                    <a:pt x="332863" y="452528"/>
                    <a:pt x="335583" y="468846"/>
                    <a:pt x="332863" y="487884"/>
                  </a:cubicBezTo>
                  <a:cubicBezTo>
                    <a:pt x="332863" y="496043"/>
                    <a:pt x="330144" y="504202"/>
                    <a:pt x="330144" y="512361"/>
                  </a:cubicBezTo>
                  <a:cubicBezTo>
                    <a:pt x="330144" y="520520"/>
                    <a:pt x="330144" y="531398"/>
                    <a:pt x="330144" y="539557"/>
                  </a:cubicBezTo>
                  <a:cubicBezTo>
                    <a:pt x="330144" y="558595"/>
                    <a:pt x="330144" y="574913"/>
                    <a:pt x="332863" y="593950"/>
                  </a:cubicBezTo>
                  <a:cubicBezTo>
                    <a:pt x="332863" y="610268"/>
                    <a:pt x="332863" y="632026"/>
                    <a:pt x="332863" y="648343"/>
                  </a:cubicBezTo>
                  <a:cubicBezTo>
                    <a:pt x="332863" y="651063"/>
                    <a:pt x="332863" y="653783"/>
                    <a:pt x="332863" y="656502"/>
                  </a:cubicBezTo>
                  <a:cubicBezTo>
                    <a:pt x="343742" y="656502"/>
                    <a:pt x="351901" y="656502"/>
                    <a:pt x="357341" y="656502"/>
                  </a:cubicBezTo>
                  <a:cubicBezTo>
                    <a:pt x="370939" y="656502"/>
                    <a:pt x="395416" y="659222"/>
                    <a:pt x="395416" y="675540"/>
                  </a:cubicBezTo>
                  <a:cubicBezTo>
                    <a:pt x="395416" y="683699"/>
                    <a:pt x="392696" y="686419"/>
                    <a:pt x="389976" y="691858"/>
                  </a:cubicBezTo>
                  <a:cubicBezTo>
                    <a:pt x="384537" y="697297"/>
                    <a:pt x="379098" y="700017"/>
                    <a:pt x="373658" y="700017"/>
                  </a:cubicBezTo>
                  <a:cubicBezTo>
                    <a:pt x="365499" y="702737"/>
                    <a:pt x="357341" y="702737"/>
                    <a:pt x="351901" y="702737"/>
                  </a:cubicBezTo>
                  <a:cubicBezTo>
                    <a:pt x="349181" y="702737"/>
                    <a:pt x="335583" y="702737"/>
                    <a:pt x="319265" y="702737"/>
                  </a:cubicBezTo>
                  <a:cubicBezTo>
                    <a:pt x="316546" y="705456"/>
                    <a:pt x="313826" y="705456"/>
                    <a:pt x="311106" y="708176"/>
                  </a:cubicBezTo>
                  <a:cubicBezTo>
                    <a:pt x="302948" y="713615"/>
                    <a:pt x="297508" y="713615"/>
                    <a:pt x="289349" y="713615"/>
                  </a:cubicBezTo>
                  <a:cubicBezTo>
                    <a:pt x="283910" y="713615"/>
                    <a:pt x="278470" y="713615"/>
                    <a:pt x="270311" y="713615"/>
                  </a:cubicBezTo>
                  <a:cubicBezTo>
                    <a:pt x="259433" y="713615"/>
                    <a:pt x="251273" y="710895"/>
                    <a:pt x="243115" y="705456"/>
                  </a:cubicBezTo>
                  <a:cubicBezTo>
                    <a:pt x="240395" y="705456"/>
                    <a:pt x="237675" y="702737"/>
                    <a:pt x="237675" y="702737"/>
                  </a:cubicBezTo>
                  <a:cubicBezTo>
                    <a:pt x="224077" y="702737"/>
                    <a:pt x="213198" y="702737"/>
                    <a:pt x="199600" y="702737"/>
                  </a:cubicBezTo>
                  <a:cubicBezTo>
                    <a:pt x="191441" y="702737"/>
                    <a:pt x="183282" y="702737"/>
                    <a:pt x="175123" y="702737"/>
                  </a:cubicBezTo>
                  <a:cubicBezTo>
                    <a:pt x="166965" y="702737"/>
                    <a:pt x="156085" y="702737"/>
                    <a:pt x="147927" y="697297"/>
                  </a:cubicBezTo>
                  <a:cubicBezTo>
                    <a:pt x="139768" y="694578"/>
                    <a:pt x="131609" y="680979"/>
                    <a:pt x="131609" y="678260"/>
                  </a:cubicBezTo>
                  <a:cubicBezTo>
                    <a:pt x="131609" y="675540"/>
                    <a:pt x="131609" y="672820"/>
                    <a:pt x="137048" y="670101"/>
                  </a:cubicBezTo>
                  <a:cubicBezTo>
                    <a:pt x="142487" y="667381"/>
                    <a:pt x="153366" y="664661"/>
                    <a:pt x="158805" y="661942"/>
                  </a:cubicBezTo>
                  <a:cubicBezTo>
                    <a:pt x="175123" y="659222"/>
                    <a:pt x="191441" y="659222"/>
                    <a:pt x="199600" y="659222"/>
                  </a:cubicBezTo>
                  <a:lnTo>
                    <a:pt x="199600" y="659222"/>
                  </a:lnTo>
                  <a:cubicBezTo>
                    <a:pt x="199600" y="648343"/>
                    <a:pt x="196880" y="640184"/>
                    <a:pt x="196880" y="629306"/>
                  </a:cubicBezTo>
                  <a:cubicBezTo>
                    <a:pt x="196880" y="612988"/>
                    <a:pt x="196880" y="591231"/>
                    <a:pt x="199600" y="574913"/>
                  </a:cubicBezTo>
                  <a:cubicBezTo>
                    <a:pt x="199600" y="558595"/>
                    <a:pt x="199600" y="539557"/>
                    <a:pt x="202320" y="523239"/>
                  </a:cubicBezTo>
                  <a:cubicBezTo>
                    <a:pt x="202320" y="501482"/>
                    <a:pt x="205040" y="482445"/>
                    <a:pt x="205040" y="460687"/>
                  </a:cubicBezTo>
                  <a:cubicBezTo>
                    <a:pt x="205040" y="447089"/>
                    <a:pt x="205040" y="430771"/>
                    <a:pt x="205040" y="417173"/>
                  </a:cubicBezTo>
                  <a:cubicBezTo>
                    <a:pt x="205040" y="409014"/>
                    <a:pt x="207759" y="400855"/>
                    <a:pt x="207759" y="392696"/>
                  </a:cubicBezTo>
                  <a:cubicBezTo>
                    <a:pt x="207759" y="384537"/>
                    <a:pt x="210478" y="376378"/>
                    <a:pt x="210478" y="368219"/>
                  </a:cubicBezTo>
                  <a:cubicBezTo>
                    <a:pt x="210478" y="351901"/>
                    <a:pt x="210478" y="332864"/>
                    <a:pt x="210478" y="313826"/>
                  </a:cubicBezTo>
                  <a:cubicBezTo>
                    <a:pt x="210478" y="294788"/>
                    <a:pt x="210478" y="275751"/>
                    <a:pt x="210478" y="259433"/>
                  </a:cubicBezTo>
                  <a:cubicBezTo>
                    <a:pt x="210478" y="243115"/>
                    <a:pt x="210478" y="226797"/>
                    <a:pt x="210478" y="213199"/>
                  </a:cubicBezTo>
                  <a:cubicBezTo>
                    <a:pt x="210478" y="194161"/>
                    <a:pt x="210478" y="164245"/>
                    <a:pt x="210478" y="145207"/>
                  </a:cubicBezTo>
                  <a:cubicBezTo>
                    <a:pt x="210478" y="139768"/>
                    <a:pt x="213198" y="134329"/>
                    <a:pt x="213198" y="131609"/>
                  </a:cubicBezTo>
                  <a:cubicBezTo>
                    <a:pt x="213198" y="126170"/>
                    <a:pt x="207759" y="123450"/>
                    <a:pt x="205040" y="123450"/>
                  </a:cubicBezTo>
                  <a:cubicBezTo>
                    <a:pt x="199600" y="123450"/>
                    <a:pt x="166965" y="123450"/>
                    <a:pt x="161525" y="123450"/>
                  </a:cubicBezTo>
                  <a:cubicBezTo>
                    <a:pt x="145207" y="123450"/>
                    <a:pt x="128889" y="123450"/>
                    <a:pt x="112571" y="120730"/>
                  </a:cubicBezTo>
                  <a:cubicBezTo>
                    <a:pt x="109852" y="120730"/>
                    <a:pt x="107132" y="120730"/>
                    <a:pt x="104412" y="118011"/>
                  </a:cubicBezTo>
                  <a:cubicBezTo>
                    <a:pt x="107132" y="137048"/>
                    <a:pt x="107132" y="172404"/>
                    <a:pt x="107132" y="191441"/>
                  </a:cubicBezTo>
                  <a:cubicBezTo>
                    <a:pt x="107132" y="202320"/>
                    <a:pt x="107132" y="224077"/>
                    <a:pt x="90814" y="224077"/>
                  </a:cubicBezTo>
                  <a:cubicBezTo>
                    <a:pt x="82655" y="224077"/>
                    <a:pt x="79935" y="221357"/>
                    <a:pt x="74496" y="218638"/>
                  </a:cubicBezTo>
                  <a:cubicBezTo>
                    <a:pt x="69057" y="215918"/>
                    <a:pt x="66337" y="210479"/>
                    <a:pt x="66337" y="205040"/>
                  </a:cubicBezTo>
                  <a:cubicBezTo>
                    <a:pt x="63617" y="196881"/>
                    <a:pt x="63617" y="191441"/>
                    <a:pt x="63617" y="186002"/>
                  </a:cubicBezTo>
                  <a:cubicBezTo>
                    <a:pt x="63617" y="180563"/>
                    <a:pt x="63617" y="153366"/>
                    <a:pt x="63617" y="145207"/>
                  </a:cubicBezTo>
                  <a:cubicBezTo>
                    <a:pt x="63617" y="134329"/>
                    <a:pt x="63617" y="120730"/>
                    <a:pt x="63617" y="109852"/>
                  </a:cubicBezTo>
                  <a:cubicBezTo>
                    <a:pt x="60897" y="104412"/>
                    <a:pt x="58178" y="101693"/>
                    <a:pt x="58178" y="96253"/>
                  </a:cubicBezTo>
                  <a:cubicBezTo>
                    <a:pt x="58178" y="93534"/>
                    <a:pt x="60897" y="88095"/>
                    <a:pt x="66337" y="85375"/>
                  </a:cubicBezTo>
                  <a:cubicBezTo>
                    <a:pt x="74496" y="79936"/>
                    <a:pt x="77215" y="77216"/>
                    <a:pt x="93533" y="77216"/>
                  </a:cubicBezTo>
                  <a:cubicBezTo>
                    <a:pt x="101692" y="77216"/>
                    <a:pt x="109852" y="77216"/>
                    <a:pt x="115290" y="77216"/>
                  </a:cubicBezTo>
                  <a:cubicBezTo>
                    <a:pt x="134328" y="77216"/>
                    <a:pt x="150646" y="77216"/>
                    <a:pt x="169684" y="74496"/>
                  </a:cubicBezTo>
                  <a:cubicBezTo>
                    <a:pt x="177843" y="74496"/>
                    <a:pt x="186002" y="71776"/>
                    <a:pt x="194161" y="71776"/>
                  </a:cubicBezTo>
                  <a:cubicBezTo>
                    <a:pt x="194161" y="71776"/>
                    <a:pt x="196880" y="71776"/>
                    <a:pt x="196880" y="71776"/>
                  </a:cubicBezTo>
                  <a:cubicBezTo>
                    <a:pt x="199600" y="71776"/>
                    <a:pt x="205040" y="71776"/>
                    <a:pt x="210478" y="71776"/>
                  </a:cubicBezTo>
                  <a:cubicBezTo>
                    <a:pt x="213198" y="71776"/>
                    <a:pt x="215918" y="71776"/>
                    <a:pt x="218638" y="71776"/>
                  </a:cubicBezTo>
                  <a:cubicBezTo>
                    <a:pt x="224077" y="69057"/>
                    <a:pt x="229516" y="63618"/>
                    <a:pt x="237675" y="60898"/>
                  </a:cubicBezTo>
                  <a:cubicBezTo>
                    <a:pt x="243115" y="58178"/>
                    <a:pt x="248554" y="58178"/>
                    <a:pt x="253993" y="58178"/>
                  </a:cubicBezTo>
                  <a:cubicBezTo>
                    <a:pt x="264872" y="58178"/>
                    <a:pt x="273031" y="58178"/>
                    <a:pt x="283910" y="60898"/>
                  </a:cubicBezTo>
                  <a:cubicBezTo>
                    <a:pt x="286629" y="60898"/>
                    <a:pt x="292068" y="63618"/>
                    <a:pt x="294788" y="66337"/>
                  </a:cubicBezTo>
                  <a:cubicBezTo>
                    <a:pt x="297508" y="69057"/>
                    <a:pt x="302948" y="71776"/>
                    <a:pt x="305667" y="74496"/>
                  </a:cubicBezTo>
                  <a:cubicBezTo>
                    <a:pt x="308386" y="74496"/>
                    <a:pt x="311106" y="74496"/>
                    <a:pt x="313826" y="74496"/>
                  </a:cubicBezTo>
                  <a:cubicBezTo>
                    <a:pt x="319265" y="74496"/>
                    <a:pt x="321985" y="74496"/>
                    <a:pt x="327424" y="74496"/>
                  </a:cubicBezTo>
                  <a:cubicBezTo>
                    <a:pt x="335583" y="74496"/>
                    <a:pt x="346461" y="74496"/>
                    <a:pt x="354621" y="74496"/>
                  </a:cubicBezTo>
                  <a:cubicBezTo>
                    <a:pt x="376378" y="74496"/>
                    <a:pt x="400855" y="74496"/>
                    <a:pt x="422612" y="74496"/>
                  </a:cubicBezTo>
                  <a:cubicBezTo>
                    <a:pt x="433491" y="74496"/>
                    <a:pt x="447089" y="74496"/>
                    <a:pt x="455248" y="79936"/>
                  </a:cubicBezTo>
                  <a:cubicBezTo>
                    <a:pt x="460687" y="82655"/>
                    <a:pt x="466127" y="90814"/>
                    <a:pt x="466127" y="98973"/>
                  </a:cubicBezTo>
                  <a:cubicBezTo>
                    <a:pt x="466127" y="101693"/>
                    <a:pt x="466127" y="107132"/>
                    <a:pt x="463407" y="109852"/>
                  </a:cubicBezTo>
                  <a:cubicBezTo>
                    <a:pt x="463407" y="112571"/>
                    <a:pt x="463407" y="112571"/>
                    <a:pt x="463407" y="120730"/>
                  </a:cubicBezTo>
                  <a:cubicBezTo>
                    <a:pt x="463407" y="142488"/>
                    <a:pt x="463407" y="172404"/>
                    <a:pt x="463407" y="194161"/>
                  </a:cubicBezTo>
                </a:path>
              </a:pathLst>
            </a:custGeom>
            <a:grpFill/>
            <a:ln w="27168" cap="flat">
              <a:noFill/>
              <a:prstDash val="solid"/>
              <a:miter/>
            </a:ln>
          </p:spPr>
          <p:txBody>
            <a:bodyPr rtlCol="0" anchor="ctr"/>
            <a:lstStyle/>
            <a:p>
              <a:endParaRPr/>
            </a:p>
          </p:txBody>
        </p:sp>
      </p:grpSp>
      <p:sp>
        <p:nvSpPr>
          <p:cNvPr id="49" name="Text Placeholder 53">
            <a:extLst>
              <a:ext uri="{FF2B5EF4-FFF2-40B4-BE49-F238E27FC236}">
                <a16:creationId xmlns:a16="http://schemas.microsoft.com/office/drawing/2014/main" id="{5B8EF472-40A4-439A-B62A-2B3D53CEFD55}"/>
              </a:ext>
            </a:extLst>
          </p:cNvPr>
          <p:cNvSpPr>
            <a:spLocks noGrp="1"/>
          </p:cNvSpPr>
          <p:nvPr>
            <p:ph type="body" sz="quarter" idx="11"/>
          </p:nvPr>
        </p:nvSpPr>
        <p:spPr>
          <a:xfrm>
            <a:off x="2438400" y="3422650"/>
            <a:ext cx="7315200" cy="640080"/>
          </a:xfrm>
        </p:spPr>
        <p:txBody>
          <a:bodyPr/>
          <a:lstStyle>
            <a:lvl1pPr marL="0" indent="0" algn="ctr">
              <a:spcBef>
                <a:spcPts val="0"/>
              </a:spcBef>
              <a:buNone/>
              <a:defRPr sz="2000">
                <a:solidFill>
                  <a:schemeClr val="tx1"/>
                </a:solidFill>
              </a:defRPr>
            </a:lvl1pPr>
            <a:lvl2pPr marL="0" indent="0" algn="ctr">
              <a:spcBef>
                <a:spcPts val="0"/>
              </a:spcBef>
              <a:buNone/>
              <a:defRPr sz="2000">
                <a:solidFill>
                  <a:schemeClr val="tx1"/>
                </a:solidFill>
              </a:defRPr>
            </a:lvl2pPr>
            <a:lvl3pPr marL="0" indent="0" algn="ctr">
              <a:spcBef>
                <a:spcPts val="0"/>
              </a:spcBef>
              <a:buNone/>
              <a:defRPr sz="2000">
                <a:solidFill>
                  <a:schemeClr val="tx1"/>
                </a:solidFill>
              </a:defRPr>
            </a:lvl3pPr>
            <a:lvl4pPr marL="0" indent="0" algn="ctr">
              <a:spcBef>
                <a:spcPts val="0"/>
              </a:spcBef>
              <a:buNone/>
              <a:defRPr sz="2000">
                <a:solidFill>
                  <a:schemeClr val="tx1"/>
                </a:solidFill>
              </a:defRPr>
            </a:lvl4pPr>
            <a:lvl5pPr marL="0" indent="0" algn="ctr">
              <a:spcBef>
                <a:spcPts val="0"/>
              </a:spcBef>
              <a:buNone/>
              <a:defRPr sz="2000">
                <a:solidFill>
                  <a:schemeClr val="tx1"/>
                </a:solidFill>
              </a:defRPr>
            </a:lvl5pPr>
            <a:lvl6pPr marL="0" indent="0" algn="ctr">
              <a:spcBef>
                <a:spcPts val="0"/>
              </a:spcBef>
              <a:buNone/>
              <a:defRPr sz="2000">
                <a:solidFill>
                  <a:schemeClr val="tx1"/>
                </a:solidFill>
              </a:defRPr>
            </a:lvl6pPr>
            <a:lvl7pPr marL="0" indent="0" algn="ctr">
              <a:spcBef>
                <a:spcPts val="0"/>
              </a:spcBef>
              <a:buNone/>
              <a:defRPr sz="2000">
                <a:solidFill>
                  <a:schemeClr val="tx1"/>
                </a:solidFill>
              </a:defRPr>
            </a:lvl7pPr>
            <a:lvl8pPr marL="0" indent="0" algn="ctr">
              <a:spcBef>
                <a:spcPts val="0"/>
              </a:spcBef>
              <a:buNone/>
              <a:defRPr sz="2000">
                <a:solidFill>
                  <a:schemeClr val="tx1"/>
                </a:solidFill>
              </a:defRPr>
            </a:lvl8pPr>
            <a:lvl9pPr marL="0" indent="0" algn="ctr">
              <a:spcBef>
                <a:spcPts val="0"/>
              </a:spcBef>
              <a:buNone/>
              <a:defRPr sz="2000">
                <a:solidFill>
                  <a:schemeClr val="tx1"/>
                </a:solidFill>
              </a:defRPr>
            </a:lvl9pPr>
          </a:lstStyle>
          <a:p>
            <a:pPr lvl="0"/>
            <a:r>
              <a:rPr lang="en-US"/>
              <a:t>Click to edit Master text styles</a:t>
            </a:r>
          </a:p>
        </p:txBody>
      </p:sp>
    </p:spTree>
    <p:extLst>
      <p:ext uri="{BB962C8B-B14F-4D97-AF65-F5344CB8AC3E}">
        <p14:creationId xmlns:p14="http://schemas.microsoft.com/office/powerpoint/2010/main" val="3601382097"/>
      </p:ext>
    </p:extLst>
  </p:cSld>
  <p:clrMapOvr>
    <a:overrideClrMapping bg1="dk1" tx1="lt1" bg2="dk2" tx2="lt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D37D-F050-4443-A487-60726AD46F90}"/>
              </a:ext>
            </a:extLst>
          </p:cNvPr>
          <p:cNvSpPr>
            <a:spLocks noGrp="1"/>
          </p:cNvSpPr>
          <p:nvPr>
            <p:ph type="title"/>
          </p:nvPr>
        </p:nvSpPr>
        <p:spPr/>
        <p:txBody>
          <a:bodyPr/>
          <a:lstStyle/>
          <a:p>
            <a:r>
              <a:rPr lang="en-US"/>
              <a:t>Click to edit Master title style</a:t>
            </a:r>
            <a:endParaRPr/>
          </a:p>
        </p:txBody>
      </p:sp>
      <p:sp>
        <p:nvSpPr>
          <p:cNvPr id="3" name="Vertical Text Placeholder 2">
            <a:extLst>
              <a:ext uri="{FF2B5EF4-FFF2-40B4-BE49-F238E27FC236}">
                <a16:creationId xmlns:a16="http://schemas.microsoft.com/office/drawing/2014/main" id="{F884B931-F05F-4E7D-B4A8-15A4ABE7DE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a:extLst>
              <a:ext uri="{FF2B5EF4-FFF2-40B4-BE49-F238E27FC236}">
                <a16:creationId xmlns:a16="http://schemas.microsoft.com/office/drawing/2014/main" id="{2EE0D7A9-D51E-4346-B207-B8159C3E198C}"/>
              </a:ext>
            </a:extLst>
          </p:cNvPr>
          <p:cNvSpPr>
            <a:spLocks noGrp="1"/>
          </p:cNvSpPr>
          <p:nvPr>
            <p:ph type="dt" sz="half" idx="10"/>
          </p:nvPr>
        </p:nvSpPr>
        <p:spPr/>
        <p:txBody>
          <a:bodyPr/>
          <a:lstStyle/>
          <a:p>
            <a:fld id="{B73FEB38-5A4E-45E5-A640-26D00BC1F3AB}" type="datetimeFigureOut">
              <a:rPr lang="en-US"/>
              <a:t>8/19/2024</a:t>
            </a:fld>
            <a:endParaRPr/>
          </a:p>
        </p:txBody>
      </p:sp>
      <p:sp>
        <p:nvSpPr>
          <p:cNvPr id="5" name="Footer Placeholder 4">
            <a:extLst>
              <a:ext uri="{FF2B5EF4-FFF2-40B4-BE49-F238E27FC236}">
                <a16:creationId xmlns:a16="http://schemas.microsoft.com/office/drawing/2014/main" id="{74A6C9F8-2065-4458-BCFA-8C9ECE20BBF0}"/>
              </a:ext>
            </a:extLst>
          </p:cNvPr>
          <p:cNvSpPr>
            <a:spLocks noGrp="1"/>
          </p:cNvSpPr>
          <p:nvPr>
            <p:ph type="ftr" sz="quarter" idx="11"/>
          </p:nvPr>
        </p:nvSpPr>
        <p:spPr/>
        <p:txBody>
          <a:bodyPr/>
          <a:lstStyle/>
          <a:p>
            <a:endParaRPr/>
          </a:p>
        </p:txBody>
      </p:sp>
      <p:sp>
        <p:nvSpPr>
          <p:cNvPr id="6" name="Slide Number Placeholder 5">
            <a:extLst>
              <a:ext uri="{FF2B5EF4-FFF2-40B4-BE49-F238E27FC236}">
                <a16:creationId xmlns:a16="http://schemas.microsoft.com/office/drawing/2014/main" id="{196B46DC-8DF4-4C60-9170-18A1563C49AC}"/>
              </a:ext>
            </a:extLst>
          </p:cNvPr>
          <p:cNvSpPr>
            <a:spLocks noGrp="1"/>
          </p:cNvSpPr>
          <p:nvPr>
            <p:ph type="sldNum" sz="quarter" idx="12"/>
          </p:nvPr>
        </p:nvSpPr>
        <p:spPr/>
        <p:txBody>
          <a:bodyPr/>
          <a:lstStyle/>
          <a:p>
            <a:fld id="{CBF95A1E-4E3E-4AAD-A517-7DAD9580D6B2}" type="slidenum">
              <a:rPr/>
              <a:t>‹#›</a:t>
            </a:fld>
            <a:endParaRPr/>
          </a:p>
        </p:txBody>
      </p:sp>
    </p:spTree>
    <p:extLst>
      <p:ext uri="{BB962C8B-B14F-4D97-AF65-F5344CB8AC3E}">
        <p14:creationId xmlns:p14="http://schemas.microsoft.com/office/powerpoint/2010/main" val="5198054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DA1F28-9C93-4336-8693-7CB6A06B6BA7}"/>
              </a:ext>
            </a:extLst>
          </p:cNvPr>
          <p:cNvSpPr>
            <a:spLocks noGrp="1"/>
          </p:cNvSpPr>
          <p:nvPr>
            <p:ph type="title" orient="vert"/>
          </p:nvPr>
        </p:nvSpPr>
        <p:spPr>
          <a:xfrm>
            <a:off x="10655300" y="457200"/>
            <a:ext cx="1155700" cy="5562600"/>
          </a:xfrm>
        </p:spPr>
        <p:txBody>
          <a:bodyPr vert="eaVert"/>
          <a:lstStyle/>
          <a:p>
            <a:r>
              <a:rPr lang="en-US"/>
              <a:t>Click to edit Master title style</a:t>
            </a:r>
            <a:endParaRPr/>
          </a:p>
        </p:txBody>
      </p:sp>
      <p:sp>
        <p:nvSpPr>
          <p:cNvPr id="3" name="Vertical Text Placeholder 2">
            <a:extLst>
              <a:ext uri="{FF2B5EF4-FFF2-40B4-BE49-F238E27FC236}">
                <a16:creationId xmlns:a16="http://schemas.microsoft.com/office/drawing/2014/main" id="{1ECB423A-9022-4A15-B482-E98FE360EDA8}"/>
              </a:ext>
            </a:extLst>
          </p:cNvPr>
          <p:cNvSpPr>
            <a:spLocks noGrp="1"/>
          </p:cNvSpPr>
          <p:nvPr>
            <p:ph type="body" orient="vert" idx="1"/>
          </p:nvPr>
        </p:nvSpPr>
        <p:spPr>
          <a:xfrm>
            <a:off x="381000" y="457200"/>
            <a:ext cx="10033000" cy="5562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a:extLst>
              <a:ext uri="{FF2B5EF4-FFF2-40B4-BE49-F238E27FC236}">
                <a16:creationId xmlns:a16="http://schemas.microsoft.com/office/drawing/2014/main" id="{39132CDD-31EE-4AA1-8BDA-B32EF54071F5}"/>
              </a:ext>
            </a:extLst>
          </p:cNvPr>
          <p:cNvSpPr>
            <a:spLocks noGrp="1"/>
          </p:cNvSpPr>
          <p:nvPr>
            <p:ph type="dt" sz="half" idx="10"/>
          </p:nvPr>
        </p:nvSpPr>
        <p:spPr/>
        <p:txBody>
          <a:bodyPr/>
          <a:lstStyle/>
          <a:p>
            <a:fld id="{B73FEB38-5A4E-45E5-A640-26D00BC1F3AB}" type="datetimeFigureOut">
              <a:rPr lang="en-US"/>
              <a:t>8/19/2024</a:t>
            </a:fld>
            <a:endParaRPr/>
          </a:p>
        </p:txBody>
      </p:sp>
      <p:sp>
        <p:nvSpPr>
          <p:cNvPr id="5" name="Footer Placeholder 4">
            <a:extLst>
              <a:ext uri="{FF2B5EF4-FFF2-40B4-BE49-F238E27FC236}">
                <a16:creationId xmlns:a16="http://schemas.microsoft.com/office/drawing/2014/main" id="{1D3E4C41-B1D2-4534-9A0D-8BA94B6B8F59}"/>
              </a:ext>
            </a:extLst>
          </p:cNvPr>
          <p:cNvSpPr>
            <a:spLocks noGrp="1"/>
          </p:cNvSpPr>
          <p:nvPr>
            <p:ph type="ftr" sz="quarter" idx="11"/>
          </p:nvPr>
        </p:nvSpPr>
        <p:spPr/>
        <p:txBody>
          <a:bodyPr/>
          <a:lstStyle/>
          <a:p>
            <a:endParaRPr/>
          </a:p>
        </p:txBody>
      </p:sp>
      <p:sp>
        <p:nvSpPr>
          <p:cNvPr id="6" name="Slide Number Placeholder 5">
            <a:extLst>
              <a:ext uri="{FF2B5EF4-FFF2-40B4-BE49-F238E27FC236}">
                <a16:creationId xmlns:a16="http://schemas.microsoft.com/office/drawing/2014/main" id="{3FA2C4A0-B694-46FC-BC70-9DD74904A45B}"/>
              </a:ext>
            </a:extLst>
          </p:cNvPr>
          <p:cNvSpPr>
            <a:spLocks noGrp="1"/>
          </p:cNvSpPr>
          <p:nvPr>
            <p:ph type="sldNum" sz="quarter" idx="12"/>
          </p:nvPr>
        </p:nvSpPr>
        <p:spPr/>
        <p:txBody>
          <a:bodyPr/>
          <a:lstStyle/>
          <a:p>
            <a:fld id="{CBF95A1E-4E3E-4AAD-A517-7DAD9580D6B2}" type="slidenum">
              <a:rPr/>
              <a:t>‹#›</a:t>
            </a:fld>
            <a:endParaRPr/>
          </a:p>
        </p:txBody>
      </p:sp>
    </p:spTree>
    <p:extLst>
      <p:ext uri="{BB962C8B-B14F-4D97-AF65-F5344CB8AC3E}">
        <p14:creationId xmlns:p14="http://schemas.microsoft.com/office/powerpoint/2010/main" val="2867828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Circle Picture White">
    <p:spTree>
      <p:nvGrpSpPr>
        <p:cNvPr id="1" name=""/>
        <p:cNvGrpSpPr/>
        <p:nvPr/>
      </p:nvGrpSpPr>
      <p:grpSpPr>
        <a:xfrm>
          <a:off x="0" y="0"/>
          <a:ext cx="0" cy="0"/>
          <a:chOff x="0" y="0"/>
          <a:chExt cx="0" cy="0"/>
        </a:xfrm>
      </p:grpSpPr>
      <p:sp>
        <p:nvSpPr>
          <p:cNvPr id="6" name="Picture Placeholder 10">
            <a:extLst>
              <a:ext uri="{FF2B5EF4-FFF2-40B4-BE49-F238E27FC236}">
                <a16:creationId xmlns:a16="http://schemas.microsoft.com/office/drawing/2014/main" id="{655B1FCA-4D49-4122-B6E9-D550AA0C5E76}"/>
              </a:ext>
            </a:extLst>
          </p:cNvPr>
          <p:cNvSpPr>
            <a:spLocks noGrp="1"/>
          </p:cNvSpPr>
          <p:nvPr>
            <p:ph type="pic" sz="quarter" idx="10" hasCustomPrompt="1"/>
          </p:nvPr>
        </p:nvSpPr>
        <p:spPr>
          <a:xfrm>
            <a:off x="0" y="2"/>
            <a:ext cx="5266036" cy="6857999"/>
          </a:xfrm>
          <a:custGeom>
            <a:avLst/>
            <a:gdLst>
              <a:gd name="connsiteX0" fmla="*/ 0 w 5266036"/>
              <a:gd name="connsiteY0" fmla="*/ 0 h 6857999"/>
              <a:gd name="connsiteX1" fmla="*/ 3014696 w 5266036"/>
              <a:gd name="connsiteY1" fmla="*/ 0 h 6857999"/>
              <a:gd name="connsiteX2" fmla="*/ 3040982 w 5266036"/>
              <a:gd name="connsiteY2" fmla="*/ 11408 h 6857999"/>
              <a:gd name="connsiteX3" fmla="*/ 5250901 w 5266036"/>
              <a:gd name="connsiteY3" fmla="*/ 4085922 h 6857999"/>
              <a:gd name="connsiteX4" fmla="*/ 3435696 w 5266036"/>
              <a:gd name="connsiteY4" fmla="*/ 6839477 h 6857999"/>
              <a:gd name="connsiteX5" fmla="*/ 3398838 w 5266036"/>
              <a:gd name="connsiteY5" fmla="*/ 6857999 h 6857999"/>
              <a:gd name="connsiteX6" fmla="*/ 0 w 5266036"/>
              <a:gd name="connsiteY6"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66036" h="6857999">
                <a:moveTo>
                  <a:pt x="0" y="0"/>
                </a:moveTo>
                <a:lnTo>
                  <a:pt x="3014696" y="0"/>
                </a:lnTo>
                <a:lnTo>
                  <a:pt x="3040982" y="11408"/>
                </a:lnTo>
                <a:cubicBezTo>
                  <a:pt x="4562919" y="717837"/>
                  <a:pt x="5390071" y="2397951"/>
                  <a:pt x="5250901" y="4085922"/>
                </a:cubicBezTo>
                <a:cubicBezTo>
                  <a:pt x="5138669" y="5484335"/>
                  <a:pt x="4361602" y="6343612"/>
                  <a:pt x="3435696" y="6839477"/>
                </a:cubicBezTo>
                <a:lnTo>
                  <a:pt x="3398838" y="6857999"/>
                </a:lnTo>
                <a:lnTo>
                  <a:pt x="0" y="6857999"/>
                </a:lnTo>
                <a:close/>
              </a:path>
            </a:pathLst>
          </a:custGeom>
          <a:solidFill>
            <a:srgbClr val="D9D9D9"/>
          </a:solidFill>
        </p:spPr>
        <p:txBody>
          <a:bodyPr wrap="square" tIns="3657600">
            <a:noAutofit/>
          </a:bodyPr>
          <a:lstStyle>
            <a:lvl1pPr marL="0" marR="0" indent="0" algn="ctr" defTabSz="914400" rtl="0" eaLnBrk="1" fontAlgn="auto" latinLnBrk="0" hangingPunct="1">
              <a:lnSpc>
                <a:spcPct val="90000"/>
              </a:lnSpc>
              <a:spcBef>
                <a:spcPts val="0"/>
              </a:spcBef>
              <a:spcAft>
                <a:spcPts val="0"/>
              </a:spcAft>
              <a:buClr>
                <a:schemeClr val="tx1"/>
              </a:buClr>
              <a:buSzTx/>
              <a:buFont typeface="Arial" panose="020B0604020202020204" pitchFamily="34" charset="0"/>
              <a:buNone/>
              <a:tabLst/>
              <a:defRPr sz="1600"/>
            </a:lvl1pPr>
          </a:lstStyle>
          <a:p>
            <a:pPr marL="0" marR="0" lvl="0" indent="0" algn="ctr" defTabSz="914400" rtl="0" eaLnBrk="1" fontAlgn="auto" latinLnBrk="0" hangingPunct="1">
              <a:lnSpc>
                <a:spcPct val="90000"/>
              </a:lnSpc>
              <a:spcBef>
                <a:spcPts val="1200"/>
              </a:spcBef>
              <a:spcAft>
                <a:spcPts val="0"/>
              </a:spcAft>
              <a:buClr>
                <a:schemeClr val="tx1"/>
              </a:buClr>
              <a:buSzTx/>
              <a:buFont typeface="Arial" panose="020B0604020202020204" pitchFamily="34" charset="0"/>
              <a:buNone/>
              <a:tabLst/>
              <a:defRPr/>
            </a:pPr>
            <a:r>
              <a:t>Click icon to insert picture</a:t>
            </a:r>
            <a:br>
              <a:rPr/>
            </a:br>
            <a:r>
              <a:t>(minimum recommended size for </a:t>
            </a:r>
            <a:br>
              <a:rPr/>
            </a:br>
            <a:r>
              <a:t>half slide image is 640 x 720 pixels)</a:t>
            </a:r>
          </a:p>
        </p:txBody>
      </p:sp>
      <p:sp>
        <p:nvSpPr>
          <p:cNvPr id="8" name="Text Placeholder 7">
            <a:extLst>
              <a:ext uri="{FF2B5EF4-FFF2-40B4-BE49-F238E27FC236}">
                <a16:creationId xmlns:a16="http://schemas.microsoft.com/office/drawing/2014/main" id="{76608E2E-E744-4878-A234-60F6B6711C89}"/>
              </a:ext>
            </a:extLst>
          </p:cNvPr>
          <p:cNvSpPr>
            <a:spLocks noGrp="1"/>
          </p:cNvSpPr>
          <p:nvPr>
            <p:ph type="body" sz="quarter" idx="11" hasCustomPrompt="1"/>
          </p:nvPr>
        </p:nvSpPr>
        <p:spPr>
          <a:xfrm>
            <a:off x="6096000" y="3306349"/>
            <a:ext cx="5715000" cy="731520"/>
          </a:xfrm>
        </p:spPr>
        <p:txBody>
          <a:bodyPr/>
          <a:lstStyle>
            <a:lvl1pPr marL="0" indent="0">
              <a:spcBef>
                <a:spcPts val="0"/>
              </a:spcBef>
              <a:buFontTx/>
              <a:buNone/>
              <a:defRPr sz="20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t>Subtitle or Presenter Name</a:t>
            </a:r>
          </a:p>
        </p:txBody>
      </p:sp>
      <p:sp>
        <p:nvSpPr>
          <p:cNvPr id="10" name="Title 9">
            <a:extLst>
              <a:ext uri="{FF2B5EF4-FFF2-40B4-BE49-F238E27FC236}">
                <a16:creationId xmlns:a16="http://schemas.microsoft.com/office/drawing/2014/main" id="{3534CB02-81D9-4803-9899-8E6A2EABA970}"/>
              </a:ext>
            </a:extLst>
          </p:cNvPr>
          <p:cNvSpPr>
            <a:spLocks noGrp="1"/>
          </p:cNvSpPr>
          <p:nvPr>
            <p:ph type="title"/>
          </p:nvPr>
        </p:nvSpPr>
        <p:spPr>
          <a:xfrm>
            <a:off x="6096000" y="457200"/>
            <a:ext cx="5715000" cy="2565401"/>
          </a:xfrm>
        </p:spPr>
        <p:txBody>
          <a:bodyPr/>
          <a:lstStyle>
            <a:lvl1pPr>
              <a:lnSpc>
                <a:spcPct val="82000"/>
              </a:lnSpc>
              <a:defRPr sz="6600" b="0"/>
            </a:lvl1pPr>
          </a:lstStyle>
          <a:p>
            <a:r>
              <a:rPr lang="en-US"/>
              <a:t>Click to edit Master title style</a:t>
            </a:r>
            <a:endParaRPr/>
          </a:p>
        </p:txBody>
      </p:sp>
      <p:grpSp>
        <p:nvGrpSpPr>
          <p:cNvPr id="11" name="Group 10">
            <a:extLst>
              <a:ext uri="{FF2B5EF4-FFF2-40B4-BE49-F238E27FC236}">
                <a16:creationId xmlns:a16="http://schemas.microsoft.com/office/drawing/2014/main" id="{0A6D84BC-9F4C-46D1-BCFD-02C11A706D43}"/>
              </a:ext>
            </a:extLst>
          </p:cNvPr>
          <p:cNvGrpSpPr>
            <a:grpSpLocks noChangeAspect="1"/>
          </p:cNvGrpSpPr>
          <p:nvPr/>
        </p:nvGrpSpPr>
        <p:grpSpPr>
          <a:xfrm>
            <a:off x="9544152" y="5543531"/>
            <a:ext cx="2286000" cy="880288"/>
            <a:chOff x="2078951" y="1888610"/>
            <a:chExt cx="8030200" cy="3092248"/>
          </a:xfrm>
          <a:solidFill>
            <a:srgbClr val="4F2170"/>
          </a:solidFill>
        </p:grpSpPr>
        <p:sp>
          <p:nvSpPr>
            <p:cNvPr id="12" name="Freeform: Shape 11">
              <a:extLst>
                <a:ext uri="{FF2B5EF4-FFF2-40B4-BE49-F238E27FC236}">
                  <a16:creationId xmlns:a16="http://schemas.microsoft.com/office/drawing/2014/main" id="{5272DA5A-B0A1-4433-AF19-58D29499701D}"/>
                </a:ext>
              </a:extLst>
            </p:cNvPr>
            <p:cNvSpPr/>
            <p:nvPr/>
          </p:nvSpPr>
          <p:spPr>
            <a:xfrm>
              <a:off x="2078951" y="2872694"/>
              <a:ext cx="951880" cy="652717"/>
            </a:xfrm>
            <a:custGeom>
              <a:avLst/>
              <a:gdLst>
                <a:gd name="connsiteX0" fmla="*/ 903041 w 951880"/>
                <a:gd name="connsiteY0" fmla="*/ 330574 h 652717"/>
                <a:gd name="connsiteX1" fmla="*/ 780656 w 951880"/>
                <a:gd name="connsiteY1" fmla="*/ 379528 h 652717"/>
                <a:gd name="connsiteX2" fmla="*/ 598439 w 951880"/>
                <a:gd name="connsiteY2" fmla="*/ 311537 h 652717"/>
                <a:gd name="connsiteX3" fmla="*/ 505970 w 951880"/>
                <a:gd name="connsiteY3" fmla="*/ 164675 h 652717"/>
                <a:gd name="connsiteX4" fmla="*/ 266640 w 951880"/>
                <a:gd name="connsiteY4" fmla="*/ 61329 h 652717"/>
                <a:gd name="connsiteX5" fmla="*/ 103461 w 951880"/>
                <a:gd name="connsiteY5" fmla="*/ 458398 h 652717"/>
                <a:gd name="connsiteX6" fmla="*/ 756179 w 951880"/>
                <a:gd name="connsiteY6" fmla="*/ 485595 h 652717"/>
                <a:gd name="connsiteX7" fmla="*/ 903041 w 951880"/>
                <a:gd name="connsiteY7" fmla="*/ 330574 h 652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1880" h="652717">
                  <a:moveTo>
                    <a:pt x="903041" y="330574"/>
                  </a:moveTo>
                  <a:cubicBezTo>
                    <a:pt x="867685" y="363210"/>
                    <a:pt x="813292" y="374089"/>
                    <a:pt x="780656" y="379528"/>
                  </a:cubicBezTo>
                  <a:cubicBezTo>
                    <a:pt x="712664" y="387687"/>
                    <a:pt x="641953" y="365930"/>
                    <a:pt x="598439" y="311537"/>
                  </a:cubicBezTo>
                  <a:cubicBezTo>
                    <a:pt x="563083" y="268022"/>
                    <a:pt x="544046" y="210910"/>
                    <a:pt x="505970" y="164675"/>
                  </a:cubicBezTo>
                  <a:cubicBezTo>
                    <a:pt x="448858" y="93964"/>
                    <a:pt x="359109" y="45011"/>
                    <a:pt x="266640" y="61329"/>
                  </a:cubicBezTo>
                  <a:cubicBezTo>
                    <a:pt x="81704" y="93964"/>
                    <a:pt x="114" y="308817"/>
                    <a:pt x="103461" y="458398"/>
                  </a:cubicBezTo>
                  <a:cubicBezTo>
                    <a:pt x="253042" y="670531"/>
                    <a:pt x="584840" y="635176"/>
                    <a:pt x="756179" y="485595"/>
                  </a:cubicBezTo>
                  <a:cubicBezTo>
                    <a:pt x="813292" y="442080"/>
                    <a:pt x="862246" y="390407"/>
                    <a:pt x="903041" y="330574"/>
                  </a:cubicBezTo>
                </a:path>
              </a:pathLst>
            </a:custGeom>
            <a:grpFill/>
            <a:ln w="27168" cap="flat">
              <a:noFill/>
              <a:prstDash val="solid"/>
              <a:miter/>
            </a:ln>
          </p:spPr>
          <p:txBody>
            <a:bodyPr rtlCol="0" anchor="ctr"/>
            <a:lstStyle/>
            <a:p>
              <a:endParaRPr/>
            </a:p>
          </p:txBody>
        </p:sp>
        <p:sp>
          <p:nvSpPr>
            <p:cNvPr id="13" name="Freeform: Shape 12">
              <a:extLst>
                <a:ext uri="{FF2B5EF4-FFF2-40B4-BE49-F238E27FC236}">
                  <a16:creationId xmlns:a16="http://schemas.microsoft.com/office/drawing/2014/main" id="{010AB75D-54FA-4127-838D-A2CDC911B648}"/>
                </a:ext>
              </a:extLst>
            </p:cNvPr>
            <p:cNvSpPr/>
            <p:nvPr/>
          </p:nvSpPr>
          <p:spPr>
            <a:xfrm>
              <a:off x="9151831" y="2872694"/>
              <a:ext cx="951880" cy="652717"/>
            </a:xfrm>
            <a:custGeom>
              <a:avLst/>
              <a:gdLst>
                <a:gd name="connsiteX0" fmla="*/ 58178 w 951880"/>
                <a:gd name="connsiteY0" fmla="*/ 330574 h 652717"/>
                <a:gd name="connsiteX1" fmla="*/ 180563 w 951880"/>
                <a:gd name="connsiteY1" fmla="*/ 379528 h 652717"/>
                <a:gd name="connsiteX2" fmla="*/ 362780 w 951880"/>
                <a:gd name="connsiteY2" fmla="*/ 311537 h 652717"/>
                <a:gd name="connsiteX3" fmla="*/ 455249 w 951880"/>
                <a:gd name="connsiteY3" fmla="*/ 164675 h 652717"/>
                <a:gd name="connsiteX4" fmla="*/ 694578 w 951880"/>
                <a:gd name="connsiteY4" fmla="*/ 61329 h 652717"/>
                <a:gd name="connsiteX5" fmla="*/ 857758 w 951880"/>
                <a:gd name="connsiteY5" fmla="*/ 458398 h 652717"/>
                <a:gd name="connsiteX6" fmla="*/ 205040 w 951880"/>
                <a:gd name="connsiteY6" fmla="*/ 485595 h 652717"/>
                <a:gd name="connsiteX7" fmla="*/ 58178 w 951880"/>
                <a:gd name="connsiteY7" fmla="*/ 330574 h 652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1880" h="652717">
                  <a:moveTo>
                    <a:pt x="58178" y="330574"/>
                  </a:moveTo>
                  <a:cubicBezTo>
                    <a:pt x="96253" y="363210"/>
                    <a:pt x="147927" y="374089"/>
                    <a:pt x="180563" y="379528"/>
                  </a:cubicBezTo>
                  <a:cubicBezTo>
                    <a:pt x="248554" y="387687"/>
                    <a:pt x="319266" y="365930"/>
                    <a:pt x="362780" y="311537"/>
                  </a:cubicBezTo>
                  <a:cubicBezTo>
                    <a:pt x="398136" y="268022"/>
                    <a:pt x="417174" y="210910"/>
                    <a:pt x="455249" y="164675"/>
                  </a:cubicBezTo>
                  <a:cubicBezTo>
                    <a:pt x="512362" y="93964"/>
                    <a:pt x="602110" y="45011"/>
                    <a:pt x="694578" y="61329"/>
                  </a:cubicBezTo>
                  <a:cubicBezTo>
                    <a:pt x="879515" y="93964"/>
                    <a:pt x="961105" y="308817"/>
                    <a:pt x="857758" y="458398"/>
                  </a:cubicBezTo>
                  <a:cubicBezTo>
                    <a:pt x="708176" y="670531"/>
                    <a:pt x="376379" y="635176"/>
                    <a:pt x="205040" y="485595"/>
                  </a:cubicBezTo>
                  <a:cubicBezTo>
                    <a:pt x="150646" y="442080"/>
                    <a:pt x="101693" y="390407"/>
                    <a:pt x="58178" y="330574"/>
                  </a:cubicBezTo>
                </a:path>
              </a:pathLst>
            </a:custGeom>
            <a:grpFill/>
            <a:ln w="27168" cap="flat">
              <a:noFill/>
              <a:prstDash val="solid"/>
              <a:miter/>
            </a:ln>
          </p:spPr>
          <p:txBody>
            <a:bodyPr rtlCol="0" anchor="ctr"/>
            <a:lstStyle/>
            <a:p>
              <a:endParaRPr/>
            </a:p>
          </p:txBody>
        </p:sp>
        <p:sp>
          <p:nvSpPr>
            <p:cNvPr id="14" name="Freeform: Shape 13">
              <a:extLst>
                <a:ext uri="{FF2B5EF4-FFF2-40B4-BE49-F238E27FC236}">
                  <a16:creationId xmlns:a16="http://schemas.microsoft.com/office/drawing/2014/main" id="{C73C4E44-0B9D-4D7D-A72A-E10AA3E25788}"/>
                </a:ext>
              </a:extLst>
            </p:cNvPr>
            <p:cNvSpPr/>
            <p:nvPr/>
          </p:nvSpPr>
          <p:spPr>
            <a:xfrm>
              <a:off x="8001294" y="2010994"/>
              <a:ext cx="734308" cy="299162"/>
            </a:xfrm>
            <a:custGeom>
              <a:avLst/>
              <a:gdLst>
                <a:gd name="connsiteX0" fmla="*/ 596792 w 734307"/>
                <a:gd name="connsiteY0" fmla="*/ 58178 h 299162"/>
                <a:gd name="connsiteX1" fmla="*/ 148048 w 734307"/>
                <a:gd name="connsiteY1" fmla="*/ 58178 h 299162"/>
                <a:gd name="connsiteX2" fmla="*/ 58299 w 734307"/>
                <a:gd name="connsiteY2" fmla="*/ 150646 h 299162"/>
                <a:gd name="connsiteX3" fmla="*/ 148048 w 734307"/>
                <a:gd name="connsiteY3" fmla="*/ 251274 h 299162"/>
                <a:gd name="connsiteX4" fmla="*/ 596792 w 734307"/>
                <a:gd name="connsiteY4" fmla="*/ 251274 h 299162"/>
                <a:gd name="connsiteX5" fmla="*/ 686541 w 734307"/>
                <a:gd name="connsiteY5" fmla="*/ 158805 h 299162"/>
                <a:gd name="connsiteX6" fmla="*/ 596792 w 734307"/>
                <a:gd name="connsiteY6" fmla="*/ 58178 h 299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4307" h="299162">
                  <a:moveTo>
                    <a:pt x="596792" y="58178"/>
                  </a:moveTo>
                  <a:cubicBezTo>
                    <a:pt x="591353" y="58178"/>
                    <a:pt x="153487" y="58178"/>
                    <a:pt x="148048" y="58178"/>
                  </a:cubicBezTo>
                  <a:cubicBezTo>
                    <a:pt x="99094" y="60898"/>
                    <a:pt x="61019" y="104412"/>
                    <a:pt x="58299" y="150646"/>
                  </a:cubicBezTo>
                  <a:cubicBezTo>
                    <a:pt x="55580" y="199600"/>
                    <a:pt x="99094" y="248554"/>
                    <a:pt x="148048" y="251274"/>
                  </a:cubicBezTo>
                  <a:cubicBezTo>
                    <a:pt x="153487" y="251274"/>
                    <a:pt x="591353" y="251274"/>
                    <a:pt x="596792" y="251274"/>
                  </a:cubicBezTo>
                  <a:cubicBezTo>
                    <a:pt x="645746" y="248554"/>
                    <a:pt x="683821" y="205040"/>
                    <a:pt x="686541" y="158805"/>
                  </a:cubicBezTo>
                  <a:cubicBezTo>
                    <a:pt x="689260" y="109852"/>
                    <a:pt x="648465" y="60898"/>
                    <a:pt x="596792" y="58178"/>
                  </a:cubicBezTo>
                </a:path>
              </a:pathLst>
            </a:custGeom>
            <a:grpFill/>
            <a:ln w="27168" cap="flat">
              <a:noFill/>
              <a:prstDash val="solid"/>
              <a:miter/>
            </a:ln>
          </p:spPr>
          <p:txBody>
            <a:bodyPr rtlCol="0" anchor="ctr"/>
            <a:lstStyle/>
            <a:p>
              <a:endParaRPr/>
            </a:p>
          </p:txBody>
        </p:sp>
        <p:sp>
          <p:nvSpPr>
            <p:cNvPr id="15" name="Freeform: Shape 14">
              <a:extLst>
                <a:ext uri="{FF2B5EF4-FFF2-40B4-BE49-F238E27FC236}">
                  <a16:creationId xmlns:a16="http://schemas.microsoft.com/office/drawing/2014/main" id="{5F17AEE1-933D-430A-938B-044F9EEF7E0F}"/>
                </a:ext>
              </a:extLst>
            </p:cNvPr>
            <p:cNvSpPr/>
            <p:nvPr/>
          </p:nvSpPr>
          <p:spPr>
            <a:xfrm>
              <a:off x="4920042" y="2277520"/>
              <a:ext cx="1006274" cy="951879"/>
            </a:xfrm>
            <a:custGeom>
              <a:avLst/>
              <a:gdLst>
                <a:gd name="connsiteX0" fmla="*/ 884954 w 1006273"/>
                <a:gd name="connsiteY0" fmla="*/ 746251 h 951879"/>
                <a:gd name="connsiteX1" fmla="*/ 874076 w 1006273"/>
                <a:gd name="connsiteY1" fmla="*/ 670101 h 951879"/>
                <a:gd name="connsiteX2" fmla="*/ 874076 w 1006273"/>
                <a:gd name="connsiteY2" fmla="*/ 536837 h 951879"/>
                <a:gd name="connsiteX3" fmla="*/ 689139 w 1006273"/>
                <a:gd name="connsiteY3" fmla="*/ 88094 h 951879"/>
                <a:gd name="connsiteX4" fmla="*/ 428052 w 1006273"/>
                <a:gd name="connsiteY4" fmla="*/ 253993 h 951879"/>
                <a:gd name="connsiteX5" fmla="*/ 196881 w 1006273"/>
                <a:gd name="connsiteY5" fmla="*/ 58178 h 951879"/>
                <a:gd name="connsiteX6" fmla="*/ 58178 w 1006273"/>
                <a:gd name="connsiteY6" fmla="*/ 128889 h 951879"/>
                <a:gd name="connsiteX7" fmla="*/ 142488 w 1006273"/>
                <a:gd name="connsiteY7" fmla="*/ 273031 h 951879"/>
                <a:gd name="connsiteX8" fmla="*/ 142488 w 1006273"/>
                <a:gd name="connsiteY8" fmla="*/ 757130 h 951879"/>
                <a:gd name="connsiteX9" fmla="*/ 283910 w 1006273"/>
                <a:gd name="connsiteY9" fmla="*/ 895832 h 951879"/>
                <a:gd name="connsiteX10" fmla="*/ 428052 w 1006273"/>
                <a:gd name="connsiteY10" fmla="*/ 757130 h 951879"/>
                <a:gd name="connsiteX11" fmla="*/ 428052 w 1006273"/>
                <a:gd name="connsiteY11" fmla="*/ 400855 h 951879"/>
                <a:gd name="connsiteX12" fmla="*/ 523240 w 1006273"/>
                <a:gd name="connsiteY12" fmla="*/ 283910 h 951879"/>
                <a:gd name="connsiteX13" fmla="*/ 591231 w 1006273"/>
                <a:gd name="connsiteY13" fmla="*/ 354621 h 951879"/>
                <a:gd name="connsiteX14" fmla="*/ 591231 w 1006273"/>
                <a:gd name="connsiteY14" fmla="*/ 697297 h 951879"/>
                <a:gd name="connsiteX15" fmla="*/ 593951 w 1006273"/>
                <a:gd name="connsiteY15" fmla="*/ 729933 h 951879"/>
                <a:gd name="connsiteX16" fmla="*/ 610269 w 1006273"/>
                <a:gd name="connsiteY16" fmla="*/ 778887 h 951879"/>
                <a:gd name="connsiteX17" fmla="*/ 822402 w 1006273"/>
                <a:gd name="connsiteY17" fmla="*/ 893112 h 951879"/>
                <a:gd name="connsiteX18" fmla="*/ 961105 w 1006273"/>
                <a:gd name="connsiteY18" fmla="*/ 822401 h 951879"/>
                <a:gd name="connsiteX19" fmla="*/ 884954 w 1006273"/>
                <a:gd name="connsiteY19" fmla="*/ 746251 h 95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06273" h="951879">
                  <a:moveTo>
                    <a:pt x="884954" y="746251"/>
                  </a:moveTo>
                  <a:cubicBezTo>
                    <a:pt x="879515" y="721774"/>
                    <a:pt x="876795" y="694578"/>
                    <a:pt x="874076" y="670101"/>
                  </a:cubicBezTo>
                  <a:cubicBezTo>
                    <a:pt x="874076" y="634745"/>
                    <a:pt x="874076" y="583072"/>
                    <a:pt x="874076" y="536837"/>
                  </a:cubicBezTo>
                  <a:cubicBezTo>
                    <a:pt x="879515" y="373658"/>
                    <a:pt x="909431" y="88094"/>
                    <a:pt x="689139" y="88094"/>
                  </a:cubicBezTo>
                  <a:cubicBezTo>
                    <a:pt x="539558" y="88094"/>
                    <a:pt x="452529" y="213199"/>
                    <a:pt x="428052" y="253993"/>
                  </a:cubicBezTo>
                  <a:cubicBezTo>
                    <a:pt x="425332" y="139768"/>
                    <a:pt x="335583" y="58178"/>
                    <a:pt x="196881" y="58178"/>
                  </a:cubicBezTo>
                  <a:cubicBezTo>
                    <a:pt x="109852" y="58178"/>
                    <a:pt x="58178" y="128889"/>
                    <a:pt x="58178" y="128889"/>
                  </a:cubicBezTo>
                  <a:cubicBezTo>
                    <a:pt x="58178" y="128889"/>
                    <a:pt x="142488" y="158805"/>
                    <a:pt x="142488" y="273031"/>
                  </a:cubicBezTo>
                  <a:cubicBezTo>
                    <a:pt x="142488" y="354621"/>
                    <a:pt x="142488" y="757130"/>
                    <a:pt x="142488" y="757130"/>
                  </a:cubicBezTo>
                  <a:cubicBezTo>
                    <a:pt x="145207" y="827841"/>
                    <a:pt x="194161" y="895832"/>
                    <a:pt x="283910" y="895832"/>
                  </a:cubicBezTo>
                  <a:cubicBezTo>
                    <a:pt x="373659" y="895832"/>
                    <a:pt x="428052" y="827841"/>
                    <a:pt x="428052" y="757130"/>
                  </a:cubicBezTo>
                  <a:lnTo>
                    <a:pt x="428052" y="400855"/>
                  </a:lnTo>
                  <a:cubicBezTo>
                    <a:pt x="441650" y="343742"/>
                    <a:pt x="474286" y="283910"/>
                    <a:pt x="523240" y="283910"/>
                  </a:cubicBezTo>
                  <a:cubicBezTo>
                    <a:pt x="585792" y="283910"/>
                    <a:pt x="591231" y="354621"/>
                    <a:pt x="591231" y="354621"/>
                  </a:cubicBezTo>
                  <a:lnTo>
                    <a:pt x="591231" y="697297"/>
                  </a:lnTo>
                  <a:cubicBezTo>
                    <a:pt x="591231" y="708176"/>
                    <a:pt x="593951" y="719054"/>
                    <a:pt x="593951" y="729933"/>
                  </a:cubicBezTo>
                  <a:cubicBezTo>
                    <a:pt x="596671" y="748971"/>
                    <a:pt x="602110" y="765289"/>
                    <a:pt x="610269" y="778887"/>
                  </a:cubicBezTo>
                  <a:cubicBezTo>
                    <a:pt x="645624" y="846878"/>
                    <a:pt x="719055" y="893112"/>
                    <a:pt x="822402" y="893112"/>
                  </a:cubicBezTo>
                  <a:cubicBezTo>
                    <a:pt x="909431" y="893112"/>
                    <a:pt x="961105" y="822401"/>
                    <a:pt x="961105" y="822401"/>
                  </a:cubicBezTo>
                  <a:cubicBezTo>
                    <a:pt x="961105" y="822401"/>
                    <a:pt x="909431" y="808803"/>
                    <a:pt x="884954" y="746251"/>
                  </a:cubicBezTo>
                </a:path>
              </a:pathLst>
            </a:custGeom>
            <a:grpFill/>
            <a:ln w="27168" cap="flat">
              <a:noFill/>
              <a:prstDash val="solid"/>
              <a:miter/>
            </a:ln>
          </p:spPr>
          <p:txBody>
            <a:bodyPr rtlCol="0" anchor="ctr"/>
            <a:lstStyle/>
            <a:p>
              <a:endParaRPr/>
            </a:p>
          </p:txBody>
        </p:sp>
        <p:sp>
          <p:nvSpPr>
            <p:cNvPr id="16" name="Freeform: Shape 15">
              <a:extLst>
                <a:ext uri="{FF2B5EF4-FFF2-40B4-BE49-F238E27FC236}">
                  <a16:creationId xmlns:a16="http://schemas.microsoft.com/office/drawing/2014/main" id="{4A198EB9-1147-497F-9629-D20241548224}"/>
                </a:ext>
              </a:extLst>
            </p:cNvPr>
            <p:cNvSpPr/>
            <p:nvPr/>
          </p:nvSpPr>
          <p:spPr>
            <a:xfrm>
              <a:off x="7552331" y="1888610"/>
              <a:ext cx="489539" cy="1332631"/>
            </a:xfrm>
            <a:custGeom>
              <a:avLst/>
              <a:gdLst>
                <a:gd name="connsiteX0" fmla="*/ 368560 w 489538"/>
                <a:gd name="connsiteY0" fmla="*/ 1135162 h 1332630"/>
                <a:gd name="connsiteX1" fmla="*/ 357681 w 489538"/>
                <a:gd name="connsiteY1" fmla="*/ 1059011 h 1332630"/>
                <a:gd name="connsiteX2" fmla="*/ 357681 w 489538"/>
                <a:gd name="connsiteY2" fmla="*/ 207759 h 1332630"/>
                <a:gd name="connsiteX3" fmla="*/ 208099 w 489538"/>
                <a:gd name="connsiteY3" fmla="*/ 58178 h 1332630"/>
                <a:gd name="connsiteX4" fmla="*/ 58518 w 489538"/>
                <a:gd name="connsiteY4" fmla="*/ 207759 h 1332630"/>
                <a:gd name="connsiteX5" fmla="*/ 58518 w 489538"/>
                <a:gd name="connsiteY5" fmla="*/ 961104 h 1332630"/>
                <a:gd name="connsiteX6" fmla="*/ 85715 w 489538"/>
                <a:gd name="connsiteY6" fmla="*/ 1159639 h 1332630"/>
                <a:gd name="connsiteX7" fmla="*/ 306007 w 489538"/>
                <a:gd name="connsiteY7" fmla="*/ 1282023 h 1332630"/>
                <a:gd name="connsiteX8" fmla="*/ 444710 w 489538"/>
                <a:gd name="connsiteY8" fmla="*/ 1211312 h 1332630"/>
                <a:gd name="connsiteX9" fmla="*/ 368560 w 489538"/>
                <a:gd name="connsiteY9" fmla="*/ 1135162 h 1332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9538" h="1332630">
                  <a:moveTo>
                    <a:pt x="368560" y="1135162"/>
                  </a:moveTo>
                  <a:cubicBezTo>
                    <a:pt x="363120" y="1110685"/>
                    <a:pt x="357681" y="1083488"/>
                    <a:pt x="357681" y="1059011"/>
                  </a:cubicBezTo>
                  <a:lnTo>
                    <a:pt x="357681" y="207759"/>
                  </a:lnTo>
                  <a:cubicBezTo>
                    <a:pt x="357681" y="126170"/>
                    <a:pt x="289689" y="58178"/>
                    <a:pt x="208099" y="58178"/>
                  </a:cubicBezTo>
                  <a:cubicBezTo>
                    <a:pt x="126510" y="58178"/>
                    <a:pt x="58518" y="126170"/>
                    <a:pt x="58518" y="207759"/>
                  </a:cubicBezTo>
                  <a:lnTo>
                    <a:pt x="58518" y="961104"/>
                  </a:lnTo>
                  <a:cubicBezTo>
                    <a:pt x="58518" y="1029095"/>
                    <a:pt x="53079" y="1097086"/>
                    <a:pt x="85715" y="1159639"/>
                  </a:cubicBezTo>
                  <a:cubicBezTo>
                    <a:pt x="118351" y="1227630"/>
                    <a:pt x="202660" y="1282023"/>
                    <a:pt x="306007" y="1282023"/>
                  </a:cubicBezTo>
                  <a:cubicBezTo>
                    <a:pt x="393036" y="1282023"/>
                    <a:pt x="444710" y="1211312"/>
                    <a:pt x="444710" y="1211312"/>
                  </a:cubicBezTo>
                  <a:cubicBezTo>
                    <a:pt x="444710" y="1211312"/>
                    <a:pt x="393036" y="1197714"/>
                    <a:pt x="368560" y="1135162"/>
                  </a:cubicBezTo>
                </a:path>
              </a:pathLst>
            </a:custGeom>
            <a:grpFill/>
            <a:ln w="27168" cap="flat">
              <a:noFill/>
              <a:prstDash val="solid"/>
              <a:miter/>
            </a:ln>
          </p:spPr>
          <p:txBody>
            <a:bodyPr rtlCol="0" anchor="ctr"/>
            <a:lstStyle/>
            <a:p>
              <a:endParaRPr/>
            </a:p>
          </p:txBody>
        </p:sp>
        <p:sp>
          <p:nvSpPr>
            <p:cNvPr id="17" name="Freeform: Shape 16">
              <a:extLst>
                <a:ext uri="{FF2B5EF4-FFF2-40B4-BE49-F238E27FC236}">
                  <a16:creationId xmlns:a16="http://schemas.microsoft.com/office/drawing/2014/main" id="{C489DA5D-3FDF-41B6-8FEC-3BAA766E6DD2}"/>
                </a:ext>
              </a:extLst>
            </p:cNvPr>
            <p:cNvSpPr/>
            <p:nvPr/>
          </p:nvSpPr>
          <p:spPr>
            <a:xfrm>
              <a:off x="4162324" y="2357456"/>
              <a:ext cx="815899" cy="815898"/>
            </a:xfrm>
            <a:custGeom>
              <a:avLst/>
              <a:gdLst>
                <a:gd name="connsiteX0" fmla="*/ 407949 w 815899"/>
                <a:gd name="connsiteY0" fmla="*/ 174058 h 815898"/>
                <a:gd name="connsiteX1" fmla="*/ 293723 w 815899"/>
                <a:gd name="connsiteY1" fmla="*/ 407950 h 815898"/>
                <a:gd name="connsiteX2" fmla="*/ 410669 w 815899"/>
                <a:gd name="connsiteY2" fmla="*/ 641840 h 815898"/>
                <a:gd name="connsiteX3" fmla="*/ 522175 w 815899"/>
                <a:gd name="connsiteY3" fmla="*/ 407950 h 815898"/>
                <a:gd name="connsiteX4" fmla="*/ 407949 w 815899"/>
                <a:gd name="connsiteY4" fmla="*/ 174058 h 815898"/>
                <a:gd name="connsiteX5" fmla="*/ 407950 w 815899"/>
                <a:gd name="connsiteY5" fmla="*/ 0 h 815898"/>
                <a:gd name="connsiteX6" fmla="*/ 815899 w 815899"/>
                <a:gd name="connsiteY6" fmla="*/ 407949 h 815898"/>
                <a:gd name="connsiteX7" fmla="*/ 407950 w 815899"/>
                <a:gd name="connsiteY7" fmla="*/ 815898 h 815898"/>
                <a:gd name="connsiteX8" fmla="*/ 0 w 815899"/>
                <a:gd name="connsiteY8" fmla="*/ 407949 h 815898"/>
                <a:gd name="connsiteX9" fmla="*/ 407950 w 815899"/>
                <a:gd name="connsiteY9" fmla="*/ 0 h 815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15899" h="815898">
                  <a:moveTo>
                    <a:pt x="407949" y="174058"/>
                  </a:moveTo>
                  <a:cubicBezTo>
                    <a:pt x="342677" y="174058"/>
                    <a:pt x="293723" y="263807"/>
                    <a:pt x="293723" y="407950"/>
                  </a:cubicBezTo>
                  <a:cubicBezTo>
                    <a:pt x="293723" y="552091"/>
                    <a:pt x="331799" y="639120"/>
                    <a:pt x="410669" y="641840"/>
                  </a:cubicBezTo>
                  <a:cubicBezTo>
                    <a:pt x="489539" y="641840"/>
                    <a:pt x="527614" y="552091"/>
                    <a:pt x="522175" y="407950"/>
                  </a:cubicBezTo>
                  <a:cubicBezTo>
                    <a:pt x="522175" y="263807"/>
                    <a:pt x="473221" y="176778"/>
                    <a:pt x="407949" y="174058"/>
                  </a:cubicBezTo>
                  <a:close/>
                  <a:moveTo>
                    <a:pt x="407950" y="0"/>
                  </a:moveTo>
                  <a:cubicBezTo>
                    <a:pt x="633682" y="0"/>
                    <a:pt x="815899" y="182217"/>
                    <a:pt x="815899" y="407949"/>
                  </a:cubicBezTo>
                  <a:cubicBezTo>
                    <a:pt x="815899" y="633681"/>
                    <a:pt x="633682" y="815898"/>
                    <a:pt x="407950" y="815898"/>
                  </a:cubicBezTo>
                  <a:cubicBezTo>
                    <a:pt x="182218" y="815898"/>
                    <a:pt x="0" y="633681"/>
                    <a:pt x="0" y="407949"/>
                  </a:cubicBezTo>
                  <a:cubicBezTo>
                    <a:pt x="0" y="182217"/>
                    <a:pt x="182218" y="0"/>
                    <a:pt x="407950" y="0"/>
                  </a:cubicBezTo>
                  <a:close/>
                </a:path>
              </a:pathLst>
            </a:custGeom>
            <a:grpFill/>
            <a:ln w="27168" cap="flat">
              <a:noFill/>
              <a:prstDash val="solid"/>
              <a:miter/>
            </a:ln>
          </p:spPr>
          <p:txBody>
            <a:bodyPr rtlCol="0" anchor="ctr"/>
            <a:lstStyle/>
            <a:p>
              <a:endParaRPr/>
            </a:p>
          </p:txBody>
        </p:sp>
        <p:sp>
          <p:nvSpPr>
            <p:cNvPr id="18" name="Freeform: Shape 17">
              <a:extLst>
                <a:ext uri="{FF2B5EF4-FFF2-40B4-BE49-F238E27FC236}">
                  <a16:creationId xmlns:a16="http://schemas.microsoft.com/office/drawing/2014/main" id="{97AA4C2C-CCD9-4698-B061-F47DE3A46C84}"/>
                </a:ext>
              </a:extLst>
            </p:cNvPr>
            <p:cNvSpPr/>
            <p:nvPr/>
          </p:nvSpPr>
          <p:spPr>
            <a:xfrm>
              <a:off x="5884871" y="1946788"/>
              <a:ext cx="912802" cy="1223846"/>
            </a:xfrm>
            <a:custGeom>
              <a:avLst/>
              <a:gdLst>
                <a:gd name="connsiteX0" fmla="*/ 387907 w 912802"/>
                <a:gd name="connsiteY0" fmla="*/ 620081 h 1223846"/>
                <a:gd name="connsiteX1" fmla="*/ 273681 w 912802"/>
                <a:gd name="connsiteY1" fmla="*/ 824055 h 1223846"/>
                <a:gd name="connsiteX2" fmla="*/ 390627 w 912802"/>
                <a:gd name="connsiteY2" fmla="*/ 1028029 h 1223846"/>
                <a:gd name="connsiteX3" fmla="*/ 502132 w 912802"/>
                <a:gd name="connsiteY3" fmla="*/ 824055 h 1223846"/>
                <a:gd name="connsiteX4" fmla="*/ 387907 w 912802"/>
                <a:gd name="connsiteY4" fmla="*/ 620081 h 1223846"/>
                <a:gd name="connsiteX5" fmla="*/ 676192 w 912802"/>
                <a:gd name="connsiteY5" fmla="*/ 0 h 1223846"/>
                <a:gd name="connsiteX6" fmla="*/ 825773 w 912802"/>
                <a:gd name="connsiteY6" fmla="*/ 149581 h 1223846"/>
                <a:gd name="connsiteX7" fmla="*/ 825773 w 912802"/>
                <a:gd name="connsiteY7" fmla="*/ 1000834 h 1223846"/>
                <a:gd name="connsiteX8" fmla="*/ 836651 w 912802"/>
                <a:gd name="connsiteY8" fmla="*/ 1076985 h 1223846"/>
                <a:gd name="connsiteX9" fmla="*/ 912802 w 912802"/>
                <a:gd name="connsiteY9" fmla="*/ 1150415 h 1223846"/>
                <a:gd name="connsiteX10" fmla="*/ 774099 w 912802"/>
                <a:gd name="connsiteY10" fmla="*/ 1221126 h 1223846"/>
                <a:gd name="connsiteX11" fmla="*/ 553807 w 912802"/>
                <a:gd name="connsiteY11" fmla="*/ 1098742 h 1223846"/>
                <a:gd name="connsiteX12" fmla="*/ 548367 w 912802"/>
                <a:gd name="connsiteY12" fmla="*/ 1085144 h 1223846"/>
                <a:gd name="connsiteX13" fmla="*/ 398786 w 912802"/>
                <a:gd name="connsiteY13" fmla="*/ 1212967 h 1223846"/>
                <a:gd name="connsiteX14" fmla="*/ 156736 w 912802"/>
                <a:gd name="connsiteY14" fmla="*/ 1180332 h 1223846"/>
                <a:gd name="connsiteX15" fmla="*/ 287280 w 912802"/>
                <a:gd name="connsiteY15" fmla="*/ 416107 h 1223846"/>
                <a:gd name="connsiteX16" fmla="*/ 526611 w 912802"/>
                <a:gd name="connsiteY16" fmla="*/ 552091 h 1223846"/>
                <a:gd name="connsiteX17" fmla="*/ 526611 w 912802"/>
                <a:gd name="connsiteY17" fmla="*/ 149581 h 1223846"/>
                <a:gd name="connsiteX18" fmla="*/ 676192 w 912802"/>
                <a:gd name="connsiteY18" fmla="*/ 0 h 1223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2802" h="1223846">
                  <a:moveTo>
                    <a:pt x="387907" y="620081"/>
                  </a:moveTo>
                  <a:cubicBezTo>
                    <a:pt x="322635" y="620081"/>
                    <a:pt x="273681" y="698951"/>
                    <a:pt x="273681" y="824055"/>
                  </a:cubicBezTo>
                  <a:cubicBezTo>
                    <a:pt x="273681" y="949160"/>
                    <a:pt x="311756" y="1028029"/>
                    <a:pt x="390627" y="1028029"/>
                  </a:cubicBezTo>
                  <a:cubicBezTo>
                    <a:pt x="466777" y="1025310"/>
                    <a:pt x="504852" y="949160"/>
                    <a:pt x="502132" y="824055"/>
                  </a:cubicBezTo>
                  <a:cubicBezTo>
                    <a:pt x="502132" y="698951"/>
                    <a:pt x="455898" y="622801"/>
                    <a:pt x="387907" y="620081"/>
                  </a:cubicBezTo>
                  <a:close/>
                  <a:moveTo>
                    <a:pt x="676192" y="0"/>
                  </a:moveTo>
                  <a:cubicBezTo>
                    <a:pt x="757781" y="0"/>
                    <a:pt x="825773" y="67992"/>
                    <a:pt x="825773" y="149581"/>
                  </a:cubicBezTo>
                  <a:lnTo>
                    <a:pt x="825773" y="1000834"/>
                  </a:lnTo>
                  <a:cubicBezTo>
                    <a:pt x="828492" y="1025311"/>
                    <a:pt x="831212" y="1052508"/>
                    <a:pt x="836651" y="1076985"/>
                  </a:cubicBezTo>
                  <a:cubicBezTo>
                    <a:pt x="861128" y="1139537"/>
                    <a:pt x="912802" y="1150415"/>
                    <a:pt x="912802" y="1150415"/>
                  </a:cubicBezTo>
                  <a:cubicBezTo>
                    <a:pt x="912802" y="1150415"/>
                    <a:pt x="861128" y="1221126"/>
                    <a:pt x="774099" y="1221126"/>
                  </a:cubicBezTo>
                  <a:cubicBezTo>
                    <a:pt x="670752" y="1221126"/>
                    <a:pt x="589162" y="1166733"/>
                    <a:pt x="553807" y="1098742"/>
                  </a:cubicBezTo>
                  <a:cubicBezTo>
                    <a:pt x="551087" y="1093303"/>
                    <a:pt x="551087" y="1090583"/>
                    <a:pt x="548367" y="1085144"/>
                  </a:cubicBezTo>
                  <a:cubicBezTo>
                    <a:pt x="534769" y="1147696"/>
                    <a:pt x="450460" y="1199369"/>
                    <a:pt x="398786" y="1212967"/>
                  </a:cubicBezTo>
                  <a:cubicBezTo>
                    <a:pt x="322636" y="1234725"/>
                    <a:pt x="222008" y="1223846"/>
                    <a:pt x="156736" y="1180332"/>
                  </a:cubicBezTo>
                  <a:cubicBezTo>
                    <a:pt x="-79874" y="1028031"/>
                    <a:pt x="-58117" y="416107"/>
                    <a:pt x="287280" y="416107"/>
                  </a:cubicBezTo>
                  <a:cubicBezTo>
                    <a:pt x="412385" y="416107"/>
                    <a:pt x="491255" y="503137"/>
                    <a:pt x="526611" y="552091"/>
                  </a:cubicBezTo>
                  <a:lnTo>
                    <a:pt x="526611" y="149581"/>
                  </a:lnTo>
                  <a:cubicBezTo>
                    <a:pt x="526611" y="67992"/>
                    <a:pt x="594602" y="0"/>
                    <a:pt x="676192" y="0"/>
                  </a:cubicBezTo>
                  <a:close/>
                </a:path>
              </a:pathLst>
            </a:custGeom>
            <a:grpFill/>
            <a:ln w="27168" cap="flat">
              <a:noFill/>
              <a:prstDash val="solid"/>
              <a:miter/>
            </a:ln>
          </p:spPr>
          <p:txBody>
            <a:bodyPr rtlCol="0" anchor="ctr"/>
            <a:lstStyle/>
            <a:p>
              <a:endParaRPr/>
            </a:p>
          </p:txBody>
        </p:sp>
        <p:sp>
          <p:nvSpPr>
            <p:cNvPr id="19" name="Freeform: Shape 18">
              <a:extLst>
                <a:ext uri="{FF2B5EF4-FFF2-40B4-BE49-F238E27FC236}">
                  <a16:creationId xmlns:a16="http://schemas.microsoft.com/office/drawing/2014/main" id="{6899E50A-6EE7-43FA-8BC5-A3FC97DE7DC4}"/>
                </a:ext>
              </a:extLst>
            </p:cNvPr>
            <p:cNvSpPr/>
            <p:nvPr/>
          </p:nvSpPr>
          <p:spPr>
            <a:xfrm>
              <a:off x="6789513" y="2362895"/>
              <a:ext cx="747906" cy="810458"/>
            </a:xfrm>
            <a:custGeom>
              <a:avLst/>
              <a:gdLst>
                <a:gd name="connsiteX0" fmla="*/ 394818 w 747906"/>
                <a:gd name="connsiteY0" fmla="*/ 163222 h 810458"/>
                <a:gd name="connsiteX1" fmla="*/ 356275 w 747906"/>
                <a:gd name="connsiteY1" fmla="*/ 174058 h 810458"/>
                <a:gd name="connsiteX2" fmla="*/ 274685 w 747906"/>
                <a:gd name="connsiteY2" fmla="*/ 356275 h 810458"/>
                <a:gd name="connsiteX3" fmla="*/ 375313 w 747906"/>
                <a:gd name="connsiteY3" fmla="*/ 358994 h 810458"/>
                <a:gd name="connsiteX4" fmla="*/ 473220 w 747906"/>
                <a:gd name="connsiteY4" fmla="*/ 239329 h 810458"/>
                <a:gd name="connsiteX5" fmla="*/ 394818 w 747906"/>
                <a:gd name="connsiteY5" fmla="*/ 163222 h 810458"/>
                <a:gd name="connsiteX6" fmla="*/ 386192 w 747906"/>
                <a:gd name="connsiteY6" fmla="*/ 0 h 810458"/>
                <a:gd name="connsiteX7" fmla="*/ 747906 w 747906"/>
                <a:gd name="connsiteY7" fmla="*/ 266526 h 810458"/>
                <a:gd name="connsiteX8" fmla="*/ 291004 w 747906"/>
                <a:gd name="connsiteY8" fmla="*/ 484100 h 810458"/>
                <a:gd name="connsiteX9" fmla="*/ 497698 w 747906"/>
                <a:gd name="connsiteY9" fmla="*/ 617363 h 810458"/>
                <a:gd name="connsiteX10" fmla="*/ 712551 w 747906"/>
                <a:gd name="connsiteY10" fmla="*/ 557530 h 810458"/>
                <a:gd name="connsiteX11" fmla="*/ 388912 w 747906"/>
                <a:gd name="connsiteY11" fmla="*/ 810458 h 810458"/>
                <a:gd name="connsiteX12" fmla="*/ 0 w 747906"/>
                <a:gd name="connsiteY12" fmla="*/ 413389 h 810458"/>
                <a:gd name="connsiteX13" fmla="*/ 386192 w 747906"/>
                <a:gd name="connsiteY13" fmla="*/ 0 h 810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47906" h="810458">
                  <a:moveTo>
                    <a:pt x="394818" y="163222"/>
                  </a:moveTo>
                  <a:cubicBezTo>
                    <a:pt x="381772" y="163179"/>
                    <a:pt x="368514" y="166579"/>
                    <a:pt x="356275" y="174058"/>
                  </a:cubicBezTo>
                  <a:cubicBezTo>
                    <a:pt x="299162" y="212133"/>
                    <a:pt x="282844" y="291003"/>
                    <a:pt x="274685" y="356275"/>
                  </a:cubicBezTo>
                  <a:cubicBezTo>
                    <a:pt x="274685" y="364434"/>
                    <a:pt x="369873" y="358994"/>
                    <a:pt x="375313" y="358994"/>
                  </a:cubicBezTo>
                  <a:cubicBezTo>
                    <a:pt x="432425" y="345396"/>
                    <a:pt x="473220" y="301881"/>
                    <a:pt x="473220" y="239329"/>
                  </a:cubicBezTo>
                  <a:cubicBezTo>
                    <a:pt x="471181" y="194455"/>
                    <a:pt x="433956" y="163349"/>
                    <a:pt x="394818" y="163222"/>
                  </a:cubicBezTo>
                  <a:close/>
                  <a:moveTo>
                    <a:pt x="386192" y="0"/>
                  </a:moveTo>
                  <a:cubicBezTo>
                    <a:pt x="519455" y="0"/>
                    <a:pt x="747906" y="65272"/>
                    <a:pt x="747906" y="266526"/>
                  </a:cubicBezTo>
                  <a:cubicBezTo>
                    <a:pt x="747906" y="467782"/>
                    <a:pt x="538493" y="484100"/>
                    <a:pt x="291004" y="484100"/>
                  </a:cubicBezTo>
                  <a:cubicBezTo>
                    <a:pt x="291004" y="484100"/>
                    <a:pt x="326359" y="617363"/>
                    <a:pt x="497698" y="617363"/>
                  </a:cubicBezTo>
                  <a:cubicBezTo>
                    <a:pt x="669036" y="617363"/>
                    <a:pt x="712551" y="557530"/>
                    <a:pt x="712551" y="557530"/>
                  </a:cubicBezTo>
                  <a:cubicBezTo>
                    <a:pt x="712551" y="557530"/>
                    <a:pt x="696233" y="810458"/>
                    <a:pt x="388912" y="810458"/>
                  </a:cubicBezTo>
                  <a:cubicBezTo>
                    <a:pt x="212134" y="810458"/>
                    <a:pt x="0" y="677195"/>
                    <a:pt x="0" y="413389"/>
                  </a:cubicBezTo>
                  <a:cubicBezTo>
                    <a:pt x="0" y="176778"/>
                    <a:pt x="163180" y="0"/>
                    <a:pt x="386192" y="0"/>
                  </a:cubicBezTo>
                  <a:close/>
                </a:path>
              </a:pathLst>
            </a:custGeom>
            <a:grpFill/>
            <a:ln w="27168" cap="flat">
              <a:noFill/>
              <a:prstDash val="solid"/>
              <a:miter/>
            </a:ln>
          </p:spPr>
          <p:txBody>
            <a:bodyPr rtlCol="0" anchor="ctr"/>
            <a:lstStyle/>
            <a:p>
              <a:endParaRPr/>
            </a:p>
          </p:txBody>
        </p:sp>
        <p:sp>
          <p:nvSpPr>
            <p:cNvPr id="20" name="Freeform: Shape 19">
              <a:extLst>
                <a:ext uri="{FF2B5EF4-FFF2-40B4-BE49-F238E27FC236}">
                  <a16:creationId xmlns:a16="http://schemas.microsoft.com/office/drawing/2014/main" id="{AAB6D96F-3061-42BC-92D0-1BF63F8246F4}"/>
                </a:ext>
              </a:extLst>
            </p:cNvPr>
            <p:cNvSpPr/>
            <p:nvPr/>
          </p:nvSpPr>
          <p:spPr>
            <a:xfrm>
              <a:off x="7988882" y="2362895"/>
              <a:ext cx="747906" cy="810458"/>
            </a:xfrm>
            <a:custGeom>
              <a:avLst/>
              <a:gdLst>
                <a:gd name="connsiteX0" fmla="*/ 394818 w 747906"/>
                <a:gd name="connsiteY0" fmla="*/ 163222 h 810458"/>
                <a:gd name="connsiteX1" fmla="*/ 356275 w 747906"/>
                <a:gd name="connsiteY1" fmla="*/ 174058 h 810458"/>
                <a:gd name="connsiteX2" fmla="*/ 274685 w 747906"/>
                <a:gd name="connsiteY2" fmla="*/ 356275 h 810458"/>
                <a:gd name="connsiteX3" fmla="*/ 375313 w 747906"/>
                <a:gd name="connsiteY3" fmla="*/ 358994 h 810458"/>
                <a:gd name="connsiteX4" fmla="*/ 473220 w 747906"/>
                <a:gd name="connsiteY4" fmla="*/ 239329 h 810458"/>
                <a:gd name="connsiteX5" fmla="*/ 394818 w 747906"/>
                <a:gd name="connsiteY5" fmla="*/ 163222 h 810458"/>
                <a:gd name="connsiteX6" fmla="*/ 386192 w 747906"/>
                <a:gd name="connsiteY6" fmla="*/ 0 h 810458"/>
                <a:gd name="connsiteX7" fmla="*/ 747906 w 747906"/>
                <a:gd name="connsiteY7" fmla="*/ 266526 h 810458"/>
                <a:gd name="connsiteX8" fmla="*/ 291004 w 747906"/>
                <a:gd name="connsiteY8" fmla="*/ 484100 h 810458"/>
                <a:gd name="connsiteX9" fmla="*/ 497697 w 747906"/>
                <a:gd name="connsiteY9" fmla="*/ 617363 h 810458"/>
                <a:gd name="connsiteX10" fmla="*/ 712551 w 747906"/>
                <a:gd name="connsiteY10" fmla="*/ 557530 h 810458"/>
                <a:gd name="connsiteX11" fmla="*/ 388911 w 747906"/>
                <a:gd name="connsiteY11" fmla="*/ 810458 h 810458"/>
                <a:gd name="connsiteX12" fmla="*/ 0 w 747906"/>
                <a:gd name="connsiteY12" fmla="*/ 413389 h 810458"/>
                <a:gd name="connsiteX13" fmla="*/ 386192 w 747906"/>
                <a:gd name="connsiteY13" fmla="*/ 0 h 810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47906" h="810458">
                  <a:moveTo>
                    <a:pt x="394818" y="163222"/>
                  </a:moveTo>
                  <a:cubicBezTo>
                    <a:pt x="381772" y="163179"/>
                    <a:pt x="368514" y="166579"/>
                    <a:pt x="356275" y="174058"/>
                  </a:cubicBezTo>
                  <a:cubicBezTo>
                    <a:pt x="299162" y="212133"/>
                    <a:pt x="282844" y="291003"/>
                    <a:pt x="274685" y="356275"/>
                  </a:cubicBezTo>
                  <a:cubicBezTo>
                    <a:pt x="274685" y="364434"/>
                    <a:pt x="369873" y="358994"/>
                    <a:pt x="375313" y="358994"/>
                  </a:cubicBezTo>
                  <a:cubicBezTo>
                    <a:pt x="432426" y="345396"/>
                    <a:pt x="473220" y="301881"/>
                    <a:pt x="473220" y="239329"/>
                  </a:cubicBezTo>
                  <a:cubicBezTo>
                    <a:pt x="471181" y="194455"/>
                    <a:pt x="433955" y="163349"/>
                    <a:pt x="394818" y="163222"/>
                  </a:cubicBezTo>
                  <a:close/>
                  <a:moveTo>
                    <a:pt x="386192" y="0"/>
                  </a:moveTo>
                  <a:cubicBezTo>
                    <a:pt x="519455" y="0"/>
                    <a:pt x="747906" y="65272"/>
                    <a:pt x="747906" y="266526"/>
                  </a:cubicBezTo>
                  <a:cubicBezTo>
                    <a:pt x="747906" y="467782"/>
                    <a:pt x="538492" y="484100"/>
                    <a:pt x="291004" y="484100"/>
                  </a:cubicBezTo>
                  <a:cubicBezTo>
                    <a:pt x="291004" y="484100"/>
                    <a:pt x="326359" y="617363"/>
                    <a:pt x="497697" y="617363"/>
                  </a:cubicBezTo>
                  <a:cubicBezTo>
                    <a:pt x="669036" y="617363"/>
                    <a:pt x="712551" y="557530"/>
                    <a:pt x="712551" y="557530"/>
                  </a:cubicBezTo>
                  <a:cubicBezTo>
                    <a:pt x="712551" y="557530"/>
                    <a:pt x="696233" y="810458"/>
                    <a:pt x="388911" y="810458"/>
                  </a:cubicBezTo>
                  <a:cubicBezTo>
                    <a:pt x="212133" y="810458"/>
                    <a:pt x="0" y="677195"/>
                    <a:pt x="0" y="413389"/>
                  </a:cubicBezTo>
                  <a:cubicBezTo>
                    <a:pt x="0" y="176778"/>
                    <a:pt x="163180" y="0"/>
                    <a:pt x="386192" y="0"/>
                  </a:cubicBezTo>
                  <a:close/>
                </a:path>
              </a:pathLst>
            </a:custGeom>
            <a:grpFill/>
            <a:ln w="27168" cap="flat">
              <a:noFill/>
              <a:prstDash val="solid"/>
              <a:miter/>
            </a:ln>
          </p:spPr>
          <p:txBody>
            <a:bodyPr rtlCol="0" anchor="ctr"/>
            <a:lstStyle/>
            <a:p>
              <a:endParaRPr/>
            </a:p>
          </p:txBody>
        </p:sp>
        <p:sp>
          <p:nvSpPr>
            <p:cNvPr id="21" name="Freeform: Shape 20">
              <a:extLst>
                <a:ext uri="{FF2B5EF4-FFF2-40B4-BE49-F238E27FC236}">
                  <a16:creationId xmlns:a16="http://schemas.microsoft.com/office/drawing/2014/main" id="{46E90DD0-D326-4354-B19D-6B25CA8E122A}"/>
                </a:ext>
              </a:extLst>
            </p:cNvPr>
            <p:cNvSpPr/>
            <p:nvPr/>
          </p:nvSpPr>
          <p:spPr>
            <a:xfrm>
              <a:off x="8683414" y="2274801"/>
              <a:ext cx="897487" cy="951879"/>
            </a:xfrm>
            <a:custGeom>
              <a:avLst/>
              <a:gdLst>
                <a:gd name="connsiteX0" fmla="*/ 580988 w 897487"/>
                <a:gd name="connsiteY0" fmla="*/ 667381 h 951879"/>
                <a:gd name="connsiteX1" fmla="*/ 409649 w 897487"/>
                <a:gd name="connsiteY1" fmla="*/ 667381 h 951879"/>
                <a:gd name="connsiteX2" fmla="*/ 591866 w 897487"/>
                <a:gd name="connsiteY2" fmla="*/ 525959 h 951879"/>
                <a:gd name="connsiteX3" fmla="*/ 842075 w 897487"/>
                <a:gd name="connsiteY3" fmla="*/ 123450 h 951879"/>
                <a:gd name="connsiteX4" fmla="*/ 842075 w 897487"/>
                <a:gd name="connsiteY4" fmla="*/ 123450 h 951879"/>
                <a:gd name="connsiteX5" fmla="*/ 798560 w 897487"/>
                <a:gd name="connsiteY5" fmla="*/ 58178 h 951879"/>
                <a:gd name="connsiteX6" fmla="*/ 746887 w 897487"/>
                <a:gd name="connsiteY6" fmla="*/ 107132 h 951879"/>
                <a:gd name="connsiteX7" fmla="*/ 697933 w 897487"/>
                <a:gd name="connsiteY7" fmla="*/ 115291 h 951879"/>
                <a:gd name="connsiteX8" fmla="*/ 219273 w 897487"/>
                <a:gd name="connsiteY8" fmla="*/ 115291 h 951879"/>
                <a:gd name="connsiteX9" fmla="*/ 102328 w 897487"/>
                <a:gd name="connsiteY9" fmla="*/ 224077 h 951879"/>
                <a:gd name="connsiteX10" fmla="*/ 213834 w 897487"/>
                <a:gd name="connsiteY10" fmla="*/ 332863 h 951879"/>
                <a:gd name="connsiteX11" fmla="*/ 485800 w 897487"/>
                <a:gd name="connsiteY11" fmla="*/ 335583 h 951879"/>
                <a:gd name="connsiteX12" fmla="*/ 134964 w 897487"/>
                <a:gd name="connsiteY12" fmla="*/ 615708 h 951879"/>
                <a:gd name="connsiteX13" fmla="*/ 61533 w 897487"/>
                <a:gd name="connsiteY13" fmla="*/ 884953 h 951879"/>
                <a:gd name="connsiteX14" fmla="*/ 398771 w 897487"/>
                <a:gd name="connsiteY14" fmla="*/ 806083 h 951879"/>
                <a:gd name="connsiteX15" fmla="*/ 529314 w 897487"/>
                <a:gd name="connsiteY15" fmla="*/ 863196 h 951879"/>
                <a:gd name="connsiteX16" fmla="*/ 782242 w 897487"/>
                <a:gd name="connsiteY16" fmla="*/ 607549 h 951879"/>
                <a:gd name="connsiteX17" fmla="*/ 580988 w 897487"/>
                <a:gd name="connsiteY17" fmla="*/ 667381 h 95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97487" h="951879">
                  <a:moveTo>
                    <a:pt x="580988" y="667381"/>
                  </a:moveTo>
                  <a:lnTo>
                    <a:pt x="409649" y="667381"/>
                  </a:lnTo>
                  <a:cubicBezTo>
                    <a:pt x="423248" y="667381"/>
                    <a:pt x="548352" y="561314"/>
                    <a:pt x="591866" y="525959"/>
                  </a:cubicBezTo>
                  <a:cubicBezTo>
                    <a:pt x="700653" y="433491"/>
                    <a:pt x="899188" y="297508"/>
                    <a:pt x="842075" y="123450"/>
                  </a:cubicBezTo>
                  <a:lnTo>
                    <a:pt x="842075" y="123450"/>
                  </a:lnTo>
                  <a:cubicBezTo>
                    <a:pt x="831197" y="82655"/>
                    <a:pt x="798560" y="58178"/>
                    <a:pt x="798560" y="58178"/>
                  </a:cubicBezTo>
                  <a:cubicBezTo>
                    <a:pt x="798560" y="58178"/>
                    <a:pt x="787682" y="90814"/>
                    <a:pt x="746887" y="107132"/>
                  </a:cubicBezTo>
                  <a:cubicBezTo>
                    <a:pt x="730569" y="109852"/>
                    <a:pt x="714251" y="115291"/>
                    <a:pt x="697933" y="115291"/>
                  </a:cubicBezTo>
                  <a:cubicBezTo>
                    <a:pt x="684334" y="115291"/>
                    <a:pt x="219273" y="115291"/>
                    <a:pt x="219273" y="115291"/>
                  </a:cubicBezTo>
                  <a:cubicBezTo>
                    <a:pt x="156721" y="115291"/>
                    <a:pt x="105048" y="166964"/>
                    <a:pt x="102328" y="224077"/>
                  </a:cubicBezTo>
                  <a:cubicBezTo>
                    <a:pt x="102328" y="283910"/>
                    <a:pt x="151282" y="332863"/>
                    <a:pt x="213834" y="332863"/>
                  </a:cubicBezTo>
                  <a:lnTo>
                    <a:pt x="485800" y="335583"/>
                  </a:lnTo>
                  <a:cubicBezTo>
                    <a:pt x="360695" y="406294"/>
                    <a:pt x="211114" y="487884"/>
                    <a:pt x="134964" y="615708"/>
                  </a:cubicBezTo>
                  <a:cubicBezTo>
                    <a:pt x="91449" y="689138"/>
                    <a:pt x="45215" y="800644"/>
                    <a:pt x="61533" y="884953"/>
                  </a:cubicBezTo>
                  <a:cubicBezTo>
                    <a:pt x="121366" y="830560"/>
                    <a:pt x="279106" y="778887"/>
                    <a:pt x="398771" y="806083"/>
                  </a:cubicBezTo>
                  <a:cubicBezTo>
                    <a:pt x="445005" y="814242"/>
                    <a:pt x="491239" y="838719"/>
                    <a:pt x="529314" y="863196"/>
                  </a:cubicBezTo>
                  <a:cubicBezTo>
                    <a:pt x="755046" y="1004618"/>
                    <a:pt x="891029" y="727213"/>
                    <a:pt x="782242" y="607549"/>
                  </a:cubicBezTo>
                  <a:cubicBezTo>
                    <a:pt x="784962" y="607549"/>
                    <a:pt x="722410" y="667381"/>
                    <a:pt x="580988" y="667381"/>
                  </a:cubicBezTo>
                </a:path>
              </a:pathLst>
            </a:custGeom>
            <a:grpFill/>
            <a:ln w="27168" cap="flat">
              <a:noFill/>
              <a:prstDash val="solid"/>
              <a:miter/>
            </a:ln>
          </p:spPr>
          <p:txBody>
            <a:bodyPr rtlCol="0" anchor="ctr"/>
            <a:lstStyle/>
            <a:p>
              <a:endParaRPr/>
            </a:p>
          </p:txBody>
        </p:sp>
        <p:sp>
          <p:nvSpPr>
            <p:cNvPr id="22" name="Freeform: Shape 21">
              <a:extLst>
                <a:ext uri="{FF2B5EF4-FFF2-40B4-BE49-F238E27FC236}">
                  <a16:creationId xmlns:a16="http://schemas.microsoft.com/office/drawing/2014/main" id="{FC8EBEE1-EF8C-4C52-8690-44C2ACEA5D70}"/>
                </a:ext>
              </a:extLst>
            </p:cNvPr>
            <p:cNvSpPr/>
            <p:nvPr/>
          </p:nvSpPr>
          <p:spPr>
            <a:xfrm>
              <a:off x="2624650" y="1948442"/>
              <a:ext cx="1903761" cy="1577400"/>
            </a:xfrm>
            <a:custGeom>
              <a:avLst/>
              <a:gdLst>
                <a:gd name="connsiteX0" fmla="*/ 1559430 w 1903760"/>
                <a:gd name="connsiteY0" fmla="*/ 1165078 h 1577399"/>
                <a:gd name="connsiteX1" fmla="*/ 1369054 w 1903760"/>
                <a:gd name="connsiteY1" fmla="*/ 593950 h 1577399"/>
                <a:gd name="connsiteX2" fmla="*/ 1483279 w 1903760"/>
                <a:gd name="connsiteY2" fmla="*/ 126170 h 1577399"/>
                <a:gd name="connsiteX3" fmla="*/ 1311941 w 1903760"/>
                <a:gd name="connsiteY3" fmla="*/ 58178 h 1577399"/>
                <a:gd name="connsiteX4" fmla="*/ 1078050 w 1903760"/>
                <a:gd name="connsiteY4" fmla="*/ 205040 h 1577399"/>
                <a:gd name="connsiteX5" fmla="*/ 846879 w 1903760"/>
                <a:gd name="connsiteY5" fmla="*/ 523239 h 1577399"/>
                <a:gd name="connsiteX6" fmla="*/ 645624 w 1903760"/>
                <a:gd name="connsiteY6" fmla="*/ 210479 h 1577399"/>
                <a:gd name="connsiteX7" fmla="*/ 455248 w 1903760"/>
                <a:gd name="connsiteY7" fmla="*/ 63617 h 1577399"/>
                <a:gd name="connsiteX8" fmla="*/ 234956 w 1903760"/>
                <a:gd name="connsiteY8" fmla="*/ 137048 h 1577399"/>
                <a:gd name="connsiteX9" fmla="*/ 316546 w 1903760"/>
                <a:gd name="connsiteY9" fmla="*/ 588511 h 1577399"/>
                <a:gd name="connsiteX10" fmla="*/ 58178 w 1903760"/>
                <a:gd name="connsiteY10" fmla="*/ 1072610 h 1577399"/>
                <a:gd name="connsiteX11" fmla="*/ 474286 w 1903760"/>
                <a:gd name="connsiteY11" fmla="*/ 1020936 h 1577399"/>
                <a:gd name="connsiteX12" fmla="*/ 555876 w 1903760"/>
                <a:gd name="connsiteY12" fmla="*/ 572193 h 1577399"/>
                <a:gd name="connsiteX13" fmla="*/ 830561 w 1903760"/>
                <a:gd name="connsiteY13" fmla="*/ 993740 h 1577399"/>
                <a:gd name="connsiteX14" fmla="*/ 1140602 w 1903760"/>
                <a:gd name="connsiteY14" fmla="*/ 574913 h 1577399"/>
                <a:gd name="connsiteX15" fmla="*/ 1567589 w 1903760"/>
                <a:gd name="connsiteY15" fmla="*/ 1526792 h 1577399"/>
                <a:gd name="connsiteX16" fmla="*/ 1866751 w 1903760"/>
                <a:gd name="connsiteY16" fmla="*/ 1322818 h 1577399"/>
                <a:gd name="connsiteX17" fmla="*/ 1559430 w 1903760"/>
                <a:gd name="connsiteY17" fmla="*/ 1165078 h 1577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03760" h="1577399">
                  <a:moveTo>
                    <a:pt x="1559430" y="1165078"/>
                  </a:moveTo>
                  <a:cubicBezTo>
                    <a:pt x="1420727" y="1012777"/>
                    <a:pt x="1377213" y="762569"/>
                    <a:pt x="1369054" y="593950"/>
                  </a:cubicBezTo>
                  <a:cubicBezTo>
                    <a:pt x="1360895" y="449809"/>
                    <a:pt x="1369054" y="199600"/>
                    <a:pt x="1483279" y="126170"/>
                  </a:cubicBezTo>
                  <a:cubicBezTo>
                    <a:pt x="1445204" y="77216"/>
                    <a:pt x="1369054" y="58178"/>
                    <a:pt x="1311941" y="58178"/>
                  </a:cubicBezTo>
                  <a:cubicBezTo>
                    <a:pt x="1184117" y="58178"/>
                    <a:pt x="1121565" y="142488"/>
                    <a:pt x="1078050" y="205040"/>
                  </a:cubicBezTo>
                  <a:cubicBezTo>
                    <a:pt x="1064452" y="224077"/>
                    <a:pt x="846879" y="523239"/>
                    <a:pt x="846879" y="523239"/>
                  </a:cubicBezTo>
                  <a:cubicBezTo>
                    <a:pt x="846879" y="523239"/>
                    <a:pt x="667382" y="243115"/>
                    <a:pt x="645624" y="210479"/>
                  </a:cubicBezTo>
                  <a:cubicBezTo>
                    <a:pt x="615708" y="164245"/>
                    <a:pt x="555876" y="77216"/>
                    <a:pt x="455248" y="63617"/>
                  </a:cubicBezTo>
                  <a:cubicBezTo>
                    <a:pt x="411734" y="58178"/>
                    <a:pt x="297508" y="52739"/>
                    <a:pt x="234956" y="137048"/>
                  </a:cubicBezTo>
                  <a:cubicBezTo>
                    <a:pt x="341023" y="221357"/>
                    <a:pt x="338303" y="438930"/>
                    <a:pt x="316546" y="588511"/>
                  </a:cubicBezTo>
                  <a:cubicBezTo>
                    <a:pt x="248554" y="1031815"/>
                    <a:pt x="58178" y="1072610"/>
                    <a:pt x="58178" y="1072610"/>
                  </a:cubicBezTo>
                  <a:cubicBezTo>
                    <a:pt x="156086" y="1333696"/>
                    <a:pt x="403575" y="1230350"/>
                    <a:pt x="474286" y="1020936"/>
                  </a:cubicBezTo>
                  <a:cubicBezTo>
                    <a:pt x="520520" y="884953"/>
                    <a:pt x="550436" y="713615"/>
                    <a:pt x="555876" y="572193"/>
                  </a:cubicBezTo>
                  <a:lnTo>
                    <a:pt x="830561" y="993740"/>
                  </a:lnTo>
                  <a:cubicBezTo>
                    <a:pt x="830561" y="993740"/>
                    <a:pt x="1140602" y="574913"/>
                    <a:pt x="1140602" y="574913"/>
                  </a:cubicBezTo>
                  <a:cubicBezTo>
                    <a:pt x="1088929" y="1314659"/>
                    <a:pt x="1344577" y="1526792"/>
                    <a:pt x="1567589" y="1526792"/>
                  </a:cubicBezTo>
                  <a:cubicBezTo>
                    <a:pt x="1790601" y="1526792"/>
                    <a:pt x="1866751" y="1322818"/>
                    <a:pt x="1866751" y="1322818"/>
                  </a:cubicBezTo>
                  <a:cubicBezTo>
                    <a:pt x="1744367" y="1314659"/>
                    <a:pt x="1641019" y="1252107"/>
                    <a:pt x="1559430" y="1165078"/>
                  </a:cubicBezTo>
                </a:path>
              </a:pathLst>
            </a:custGeom>
            <a:grpFill/>
            <a:ln w="27168" cap="flat">
              <a:noFill/>
              <a:prstDash val="solid"/>
              <a:miter/>
            </a:ln>
          </p:spPr>
          <p:txBody>
            <a:bodyPr rtlCol="0" anchor="ctr"/>
            <a:lstStyle/>
            <a:p>
              <a:endParaRPr/>
            </a:p>
          </p:txBody>
        </p:sp>
        <p:sp>
          <p:nvSpPr>
            <p:cNvPr id="23" name="Freeform: Shape 22">
              <a:extLst>
                <a:ext uri="{FF2B5EF4-FFF2-40B4-BE49-F238E27FC236}">
                  <a16:creationId xmlns:a16="http://schemas.microsoft.com/office/drawing/2014/main" id="{60406D85-B240-4DDD-A872-237D9A7B6040}"/>
                </a:ext>
              </a:extLst>
            </p:cNvPr>
            <p:cNvSpPr/>
            <p:nvPr/>
          </p:nvSpPr>
          <p:spPr>
            <a:xfrm>
              <a:off x="4792218" y="3234839"/>
              <a:ext cx="271966" cy="652717"/>
            </a:xfrm>
            <a:custGeom>
              <a:avLst/>
              <a:gdLst>
                <a:gd name="connsiteX0" fmla="*/ 88095 w 271965"/>
                <a:gd name="connsiteY0" fmla="*/ 120730 h 652717"/>
                <a:gd name="connsiteX1" fmla="*/ 93534 w 271965"/>
                <a:gd name="connsiteY1" fmla="*/ 153366 h 652717"/>
                <a:gd name="connsiteX2" fmla="*/ 93534 w 271965"/>
                <a:gd name="connsiteY2" fmla="*/ 544997 h 652717"/>
                <a:gd name="connsiteX3" fmla="*/ 156086 w 271965"/>
                <a:gd name="connsiteY3" fmla="*/ 604829 h 652717"/>
                <a:gd name="connsiteX4" fmla="*/ 221358 w 271965"/>
                <a:gd name="connsiteY4" fmla="*/ 544997 h 652717"/>
                <a:gd name="connsiteX5" fmla="*/ 221358 w 271965"/>
                <a:gd name="connsiteY5" fmla="*/ 194161 h 652717"/>
                <a:gd name="connsiteX6" fmla="*/ 210479 w 271965"/>
                <a:gd name="connsiteY6" fmla="*/ 109852 h 652717"/>
                <a:gd name="connsiteX7" fmla="*/ 118011 w 271965"/>
                <a:gd name="connsiteY7" fmla="*/ 58178 h 652717"/>
                <a:gd name="connsiteX8" fmla="*/ 58178 w 271965"/>
                <a:gd name="connsiteY8" fmla="*/ 88094 h 652717"/>
                <a:gd name="connsiteX9" fmla="*/ 88095 w 271965"/>
                <a:gd name="connsiteY9" fmla="*/ 120730 h 652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1965" h="652717">
                  <a:moveTo>
                    <a:pt x="88095" y="120730"/>
                  </a:moveTo>
                  <a:cubicBezTo>
                    <a:pt x="90814" y="131609"/>
                    <a:pt x="90814" y="142487"/>
                    <a:pt x="93534" y="153366"/>
                  </a:cubicBezTo>
                  <a:cubicBezTo>
                    <a:pt x="93534" y="156086"/>
                    <a:pt x="93534" y="542277"/>
                    <a:pt x="93534" y="544997"/>
                  </a:cubicBezTo>
                  <a:cubicBezTo>
                    <a:pt x="93534" y="577632"/>
                    <a:pt x="123450" y="604829"/>
                    <a:pt x="156086" y="604829"/>
                  </a:cubicBezTo>
                  <a:cubicBezTo>
                    <a:pt x="188722" y="607548"/>
                    <a:pt x="221358" y="577632"/>
                    <a:pt x="221358" y="544997"/>
                  </a:cubicBezTo>
                  <a:cubicBezTo>
                    <a:pt x="221358" y="539557"/>
                    <a:pt x="221358" y="194161"/>
                    <a:pt x="221358" y="194161"/>
                  </a:cubicBezTo>
                  <a:cubicBezTo>
                    <a:pt x="221358" y="164245"/>
                    <a:pt x="224078" y="134329"/>
                    <a:pt x="210479" y="109852"/>
                  </a:cubicBezTo>
                  <a:cubicBezTo>
                    <a:pt x="196881" y="79935"/>
                    <a:pt x="158806" y="58178"/>
                    <a:pt x="118011" y="58178"/>
                  </a:cubicBezTo>
                  <a:cubicBezTo>
                    <a:pt x="79936" y="58178"/>
                    <a:pt x="58178" y="88094"/>
                    <a:pt x="58178" y="88094"/>
                  </a:cubicBezTo>
                  <a:cubicBezTo>
                    <a:pt x="58178" y="88094"/>
                    <a:pt x="77216" y="93534"/>
                    <a:pt x="88095" y="120730"/>
                  </a:cubicBezTo>
                </a:path>
              </a:pathLst>
            </a:custGeom>
            <a:grpFill/>
            <a:ln w="27168" cap="flat">
              <a:noFill/>
              <a:prstDash val="solid"/>
              <a:miter/>
            </a:ln>
          </p:spPr>
          <p:txBody>
            <a:bodyPr rtlCol="0" anchor="ctr"/>
            <a:lstStyle/>
            <a:p>
              <a:endParaRPr/>
            </a:p>
          </p:txBody>
        </p:sp>
        <p:sp>
          <p:nvSpPr>
            <p:cNvPr id="24" name="Freeform: Shape 23">
              <a:extLst>
                <a:ext uri="{FF2B5EF4-FFF2-40B4-BE49-F238E27FC236}">
                  <a16:creationId xmlns:a16="http://schemas.microsoft.com/office/drawing/2014/main" id="{14692158-F77E-4CC1-B129-4C7D59571AEE}"/>
                </a:ext>
              </a:extLst>
            </p:cNvPr>
            <p:cNvSpPr/>
            <p:nvPr/>
          </p:nvSpPr>
          <p:spPr>
            <a:xfrm>
              <a:off x="8751819" y="3234667"/>
              <a:ext cx="271966" cy="652717"/>
            </a:xfrm>
            <a:custGeom>
              <a:avLst/>
              <a:gdLst>
                <a:gd name="connsiteX0" fmla="*/ 191663 w 271965"/>
                <a:gd name="connsiteY0" fmla="*/ 542449 h 652717"/>
                <a:gd name="connsiteX1" fmla="*/ 186224 w 271965"/>
                <a:gd name="connsiteY1" fmla="*/ 509813 h 652717"/>
                <a:gd name="connsiteX2" fmla="*/ 186224 w 271965"/>
                <a:gd name="connsiteY2" fmla="*/ 118183 h 652717"/>
                <a:gd name="connsiteX3" fmla="*/ 123672 w 271965"/>
                <a:gd name="connsiteY3" fmla="*/ 58350 h 652717"/>
                <a:gd name="connsiteX4" fmla="*/ 58400 w 271965"/>
                <a:gd name="connsiteY4" fmla="*/ 118183 h 652717"/>
                <a:gd name="connsiteX5" fmla="*/ 58400 w 271965"/>
                <a:gd name="connsiteY5" fmla="*/ 469018 h 652717"/>
                <a:gd name="connsiteX6" fmla="*/ 69279 w 271965"/>
                <a:gd name="connsiteY6" fmla="*/ 553328 h 652717"/>
                <a:gd name="connsiteX7" fmla="*/ 161747 w 271965"/>
                <a:gd name="connsiteY7" fmla="*/ 605001 h 652717"/>
                <a:gd name="connsiteX8" fmla="*/ 221580 w 271965"/>
                <a:gd name="connsiteY8" fmla="*/ 575085 h 652717"/>
                <a:gd name="connsiteX9" fmla="*/ 191663 w 271965"/>
                <a:gd name="connsiteY9" fmla="*/ 542449 h 652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1965" h="652717">
                  <a:moveTo>
                    <a:pt x="191663" y="542449"/>
                  </a:moveTo>
                  <a:cubicBezTo>
                    <a:pt x="188944" y="531570"/>
                    <a:pt x="186224" y="520692"/>
                    <a:pt x="186224" y="509813"/>
                  </a:cubicBezTo>
                  <a:cubicBezTo>
                    <a:pt x="186224" y="507093"/>
                    <a:pt x="186224" y="120902"/>
                    <a:pt x="186224" y="118183"/>
                  </a:cubicBezTo>
                  <a:cubicBezTo>
                    <a:pt x="186224" y="85547"/>
                    <a:pt x="156308" y="58350"/>
                    <a:pt x="123672" y="58350"/>
                  </a:cubicBezTo>
                  <a:cubicBezTo>
                    <a:pt x="91036" y="55631"/>
                    <a:pt x="58400" y="85547"/>
                    <a:pt x="58400" y="118183"/>
                  </a:cubicBezTo>
                  <a:cubicBezTo>
                    <a:pt x="58400" y="123622"/>
                    <a:pt x="58400" y="469018"/>
                    <a:pt x="58400" y="469018"/>
                  </a:cubicBezTo>
                  <a:cubicBezTo>
                    <a:pt x="58400" y="498934"/>
                    <a:pt x="55680" y="528851"/>
                    <a:pt x="69279" y="553328"/>
                  </a:cubicBezTo>
                  <a:cubicBezTo>
                    <a:pt x="82877" y="583244"/>
                    <a:pt x="120953" y="605001"/>
                    <a:pt x="161747" y="605001"/>
                  </a:cubicBezTo>
                  <a:cubicBezTo>
                    <a:pt x="199822" y="605001"/>
                    <a:pt x="221580" y="575085"/>
                    <a:pt x="221580" y="575085"/>
                  </a:cubicBezTo>
                  <a:cubicBezTo>
                    <a:pt x="221580" y="575085"/>
                    <a:pt x="202542" y="566926"/>
                    <a:pt x="191663" y="542449"/>
                  </a:cubicBezTo>
                </a:path>
              </a:pathLst>
            </a:custGeom>
            <a:grpFill/>
            <a:ln w="27168" cap="flat">
              <a:noFill/>
              <a:prstDash val="solid"/>
              <a:miter/>
            </a:ln>
          </p:spPr>
          <p:txBody>
            <a:bodyPr rtlCol="0" anchor="ctr"/>
            <a:lstStyle/>
            <a:p>
              <a:endParaRPr/>
            </a:p>
          </p:txBody>
        </p:sp>
        <p:sp>
          <p:nvSpPr>
            <p:cNvPr id="25" name="Freeform: Shape 24">
              <a:extLst>
                <a:ext uri="{FF2B5EF4-FFF2-40B4-BE49-F238E27FC236}">
                  <a16:creationId xmlns:a16="http://schemas.microsoft.com/office/drawing/2014/main" id="{C0135833-3309-460C-8E4A-15D74B05AF6B}"/>
                </a:ext>
              </a:extLst>
            </p:cNvPr>
            <p:cNvSpPr/>
            <p:nvPr/>
          </p:nvSpPr>
          <p:spPr>
            <a:xfrm>
              <a:off x="6320666" y="3416868"/>
              <a:ext cx="435145" cy="462341"/>
            </a:xfrm>
            <a:custGeom>
              <a:avLst/>
              <a:gdLst>
                <a:gd name="connsiteX0" fmla="*/ 302948 w 435145"/>
                <a:gd name="connsiteY0" fmla="*/ 74684 h 462341"/>
                <a:gd name="connsiteX1" fmla="*/ 186003 w 435145"/>
                <a:gd name="connsiteY1" fmla="*/ 148115 h 462341"/>
                <a:gd name="connsiteX2" fmla="*/ 186003 w 435145"/>
                <a:gd name="connsiteY2" fmla="*/ 148115 h 462341"/>
                <a:gd name="connsiteX3" fmla="*/ 186003 w 435145"/>
                <a:gd name="connsiteY3" fmla="*/ 115479 h 462341"/>
                <a:gd name="connsiteX4" fmla="*/ 123450 w 435145"/>
                <a:gd name="connsiteY4" fmla="*/ 58366 h 462341"/>
                <a:gd name="connsiteX5" fmla="*/ 58178 w 435145"/>
                <a:gd name="connsiteY5" fmla="*/ 115479 h 462341"/>
                <a:gd name="connsiteX6" fmla="*/ 58178 w 435145"/>
                <a:gd name="connsiteY6" fmla="*/ 362967 h 462341"/>
                <a:gd name="connsiteX7" fmla="*/ 120730 w 435145"/>
                <a:gd name="connsiteY7" fmla="*/ 422800 h 462341"/>
                <a:gd name="connsiteX8" fmla="*/ 186003 w 435145"/>
                <a:gd name="connsiteY8" fmla="*/ 362967 h 462341"/>
                <a:gd name="connsiteX9" fmla="*/ 186003 w 435145"/>
                <a:gd name="connsiteY9" fmla="*/ 213386 h 462341"/>
                <a:gd name="connsiteX10" fmla="*/ 186003 w 435145"/>
                <a:gd name="connsiteY10" fmla="*/ 213386 h 462341"/>
                <a:gd name="connsiteX11" fmla="*/ 229517 w 435145"/>
                <a:gd name="connsiteY11" fmla="*/ 161713 h 462341"/>
                <a:gd name="connsiteX12" fmla="*/ 259433 w 435145"/>
                <a:gd name="connsiteY12" fmla="*/ 194349 h 462341"/>
                <a:gd name="connsiteX13" fmla="*/ 259433 w 435145"/>
                <a:gd name="connsiteY13" fmla="*/ 362967 h 462341"/>
                <a:gd name="connsiteX14" fmla="*/ 321985 w 435145"/>
                <a:gd name="connsiteY14" fmla="*/ 422800 h 462341"/>
                <a:gd name="connsiteX15" fmla="*/ 387257 w 435145"/>
                <a:gd name="connsiteY15" fmla="*/ 362967 h 462341"/>
                <a:gd name="connsiteX16" fmla="*/ 387257 w 435145"/>
                <a:gd name="connsiteY16" fmla="*/ 273219 h 462341"/>
                <a:gd name="connsiteX17" fmla="*/ 302948 w 435145"/>
                <a:gd name="connsiteY17" fmla="*/ 74684 h 46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35145" h="462341">
                  <a:moveTo>
                    <a:pt x="302948" y="74684"/>
                  </a:moveTo>
                  <a:cubicBezTo>
                    <a:pt x="234956" y="74684"/>
                    <a:pt x="196881" y="131797"/>
                    <a:pt x="186003" y="148115"/>
                  </a:cubicBezTo>
                  <a:lnTo>
                    <a:pt x="186003" y="148115"/>
                  </a:lnTo>
                  <a:cubicBezTo>
                    <a:pt x="186003" y="129077"/>
                    <a:pt x="186003" y="115479"/>
                    <a:pt x="186003" y="115479"/>
                  </a:cubicBezTo>
                  <a:cubicBezTo>
                    <a:pt x="186003" y="82843"/>
                    <a:pt x="156086" y="58366"/>
                    <a:pt x="123450" y="58366"/>
                  </a:cubicBezTo>
                  <a:cubicBezTo>
                    <a:pt x="90814" y="55646"/>
                    <a:pt x="58178" y="82843"/>
                    <a:pt x="58178" y="115479"/>
                  </a:cubicBezTo>
                  <a:cubicBezTo>
                    <a:pt x="58178" y="120918"/>
                    <a:pt x="58178" y="360248"/>
                    <a:pt x="58178" y="362967"/>
                  </a:cubicBezTo>
                  <a:cubicBezTo>
                    <a:pt x="58178" y="395603"/>
                    <a:pt x="88095" y="422800"/>
                    <a:pt x="120730" y="422800"/>
                  </a:cubicBezTo>
                  <a:cubicBezTo>
                    <a:pt x="153366" y="425519"/>
                    <a:pt x="186003" y="395603"/>
                    <a:pt x="186003" y="362967"/>
                  </a:cubicBezTo>
                  <a:cubicBezTo>
                    <a:pt x="186003" y="360248"/>
                    <a:pt x="186003" y="281378"/>
                    <a:pt x="186003" y="213386"/>
                  </a:cubicBezTo>
                  <a:lnTo>
                    <a:pt x="186003" y="213386"/>
                  </a:lnTo>
                  <a:cubicBezTo>
                    <a:pt x="191442" y="186190"/>
                    <a:pt x="205040" y="161713"/>
                    <a:pt x="229517" y="161713"/>
                  </a:cubicBezTo>
                  <a:cubicBezTo>
                    <a:pt x="259433" y="161713"/>
                    <a:pt x="259433" y="194349"/>
                    <a:pt x="259433" y="194349"/>
                  </a:cubicBezTo>
                  <a:lnTo>
                    <a:pt x="259433" y="362967"/>
                  </a:lnTo>
                  <a:cubicBezTo>
                    <a:pt x="259433" y="395603"/>
                    <a:pt x="289349" y="422800"/>
                    <a:pt x="321985" y="422800"/>
                  </a:cubicBezTo>
                  <a:cubicBezTo>
                    <a:pt x="354621" y="425519"/>
                    <a:pt x="387257" y="395603"/>
                    <a:pt x="387257" y="362967"/>
                  </a:cubicBezTo>
                  <a:lnTo>
                    <a:pt x="387257" y="273219"/>
                  </a:lnTo>
                  <a:cubicBezTo>
                    <a:pt x="387257" y="183470"/>
                    <a:pt x="395416" y="71964"/>
                    <a:pt x="302948" y="74684"/>
                  </a:cubicBezTo>
                </a:path>
              </a:pathLst>
            </a:custGeom>
            <a:grpFill/>
            <a:ln w="27168" cap="flat">
              <a:noFill/>
              <a:prstDash val="solid"/>
              <a:miter/>
            </a:ln>
          </p:spPr>
          <p:txBody>
            <a:bodyPr rtlCol="0" anchor="ctr"/>
            <a:lstStyle/>
            <a:p>
              <a:endParaRPr/>
            </a:p>
          </p:txBody>
        </p:sp>
        <p:sp>
          <p:nvSpPr>
            <p:cNvPr id="26" name="Freeform: Shape 25">
              <a:extLst>
                <a:ext uri="{FF2B5EF4-FFF2-40B4-BE49-F238E27FC236}">
                  <a16:creationId xmlns:a16="http://schemas.microsoft.com/office/drawing/2014/main" id="{25215576-30F2-4AAD-8485-216D0761A724}"/>
                </a:ext>
              </a:extLst>
            </p:cNvPr>
            <p:cNvSpPr/>
            <p:nvPr/>
          </p:nvSpPr>
          <p:spPr>
            <a:xfrm>
              <a:off x="7960620" y="3416868"/>
              <a:ext cx="435145" cy="462341"/>
            </a:xfrm>
            <a:custGeom>
              <a:avLst/>
              <a:gdLst>
                <a:gd name="connsiteX0" fmla="*/ 302948 w 435145"/>
                <a:gd name="connsiteY0" fmla="*/ 74684 h 462341"/>
                <a:gd name="connsiteX1" fmla="*/ 186002 w 435145"/>
                <a:gd name="connsiteY1" fmla="*/ 148115 h 462341"/>
                <a:gd name="connsiteX2" fmla="*/ 186002 w 435145"/>
                <a:gd name="connsiteY2" fmla="*/ 148115 h 462341"/>
                <a:gd name="connsiteX3" fmla="*/ 186002 w 435145"/>
                <a:gd name="connsiteY3" fmla="*/ 115479 h 462341"/>
                <a:gd name="connsiteX4" fmla="*/ 123450 w 435145"/>
                <a:gd name="connsiteY4" fmla="*/ 58366 h 462341"/>
                <a:gd name="connsiteX5" fmla="*/ 58178 w 435145"/>
                <a:gd name="connsiteY5" fmla="*/ 115479 h 462341"/>
                <a:gd name="connsiteX6" fmla="*/ 58178 w 435145"/>
                <a:gd name="connsiteY6" fmla="*/ 362967 h 462341"/>
                <a:gd name="connsiteX7" fmla="*/ 120730 w 435145"/>
                <a:gd name="connsiteY7" fmla="*/ 422800 h 462341"/>
                <a:gd name="connsiteX8" fmla="*/ 186002 w 435145"/>
                <a:gd name="connsiteY8" fmla="*/ 362967 h 462341"/>
                <a:gd name="connsiteX9" fmla="*/ 186002 w 435145"/>
                <a:gd name="connsiteY9" fmla="*/ 213386 h 462341"/>
                <a:gd name="connsiteX10" fmla="*/ 186002 w 435145"/>
                <a:gd name="connsiteY10" fmla="*/ 213386 h 462341"/>
                <a:gd name="connsiteX11" fmla="*/ 229517 w 435145"/>
                <a:gd name="connsiteY11" fmla="*/ 161713 h 462341"/>
                <a:gd name="connsiteX12" fmla="*/ 259433 w 435145"/>
                <a:gd name="connsiteY12" fmla="*/ 194349 h 462341"/>
                <a:gd name="connsiteX13" fmla="*/ 259433 w 435145"/>
                <a:gd name="connsiteY13" fmla="*/ 362967 h 462341"/>
                <a:gd name="connsiteX14" fmla="*/ 321985 w 435145"/>
                <a:gd name="connsiteY14" fmla="*/ 422800 h 462341"/>
                <a:gd name="connsiteX15" fmla="*/ 387257 w 435145"/>
                <a:gd name="connsiteY15" fmla="*/ 362967 h 462341"/>
                <a:gd name="connsiteX16" fmla="*/ 387257 w 435145"/>
                <a:gd name="connsiteY16" fmla="*/ 273219 h 462341"/>
                <a:gd name="connsiteX17" fmla="*/ 302948 w 435145"/>
                <a:gd name="connsiteY17" fmla="*/ 74684 h 46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35145" h="462341">
                  <a:moveTo>
                    <a:pt x="302948" y="74684"/>
                  </a:moveTo>
                  <a:cubicBezTo>
                    <a:pt x="234956" y="74684"/>
                    <a:pt x="196881" y="131797"/>
                    <a:pt x="186002" y="148115"/>
                  </a:cubicBezTo>
                  <a:lnTo>
                    <a:pt x="186002" y="148115"/>
                  </a:lnTo>
                  <a:cubicBezTo>
                    <a:pt x="186002" y="129077"/>
                    <a:pt x="186002" y="115479"/>
                    <a:pt x="186002" y="115479"/>
                  </a:cubicBezTo>
                  <a:cubicBezTo>
                    <a:pt x="186002" y="82843"/>
                    <a:pt x="156086" y="58366"/>
                    <a:pt x="123450" y="58366"/>
                  </a:cubicBezTo>
                  <a:cubicBezTo>
                    <a:pt x="90814" y="55646"/>
                    <a:pt x="58178" y="82843"/>
                    <a:pt x="58178" y="115479"/>
                  </a:cubicBezTo>
                  <a:cubicBezTo>
                    <a:pt x="58178" y="120918"/>
                    <a:pt x="58178" y="360248"/>
                    <a:pt x="58178" y="362967"/>
                  </a:cubicBezTo>
                  <a:cubicBezTo>
                    <a:pt x="58178" y="395603"/>
                    <a:pt x="88095" y="422800"/>
                    <a:pt x="120730" y="422800"/>
                  </a:cubicBezTo>
                  <a:cubicBezTo>
                    <a:pt x="153366" y="425519"/>
                    <a:pt x="186002" y="395603"/>
                    <a:pt x="186002" y="362967"/>
                  </a:cubicBezTo>
                  <a:cubicBezTo>
                    <a:pt x="186002" y="360248"/>
                    <a:pt x="186002" y="281378"/>
                    <a:pt x="186002" y="213386"/>
                  </a:cubicBezTo>
                  <a:lnTo>
                    <a:pt x="186002" y="213386"/>
                  </a:lnTo>
                  <a:cubicBezTo>
                    <a:pt x="191442" y="186190"/>
                    <a:pt x="205040" y="161713"/>
                    <a:pt x="229517" y="161713"/>
                  </a:cubicBezTo>
                  <a:cubicBezTo>
                    <a:pt x="259433" y="161713"/>
                    <a:pt x="259433" y="194349"/>
                    <a:pt x="259433" y="194349"/>
                  </a:cubicBezTo>
                  <a:lnTo>
                    <a:pt x="259433" y="362967"/>
                  </a:lnTo>
                  <a:cubicBezTo>
                    <a:pt x="259433" y="395603"/>
                    <a:pt x="289349" y="422800"/>
                    <a:pt x="321985" y="422800"/>
                  </a:cubicBezTo>
                  <a:cubicBezTo>
                    <a:pt x="354621" y="425519"/>
                    <a:pt x="387257" y="395603"/>
                    <a:pt x="387257" y="362967"/>
                  </a:cubicBezTo>
                  <a:lnTo>
                    <a:pt x="387257" y="273219"/>
                  </a:lnTo>
                  <a:cubicBezTo>
                    <a:pt x="384537" y="183470"/>
                    <a:pt x="395416" y="71964"/>
                    <a:pt x="302948" y="74684"/>
                  </a:cubicBezTo>
                </a:path>
              </a:pathLst>
            </a:custGeom>
            <a:grpFill/>
            <a:ln w="27168" cap="flat">
              <a:noFill/>
              <a:prstDash val="solid"/>
              <a:miter/>
            </a:ln>
          </p:spPr>
          <p:txBody>
            <a:bodyPr rtlCol="0" anchor="ctr"/>
            <a:lstStyle/>
            <a:p>
              <a:endParaRPr/>
            </a:p>
          </p:txBody>
        </p:sp>
        <p:sp>
          <p:nvSpPr>
            <p:cNvPr id="27" name="Freeform: Shape 26">
              <a:extLst>
                <a:ext uri="{FF2B5EF4-FFF2-40B4-BE49-F238E27FC236}">
                  <a16:creationId xmlns:a16="http://schemas.microsoft.com/office/drawing/2014/main" id="{197F4014-0506-40C3-9D6E-9D29B34F6404}"/>
                </a:ext>
              </a:extLst>
            </p:cNvPr>
            <p:cNvSpPr/>
            <p:nvPr/>
          </p:nvSpPr>
          <p:spPr>
            <a:xfrm>
              <a:off x="5020669" y="3416868"/>
              <a:ext cx="435145" cy="462341"/>
            </a:xfrm>
            <a:custGeom>
              <a:avLst/>
              <a:gdLst>
                <a:gd name="connsiteX0" fmla="*/ 302948 w 435145"/>
                <a:gd name="connsiteY0" fmla="*/ 74684 h 462341"/>
                <a:gd name="connsiteX1" fmla="*/ 186002 w 435145"/>
                <a:gd name="connsiteY1" fmla="*/ 148115 h 462341"/>
                <a:gd name="connsiteX2" fmla="*/ 186002 w 435145"/>
                <a:gd name="connsiteY2" fmla="*/ 148115 h 462341"/>
                <a:gd name="connsiteX3" fmla="*/ 186002 w 435145"/>
                <a:gd name="connsiteY3" fmla="*/ 115479 h 462341"/>
                <a:gd name="connsiteX4" fmla="*/ 123450 w 435145"/>
                <a:gd name="connsiteY4" fmla="*/ 58366 h 462341"/>
                <a:gd name="connsiteX5" fmla="*/ 58178 w 435145"/>
                <a:gd name="connsiteY5" fmla="*/ 115479 h 462341"/>
                <a:gd name="connsiteX6" fmla="*/ 58178 w 435145"/>
                <a:gd name="connsiteY6" fmla="*/ 362967 h 462341"/>
                <a:gd name="connsiteX7" fmla="*/ 120730 w 435145"/>
                <a:gd name="connsiteY7" fmla="*/ 422800 h 462341"/>
                <a:gd name="connsiteX8" fmla="*/ 186002 w 435145"/>
                <a:gd name="connsiteY8" fmla="*/ 362967 h 462341"/>
                <a:gd name="connsiteX9" fmla="*/ 186002 w 435145"/>
                <a:gd name="connsiteY9" fmla="*/ 213386 h 462341"/>
                <a:gd name="connsiteX10" fmla="*/ 186002 w 435145"/>
                <a:gd name="connsiteY10" fmla="*/ 213386 h 462341"/>
                <a:gd name="connsiteX11" fmla="*/ 229517 w 435145"/>
                <a:gd name="connsiteY11" fmla="*/ 161713 h 462341"/>
                <a:gd name="connsiteX12" fmla="*/ 259433 w 435145"/>
                <a:gd name="connsiteY12" fmla="*/ 194349 h 462341"/>
                <a:gd name="connsiteX13" fmla="*/ 259433 w 435145"/>
                <a:gd name="connsiteY13" fmla="*/ 362967 h 462341"/>
                <a:gd name="connsiteX14" fmla="*/ 321985 w 435145"/>
                <a:gd name="connsiteY14" fmla="*/ 422800 h 462341"/>
                <a:gd name="connsiteX15" fmla="*/ 387257 w 435145"/>
                <a:gd name="connsiteY15" fmla="*/ 362967 h 462341"/>
                <a:gd name="connsiteX16" fmla="*/ 387257 w 435145"/>
                <a:gd name="connsiteY16" fmla="*/ 273219 h 462341"/>
                <a:gd name="connsiteX17" fmla="*/ 302948 w 435145"/>
                <a:gd name="connsiteY17" fmla="*/ 74684 h 46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35145" h="462341">
                  <a:moveTo>
                    <a:pt x="302948" y="74684"/>
                  </a:moveTo>
                  <a:cubicBezTo>
                    <a:pt x="234956" y="74684"/>
                    <a:pt x="196881" y="131797"/>
                    <a:pt x="186002" y="148115"/>
                  </a:cubicBezTo>
                  <a:lnTo>
                    <a:pt x="186002" y="148115"/>
                  </a:lnTo>
                  <a:cubicBezTo>
                    <a:pt x="186002" y="129077"/>
                    <a:pt x="186002" y="115479"/>
                    <a:pt x="186002" y="115479"/>
                  </a:cubicBezTo>
                  <a:cubicBezTo>
                    <a:pt x="186002" y="82843"/>
                    <a:pt x="156086" y="58366"/>
                    <a:pt x="123450" y="58366"/>
                  </a:cubicBezTo>
                  <a:cubicBezTo>
                    <a:pt x="90814" y="55646"/>
                    <a:pt x="58178" y="82843"/>
                    <a:pt x="58178" y="115479"/>
                  </a:cubicBezTo>
                  <a:cubicBezTo>
                    <a:pt x="58178" y="120918"/>
                    <a:pt x="58178" y="360248"/>
                    <a:pt x="58178" y="362967"/>
                  </a:cubicBezTo>
                  <a:cubicBezTo>
                    <a:pt x="58178" y="395603"/>
                    <a:pt x="88094" y="422800"/>
                    <a:pt x="120730" y="422800"/>
                  </a:cubicBezTo>
                  <a:cubicBezTo>
                    <a:pt x="153366" y="425519"/>
                    <a:pt x="186002" y="395603"/>
                    <a:pt x="186002" y="362967"/>
                  </a:cubicBezTo>
                  <a:cubicBezTo>
                    <a:pt x="186002" y="360248"/>
                    <a:pt x="186002" y="281378"/>
                    <a:pt x="186002" y="213386"/>
                  </a:cubicBezTo>
                  <a:lnTo>
                    <a:pt x="186002" y="213386"/>
                  </a:lnTo>
                  <a:cubicBezTo>
                    <a:pt x="191442" y="186190"/>
                    <a:pt x="205040" y="161713"/>
                    <a:pt x="229517" y="161713"/>
                  </a:cubicBezTo>
                  <a:cubicBezTo>
                    <a:pt x="259433" y="161713"/>
                    <a:pt x="259433" y="194349"/>
                    <a:pt x="259433" y="194349"/>
                  </a:cubicBezTo>
                  <a:lnTo>
                    <a:pt x="259433" y="362967"/>
                  </a:lnTo>
                  <a:cubicBezTo>
                    <a:pt x="259433" y="395603"/>
                    <a:pt x="289349" y="422800"/>
                    <a:pt x="321985" y="422800"/>
                  </a:cubicBezTo>
                  <a:cubicBezTo>
                    <a:pt x="354621" y="425519"/>
                    <a:pt x="387257" y="395603"/>
                    <a:pt x="387257" y="362967"/>
                  </a:cubicBezTo>
                  <a:lnTo>
                    <a:pt x="387257" y="273219"/>
                  </a:lnTo>
                  <a:cubicBezTo>
                    <a:pt x="384537" y="183470"/>
                    <a:pt x="395416" y="71964"/>
                    <a:pt x="302948" y="74684"/>
                  </a:cubicBezTo>
                </a:path>
              </a:pathLst>
            </a:custGeom>
            <a:grpFill/>
            <a:ln w="27168" cap="flat">
              <a:noFill/>
              <a:prstDash val="solid"/>
              <a:miter/>
            </a:ln>
          </p:spPr>
          <p:txBody>
            <a:bodyPr rtlCol="0" anchor="ctr"/>
            <a:lstStyle/>
            <a:p>
              <a:endParaRPr/>
            </a:p>
          </p:txBody>
        </p:sp>
        <p:sp>
          <p:nvSpPr>
            <p:cNvPr id="28" name="Freeform: Shape 27">
              <a:extLst>
                <a:ext uri="{FF2B5EF4-FFF2-40B4-BE49-F238E27FC236}">
                  <a16:creationId xmlns:a16="http://schemas.microsoft.com/office/drawing/2014/main" id="{2CECD138-51CC-425A-86A7-D780954B759C}"/>
                </a:ext>
              </a:extLst>
            </p:cNvPr>
            <p:cNvSpPr/>
            <p:nvPr/>
          </p:nvSpPr>
          <p:spPr>
            <a:xfrm>
              <a:off x="7616289" y="3475234"/>
              <a:ext cx="364436" cy="364434"/>
            </a:xfrm>
            <a:custGeom>
              <a:avLst/>
              <a:gdLst>
                <a:gd name="connsiteX0" fmla="*/ 182218 w 364436"/>
                <a:gd name="connsiteY0" fmla="*/ 73431 h 364434"/>
                <a:gd name="connsiteX1" fmla="*/ 130544 w 364436"/>
                <a:gd name="connsiteY1" fmla="*/ 179499 h 364434"/>
                <a:gd name="connsiteX2" fmla="*/ 182218 w 364436"/>
                <a:gd name="connsiteY2" fmla="*/ 285565 h 364434"/>
                <a:gd name="connsiteX3" fmla="*/ 233891 w 364436"/>
                <a:gd name="connsiteY3" fmla="*/ 179499 h 364434"/>
                <a:gd name="connsiteX4" fmla="*/ 182218 w 364436"/>
                <a:gd name="connsiteY4" fmla="*/ 73431 h 364434"/>
                <a:gd name="connsiteX5" fmla="*/ 182219 w 364436"/>
                <a:gd name="connsiteY5" fmla="*/ 0 h 364434"/>
                <a:gd name="connsiteX6" fmla="*/ 364436 w 364436"/>
                <a:gd name="connsiteY6" fmla="*/ 182217 h 364434"/>
                <a:gd name="connsiteX7" fmla="*/ 182219 w 364436"/>
                <a:gd name="connsiteY7" fmla="*/ 364434 h 364434"/>
                <a:gd name="connsiteX8" fmla="*/ 0 w 364436"/>
                <a:gd name="connsiteY8" fmla="*/ 182217 h 364434"/>
                <a:gd name="connsiteX9" fmla="*/ 182219 w 364436"/>
                <a:gd name="connsiteY9" fmla="*/ 0 h 364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4436" h="364434">
                  <a:moveTo>
                    <a:pt x="182218" y="73431"/>
                  </a:moveTo>
                  <a:cubicBezTo>
                    <a:pt x="152302" y="76151"/>
                    <a:pt x="130544" y="114226"/>
                    <a:pt x="130544" y="179499"/>
                  </a:cubicBezTo>
                  <a:cubicBezTo>
                    <a:pt x="130544" y="244770"/>
                    <a:pt x="146862" y="285565"/>
                    <a:pt x="182218" y="285565"/>
                  </a:cubicBezTo>
                  <a:cubicBezTo>
                    <a:pt x="217573" y="285565"/>
                    <a:pt x="233891" y="247490"/>
                    <a:pt x="233891" y="179499"/>
                  </a:cubicBezTo>
                  <a:cubicBezTo>
                    <a:pt x="233891" y="114226"/>
                    <a:pt x="212134" y="73431"/>
                    <a:pt x="182218" y="73431"/>
                  </a:cubicBezTo>
                  <a:close/>
                  <a:moveTo>
                    <a:pt x="182219" y="0"/>
                  </a:moveTo>
                  <a:cubicBezTo>
                    <a:pt x="282846" y="0"/>
                    <a:pt x="364436" y="81590"/>
                    <a:pt x="364436" y="182217"/>
                  </a:cubicBezTo>
                  <a:cubicBezTo>
                    <a:pt x="364436" y="282844"/>
                    <a:pt x="282846" y="364434"/>
                    <a:pt x="182219" y="364434"/>
                  </a:cubicBezTo>
                  <a:cubicBezTo>
                    <a:pt x="81591" y="364434"/>
                    <a:pt x="0" y="282844"/>
                    <a:pt x="0" y="182217"/>
                  </a:cubicBezTo>
                  <a:cubicBezTo>
                    <a:pt x="0" y="81590"/>
                    <a:pt x="81591" y="0"/>
                    <a:pt x="182219" y="0"/>
                  </a:cubicBezTo>
                  <a:close/>
                </a:path>
              </a:pathLst>
            </a:custGeom>
            <a:grpFill/>
            <a:ln w="27168" cap="flat">
              <a:noFill/>
              <a:prstDash val="solid"/>
              <a:miter/>
            </a:ln>
          </p:spPr>
          <p:txBody>
            <a:bodyPr rtlCol="0" anchor="ctr"/>
            <a:lstStyle/>
            <a:p>
              <a:endParaRPr/>
            </a:p>
          </p:txBody>
        </p:sp>
        <p:sp>
          <p:nvSpPr>
            <p:cNvPr id="29" name="Freeform: Shape 28">
              <a:extLst>
                <a:ext uri="{FF2B5EF4-FFF2-40B4-BE49-F238E27FC236}">
                  <a16:creationId xmlns:a16="http://schemas.microsoft.com/office/drawing/2014/main" id="{2672872F-0F50-4B3B-9CEE-35C229AA0CF9}"/>
                </a:ext>
              </a:extLst>
            </p:cNvPr>
            <p:cNvSpPr/>
            <p:nvPr/>
          </p:nvSpPr>
          <p:spPr>
            <a:xfrm>
              <a:off x="6743101" y="3464184"/>
              <a:ext cx="372773" cy="375657"/>
            </a:xfrm>
            <a:custGeom>
              <a:avLst/>
              <a:gdLst>
                <a:gd name="connsiteX0" fmla="*/ 176958 w 372773"/>
                <a:gd name="connsiteY0" fmla="*/ 98080 h 375657"/>
                <a:gd name="connsiteX1" fmla="*/ 125284 w 372773"/>
                <a:gd name="connsiteY1" fmla="*/ 190548 h 375657"/>
                <a:gd name="connsiteX2" fmla="*/ 176958 w 372773"/>
                <a:gd name="connsiteY2" fmla="*/ 283017 h 375657"/>
                <a:gd name="connsiteX3" fmla="*/ 228631 w 372773"/>
                <a:gd name="connsiteY3" fmla="*/ 190548 h 375657"/>
                <a:gd name="connsiteX4" fmla="*/ 176958 w 372773"/>
                <a:gd name="connsiteY4" fmla="*/ 98080 h 375657"/>
                <a:gd name="connsiteX5" fmla="*/ 307501 w 372773"/>
                <a:gd name="connsiteY5" fmla="*/ 172 h 375657"/>
                <a:gd name="connsiteX6" fmla="*/ 372773 w 372773"/>
                <a:gd name="connsiteY6" fmla="*/ 62724 h 375657"/>
                <a:gd name="connsiteX7" fmla="*/ 372773 w 372773"/>
                <a:gd name="connsiteY7" fmla="*/ 312934 h 375657"/>
                <a:gd name="connsiteX8" fmla="*/ 302061 w 372773"/>
                <a:gd name="connsiteY8" fmla="*/ 375486 h 375657"/>
                <a:gd name="connsiteX9" fmla="*/ 239509 w 372773"/>
                <a:gd name="connsiteY9" fmla="*/ 326532 h 375657"/>
                <a:gd name="connsiteX10" fmla="*/ 179677 w 372773"/>
                <a:gd name="connsiteY10" fmla="*/ 370046 h 375657"/>
                <a:gd name="connsiteX11" fmla="*/ 70890 w 372773"/>
                <a:gd name="connsiteY11" fmla="*/ 353728 h 375657"/>
                <a:gd name="connsiteX12" fmla="*/ 128003 w 372773"/>
                <a:gd name="connsiteY12" fmla="*/ 11051 h 375657"/>
                <a:gd name="connsiteX13" fmla="*/ 236790 w 372773"/>
                <a:gd name="connsiteY13" fmla="*/ 70883 h 375657"/>
                <a:gd name="connsiteX14" fmla="*/ 236790 w 372773"/>
                <a:gd name="connsiteY14" fmla="*/ 62724 h 375657"/>
                <a:gd name="connsiteX15" fmla="*/ 307501 w 372773"/>
                <a:gd name="connsiteY15" fmla="*/ 172 h 375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773" h="375657">
                  <a:moveTo>
                    <a:pt x="176958" y="98080"/>
                  </a:moveTo>
                  <a:cubicBezTo>
                    <a:pt x="147042" y="100800"/>
                    <a:pt x="125284" y="133436"/>
                    <a:pt x="125284" y="190548"/>
                  </a:cubicBezTo>
                  <a:cubicBezTo>
                    <a:pt x="125284" y="247661"/>
                    <a:pt x="141602" y="283017"/>
                    <a:pt x="176958" y="283017"/>
                  </a:cubicBezTo>
                  <a:cubicBezTo>
                    <a:pt x="212314" y="283017"/>
                    <a:pt x="228631" y="247661"/>
                    <a:pt x="228631" y="190548"/>
                  </a:cubicBezTo>
                  <a:cubicBezTo>
                    <a:pt x="228631" y="133436"/>
                    <a:pt x="206874" y="98080"/>
                    <a:pt x="176958" y="98080"/>
                  </a:cubicBezTo>
                  <a:close/>
                  <a:moveTo>
                    <a:pt x="307501" y="172"/>
                  </a:moveTo>
                  <a:cubicBezTo>
                    <a:pt x="340137" y="172"/>
                    <a:pt x="372773" y="30088"/>
                    <a:pt x="372773" y="62724"/>
                  </a:cubicBezTo>
                  <a:cubicBezTo>
                    <a:pt x="372773" y="65444"/>
                    <a:pt x="372773" y="307494"/>
                    <a:pt x="372773" y="312934"/>
                  </a:cubicBezTo>
                  <a:cubicBezTo>
                    <a:pt x="370053" y="348289"/>
                    <a:pt x="337417" y="378205"/>
                    <a:pt x="302061" y="375486"/>
                  </a:cubicBezTo>
                  <a:cubicBezTo>
                    <a:pt x="274865" y="372766"/>
                    <a:pt x="247668" y="353728"/>
                    <a:pt x="239509" y="326532"/>
                  </a:cubicBezTo>
                  <a:cubicBezTo>
                    <a:pt x="225911" y="348289"/>
                    <a:pt x="198715" y="364607"/>
                    <a:pt x="179677" y="370046"/>
                  </a:cubicBezTo>
                  <a:cubicBezTo>
                    <a:pt x="147041" y="378205"/>
                    <a:pt x="100807" y="372766"/>
                    <a:pt x="70890" y="353728"/>
                  </a:cubicBezTo>
                  <a:cubicBezTo>
                    <a:pt x="-35177" y="285737"/>
                    <a:pt x="-27018" y="11051"/>
                    <a:pt x="128003" y="11051"/>
                  </a:cubicBezTo>
                  <a:cubicBezTo>
                    <a:pt x="185116" y="11051"/>
                    <a:pt x="220471" y="49126"/>
                    <a:pt x="236790" y="70883"/>
                  </a:cubicBezTo>
                  <a:cubicBezTo>
                    <a:pt x="236790" y="70883"/>
                    <a:pt x="236790" y="65444"/>
                    <a:pt x="236790" y="62724"/>
                  </a:cubicBezTo>
                  <a:cubicBezTo>
                    <a:pt x="239509" y="27369"/>
                    <a:pt x="272145" y="-2547"/>
                    <a:pt x="307501" y="172"/>
                  </a:cubicBezTo>
                  <a:close/>
                </a:path>
              </a:pathLst>
            </a:custGeom>
            <a:grpFill/>
            <a:ln w="27168" cap="flat">
              <a:noFill/>
              <a:prstDash val="solid"/>
              <a:miter/>
            </a:ln>
          </p:spPr>
          <p:txBody>
            <a:bodyPr rtlCol="0" anchor="ctr"/>
            <a:lstStyle/>
            <a:p>
              <a:endParaRPr/>
            </a:p>
          </p:txBody>
        </p:sp>
        <p:sp>
          <p:nvSpPr>
            <p:cNvPr id="30" name="Freeform: Shape 29">
              <a:extLst>
                <a:ext uri="{FF2B5EF4-FFF2-40B4-BE49-F238E27FC236}">
                  <a16:creationId xmlns:a16="http://schemas.microsoft.com/office/drawing/2014/main" id="{04A581DD-06BD-44EA-9E2D-8FB253851F92}"/>
                </a:ext>
              </a:extLst>
            </p:cNvPr>
            <p:cNvSpPr/>
            <p:nvPr/>
          </p:nvSpPr>
          <p:spPr>
            <a:xfrm>
              <a:off x="8380335" y="3464184"/>
              <a:ext cx="372772" cy="375657"/>
            </a:xfrm>
            <a:custGeom>
              <a:avLst/>
              <a:gdLst>
                <a:gd name="connsiteX0" fmla="*/ 176957 w 372772"/>
                <a:gd name="connsiteY0" fmla="*/ 98080 h 375657"/>
                <a:gd name="connsiteX1" fmla="*/ 125282 w 372772"/>
                <a:gd name="connsiteY1" fmla="*/ 190548 h 375657"/>
                <a:gd name="connsiteX2" fmla="*/ 176957 w 372772"/>
                <a:gd name="connsiteY2" fmla="*/ 283017 h 375657"/>
                <a:gd name="connsiteX3" fmla="*/ 228630 w 372772"/>
                <a:gd name="connsiteY3" fmla="*/ 190548 h 375657"/>
                <a:gd name="connsiteX4" fmla="*/ 176957 w 372772"/>
                <a:gd name="connsiteY4" fmla="*/ 98080 h 375657"/>
                <a:gd name="connsiteX5" fmla="*/ 307501 w 372772"/>
                <a:gd name="connsiteY5" fmla="*/ 172 h 375657"/>
                <a:gd name="connsiteX6" fmla="*/ 372772 w 372772"/>
                <a:gd name="connsiteY6" fmla="*/ 62724 h 375657"/>
                <a:gd name="connsiteX7" fmla="*/ 372772 w 372772"/>
                <a:gd name="connsiteY7" fmla="*/ 312934 h 375657"/>
                <a:gd name="connsiteX8" fmla="*/ 302062 w 372772"/>
                <a:gd name="connsiteY8" fmla="*/ 375486 h 375657"/>
                <a:gd name="connsiteX9" fmla="*/ 239509 w 372772"/>
                <a:gd name="connsiteY9" fmla="*/ 326532 h 375657"/>
                <a:gd name="connsiteX10" fmla="*/ 179677 w 372772"/>
                <a:gd name="connsiteY10" fmla="*/ 370046 h 375657"/>
                <a:gd name="connsiteX11" fmla="*/ 70890 w 372772"/>
                <a:gd name="connsiteY11" fmla="*/ 353728 h 375657"/>
                <a:gd name="connsiteX12" fmla="*/ 128002 w 372772"/>
                <a:gd name="connsiteY12" fmla="*/ 11051 h 375657"/>
                <a:gd name="connsiteX13" fmla="*/ 236790 w 372772"/>
                <a:gd name="connsiteY13" fmla="*/ 70883 h 375657"/>
                <a:gd name="connsiteX14" fmla="*/ 236790 w 372772"/>
                <a:gd name="connsiteY14" fmla="*/ 62724 h 375657"/>
                <a:gd name="connsiteX15" fmla="*/ 307501 w 372772"/>
                <a:gd name="connsiteY15" fmla="*/ 172 h 375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772" h="375657">
                  <a:moveTo>
                    <a:pt x="176957" y="98080"/>
                  </a:moveTo>
                  <a:cubicBezTo>
                    <a:pt x="147039" y="100800"/>
                    <a:pt x="125282" y="133436"/>
                    <a:pt x="125282" y="190548"/>
                  </a:cubicBezTo>
                  <a:cubicBezTo>
                    <a:pt x="125282" y="247661"/>
                    <a:pt x="141600" y="283017"/>
                    <a:pt x="176957" y="283017"/>
                  </a:cubicBezTo>
                  <a:cubicBezTo>
                    <a:pt x="212312" y="283017"/>
                    <a:pt x="228630" y="247661"/>
                    <a:pt x="228630" y="190548"/>
                  </a:cubicBezTo>
                  <a:cubicBezTo>
                    <a:pt x="228630" y="133436"/>
                    <a:pt x="206873" y="98080"/>
                    <a:pt x="176957" y="98080"/>
                  </a:cubicBezTo>
                  <a:close/>
                  <a:moveTo>
                    <a:pt x="307501" y="172"/>
                  </a:moveTo>
                  <a:cubicBezTo>
                    <a:pt x="340137" y="172"/>
                    <a:pt x="372772" y="30088"/>
                    <a:pt x="372772" y="62724"/>
                  </a:cubicBezTo>
                  <a:cubicBezTo>
                    <a:pt x="372772" y="65444"/>
                    <a:pt x="372772" y="307494"/>
                    <a:pt x="372772" y="312934"/>
                  </a:cubicBezTo>
                  <a:cubicBezTo>
                    <a:pt x="370053" y="348289"/>
                    <a:pt x="337417" y="378205"/>
                    <a:pt x="302062" y="375486"/>
                  </a:cubicBezTo>
                  <a:cubicBezTo>
                    <a:pt x="274865" y="372766"/>
                    <a:pt x="247668" y="353728"/>
                    <a:pt x="239509" y="326532"/>
                  </a:cubicBezTo>
                  <a:cubicBezTo>
                    <a:pt x="228630" y="348289"/>
                    <a:pt x="198714" y="364607"/>
                    <a:pt x="179677" y="370046"/>
                  </a:cubicBezTo>
                  <a:cubicBezTo>
                    <a:pt x="147040" y="378205"/>
                    <a:pt x="100806" y="372766"/>
                    <a:pt x="70890" y="353728"/>
                  </a:cubicBezTo>
                  <a:cubicBezTo>
                    <a:pt x="-35177" y="285737"/>
                    <a:pt x="-27018" y="11051"/>
                    <a:pt x="128002" y="11051"/>
                  </a:cubicBezTo>
                  <a:cubicBezTo>
                    <a:pt x="185116" y="11051"/>
                    <a:pt x="220472" y="49126"/>
                    <a:pt x="236790" y="70883"/>
                  </a:cubicBezTo>
                  <a:cubicBezTo>
                    <a:pt x="236790" y="70883"/>
                    <a:pt x="236790" y="65444"/>
                    <a:pt x="236790" y="62724"/>
                  </a:cubicBezTo>
                  <a:cubicBezTo>
                    <a:pt x="239509" y="27369"/>
                    <a:pt x="272145" y="-2547"/>
                    <a:pt x="307501" y="172"/>
                  </a:cubicBezTo>
                  <a:close/>
                </a:path>
              </a:pathLst>
            </a:custGeom>
            <a:grpFill/>
            <a:ln w="27168" cap="flat">
              <a:noFill/>
              <a:prstDash val="solid"/>
              <a:miter/>
            </a:ln>
          </p:spPr>
          <p:txBody>
            <a:bodyPr rtlCol="0" anchor="ctr"/>
            <a:lstStyle/>
            <a:p>
              <a:endParaRPr/>
            </a:p>
          </p:txBody>
        </p:sp>
        <p:sp>
          <p:nvSpPr>
            <p:cNvPr id="31" name="Freeform: Shape 30">
              <a:extLst>
                <a:ext uri="{FF2B5EF4-FFF2-40B4-BE49-F238E27FC236}">
                  <a16:creationId xmlns:a16="http://schemas.microsoft.com/office/drawing/2014/main" id="{78E29341-2391-4754-93F4-DE7EF2D3370D}"/>
                </a:ext>
              </a:extLst>
            </p:cNvPr>
            <p:cNvSpPr/>
            <p:nvPr/>
          </p:nvSpPr>
          <p:spPr>
            <a:xfrm>
              <a:off x="7389492" y="3444253"/>
              <a:ext cx="217573" cy="435145"/>
            </a:xfrm>
            <a:custGeom>
              <a:avLst/>
              <a:gdLst>
                <a:gd name="connsiteX0" fmla="*/ 186002 w 217572"/>
                <a:gd name="connsiteY0" fmla="*/ 118011 h 435144"/>
                <a:gd name="connsiteX1" fmla="*/ 128890 w 217572"/>
                <a:gd name="connsiteY1" fmla="*/ 58178 h 435144"/>
                <a:gd name="connsiteX2" fmla="*/ 123450 w 217572"/>
                <a:gd name="connsiteY2" fmla="*/ 58178 h 435144"/>
                <a:gd name="connsiteX3" fmla="*/ 58178 w 217572"/>
                <a:gd name="connsiteY3" fmla="*/ 115291 h 435144"/>
                <a:gd name="connsiteX4" fmla="*/ 58178 w 217572"/>
                <a:gd name="connsiteY4" fmla="*/ 232236 h 435144"/>
                <a:gd name="connsiteX5" fmla="*/ 58178 w 217572"/>
                <a:gd name="connsiteY5" fmla="*/ 232236 h 435144"/>
                <a:gd name="connsiteX6" fmla="*/ 58178 w 217572"/>
                <a:gd name="connsiteY6" fmla="*/ 335583 h 435144"/>
                <a:gd name="connsiteX7" fmla="*/ 115291 w 217572"/>
                <a:gd name="connsiteY7" fmla="*/ 395415 h 435144"/>
                <a:gd name="connsiteX8" fmla="*/ 120730 w 217572"/>
                <a:gd name="connsiteY8" fmla="*/ 395415 h 435144"/>
                <a:gd name="connsiteX9" fmla="*/ 186002 w 217572"/>
                <a:gd name="connsiteY9" fmla="*/ 338303 h 435144"/>
                <a:gd name="connsiteX10" fmla="*/ 186002 w 217572"/>
                <a:gd name="connsiteY10" fmla="*/ 240395 h 435144"/>
                <a:gd name="connsiteX11" fmla="*/ 186002 w 217572"/>
                <a:gd name="connsiteY11" fmla="*/ 240395 h 435144"/>
                <a:gd name="connsiteX12" fmla="*/ 186002 w 217572"/>
                <a:gd name="connsiteY12" fmla="*/ 118011 h 435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7572" h="435144">
                  <a:moveTo>
                    <a:pt x="186002" y="118011"/>
                  </a:moveTo>
                  <a:cubicBezTo>
                    <a:pt x="183283" y="85375"/>
                    <a:pt x="158806" y="60898"/>
                    <a:pt x="128890" y="58178"/>
                  </a:cubicBezTo>
                  <a:cubicBezTo>
                    <a:pt x="126170" y="58178"/>
                    <a:pt x="126170" y="58178"/>
                    <a:pt x="123450" y="58178"/>
                  </a:cubicBezTo>
                  <a:cubicBezTo>
                    <a:pt x="96254" y="58178"/>
                    <a:pt x="58178" y="82655"/>
                    <a:pt x="58178" y="115291"/>
                  </a:cubicBezTo>
                  <a:lnTo>
                    <a:pt x="58178" y="232236"/>
                  </a:lnTo>
                  <a:lnTo>
                    <a:pt x="58178" y="232236"/>
                  </a:lnTo>
                  <a:cubicBezTo>
                    <a:pt x="58178" y="270311"/>
                    <a:pt x="58178" y="335583"/>
                    <a:pt x="58178" y="335583"/>
                  </a:cubicBezTo>
                  <a:cubicBezTo>
                    <a:pt x="60898" y="368219"/>
                    <a:pt x="85375" y="392696"/>
                    <a:pt x="115291" y="395415"/>
                  </a:cubicBezTo>
                  <a:cubicBezTo>
                    <a:pt x="118011" y="395415"/>
                    <a:pt x="118011" y="395415"/>
                    <a:pt x="120730" y="395415"/>
                  </a:cubicBezTo>
                  <a:cubicBezTo>
                    <a:pt x="147927" y="395415"/>
                    <a:pt x="186002" y="370938"/>
                    <a:pt x="186002" y="338303"/>
                  </a:cubicBezTo>
                  <a:lnTo>
                    <a:pt x="186002" y="240395"/>
                  </a:lnTo>
                  <a:lnTo>
                    <a:pt x="186002" y="240395"/>
                  </a:lnTo>
                  <a:cubicBezTo>
                    <a:pt x="186002" y="202320"/>
                    <a:pt x="186002" y="118011"/>
                    <a:pt x="186002" y="118011"/>
                  </a:cubicBezTo>
                </a:path>
              </a:pathLst>
            </a:custGeom>
            <a:grpFill/>
            <a:ln w="27168" cap="flat">
              <a:noFill/>
              <a:prstDash val="solid"/>
              <a:miter/>
            </a:ln>
          </p:spPr>
          <p:txBody>
            <a:bodyPr rtlCol="0" anchor="ctr"/>
            <a:lstStyle/>
            <a:p>
              <a:endParaRPr/>
            </a:p>
          </p:txBody>
        </p:sp>
        <p:sp>
          <p:nvSpPr>
            <p:cNvPr id="32" name="Freeform: Shape 31">
              <a:extLst>
                <a:ext uri="{FF2B5EF4-FFF2-40B4-BE49-F238E27FC236}">
                  <a16:creationId xmlns:a16="http://schemas.microsoft.com/office/drawing/2014/main" id="{95B7127F-7A53-40C2-B41D-3D96503E3CC7}"/>
                </a:ext>
              </a:extLst>
            </p:cNvPr>
            <p:cNvSpPr/>
            <p:nvPr/>
          </p:nvSpPr>
          <p:spPr>
            <a:xfrm>
              <a:off x="7392212" y="3280901"/>
              <a:ext cx="217573" cy="217572"/>
            </a:xfrm>
            <a:custGeom>
              <a:avLst/>
              <a:gdLst>
                <a:gd name="connsiteX0" fmla="*/ 183282 w 217572"/>
                <a:gd name="connsiteY0" fmla="*/ 120902 h 217572"/>
                <a:gd name="connsiteX1" fmla="*/ 120730 w 217572"/>
                <a:gd name="connsiteY1" fmla="*/ 183454 h 217572"/>
                <a:gd name="connsiteX2" fmla="*/ 58178 w 217572"/>
                <a:gd name="connsiteY2" fmla="*/ 120902 h 217572"/>
                <a:gd name="connsiteX3" fmla="*/ 120730 w 217572"/>
                <a:gd name="connsiteY3" fmla="*/ 58350 h 217572"/>
                <a:gd name="connsiteX4" fmla="*/ 183282 w 217572"/>
                <a:gd name="connsiteY4" fmla="*/ 120902 h 217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572" h="217572">
                  <a:moveTo>
                    <a:pt x="183282" y="120902"/>
                  </a:moveTo>
                  <a:cubicBezTo>
                    <a:pt x="183282" y="156258"/>
                    <a:pt x="156086" y="183454"/>
                    <a:pt x="120730" y="183454"/>
                  </a:cubicBezTo>
                  <a:cubicBezTo>
                    <a:pt x="85375" y="183454"/>
                    <a:pt x="58178" y="156258"/>
                    <a:pt x="58178" y="120902"/>
                  </a:cubicBezTo>
                  <a:cubicBezTo>
                    <a:pt x="58178" y="85547"/>
                    <a:pt x="85375" y="58350"/>
                    <a:pt x="120730" y="58350"/>
                  </a:cubicBezTo>
                  <a:cubicBezTo>
                    <a:pt x="153366" y="55630"/>
                    <a:pt x="183282" y="85547"/>
                    <a:pt x="183282" y="120902"/>
                  </a:cubicBezTo>
                </a:path>
              </a:pathLst>
            </a:custGeom>
            <a:grpFill/>
            <a:ln w="27168" cap="flat">
              <a:noFill/>
              <a:prstDash val="solid"/>
              <a:miter/>
            </a:ln>
          </p:spPr>
          <p:txBody>
            <a:bodyPr rtlCol="0" anchor="ctr"/>
            <a:lstStyle/>
            <a:p>
              <a:endParaRPr/>
            </a:p>
          </p:txBody>
        </p:sp>
        <p:sp>
          <p:nvSpPr>
            <p:cNvPr id="33" name="Freeform: Shape 32">
              <a:extLst>
                <a:ext uri="{FF2B5EF4-FFF2-40B4-BE49-F238E27FC236}">
                  <a16:creationId xmlns:a16="http://schemas.microsoft.com/office/drawing/2014/main" id="{214B5140-BD02-4841-AF70-6D377E4DF2E9}"/>
                </a:ext>
              </a:extLst>
            </p:cNvPr>
            <p:cNvSpPr/>
            <p:nvPr/>
          </p:nvSpPr>
          <p:spPr>
            <a:xfrm>
              <a:off x="6005186" y="3416884"/>
              <a:ext cx="380752" cy="462341"/>
            </a:xfrm>
            <a:custGeom>
              <a:avLst/>
              <a:gdLst>
                <a:gd name="connsiteX0" fmla="*/ 270312 w 380752"/>
                <a:gd name="connsiteY0" fmla="*/ 69229 h 462341"/>
                <a:gd name="connsiteX1" fmla="*/ 188722 w 380752"/>
                <a:gd name="connsiteY1" fmla="*/ 134501 h 462341"/>
                <a:gd name="connsiteX2" fmla="*/ 188722 w 380752"/>
                <a:gd name="connsiteY2" fmla="*/ 118183 h 462341"/>
                <a:gd name="connsiteX3" fmla="*/ 126170 w 380752"/>
                <a:gd name="connsiteY3" fmla="*/ 58350 h 462341"/>
                <a:gd name="connsiteX4" fmla="*/ 58178 w 380752"/>
                <a:gd name="connsiteY4" fmla="*/ 118183 h 462341"/>
                <a:gd name="connsiteX5" fmla="*/ 58178 w 380752"/>
                <a:gd name="connsiteY5" fmla="*/ 210651 h 462341"/>
                <a:gd name="connsiteX6" fmla="*/ 58178 w 380752"/>
                <a:gd name="connsiteY6" fmla="*/ 365671 h 462341"/>
                <a:gd name="connsiteX7" fmla="*/ 58178 w 380752"/>
                <a:gd name="connsiteY7" fmla="*/ 365671 h 462341"/>
                <a:gd name="connsiteX8" fmla="*/ 120730 w 380752"/>
                <a:gd name="connsiteY8" fmla="*/ 425504 h 462341"/>
                <a:gd name="connsiteX9" fmla="*/ 186002 w 380752"/>
                <a:gd name="connsiteY9" fmla="*/ 365671 h 462341"/>
                <a:gd name="connsiteX10" fmla="*/ 186002 w 380752"/>
                <a:gd name="connsiteY10" fmla="*/ 365671 h 462341"/>
                <a:gd name="connsiteX11" fmla="*/ 186002 w 380752"/>
                <a:gd name="connsiteY11" fmla="*/ 210651 h 462341"/>
                <a:gd name="connsiteX12" fmla="*/ 215919 w 380752"/>
                <a:gd name="connsiteY12" fmla="*/ 158978 h 462341"/>
                <a:gd name="connsiteX13" fmla="*/ 275751 w 380752"/>
                <a:gd name="connsiteY13" fmla="*/ 221530 h 462341"/>
                <a:gd name="connsiteX14" fmla="*/ 270312 w 380752"/>
                <a:gd name="connsiteY14" fmla="*/ 69229 h 46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0752" h="462341">
                  <a:moveTo>
                    <a:pt x="270312" y="69229"/>
                  </a:moveTo>
                  <a:cubicBezTo>
                    <a:pt x="232236" y="71949"/>
                    <a:pt x="213199" y="99145"/>
                    <a:pt x="188722" y="134501"/>
                  </a:cubicBezTo>
                  <a:cubicBezTo>
                    <a:pt x="188722" y="134501"/>
                    <a:pt x="188722" y="118183"/>
                    <a:pt x="188722" y="118183"/>
                  </a:cubicBezTo>
                  <a:cubicBezTo>
                    <a:pt x="188722" y="85547"/>
                    <a:pt x="158806" y="58350"/>
                    <a:pt x="126170" y="58350"/>
                  </a:cubicBezTo>
                  <a:cubicBezTo>
                    <a:pt x="93534" y="55631"/>
                    <a:pt x="60898" y="85547"/>
                    <a:pt x="58178" y="118183"/>
                  </a:cubicBezTo>
                  <a:lnTo>
                    <a:pt x="58178" y="210651"/>
                  </a:lnTo>
                  <a:lnTo>
                    <a:pt x="58178" y="365671"/>
                  </a:lnTo>
                  <a:lnTo>
                    <a:pt x="58178" y="365671"/>
                  </a:lnTo>
                  <a:cubicBezTo>
                    <a:pt x="58178" y="398307"/>
                    <a:pt x="88094" y="425504"/>
                    <a:pt x="120730" y="425504"/>
                  </a:cubicBezTo>
                  <a:cubicBezTo>
                    <a:pt x="153366" y="428224"/>
                    <a:pt x="186002" y="398307"/>
                    <a:pt x="186002" y="365671"/>
                  </a:cubicBezTo>
                  <a:lnTo>
                    <a:pt x="186002" y="365671"/>
                  </a:lnTo>
                  <a:lnTo>
                    <a:pt x="186002" y="210651"/>
                  </a:lnTo>
                  <a:cubicBezTo>
                    <a:pt x="188722" y="188894"/>
                    <a:pt x="196881" y="158978"/>
                    <a:pt x="215919" y="158978"/>
                  </a:cubicBezTo>
                  <a:cubicBezTo>
                    <a:pt x="243115" y="158978"/>
                    <a:pt x="215919" y="221530"/>
                    <a:pt x="275751" y="221530"/>
                  </a:cubicBezTo>
                  <a:cubicBezTo>
                    <a:pt x="362780" y="221530"/>
                    <a:pt x="373658" y="63790"/>
                    <a:pt x="270312" y="69229"/>
                  </a:cubicBezTo>
                </a:path>
              </a:pathLst>
            </a:custGeom>
            <a:grpFill/>
            <a:ln w="27168" cap="flat">
              <a:noFill/>
              <a:prstDash val="solid"/>
              <a:miter/>
            </a:ln>
          </p:spPr>
          <p:txBody>
            <a:bodyPr rtlCol="0" anchor="ctr"/>
            <a:lstStyle/>
            <a:p>
              <a:endParaRPr/>
            </a:p>
          </p:txBody>
        </p:sp>
        <p:sp>
          <p:nvSpPr>
            <p:cNvPr id="34" name="Freeform: Shape 33">
              <a:extLst>
                <a:ext uri="{FF2B5EF4-FFF2-40B4-BE49-F238E27FC236}">
                  <a16:creationId xmlns:a16="http://schemas.microsoft.com/office/drawing/2014/main" id="{16C21D7B-C520-4401-BFFD-43EA75B9B3F0}"/>
                </a:ext>
              </a:extLst>
            </p:cNvPr>
            <p:cNvSpPr/>
            <p:nvPr/>
          </p:nvSpPr>
          <p:spPr>
            <a:xfrm>
              <a:off x="5693490" y="3475234"/>
              <a:ext cx="337238" cy="364434"/>
            </a:xfrm>
            <a:custGeom>
              <a:avLst/>
              <a:gdLst>
                <a:gd name="connsiteX0" fmla="*/ 180433 w 337238"/>
                <a:gd name="connsiteY0" fmla="*/ 73984 h 364434"/>
                <a:gd name="connsiteX1" fmla="*/ 163180 w 337238"/>
                <a:gd name="connsiteY1" fmla="*/ 78870 h 364434"/>
                <a:gd name="connsiteX2" fmla="*/ 125105 w 337238"/>
                <a:gd name="connsiteY2" fmla="*/ 160461 h 364434"/>
                <a:gd name="connsiteX3" fmla="*/ 171339 w 337238"/>
                <a:gd name="connsiteY3" fmla="*/ 163180 h 364434"/>
                <a:gd name="connsiteX4" fmla="*/ 214854 w 337238"/>
                <a:gd name="connsiteY4" fmla="*/ 108787 h 364434"/>
                <a:gd name="connsiteX5" fmla="*/ 180433 w 337238"/>
                <a:gd name="connsiteY5" fmla="*/ 73984 h 364434"/>
                <a:gd name="connsiteX6" fmla="*/ 174059 w 337238"/>
                <a:gd name="connsiteY6" fmla="*/ 0 h 364434"/>
                <a:gd name="connsiteX7" fmla="*/ 337238 w 337238"/>
                <a:gd name="connsiteY7" fmla="*/ 119665 h 364434"/>
                <a:gd name="connsiteX8" fmla="*/ 133264 w 337238"/>
                <a:gd name="connsiteY8" fmla="*/ 217573 h 364434"/>
                <a:gd name="connsiteX9" fmla="*/ 225732 w 337238"/>
                <a:gd name="connsiteY9" fmla="*/ 277405 h 364434"/>
                <a:gd name="connsiteX10" fmla="*/ 320920 w 337238"/>
                <a:gd name="connsiteY10" fmla="*/ 250208 h 364434"/>
                <a:gd name="connsiteX11" fmla="*/ 174059 w 337238"/>
                <a:gd name="connsiteY11" fmla="*/ 364434 h 364434"/>
                <a:gd name="connsiteX12" fmla="*/ 0 w 337238"/>
                <a:gd name="connsiteY12" fmla="*/ 184937 h 364434"/>
                <a:gd name="connsiteX13" fmla="*/ 174059 w 337238"/>
                <a:gd name="connsiteY13" fmla="*/ 0 h 364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7238" h="364434">
                  <a:moveTo>
                    <a:pt x="180433" y="73984"/>
                  </a:moveTo>
                  <a:cubicBezTo>
                    <a:pt x="174569" y="73941"/>
                    <a:pt x="168620" y="75471"/>
                    <a:pt x="163180" y="78870"/>
                  </a:cubicBezTo>
                  <a:cubicBezTo>
                    <a:pt x="135984" y="95189"/>
                    <a:pt x="127825" y="130544"/>
                    <a:pt x="125105" y="160461"/>
                  </a:cubicBezTo>
                  <a:cubicBezTo>
                    <a:pt x="125105" y="163180"/>
                    <a:pt x="168620" y="160461"/>
                    <a:pt x="171339" y="163180"/>
                  </a:cubicBezTo>
                  <a:cubicBezTo>
                    <a:pt x="195816" y="157741"/>
                    <a:pt x="214854" y="135984"/>
                    <a:pt x="214854" y="108787"/>
                  </a:cubicBezTo>
                  <a:cubicBezTo>
                    <a:pt x="214854" y="88389"/>
                    <a:pt x="198026" y="74111"/>
                    <a:pt x="180433" y="73984"/>
                  </a:cubicBezTo>
                  <a:close/>
                  <a:moveTo>
                    <a:pt x="174059" y="0"/>
                  </a:moveTo>
                  <a:cubicBezTo>
                    <a:pt x="233891" y="0"/>
                    <a:pt x="337238" y="29916"/>
                    <a:pt x="337238" y="119665"/>
                  </a:cubicBezTo>
                  <a:cubicBezTo>
                    <a:pt x="337238" y="209414"/>
                    <a:pt x="244770" y="217573"/>
                    <a:pt x="133264" y="217573"/>
                  </a:cubicBezTo>
                  <a:cubicBezTo>
                    <a:pt x="133264" y="217573"/>
                    <a:pt x="149581" y="277405"/>
                    <a:pt x="225732" y="277405"/>
                  </a:cubicBezTo>
                  <a:cubicBezTo>
                    <a:pt x="301883" y="277405"/>
                    <a:pt x="320920" y="250208"/>
                    <a:pt x="320920" y="250208"/>
                  </a:cubicBezTo>
                  <a:cubicBezTo>
                    <a:pt x="320920" y="250208"/>
                    <a:pt x="315481" y="364434"/>
                    <a:pt x="174059" y="364434"/>
                  </a:cubicBezTo>
                  <a:cubicBezTo>
                    <a:pt x="95188" y="364434"/>
                    <a:pt x="0" y="304602"/>
                    <a:pt x="0" y="184937"/>
                  </a:cubicBezTo>
                  <a:cubicBezTo>
                    <a:pt x="0" y="78870"/>
                    <a:pt x="73431" y="0"/>
                    <a:pt x="174059" y="0"/>
                  </a:cubicBezTo>
                  <a:close/>
                </a:path>
              </a:pathLst>
            </a:custGeom>
            <a:grpFill/>
            <a:ln w="27168" cap="flat">
              <a:noFill/>
              <a:prstDash val="solid"/>
              <a:miter/>
            </a:ln>
          </p:spPr>
          <p:txBody>
            <a:bodyPr rtlCol="0" anchor="ctr"/>
            <a:lstStyle/>
            <a:p>
              <a:endParaRPr/>
            </a:p>
          </p:txBody>
        </p:sp>
        <p:sp>
          <p:nvSpPr>
            <p:cNvPr id="35" name="Freeform: Shape 34">
              <a:extLst>
                <a:ext uri="{FF2B5EF4-FFF2-40B4-BE49-F238E27FC236}">
                  <a16:creationId xmlns:a16="http://schemas.microsoft.com/office/drawing/2014/main" id="{DB9B60B4-35FC-49B0-906A-7C704B6B94BA}"/>
                </a:ext>
              </a:extLst>
            </p:cNvPr>
            <p:cNvSpPr/>
            <p:nvPr/>
          </p:nvSpPr>
          <p:spPr>
            <a:xfrm>
              <a:off x="5376945" y="3338014"/>
              <a:ext cx="353556" cy="543931"/>
            </a:xfrm>
            <a:custGeom>
              <a:avLst/>
              <a:gdLst>
                <a:gd name="connsiteX0" fmla="*/ 311107 w 353555"/>
                <a:gd name="connsiteY0" fmla="*/ 433663 h 543931"/>
                <a:gd name="connsiteX1" fmla="*/ 215919 w 353555"/>
                <a:gd name="connsiteY1" fmla="*/ 501654 h 543931"/>
                <a:gd name="connsiteX2" fmla="*/ 98973 w 353555"/>
                <a:gd name="connsiteY2" fmla="*/ 392868 h 543931"/>
                <a:gd name="connsiteX3" fmla="*/ 98973 w 353555"/>
                <a:gd name="connsiteY3" fmla="*/ 221530 h 543931"/>
                <a:gd name="connsiteX4" fmla="*/ 82655 w 353555"/>
                <a:gd name="connsiteY4" fmla="*/ 221530 h 543931"/>
                <a:gd name="connsiteX5" fmla="*/ 58178 w 353555"/>
                <a:gd name="connsiteY5" fmla="*/ 191614 h 543931"/>
                <a:gd name="connsiteX6" fmla="*/ 85375 w 353555"/>
                <a:gd name="connsiteY6" fmla="*/ 164417 h 543931"/>
                <a:gd name="connsiteX7" fmla="*/ 101693 w 353555"/>
                <a:gd name="connsiteY7" fmla="*/ 164417 h 543931"/>
                <a:gd name="connsiteX8" fmla="*/ 101693 w 353555"/>
                <a:gd name="connsiteY8" fmla="*/ 118183 h 543931"/>
                <a:gd name="connsiteX9" fmla="*/ 166965 w 353555"/>
                <a:gd name="connsiteY9" fmla="*/ 58350 h 543931"/>
                <a:gd name="connsiteX10" fmla="*/ 229517 w 353555"/>
                <a:gd name="connsiteY10" fmla="*/ 118183 h 543931"/>
                <a:gd name="connsiteX11" fmla="*/ 229517 w 353555"/>
                <a:gd name="connsiteY11" fmla="*/ 118183 h 543931"/>
                <a:gd name="connsiteX12" fmla="*/ 229517 w 353555"/>
                <a:gd name="connsiteY12" fmla="*/ 164417 h 543931"/>
                <a:gd name="connsiteX13" fmla="*/ 283910 w 353555"/>
                <a:gd name="connsiteY13" fmla="*/ 164417 h 543931"/>
                <a:gd name="connsiteX14" fmla="*/ 308387 w 353555"/>
                <a:gd name="connsiteY14" fmla="*/ 194333 h 543931"/>
                <a:gd name="connsiteX15" fmla="*/ 281190 w 353555"/>
                <a:gd name="connsiteY15" fmla="*/ 221530 h 543931"/>
                <a:gd name="connsiteX16" fmla="*/ 229517 w 353555"/>
                <a:gd name="connsiteY16" fmla="*/ 221530 h 543931"/>
                <a:gd name="connsiteX17" fmla="*/ 229517 w 353555"/>
                <a:gd name="connsiteY17" fmla="*/ 365671 h 543931"/>
                <a:gd name="connsiteX18" fmla="*/ 311107 w 353555"/>
                <a:gd name="connsiteY18" fmla="*/ 433663 h 543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53555" h="543931">
                  <a:moveTo>
                    <a:pt x="311107" y="433663"/>
                  </a:moveTo>
                  <a:cubicBezTo>
                    <a:pt x="311107" y="433663"/>
                    <a:pt x="278471" y="501654"/>
                    <a:pt x="215919" y="501654"/>
                  </a:cubicBezTo>
                  <a:cubicBezTo>
                    <a:pt x="164245" y="501654"/>
                    <a:pt x="101693" y="458140"/>
                    <a:pt x="98973" y="392868"/>
                  </a:cubicBezTo>
                  <a:cubicBezTo>
                    <a:pt x="98973" y="392868"/>
                    <a:pt x="98973" y="297680"/>
                    <a:pt x="98973" y="221530"/>
                  </a:cubicBezTo>
                  <a:lnTo>
                    <a:pt x="82655" y="221530"/>
                  </a:lnTo>
                  <a:cubicBezTo>
                    <a:pt x="74496" y="221530"/>
                    <a:pt x="58178" y="216090"/>
                    <a:pt x="58178" y="191614"/>
                  </a:cubicBezTo>
                  <a:cubicBezTo>
                    <a:pt x="58178" y="167137"/>
                    <a:pt x="77216" y="164417"/>
                    <a:pt x="85375" y="164417"/>
                  </a:cubicBezTo>
                  <a:lnTo>
                    <a:pt x="101693" y="164417"/>
                  </a:lnTo>
                  <a:cubicBezTo>
                    <a:pt x="101693" y="137220"/>
                    <a:pt x="101693" y="118183"/>
                    <a:pt x="101693" y="118183"/>
                  </a:cubicBezTo>
                  <a:cubicBezTo>
                    <a:pt x="104413" y="85547"/>
                    <a:pt x="134329" y="55631"/>
                    <a:pt x="166965" y="58350"/>
                  </a:cubicBezTo>
                  <a:cubicBezTo>
                    <a:pt x="196881" y="61070"/>
                    <a:pt x="229517" y="85547"/>
                    <a:pt x="229517" y="118183"/>
                  </a:cubicBezTo>
                  <a:lnTo>
                    <a:pt x="229517" y="118183"/>
                  </a:lnTo>
                  <a:lnTo>
                    <a:pt x="229517" y="164417"/>
                  </a:lnTo>
                  <a:lnTo>
                    <a:pt x="283910" y="164417"/>
                  </a:lnTo>
                  <a:cubicBezTo>
                    <a:pt x="292069" y="164417"/>
                    <a:pt x="308387" y="169856"/>
                    <a:pt x="308387" y="194333"/>
                  </a:cubicBezTo>
                  <a:cubicBezTo>
                    <a:pt x="308387" y="218810"/>
                    <a:pt x="292069" y="221530"/>
                    <a:pt x="281190" y="221530"/>
                  </a:cubicBezTo>
                  <a:lnTo>
                    <a:pt x="229517" y="221530"/>
                  </a:lnTo>
                  <a:lnTo>
                    <a:pt x="229517" y="365671"/>
                  </a:lnTo>
                  <a:cubicBezTo>
                    <a:pt x="226797" y="409186"/>
                    <a:pt x="267592" y="433663"/>
                    <a:pt x="311107" y="433663"/>
                  </a:cubicBezTo>
                </a:path>
              </a:pathLst>
            </a:custGeom>
            <a:grpFill/>
            <a:ln w="27168" cap="flat">
              <a:noFill/>
              <a:prstDash val="solid"/>
              <a:miter/>
            </a:ln>
          </p:spPr>
          <p:txBody>
            <a:bodyPr rtlCol="0" anchor="ctr"/>
            <a:lstStyle/>
            <a:p>
              <a:endParaRPr/>
            </a:p>
          </p:txBody>
        </p:sp>
        <p:sp>
          <p:nvSpPr>
            <p:cNvPr id="36" name="Freeform: Shape 35">
              <a:extLst>
                <a:ext uri="{FF2B5EF4-FFF2-40B4-BE49-F238E27FC236}">
                  <a16:creationId xmlns:a16="http://schemas.microsoft.com/office/drawing/2014/main" id="{B550272F-F181-4670-9AB4-62C5CF01BC3A}"/>
                </a:ext>
              </a:extLst>
            </p:cNvPr>
            <p:cNvSpPr/>
            <p:nvPr/>
          </p:nvSpPr>
          <p:spPr>
            <a:xfrm>
              <a:off x="7090329" y="3338014"/>
              <a:ext cx="353556" cy="543931"/>
            </a:xfrm>
            <a:custGeom>
              <a:avLst/>
              <a:gdLst>
                <a:gd name="connsiteX0" fmla="*/ 311107 w 353555"/>
                <a:gd name="connsiteY0" fmla="*/ 433663 h 543931"/>
                <a:gd name="connsiteX1" fmla="*/ 215919 w 353555"/>
                <a:gd name="connsiteY1" fmla="*/ 501654 h 543931"/>
                <a:gd name="connsiteX2" fmla="*/ 98973 w 353555"/>
                <a:gd name="connsiteY2" fmla="*/ 392868 h 543931"/>
                <a:gd name="connsiteX3" fmla="*/ 98973 w 353555"/>
                <a:gd name="connsiteY3" fmla="*/ 221530 h 543931"/>
                <a:gd name="connsiteX4" fmla="*/ 82655 w 353555"/>
                <a:gd name="connsiteY4" fmla="*/ 221530 h 543931"/>
                <a:gd name="connsiteX5" fmla="*/ 58178 w 353555"/>
                <a:gd name="connsiteY5" fmla="*/ 191614 h 543931"/>
                <a:gd name="connsiteX6" fmla="*/ 85375 w 353555"/>
                <a:gd name="connsiteY6" fmla="*/ 164417 h 543931"/>
                <a:gd name="connsiteX7" fmla="*/ 101693 w 353555"/>
                <a:gd name="connsiteY7" fmla="*/ 164417 h 543931"/>
                <a:gd name="connsiteX8" fmla="*/ 101693 w 353555"/>
                <a:gd name="connsiteY8" fmla="*/ 118183 h 543931"/>
                <a:gd name="connsiteX9" fmla="*/ 166965 w 353555"/>
                <a:gd name="connsiteY9" fmla="*/ 58350 h 543931"/>
                <a:gd name="connsiteX10" fmla="*/ 229517 w 353555"/>
                <a:gd name="connsiteY10" fmla="*/ 118183 h 543931"/>
                <a:gd name="connsiteX11" fmla="*/ 229517 w 353555"/>
                <a:gd name="connsiteY11" fmla="*/ 118183 h 543931"/>
                <a:gd name="connsiteX12" fmla="*/ 229517 w 353555"/>
                <a:gd name="connsiteY12" fmla="*/ 164417 h 543931"/>
                <a:gd name="connsiteX13" fmla="*/ 283910 w 353555"/>
                <a:gd name="connsiteY13" fmla="*/ 164417 h 543931"/>
                <a:gd name="connsiteX14" fmla="*/ 308387 w 353555"/>
                <a:gd name="connsiteY14" fmla="*/ 194333 h 543931"/>
                <a:gd name="connsiteX15" fmla="*/ 281190 w 353555"/>
                <a:gd name="connsiteY15" fmla="*/ 221530 h 543931"/>
                <a:gd name="connsiteX16" fmla="*/ 229517 w 353555"/>
                <a:gd name="connsiteY16" fmla="*/ 221530 h 543931"/>
                <a:gd name="connsiteX17" fmla="*/ 229517 w 353555"/>
                <a:gd name="connsiteY17" fmla="*/ 365671 h 543931"/>
                <a:gd name="connsiteX18" fmla="*/ 311107 w 353555"/>
                <a:gd name="connsiteY18" fmla="*/ 433663 h 543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53555" h="543931">
                  <a:moveTo>
                    <a:pt x="311107" y="433663"/>
                  </a:moveTo>
                  <a:cubicBezTo>
                    <a:pt x="311107" y="433663"/>
                    <a:pt x="278471" y="501654"/>
                    <a:pt x="215919" y="501654"/>
                  </a:cubicBezTo>
                  <a:cubicBezTo>
                    <a:pt x="164245" y="501654"/>
                    <a:pt x="101693" y="458140"/>
                    <a:pt x="98973" y="392868"/>
                  </a:cubicBezTo>
                  <a:cubicBezTo>
                    <a:pt x="98973" y="392868"/>
                    <a:pt x="98973" y="297680"/>
                    <a:pt x="98973" y="221530"/>
                  </a:cubicBezTo>
                  <a:lnTo>
                    <a:pt x="82655" y="221530"/>
                  </a:lnTo>
                  <a:cubicBezTo>
                    <a:pt x="74496" y="221530"/>
                    <a:pt x="58178" y="216090"/>
                    <a:pt x="58178" y="191614"/>
                  </a:cubicBezTo>
                  <a:cubicBezTo>
                    <a:pt x="58178" y="167137"/>
                    <a:pt x="77216" y="164417"/>
                    <a:pt x="85375" y="164417"/>
                  </a:cubicBezTo>
                  <a:lnTo>
                    <a:pt x="101693" y="164417"/>
                  </a:lnTo>
                  <a:cubicBezTo>
                    <a:pt x="101693" y="137220"/>
                    <a:pt x="101693" y="118183"/>
                    <a:pt x="101693" y="118183"/>
                  </a:cubicBezTo>
                  <a:cubicBezTo>
                    <a:pt x="104412" y="85547"/>
                    <a:pt x="134329" y="55631"/>
                    <a:pt x="166965" y="58350"/>
                  </a:cubicBezTo>
                  <a:cubicBezTo>
                    <a:pt x="196881" y="61070"/>
                    <a:pt x="229517" y="85547"/>
                    <a:pt x="229517" y="118183"/>
                  </a:cubicBezTo>
                  <a:lnTo>
                    <a:pt x="229517" y="118183"/>
                  </a:lnTo>
                  <a:lnTo>
                    <a:pt x="229517" y="164417"/>
                  </a:lnTo>
                  <a:lnTo>
                    <a:pt x="283910" y="164417"/>
                  </a:lnTo>
                  <a:cubicBezTo>
                    <a:pt x="292069" y="164417"/>
                    <a:pt x="308387" y="169856"/>
                    <a:pt x="308387" y="194333"/>
                  </a:cubicBezTo>
                  <a:cubicBezTo>
                    <a:pt x="308387" y="218810"/>
                    <a:pt x="292069" y="221530"/>
                    <a:pt x="281190" y="221530"/>
                  </a:cubicBezTo>
                  <a:lnTo>
                    <a:pt x="229517" y="221530"/>
                  </a:lnTo>
                  <a:lnTo>
                    <a:pt x="229517" y="365671"/>
                  </a:lnTo>
                  <a:cubicBezTo>
                    <a:pt x="229517" y="409186"/>
                    <a:pt x="270312" y="433663"/>
                    <a:pt x="311107" y="433663"/>
                  </a:cubicBezTo>
                </a:path>
              </a:pathLst>
            </a:custGeom>
            <a:grpFill/>
            <a:ln w="27168" cap="flat">
              <a:noFill/>
              <a:prstDash val="solid"/>
              <a:miter/>
            </a:ln>
          </p:spPr>
          <p:txBody>
            <a:bodyPr rtlCol="0" anchor="ctr"/>
            <a:lstStyle/>
            <a:p>
              <a:endParaRPr/>
            </a:p>
          </p:txBody>
        </p:sp>
        <p:sp>
          <p:nvSpPr>
            <p:cNvPr id="37" name="Freeform: Shape 36">
              <a:extLst>
                <a:ext uri="{FF2B5EF4-FFF2-40B4-BE49-F238E27FC236}">
                  <a16:creationId xmlns:a16="http://schemas.microsoft.com/office/drawing/2014/main" id="{BF128CAF-7E33-41B3-941E-1DA081A62D07}"/>
                </a:ext>
              </a:extLst>
            </p:cNvPr>
            <p:cNvSpPr/>
            <p:nvPr/>
          </p:nvSpPr>
          <p:spPr>
            <a:xfrm>
              <a:off x="2080719" y="4178559"/>
              <a:ext cx="462342" cy="788700"/>
            </a:xfrm>
            <a:custGeom>
              <a:avLst/>
              <a:gdLst>
                <a:gd name="connsiteX0" fmla="*/ 403575 w 462341"/>
                <a:gd name="connsiteY0" fmla="*/ 583072 h 788699"/>
                <a:gd name="connsiteX1" fmla="*/ 406295 w 462341"/>
                <a:gd name="connsiteY1" fmla="*/ 596670 h 788699"/>
                <a:gd name="connsiteX2" fmla="*/ 400855 w 462341"/>
                <a:gd name="connsiteY2" fmla="*/ 610268 h 788699"/>
                <a:gd name="connsiteX3" fmla="*/ 389977 w 462341"/>
                <a:gd name="connsiteY3" fmla="*/ 626586 h 788699"/>
                <a:gd name="connsiteX4" fmla="*/ 354621 w 462341"/>
                <a:gd name="connsiteY4" fmla="*/ 675540 h 788699"/>
                <a:gd name="connsiteX5" fmla="*/ 327424 w 462341"/>
                <a:gd name="connsiteY5" fmla="*/ 691858 h 788699"/>
                <a:gd name="connsiteX6" fmla="*/ 292069 w 462341"/>
                <a:gd name="connsiteY6" fmla="*/ 713615 h 788699"/>
                <a:gd name="connsiteX7" fmla="*/ 251274 w 462341"/>
                <a:gd name="connsiteY7" fmla="*/ 724494 h 788699"/>
                <a:gd name="connsiteX8" fmla="*/ 221358 w 462341"/>
                <a:gd name="connsiteY8" fmla="*/ 721774 h 788699"/>
                <a:gd name="connsiteX9" fmla="*/ 191442 w 462341"/>
                <a:gd name="connsiteY9" fmla="*/ 721774 h 788699"/>
                <a:gd name="connsiteX10" fmla="*/ 153366 w 462341"/>
                <a:gd name="connsiteY10" fmla="*/ 713615 h 788699"/>
                <a:gd name="connsiteX11" fmla="*/ 104412 w 462341"/>
                <a:gd name="connsiteY11" fmla="*/ 675540 h 788699"/>
                <a:gd name="connsiteX12" fmla="*/ 104412 w 462341"/>
                <a:gd name="connsiteY12" fmla="*/ 689138 h 788699"/>
                <a:gd name="connsiteX13" fmla="*/ 101693 w 462341"/>
                <a:gd name="connsiteY13" fmla="*/ 710895 h 788699"/>
                <a:gd name="connsiteX14" fmla="*/ 85375 w 462341"/>
                <a:gd name="connsiteY14" fmla="*/ 732653 h 788699"/>
                <a:gd name="connsiteX15" fmla="*/ 69057 w 462341"/>
                <a:gd name="connsiteY15" fmla="*/ 727214 h 788699"/>
                <a:gd name="connsiteX16" fmla="*/ 60898 w 462341"/>
                <a:gd name="connsiteY16" fmla="*/ 710895 h 788699"/>
                <a:gd name="connsiteX17" fmla="*/ 58178 w 462341"/>
                <a:gd name="connsiteY17" fmla="*/ 691858 h 788699"/>
                <a:gd name="connsiteX18" fmla="*/ 60898 w 462341"/>
                <a:gd name="connsiteY18" fmla="*/ 664661 h 788699"/>
                <a:gd name="connsiteX19" fmla="*/ 60898 w 462341"/>
                <a:gd name="connsiteY19" fmla="*/ 607549 h 788699"/>
                <a:gd name="connsiteX20" fmla="*/ 63618 w 462341"/>
                <a:gd name="connsiteY20" fmla="*/ 528679 h 788699"/>
                <a:gd name="connsiteX21" fmla="*/ 69057 w 462341"/>
                <a:gd name="connsiteY21" fmla="*/ 504202 h 788699"/>
                <a:gd name="connsiteX22" fmla="*/ 74496 w 462341"/>
                <a:gd name="connsiteY22" fmla="*/ 493323 h 788699"/>
                <a:gd name="connsiteX23" fmla="*/ 82655 w 462341"/>
                <a:gd name="connsiteY23" fmla="*/ 487884 h 788699"/>
                <a:gd name="connsiteX24" fmla="*/ 90814 w 462341"/>
                <a:gd name="connsiteY24" fmla="*/ 493323 h 788699"/>
                <a:gd name="connsiteX25" fmla="*/ 98973 w 462341"/>
                <a:gd name="connsiteY25" fmla="*/ 512361 h 788699"/>
                <a:gd name="connsiteX26" fmla="*/ 101693 w 462341"/>
                <a:gd name="connsiteY26" fmla="*/ 555875 h 788699"/>
                <a:gd name="connsiteX27" fmla="*/ 101693 w 462341"/>
                <a:gd name="connsiteY27" fmla="*/ 596670 h 788699"/>
                <a:gd name="connsiteX28" fmla="*/ 109852 w 462341"/>
                <a:gd name="connsiteY28" fmla="*/ 626586 h 788699"/>
                <a:gd name="connsiteX29" fmla="*/ 128889 w 462341"/>
                <a:gd name="connsiteY29" fmla="*/ 651063 h 788699"/>
                <a:gd name="connsiteX30" fmla="*/ 153366 w 462341"/>
                <a:gd name="connsiteY30" fmla="*/ 670101 h 788699"/>
                <a:gd name="connsiteX31" fmla="*/ 196881 w 462341"/>
                <a:gd name="connsiteY31" fmla="*/ 678260 h 788699"/>
                <a:gd name="connsiteX32" fmla="*/ 221358 w 462341"/>
                <a:gd name="connsiteY32" fmla="*/ 667381 h 788699"/>
                <a:gd name="connsiteX33" fmla="*/ 253994 w 462341"/>
                <a:gd name="connsiteY33" fmla="*/ 659222 h 788699"/>
                <a:gd name="connsiteX34" fmla="*/ 275751 w 462341"/>
                <a:gd name="connsiteY34" fmla="*/ 637465 h 788699"/>
                <a:gd name="connsiteX35" fmla="*/ 281190 w 462341"/>
                <a:gd name="connsiteY35" fmla="*/ 615708 h 788699"/>
                <a:gd name="connsiteX36" fmla="*/ 278471 w 462341"/>
                <a:gd name="connsiteY36" fmla="*/ 602109 h 788699"/>
                <a:gd name="connsiteX37" fmla="*/ 262153 w 462341"/>
                <a:gd name="connsiteY37" fmla="*/ 572193 h 788699"/>
                <a:gd name="connsiteX38" fmla="*/ 245835 w 462341"/>
                <a:gd name="connsiteY38" fmla="*/ 536838 h 788699"/>
                <a:gd name="connsiteX39" fmla="*/ 196881 w 462341"/>
                <a:gd name="connsiteY39" fmla="*/ 477005 h 788699"/>
                <a:gd name="connsiteX40" fmla="*/ 145207 w 462341"/>
                <a:gd name="connsiteY40" fmla="*/ 419892 h 788699"/>
                <a:gd name="connsiteX41" fmla="*/ 93534 w 462341"/>
                <a:gd name="connsiteY41" fmla="*/ 357340 h 788699"/>
                <a:gd name="connsiteX42" fmla="*/ 66337 w 462341"/>
                <a:gd name="connsiteY42" fmla="*/ 283910 h 788699"/>
                <a:gd name="connsiteX43" fmla="*/ 58178 w 462341"/>
                <a:gd name="connsiteY43" fmla="*/ 224077 h 788699"/>
                <a:gd name="connsiteX44" fmla="*/ 82655 w 462341"/>
                <a:gd name="connsiteY44" fmla="*/ 150647 h 788699"/>
                <a:gd name="connsiteX45" fmla="*/ 137048 w 462341"/>
                <a:gd name="connsiteY45" fmla="*/ 96253 h 788699"/>
                <a:gd name="connsiteX46" fmla="*/ 196881 w 462341"/>
                <a:gd name="connsiteY46" fmla="*/ 77216 h 788699"/>
                <a:gd name="connsiteX47" fmla="*/ 232236 w 462341"/>
                <a:gd name="connsiteY47" fmla="*/ 69057 h 788699"/>
                <a:gd name="connsiteX48" fmla="*/ 262153 w 462341"/>
                <a:gd name="connsiteY48" fmla="*/ 74496 h 788699"/>
                <a:gd name="connsiteX49" fmla="*/ 294789 w 462341"/>
                <a:gd name="connsiteY49" fmla="*/ 85375 h 788699"/>
                <a:gd name="connsiteX50" fmla="*/ 327424 w 462341"/>
                <a:gd name="connsiteY50" fmla="*/ 104412 h 788699"/>
                <a:gd name="connsiteX51" fmla="*/ 332864 w 462341"/>
                <a:gd name="connsiteY51" fmla="*/ 74496 h 788699"/>
                <a:gd name="connsiteX52" fmla="*/ 338303 w 462341"/>
                <a:gd name="connsiteY52" fmla="*/ 63618 h 788699"/>
                <a:gd name="connsiteX53" fmla="*/ 349182 w 462341"/>
                <a:gd name="connsiteY53" fmla="*/ 58178 h 788699"/>
                <a:gd name="connsiteX54" fmla="*/ 357341 w 462341"/>
                <a:gd name="connsiteY54" fmla="*/ 63618 h 788699"/>
                <a:gd name="connsiteX55" fmla="*/ 365500 w 462341"/>
                <a:gd name="connsiteY55" fmla="*/ 82655 h 788699"/>
                <a:gd name="connsiteX56" fmla="*/ 368219 w 462341"/>
                <a:gd name="connsiteY56" fmla="*/ 142488 h 788699"/>
                <a:gd name="connsiteX57" fmla="*/ 368219 w 462341"/>
                <a:gd name="connsiteY57" fmla="*/ 188722 h 788699"/>
                <a:gd name="connsiteX58" fmla="*/ 370939 w 462341"/>
                <a:gd name="connsiteY58" fmla="*/ 245834 h 788699"/>
                <a:gd name="connsiteX59" fmla="*/ 354621 w 462341"/>
                <a:gd name="connsiteY59" fmla="*/ 286629 h 788699"/>
                <a:gd name="connsiteX60" fmla="*/ 338303 w 462341"/>
                <a:gd name="connsiteY60" fmla="*/ 281190 h 788699"/>
                <a:gd name="connsiteX61" fmla="*/ 330144 w 462341"/>
                <a:gd name="connsiteY61" fmla="*/ 264872 h 788699"/>
                <a:gd name="connsiteX62" fmla="*/ 327424 w 462341"/>
                <a:gd name="connsiteY62" fmla="*/ 248554 h 788699"/>
                <a:gd name="connsiteX63" fmla="*/ 330144 w 462341"/>
                <a:gd name="connsiteY63" fmla="*/ 221357 h 788699"/>
                <a:gd name="connsiteX64" fmla="*/ 330144 w 462341"/>
                <a:gd name="connsiteY64" fmla="*/ 188722 h 788699"/>
                <a:gd name="connsiteX65" fmla="*/ 327424 w 462341"/>
                <a:gd name="connsiteY65" fmla="*/ 164245 h 788699"/>
                <a:gd name="connsiteX66" fmla="*/ 311107 w 462341"/>
                <a:gd name="connsiteY66" fmla="*/ 134329 h 788699"/>
                <a:gd name="connsiteX67" fmla="*/ 283910 w 462341"/>
                <a:gd name="connsiteY67" fmla="*/ 118011 h 788699"/>
                <a:gd name="connsiteX68" fmla="*/ 251274 w 462341"/>
                <a:gd name="connsiteY68" fmla="*/ 112571 h 788699"/>
                <a:gd name="connsiteX69" fmla="*/ 215918 w 462341"/>
                <a:gd name="connsiteY69" fmla="*/ 123450 h 788699"/>
                <a:gd name="connsiteX70" fmla="*/ 202320 w 462341"/>
                <a:gd name="connsiteY70" fmla="*/ 147927 h 788699"/>
                <a:gd name="connsiteX71" fmla="*/ 188722 w 462341"/>
                <a:gd name="connsiteY71" fmla="*/ 180563 h 788699"/>
                <a:gd name="connsiteX72" fmla="*/ 183283 w 462341"/>
                <a:gd name="connsiteY72" fmla="*/ 210479 h 788699"/>
                <a:gd name="connsiteX73" fmla="*/ 188722 w 462341"/>
                <a:gd name="connsiteY73" fmla="*/ 226797 h 788699"/>
                <a:gd name="connsiteX74" fmla="*/ 188722 w 462341"/>
                <a:gd name="connsiteY74" fmla="*/ 248554 h 788699"/>
                <a:gd name="connsiteX75" fmla="*/ 210479 w 462341"/>
                <a:gd name="connsiteY75" fmla="*/ 273031 h 788699"/>
                <a:gd name="connsiteX76" fmla="*/ 226797 w 462341"/>
                <a:gd name="connsiteY76" fmla="*/ 300228 h 788699"/>
                <a:gd name="connsiteX77" fmla="*/ 256713 w 462341"/>
                <a:gd name="connsiteY77" fmla="*/ 332864 h 788699"/>
                <a:gd name="connsiteX78" fmla="*/ 275751 w 462341"/>
                <a:gd name="connsiteY78" fmla="*/ 351901 h 788699"/>
                <a:gd name="connsiteX79" fmla="*/ 324705 w 462341"/>
                <a:gd name="connsiteY79" fmla="*/ 400855 h 788699"/>
                <a:gd name="connsiteX80" fmla="*/ 343742 w 462341"/>
                <a:gd name="connsiteY80" fmla="*/ 428051 h 788699"/>
                <a:gd name="connsiteX81" fmla="*/ 351901 w 462341"/>
                <a:gd name="connsiteY81" fmla="*/ 433491 h 788699"/>
                <a:gd name="connsiteX82" fmla="*/ 360060 w 462341"/>
                <a:gd name="connsiteY82" fmla="*/ 447089 h 788699"/>
                <a:gd name="connsiteX83" fmla="*/ 384537 w 462341"/>
                <a:gd name="connsiteY83" fmla="*/ 474286 h 788699"/>
                <a:gd name="connsiteX84" fmla="*/ 395416 w 462341"/>
                <a:gd name="connsiteY84" fmla="*/ 506921 h 788699"/>
                <a:gd name="connsiteX85" fmla="*/ 406295 w 462341"/>
                <a:gd name="connsiteY85" fmla="*/ 536838 h 788699"/>
                <a:gd name="connsiteX86" fmla="*/ 409014 w 462341"/>
                <a:gd name="connsiteY86" fmla="*/ 547716 h 788699"/>
                <a:gd name="connsiteX87" fmla="*/ 406295 w 462341"/>
                <a:gd name="connsiteY87" fmla="*/ 569473 h 788699"/>
                <a:gd name="connsiteX88" fmla="*/ 403575 w 462341"/>
                <a:gd name="connsiteY88" fmla="*/ 583072 h 788699"/>
                <a:gd name="connsiteX89" fmla="*/ 403575 w 462341"/>
                <a:gd name="connsiteY89" fmla="*/ 583072 h 78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462341" h="788699">
                  <a:moveTo>
                    <a:pt x="403575" y="583072"/>
                  </a:moveTo>
                  <a:cubicBezTo>
                    <a:pt x="403575" y="588511"/>
                    <a:pt x="406295" y="591231"/>
                    <a:pt x="406295" y="596670"/>
                  </a:cubicBezTo>
                  <a:cubicBezTo>
                    <a:pt x="406295" y="602109"/>
                    <a:pt x="403575" y="604829"/>
                    <a:pt x="400855" y="610268"/>
                  </a:cubicBezTo>
                  <a:cubicBezTo>
                    <a:pt x="398136" y="615708"/>
                    <a:pt x="392696" y="621147"/>
                    <a:pt x="389977" y="626586"/>
                  </a:cubicBezTo>
                  <a:cubicBezTo>
                    <a:pt x="381818" y="645624"/>
                    <a:pt x="368219" y="661942"/>
                    <a:pt x="354621" y="675540"/>
                  </a:cubicBezTo>
                  <a:cubicBezTo>
                    <a:pt x="346462" y="683699"/>
                    <a:pt x="338303" y="686419"/>
                    <a:pt x="327424" y="691858"/>
                  </a:cubicBezTo>
                  <a:cubicBezTo>
                    <a:pt x="316546" y="700017"/>
                    <a:pt x="302948" y="708176"/>
                    <a:pt x="292069" y="713615"/>
                  </a:cubicBezTo>
                  <a:cubicBezTo>
                    <a:pt x="281190" y="719054"/>
                    <a:pt x="264872" y="724494"/>
                    <a:pt x="251274" y="724494"/>
                  </a:cubicBezTo>
                  <a:cubicBezTo>
                    <a:pt x="240395" y="724494"/>
                    <a:pt x="229517" y="721774"/>
                    <a:pt x="221358" y="721774"/>
                  </a:cubicBezTo>
                  <a:cubicBezTo>
                    <a:pt x="213199" y="721774"/>
                    <a:pt x="202320" y="721774"/>
                    <a:pt x="191442" y="721774"/>
                  </a:cubicBezTo>
                  <a:cubicBezTo>
                    <a:pt x="172404" y="721774"/>
                    <a:pt x="172404" y="721774"/>
                    <a:pt x="153366" y="713615"/>
                  </a:cubicBezTo>
                  <a:cubicBezTo>
                    <a:pt x="134329" y="708176"/>
                    <a:pt x="118011" y="691858"/>
                    <a:pt x="104412" y="675540"/>
                  </a:cubicBezTo>
                  <a:cubicBezTo>
                    <a:pt x="104412" y="678260"/>
                    <a:pt x="104412" y="680979"/>
                    <a:pt x="104412" y="689138"/>
                  </a:cubicBezTo>
                  <a:cubicBezTo>
                    <a:pt x="104412" y="694578"/>
                    <a:pt x="104412" y="702737"/>
                    <a:pt x="101693" y="710895"/>
                  </a:cubicBezTo>
                  <a:cubicBezTo>
                    <a:pt x="101693" y="721774"/>
                    <a:pt x="96253" y="732653"/>
                    <a:pt x="85375" y="732653"/>
                  </a:cubicBezTo>
                  <a:cubicBezTo>
                    <a:pt x="77216" y="732653"/>
                    <a:pt x="74496" y="729933"/>
                    <a:pt x="69057" y="727214"/>
                  </a:cubicBezTo>
                  <a:cubicBezTo>
                    <a:pt x="63618" y="724494"/>
                    <a:pt x="60898" y="716335"/>
                    <a:pt x="60898" y="710895"/>
                  </a:cubicBezTo>
                  <a:cubicBezTo>
                    <a:pt x="58178" y="702737"/>
                    <a:pt x="58178" y="697297"/>
                    <a:pt x="58178" y="691858"/>
                  </a:cubicBezTo>
                  <a:cubicBezTo>
                    <a:pt x="58178" y="683699"/>
                    <a:pt x="60898" y="678260"/>
                    <a:pt x="60898" y="664661"/>
                  </a:cubicBezTo>
                  <a:cubicBezTo>
                    <a:pt x="60898" y="656502"/>
                    <a:pt x="60898" y="632026"/>
                    <a:pt x="60898" y="607549"/>
                  </a:cubicBezTo>
                  <a:cubicBezTo>
                    <a:pt x="60898" y="574913"/>
                    <a:pt x="60898" y="542277"/>
                    <a:pt x="63618" y="528679"/>
                  </a:cubicBezTo>
                  <a:cubicBezTo>
                    <a:pt x="63618" y="520520"/>
                    <a:pt x="63618" y="509641"/>
                    <a:pt x="69057" y="504202"/>
                  </a:cubicBezTo>
                  <a:cubicBezTo>
                    <a:pt x="71777" y="501482"/>
                    <a:pt x="71777" y="498762"/>
                    <a:pt x="74496" y="493323"/>
                  </a:cubicBezTo>
                  <a:cubicBezTo>
                    <a:pt x="77216" y="490603"/>
                    <a:pt x="79936" y="487884"/>
                    <a:pt x="82655" y="487884"/>
                  </a:cubicBezTo>
                  <a:cubicBezTo>
                    <a:pt x="85375" y="487884"/>
                    <a:pt x="90814" y="490603"/>
                    <a:pt x="90814" y="493323"/>
                  </a:cubicBezTo>
                  <a:cubicBezTo>
                    <a:pt x="93534" y="498762"/>
                    <a:pt x="98973" y="506921"/>
                    <a:pt x="98973" y="512361"/>
                  </a:cubicBezTo>
                  <a:cubicBezTo>
                    <a:pt x="98973" y="520520"/>
                    <a:pt x="101693" y="536838"/>
                    <a:pt x="101693" y="555875"/>
                  </a:cubicBezTo>
                  <a:cubicBezTo>
                    <a:pt x="101693" y="569473"/>
                    <a:pt x="101693" y="583072"/>
                    <a:pt x="101693" y="596670"/>
                  </a:cubicBezTo>
                  <a:cubicBezTo>
                    <a:pt x="101693" y="607549"/>
                    <a:pt x="104412" y="618427"/>
                    <a:pt x="109852" y="626586"/>
                  </a:cubicBezTo>
                  <a:cubicBezTo>
                    <a:pt x="115291" y="637465"/>
                    <a:pt x="123450" y="642904"/>
                    <a:pt x="128889" y="651063"/>
                  </a:cubicBezTo>
                  <a:cubicBezTo>
                    <a:pt x="137048" y="661942"/>
                    <a:pt x="139768" y="667381"/>
                    <a:pt x="153366" y="670101"/>
                  </a:cubicBezTo>
                  <a:cubicBezTo>
                    <a:pt x="161525" y="670101"/>
                    <a:pt x="183283" y="678260"/>
                    <a:pt x="196881" y="678260"/>
                  </a:cubicBezTo>
                  <a:cubicBezTo>
                    <a:pt x="207759" y="678260"/>
                    <a:pt x="210479" y="672820"/>
                    <a:pt x="221358" y="667381"/>
                  </a:cubicBezTo>
                  <a:cubicBezTo>
                    <a:pt x="232236" y="661942"/>
                    <a:pt x="245835" y="664661"/>
                    <a:pt x="253994" y="659222"/>
                  </a:cubicBezTo>
                  <a:cubicBezTo>
                    <a:pt x="262153" y="653783"/>
                    <a:pt x="273031" y="645624"/>
                    <a:pt x="275751" y="637465"/>
                  </a:cubicBezTo>
                  <a:cubicBezTo>
                    <a:pt x="281190" y="629306"/>
                    <a:pt x="281190" y="621147"/>
                    <a:pt x="281190" y="615708"/>
                  </a:cubicBezTo>
                  <a:cubicBezTo>
                    <a:pt x="281190" y="610268"/>
                    <a:pt x="281190" y="607549"/>
                    <a:pt x="278471" y="602109"/>
                  </a:cubicBezTo>
                  <a:cubicBezTo>
                    <a:pt x="275751" y="591231"/>
                    <a:pt x="267592" y="583072"/>
                    <a:pt x="262153" y="572193"/>
                  </a:cubicBezTo>
                  <a:cubicBezTo>
                    <a:pt x="256713" y="561314"/>
                    <a:pt x="253994" y="547716"/>
                    <a:pt x="245835" y="536838"/>
                  </a:cubicBezTo>
                  <a:cubicBezTo>
                    <a:pt x="232236" y="515080"/>
                    <a:pt x="213199" y="498762"/>
                    <a:pt x="196881" y="477005"/>
                  </a:cubicBezTo>
                  <a:cubicBezTo>
                    <a:pt x="180563" y="457968"/>
                    <a:pt x="164245" y="438930"/>
                    <a:pt x="145207" y="419892"/>
                  </a:cubicBezTo>
                  <a:cubicBezTo>
                    <a:pt x="126170" y="400855"/>
                    <a:pt x="109852" y="379098"/>
                    <a:pt x="93534" y="357340"/>
                  </a:cubicBezTo>
                  <a:cubicBezTo>
                    <a:pt x="77216" y="335583"/>
                    <a:pt x="71777" y="308387"/>
                    <a:pt x="66337" y="283910"/>
                  </a:cubicBezTo>
                  <a:cubicBezTo>
                    <a:pt x="63618" y="267592"/>
                    <a:pt x="58178" y="245834"/>
                    <a:pt x="58178" y="224077"/>
                  </a:cubicBezTo>
                  <a:cubicBezTo>
                    <a:pt x="58178" y="194161"/>
                    <a:pt x="69057" y="175123"/>
                    <a:pt x="82655" y="150647"/>
                  </a:cubicBezTo>
                  <a:cubicBezTo>
                    <a:pt x="96253" y="128889"/>
                    <a:pt x="115291" y="109852"/>
                    <a:pt x="137048" y="96253"/>
                  </a:cubicBezTo>
                  <a:cubicBezTo>
                    <a:pt x="158806" y="82655"/>
                    <a:pt x="172404" y="79936"/>
                    <a:pt x="196881" y="77216"/>
                  </a:cubicBezTo>
                  <a:cubicBezTo>
                    <a:pt x="210479" y="77216"/>
                    <a:pt x="215918" y="69057"/>
                    <a:pt x="232236" y="69057"/>
                  </a:cubicBezTo>
                  <a:cubicBezTo>
                    <a:pt x="243115" y="69057"/>
                    <a:pt x="251274" y="71776"/>
                    <a:pt x="262153" y="74496"/>
                  </a:cubicBezTo>
                  <a:cubicBezTo>
                    <a:pt x="273031" y="77216"/>
                    <a:pt x="283910" y="82655"/>
                    <a:pt x="294789" y="85375"/>
                  </a:cubicBezTo>
                  <a:cubicBezTo>
                    <a:pt x="308387" y="90814"/>
                    <a:pt x="319265" y="96253"/>
                    <a:pt x="327424" y="104412"/>
                  </a:cubicBezTo>
                  <a:cubicBezTo>
                    <a:pt x="327424" y="90814"/>
                    <a:pt x="327424" y="79936"/>
                    <a:pt x="332864" y="74496"/>
                  </a:cubicBezTo>
                  <a:cubicBezTo>
                    <a:pt x="335583" y="71776"/>
                    <a:pt x="335583" y="69057"/>
                    <a:pt x="338303" y="63618"/>
                  </a:cubicBezTo>
                  <a:cubicBezTo>
                    <a:pt x="341023" y="60898"/>
                    <a:pt x="346462" y="58178"/>
                    <a:pt x="349182" y="58178"/>
                  </a:cubicBezTo>
                  <a:cubicBezTo>
                    <a:pt x="351901" y="58178"/>
                    <a:pt x="357341" y="60898"/>
                    <a:pt x="357341" y="63618"/>
                  </a:cubicBezTo>
                  <a:cubicBezTo>
                    <a:pt x="360060" y="69057"/>
                    <a:pt x="365500" y="77216"/>
                    <a:pt x="365500" y="82655"/>
                  </a:cubicBezTo>
                  <a:cubicBezTo>
                    <a:pt x="365500" y="90814"/>
                    <a:pt x="368219" y="123450"/>
                    <a:pt x="368219" y="142488"/>
                  </a:cubicBezTo>
                  <a:cubicBezTo>
                    <a:pt x="368219" y="158806"/>
                    <a:pt x="368219" y="177843"/>
                    <a:pt x="368219" y="188722"/>
                  </a:cubicBezTo>
                  <a:cubicBezTo>
                    <a:pt x="368219" y="213199"/>
                    <a:pt x="370939" y="224077"/>
                    <a:pt x="370939" y="245834"/>
                  </a:cubicBezTo>
                  <a:cubicBezTo>
                    <a:pt x="370939" y="256713"/>
                    <a:pt x="370939" y="286629"/>
                    <a:pt x="354621" y="286629"/>
                  </a:cubicBezTo>
                  <a:cubicBezTo>
                    <a:pt x="346462" y="286629"/>
                    <a:pt x="343742" y="283910"/>
                    <a:pt x="338303" y="281190"/>
                  </a:cubicBezTo>
                  <a:cubicBezTo>
                    <a:pt x="332864" y="278470"/>
                    <a:pt x="330144" y="270311"/>
                    <a:pt x="330144" y="264872"/>
                  </a:cubicBezTo>
                  <a:cubicBezTo>
                    <a:pt x="327424" y="256713"/>
                    <a:pt x="327424" y="251274"/>
                    <a:pt x="327424" y="248554"/>
                  </a:cubicBezTo>
                  <a:cubicBezTo>
                    <a:pt x="327424" y="240395"/>
                    <a:pt x="330144" y="234956"/>
                    <a:pt x="330144" y="221357"/>
                  </a:cubicBezTo>
                  <a:cubicBezTo>
                    <a:pt x="330144" y="213199"/>
                    <a:pt x="330144" y="202320"/>
                    <a:pt x="330144" y="188722"/>
                  </a:cubicBezTo>
                  <a:cubicBezTo>
                    <a:pt x="330144" y="180563"/>
                    <a:pt x="327424" y="172404"/>
                    <a:pt x="327424" y="164245"/>
                  </a:cubicBezTo>
                  <a:cubicBezTo>
                    <a:pt x="324705" y="153366"/>
                    <a:pt x="319265" y="142488"/>
                    <a:pt x="311107" y="134329"/>
                  </a:cubicBezTo>
                  <a:cubicBezTo>
                    <a:pt x="302948" y="126170"/>
                    <a:pt x="294789" y="120730"/>
                    <a:pt x="283910" y="118011"/>
                  </a:cubicBezTo>
                  <a:cubicBezTo>
                    <a:pt x="275751" y="115291"/>
                    <a:pt x="262153" y="112571"/>
                    <a:pt x="251274" y="112571"/>
                  </a:cubicBezTo>
                  <a:cubicBezTo>
                    <a:pt x="237676" y="112571"/>
                    <a:pt x="224077" y="115291"/>
                    <a:pt x="215918" y="123450"/>
                  </a:cubicBezTo>
                  <a:cubicBezTo>
                    <a:pt x="207759" y="128889"/>
                    <a:pt x="205040" y="139768"/>
                    <a:pt x="202320" y="147927"/>
                  </a:cubicBezTo>
                  <a:cubicBezTo>
                    <a:pt x="196881" y="158806"/>
                    <a:pt x="191442" y="166964"/>
                    <a:pt x="188722" y="180563"/>
                  </a:cubicBezTo>
                  <a:cubicBezTo>
                    <a:pt x="186002" y="191441"/>
                    <a:pt x="183283" y="199600"/>
                    <a:pt x="183283" y="210479"/>
                  </a:cubicBezTo>
                  <a:cubicBezTo>
                    <a:pt x="183283" y="215918"/>
                    <a:pt x="186002" y="221357"/>
                    <a:pt x="188722" y="226797"/>
                  </a:cubicBezTo>
                  <a:cubicBezTo>
                    <a:pt x="191442" y="234956"/>
                    <a:pt x="188722" y="243115"/>
                    <a:pt x="188722" y="248554"/>
                  </a:cubicBezTo>
                  <a:cubicBezTo>
                    <a:pt x="191442" y="259433"/>
                    <a:pt x="202320" y="264872"/>
                    <a:pt x="210479" y="273031"/>
                  </a:cubicBezTo>
                  <a:cubicBezTo>
                    <a:pt x="218638" y="281190"/>
                    <a:pt x="221358" y="292069"/>
                    <a:pt x="226797" y="300228"/>
                  </a:cubicBezTo>
                  <a:cubicBezTo>
                    <a:pt x="234956" y="311106"/>
                    <a:pt x="245835" y="321985"/>
                    <a:pt x="256713" y="332864"/>
                  </a:cubicBezTo>
                  <a:cubicBezTo>
                    <a:pt x="259433" y="338303"/>
                    <a:pt x="267592" y="343742"/>
                    <a:pt x="275751" y="351901"/>
                  </a:cubicBezTo>
                  <a:cubicBezTo>
                    <a:pt x="292069" y="368219"/>
                    <a:pt x="311107" y="384537"/>
                    <a:pt x="324705" y="400855"/>
                  </a:cubicBezTo>
                  <a:cubicBezTo>
                    <a:pt x="332864" y="409014"/>
                    <a:pt x="335583" y="419892"/>
                    <a:pt x="343742" y="428051"/>
                  </a:cubicBezTo>
                  <a:cubicBezTo>
                    <a:pt x="346462" y="430771"/>
                    <a:pt x="349182" y="430771"/>
                    <a:pt x="351901" y="433491"/>
                  </a:cubicBezTo>
                  <a:cubicBezTo>
                    <a:pt x="354621" y="436210"/>
                    <a:pt x="357341" y="441650"/>
                    <a:pt x="360060" y="447089"/>
                  </a:cubicBezTo>
                  <a:cubicBezTo>
                    <a:pt x="368219" y="455248"/>
                    <a:pt x="376378" y="463407"/>
                    <a:pt x="384537" y="474286"/>
                  </a:cubicBezTo>
                  <a:cubicBezTo>
                    <a:pt x="389977" y="482445"/>
                    <a:pt x="392696" y="496043"/>
                    <a:pt x="395416" y="506921"/>
                  </a:cubicBezTo>
                  <a:cubicBezTo>
                    <a:pt x="400855" y="517800"/>
                    <a:pt x="400855" y="528679"/>
                    <a:pt x="406295" y="536838"/>
                  </a:cubicBezTo>
                  <a:cubicBezTo>
                    <a:pt x="409014" y="539557"/>
                    <a:pt x="409014" y="544997"/>
                    <a:pt x="409014" y="547716"/>
                  </a:cubicBezTo>
                  <a:cubicBezTo>
                    <a:pt x="409014" y="555875"/>
                    <a:pt x="406295" y="561314"/>
                    <a:pt x="406295" y="569473"/>
                  </a:cubicBezTo>
                  <a:cubicBezTo>
                    <a:pt x="406295" y="574913"/>
                    <a:pt x="403575" y="577632"/>
                    <a:pt x="403575" y="583072"/>
                  </a:cubicBezTo>
                  <a:lnTo>
                    <a:pt x="403575" y="583072"/>
                  </a:lnTo>
                  <a:close/>
                </a:path>
              </a:pathLst>
            </a:custGeom>
            <a:grpFill/>
            <a:ln w="27168" cap="flat">
              <a:noFill/>
              <a:prstDash val="solid"/>
              <a:miter/>
            </a:ln>
          </p:spPr>
          <p:txBody>
            <a:bodyPr rtlCol="0" anchor="ctr"/>
            <a:lstStyle/>
            <a:p>
              <a:endParaRPr/>
            </a:p>
          </p:txBody>
        </p:sp>
        <p:sp>
          <p:nvSpPr>
            <p:cNvPr id="38" name="Freeform: Shape 37">
              <a:extLst>
                <a:ext uri="{FF2B5EF4-FFF2-40B4-BE49-F238E27FC236}">
                  <a16:creationId xmlns:a16="http://schemas.microsoft.com/office/drawing/2014/main" id="{FC35D844-DD99-4858-9C8F-7E64319ECEC1}"/>
                </a:ext>
              </a:extLst>
            </p:cNvPr>
            <p:cNvSpPr/>
            <p:nvPr/>
          </p:nvSpPr>
          <p:spPr>
            <a:xfrm>
              <a:off x="2456032" y="4192158"/>
              <a:ext cx="571128" cy="761503"/>
            </a:xfrm>
            <a:custGeom>
              <a:avLst/>
              <a:gdLst>
                <a:gd name="connsiteX0" fmla="*/ 512361 w 571128"/>
                <a:gd name="connsiteY0" fmla="*/ 79936 h 761503"/>
                <a:gd name="connsiteX1" fmla="*/ 539558 w 571128"/>
                <a:gd name="connsiteY1" fmla="*/ 96253 h 761503"/>
                <a:gd name="connsiteX2" fmla="*/ 534118 w 571128"/>
                <a:gd name="connsiteY2" fmla="*/ 112571 h 761503"/>
                <a:gd name="connsiteX3" fmla="*/ 523240 w 571128"/>
                <a:gd name="connsiteY3" fmla="*/ 120730 h 761503"/>
                <a:gd name="connsiteX4" fmla="*/ 506922 w 571128"/>
                <a:gd name="connsiteY4" fmla="*/ 123450 h 761503"/>
                <a:gd name="connsiteX5" fmla="*/ 477006 w 571128"/>
                <a:gd name="connsiteY5" fmla="*/ 123450 h 761503"/>
                <a:gd name="connsiteX6" fmla="*/ 479725 w 571128"/>
                <a:gd name="connsiteY6" fmla="*/ 145207 h 761503"/>
                <a:gd name="connsiteX7" fmla="*/ 477006 w 571128"/>
                <a:gd name="connsiteY7" fmla="*/ 180563 h 761503"/>
                <a:gd name="connsiteX8" fmla="*/ 482445 w 571128"/>
                <a:gd name="connsiteY8" fmla="*/ 232236 h 761503"/>
                <a:gd name="connsiteX9" fmla="*/ 485165 w 571128"/>
                <a:gd name="connsiteY9" fmla="*/ 283910 h 761503"/>
                <a:gd name="connsiteX10" fmla="*/ 485165 w 571128"/>
                <a:gd name="connsiteY10" fmla="*/ 327424 h 761503"/>
                <a:gd name="connsiteX11" fmla="*/ 487884 w 571128"/>
                <a:gd name="connsiteY11" fmla="*/ 373658 h 761503"/>
                <a:gd name="connsiteX12" fmla="*/ 485165 w 571128"/>
                <a:gd name="connsiteY12" fmla="*/ 419892 h 761503"/>
                <a:gd name="connsiteX13" fmla="*/ 485165 w 571128"/>
                <a:gd name="connsiteY13" fmla="*/ 463407 h 761503"/>
                <a:gd name="connsiteX14" fmla="*/ 482445 w 571128"/>
                <a:gd name="connsiteY14" fmla="*/ 515080 h 761503"/>
                <a:gd name="connsiteX15" fmla="*/ 482445 w 571128"/>
                <a:gd name="connsiteY15" fmla="*/ 558595 h 761503"/>
                <a:gd name="connsiteX16" fmla="*/ 479725 w 571128"/>
                <a:gd name="connsiteY16" fmla="*/ 602109 h 761503"/>
                <a:gd name="connsiteX17" fmla="*/ 485165 w 571128"/>
                <a:gd name="connsiteY17" fmla="*/ 648343 h 761503"/>
                <a:gd name="connsiteX18" fmla="*/ 474286 w 571128"/>
                <a:gd name="connsiteY18" fmla="*/ 675540 h 761503"/>
                <a:gd name="connsiteX19" fmla="*/ 428052 w 571128"/>
                <a:gd name="connsiteY19" fmla="*/ 691858 h 761503"/>
                <a:gd name="connsiteX20" fmla="*/ 387257 w 571128"/>
                <a:gd name="connsiteY20" fmla="*/ 683699 h 761503"/>
                <a:gd name="connsiteX21" fmla="*/ 351901 w 571128"/>
                <a:gd name="connsiteY21" fmla="*/ 664661 h 761503"/>
                <a:gd name="connsiteX22" fmla="*/ 305667 w 571128"/>
                <a:gd name="connsiteY22" fmla="*/ 596670 h 761503"/>
                <a:gd name="connsiteX23" fmla="*/ 270312 w 571128"/>
                <a:gd name="connsiteY23" fmla="*/ 509641 h 761503"/>
                <a:gd name="connsiteX24" fmla="*/ 251274 w 571128"/>
                <a:gd name="connsiteY24" fmla="*/ 460687 h 761503"/>
                <a:gd name="connsiteX25" fmla="*/ 224077 w 571128"/>
                <a:gd name="connsiteY25" fmla="*/ 381817 h 761503"/>
                <a:gd name="connsiteX26" fmla="*/ 207759 w 571128"/>
                <a:gd name="connsiteY26" fmla="*/ 330144 h 761503"/>
                <a:gd name="connsiteX27" fmla="*/ 191442 w 571128"/>
                <a:gd name="connsiteY27" fmla="*/ 286629 h 761503"/>
                <a:gd name="connsiteX28" fmla="*/ 183283 w 571128"/>
                <a:gd name="connsiteY28" fmla="*/ 278470 h 761503"/>
                <a:gd name="connsiteX29" fmla="*/ 180563 w 571128"/>
                <a:gd name="connsiteY29" fmla="*/ 292069 h 761503"/>
                <a:gd name="connsiteX30" fmla="*/ 180563 w 571128"/>
                <a:gd name="connsiteY30" fmla="*/ 305667 h 761503"/>
                <a:gd name="connsiteX31" fmla="*/ 183283 w 571128"/>
                <a:gd name="connsiteY31" fmla="*/ 354621 h 761503"/>
                <a:gd name="connsiteX32" fmla="*/ 188722 w 571128"/>
                <a:gd name="connsiteY32" fmla="*/ 449809 h 761503"/>
                <a:gd name="connsiteX33" fmla="*/ 188722 w 571128"/>
                <a:gd name="connsiteY33" fmla="*/ 479725 h 761503"/>
                <a:gd name="connsiteX34" fmla="*/ 188722 w 571128"/>
                <a:gd name="connsiteY34" fmla="*/ 542277 h 761503"/>
                <a:gd name="connsiteX35" fmla="*/ 186002 w 571128"/>
                <a:gd name="connsiteY35" fmla="*/ 615708 h 761503"/>
                <a:gd name="connsiteX36" fmla="*/ 186002 w 571128"/>
                <a:gd name="connsiteY36" fmla="*/ 637465 h 761503"/>
                <a:gd name="connsiteX37" fmla="*/ 183283 w 571128"/>
                <a:gd name="connsiteY37" fmla="*/ 664661 h 761503"/>
                <a:gd name="connsiteX38" fmla="*/ 226797 w 571128"/>
                <a:gd name="connsiteY38" fmla="*/ 664661 h 761503"/>
                <a:gd name="connsiteX39" fmla="*/ 253994 w 571128"/>
                <a:gd name="connsiteY39" fmla="*/ 680979 h 761503"/>
                <a:gd name="connsiteX40" fmla="*/ 248554 w 571128"/>
                <a:gd name="connsiteY40" fmla="*/ 697297 h 761503"/>
                <a:gd name="connsiteX41" fmla="*/ 234956 w 571128"/>
                <a:gd name="connsiteY41" fmla="*/ 705456 h 761503"/>
                <a:gd name="connsiteX42" fmla="*/ 218638 w 571128"/>
                <a:gd name="connsiteY42" fmla="*/ 708176 h 761503"/>
                <a:gd name="connsiteX43" fmla="*/ 183283 w 571128"/>
                <a:gd name="connsiteY43" fmla="*/ 708176 h 761503"/>
                <a:gd name="connsiteX44" fmla="*/ 150647 w 571128"/>
                <a:gd name="connsiteY44" fmla="*/ 708176 h 761503"/>
                <a:gd name="connsiteX45" fmla="*/ 107132 w 571128"/>
                <a:gd name="connsiteY45" fmla="*/ 708176 h 761503"/>
                <a:gd name="connsiteX46" fmla="*/ 88094 w 571128"/>
                <a:gd name="connsiteY46" fmla="*/ 708176 h 761503"/>
                <a:gd name="connsiteX47" fmla="*/ 69057 w 571128"/>
                <a:gd name="connsiteY47" fmla="*/ 702737 h 761503"/>
                <a:gd name="connsiteX48" fmla="*/ 58178 w 571128"/>
                <a:gd name="connsiteY48" fmla="*/ 686419 h 761503"/>
                <a:gd name="connsiteX49" fmla="*/ 60898 w 571128"/>
                <a:gd name="connsiteY49" fmla="*/ 678260 h 761503"/>
                <a:gd name="connsiteX50" fmla="*/ 77216 w 571128"/>
                <a:gd name="connsiteY50" fmla="*/ 670101 h 761503"/>
                <a:gd name="connsiteX51" fmla="*/ 120730 w 571128"/>
                <a:gd name="connsiteY51" fmla="*/ 664661 h 761503"/>
                <a:gd name="connsiteX52" fmla="*/ 131609 w 571128"/>
                <a:gd name="connsiteY52" fmla="*/ 664661 h 761503"/>
                <a:gd name="connsiteX53" fmla="*/ 134329 w 571128"/>
                <a:gd name="connsiteY53" fmla="*/ 539557 h 761503"/>
                <a:gd name="connsiteX54" fmla="*/ 134329 w 571128"/>
                <a:gd name="connsiteY54" fmla="*/ 504202 h 761503"/>
                <a:gd name="connsiteX55" fmla="*/ 131609 w 571128"/>
                <a:gd name="connsiteY55" fmla="*/ 376378 h 761503"/>
                <a:gd name="connsiteX56" fmla="*/ 131609 w 571128"/>
                <a:gd name="connsiteY56" fmla="*/ 302947 h 761503"/>
                <a:gd name="connsiteX57" fmla="*/ 134329 w 571128"/>
                <a:gd name="connsiteY57" fmla="*/ 221357 h 761503"/>
                <a:gd name="connsiteX58" fmla="*/ 137048 w 571128"/>
                <a:gd name="connsiteY58" fmla="*/ 123450 h 761503"/>
                <a:gd name="connsiteX59" fmla="*/ 107132 w 571128"/>
                <a:gd name="connsiteY59" fmla="*/ 123450 h 761503"/>
                <a:gd name="connsiteX60" fmla="*/ 88094 w 571128"/>
                <a:gd name="connsiteY60" fmla="*/ 123450 h 761503"/>
                <a:gd name="connsiteX61" fmla="*/ 69057 w 571128"/>
                <a:gd name="connsiteY61" fmla="*/ 118011 h 761503"/>
                <a:gd name="connsiteX62" fmla="*/ 58178 w 571128"/>
                <a:gd name="connsiteY62" fmla="*/ 101693 h 761503"/>
                <a:gd name="connsiteX63" fmla="*/ 60898 w 571128"/>
                <a:gd name="connsiteY63" fmla="*/ 93534 h 761503"/>
                <a:gd name="connsiteX64" fmla="*/ 77216 w 571128"/>
                <a:gd name="connsiteY64" fmla="*/ 85375 h 761503"/>
                <a:gd name="connsiteX65" fmla="*/ 131609 w 571128"/>
                <a:gd name="connsiteY65" fmla="*/ 79936 h 761503"/>
                <a:gd name="connsiteX66" fmla="*/ 161525 w 571128"/>
                <a:gd name="connsiteY66" fmla="*/ 79936 h 761503"/>
                <a:gd name="connsiteX67" fmla="*/ 177843 w 571128"/>
                <a:gd name="connsiteY67" fmla="*/ 66337 h 761503"/>
                <a:gd name="connsiteX68" fmla="*/ 202320 w 571128"/>
                <a:gd name="connsiteY68" fmla="*/ 58178 h 761503"/>
                <a:gd name="connsiteX69" fmla="*/ 234956 w 571128"/>
                <a:gd name="connsiteY69" fmla="*/ 77216 h 761503"/>
                <a:gd name="connsiteX70" fmla="*/ 251274 w 571128"/>
                <a:gd name="connsiteY70" fmla="*/ 107132 h 761503"/>
                <a:gd name="connsiteX71" fmla="*/ 267592 w 571128"/>
                <a:gd name="connsiteY71" fmla="*/ 147927 h 761503"/>
                <a:gd name="connsiteX72" fmla="*/ 281190 w 571128"/>
                <a:gd name="connsiteY72" fmla="*/ 183282 h 761503"/>
                <a:gd name="connsiteX73" fmla="*/ 297508 w 571128"/>
                <a:gd name="connsiteY73" fmla="*/ 224077 h 761503"/>
                <a:gd name="connsiteX74" fmla="*/ 308387 w 571128"/>
                <a:gd name="connsiteY74" fmla="*/ 264872 h 761503"/>
                <a:gd name="connsiteX75" fmla="*/ 319265 w 571128"/>
                <a:gd name="connsiteY75" fmla="*/ 300228 h 761503"/>
                <a:gd name="connsiteX76" fmla="*/ 351901 w 571128"/>
                <a:gd name="connsiteY76" fmla="*/ 379098 h 761503"/>
                <a:gd name="connsiteX77" fmla="*/ 365500 w 571128"/>
                <a:gd name="connsiteY77" fmla="*/ 417173 h 761503"/>
                <a:gd name="connsiteX78" fmla="*/ 379098 w 571128"/>
                <a:gd name="connsiteY78" fmla="*/ 457968 h 761503"/>
                <a:gd name="connsiteX79" fmla="*/ 395416 w 571128"/>
                <a:gd name="connsiteY79" fmla="*/ 496043 h 761503"/>
                <a:gd name="connsiteX80" fmla="*/ 406295 w 571128"/>
                <a:gd name="connsiteY80" fmla="*/ 512361 h 761503"/>
                <a:gd name="connsiteX81" fmla="*/ 411734 w 571128"/>
                <a:gd name="connsiteY81" fmla="*/ 531398 h 761503"/>
                <a:gd name="connsiteX82" fmla="*/ 419893 w 571128"/>
                <a:gd name="connsiteY82" fmla="*/ 558595 h 761503"/>
                <a:gd name="connsiteX83" fmla="*/ 425332 w 571128"/>
                <a:gd name="connsiteY83" fmla="*/ 564034 h 761503"/>
                <a:gd name="connsiteX84" fmla="*/ 430771 w 571128"/>
                <a:gd name="connsiteY84" fmla="*/ 558595 h 761503"/>
                <a:gd name="connsiteX85" fmla="*/ 430771 w 571128"/>
                <a:gd name="connsiteY85" fmla="*/ 550436 h 761503"/>
                <a:gd name="connsiteX86" fmla="*/ 430771 w 571128"/>
                <a:gd name="connsiteY86" fmla="*/ 501482 h 761503"/>
                <a:gd name="connsiteX87" fmla="*/ 430771 w 571128"/>
                <a:gd name="connsiteY87" fmla="*/ 403575 h 761503"/>
                <a:gd name="connsiteX88" fmla="*/ 425332 w 571128"/>
                <a:gd name="connsiteY88" fmla="*/ 313826 h 761503"/>
                <a:gd name="connsiteX89" fmla="*/ 425332 w 571128"/>
                <a:gd name="connsiteY89" fmla="*/ 248554 h 761503"/>
                <a:gd name="connsiteX90" fmla="*/ 425332 w 571128"/>
                <a:gd name="connsiteY90" fmla="*/ 210479 h 761503"/>
                <a:gd name="connsiteX91" fmla="*/ 422613 w 571128"/>
                <a:gd name="connsiteY91" fmla="*/ 153366 h 761503"/>
                <a:gd name="connsiteX92" fmla="*/ 425332 w 571128"/>
                <a:gd name="connsiteY92" fmla="*/ 123450 h 761503"/>
                <a:gd name="connsiteX93" fmla="*/ 398136 w 571128"/>
                <a:gd name="connsiteY93" fmla="*/ 123450 h 761503"/>
                <a:gd name="connsiteX94" fmla="*/ 379098 w 571128"/>
                <a:gd name="connsiteY94" fmla="*/ 123450 h 761503"/>
                <a:gd name="connsiteX95" fmla="*/ 360060 w 571128"/>
                <a:gd name="connsiteY95" fmla="*/ 118011 h 761503"/>
                <a:gd name="connsiteX96" fmla="*/ 349182 w 571128"/>
                <a:gd name="connsiteY96" fmla="*/ 101693 h 761503"/>
                <a:gd name="connsiteX97" fmla="*/ 351901 w 571128"/>
                <a:gd name="connsiteY97" fmla="*/ 93534 h 761503"/>
                <a:gd name="connsiteX98" fmla="*/ 368219 w 571128"/>
                <a:gd name="connsiteY98" fmla="*/ 85375 h 761503"/>
                <a:gd name="connsiteX99" fmla="*/ 422613 w 571128"/>
                <a:gd name="connsiteY99" fmla="*/ 79936 h 761503"/>
                <a:gd name="connsiteX100" fmla="*/ 444370 w 571128"/>
                <a:gd name="connsiteY100" fmla="*/ 79936 h 761503"/>
                <a:gd name="connsiteX101" fmla="*/ 463407 w 571128"/>
                <a:gd name="connsiteY101" fmla="*/ 71776 h 761503"/>
                <a:gd name="connsiteX102" fmla="*/ 477006 w 571128"/>
                <a:gd name="connsiteY102" fmla="*/ 79936 h 761503"/>
                <a:gd name="connsiteX103" fmla="*/ 512361 w 571128"/>
                <a:gd name="connsiteY103" fmla="*/ 79936 h 761503"/>
                <a:gd name="connsiteX104" fmla="*/ 512361 w 571128"/>
                <a:gd name="connsiteY104" fmla="*/ 79936 h 76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571128" h="761503">
                  <a:moveTo>
                    <a:pt x="512361" y="79936"/>
                  </a:moveTo>
                  <a:cubicBezTo>
                    <a:pt x="520520" y="79936"/>
                    <a:pt x="539558" y="79936"/>
                    <a:pt x="539558" y="96253"/>
                  </a:cubicBezTo>
                  <a:cubicBezTo>
                    <a:pt x="539558" y="104412"/>
                    <a:pt x="539558" y="107132"/>
                    <a:pt x="534118" y="112571"/>
                  </a:cubicBezTo>
                  <a:cubicBezTo>
                    <a:pt x="531399" y="118011"/>
                    <a:pt x="525960" y="120730"/>
                    <a:pt x="523240" y="120730"/>
                  </a:cubicBezTo>
                  <a:cubicBezTo>
                    <a:pt x="515081" y="123450"/>
                    <a:pt x="512361" y="123450"/>
                    <a:pt x="506922" y="123450"/>
                  </a:cubicBezTo>
                  <a:cubicBezTo>
                    <a:pt x="504202" y="123450"/>
                    <a:pt x="490604" y="123450"/>
                    <a:pt x="477006" y="123450"/>
                  </a:cubicBezTo>
                  <a:cubicBezTo>
                    <a:pt x="477006" y="131609"/>
                    <a:pt x="479725" y="137048"/>
                    <a:pt x="479725" y="145207"/>
                  </a:cubicBezTo>
                  <a:cubicBezTo>
                    <a:pt x="479725" y="156086"/>
                    <a:pt x="477006" y="166964"/>
                    <a:pt x="477006" y="180563"/>
                  </a:cubicBezTo>
                  <a:cubicBezTo>
                    <a:pt x="477006" y="196881"/>
                    <a:pt x="479725" y="215918"/>
                    <a:pt x="482445" y="232236"/>
                  </a:cubicBezTo>
                  <a:cubicBezTo>
                    <a:pt x="485165" y="248554"/>
                    <a:pt x="485165" y="267592"/>
                    <a:pt x="485165" y="283910"/>
                  </a:cubicBezTo>
                  <a:cubicBezTo>
                    <a:pt x="485165" y="297508"/>
                    <a:pt x="485165" y="313826"/>
                    <a:pt x="485165" y="327424"/>
                  </a:cubicBezTo>
                  <a:cubicBezTo>
                    <a:pt x="485165" y="343742"/>
                    <a:pt x="487884" y="357340"/>
                    <a:pt x="487884" y="373658"/>
                  </a:cubicBezTo>
                  <a:cubicBezTo>
                    <a:pt x="487884" y="389976"/>
                    <a:pt x="485165" y="403575"/>
                    <a:pt x="485165" y="419892"/>
                  </a:cubicBezTo>
                  <a:cubicBezTo>
                    <a:pt x="485165" y="436210"/>
                    <a:pt x="485165" y="449809"/>
                    <a:pt x="485165" y="463407"/>
                  </a:cubicBezTo>
                  <a:cubicBezTo>
                    <a:pt x="485165" y="479725"/>
                    <a:pt x="485165" y="498762"/>
                    <a:pt x="482445" y="515080"/>
                  </a:cubicBezTo>
                  <a:cubicBezTo>
                    <a:pt x="482445" y="528679"/>
                    <a:pt x="482445" y="542277"/>
                    <a:pt x="482445" y="558595"/>
                  </a:cubicBezTo>
                  <a:cubicBezTo>
                    <a:pt x="482445" y="572193"/>
                    <a:pt x="479725" y="588511"/>
                    <a:pt x="479725" y="602109"/>
                  </a:cubicBezTo>
                  <a:cubicBezTo>
                    <a:pt x="479725" y="615708"/>
                    <a:pt x="485165" y="632026"/>
                    <a:pt x="485165" y="648343"/>
                  </a:cubicBezTo>
                  <a:cubicBezTo>
                    <a:pt x="485165" y="659222"/>
                    <a:pt x="482445" y="670101"/>
                    <a:pt x="474286" y="675540"/>
                  </a:cubicBezTo>
                  <a:cubicBezTo>
                    <a:pt x="460688" y="686419"/>
                    <a:pt x="444370" y="691858"/>
                    <a:pt x="428052" y="691858"/>
                  </a:cubicBezTo>
                  <a:cubicBezTo>
                    <a:pt x="414454" y="691858"/>
                    <a:pt x="400855" y="689138"/>
                    <a:pt x="387257" y="683699"/>
                  </a:cubicBezTo>
                  <a:cubicBezTo>
                    <a:pt x="373659" y="678260"/>
                    <a:pt x="360060" y="672820"/>
                    <a:pt x="351901" y="664661"/>
                  </a:cubicBezTo>
                  <a:cubicBezTo>
                    <a:pt x="330144" y="645624"/>
                    <a:pt x="316546" y="621147"/>
                    <a:pt x="305667" y="596670"/>
                  </a:cubicBezTo>
                  <a:cubicBezTo>
                    <a:pt x="292069" y="569473"/>
                    <a:pt x="281190" y="539557"/>
                    <a:pt x="270312" y="509641"/>
                  </a:cubicBezTo>
                  <a:cubicBezTo>
                    <a:pt x="264872" y="493323"/>
                    <a:pt x="256713" y="477005"/>
                    <a:pt x="251274" y="460687"/>
                  </a:cubicBezTo>
                  <a:cubicBezTo>
                    <a:pt x="240395" y="433491"/>
                    <a:pt x="232236" y="409014"/>
                    <a:pt x="224077" y="381817"/>
                  </a:cubicBezTo>
                  <a:cubicBezTo>
                    <a:pt x="218638" y="365499"/>
                    <a:pt x="213199" y="346462"/>
                    <a:pt x="207759" y="330144"/>
                  </a:cubicBezTo>
                  <a:cubicBezTo>
                    <a:pt x="202320" y="316545"/>
                    <a:pt x="196881" y="300228"/>
                    <a:pt x="191442" y="286629"/>
                  </a:cubicBezTo>
                  <a:cubicBezTo>
                    <a:pt x="188722" y="281190"/>
                    <a:pt x="186002" y="278470"/>
                    <a:pt x="183283" y="278470"/>
                  </a:cubicBezTo>
                  <a:cubicBezTo>
                    <a:pt x="180563" y="278470"/>
                    <a:pt x="180563" y="286629"/>
                    <a:pt x="180563" y="292069"/>
                  </a:cubicBezTo>
                  <a:cubicBezTo>
                    <a:pt x="180563" y="297508"/>
                    <a:pt x="180563" y="302947"/>
                    <a:pt x="180563" y="305667"/>
                  </a:cubicBezTo>
                  <a:cubicBezTo>
                    <a:pt x="180563" y="321985"/>
                    <a:pt x="183283" y="338303"/>
                    <a:pt x="183283" y="354621"/>
                  </a:cubicBezTo>
                  <a:cubicBezTo>
                    <a:pt x="183283" y="387257"/>
                    <a:pt x="186002" y="417173"/>
                    <a:pt x="188722" y="449809"/>
                  </a:cubicBezTo>
                  <a:cubicBezTo>
                    <a:pt x="188722" y="460687"/>
                    <a:pt x="188722" y="468846"/>
                    <a:pt x="188722" y="479725"/>
                  </a:cubicBezTo>
                  <a:cubicBezTo>
                    <a:pt x="188722" y="501482"/>
                    <a:pt x="188722" y="523239"/>
                    <a:pt x="188722" y="542277"/>
                  </a:cubicBezTo>
                  <a:cubicBezTo>
                    <a:pt x="188722" y="566754"/>
                    <a:pt x="186002" y="591231"/>
                    <a:pt x="186002" y="615708"/>
                  </a:cubicBezTo>
                  <a:cubicBezTo>
                    <a:pt x="186002" y="623867"/>
                    <a:pt x="186002" y="632026"/>
                    <a:pt x="186002" y="637465"/>
                  </a:cubicBezTo>
                  <a:cubicBezTo>
                    <a:pt x="186002" y="645624"/>
                    <a:pt x="183283" y="656502"/>
                    <a:pt x="183283" y="664661"/>
                  </a:cubicBezTo>
                  <a:cubicBezTo>
                    <a:pt x="202320" y="664661"/>
                    <a:pt x="218638" y="664661"/>
                    <a:pt x="226797" y="664661"/>
                  </a:cubicBezTo>
                  <a:cubicBezTo>
                    <a:pt x="234956" y="664661"/>
                    <a:pt x="253994" y="664661"/>
                    <a:pt x="253994" y="680979"/>
                  </a:cubicBezTo>
                  <a:cubicBezTo>
                    <a:pt x="253994" y="689138"/>
                    <a:pt x="253994" y="691858"/>
                    <a:pt x="248554" y="697297"/>
                  </a:cubicBezTo>
                  <a:cubicBezTo>
                    <a:pt x="245835" y="702737"/>
                    <a:pt x="240395" y="705456"/>
                    <a:pt x="234956" y="705456"/>
                  </a:cubicBezTo>
                  <a:cubicBezTo>
                    <a:pt x="226797" y="708176"/>
                    <a:pt x="224077" y="708176"/>
                    <a:pt x="218638" y="708176"/>
                  </a:cubicBezTo>
                  <a:cubicBezTo>
                    <a:pt x="215918" y="708176"/>
                    <a:pt x="199600" y="708176"/>
                    <a:pt x="183283" y="708176"/>
                  </a:cubicBezTo>
                  <a:cubicBezTo>
                    <a:pt x="166965" y="708176"/>
                    <a:pt x="153366" y="708176"/>
                    <a:pt x="150647" y="708176"/>
                  </a:cubicBezTo>
                  <a:cubicBezTo>
                    <a:pt x="139768" y="708176"/>
                    <a:pt x="120730" y="708176"/>
                    <a:pt x="107132" y="708176"/>
                  </a:cubicBezTo>
                  <a:cubicBezTo>
                    <a:pt x="101693" y="708176"/>
                    <a:pt x="96253" y="708176"/>
                    <a:pt x="88094" y="708176"/>
                  </a:cubicBezTo>
                  <a:cubicBezTo>
                    <a:pt x="82655" y="708176"/>
                    <a:pt x="74496" y="708176"/>
                    <a:pt x="69057" y="702737"/>
                  </a:cubicBezTo>
                  <a:cubicBezTo>
                    <a:pt x="63618" y="700017"/>
                    <a:pt x="58178" y="691858"/>
                    <a:pt x="58178" y="686419"/>
                  </a:cubicBezTo>
                  <a:cubicBezTo>
                    <a:pt x="58178" y="683699"/>
                    <a:pt x="58178" y="680979"/>
                    <a:pt x="60898" y="678260"/>
                  </a:cubicBezTo>
                  <a:cubicBezTo>
                    <a:pt x="63618" y="675540"/>
                    <a:pt x="71777" y="672820"/>
                    <a:pt x="77216" y="670101"/>
                  </a:cubicBezTo>
                  <a:cubicBezTo>
                    <a:pt x="90814" y="667381"/>
                    <a:pt x="115291" y="664661"/>
                    <a:pt x="120730" y="664661"/>
                  </a:cubicBezTo>
                  <a:cubicBezTo>
                    <a:pt x="123450" y="664661"/>
                    <a:pt x="126170" y="664661"/>
                    <a:pt x="131609" y="664661"/>
                  </a:cubicBezTo>
                  <a:cubicBezTo>
                    <a:pt x="131609" y="623867"/>
                    <a:pt x="134329" y="583072"/>
                    <a:pt x="134329" y="539557"/>
                  </a:cubicBezTo>
                  <a:cubicBezTo>
                    <a:pt x="134329" y="528679"/>
                    <a:pt x="134329" y="515080"/>
                    <a:pt x="134329" y="504202"/>
                  </a:cubicBezTo>
                  <a:cubicBezTo>
                    <a:pt x="131609" y="460687"/>
                    <a:pt x="131609" y="417173"/>
                    <a:pt x="131609" y="376378"/>
                  </a:cubicBezTo>
                  <a:cubicBezTo>
                    <a:pt x="131609" y="351901"/>
                    <a:pt x="131609" y="327424"/>
                    <a:pt x="131609" y="302947"/>
                  </a:cubicBezTo>
                  <a:cubicBezTo>
                    <a:pt x="131609" y="275751"/>
                    <a:pt x="131609" y="248554"/>
                    <a:pt x="134329" y="221357"/>
                  </a:cubicBezTo>
                  <a:cubicBezTo>
                    <a:pt x="134329" y="188722"/>
                    <a:pt x="137048" y="156086"/>
                    <a:pt x="137048" y="123450"/>
                  </a:cubicBezTo>
                  <a:cubicBezTo>
                    <a:pt x="126170" y="123450"/>
                    <a:pt x="115291" y="123450"/>
                    <a:pt x="107132" y="123450"/>
                  </a:cubicBezTo>
                  <a:cubicBezTo>
                    <a:pt x="101693" y="123450"/>
                    <a:pt x="96253" y="123450"/>
                    <a:pt x="88094" y="123450"/>
                  </a:cubicBezTo>
                  <a:cubicBezTo>
                    <a:pt x="82655" y="123450"/>
                    <a:pt x="74496" y="120730"/>
                    <a:pt x="69057" y="118011"/>
                  </a:cubicBezTo>
                  <a:cubicBezTo>
                    <a:pt x="63618" y="115291"/>
                    <a:pt x="58178" y="107132"/>
                    <a:pt x="58178" y="101693"/>
                  </a:cubicBezTo>
                  <a:cubicBezTo>
                    <a:pt x="58178" y="98973"/>
                    <a:pt x="58178" y="96253"/>
                    <a:pt x="60898" y="93534"/>
                  </a:cubicBezTo>
                  <a:cubicBezTo>
                    <a:pt x="63618" y="90814"/>
                    <a:pt x="71777" y="88095"/>
                    <a:pt x="77216" y="85375"/>
                  </a:cubicBezTo>
                  <a:cubicBezTo>
                    <a:pt x="90814" y="82655"/>
                    <a:pt x="126170" y="79936"/>
                    <a:pt x="131609" y="79936"/>
                  </a:cubicBezTo>
                  <a:cubicBezTo>
                    <a:pt x="137048" y="79936"/>
                    <a:pt x="147927" y="79936"/>
                    <a:pt x="161525" y="79936"/>
                  </a:cubicBezTo>
                  <a:cubicBezTo>
                    <a:pt x="166965" y="74496"/>
                    <a:pt x="172404" y="71776"/>
                    <a:pt x="177843" y="66337"/>
                  </a:cubicBezTo>
                  <a:cubicBezTo>
                    <a:pt x="186002" y="60898"/>
                    <a:pt x="194161" y="58178"/>
                    <a:pt x="202320" y="58178"/>
                  </a:cubicBezTo>
                  <a:cubicBezTo>
                    <a:pt x="215918" y="58178"/>
                    <a:pt x="226797" y="63618"/>
                    <a:pt x="234956" y="77216"/>
                  </a:cubicBezTo>
                  <a:cubicBezTo>
                    <a:pt x="240395" y="88095"/>
                    <a:pt x="248554" y="96253"/>
                    <a:pt x="251274" y="107132"/>
                  </a:cubicBezTo>
                  <a:cubicBezTo>
                    <a:pt x="256713" y="120730"/>
                    <a:pt x="259433" y="134329"/>
                    <a:pt x="267592" y="147927"/>
                  </a:cubicBezTo>
                  <a:cubicBezTo>
                    <a:pt x="273031" y="158806"/>
                    <a:pt x="275751" y="172404"/>
                    <a:pt x="281190" y="183282"/>
                  </a:cubicBezTo>
                  <a:cubicBezTo>
                    <a:pt x="286630" y="196881"/>
                    <a:pt x="292069" y="210479"/>
                    <a:pt x="297508" y="224077"/>
                  </a:cubicBezTo>
                  <a:cubicBezTo>
                    <a:pt x="300228" y="237676"/>
                    <a:pt x="305667" y="251274"/>
                    <a:pt x="308387" y="264872"/>
                  </a:cubicBezTo>
                  <a:cubicBezTo>
                    <a:pt x="311107" y="278470"/>
                    <a:pt x="311107" y="289349"/>
                    <a:pt x="319265" y="300228"/>
                  </a:cubicBezTo>
                  <a:cubicBezTo>
                    <a:pt x="332864" y="324704"/>
                    <a:pt x="346462" y="351901"/>
                    <a:pt x="351901" y="379098"/>
                  </a:cubicBezTo>
                  <a:cubicBezTo>
                    <a:pt x="354621" y="392696"/>
                    <a:pt x="360060" y="403575"/>
                    <a:pt x="365500" y="417173"/>
                  </a:cubicBezTo>
                  <a:cubicBezTo>
                    <a:pt x="373659" y="430771"/>
                    <a:pt x="373659" y="444369"/>
                    <a:pt x="379098" y="457968"/>
                  </a:cubicBezTo>
                  <a:cubicBezTo>
                    <a:pt x="381818" y="471566"/>
                    <a:pt x="387257" y="482445"/>
                    <a:pt x="395416" y="496043"/>
                  </a:cubicBezTo>
                  <a:cubicBezTo>
                    <a:pt x="398136" y="501482"/>
                    <a:pt x="403575" y="506921"/>
                    <a:pt x="406295" y="512361"/>
                  </a:cubicBezTo>
                  <a:cubicBezTo>
                    <a:pt x="409014" y="517800"/>
                    <a:pt x="409014" y="525959"/>
                    <a:pt x="411734" y="531398"/>
                  </a:cubicBezTo>
                  <a:cubicBezTo>
                    <a:pt x="414454" y="539557"/>
                    <a:pt x="417173" y="550436"/>
                    <a:pt x="419893" y="558595"/>
                  </a:cubicBezTo>
                  <a:cubicBezTo>
                    <a:pt x="422613" y="561314"/>
                    <a:pt x="422613" y="564034"/>
                    <a:pt x="425332" y="564034"/>
                  </a:cubicBezTo>
                  <a:cubicBezTo>
                    <a:pt x="428052" y="564034"/>
                    <a:pt x="428052" y="561314"/>
                    <a:pt x="430771" y="558595"/>
                  </a:cubicBezTo>
                  <a:cubicBezTo>
                    <a:pt x="430771" y="555875"/>
                    <a:pt x="430771" y="553156"/>
                    <a:pt x="430771" y="550436"/>
                  </a:cubicBezTo>
                  <a:cubicBezTo>
                    <a:pt x="430771" y="534118"/>
                    <a:pt x="430771" y="517800"/>
                    <a:pt x="430771" y="501482"/>
                  </a:cubicBezTo>
                  <a:cubicBezTo>
                    <a:pt x="430771" y="468846"/>
                    <a:pt x="433491" y="436210"/>
                    <a:pt x="430771" y="403575"/>
                  </a:cubicBezTo>
                  <a:cubicBezTo>
                    <a:pt x="430771" y="373658"/>
                    <a:pt x="425332" y="343742"/>
                    <a:pt x="425332" y="313826"/>
                  </a:cubicBezTo>
                  <a:cubicBezTo>
                    <a:pt x="425332" y="292069"/>
                    <a:pt x="425332" y="270311"/>
                    <a:pt x="425332" y="248554"/>
                  </a:cubicBezTo>
                  <a:cubicBezTo>
                    <a:pt x="425332" y="234956"/>
                    <a:pt x="425332" y="224077"/>
                    <a:pt x="425332" y="210479"/>
                  </a:cubicBezTo>
                  <a:cubicBezTo>
                    <a:pt x="425332" y="191441"/>
                    <a:pt x="422613" y="172404"/>
                    <a:pt x="422613" y="153366"/>
                  </a:cubicBezTo>
                  <a:cubicBezTo>
                    <a:pt x="422613" y="142488"/>
                    <a:pt x="422613" y="134329"/>
                    <a:pt x="425332" y="123450"/>
                  </a:cubicBezTo>
                  <a:cubicBezTo>
                    <a:pt x="417173" y="123450"/>
                    <a:pt x="406295" y="123450"/>
                    <a:pt x="398136" y="123450"/>
                  </a:cubicBezTo>
                  <a:cubicBezTo>
                    <a:pt x="392696" y="123450"/>
                    <a:pt x="387257" y="123450"/>
                    <a:pt x="379098" y="123450"/>
                  </a:cubicBezTo>
                  <a:cubicBezTo>
                    <a:pt x="373659" y="123450"/>
                    <a:pt x="365500" y="120730"/>
                    <a:pt x="360060" y="118011"/>
                  </a:cubicBezTo>
                  <a:cubicBezTo>
                    <a:pt x="354621" y="115291"/>
                    <a:pt x="349182" y="107132"/>
                    <a:pt x="349182" y="101693"/>
                  </a:cubicBezTo>
                  <a:cubicBezTo>
                    <a:pt x="349182" y="98973"/>
                    <a:pt x="349182" y="96253"/>
                    <a:pt x="351901" y="93534"/>
                  </a:cubicBezTo>
                  <a:cubicBezTo>
                    <a:pt x="354621" y="90814"/>
                    <a:pt x="362780" y="88095"/>
                    <a:pt x="368219" y="85375"/>
                  </a:cubicBezTo>
                  <a:cubicBezTo>
                    <a:pt x="381818" y="82655"/>
                    <a:pt x="417173" y="79936"/>
                    <a:pt x="422613" y="79936"/>
                  </a:cubicBezTo>
                  <a:cubicBezTo>
                    <a:pt x="428052" y="79936"/>
                    <a:pt x="433491" y="79936"/>
                    <a:pt x="444370" y="79936"/>
                  </a:cubicBezTo>
                  <a:cubicBezTo>
                    <a:pt x="449809" y="74496"/>
                    <a:pt x="455248" y="71776"/>
                    <a:pt x="463407" y="71776"/>
                  </a:cubicBezTo>
                  <a:cubicBezTo>
                    <a:pt x="471566" y="71776"/>
                    <a:pt x="477006" y="74496"/>
                    <a:pt x="477006" y="79936"/>
                  </a:cubicBezTo>
                  <a:cubicBezTo>
                    <a:pt x="490604" y="82655"/>
                    <a:pt x="504202" y="79936"/>
                    <a:pt x="512361" y="79936"/>
                  </a:cubicBezTo>
                  <a:lnTo>
                    <a:pt x="512361" y="79936"/>
                  </a:lnTo>
                  <a:close/>
                </a:path>
              </a:pathLst>
            </a:custGeom>
            <a:grpFill/>
            <a:ln w="27168" cap="flat">
              <a:noFill/>
              <a:prstDash val="solid"/>
              <a:miter/>
            </a:ln>
          </p:spPr>
          <p:txBody>
            <a:bodyPr rtlCol="0" anchor="ctr"/>
            <a:lstStyle/>
            <a:p>
              <a:endParaRPr/>
            </a:p>
          </p:txBody>
        </p:sp>
        <p:sp>
          <p:nvSpPr>
            <p:cNvPr id="39" name="Freeform: Shape 38">
              <a:extLst>
                <a:ext uri="{FF2B5EF4-FFF2-40B4-BE49-F238E27FC236}">
                  <a16:creationId xmlns:a16="http://schemas.microsoft.com/office/drawing/2014/main" id="{B5B50CFE-2A9A-43B6-BAED-D4D319AF496E}"/>
                </a:ext>
              </a:extLst>
            </p:cNvPr>
            <p:cNvSpPr/>
            <p:nvPr/>
          </p:nvSpPr>
          <p:spPr>
            <a:xfrm>
              <a:off x="2987430" y="4242177"/>
              <a:ext cx="494979" cy="674476"/>
            </a:xfrm>
            <a:custGeom>
              <a:avLst/>
              <a:gdLst>
                <a:gd name="connsiteX0" fmla="*/ 228453 w 494979"/>
                <a:gd name="connsiteY0" fmla="*/ 97907 h 674476"/>
                <a:gd name="connsiteX1" fmla="*/ 212135 w 494979"/>
                <a:gd name="connsiteY1" fmla="*/ 119665 h 674476"/>
                <a:gd name="connsiteX2" fmla="*/ 203976 w 494979"/>
                <a:gd name="connsiteY2" fmla="*/ 152300 h 674476"/>
                <a:gd name="connsiteX3" fmla="*/ 201256 w 494979"/>
                <a:gd name="connsiteY3" fmla="*/ 168618 h 674476"/>
                <a:gd name="connsiteX4" fmla="*/ 198537 w 494979"/>
                <a:gd name="connsiteY4" fmla="*/ 184936 h 674476"/>
                <a:gd name="connsiteX5" fmla="*/ 190378 w 494979"/>
                <a:gd name="connsiteY5" fmla="*/ 220292 h 674476"/>
                <a:gd name="connsiteX6" fmla="*/ 171340 w 494979"/>
                <a:gd name="connsiteY6" fmla="*/ 291003 h 674476"/>
                <a:gd name="connsiteX7" fmla="*/ 163180 w 494979"/>
                <a:gd name="connsiteY7" fmla="*/ 323639 h 674476"/>
                <a:gd name="connsiteX8" fmla="*/ 152302 w 494979"/>
                <a:gd name="connsiteY8" fmla="*/ 361714 h 674476"/>
                <a:gd name="connsiteX9" fmla="*/ 146862 w 494979"/>
                <a:gd name="connsiteY9" fmla="*/ 388910 h 674476"/>
                <a:gd name="connsiteX10" fmla="*/ 152302 w 494979"/>
                <a:gd name="connsiteY10" fmla="*/ 391630 h 674476"/>
                <a:gd name="connsiteX11" fmla="*/ 174060 w 494979"/>
                <a:gd name="connsiteY11" fmla="*/ 391630 h 674476"/>
                <a:gd name="connsiteX12" fmla="*/ 195817 w 494979"/>
                <a:gd name="connsiteY12" fmla="*/ 388910 h 674476"/>
                <a:gd name="connsiteX13" fmla="*/ 214855 w 494979"/>
                <a:gd name="connsiteY13" fmla="*/ 388910 h 674476"/>
                <a:gd name="connsiteX14" fmla="*/ 239332 w 494979"/>
                <a:gd name="connsiteY14" fmla="*/ 388910 h 674476"/>
                <a:gd name="connsiteX15" fmla="*/ 252930 w 494979"/>
                <a:gd name="connsiteY15" fmla="*/ 386191 h 674476"/>
                <a:gd name="connsiteX16" fmla="*/ 261089 w 494979"/>
                <a:gd name="connsiteY16" fmla="*/ 386191 h 674476"/>
                <a:gd name="connsiteX17" fmla="*/ 258369 w 494979"/>
                <a:gd name="connsiteY17" fmla="*/ 367153 h 674476"/>
                <a:gd name="connsiteX18" fmla="*/ 252930 w 494979"/>
                <a:gd name="connsiteY18" fmla="*/ 331797 h 674476"/>
                <a:gd name="connsiteX19" fmla="*/ 250210 w 494979"/>
                <a:gd name="connsiteY19" fmla="*/ 244769 h 674476"/>
                <a:gd name="connsiteX20" fmla="*/ 244771 w 494979"/>
                <a:gd name="connsiteY20" fmla="*/ 203974 h 674476"/>
                <a:gd name="connsiteX21" fmla="*/ 239332 w 494979"/>
                <a:gd name="connsiteY21" fmla="*/ 157740 h 674476"/>
                <a:gd name="connsiteX22" fmla="*/ 236612 w 494979"/>
                <a:gd name="connsiteY22" fmla="*/ 119665 h 674476"/>
                <a:gd name="connsiteX23" fmla="*/ 228453 w 494979"/>
                <a:gd name="connsiteY23" fmla="*/ 97907 h 674476"/>
                <a:gd name="connsiteX24" fmla="*/ 274687 w 494979"/>
                <a:gd name="connsiteY24" fmla="*/ 0 h 674476"/>
                <a:gd name="connsiteX25" fmla="*/ 304603 w 494979"/>
                <a:gd name="connsiteY25" fmla="*/ 5439 h 674476"/>
                <a:gd name="connsiteX26" fmla="*/ 320921 w 494979"/>
                <a:gd name="connsiteY26" fmla="*/ 24477 h 674476"/>
                <a:gd name="connsiteX27" fmla="*/ 334519 w 494979"/>
                <a:gd name="connsiteY27" fmla="*/ 43515 h 674476"/>
                <a:gd name="connsiteX28" fmla="*/ 339959 w 494979"/>
                <a:gd name="connsiteY28" fmla="*/ 65272 h 674476"/>
                <a:gd name="connsiteX29" fmla="*/ 348118 w 494979"/>
                <a:gd name="connsiteY29" fmla="*/ 114226 h 674476"/>
                <a:gd name="connsiteX30" fmla="*/ 361716 w 494979"/>
                <a:gd name="connsiteY30" fmla="*/ 163180 h 674476"/>
                <a:gd name="connsiteX31" fmla="*/ 369875 w 494979"/>
                <a:gd name="connsiteY31" fmla="*/ 220293 h 674476"/>
                <a:gd name="connsiteX32" fmla="*/ 378034 w 494979"/>
                <a:gd name="connsiteY32" fmla="*/ 274686 h 674476"/>
                <a:gd name="connsiteX33" fmla="*/ 383473 w 494979"/>
                <a:gd name="connsiteY33" fmla="*/ 301883 h 674476"/>
                <a:gd name="connsiteX34" fmla="*/ 391632 w 494979"/>
                <a:gd name="connsiteY34" fmla="*/ 337238 h 674476"/>
                <a:gd name="connsiteX35" fmla="*/ 397071 w 494979"/>
                <a:gd name="connsiteY35" fmla="*/ 364435 h 674476"/>
                <a:gd name="connsiteX36" fmla="*/ 405230 w 494979"/>
                <a:gd name="connsiteY36" fmla="*/ 383473 h 674476"/>
                <a:gd name="connsiteX37" fmla="*/ 416109 w 494979"/>
                <a:gd name="connsiteY37" fmla="*/ 386192 h 674476"/>
                <a:gd name="connsiteX38" fmla="*/ 426988 w 494979"/>
                <a:gd name="connsiteY38" fmla="*/ 386192 h 674476"/>
                <a:gd name="connsiteX39" fmla="*/ 454184 w 494979"/>
                <a:gd name="connsiteY39" fmla="*/ 397071 h 674476"/>
                <a:gd name="connsiteX40" fmla="*/ 456904 w 494979"/>
                <a:gd name="connsiteY40" fmla="*/ 405230 h 674476"/>
                <a:gd name="connsiteX41" fmla="*/ 451465 w 494979"/>
                <a:gd name="connsiteY41" fmla="*/ 416108 h 674476"/>
                <a:gd name="connsiteX42" fmla="*/ 432427 w 494979"/>
                <a:gd name="connsiteY42" fmla="*/ 429707 h 674476"/>
                <a:gd name="connsiteX43" fmla="*/ 421548 w 494979"/>
                <a:gd name="connsiteY43" fmla="*/ 432426 h 674476"/>
                <a:gd name="connsiteX44" fmla="*/ 413389 w 494979"/>
                <a:gd name="connsiteY44" fmla="*/ 435146 h 674476"/>
                <a:gd name="connsiteX45" fmla="*/ 413389 w 494979"/>
                <a:gd name="connsiteY45" fmla="*/ 440585 h 674476"/>
                <a:gd name="connsiteX46" fmla="*/ 416109 w 494979"/>
                <a:gd name="connsiteY46" fmla="*/ 451464 h 674476"/>
                <a:gd name="connsiteX47" fmla="*/ 418829 w 494979"/>
                <a:gd name="connsiteY47" fmla="*/ 465062 h 674476"/>
                <a:gd name="connsiteX48" fmla="*/ 418829 w 494979"/>
                <a:gd name="connsiteY48" fmla="*/ 475941 h 674476"/>
                <a:gd name="connsiteX49" fmla="*/ 418829 w 494979"/>
                <a:gd name="connsiteY49" fmla="*/ 486820 h 674476"/>
                <a:gd name="connsiteX50" fmla="*/ 426988 w 494979"/>
                <a:gd name="connsiteY50" fmla="*/ 516736 h 674476"/>
                <a:gd name="connsiteX51" fmla="*/ 432427 w 494979"/>
                <a:gd name="connsiteY51" fmla="*/ 543932 h 674476"/>
                <a:gd name="connsiteX52" fmla="*/ 437866 w 494979"/>
                <a:gd name="connsiteY52" fmla="*/ 573848 h 674476"/>
                <a:gd name="connsiteX53" fmla="*/ 443306 w 494979"/>
                <a:gd name="connsiteY53" fmla="*/ 606484 h 674476"/>
                <a:gd name="connsiteX54" fmla="*/ 446025 w 494979"/>
                <a:gd name="connsiteY54" fmla="*/ 617363 h 674476"/>
                <a:gd name="connsiteX55" fmla="*/ 470502 w 494979"/>
                <a:gd name="connsiteY55" fmla="*/ 617363 h 674476"/>
                <a:gd name="connsiteX56" fmla="*/ 494979 w 494979"/>
                <a:gd name="connsiteY56" fmla="*/ 641840 h 674476"/>
                <a:gd name="connsiteX57" fmla="*/ 486820 w 494979"/>
                <a:gd name="connsiteY57" fmla="*/ 655438 h 674476"/>
                <a:gd name="connsiteX58" fmla="*/ 470502 w 494979"/>
                <a:gd name="connsiteY58" fmla="*/ 663597 h 674476"/>
                <a:gd name="connsiteX59" fmla="*/ 446025 w 494979"/>
                <a:gd name="connsiteY59" fmla="*/ 666317 h 674476"/>
                <a:gd name="connsiteX60" fmla="*/ 424268 w 494979"/>
                <a:gd name="connsiteY60" fmla="*/ 666317 h 674476"/>
                <a:gd name="connsiteX61" fmla="*/ 416109 w 494979"/>
                <a:gd name="connsiteY61" fmla="*/ 666317 h 674476"/>
                <a:gd name="connsiteX62" fmla="*/ 402511 w 494979"/>
                <a:gd name="connsiteY62" fmla="*/ 671756 h 674476"/>
                <a:gd name="connsiteX63" fmla="*/ 386193 w 494979"/>
                <a:gd name="connsiteY63" fmla="*/ 674476 h 674476"/>
                <a:gd name="connsiteX64" fmla="*/ 350837 w 494979"/>
                <a:gd name="connsiteY64" fmla="*/ 669036 h 674476"/>
                <a:gd name="connsiteX65" fmla="*/ 329080 w 494979"/>
                <a:gd name="connsiteY65" fmla="*/ 669036 h 674476"/>
                <a:gd name="connsiteX66" fmla="*/ 280126 w 494979"/>
                <a:gd name="connsiteY66" fmla="*/ 669036 h 674476"/>
                <a:gd name="connsiteX67" fmla="*/ 255649 w 494979"/>
                <a:gd name="connsiteY67" fmla="*/ 663597 h 674476"/>
                <a:gd name="connsiteX68" fmla="*/ 239331 w 494979"/>
                <a:gd name="connsiteY68" fmla="*/ 647279 h 674476"/>
                <a:gd name="connsiteX69" fmla="*/ 263808 w 494979"/>
                <a:gd name="connsiteY69" fmla="*/ 630961 h 674476"/>
                <a:gd name="connsiteX70" fmla="*/ 291005 w 494979"/>
                <a:gd name="connsiteY70" fmla="*/ 628241 h 674476"/>
                <a:gd name="connsiteX71" fmla="*/ 288285 w 494979"/>
                <a:gd name="connsiteY71" fmla="*/ 609204 h 674476"/>
                <a:gd name="connsiteX72" fmla="*/ 285565 w 494979"/>
                <a:gd name="connsiteY72" fmla="*/ 582007 h 674476"/>
                <a:gd name="connsiteX73" fmla="*/ 282846 w 494979"/>
                <a:gd name="connsiteY73" fmla="*/ 568409 h 674476"/>
                <a:gd name="connsiteX74" fmla="*/ 285565 w 494979"/>
                <a:gd name="connsiteY74" fmla="*/ 554811 h 674476"/>
                <a:gd name="connsiteX75" fmla="*/ 280126 w 494979"/>
                <a:gd name="connsiteY75" fmla="*/ 538493 h 674476"/>
                <a:gd name="connsiteX76" fmla="*/ 274687 w 494979"/>
                <a:gd name="connsiteY76" fmla="*/ 505857 h 674476"/>
                <a:gd name="connsiteX77" fmla="*/ 271967 w 494979"/>
                <a:gd name="connsiteY77" fmla="*/ 478660 h 674476"/>
                <a:gd name="connsiteX78" fmla="*/ 269247 w 494979"/>
                <a:gd name="connsiteY78" fmla="*/ 446025 h 674476"/>
                <a:gd name="connsiteX79" fmla="*/ 263808 w 494979"/>
                <a:gd name="connsiteY79" fmla="*/ 437866 h 674476"/>
                <a:gd name="connsiteX80" fmla="*/ 252929 w 494979"/>
                <a:gd name="connsiteY80" fmla="*/ 437866 h 674476"/>
                <a:gd name="connsiteX81" fmla="*/ 223013 w 494979"/>
                <a:gd name="connsiteY81" fmla="*/ 440585 h 674476"/>
                <a:gd name="connsiteX82" fmla="*/ 193097 w 494979"/>
                <a:gd name="connsiteY82" fmla="*/ 443305 h 674476"/>
                <a:gd name="connsiteX83" fmla="*/ 168620 w 494979"/>
                <a:gd name="connsiteY83" fmla="*/ 443305 h 674476"/>
                <a:gd name="connsiteX84" fmla="*/ 146862 w 494979"/>
                <a:gd name="connsiteY84" fmla="*/ 440585 h 674476"/>
                <a:gd name="connsiteX85" fmla="*/ 138703 w 494979"/>
                <a:gd name="connsiteY85" fmla="*/ 454184 h 674476"/>
                <a:gd name="connsiteX86" fmla="*/ 133263 w 494979"/>
                <a:gd name="connsiteY86" fmla="*/ 486820 h 674476"/>
                <a:gd name="connsiteX87" fmla="*/ 122385 w 494979"/>
                <a:gd name="connsiteY87" fmla="*/ 541213 h 674476"/>
                <a:gd name="connsiteX88" fmla="*/ 106067 w 494979"/>
                <a:gd name="connsiteY88" fmla="*/ 614643 h 674476"/>
                <a:gd name="connsiteX89" fmla="*/ 135983 w 494979"/>
                <a:gd name="connsiteY89" fmla="*/ 614643 h 674476"/>
                <a:gd name="connsiteX90" fmla="*/ 171340 w 494979"/>
                <a:gd name="connsiteY90" fmla="*/ 630961 h 674476"/>
                <a:gd name="connsiteX91" fmla="*/ 165900 w 494979"/>
                <a:gd name="connsiteY91" fmla="*/ 647279 h 674476"/>
                <a:gd name="connsiteX92" fmla="*/ 149581 w 494979"/>
                <a:gd name="connsiteY92" fmla="*/ 655438 h 674476"/>
                <a:gd name="connsiteX93" fmla="*/ 127824 w 494979"/>
                <a:gd name="connsiteY93" fmla="*/ 658158 h 674476"/>
                <a:gd name="connsiteX94" fmla="*/ 106067 w 494979"/>
                <a:gd name="connsiteY94" fmla="*/ 658158 h 674476"/>
                <a:gd name="connsiteX95" fmla="*/ 62552 w 494979"/>
                <a:gd name="connsiteY95" fmla="*/ 658158 h 674476"/>
                <a:gd name="connsiteX96" fmla="*/ 40795 w 494979"/>
                <a:gd name="connsiteY96" fmla="*/ 658158 h 674476"/>
                <a:gd name="connsiteX97" fmla="*/ 16318 w 494979"/>
                <a:gd name="connsiteY97" fmla="*/ 652718 h 674476"/>
                <a:gd name="connsiteX98" fmla="*/ 0 w 494979"/>
                <a:gd name="connsiteY98" fmla="*/ 636401 h 674476"/>
                <a:gd name="connsiteX99" fmla="*/ 2720 w 494979"/>
                <a:gd name="connsiteY99" fmla="*/ 628241 h 674476"/>
                <a:gd name="connsiteX100" fmla="*/ 24477 w 494979"/>
                <a:gd name="connsiteY100" fmla="*/ 620082 h 674476"/>
                <a:gd name="connsiteX101" fmla="*/ 62552 w 494979"/>
                <a:gd name="connsiteY101" fmla="*/ 617363 h 674476"/>
                <a:gd name="connsiteX102" fmla="*/ 62552 w 494979"/>
                <a:gd name="connsiteY102" fmla="*/ 614643 h 674476"/>
                <a:gd name="connsiteX103" fmla="*/ 65272 w 494979"/>
                <a:gd name="connsiteY103" fmla="*/ 587447 h 674476"/>
                <a:gd name="connsiteX104" fmla="*/ 76151 w 494979"/>
                <a:gd name="connsiteY104" fmla="*/ 522175 h 674476"/>
                <a:gd name="connsiteX105" fmla="*/ 87029 w 494979"/>
                <a:gd name="connsiteY105" fmla="*/ 470501 h 674476"/>
                <a:gd name="connsiteX106" fmla="*/ 92469 w 494979"/>
                <a:gd name="connsiteY106" fmla="*/ 446025 h 674476"/>
                <a:gd name="connsiteX107" fmla="*/ 65272 w 494979"/>
                <a:gd name="connsiteY107" fmla="*/ 432426 h 674476"/>
                <a:gd name="connsiteX108" fmla="*/ 54393 w 494979"/>
                <a:gd name="connsiteY108" fmla="*/ 421548 h 674476"/>
                <a:gd name="connsiteX109" fmla="*/ 73431 w 494979"/>
                <a:gd name="connsiteY109" fmla="*/ 407949 h 674476"/>
                <a:gd name="connsiteX110" fmla="*/ 100628 w 494979"/>
                <a:gd name="connsiteY110" fmla="*/ 399790 h 674476"/>
                <a:gd name="connsiteX111" fmla="*/ 108787 w 494979"/>
                <a:gd name="connsiteY111" fmla="*/ 369874 h 674476"/>
                <a:gd name="connsiteX112" fmla="*/ 125105 w 494979"/>
                <a:gd name="connsiteY112" fmla="*/ 307322 h 674476"/>
                <a:gd name="connsiteX113" fmla="*/ 141423 w 494979"/>
                <a:gd name="connsiteY113" fmla="*/ 242051 h 674476"/>
                <a:gd name="connsiteX114" fmla="*/ 155021 w 494979"/>
                <a:gd name="connsiteY114" fmla="*/ 179498 h 674476"/>
                <a:gd name="connsiteX115" fmla="*/ 168620 w 494979"/>
                <a:gd name="connsiteY115" fmla="*/ 119665 h 674476"/>
                <a:gd name="connsiteX116" fmla="*/ 193097 w 494979"/>
                <a:gd name="connsiteY116" fmla="*/ 57113 h 674476"/>
                <a:gd name="connsiteX117" fmla="*/ 201256 w 494979"/>
                <a:gd name="connsiteY117" fmla="*/ 38075 h 674476"/>
                <a:gd name="connsiteX118" fmla="*/ 217574 w 494979"/>
                <a:gd name="connsiteY118" fmla="*/ 13598 h 674476"/>
                <a:gd name="connsiteX119" fmla="*/ 274687 w 494979"/>
                <a:gd name="connsiteY119" fmla="*/ 0 h 674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94979" h="674476">
                  <a:moveTo>
                    <a:pt x="228453" y="97907"/>
                  </a:moveTo>
                  <a:cubicBezTo>
                    <a:pt x="220294" y="97907"/>
                    <a:pt x="212135" y="114225"/>
                    <a:pt x="212135" y="119665"/>
                  </a:cubicBezTo>
                  <a:cubicBezTo>
                    <a:pt x="209415" y="130543"/>
                    <a:pt x="206696" y="144141"/>
                    <a:pt x="203976" y="152300"/>
                  </a:cubicBezTo>
                  <a:cubicBezTo>
                    <a:pt x="201256" y="157740"/>
                    <a:pt x="201256" y="163179"/>
                    <a:pt x="201256" y="168618"/>
                  </a:cubicBezTo>
                  <a:cubicBezTo>
                    <a:pt x="201256" y="174058"/>
                    <a:pt x="198537" y="179497"/>
                    <a:pt x="198537" y="184936"/>
                  </a:cubicBezTo>
                  <a:cubicBezTo>
                    <a:pt x="195817" y="195815"/>
                    <a:pt x="193097" y="209413"/>
                    <a:pt x="190378" y="220292"/>
                  </a:cubicBezTo>
                  <a:cubicBezTo>
                    <a:pt x="187658" y="244769"/>
                    <a:pt x="179499" y="269246"/>
                    <a:pt x="171340" y="291003"/>
                  </a:cubicBezTo>
                  <a:cubicBezTo>
                    <a:pt x="168620" y="301881"/>
                    <a:pt x="165900" y="312760"/>
                    <a:pt x="163180" y="323639"/>
                  </a:cubicBezTo>
                  <a:cubicBezTo>
                    <a:pt x="160461" y="337237"/>
                    <a:pt x="157741" y="348115"/>
                    <a:pt x="152302" y="361714"/>
                  </a:cubicBezTo>
                  <a:cubicBezTo>
                    <a:pt x="149582" y="367153"/>
                    <a:pt x="146862" y="383471"/>
                    <a:pt x="146862" y="388910"/>
                  </a:cubicBezTo>
                  <a:cubicBezTo>
                    <a:pt x="146862" y="391630"/>
                    <a:pt x="149582" y="391630"/>
                    <a:pt x="152302" y="391630"/>
                  </a:cubicBezTo>
                  <a:cubicBezTo>
                    <a:pt x="157741" y="391630"/>
                    <a:pt x="171340" y="391630"/>
                    <a:pt x="174060" y="391630"/>
                  </a:cubicBezTo>
                  <a:cubicBezTo>
                    <a:pt x="182219" y="391630"/>
                    <a:pt x="190378" y="391630"/>
                    <a:pt x="195817" y="388910"/>
                  </a:cubicBezTo>
                  <a:cubicBezTo>
                    <a:pt x="201256" y="388910"/>
                    <a:pt x="206696" y="388910"/>
                    <a:pt x="214855" y="388910"/>
                  </a:cubicBezTo>
                  <a:cubicBezTo>
                    <a:pt x="220294" y="388910"/>
                    <a:pt x="228453" y="388910"/>
                    <a:pt x="239332" y="388910"/>
                  </a:cubicBezTo>
                  <a:cubicBezTo>
                    <a:pt x="244771" y="388910"/>
                    <a:pt x="250210" y="388910"/>
                    <a:pt x="252930" y="386191"/>
                  </a:cubicBezTo>
                  <a:cubicBezTo>
                    <a:pt x="258369" y="391630"/>
                    <a:pt x="261089" y="388910"/>
                    <a:pt x="261089" y="386191"/>
                  </a:cubicBezTo>
                  <a:cubicBezTo>
                    <a:pt x="261089" y="380751"/>
                    <a:pt x="258369" y="372592"/>
                    <a:pt x="258369" y="367153"/>
                  </a:cubicBezTo>
                  <a:cubicBezTo>
                    <a:pt x="255650" y="353555"/>
                    <a:pt x="252930" y="342676"/>
                    <a:pt x="252930" y="331797"/>
                  </a:cubicBezTo>
                  <a:cubicBezTo>
                    <a:pt x="252930" y="301881"/>
                    <a:pt x="252930" y="274685"/>
                    <a:pt x="250210" y="244769"/>
                  </a:cubicBezTo>
                  <a:cubicBezTo>
                    <a:pt x="250210" y="231170"/>
                    <a:pt x="247491" y="217572"/>
                    <a:pt x="244771" y="203974"/>
                  </a:cubicBezTo>
                  <a:cubicBezTo>
                    <a:pt x="242051" y="187656"/>
                    <a:pt x="239332" y="174058"/>
                    <a:pt x="239332" y="157740"/>
                  </a:cubicBezTo>
                  <a:cubicBezTo>
                    <a:pt x="239332" y="152300"/>
                    <a:pt x="239332" y="133263"/>
                    <a:pt x="236612" y="119665"/>
                  </a:cubicBezTo>
                  <a:cubicBezTo>
                    <a:pt x="236612" y="106066"/>
                    <a:pt x="233892" y="97907"/>
                    <a:pt x="228453" y="97907"/>
                  </a:cubicBezTo>
                  <a:close/>
                  <a:moveTo>
                    <a:pt x="274687" y="0"/>
                  </a:moveTo>
                  <a:cubicBezTo>
                    <a:pt x="288285" y="0"/>
                    <a:pt x="293724" y="2720"/>
                    <a:pt x="304603" y="5439"/>
                  </a:cubicBezTo>
                  <a:cubicBezTo>
                    <a:pt x="315482" y="10879"/>
                    <a:pt x="315482" y="16318"/>
                    <a:pt x="320921" y="24477"/>
                  </a:cubicBezTo>
                  <a:cubicBezTo>
                    <a:pt x="326360" y="29916"/>
                    <a:pt x="331800" y="35356"/>
                    <a:pt x="334519" y="43515"/>
                  </a:cubicBezTo>
                  <a:cubicBezTo>
                    <a:pt x="337239" y="51674"/>
                    <a:pt x="337239" y="57113"/>
                    <a:pt x="339959" y="65272"/>
                  </a:cubicBezTo>
                  <a:cubicBezTo>
                    <a:pt x="345398" y="78870"/>
                    <a:pt x="342678" y="97908"/>
                    <a:pt x="348118" y="114226"/>
                  </a:cubicBezTo>
                  <a:cubicBezTo>
                    <a:pt x="350837" y="130544"/>
                    <a:pt x="358996" y="146863"/>
                    <a:pt x="361716" y="163180"/>
                  </a:cubicBezTo>
                  <a:cubicBezTo>
                    <a:pt x="364435" y="182218"/>
                    <a:pt x="364435" y="201256"/>
                    <a:pt x="369875" y="220293"/>
                  </a:cubicBezTo>
                  <a:cubicBezTo>
                    <a:pt x="375314" y="239331"/>
                    <a:pt x="378034" y="255649"/>
                    <a:pt x="378034" y="274686"/>
                  </a:cubicBezTo>
                  <a:cubicBezTo>
                    <a:pt x="378034" y="282845"/>
                    <a:pt x="380753" y="293724"/>
                    <a:pt x="383473" y="301883"/>
                  </a:cubicBezTo>
                  <a:cubicBezTo>
                    <a:pt x="386193" y="312762"/>
                    <a:pt x="388912" y="326360"/>
                    <a:pt x="391632" y="337238"/>
                  </a:cubicBezTo>
                  <a:cubicBezTo>
                    <a:pt x="391632" y="342678"/>
                    <a:pt x="394352" y="353556"/>
                    <a:pt x="397071" y="364435"/>
                  </a:cubicBezTo>
                  <a:cubicBezTo>
                    <a:pt x="399791" y="372594"/>
                    <a:pt x="402511" y="380753"/>
                    <a:pt x="405230" y="383473"/>
                  </a:cubicBezTo>
                  <a:cubicBezTo>
                    <a:pt x="407950" y="386192"/>
                    <a:pt x="413389" y="386192"/>
                    <a:pt x="416109" y="386192"/>
                  </a:cubicBezTo>
                  <a:cubicBezTo>
                    <a:pt x="418829" y="386192"/>
                    <a:pt x="424268" y="386192"/>
                    <a:pt x="426988" y="386192"/>
                  </a:cubicBezTo>
                  <a:cubicBezTo>
                    <a:pt x="437866" y="386192"/>
                    <a:pt x="448745" y="388912"/>
                    <a:pt x="454184" y="397071"/>
                  </a:cubicBezTo>
                  <a:cubicBezTo>
                    <a:pt x="456904" y="399790"/>
                    <a:pt x="456904" y="402510"/>
                    <a:pt x="456904" y="405230"/>
                  </a:cubicBezTo>
                  <a:cubicBezTo>
                    <a:pt x="456904" y="407949"/>
                    <a:pt x="454184" y="410669"/>
                    <a:pt x="451465" y="416108"/>
                  </a:cubicBezTo>
                  <a:cubicBezTo>
                    <a:pt x="446025" y="421548"/>
                    <a:pt x="440586" y="426987"/>
                    <a:pt x="432427" y="429707"/>
                  </a:cubicBezTo>
                  <a:cubicBezTo>
                    <a:pt x="429707" y="429707"/>
                    <a:pt x="426988" y="432426"/>
                    <a:pt x="421548" y="432426"/>
                  </a:cubicBezTo>
                  <a:cubicBezTo>
                    <a:pt x="418829" y="432426"/>
                    <a:pt x="416109" y="432426"/>
                    <a:pt x="413389" y="435146"/>
                  </a:cubicBezTo>
                  <a:cubicBezTo>
                    <a:pt x="413389" y="435146"/>
                    <a:pt x="413389" y="437866"/>
                    <a:pt x="413389" y="440585"/>
                  </a:cubicBezTo>
                  <a:cubicBezTo>
                    <a:pt x="413389" y="443305"/>
                    <a:pt x="413389" y="448744"/>
                    <a:pt x="416109" y="451464"/>
                  </a:cubicBezTo>
                  <a:cubicBezTo>
                    <a:pt x="416109" y="456903"/>
                    <a:pt x="418829" y="462343"/>
                    <a:pt x="418829" y="465062"/>
                  </a:cubicBezTo>
                  <a:lnTo>
                    <a:pt x="418829" y="475941"/>
                  </a:lnTo>
                  <a:cubicBezTo>
                    <a:pt x="418829" y="481380"/>
                    <a:pt x="418829" y="484100"/>
                    <a:pt x="418829" y="486820"/>
                  </a:cubicBezTo>
                  <a:cubicBezTo>
                    <a:pt x="421548" y="497698"/>
                    <a:pt x="424268" y="505857"/>
                    <a:pt x="426988" y="516736"/>
                  </a:cubicBezTo>
                  <a:cubicBezTo>
                    <a:pt x="426988" y="524895"/>
                    <a:pt x="429707" y="535773"/>
                    <a:pt x="432427" y="543932"/>
                  </a:cubicBezTo>
                  <a:cubicBezTo>
                    <a:pt x="435147" y="554811"/>
                    <a:pt x="437866" y="562970"/>
                    <a:pt x="437866" y="573848"/>
                  </a:cubicBezTo>
                  <a:cubicBezTo>
                    <a:pt x="437866" y="587447"/>
                    <a:pt x="440586" y="595606"/>
                    <a:pt x="443306" y="606484"/>
                  </a:cubicBezTo>
                  <a:cubicBezTo>
                    <a:pt x="443306" y="609204"/>
                    <a:pt x="446025" y="614643"/>
                    <a:pt x="446025" y="617363"/>
                  </a:cubicBezTo>
                  <a:cubicBezTo>
                    <a:pt x="454184" y="617363"/>
                    <a:pt x="462343" y="617363"/>
                    <a:pt x="470502" y="617363"/>
                  </a:cubicBezTo>
                  <a:cubicBezTo>
                    <a:pt x="478661" y="625522"/>
                    <a:pt x="492259" y="630961"/>
                    <a:pt x="494979" y="641840"/>
                  </a:cubicBezTo>
                  <a:cubicBezTo>
                    <a:pt x="494979" y="647279"/>
                    <a:pt x="489540" y="649999"/>
                    <a:pt x="486820" y="655438"/>
                  </a:cubicBezTo>
                  <a:cubicBezTo>
                    <a:pt x="484100" y="660877"/>
                    <a:pt x="475942" y="663597"/>
                    <a:pt x="470502" y="663597"/>
                  </a:cubicBezTo>
                  <a:cubicBezTo>
                    <a:pt x="459623" y="666317"/>
                    <a:pt x="454184" y="666317"/>
                    <a:pt x="446025" y="666317"/>
                  </a:cubicBezTo>
                  <a:cubicBezTo>
                    <a:pt x="440586" y="666317"/>
                    <a:pt x="432427" y="666317"/>
                    <a:pt x="424268" y="666317"/>
                  </a:cubicBezTo>
                  <a:cubicBezTo>
                    <a:pt x="421548" y="666317"/>
                    <a:pt x="418829" y="666317"/>
                    <a:pt x="416109" y="666317"/>
                  </a:cubicBezTo>
                  <a:cubicBezTo>
                    <a:pt x="410670" y="669036"/>
                    <a:pt x="407950" y="669036"/>
                    <a:pt x="402511" y="671756"/>
                  </a:cubicBezTo>
                  <a:cubicBezTo>
                    <a:pt x="397071" y="671756"/>
                    <a:pt x="391632" y="674476"/>
                    <a:pt x="386193" y="674476"/>
                  </a:cubicBezTo>
                  <a:cubicBezTo>
                    <a:pt x="375314" y="674476"/>
                    <a:pt x="361716" y="671756"/>
                    <a:pt x="350837" y="669036"/>
                  </a:cubicBezTo>
                  <a:cubicBezTo>
                    <a:pt x="342678" y="669036"/>
                    <a:pt x="334519" y="669036"/>
                    <a:pt x="329080" y="669036"/>
                  </a:cubicBezTo>
                  <a:cubicBezTo>
                    <a:pt x="307323" y="669036"/>
                    <a:pt x="288285" y="669036"/>
                    <a:pt x="280126" y="669036"/>
                  </a:cubicBezTo>
                  <a:cubicBezTo>
                    <a:pt x="271967" y="669036"/>
                    <a:pt x="261088" y="669036"/>
                    <a:pt x="255649" y="663597"/>
                  </a:cubicBezTo>
                  <a:cubicBezTo>
                    <a:pt x="250210" y="660877"/>
                    <a:pt x="239331" y="655438"/>
                    <a:pt x="239331" y="647279"/>
                  </a:cubicBezTo>
                  <a:cubicBezTo>
                    <a:pt x="239331" y="636401"/>
                    <a:pt x="255649" y="633681"/>
                    <a:pt x="263808" y="630961"/>
                  </a:cubicBezTo>
                  <a:cubicBezTo>
                    <a:pt x="269247" y="630961"/>
                    <a:pt x="277406" y="630961"/>
                    <a:pt x="291005" y="628241"/>
                  </a:cubicBezTo>
                  <a:cubicBezTo>
                    <a:pt x="291005" y="620082"/>
                    <a:pt x="291005" y="614643"/>
                    <a:pt x="288285" y="609204"/>
                  </a:cubicBezTo>
                  <a:cubicBezTo>
                    <a:pt x="288285" y="601045"/>
                    <a:pt x="285565" y="590166"/>
                    <a:pt x="285565" y="582007"/>
                  </a:cubicBezTo>
                  <a:cubicBezTo>
                    <a:pt x="285565" y="576568"/>
                    <a:pt x="282846" y="573848"/>
                    <a:pt x="282846" y="568409"/>
                  </a:cubicBezTo>
                  <a:cubicBezTo>
                    <a:pt x="282846" y="562970"/>
                    <a:pt x="285565" y="557531"/>
                    <a:pt x="285565" y="554811"/>
                  </a:cubicBezTo>
                  <a:cubicBezTo>
                    <a:pt x="285565" y="549371"/>
                    <a:pt x="282846" y="546652"/>
                    <a:pt x="280126" y="538493"/>
                  </a:cubicBezTo>
                  <a:cubicBezTo>
                    <a:pt x="280126" y="527614"/>
                    <a:pt x="274687" y="516736"/>
                    <a:pt x="274687" y="505857"/>
                  </a:cubicBezTo>
                  <a:cubicBezTo>
                    <a:pt x="274687" y="494978"/>
                    <a:pt x="274687" y="486820"/>
                    <a:pt x="271967" y="478660"/>
                  </a:cubicBezTo>
                  <a:cubicBezTo>
                    <a:pt x="269247" y="467782"/>
                    <a:pt x="269247" y="456903"/>
                    <a:pt x="269247" y="446025"/>
                  </a:cubicBezTo>
                  <a:cubicBezTo>
                    <a:pt x="269247" y="440585"/>
                    <a:pt x="266528" y="437866"/>
                    <a:pt x="263808" y="437866"/>
                  </a:cubicBezTo>
                  <a:cubicBezTo>
                    <a:pt x="261088" y="437866"/>
                    <a:pt x="258369" y="437866"/>
                    <a:pt x="252929" y="437866"/>
                  </a:cubicBezTo>
                  <a:cubicBezTo>
                    <a:pt x="242051" y="437866"/>
                    <a:pt x="231172" y="437866"/>
                    <a:pt x="223013" y="440585"/>
                  </a:cubicBezTo>
                  <a:cubicBezTo>
                    <a:pt x="212135" y="440585"/>
                    <a:pt x="203976" y="443305"/>
                    <a:pt x="193097" y="443305"/>
                  </a:cubicBezTo>
                  <a:cubicBezTo>
                    <a:pt x="184938" y="443305"/>
                    <a:pt x="176779" y="443305"/>
                    <a:pt x="168620" y="443305"/>
                  </a:cubicBezTo>
                  <a:cubicBezTo>
                    <a:pt x="165900" y="443305"/>
                    <a:pt x="155021" y="440585"/>
                    <a:pt x="146862" y="440585"/>
                  </a:cubicBezTo>
                  <a:cubicBezTo>
                    <a:pt x="138703" y="440585"/>
                    <a:pt x="138703" y="448744"/>
                    <a:pt x="138703" y="454184"/>
                  </a:cubicBezTo>
                  <a:cubicBezTo>
                    <a:pt x="138703" y="465062"/>
                    <a:pt x="135983" y="475941"/>
                    <a:pt x="133263" y="486820"/>
                  </a:cubicBezTo>
                  <a:cubicBezTo>
                    <a:pt x="130544" y="505857"/>
                    <a:pt x="125105" y="522175"/>
                    <a:pt x="122385" y="541213"/>
                  </a:cubicBezTo>
                  <a:cubicBezTo>
                    <a:pt x="119665" y="560250"/>
                    <a:pt x="111506" y="595606"/>
                    <a:pt x="106067" y="614643"/>
                  </a:cubicBezTo>
                  <a:cubicBezTo>
                    <a:pt x="114226" y="614643"/>
                    <a:pt x="125105" y="614643"/>
                    <a:pt x="135983" y="614643"/>
                  </a:cubicBezTo>
                  <a:cubicBezTo>
                    <a:pt x="149581" y="614643"/>
                    <a:pt x="171340" y="614643"/>
                    <a:pt x="171340" y="630961"/>
                  </a:cubicBezTo>
                  <a:cubicBezTo>
                    <a:pt x="171340" y="639120"/>
                    <a:pt x="168620" y="639120"/>
                    <a:pt x="165900" y="647279"/>
                  </a:cubicBezTo>
                  <a:cubicBezTo>
                    <a:pt x="163181" y="652718"/>
                    <a:pt x="155021" y="655438"/>
                    <a:pt x="149581" y="655438"/>
                  </a:cubicBezTo>
                  <a:cubicBezTo>
                    <a:pt x="141423" y="658158"/>
                    <a:pt x="135983" y="658158"/>
                    <a:pt x="127824" y="658158"/>
                  </a:cubicBezTo>
                  <a:cubicBezTo>
                    <a:pt x="122385" y="658158"/>
                    <a:pt x="116946" y="658158"/>
                    <a:pt x="106067" y="658158"/>
                  </a:cubicBezTo>
                  <a:cubicBezTo>
                    <a:pt x="92469" y="658158"/>
                    <a:pt x="78870" y="658158"/>
                    <a:pt x="62552" y="658158"/>
                  </a:cubicBezTo>
                  <a:cubicBezTo>
                    <a:pt x="54393" y="658158"/>
                    <a:pt x="46234" y="658158"/>
                    <a:pt x="40795" y="658158"/>
                  </a:cubicBezTo>
                  <a:cubicBezTo>
                    <a:pt x="32636" y="658158"/>
                    <a:pt x="21758" y="658158"/>
                    <a:pt x="16318" y="652718"/>
                  </a:cubicBezTo>
                  <a:cubicBezTo>
                    <a:pt x="8159" y="649999"/>
                    <a:pt x="0" y="641840"/>
                    <a:pt x="0" y="636401"/>
                  </a:cubicBezTo>
                  <a:cubicBezTo>
                    <a:pt x="0" y="633681"/>
                    <a:pt x="0" y="630961"/>
                    <a:pt x="2720" y="628241"/>
                  </a:cubicBezTo>
                  <a:cubicBezTo>
                    <a:pt x="8159" y="625522"/>
                    <a:pt x="16318" y="622802"/>
                    <a:pt x="24477" y="620082"/>
                  </a:cubicBezTo>
                  <a:cubicBezTo>
                    <a:pt x="38075" y="617363"/>
                    <a:pt x="48954" y="617363"/>
                    <a:pt x="62552" y="617363"/>
                  </a:cubicBezTo>
                  <a:cubicBezTo>
                    <a:pt x="62552" y="617363"/>
                    <a:pt x="62552" y="614643"/>
                    <a:pt x="62552" y="614643"/>
                  </a:cubicBezTo>
                  <a:cubicBezTo>
                    <a:pt x="62552" y="603765"/>
                    <a:pt x="65272" y="590166"/>
                    <a:pt x="65272" y="587447"/>
                  </a:cubicBezTo>
                  <a:cubicBezTo>
                    <a:pt x="67992" y="565689"/>
                    <a:pt x="73431" y="543932"/>
                    <a:pt x="76151" y="522175"/>
                  </a:cubicBezTo>
                  <a:cubicBezTo>
                    <a:pt x="78870" y="505857"/>
                    <a:pt x="81590" y="486820"/>
                    <a:pt x="87029" y="470501"/>
                  </a:cubicBezTo>
                  <a:cubicBezTo>
                    <a:pt x="87029" y="465062"/>
                    <a:pt x="92469" y="451464"/>
                    <a:pt x="92469" y="446025"/>
                  </a:cubicBezTo>
                  <a:cubicBezTo>
                    <a:pt x="92469" y="437866"/>
                    <a:pt x="73431" y="437866"/>
                    <a:pt x="65272" y="432426"/>
                  </a:cubicBezTo>
                  <a:cubicBezTo>
                    <a:pt x="59833" y="429707"/>
                    <a:pt x="54393" y="426987"/>
                    <a:pt x="54393" y="421548"/>
                  </a:cubicBezTo>
                  <a:cubicBezTo>
                    <a:pt x="54393" y="413389"/>
                    <a:pt x="62552" y="410669"/>
                    <a:pt x="73431" y="407949"/>
                  </a:cubicBezTo>
                  <a:cubicBezTo>
                    <a:pt x="78870" y="407949"/>
                    <a:pt x="92469" y="405230"/>
                    <a:pt x="100628" y="399790"/>
                  </a:cubicBezTo>
                  <a:cubicBezTo>
                    <a:pt x="106067" y="394351"/>
                    <a:pt x="106067" y="378033"/>
                    <a:pt x="108787" y="369874"/>
                  </a:cubicBezTo>
                  <a:cubicBezTo>
                    <a:pt x="114226" y="348117"/>
                    <a:pt x="119665" y="326360"/>
                    <a:pt x="125105" y="307322"/>
                  </a:cubicBezTo>
                  <a:cubicBezTo>
                    <a:pt x="130544" y="285565"/>
                    <a:pt x="135983" y="263808"/>
                    <a:pt x="141423" y="242051"/>
                  </a:cubicBezTo>
                  <a:cubicBezTo>
                    <a:pt x="146862" y="220293"/>
                    <a:pt x="152301" y="198536"/>
                    <a:pt x="155021" y="179498"/>
                  </a:cubicBezTo>
                  <a:cubicBezTo>
                    <a:pt x="157740" y="160461"/>
                    <a:pt x="163181" y="138703"/>
                    <a:pt x="168620" y="119665"/>
                  </a:cubicBezTo>
                  <a:cubicBezTo>
                    <a:pt x="176779" y="100627"/>
                    <a:pt x="182218" y="76150"/>
                    <a:pt x="193097" y="57113"/>
                  </a:cubicBezTo>
                  <a:lnTo>
                    <a:pt x="201256" y="38075"/>
                  </a:lnTo>
                  <a:cubicBezTo>
                    <a:pt x="206695" y="29916"/>
                    <a:pt x="209415" y="19038"/>
                    <a:pt x="217574" y="13598"/>
                  </a:cubicBezTo>
                  <a:cubicBezTo>
                    <a:pt x="231172" y="2720"/>
                    <a:pt x="255649" y="0"/>
                    <a:pt x="274687" y="0"/>
                  </a:cubicBezTo>
                  <a:close/>
                </a:path>
              </a:pathLst>
            </a:custGeom>
            <a:grpFill/>
            <a:ln w="27168" cap="flat">
              <a:noFill/>
              <a:prstDash val="solid"/>
              <a:miter/>
            </a:ln>
          </p:spPr>
          <p:txBody>
            <a:bodyPr rtlCol="0" anchor="ctr"/>
            <a:lstStyle/>
            <a:p>
              <a:endParaRPr/>
            </a:p>
          </p:txBody>
        </p:sp>
        <p:sp>
          <p:nvSpPr>
            <p:cNvPr id="40" name="Freeform: Shape 39">
              <a:extLst>
                <a:ext uri="{FF2B5EF4-FFF2-40B4-BE49-F238E27FC236}">
                  <a16:creationId xmlns:a16="http://schemas.microsoft.com/office/drawing/2014/main" id="{3A3220ED-525E-42D0-945D-DABC984A9613}"/>
                </a:ext>
              </a:extLst>
            </p:cNvPr>
            <p:cNvSpPr/>
            <p:nvPr/>
          </p:nvSpPr>
          <p:spPr>
            <a:xfrm>
              <a:off x="3443268" y="4186718"/>
              <a:ext cx="435145" cy="761503"/>
            </a:xfrm>
            <a:custGeom>
              <a:avLst/>
              <a:gdLst>
                <a:gd name="connsiteX0" fmla="*/ 400855 w 435145"/>
                <a:gd name="connsiteY0" fmla="*/ 678260 h 761503"/>
                <a:gd name="connsiteX1" fmla="*/ 384537 w 435145"/>
                <a:gd name="connsiteY1" fmla="*/ 719054 h 761503"/>
                <a:gd name="connsiteX2" fmla="*/ 368219 w 435145"/>
                <a:gd name="connsiteY2" fmla="*/ 713615 h 761503"/>
                <a:gd name="connsiteX3" fmla="*/ 360060 w 435145"/>
                <a:gd name="connsiteY3" fmla="*/ 697297 h 761503"/>
                <a:gd name="connsiteX4" fmla="*/ 360060 w 435145"/>
                <a:gd name="connsiteY4" fmla="*/ 651063 h 761503"/>
                <a:gd name="connsiteX5" fmla="*/ 332864 w 435145"/>
                <a:gd name="connsiteY5" fmla="*/ 686418 h 761503"/>
                <a:gd name="connsiteX6" fmla="*/ 251274 w 435145"/>
                <a:gd name="connsiteY6" fmla="*/ 721774 h 761503"/>
                <a:gd name="connsiteX7" fmla="*/ 229517 w 435145"/>
                <a:gd name="connsiteY7" fmla="*/ 719054 h 761503"/>
                <a:gd name="connsiteX8" fmla="*/ 158806 w 435145"/>
                <a:gd name="connsiteY8" fmla="*/ 694578 h 761503"/>
                <a:gd name="connsiteX9" fmla="*/ 112571 w 435145"/>
                <a:gd name="connsiteY9" fmla="*/ 659222 h 761503"/>
                <a:gd name="connsiteX10" fmla="*/ 79936 w 435145"/>
                <a:gd name="connsiteY10" fmla="*/ 607548 h 761503"/>
                <a:gd name="connsiteX11" fmla="*/ 63618 w 435145"/>
                <a:gd name="connsiteY11" fmla="*/ 542277 h 761503"/>
                <a:gd name="connsiteX12" fmla="*/ 58178 w 435145"/>
                <a:gd name="connsiteY12" fmla="*/ 471566 h 761503"/>
                <a:gd name="connsiteX13" fmla="*/ 60898 w 435145"/>
                <a:gd name="connsiteY13" fmla="*/ 400855 h 761503"/>
                <a:gd name="connsiteX14" fmla="*/ 66337 w 435145"/>
                <a:gd name="connsiteY14" fmla="*/ 335583 h 761503"/>
                <a:gd name="connsiteX15" fmla="*/ 85375 w 435145"/>
                <a:gd name="connsiteY15" fmla="*/ 267592 h 761503"/>
                <a:gd name="connsiteX16" fmla="*/ 109852 w 435145"/>
                <a:gd name="connsiteY16" fmla="*/ 199600 h 761503"/>
                <a:gd name="connsiteX17" fmla="*/ 145207 w 435145"/>
                <a:gd name="connsiteY17" fmla="*/ 145207 h 761503"/>
                <a:gd name="connsiteX18" fmla="*/ 188722 w 435145"/>
                <a:gd name="connsiteY18" fmla="*/ 96253 h 761503"/>
                <a:gd name="connsiteX19" fmla="*/ 243115 w 435145"/>
                <a:gd name="connsiteY19" fmla="*/ 71776 h 761503"/>
                <a:gd name="connsiteX20" fmla="*/ 286630 w 435145"/>
                <a:gd name="connsiteY20" fmla="*/ 63617 h 761503"/>
                <a:gd name="connsiteX21" fmla="*/ 305667 w 435145"/>
                <a:gd name="connsiteY21" fmla="*/ 66337 h 761503"/>
                <a:gd name="connsiteX22" fmla="*/ 324705 w 435145"/>
                <a:gd name="connsiteY22" fmla="*/ 79936 h 761503"/>
                <a:gd name="connsiteX23" fmla="*/ 341023 w 435145"/>
                <a:gd name="connsiteY23" fmla="*/ 101693 h 761503"/>
                <a:gd name="connsiteX24" fmla="*/ 354621 w 435145"/>
                <a:gd name="connsiteY24" fmla="*/ 123450 h 761503"/>
                <a:gd name="connsiteX25" fmla="*/ 354621 w 435145"/>
                <a:gd name="connsiteY25" fmla="*/ 98973 h 761503"/>
                <a:gd name="connsiteX26" fmla="*/ 360060 w 435145"/>
                <a:gd name="connsiteY26" fmla="*/ 74496 h 761503"/>
                <a:gd name="connsiteX27" fmla="*/ 365500 w 435145"/>
                <a:gd name="connsiteY27" fmla="*/ 63617 h 761503"/>
                <a:gd name="connsiteX28" fmla="*/ 373659 w 435145"/>
                <a:gd name="connsiteY28" fmla="*/ 58178 h 761503"/>
                <a:gd name="connsiteX29" fmla="*/ 381818 w 435145"/>
                <a:gd name="connsiteY29" fmla="*/ 63617 h 761503"/>
                <a:gd name="connsiteX30" fmla="*/ 389977 w 435145"/>
                <a:gd name="connsiteY30" fmla="*/ 82655 h 761503"/>
                <a:gd name="connsiteX31" fmla="*/ 392696 w 435145"/>
                <a:gd name="connsiteY31" fmla="*/ 126170 h 761503"/>
                <a:gd name="connsiteX32" fmla="*/ 395416 w 435145"/>
                <a:gd name="connsiteY32" fmla="*/ 186002 h 761503"/>
                <a:gd name="connsiteX33" fmla="*/ 398136 w 435145"/>
                <a:gd name="connsiteY33" fmla="*/ 237675 h 761503"/>
                <a:gd name="connsiteX34" fmla="*/ 398136 w 435145"/>
                <a:gd name="connsiteY34" fmla="*/ 243115 h 761503"/>
                <a:gd name="connsiteX35" fmla="*/ 395416 w 435145"/>
                <a:gd name="connsiteY35" fmla="*/ 256713 h 761503"/>
                <a:gd name="connsiteX36" fmla="*/ 379098 w 435145"/>
                <a:gd name="connsiteY36" fmla="*/ 278470 h 761503"/>
                <a:gd name="connsiteX37" fmla="*/ 362780 w 435145"/>
                <a:gd name="connsiteY37" fmla="*/ 273031 h 761503"/>
                <a:gd name="connsiteX38" fmla="*/ 354621 w 435145"/>
                <a:gd name="connsiteY38" fmla="*/ 256713 h 761503"/>
                <a:gd name="connsiteX39" fmla="*/ 354621 w 435145"/>
                <a:gd name="connsiteY39" fmla="*/ 213198 h 761503"/>
                <a:gd name="connsiteX40" fmla="*/ 354621 w 435145"/>
                <a:gd name="connsiteY40" fmla="*/ 205040 h 761503"/>
                <a:gd name="connsiteX41" fmla="*/ 338303 w 435145"/>
                <a:gd name="connsiteY41" fmla="*/ 147927 h 761503"/>
                <a:gd name="connsiteX42" fmla="*/ 292069 w 435145"/>
                <a:gd name="connsiteY42" fmla="*/ 107132 h 761503"/>
                <a:gd name="connsiteX43" fmla="*/ 262153 w 435145"/>
                <a:gd name="connsiteY43" fmla="*/ 120730 h 761503"/>
                <a:gd name="connsiteX44" fmla="*/ 251274 w 435145"/>
                <a:gd name="connsiteY44" fmla="*/ 131609 h 761503"/>
                <a:gd name="connsiteX45" fmla="*/ 240395 w 435145"/>
                <a:gd name="connsiteY45" fmla="*/ 139768 h 761503"/>
                <a:gd name="connsiteX46" fmla="*/ 237676 w 435145"/>
                <a:gd name="connsiteY46" fmla="*/ 164245 h 761503"/>
                <a:gd name="connsiteX47" fmla="*/ 226797 w 435145"/>
                <a:gd name="connsiteY47" fmla="*/ 196881 h 761503"/>
                <a:gd name="connsiteX48" fmla="*/ 213199 w 435145"/>
                <a:gd name="connsiteY48" fmla="*/ 259433 h 761503"/>
                <a:gd name="connsiteX49" fmla="*/ 207759 w 435145"/>
                <a:gd name="connsiteY49" fmla="*/ 324704 h 761503"/>
                <a:gd name="connsiteX50" fmla="*/ 207759 w 435145"/>
                <a:gd name="connsiteY50" fmla="*/ 335583 h 761503"/>
                <a:gd name="connsiteX51" fmla="*/ 205040 w 435145"/>
                <a:gd name="connsiteY51" fmla="*/ 349181 h 761503"/>
                <a:gd name="connsiteX52" fmla="*/ 207759 w 435145"/>
                <a:gd name="connsiteY52" fmla="*/ 368219 h 761503"/>
                <a:gd name="connsiteX53" fmla="*/ 207759 w 435145"/>
                <a:gd name="connsiteY53" fmla="*/ 376378 h 761503"/>
                <a:gd name="connsiteX54" fmla="*/ 205040 w 435145"/>
                <a:gd name="connsiteY54" fmla="*/ 387256 h 761503"/>
                <a:gd name="connsiteX55" fmla="*/ 205040 w 435145"/>
                <a:gd name="connsiteY55" fmla="*/ 395415 h 761503"/>
                <a:gd name="connsiteX56" fmla="*/ 205040 w 435145"/>
                <a:gd name="connsiteY56" fmla="*/ 406294 h 761503"/>
                <a:gd name="connsiteX57" fmla="*/ 205040 w 435145"/>
                <a:gd name="connsiteY57" fmla="*/ 425332 h 761503"/>
                <a:gd name="connsiteX58" fmla="*/ 213199 w 435145"/>
                <a:gd name="connsiteY58" fmla="*/ 493323 h 761503"/>
                <a:gd name="connsiteX59" fmla="*/ 221358 w 435145"/>
                <a:gd name="connsiteY59" fmla="*/ 561314 h 761503"/>
                <a:gd name="connsiteX60" fmla="*/ 226797 w 435145"/>
                <a:gd name="connsiteY60" fmla="*/ 591231 h 761503"/>
                <a:gd name="connsiteX61" fmla="*/ 240395 w 435145"/>
                <a:gd name="connsiteY61" fmla="*/ 618427 h 761503"/>
                <a:gd name="connsiteX62" fmla="*/ 283910 w 435145"/>
                <a:gd name="connsiteY62" fmla="*/ 651063 h 761503"/>
                <a:gd name="connsiteX63" fmla="*/ 338303 w 435145"/>
                <a:gd name="connsiteY63" fmla="*/ 612988 h 761503"/>
                <a:gd name="connsiteX64" fmla="*/ 354621 w 435145"/>
                <a:gd name="connsiteY64" fmla="*/ 577632 h 761503"/>
                <a:gd name="connsiteX65" fmla="*/ 357341 w 435145"/>
                <a:gd name="connsiteY65" fmla="*/ 509641 h 761503"/>
                <a:gd name="connsiteX66" fmla="*/ 362780 w 435145"/>
                <a:gd name="connsiteY66" fmla="*/ 485164 h 761503"/>
                <a:gd name="connsiteX67" fmla="*/ 368219 w 435145"/>
                <a:gd name="connsiteY67" fmla="*/ 474286 h 761503"/>
                <a:gd name="connsiteX68" fmla="*/ 376378 w 435145"/>
                <a:gd name="connsiteY68" fmla="*/ 468846 h 761503"/>
                <a:gd name="connsiteX69" fmla="*/ 384537 w 435145"/>
                <a:gd name="connsiteY69" fmla="*/ 474286 h 761503"/>
                <a:gd name="connsiteX70" fmla="*/ 392696 w 435145"/>
                <a:gd name="connsiteY70" fmla="*/ 493323 h 761503"/>
                <a:gd name="connsiteX71" fmla="*/ 395416 w 435145"/>
                <a:gd name="connsiteY71" fmla="*/ 558595 h 761503"/>
                <a:gd name="connsiteX72" fmla="*/ 398136 w 435145"/>
                <a:gd name="connsiteY72" fmla="*/ 618427 h 761503"/>
                <a:gd name="connsiteX73" fmla="*/ 400855 w 435145"/>
                <a:gd name="connsiteY73" fmla="*/ 678260 h 76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435145" h="761503">
                  <a:moveTo>
                    <a:pt x="400855" y="678260"/>
                  </a:moveTo>
                  <a:cubicBezTo>
                    <a:pt x="400855" y="689138"/>
                    <a:pt x="400855" y="719054"/>
                    <a:pt x="384537" y="719054"/>
                  </a:cubicBezTo>
                  <a:cubicBezTo>
                    <a:pt x="376378" y="719054"/>
                    <a:pt x="373659" y="716335"/>
                    <a:pt x="368219" y="713615"/>
                  </a:cubicBezTo>
                  <a:cubicBezTo>
                    <a:pt x="362780" y="710895"/>
                    <a:pt x="360060" y="702736"/>
                    <a:pt x="360060" y="697297"/>
                  </a:cubicBezTo>
                  <a:cubicBezTo>
                    <a:pt x="357341" y="680979"/>
                    <a:pt x="357341" y="664661"/>
                    <a:pt x="360060" y="651063"/>
                  </a:cubicBezTo>
                  <a:cubicBezTo>
                    <a:pt x="354621" y="659222"/>
                    <a:pt x="341023" y="678260"/>
                    <a:pt x="332864" y="686418"/>
                  </a:cubicBezTo>
                  <a:cubicBezTo>
                    <a:pt x="311107" y="708176"/>
                    <a:pt x="283910" y="721774"/>
                    <a:pt x="251274" y="721774"/>
                  </a:cubicBezTo>
                  <a:cubicBezTo>
                    <a:pt x="243115" y="721774"/>
                    <a:pt x="237676" y="721774"/>
                    <a:pt x="229517" y="719054"/>
                  </a:cubicBezTo>
                  <a:cubicBezTo>
                    <a:pt x="207759" y="716335"/>
                    <a:pt x="183283" y="708176"/>
                    <a:pt x="158806" y="694578"/>
                  </a:cubicBezTo>
                  <a:cubicBezTo>
                    <a:pt x="142488" y="686418"/>
                    <a:pt x="126170" y="672820"/>
                    <a:pt x="112571" y="659222"/>
                  </a:cubicBezTo>
                  <a:cubicBezTo>
                    <a:pt x="98973" y="642904"/>
                    <a:pt x="88095" y="626586"/>
                    <a:pt x="79936" y="607548"/>
                  </a:cubicBezTo>
                  <a:cubicBezTo>
                    <a:pt x="71777" y="585791"/>
                    <a:pt x="66337" y="566754"/>
                    <a:pt x="63618" y="542277"/>
                  </a:cubicBezTo>
                  <a:cubicBezTo>
                    <a:pt x="60898" y="517800"/>
                    <a:pt x="58178" y="493323"/>
                    <a:pt x="58178" y="471566"/>
                  </a:cubicBezTo>
                  <a:cubicBezTo>
                    <a:pt x="58178" y="447089"/>
                    <a:pt x="58178" y="425332"/>
                    <a:pt x="60898" y="400855"/>
                  </a:cubicBezTo>
                  <a:cubicBezTo>
                    <a:pt x="63618" y="379098"/>
                    <a:pt x="60898" y="357340"/>
                    <a:pt x="66337" y="335583"/>
                  </a:cubicBezTo>
                  <a:cubicBezTo>
                    <a:pt x="69057" y="313826"/>
                    <a:pt x="77216" y="289349"/>
                    <a:pt x="85375" y="267592"/>
                  </a:cubicBezTo>
                  <a:cubicBezTo>
                    <a:pt x="93534" y="243115"/>
                    <a:pt x="98973" y="221357"/>
                    <a:pt x="109852" y="199600"/>
                  </a:cubicBezTo>
                  <a:cubicBezTo>
                    <a:pt x="118011" y="177843"/>
                    <a:pt x="131609" y="161525"/>
                    <a:pt x="145207" y="145207"/>
                  </a:cubicBezTo>
                  <a:cubicBezTo>
                    <a:pt x="158806" y="128889"/>
                    <a:pt x="172404" y="109852"/>
                    <a:pt x="188722" y="96253"/>
                  </a:cubicBezTo>
                  <a:cubicBezTo>
                    <a:pt x="205040" y="82655"/>
                    <a:pt x="224077" y="77216"/>
                    <a:pt x="243115" y="71776"/>
                  </a:cubicBezTo>
                  <a:cubicBezTo>
                    <a:pt x="256713" y="69057"/>
                    <a:pt x="273031" y="63617"/>
                    <a:pt x="286630" y="63617"/>
                  </a:cubicBezTo>
                  <a:cubicBezTo>
                    <a:pt x="292069" y="63617"/>
                    <a:pt x="297508" y="63617"/>
                    <a:pt x="305667" y="66337"/>
                  </a:cubicBezTo>
                  <a:cubicBezTo>
                    <a:pt x="313826" y="69057"/>
                    <a:pt x="319266" y="74496"/>
                    <a:pt x="324705" y="79936"/>
                  </a:cubicBezTo>
                  <a:cubicBezTo>
                    <a:pt x="332864" y="85375"/>
                    <a:pt x="332864" y="93534"/>
                    <a:pt x="341023" y="101693"/>
                  </a:cubicBezTo>
                  <a:cubicBezTo>
                    <a:pt x="346462" y="107132"/>
                    <a:pt x="349182" y="118011"/>
                    <a:pt x="354621" y="123450"/>
                  </a:cubicBezTo>
                  <a:cubicBezTo>
                    <a:pt x="354621" y="115291"/>
                    <a:pt x="354621" y="101693"/>
                    <a:pt x="354621" y="98973"/>
                  </a:cubicBezTo>
                  <a:cubicBezTo>
                    <a:pt x="354621" y="90814"/>
                    <a:pt x="354621" y="79936"/>
                    <a:pt x="360060" y="74496"/>
                  </a:cubicBezTo>
                  <a:cubicBezTo>
                    <a:pt x="362780" y="71776"/>
                    <a:pt x="362780" y="69057"/>
                    <a:pt x="365500" y="63617"/>
                  </a:cubicBezTo>
                  <a:cubicBezTo>
                    <a:pt x="368219" y="60898"/>
                    <a:pt x="370939" y="58178"/>
                    <a:pt x="373659" y="58178"/>
                  </a:cubicBezTo>
                  <a:cubicBezTo>
                    <a:pt x="376378" y="58178"/>
                    <a:pt x="379098" y="60898"/>
                    <a:pt x="381818" y="63617"/>
                  </a:cubicBezTo>
                  <a:cubicBezTo>
                    <a:pt x="384537" y="69057"/>
                    <a:pt x="387257" y="77216"/>
                    <a:pt x="389977" y="82655"/>
                  </a:cubicBezTo>
                  <a:cubicBezTo>
                    <a:pt x="389977" y="90814"/>
                    <a:pt x="392696" y="107132"/>
                    <a:pt x="392696" y="126170"/>
                  </a:cubicBezTo>
                  <a:cubicBezTo>
                    <a:pt x="392696" y="150647"/>
                    <a:pt x="392696" y="177843"/>
                    <a:pt x="395416" y="186002"/>
                  </a:cubicBezTo>
                  <a:cubicBezTo>
                    <a:pt x="398136" y="205040"/>
                    <a:pt x="398136" y="215918"/>
                    <a:pt x="398136" y="237675"/>
                  </a:cubicBezTo>
                  <a:cubicBezTo>
                    <a:pt x="398136" y="240395"/>
                    <a:pt x="398136" y="243115"/>
                    <a:pt x="398136" y="243115"/>
                  </a:cubicBezTo>
                  <a:cubicBezTo>
                    <a:pt x="398136" y="248554"/>
                    <a:pt x="398136" y="251274"/>
                    <a:pt x="395416" y="256713"/>
                  </a:cubicBezTo>
                  <a:cubicBezTo>
                    <a:pt x="392696" y="267592"/>
                    <a:pt x="389977" y="278470"/>
                    <a:pt x="379098" y="278470"/>
                  </a:cubicBezTo>
                  <a:cubicBezTo>
                    <a:pt x="370939" y="278470"/>
                    <a:pt x="368219" y="275751"/>
                    <a:pt x="362780" y="273031"/>
                  </a:cubicBezTo>
                  <a:cubicBezTo>
                    <a:pt x="357341" y="270311"/>
                    <a:pt x="354621" y="262152"/>
                    <a:pt x="354621" y="256713"/>
                  </a:cubicBezTo>
                  <a:cubicBezTo>
                    <a:pt x="349182" y="237675"/>
                    <a:pt x="354621" y="232236"/>
                    <a:pt x="354621" y="213198"/>
                  </a:cubicBezTo>
                  <a:cubicBezTo>
                    <a:pt x="354621" y="210479"/>
                    <a:pt x="354621" y="207759"/>
                    <a:pt x="354621" y="205040"/>
                  </a:cubicBezTo>
                  <a:cubicBezTo>
                    <a:pt x="349182" y="186002"/>
                    <a:pt x="343742" y="169684"/>
                    <a:pt x="338303" y="147927"/>
                  </a:cubicBezTo>
                  <a:cubicBezTo>
                    <a:pt x="332864" y="131609"/>
                    <a:pt x="311107" y="107132"/>
                    <a:pt x="292069" y="107132"/>
                  </a:cubicBezTo>
                  <a:cubicBezTo>
                    <a:pt x="281190" y="107132"/>
                    <a:pt x="270312" y="115291"/>
                    <a:pt x="262153" y="120730"/>
                  </a:cubicBezTo>
                  <a:cubicBezTo>
                    <a:pt x="259433" y="123450"/>
                    <a:pt x="256713" y="126170"/>
                    <a:pt x="251274" y="131609"/>
                  </a:cubicBezTo>
                  <a:cubicBezTo>
                    <a:pt x="248554" y="134329"/>
                    <a:pt x="243115" y="137048"/>
                    <a:pt x="240395" y="139768"/>
                  </a:cubicBezTo>
                  <a:cubicBezTo>
                    <a:pt x="237676" y="145207"/>
                    <a:pt x="240395" y="156086"/>
                    <a:pt x="237676" y="164245"/>
                  </a:cubicBezTo>
                  <a:cubicBezTo>
                    <a:pt x="232236" y="175123"/>
                    <a:pt x="229517" y="186002"/>
                    <a:pt x="226797" y="196881"/>
                  </a:cubicBezTo>
                  <a:cubicBezTo>
                    <a:pt x="221358" y="218638"/>
                    <a:pt x="218638" y="237675"/>
                    <a:pt x="213199" y="259433"/>
                  </a:cubicBezTo>
                  <a:cubicBezTo>
                    <a:pt x="210479" y="281190"/>
                    <a:pt x="207759" y="302947"/>
                    <a:pt x="207759" y="324704"/>
                  </a:cubicBezTo>
                  <a:cubicBezTo>
                    <a:pt x="207759" y="327424"/>
                    <a:pt x="207759" y="332863"/>
                    <a:pt x="207759" y="335583"/>
                  </a:cubicBezTo>
                  <a:cubicBezTo>
                    <a:pt x="207759" y="341022"/>
                    <a:pt x="205040" y="343742"/>
                    <a:pt x="205040" y="349181"/>
                  </a:cubicBezTo>
                  <a:cubicBezTo>
                    <a:pt x="205040" y="354621"/>
                    <a:pt x="207759" y="362779"/>
                    <a:pt x="207759" y="368219"/>
                  </a:cubicBezTo>
                  <a:cubicBezTo>
                    <a:pt x="207759" y="370939"/>
                    <a:pt x="207759" y="373658"/>
                    <a:pt x="207759" y="376378"/>
                  </a:cubicBezTo>
                  <a:cubicBezTo>
                    <a:pt x="205040" y="381817"/>
                    <a:pt x="205040" y="384537"/>
                    <a:pt x="205040" y="387256"/>
                  </a:cubicBezTo>
                  <a:cubicBezTo>
                    <a:pt x="205040" y="389976"/>
                    <a:pt x="205040" y="392696"/>
                    <a:pt x="205040" y="395415"/>
                  </a:cubicBezTo>
                  <a:cubicBezTo>
                    <a:pt x="205040" y="398135"/>
                    <a:pt x="205040" y="403574"/>
                    <a:pt x="205040" y="406294"/>
                  </a:cubicBezTo>
                  <a:cubicBezTo>
                    <a:pt x="205040" y="411733"/>
                    <a:pt x="205040" y="417173"/>
                    <a:pt x="205040" y="425332"/>
                  </a:cubicBezTo>
                  <a:cubicBezTo>
                    <a:pt x="205040" y="449809"/>
                    <a:pt x="213199" y="471566"/>
                    <a:pt x="213199" y="493323"/>
                  </a:cubicBezTo>
                  <a:cubicBezTo>
                    <a:pt x="213199" y="517800"/>
                    <a:pt x="215919" y="539557"/>
                    <a:pt x="221358" y="561314"/>
                  </a:cubicBezTo>
                  <a:cubicBezTo>
                    <a:pt x="224077" y="572193"/>
                    <a:pt x="224077" y="580352"/>
                    <a:pt x="226797" y="591231"/>
                  </a:cubicBezTo>
                  <a:cubicBezTo>
                    <a:pt x="229517" y="599390"/>
                    <a:pt x="237676" y="607548"/>
                    <a:pt x="240395" y="618427"/>
                  </a:cubicBezTo>
                  <a:cubicBezTo>
                    <a:pt x="248554" y="637465"/>
                    <a:pt x="262153" y="651063"/>
                    <a:pt x="283910" y="651063"/>
                  </a:cubicBezTo>
                  <a:cubicBezTo>
                    <a:pt x="302948" y="651063"/>
                    <a:pt x="330144" y="629306"/>
                    <a:pt x="338303" y="612988"/>
                  </a:cubicBezTo>
                  <a:cubicBezTo>
                    <a:pt x="346462" y="599390"/>
                    <a:pt x="351901" y="591231"/>
                    <a:pt x="354621" y="577632"/>
                  </a:cubicBezTo>
                  <a:cubicBezTo>
                    <a:pt x="354621" y="550436"/>
                    <a:pt x="354621" y="517800"/>
                    <a:pt x="357341" y="509641"/>
                  </a:cubicBezTo>
                  <a:cubicBezTo>
                    <a:pt x="357341" y="501482"/>
                    <a:pt x="357341" y="490603"/>
                    <a:pt x="362780" y="485164"/>
                  </a:cubicBezTo>
                  <a:cubicBezTo>
                    <a:pt x="365500" y="482444"/>
                    <a:pt x="365500" y="479725"/>
                    <a:pt x="368219" y="474286"/>
                  </a:cubicBezTo>
                  <a:cubicBezTo>
                    <a:pt x="370939" y="471566"/>
                    <a:pt x="373659" y="468846"/>
                    <a:pt x="376378" y="468846"/>
                  </a:cubicBezTo>
                  <a:cubicBezTo>
                    <a:pt x="379098" y="468846"/>
                    <a:pt x="381818" y="471566"/>
                    <a:pt x="384537" y="474286"/>
                  </a:cubicBezTo>
                  <a:cubicBezTo>
                    <a:pt x="387257" y="479725"/>
                    <a:pt x="389977" y="487884"/>
                    <a:pt x="392696" y="493323"/>
                  </a:cubicBezTo>
                  <a:cubicBezTo>
                    <a:pt x="392696" y="501482"/>
                    <a:pt x="395416" y="539557"/>
                    <a:pt x="395416" y="558595"/>
                  </a:cubicBezTo>
                  <a:cubicBezTo>
                    <a:pt x="395416" y="583072"/>
                    <a:pt x="395416" y="610268"/>
                    <a:pt x="398136" y="618427"/>
                  </a:cubicBezTo>
                  <a:cubicBezTo>
                    <a:pt x="398136" y="648343"/>
                    <a:pt x="400855" y="659222"/>
                    <a:pt x="400855" y="678260"/>
                  </a:cubicBezTo>
                </a:path>
              </a:pathLst>
            </a:custGeom>
            <a:grpFill/>
            <a:ln w="27168" cap="flat">
              <a:noFill/>
              <a:prstDash val="solid"/>
              <a:miter/>
            </a:ln>
          </p:spPr>
          <p:txBody>
            <a:bodyPr rtlCol="0" anchor="ctr"/>
            <a:lstStyle/>
            <a:p>
              <a:endParaRPr/>
            </a:p>
          </p:txBody>
        </p:sp>
        <p:sp>
          <p:nvSpPr>
            <p:cNvPr id="41" name="Freeform: Shape 40">
              <a:extLst>
                <a:ext uri="{FF2B5EF4-FFF2-40B4-BE49-F238E27FC236}">
                  <a16:creationId xmlns:a16="http://schemas.microsoft.com/office/drawing/2014/main" id="{FF9C0273-E1F4-49D7-992B-B560253BF396}"/>
                </a:ext>
              </a:extLst>
            </p:cNvPr>
            <p:cNvSpPr/>
            <p:nvPr/>
          </p:nvSpPr>
          <p:spPr>
            <a:xfrm>
              <a:off x="3829459" y="4200317"/>
              <a:ext cx="598325" cy="761503"/>
            </a:xfrm>
            <a:custGeom>
              <a:avLst/>
              <a:gdLst>
                <a:gd name="connsiteX0" fmla="*/ 360060 w 598324"/>
                <a:gd name="connsiteY0" fmla="*/ 332863 h 761503"/>
                <a:gd name="connsiteX1" fmla="*/ 341023 w 598324"/>
                <a:gd name="connsiteY1" fmla="*/ 370939 h 761503"/>
                <a:gd name="connsiteX2" fmla="*/ 376378 w 598324"/>
                <a:gd name="connsiteY2" fmla="*/ 389976 h 761503"/>
                <a:gd name="connsiteX3" fmla="*/ 425332 w 598324"/>
                <a:gd name="connsiteY3" fmla="*/ 433491 h 761503"/>
                <a:gd name="connsiteX4" fmla="*/ 438930 w 598324"/>
                <a:gd name="connsiteY4" fmla="*/ 463407 h 761503"/>
                <a:gd name="connsiteX5" fmla="*/ 449809 w 598324"/>
                <a:gd name="connsiteY5" fmla="*/ 498762 h 761503"/>
                <a:gd name="connsiteX6" fmla="*/ 457968 w 598324"/>
                <a:gd name="connsiteY6" fmla="*/ 528679 h 761503"/>
                <a:gd name="connsiteX7" fmla="*/ 466127 w 598324"/>
                <a:gd name="connsiteY7" fmla="*/ 564034 h 761503"/>
                <a:gd name="connsiteX8" fmla="*/ 471566 w 598324"/>
                <a:gd name="connsiteY8" fmla="*/ 593950 h 761503"/>
                <a:gd name="connsiteX9" fmla="*/ 479725 w 598324"/>
                <a:gd name="connsiteY9" fmla="*/ 607548 h 761503"/>
                <a:gd name="connsiteX10" fmla="*/ 487884 w 598324"/>
                <a:gd name="connsiteY10" fmla="*/ 623867 h 761503"/>
                <a:gd name="connsiteX11" fmla="*/ 501482 w 598324"/>
                <a:gd name="connsiteY11" fmla="*/ 651063 h 761503"/>
                <a:gd name="connsiteX12" fmla="*/ 523240 w 598324"/>
                <a:gd name="connsiteY12" fmla="*/ 670101 h 761503"/>
                <a:gd name="connsiteX13" fmla="*/ 534119 w 598324"/>
                <a:gd name="connsiteY13" fmla="*/ 686418 h 761503"/>
                <a:gd name="connsiteX14" fmla="*/ 531399 w 598324"/>
                <a:gd name="connsiteY14" fmla="*/ 694578 h 761503"/>
                <a:gd name="connsiteX15" fmla="*/ 498763 w 598324"/>
                <a:gd name="connsiteY15" fmla="*/ 708176 h 761503"/>
                <a:gd name="connsiteX16" fmla="*/ 449809 w 598324"/>
                <a:gd name="connsiteY16" fmla="*/ 700017 h 761503"/>
                <a:gd name="connsiteX17" fmla="*/ 400855 w 598324"/>
                <a:gd name="connsiteY17" fmla="*/ 667381 h 761503"/>
                <a:gd name="connsiteX18" fmla="*/ 381817 w 598324"/>
                <a:gd name="connsiteY18" fmla="*/ 642904 h 761503"/>
                <a:gd name="connsiteX19" fmla="*/ 368219 w 598324"/>
                <a:gd name="connsiteY19" fmla="*/ 610268 h 761503"/>
                <a:gd name="connsiteX20" fmla="*/ 349182 w 598324"/>
                <a:gd name="connsiteY20" fmla="*/ 550436 h 761503"/>
                <a:gd name="connsiteX21" fmla="*/ 338303 w 598324"/>
                <a:gd name="connsiteY21" fmla="*/ 504202 h 761503"/>
                <a:gd name="connsiteX22" fmla="*/ 330144 w 598324"/>
                <a:gd name="connsiteY22" fmla="*/ 477005 h 761503"/>
                <a:gd name="connsiteX23" fmla="*/ 321985 w 598324"/>
                <a:gd name="connsiteY23" fmla="*/ 455248 h 761503"/>
                <a:gd name="connsiteX24" fmla="*/ 305667 w 598324"/>
                <a:gd name="connsiteY24" fmla="*/ 436210 h 761503"/>
                <a:gd name="connsiteX25" fmla="*/ 294788 w 598324"/>
                <a:gd name="connsiteY25" fmla="*/ 441650 h 761503"/>
                <a:gd name="connsiteX26" fmla="*/ 278471 w 598324"/>
                <a:gd name="connsiteY26" fmla="*/ 463407 h 761503"/>
                <a:gd name="connsiteX27" fmla="*/ 264872 w 598324"/>
                <a:gd name="connsiteY27" fmla="*/ 496043 h 761503"/>
                <a:gd name="connsiteX28" fmla="*/ 262153 w 598324"/>
                <a:gd name="connsiteY28" fmla="*/ 517800 h 761503"/>
                <a:gd name="connsiteX29" fmla="*/ 262153 w 598324"/>
                <a:gd name="connsiteY29" fmla="*/ 523239 h 761503"/>
                <a:gd name="connsiteX30" fmla="*/ 262153 w 598324"/>
                <a:gd name="connsiteY30" fmla="*/ 553155 h 761503"/>
                <a:gd name="connsiteX31" fmla="*/ 262153 w 598324"/>
                <a:gd name="connsiteY31" fmla="*/ 629306 h 761503"/>
                <a:gd name="connsiteX32" fmla="*/ 259433 w 598324"/>
                <a:gd name="connsiteY32" fmla="*/ 659222 h 761503"/>
                <a:gd name="connsiteX33" fmla="*/ 283910 w 598324"/>
                <a:gd name="connsiteY33" fmla="*/ 659222 h 761503"/>
                <a:gd name="connsiteX34" fmla="*/ 321985 w 598324"/>
                <a:gd name="connsiteY34" fmla="*/ 675540 h 761503"/>
                <a:gd name="connsiteX35" fmla="*/ 316546 w 598324"/>
                <a:gd name="connsiteY35" fmla="*/ 691858 h 761503"/>
                <a:gd name="connsiteX36" fmla="*/ 300228 w 598324"/>
                <a:gd name="connsiteY36" fmla="*/ 700017 h 761503"/>
                <a:gd name="connsiteX37" fmla="*/ 278471 w 598324"/>
                <a:gd name="connsiteY37" fmla="*/ 702736 h 761503"/>
                <a:gd name="connsiteX38" fmla="*/ 243115 w 598324"/>
                <a:gd name="connsiteY38" fmla="*/ 702736 h 761503"/>
                <a:gd name="connsiteX39" fmla="*/ 221358 w 598324"/>
                <a:gd name="connsiteY39" fmla="*/ 710895 h 761503"/>
                <a:gd name="connsiteX40" fmla="*/ 194161 w 598324"/>
                <a:gd name="connsiteY40" fmla="*/ 702736 h 761503"/>
                <a:gd name="connsiteX41" fmla="*/ 177843 w 598324"/>
                <a:gd name="connsiteY41" fmla="*/ 702736 h 761503"/>
                <a:gd name="connsiteX42" fmla="*/ 126170 w 598324"/>
                <a:gd name="connsiteY42" fmla="*/ 702736 h 761503"/>
                <a:gd name="connsiteX43" fmla="*/ 101693 w 598324"/>
                <a:gd name="connsiteY43" fmla="*/ 702736 h 761503"/>
                <a:gd name="connsiteX44" fmla="*/ 74496 w 598324"/>
                <a:gd name="connsiteY44" fmla="*/ 697297 h 761503"/>
                <a:gd name="connsiteX45" fmla="*/ 58178 w 598324"/>
                <a:gd name="connsiteY45" fmla="*/ 680979 h 761503"/>
                <a:gd name="connsiteX46" fmla="*/ 63617 w 598324"/>
                <a:gd name="connsiteY46" fmla="*/ 672820 h 761503"/>
                <a:gd name="connsiteX47" fmla="*/ 85375 w 598324"/>
                <a:gd name="connsiteY47" fmla="*/ 664661 h 761503"/>
                <a:gd name="connsiteX48" fmla="*/ 128889 w 598324"/>
                <a:gd name="connsiteY48" fmla="*/ 659222 h 761503"/>
                <a:gd name="connsiteX49" fmla="*/ 147927 w 598324"/>
                <a:gd name="connsiteY49" fmla="*/ 659222 h 761503"/>
                <a:gd name="connsiteX50" fmla="*/ 145207 w 598324"/>
                <a:gd name="connsiteY50" fmla="*/ 653783 h 761503"/>
                <a:gd name="connsiteX51" fmla="*/ 131609 w 598324"/>
                <a:gd name="connsiteY51" fmla="*/ 585791 h 761503"/>
                <a:gd name="connsiteX52" fmla="*/ 134329 w 598324"/>
                <a:gd name="connsiteY52" fmla="*/ 498762 h 761503"/>
                <a:gd name="connsiteX53" fmla="*/ 137048 w 598324"/>
                <a:gd name="connsiteY53" fmla="*/ 406294 h 761503"/>
                <a:gd name="connsiteX54" fmla="*/ 134329 w 598324"/>
                <a:gd name="connsiteY54" fmla="*/ 327424 h 761503"/>
                <a:gd name="connsiteX55" fmla="*/ 137048 w 598324"/>
                <a:gd name="connsiteY55" fmla="*/ 253993 h 761503"/>
                <a:gd name="connsiteX56" fmla="*/ 139768 w 598324"/>
                <a:gd name="connsiteY56" fmla="*/ 207759 h 761503"/>
                <a:gd name="connsiteX57" fmla="*/ 137048 w 598324"/>
                <a:gd name="connsiteY57" fmla="*/ 172404 h 761503"/>
                <a:gd name="connsiteX58" fmla="*/ 137048 w 598324"/>
                <a:gd name="connsiteY58" fmla="*/ 112571 h 761503"/>
                <a:gd name="connsiteX59" fmla="*/ 126170 w 598324"/>
                <a:gd name="connsiteY59" fmla="*/ 112571 h 761503"/>
                <a:gd name="connsiteX60" fmla="*/ 101693 w 598324"/>
                <a:gd name="connsiteY60" fmla="*/ 112571 h 761503"/>
                <a:gd name="connsiteX61" fmla="*/ 74496 w 598324"/>
                <a:gd name="connsiteY61" fmla="*/ 107132 h 761503"/>
                <a:gd name="connsiteX62" fmla="*/ 58178 w 598324"/>
                <a:gd name="connsiteY62" fmla="*/ 90814 h 761503"/>
                <a:gd name="connsiteX63" fmla="*/ 63617 w 598324"/>
                <a:gd name="connsiteY63" fmla="*/ 82655 h 761503"/>
                <a:gd name="connsiteX64" fmla="*/ 85375 w 598324"/>
                <a:gd name="connsiteY64" fmla="*/ 74496 h 761503"/>
                <a:gd name="connsiteX65" fmla="*/ 137048 w 598324"/>
                <a:gd name="connsiteY65" fmla="*/ 69057 h 761503"/>
                <a:gd name="connsiteX66" fmla="*/ 145207 w 598324"/>
                <a:gd name="connsiteY66" fmla="*/ 69057 h 761503"/>
                <a:gd name="connsiteX67" fmla="*/ 169684 w 598324"/>
                <a:gd name="connsiteY67" fmla="*/ 58178 h 761503"/>
                <a:gd name="connsiteX68" fmla="*/ 177843 w 598324"/>
                <a:gd name="connsiteY68" fmla="*/ 58178 h 761503"/>
                <a:gd name="connsiteX69" fmla="*/ 205040 w 598324"/>
                <a:gd name="connsiteY69" fmla="*/ 66337 h 761503"/>
                <a:gd name="connsiteX70" fmla="*/ 286629 w 598324"/>
                <a:gd name="connsiteY70" fmla="*/ 63617 h 761503"/>
                <a:gd name="connsiteX71" fmla="*/ 324705 w 598324"/>
                <a:gd name="connsiteY71" fmla="*/ 79936 h 761503"/>
                <a:gd name="connsiteX72" fmla="*/ 319265 w 598324"/>
                <a:gd name="connsiteY72" fmla="*/ 96253 h 761503"/>
                <a:gd name="connsiteX73" fmla="*/ 302948 w 598324"/>
                <a:gd name="connsiteY73" fmla="*/ 104412 h 761503"/>
                <a:gd name="connsiteX74" fmla="*/ 278471 w 598324"/>
                <a:gd name="connsiteY74" fmla="*/ 112571 h 761503"/>
                <a:gd name="connsiteX75" fmla="*/ 232236 w 598324"/>
                <a:gd name="connsiteY75" fmla="*/ 112571 h 761503"/>
                <a:gd name="connsiteX76" fmla="*/ 240395 w 598324"/>
                <a:gd name="connsiteY76" fmla="*/ 137048 h 761503"/>
                <a:gd name="connsiteX77" fmla="*/ 240395 w 598324"/>
                <a:gd name="connsiteY77" fmla="*/ 150647 h 761503"/>
                <a:gd name="connsiteX78" fmla="*/ 243115 w 598324"/>
                <a:gd name="connsiteY78" fmla="*/ 158805 h 761503"/>
                <a:gd name="connsiteX79" fmla="*/ 248554 w 598324"/>
                <a:gd name="connsiteY79" fmla="*/ 188722 h 761503"/>
                <a:gd name="connsiteX80" fmla="*/ 248554 w 598324"/>
                <a:gd name="connsiteY80" fmla="*/ 199600 h 761503"/>
                <a:gd name="connsiteX81" fmla="*/ 248554 w 598324"/>
                <a:gd name="connsiteY81" fmla="*/ 221357 h 761503"/>
                <a:gd name="connsiteX82" fmla="*/ 253994 w 598324"/>
                <a:gd name="connsiteY82" fmla="*/ 264872 h 761503"/>
                <a:gd name="connsiteX83" fmla="*/ 262153 w 598324"/>
                <a:gd name="connsiteY83" fmla="*/ 297508 h 761503"/>
                <a:gd name="connsiteX84" fmla="*/ 264872 w 598324"/>
                <a:gd name="connsiteY84" fmla="*/ 324704 h 761503"/>
                <a:gd name="connsiteX85" fmla="*/ 264872 w 598324"/>
                <a:gd name="connsiteY85" fmla="*/ 332863 h 761503"/>
                <a:gd name="connsiteX86" fmla="*/ 264872 w 598324"/>
                <a:gd name="connsiteY86" fmla="*/ 351901 h 761503"/>
                <a:gd name="connsiteX87" fmla="*/ 262153 w 598324"/>
                <a:gd name="connsiteY87" fmla="*/ 370939 h 761503"/>
                <a:gd name="connsiteX88" fmla="*/ 267592 w 598324"/>
                <a:gd name="connsiteY88" fmla="*/ 384537 h 761503"/>
                <a:gd name="connsiteX89" fmla="*/ 278471 w 598324"/>
                <a:gd name="connsiteY89" fmla="*/ 370939 h 761503"/>
                <a:gd name="connsiteX90" fmla="*/ 297508 w 598324"/>
                <a:gd name="connsiteY90" fmla="*/ 332863 h 761503"/>
                <a:gd name="connsiteX91" fmla="*/ 311106 w 598324"/>
                <a:gd name="connsiteY91" fmla="*/ 305667 h 761503"/>
                <a:gd name="connsiteX92" fmla="*/ 335583 w 598324"/>
                <a:gd name="connsiteY92" fmla="*/ 259433 h 761503"/>
                <a:gd name="connsiteX93" fmla="*/ 354621 w 598324"/>
                <a:gd name="connsiteY93" fmla="*/ 224077 h 761503"/>
                <a:gd name="connsiteX94" fmla="*/ 381817 w 598324"/>
                <a:gd name="connsiteY94" fmla="*/ 172404 h 761503"/>
                <a:gd name="connsiteX95" fmla="*/ 409014 w 598324"/>
                <a:gd name="connsiteY95" fmla="*/ 118011 h 761503"/>
                <a:gd name="connsiteX96" fmla="*/ 411734 w 598324"/>
                <a:gd name="connsiteY96" fmla="*/ 115291 h 761503"/>
                <a:gd name="connsiteX97" fmla="*/ 398136 w 598324"/>
                <a:gd name="connsiteY97" fmla="*/ 115291 h 761503"/>
                <a:gd name="connsiteX98" fmla="*/ 379098 w 598324"/>
                <a:gd name="connsiteY98" fmla="*/ 109852 h 761503"/>
                <a:gd name="connsiteX99" fmla="*/ 368219 w 598324"/>
                <a:gd name="connsiteY99" fmla="*/ 93534 h 761503"/>
                <a:gd name="connsiteX100" fmla="*/ 370939 w 598324"/>
                <a:gd name="connsiteY100" fmla="*/ 85375 h 761503"/>
                <a:gd name="connsiteX101" fmla="*/ 387257 w 598324"/>
                <a:gd name="connsiteY101" fmla="*/ 77216 h 761503"/>
                <a:gd name="connsiteX102" fmla="*/ 422612 w 598324"/>
                <a:gd name="connsiteY102" fmla="*/ 71776 h 761503"/>
                <a:gd name="connsiteX103" fmla="*/ 436211 w 598324"/>
                <a:gd name="connsiteY103" fmla="*/ 71776 h 761503"/>
                <a:gd name="connsiteX104" fmla="*/ 438930 w 598324"/>
                <a:gd name="connsiteY104" fmla="*/ 69057 h 761503"/>
                <a:gd name="connsiteX105" fmla="*/ 452529 w 598324"/>
                <a:gd name="connsiteY105" fmla="*/ 66337 h 761503"/>
                <a:gd name="connsiteX106" fmla="*/ 466127 w 598324"/>
                <a:gd name="connsiteY106" fmla="*/ 69057 h 761503"/>
                <a:gd name="connsiteX107" fmla="*/ 471566 w 598324"/>
                <a:gd name="connsiteY107" fmla="*/ 71776 h 761503"/>
                <a:gd name="connsiteX108" fmla="*/ 515081 w 598324"/>
                <a:gd name="connsiteY108" fmla="*/ 71776 h 761503"/>
                <a:gd name="connsiteX109" fmla="*/ 542277 w 598324"/>
                <a:gd name="connsiteY109" fmla="*/ 88094 h 761503"/>
                <a:gd name="connsiteX110" fmla="*/ 536838 w 598324"/>
                <a:gd name="connsiteY110" fmla="*/ 104412 h 761503"/>
                <a:gd name="connsiteX111" fmla="*/ 525959 w 598324"/>
                <a:gd name="connsiteY111" fmla="*/ 112571 h 761503"/>
                <a:gd name="connsiteX112" fmla="*/ 509642 w 598324"/>
                <a:gd name="connsiteY112" fmla="*/ 115291 h 761503"/>
                <a:gd name="connsiteX113" fmla="*/ 468847 w 598324"/>
                <a:gd name="connsiteY113" fmla="*/ 115291 h 761503"/>
                <a:gd name="connsiteX114" fmla="*/ 457968 w 598324"/>
                <a:gd name="connsiteY114" fmla="*/ 137048 h 761503"/>
                <a:gd name="connsiteX115" fmla="*/ 430771 w 598324"/>
                <a:gd name="connsiteY115" fmla="*/ 194161 h 761503"/>
                <a:gd name="connsiteX116" fmla="*/ 400855 w 598324"/>
                <a:gd name="connsiteY116" fmla="*/ 262152 h 761503"/>
                <a:gd name="connsiteX117" fmla="*/ 360060 w 598324"/>
                <a:gd name="connsiteY117" fmla="*/ 332863 h 76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598324" h="761503">
                  <a:moveTo>
                    <a:pt x="360060" y="332863"/>
                  </a:moveTo>
                  <a:cubicBezTo>
                    <a:pt x="351901" y="343742"/>
                    <a:pt x="341023" y="357340"/>
                    <a:pt x="341023" y="370939"/>
                  </a:cubicBezTo>
                  <a:cubicBezTo>
                    <a:pt x="341023" y="379098"/>
                    <a:pt x="357341" y="381817"/>
                    <a:pt x="376378" y="389976"/>
                  </a:cubicBezTo>
                  <a:cubicBezTo>
                    <a:pt x="395416" y="398135"/>
                    <a:pt x="417173" y="417173"/>
                    <a:pt x="425332" y="433491"/>
                  </a:cubicBezTo>
                  <a:cubicBezTo>
                    <a:pt x="430771" y="444369"/>
                    <a:pt x="436211" y="452528"/>
                    <a:pt x="438930" y="463407"/>
                  </a:cubicBezTo>
                  <a:cubicBezTo>
                    <a:pt x="444370" y="474286"/>
                    <a:pt x="447089" y="487884"/>
                    <a:pt x="449809" y="498762"/>
                  </a:cubicBezTo>
                  <a:cubicBezTo>
                    <a:pt x="452529" y="512361"/>
                    <a:pt x="452529" y="517800"/>
                    <a:pt x="457968" y="528679"/>
                  </a:cubicBezTo>
                  <a:cubicBezTo>
                    <a:pt x="463407" y="539557"/>
                    <a:pt x="463407" y="553155"/>
                    <a:pt x="466127" y="564034"/>
                  </a:cubicBezTo>
                  <a:cubicBezTo>
                    <a:pt x="468847" y="572193"/>
                    <a:pt x="468847" y="585791"/>
                    <a:pt x="471566" y="593950"/>
                  </a:cubicBezTo>
                  <a:cubicBezTo>
                    <a:pt x="474286" y="599390"/>
                    <a:pt x="477006" y="602109"/>
                    <a:pt x="479725" y="607548"/>
                  </a:cubicBezTo>
                  <a:cubicBezTo>
                    <a:pt x="482445" y="612988"/>
                    <a:pt x="487884" y="618427"/>
                    <a:pt x="487884" y="623867"/>
                  </a:cubicBezTo>
                  <a:cubicBezTo>
                    <a:pt x="490604" y="634745"/>
                    <a:pt x="496043" y="642904"/>
                    <a:pt x="501482" y="651063"/>
                  </a:cubicBezTo>
                  <a:cubicBezTo>
                    <a:pt x="506922" y="661942"/>
                    <a:pt x="512361" y="664661"/>
                    <a:pt x="523240" y="670101"/>
                  </a:cubicBezTo>
                  <a:cubicBezTo>
                    <a:pt x="528679" y="672820"/>
                    <a:pt x="534119" y="680979"/>
                    <a:pt x="534119" y="686418"/>
                  </a:cubicBezTo>
                  <a:cubicBezTo>
                    <a:pt x="534119" y="689138"/>
                    <a:pt x="534119" y="691858"/>
                    <a:pt x="531399" y="694578"/>
                  </a:cubicBezTo>
                  <a:cubicBezTo>
                    <a:pt x="525959" y="702736"/>
                    <a:pt x="512361" y="708176"/>
                    <a:pt x="498763" y="708176"/>
                  </a:cubicBezTo>
                  <a:cubicBezTo>
                    <a:pt x="485165" y="708176"/>
                    <a:pt x="466127" y="705456"/>
                    <a:pt x="449809" y="700017"/>
                  </a:cubicBezTo>
                  <a:cubicBezTo>
                    <a:pt x="430771" y="694578"/>
                    <a:pt x="409014" y="675540"/>
                    <a:pt x="400855" y="667381"/>
                  </a:cubicBezTo>
                  <a:cubicBezTo>
                    <a:pt x="392696" y="659222"/>
                    <a:pt x="387257" y="651063"/>
                    <a:pt x="381817" y="642904"/>
                  </a:cubicBezTo>
                  <a:cubicBezTo>
                    <a:pt x="376378" y="632025"/>
                    <a:pt x="370939" y="623867"/>
                    <a:pt x="368219" y="610268"/>
                  </a:cubicBezTo>
                  <a:cubicBezTo>
                    <a:pt x="360060" y="588511"/>
                    <a:pt x="357341" y="574913"/>
                    <a:pt x="349182" y="550436"/>
                  </a:cubicBezTo>
                  <a:cubicBezTo>
                    <a:pt x="343742" y="534118"/>
                    <a:pt x="341023" y="520520"/>
                    <a:pt x="338303" y="504202"/>
                  </a:cubicBezTo>
                  <a:cubicBezTo>
                    <a:pt x="335583" y="493323"/>
                    <a:pt x="332864" y="485164"/>
                    <a:pt x="330144" y="477005"/>
                  </a:cubicBezTo>
                  <a:cubicBezTo>
                    <a:pt x="327424" y="471566"/>
                    <a:pt x="324705" y="463407"/>
                    <a:pt x="321985" y="455248"/>
                  </a:cubicBezTo>
                  <a:cubicBezTo>
                    <a:pt x="316546" y="444369"/>
                    <a:pt x="311106" y="436210"/>
                    <a:pt x="305667" y="436210"/>
                  </a:cubicBezTo>
                  <a:cubicBezTo>
                    <a:pt x="302948" y="436210"/>
                    <a:pt x="300228" y="438930"/>
                    <a:pt x="294788" y="441650"/>
                  </a:cubicBezTo>
                  <a:cubicBezTo>
                    <a:pt x="289349" y="447089"/>
                    <a:pt x="283910" y="455248"/>
                    <a:pt x="278471" y="463407"/>
                  </a:cubicBezTo>
                  <a:cubicBezTo>
                    <a:pt x="270312" y="474286"/>
                    <a:pt x="267592" y="485164"/>
                    <a:pt x="264872" y="496043"/>
                  </a:cubicBezTo>
                  <a:cubicBezTo>
                    <a:pt x="264872" y="504202"/>
                    <a:pt x="262153" y="512361"/>
                    <a:pt x="262153" y="517800"/>
                  </a:cubicBezTo>
                  <a:cubicBezTo>
                    <a:pt x="262153" y="520520"/>
                    <a:pt x="262153" y="520520"/>
                    <a:pt x="262153" y="523239"/>
                  </a:cubicBezTo>
                  <a:cubicBezTo>
                    <a:pt x="262153" y="528679"/>
                    <a:pt x="262153" y="544997"/>
                    <a:pt x="262153" y="553155"/>
                  </a:cubicBezTo>
                  <a:cubicBezTo>
                    <a:pt x="262153" y="583072"/>
                    <a:pt x="264872" y="599390"/>
                    <a:pt x="262153" y="629306"/>
                  </a:cubicBezTo>
                  <a:cubicBezTo>
                    <a:pt x="262153" y="640184"/>
                    <a:pt x="262153" y="648343"/>
                    <a:pt x="259433" y="659222"/>
                  </a:cubicBezTo>
                  <a:cubicBezTo>
                    <a:pt x="270312" y="659222"/>
                    <a:pt x="278471" y="659222"/>
                    <a:pt x="283910" y="659222"/>
                  </a:cubicBezTo>
                  <a:cubicBezTo>
                    <a:pt x="297508" y="659222"/>
                    <a:pt x="321985" y="659222"/>
                    <a:pt x="321985" y="675540"/>
                  </a:cubicBezTo>
                  <a:cubicBezTo>
                    <a:pt x="321985" y="683699"/>
                    <a:pt x="319265" y="686418"/>
                    <a:pt x="316546" y="691858"/>
                  </a:cubicBezTo>
                  <a:cubicBezTo>
                    <a:pt x="311106" y="697297"/>
                    <a:pt x="305667" y="700017"/>
                    <a:pt x="300228" y="700017"/>
                  </a:cubicBezTo>
                  <a:cubicBezTo>
                    <a:pt x="292069" y="702736"/>
                    <a:pt x="283910" y="702736"/>
                    <a:pt x="278471" y="702736"/>
                  </a:cubicBezTo>
                  <a:cubicBezTo>
                    <a:pt x="275751" y="702736"/>
                    <a:pt x="259433" y="702736"/>
                    <a:pt x="243115" y="702736"/>
                  </a:cubicBezTo>
                  <a:cubicBezTo>
                    <a:pt x="237676" y="708176"/>
                    <a:pt x="229517" y="710895"/>
                    <a:pt x="221358" y="710895"/>
                  </a:cubicBezTo>
                  <a:cubicBezTo>
                    <a:pt x="213199" y="710895"/>
                    <a:pt x="202320" y="708176"/>
                    <a:pt x="194161" y="702736"/>
                  </a:cubicBezTo>
                  <a:cubicBezTo>
                    <a:pt x="186002" y="702736"/>
                    <a:pt x="180563" y="702736"/>
                    <a:pt x="177843" y="702736"/>
                  </a:cubicBezTo>
                  <a:cubicBezTo>
                    <a:pt x="164245" y="702736"/>
                    <a:pt x="139768" y="702736"/>
                    <a:pt x="126170" y="702736"/>
                  </a:cubicBezTo>
                  <a:cubicBezTo>
                    <a:pt x="118011" y="702736"/>
                    <a:pt x="109852" y="702736"/>
                    <a:pt x="101693" y="702736"/>
                  </a:cubicBezTo>
                  <a:cubicBezTo>
                    <a:pt x="93534" y="702736"/>
                    <a:pt x="82655" y="702736"/>
                    <a:pt x="74496" y="697297"/>
                  </a:cubicBezTo>
                  <a:cubicBezTo>
                    <a:pt x="66337" y="694578"/>
                    <a:pt x="58178" y="686418"/>
                    <a:pt x="58178" y="680979"/>
                  </a:cubicBezTo>
                  <a:cubicBezTo>
                    <a:pt x="58178" y="678260"/>
                    <a:pt x="58178" y="675540"/>
                    <a:pt x="63617" y="672820"/>
                  </a:cubicBezTo>
                  <a:cubicBezTo>
                    <a:pt x="69057" y="670101"/>
                    <a:pt x="79935" y="667381"/>
                    <a:pt x="85375" y="664661"/>
                  </a:cubicBezTo>
                  <a:cubicBezTo>
                    <a:pt x="104412" y="661942"/>
                    <a:pt x="123450" y="659222"/>
                    <a:pt x="128889" y="659222"/>
                  </a:cubicBezTo>
                  <a:cubicBezTo>
                    <a:pt x="134329" y="659222"/>
                    <a:pt x="139768" y="659222"/>
                    <a:pt x="147927" y="659222"/>
                  </a:cubicBezTo>
                  <a:cubicBezTo>
                    <a:pt x="147927" y="656502"/>
                    <a:pt x="145207" y="653783"/>
                    <a:pt x="145207" y="653783"/>
                  </a:cubicBezTo>
                  <a:cubicBezTo>
                    <a:pt x="131609" y="632025"/>
                    <a:pt x="131609" y="610268"/>
                    <a:pt x="131609" y="585791"/>
                  </a:cubicBezTo>
                  <a:cubicBezTo>
                    <a:pt x="131609" y="555875"/>
                    <a:pt x="131609" y="528679"/>
                    <a:pt x="134329" y="498762"/>
                  </a:cubicBezTo>
                  <a:cubicBezTo>
                    <a:pt x="134329" y="468846"/>
                    <a:pt x="137048" y="436210"/>
                    <a:pt x="137048" y="406294"/>
                  </a:cubicBezTo>
                  <a:cubicBezTo>
                    <a:pt x="137048" y="379098"/>
                    <a:pt x="134329" y="354621"/>
                    <a:pt x="134329" y="327424"/>
                  </a:cubicBezTo>
                  <a:cubicBezTo>
                    <a:pt x="134329" y="302947"/>
                    <a:pt x="137048" y="278470"/>
                    <a:pt x="137048" y="253993"/>
                  </a:cubicBezTo>
                  <a:cubicBezTo>
                    <a:pt x="137048" y="237675"/>
                    <a:pt x="139768" y="224077"/>
                    <a:pt x="139768" y="207759"/>
                  </a:cubicBezTo>
                  <a:cubicBezTo>
                    <a:pt x="139768" y="196881"/>
                    <a:pt x="137048" y="183282"/>
                    <a:pt x="137048" y="172404"/>
                  </a:cubicBezTo>
                  <a:cubicBezTo>
                    <a:pt x="137048" y="150647"/>
                    <a:pt x="137048" y="131609"/>
                    <a:pt x="137048" y="112571"/>
                  </a:cubicBezTo>
                  <a:cubicBezTo>
                    <a:pt x="134329" y="112571"/>
                    <a:pt x="137048" y="112571"/>
                    <a:pt x="126170" y="112571"/>
                  </a:cubicBezTo>
                  <a:cubicBezTo>
                    <a:pt x="118011" y="112571"/>
                    <a:pt x="109852" y="112571"/>
                    <a:pt x="101693" y="112571"/>
                  </a:cubicBezTo>
                  <a:cubicBezTo>
                    <a:pt x="93534" y="112571"/>
                    <a:pt x="82655" y="109852"/>
                    <a:pt x="74496" y="107132"/>
                  </a:cubicBezTo>
                  <a:cubicBezTo>
                    <a:pt x="66337" y="104412"/>
                    <a:pt x="58178" y="96253"/>
                    <a:pt x="58178" y="90814"/>
                  </a:cubicBezTo>
                  <a:cubicBezTo>
                    <a:pt x="58178" y="88094"/>
                    <a:pt x="58178" y="85375"/>
                    <a:pt x="63617" y="82655"/>
                  </a:cubicBezTo>
                  <a:cubicBezTo>
                    <a:pt x="69057" y="79936"/>
                    <a:pt x="79935" y="77216"/>
                    <a:pt x="85375" y="74496"/>
                  </a:cubicBezTo>
                  <a:cubicBezTo>
                    <a:pt x="104412" y="71776"/>
                    <a:pt x="128889" y="69057"/>
                    <a:pt x="137048" y="69057"/>
                  </a:cubicBezTo>
                  <a:cubicBezTo>
                    <a:pt x="137048" y="69057"/>
                    <a:pt x="139768" y="69057"/>
                    <a:pt x="145207" y="69057"/>
                  </a:cubicBezTo>
                  <a:cubicBezTo>
                    <a:pt x="150646" y="60898"/>
                    <a:pt x="158806" y="58178"/>
                    <a:pt x="169684" y="58178"/>
                  </a:cubicBezTo>
                  <a:cubicBezTo>
                    <a:pt x="172404" y="58178"/>
                    <a:pt x="175123" y="58178"/>
                    <a:pt x="177843" y="58178"/>
                  </a:cubicBezTo>
                  <a:cubicBezTo>
                    <a:pt x="186002" y="58178"/>
                    <a:pt x="196881" y="63617"/>
                    <a:pt x="205040" y="66337"/>
                  </a:cubicBezTo>
                  <a:cubicBezTo>
                    <a:pt x="237676" y="66337"/>
                    <a:pt x="273031" y="63617"/>
                    <a:pt x="286629" y="63617"/>
                  </a:cubicBezTo>
                  <a:cubicBezTo>
                    <a:pt x="300228" y="63617"/>
                    <a:pt x="324705" y="63617"/>
                    <a:pt x="324705" y="79936"/>
                  </a:cubicBezTo>
                  <a:cubicBezTo>
                    <a:pt x="324705" y="88094"/>
                    <a:pt x="321985" y="90814"/>
                    <a:pt x="319265" y="96253"/>
                  </a:cubicBezTo>
                  <a:cubicBezTo>
                    <a:pt x="313826" y="101693"/>
                    <a:pt x="308387" y="104412"/>
                    <a:pt x="302948" y="104412"/>
                  </a:cubicBezTo>
                  <a:cubicBezTo>
                    <a:pt x="289349" y="112571"/>
                    <a:pt x="283910" y="112571"/>
                    <a:pt x="278471" y="112571"/>
                  </a:cubicBezTo>
                  <a:cubicBezTo>
                    <a:pt x="273031" y="112571"/>
                    <a:pt x="253994" y="112571"/>
                    <a:pt x="232236" y="112571"/>
                  </a:cubicBezTo>
                  <a:cubicBezTo>
                    <a:pt x="237676" y="120730"/>
                    <a:pt x="240395" y="128889"/>
                    <a:pt x="240395" y="137048"/>
                  </a:cubicBezTo>
                  <a:cubicBezTo>
                    <a:pt x="240395" y="142487"/>
                    <a:pt x="240395" y="145207"/>
                    <a:pt x="240395" y="150647"/>
                  </a:cubicBezTo>
                  <a:cubicBezTo>
                    <a:pt x="240395" y="153366"/>
                    <a:pt x="240395" y="156086"/>
                    <a:pt x="243115" y="158805"/>
                  </a:cubicBezTo>
                  <a:cubicBezTo>
                    <a:pt x="245835" y="169684"/>
                    <a:pt x="245835" y="180563"/>
                    <a:pt x="248554" y="188722"/>
                  </a:cubicBezTo>
                  <a:cubicBezTo>
                    <a:pt x="248554" y="191441"/>
                    <a:pt x="248554" y="194161"/>
                    <a:pt x="248554" y="199600"/>
                  </a:cubicBezTo>
                  <a:cubicBezTo>
                    <a:pt x="248554" y="207759"/>
                    <a:pt x="248554" y="213198"/>
                    <a:pt x="248554" y="221357"/>
                  </a:cubicBezTo>
                  <a:cubicBezTo>
                    <a:pt x="248554" y="234956"/>
                    <a:pt x="251274" y="248554"/>
                    <a:pt x="253994" y="264872"/>
                  </a:cubicBezTo>
                  <a:cubicBezTo>
                    <a:pt x="256713" y="275751"/>
                    <a:pt x="259433" y="286629"/>
                    <a:pt x="262153" y="297508"/>
                  </a:cubicBezTo>
                  <a:cubicBezTo>
                    <a:pt x="264872" y="305667"/>
                    <a:pt x="264872" y="313826"/>
                    <a:pt x="264872" y="324704"/>
                  </a:cubicBezTo>
                  <a:cubicBezTo>
                    <a:pt x="264872" y="327424"/>
                    <a:pt x="264872" y="330144"/>
                    <a:pt x="264872" y="332863"/>
                  </a:cubicBezTo>
                  <a:cubicBezTo>
                    <a:pt x="264872" y="338303"/>
                    <a:pt x="264872" y="346462"/>
                    <a:pt x="264872" y="351901"/>
                  </a:cubicBezTo>
                  <a:cubicBezTo>
                    <a:pt x="264872" y="357340"/>
                    <a:pt x="262153" y="365499"/>
                    <a:pt x="262153" y="370939"/>
                  </a:cubicBezTo>
                  <a:cubicBezTo>
                    <a:pt x="262153" y="376378"/>
                    <a:pt x="264872" y="384537"/>
                    <a:pt x="267592" y="384537"/>
                  </a:cubicBezTo>
                  <a:cubicBezTo>
                    <a:pt x="273031" y="384537"/>
                    <a:pt x="275751" y="376378"/>
                    <a:pt x="278471" y="370939"/>
                  </a:cubicBezTo>
                  <a:cubicBezTo>
                    <a:pt x="283910" y="360060"/>
                    <a:pt x="289349" y="346462"/>
                    <a:pt x="297508" y="332863"/>
                  </a:cubicBezTo>
                  <a:cubicBezTo>
                    <a:pt x="302948" y="324704"/>
                    <a:pt x="305667" y="313826"/>
                    <a:pt x="311106" y="305667"/>
                  </a:cubicBezTo>
                  <a:cubicBezTo>
                    <a:pt x="319265" y="289349"/>
                    <a:pt x="327424" y="275751"/>
                    <a:pt x="335583" y="259433"/>
                  </a:cubicBezTo>
                  <a:cubicBezTo>
                    <a:pt x="341023" y="248554"/>
                    <a:pt x="349182" y="234956"/>
                    <a:pt x="354621" y="224077"/>
                  </a:cubicBezTo>
                  <a:cubicBezTo>
                    <a:pt x="362780" y="207759"/>
                    <a:pt x="370939" y="191441"/>
                    <a:pt x="381817" y="172404"/>
                  </a:cubicBezTo>
                  <a:cubicBezTo>
                    <a:pt x="389977" y="153366"/>
                    <a:pt x="400855" y="134329"/>
                    <a:pt x="409014" y="118011"/>
                  </a:cubicBezTo>
                  <a:cubicBezTo>
                    <a:pt x="409014" y="115291"/>
                    <a:pt x="409014" y="115291"/>
                    <a:pt x="411734" y="115291"/>
                  </a:cubicBezTo>
                  <a:cubicBezTo>
                    <a:pt x="406294" y="115291"/>
                    <a:pt x="400855" y="115291"/>
                    <a:pt x="398136" y="115291"/>
                  </a:cubicBezTo>
                  <a:cubicBezTo>
                    <a:pt x="392696" y="115291"/>
                    <a:pt x="384537" y="115291"/>
                    <a:pt x="379098" y="109852"/>
                  </a:cubicBezTo>
                  <a:cubicBezTo>
                    <a:pt x="373659" y="107132"/>
                    <a:pt x="368219" y="98973"/>
                    <a:pt x="368219" y="93534"/>
                  </a:cubicBezTo>
                  <a:cubicBezTo>
                    <a:pt x="368219" y="90814"/>
                    <a:pt x="368219" y="88094"/>
                    <a:pt x="370939" y="85375"/>
                  </a:cubicBezTo>
                  <a:cubicBezTo>
                    <a:pt x="373659" y="82655"/>
                    <a:pt x="381817" y="79936"/>
                    <a:pt x="387257" y="77216"/>
                  </a:cubicBezTo>
                  <a:cubicBezTo>
                    <a:pt x="400855" y="74496"/>
                    <a:pt x="414453" y="71776"/>
                    <a:pt x="422612" y="71776"/>
                  </a:cubicBezTo>
                  <a:cubicBezTo>
                    <a:pt x="425332" y="71776"/>
                    <a:pt x="430771" y="71776"/>
                    <a:pt x="436211" y="71776"/>
                  </a:cubicBezTo>
                  <a:cubicBezTo>
                    <a:pt x="436211" y="71776"/>
                    <a:pt x="438930" y="69057"/>
                    <a:pt x="438930" y="69057"/>
                  </a:cubicBezTo>
                  <a:cubicBezTo>
                    <a:pt x="444370" y="66337"/>
                    <a:pt x="447089" y="66337"/>
                    <a:pt x="452529" y="66337"/>
                  </a:cubicBezTo>
                  <a:cubicBezTo>
                    <a:pt x="457968" y="66337"/>
                    <a:pt x="460688" y="66337"/>
                    <a:pt x="466127" y="69057"/>
                  </a:cubicBezTo>
                  <a:cubicBezTo>
                    <a:pt x="468847" y="69057"/>
                    <a:pt x="471566" y="71776"/>
                    <a:pt x="471566" y="71776"/>
                  </a:cubicBezTo>
                  <a:cubicBezTo>
                    <a:pt x="490604" y="71776"/>
                    <a:pt x="506922" y="71776"/>
                    <a:pt x="515081" y="71776"/>
                  </a:cubicBezTo>
                  <a:cubicBezTo>
                    <a:pt x="523240" y="71776"/>
                    <a:pt x="542277" y="71776"/>
                    <a:pt x="542277" y="88094"/>
                  </a:cubicBezTo>
                  <a:cubicBezTo>
                    <a:pt x="542277" y="96253"/>
                    <a:pt x="542277" y="98973"/>
                    <a:pt x="536838" y="104412"/>
                  </a:cubicBezTo>
                  <a:cubicBezTo>
                    <a:pt x="534119" y="109852"/>
                    <a:pt x="528679" y="112571"/>
                    <a:pt x="525959" y="112571"/>
                  </a:cubicBezTo>
                  <a:cubicBezTo>
                    <a:pt x="520520" y="115291"/>
                    <a:pt x="515081" y="115291"/>
                    <a:pt x="509642" y="115291"/>
                  </a:cubicBezTo>
                  <a:cubicBezTo>
                    <a:pt x="506922" y="115291"/>
                    <a:pt x="487884" y="115291"/>
                    <a:pt x="468847" y="115291"/>
                  </a:cubicBezTo>
                  <a:cubicBezTo>
                    <a:pt x="466127" y="123450"/>
                    <a:pt x="460688" y="128889"/>
                    <a:pt x="457968" y="137048"/>
                  </a:cubicBezTo>
                  <a:cubicBezTo>
                    <a:pt x="447089" y="156086"/>
                    <a:pt x="438930" y="175123"/>
                    <a:pt x="430771" y="194161"/>
                  </a:cubicBezTo>
                  <a:cubicBezTo>
                    <a:pt x="419893" y="215918"/>
                    <a:pt x="411734" y="240395"/>
                    <a:pt x="400855" y="262152"/>
                  </a:cubicBezTo>
                  <a:cubicBezTo>
                    <a:pt x="387257" y="289349"/>
                    <a:pt x="373659" y="311106"/>
                    <a:pt x="360060" y="332863"/>
                  </a:cubicBezTo>
                </a:path>
              </a:pathLst>
            </a:custGeom>
            <a:grpFill/>
            <a:ln w="27168" cap="flat">
              <a:noFill/>
              <a:prstDash val="solid"/>
              <a:miter/>
            </a:ln>
          </p:spPr>
          <p:txBody>
            <a:bodyPr rtlCol="0" anchor="ctr"/>
            <a:lstStyle/>
            <a:p>
              <a:endParaRPr/>
            </a:p>
          </p:txBody>
        </p:sp>
        <p:sp>
          <p:nvSpPr>
            <p:cNvPr id="42" name="Freeform: Shape 41">
              <a:extLst>
                <a:ext uri="{FF2B5EF4-FFF2-40B4-BE49-F238E27FC236}">
                  <a16:creationId xmlns:a16="http://schemas.microsoft.com/office/drawing/2014/main" id="{C93ECA97-B97C-4583-903C-CA4913633E3F}"/>
                </a:ext>
              </a:extLst>
            </p:cNvPr>
            <p:cNvSpPr/>
            <p:nvPr/>
          </p:nvSpPr>
          <p:spPr>
            <a:xfrm>
              <a:off x="4335316" y="4186718"/>
              <a:ext cx="353556" cy="761503"/>
            </a:xfrm>
            <a:custGeom>
              <a:avLst/>
              <a:gdLst>
                <a:gd name="connsiteX0" fmla="*/ 283910 w 353555"/>
                <a:gd name="connsiteY0" fmla="*/ 672820 h 761503"/>
                <a:gd name="connsiteX1" fmla="*/ 321985 w 353555"/>
                <a:gd name="connsiteY1" fmla="*/ 689138 h 761503"/>
                <a:gd name="connsiteX2" fmla="*/ 316546 w 353555"/>
                <a:gd name="connsiteY2" fmla="*/ 705456 h 761503"/>
                <a:gd name="connsiteX3" fmla="*/ 300228 w 353555"/>
                <a:gd name="connsiteY3" fmla="*/ 713615 h 761503"/>
                <a:gd name="connsiteX4" fmla="*/ 278471 w 353555"/>
                <a:gd name="connsiteY4" fmla="*/ 716335 h 761503"/>
                <a:gd name="connsiteX5" fmla="*/ 237676 w 353555"/>
                <a:gd name="connsiteY5" fmla="*/ 716335 h 761503"/>
                <a:gd name="connsiteX6" fmla="*/ 180563 w 353555"/>
                <a:gd name="connsiteY6" fmla="*/ 719054 h 761503"/>
                <a:gd name="connsiteX7" fmla="*/ 126170 w 353555"/>
                <a:gd name="connsiteY7" fmla="*/ 719054 h 761503"/>
                <a:gd name="connsiteX8" fmla="*/ 101693 w 353555"/>
                <a:gd name="connsiteY8" fmla="*/ 719054 h 761503"/>
                <a:gd name="connsiteX9" fmla="*/ 74496 w 353555"/>
                <a:gd name="connsiteY9" fmla="*/ 713615 h 761503"/>
                <a:gd name="connsiteX10" fmla="*/ 58178 w 353555"/>
                <a:gd name="connsiteY10" fmla="*/ 697297 h 761503"/>
                <a:gd name="connsiteX11" fmla="*/ 63617 w 353555"/>
                <a:gd name="connsiteY11" fmla="*/ 689138 h 761503"/>
                <a:gd name="connsiteX12" fmla="*/ 85375 w 353555"/>
                <a:gd name="connsiteY12" fmla="*/ 680979 h 761503"/>
                <a:gd name="connsiteX13" fmla="*/ 131609 w 353555"/>
                <a:gd name="connsiteY13" fmla="*/ 675540 h 761503"/>
                <a:gd name="connsiteX14" fmla="*/ 142488 w 353555"/>
                <a:gd name="connsiteY14" fmla="*/ 675540 h 761503"/>
                <a:gd name="connsiteX15" fmla="*/ 131609 w 353555"/>
                <a:gd name="connsiteY15" fmla="*/ 653783 h 761503"/>
                <a:gd name="connsiteX16" fmla="*/ 128889 w 353555"/>
                <a:gd name="connsiteY16" fmla="*/ 640184 h 761503"/>
                <a:gd name="connsiteX17" fmla="*/ 128889 w 353555"/>
                <a:gd name="connsiteY17" fmla="*/ 629306 h 761503"/>
                <a:gd name="connsiteX18" fmla="*/ 128889 w 353555"/>
                <a:gd name="connsiteY18" fmla="*/ 621147 h 761503"/>
                <a:gd name="connsiteX19" fmla="*/ 128889 w 353555"/>
                <a:gd name="connsiteY19" fmla="*/ 593950 h 761503"/>
                <a:gd name="connsiteX20" fmla="*/ 128889 w 353555"/>
                <a:gd name="connsiteY20" fmla="*/ 583072 h 761503"/>
                <a:gd name="connsiteX21" fmla="*/ 128889 w 353555"/>
                <a:gd name="connsiteY21" fmla="*/ 436210 h 761503"/>
                <a:gd name="connsiteX22" fmla="*/ 128889 w 353555"/>
                <a:gd name="connsiteY22" fmla="*/ 357340 h 761503"/>
                <a:gd name="connsiteX23" fmla="*/ 131609 w 353555"/>
                <a:gd name="connsiteY23" fmla="*/ 289349 h 761503"/>
                <a:gd name="connsiteX24" fmla="*/ 131609 w 353555"/>
                <a:gd name="connsiteY24" fmla="*/ 251274 h 761503"/>
                <a:gd name="connsiteX25" fmla="*/ 131609 w 353555"/>
                <a:gd name="connsiteY25" fmla="*/ 205040 h 761503"/>
                <a:gd name="connsiteX26" fmla="*/ 131609 w 353555"/>
                <a:gd name="connsiteY26" fmla="*/ 139768 h 761503"/>
                <a:gd name="connsiteX27" fmla="*/ 131609 w 353555"/>
                <a:gd name="connsiteY27" fmla="*/ 128889 h 761503"/>
                <a:gd name="connsiteX28" fmla="*/ 126170 w 353555"/>
                <a:gd name="connsiteY28" fmla="*/ 128889 h 761503"/>
                <a:gd name="connsiteX29" fmla="*/ 101693 w 353555"/>
                <a:gd name="connsiteY29" fmla="*/ 128889 h 761503"/>
                <a:gd name="connsiteX30" fmla="*/ 74496 w 353555"/>
                <a:gd name="connsiteY30" fmla="*/ 123450 h 761503"/>
                <a:gd name="connsiteX31" fmla="*/ 58178 w 353555"/>
                <a:gd name="connsiteY31" fmla="*/ 107132 h 761503"/>
                <a:gd name="connsiteX32" fmla="*/ 60898 w 353555"/>
                <a:gd name="connsiteY32" fmla="*/ 98973 h 761503"/>
                <a:gd name="connsiteX33" fmla="*/ 82655 w 353555"/>
                <a:gd name="connsiteY33" fmla="*/ 93534 h 761503"/>
                <a:gd name="connsiteX34" fmla="*/ 131609 w 353555"/>
                <a:gd name="connsiteY34" fmla="*/ 88094 h 761503"/>
                <a:gd name="connsiteX35" fmla="*/ 131609 w 353555"/>
                <a:gd name="connsiteY35" fmla="*/ 82655 h 761503"/>
                <a:gd name="connsiteX36" fmla="*/ 134329 w 353555"/>
                <a:gd name="connsiteY36" fmla="*/ 71776 h 761503"/>
                <a:gd name="connsiteX37" fmla="*/ 147927 w 353555"/>
                <a:gd name="connsiteY37" fmla="*/ 63617 h 761503"/>
                <a:gd name="connsiteX38" fmla="*/ 164245 w 353555"/>
                <a:gd name="connsiteY38" fmla="*/ 58178 h 761503"/>
                <a:gd name="connsiteX39" fmla="*/ 177843 w 353555"/>
                <a:gd name="connsiteY39" fmla="*/ 58178 h 761503"/>
                <a:gd name="connsiteX40" fmla="*/ 196881 w 353555"/>
                <a:gd name="connsiteY40" fmla="*/ 60898 h 761503"/>
                <a:gd name="connsiteX41" fmla="*/ 232236 w 353555"/>
                <a:gd name="connsiteY41" fmla="*/ 88094 h 761503"/>
                <a:gd name="connsiteX42" fmla="*/ 278471 w 353555"/>
                <a:gd name="connsiteY42" fmla="*/ 88094 h 761503"/>
                <a:gd name="connsiteX43" fmla="*/ 316546 w 353555"/>
                <a:gd name="connsiteY43" fmla="*/ 104412 h 761503"/>
                <a:gd name="connsiteX44" fmla="*/ 311106 w 353555"/>
                <a:gd name="connsiteY44" fmla="*/ 120730 h 761503"/>
                <a:gd name="connsiteX45" fmla="*/ 294788 w 353555"/>
                <a:gd name="connsiteY45" fmla="*/ 128889 h 761503"/>
                <a:gd name="connsiteX46" fmla="*/ 273031 w 353555"/>
                <a:gd name="connsiteY46" fmla="*/ 131609 h 761503"/>
                <a:gd name="connsiteX47" fmla="*/ 243115 w 353555"/>
                <a:gd name="connsiteY47" fmla="*/ 131609 h 761503"/>
                <a:gd name="connsiteX48" fmla="*/ 243115 w 353555"/>
                <a:gd name="connsiteY48" fmla="*/ 134329 h 761503"/>
                <a:gd name="connsiteX49" fmla="*/ 248554 w 353555"/>
                <a:gd name="connsiteY49" fmla="*/ 169684 h 761503"/>
                <a:gd name="connsiteX50" fmla="*/ 251274 w 353555"/>
                <a:gd name="connsiteY50" fmla="*/ 205040 h 761503"/>
                <a:gd name="connsiteX51" fmla="*/ 251274 w 353555"/>
                <a:gd name="connsiteY51" fmla="*/ 240395 h 761503"/>
                <a:gd name="connsiteX52" fmla="*/ 251274 w 353555"/>
                <a:gd name="connsiteY52" fmla="*/ 256713 h 761503"/>
                <a:gd name="connsiteX53" fmla="*/ 253994 w 353555"/>
                <a:gd name="connsiteY53" fmla="*/ 270311 h 761503"/>
                <a:gd name="connsiteX54" fmla="*/ 259433 w 353555"/>
                <a:gd name="connsiteY54" fmla="*/ 343742 h 761503"/>
                <a:gd name="connsiteX55" fmla="*/ 262153 w 353555"/>
                <a:gd name="connsiteY55" fmla="*/ 425332 h 761503"/>
                <a:gd name="connsiteX56" fmla="*/ 264872 w 353555"/>
                <a:gd name="connsiteY56" fmla="*/ 490603 h 761503"/>
                <a:gd name="connsiteX57" fmla="*/ 270312 w 353555"/>
                <a:gd name="connsiteY57" fmla="*/ 564034 h 761503"/>
                <a:gd name="connsiteX58" fmla="*/ 270312 w 353555"/>
                <a:gd name="connsiteY58" fmla="*/ 599390 h 761503"/>
                <a:gd name="connsiteX59" fmla="*/ 270312 w 353555"/>
                <a:gd name="connsiteY59" fmla="*/ 637465 h 761503"/>
                <a:gd name="connsiteX60" fmla="*/ 264872 w 353555"/>
                <a:gd name="connsiteY60" fmla="*/ 670101 h 761503"/>
                <a:gd name="connsiteX61" fmla="*/ 283910 w 353555"/>
                <a:gd name="connsiteY61" fmla="*/ 672820 h 761503"/>
                <a:gd name="connsiteX62" fmla="*/ 283910 w 353555"/>
                <a:gd name="connsiteY62" fmla="*/ 672820 h 76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53555" h="761503">
                  <a:moveTo>
                    <a:pt x="283910" y="672820"/>
                  </a:moveTo>
                  <a:cubicBezTo>
                    <a:pt x="297508" y="672820"/>
                    <a:pt x="321985" y="672820"/>
                    <a:pt x="321985" y="689138"/>
                  </a:cubicBezTo>
                  <a:cubicBezTo>
                    <a:pt x="321985" y="697297"/>
                    <a:pt x="319265" y="697297"/>
                    <a:pt x="316546" y="705456"/>
                  </a:cubicBezTo>
                  <a:cubicBezTo>
                    <a:pt x="311106" y="710895"/>
                    <a:pt x="305667" y="713615"/>
                    <a:pt x="300228" y="713615"/>
                  </a:cubicBezTo>
                  <a:cubicBezTo>
                    <a:pt x="292069" y="716335"/>
                    <a:pt x="283910" y="716335"/>
                    <a:pt x="278471" y="716335"/>
                  </a:cubicBezTo>
                  <a:cubicBezTo>
                    <a:pt x="275751" y="716335"/>
                    <a:pt x="256713" y="716335"/>
                    <a:pt x="237676" y="716335"/>
                  </a:cubicBezTo>
                  <a:cubicBezTo>
                    <a:pt x="213199" y="716335"/>
                    <a:pt x="186002" y="719054"/>
                    <a:pt x="180563" y="719054"/>
                  </a:cubicBezTo>
                  <a:cubicBezTo>
                    <a:pt x="166965" y="719054"/>
                    <a:pt x="142488" y="719054"/>
                    <a:pt x="126170" y="719054"/>
                  </a:cubicBezTo>
                  <a:cubicBezTo>
                    <a:pt x="118011" y="719054"/>
                    <a:pt x="109852" y="719054"/>
                    <a:pt x="101693" y="719054"/>
                  </a:cubicBezTo>
                  <a:cubicBezTo>
                    <a:pt x="93534" y="719054"/>
                    <a:pt x="82655" y="719054"/>
                    <a:pt x="74496" y="713615"/>
                  </a:cubicBezTo>
                  <a:cubicBezTo>
                    <a:pt x="66337" y="710895"/>
                    <a:pt x="58178" y="702736"/>
                    <a:pt x="58178" y="697297"/>
                  </a:cubicBezTo>
                  <a:cubicBezTo>
                    <a:pt x="58178" y="694578"/>
                    <a:pt x="58178" y="691858"/>
                    <a:pt x="63617" y="689138"/>
                  </a:cubicBezTo>
                  <a:cubicBezTo>
                    <a:pt x="69057" y="686418"/>
                    <a:pt x="79935" y="683699"/>
                    <a:pt x="85375" y="680979"/>
                  </a:cubicBezTo>
                  <a:cubicBezTo>
                    <a:pt x="104412" y="678260"/>
                    <a:pt x="123450" y="675540"/>
                    <a:pt x="131609" y="675540"/>
                  </a:cubicBezTo>
                  <a:cubicBezTo>
                    <a:pt x="134329" y="675540"/>
                    <a:pt x="137048" y="675540"/>
                    <a:pt x="142488" y="675540"/>
                  </a:cubicBezTo>
                  <a:cubicBezTo>
                    <a:pt x="134329" y="670101"/>
                    <a:pt x="131609" y="661942"/>
                    <a:pt x="131609" y="653783"/>
                  </a:cubicBezTo>
                  <a:cubicBezTo>
                    <a:pt x="131609" y="648343"/>
                    <a:pt x="131609" y="642904"/>
                    <a:pt x="128889" y="640184"/>
                  </a:cubicBezTo>
                  <a:cubicBezTo>
                    <a:pt x="128889" y="637465"/>
                    <a:pt x="128889" y="634745"/>
                    <a:pt x="128889" y="629306"/>
                  </a:cubicBezTo>
                  <a:cubicBezTo>
                    <a:pt x="128889" y="626586"/>
                    <a:pt x="128889" y="623867"/>
                    <a:pt x="128889" y="621147"/>
                  </a:cubicBezTo>
                  <a:cubicBezTo>
                    <a:pt x="128889" y="612988"/>
                    <a:pt x="128889" y="604829"/>
                    <a:pt x="128889" y="593950"/>
                  </a:cubicBezTo>
                  <a:cubicBezTo>
                    <a:pt x="128889" y="591231"/>
                    <a:pt x="128889" y="585791"/>
                    <a:pt x="128889" y="583072"/>
                  </a:cubicBezTo>
                  <a:cubicBezTo>
                    <a:pt x="128889" y="534118"/>
                    <a:pt x="131609" y="485164"/>
                    <a:pt x="128889" y="436210"/>
                  </a:cubicBezTo>
                  <a:cubicBezTo>
                    <a:pt x="128889" y="409014"/>
                    <a:pt x="128889" y="384537"/>
                    <a:pt x="128889" y="357340"/>
                  </a:cubicBezTo>
                  <a:cubicBezTo>
                    <a:pt x="128889" y="335583"/>
                    <a:pt x="131609" y="313826"/>
                    <a:pt x="131609" y="289349"/>
                  </a:cubicBezTo>
                  <a:cubicBezTo>
                    <a:pt x="131609" y="275751"/>
                    <a:pt x="131609" y="264872"/>
                    <a:pt x="131609" y="251274"/>
                  </a:cubicBezTo>
                  <a:cubicBezTo>
                    <a:pt x="131609" y="234956"/>
                    <a:pt x="131609" y="221357"/>
                    <a:pt x="131609" y="205040"/>
                  </a:cubicBezTo>
                  <a:cubicBezTo>
                    <a:pt x="131609" y="183282"/>
                    <a:pt x="131609" y="161525"/>
                    <a:pt x="131609" y="139768"/>
                  </a:cubicBezTo>
                  <a:cubicBezTo>
                    <a:pt x="131609" y="137048"/>
                    <a:pt x="131609" y="134329"/>
                    <a:pt x="131609" y="128889"/>
                  </a:cubicBezTo>
                  <a:cubicBezTo>
                    <a:pt x="128889" y="128889"/>
                    <a:pt x="126170" y="128889"/>
                    <a:pt x="126170" y="128889"/>
                  </a:cubicBezTo>
                  <a:cubicBezTo>
                    <a:pt x="118011" y="128889"/>
                    <a:pt x="109852" y="128889"/>
                    <a:pt x="101693" y="128889"/>
                  </a:cubicBezTo>
                  <a:cubicBezTo>
                    <a:pt x="93534" y="128889"/>
                    <a:pt x="82655" y="128889"/>
                    <a:pt x="74496" y="123450"/>
                  </a:cubicBezTo>
                  <a:cubicBezTo>
                    <a:pt x="66337" y="120730"/>
                    <a:pt x="58178" y="112571"/>
                    <a:pt x="58178" y="107132"/>
                  </a:cubicBezTo>
                  <a:cubicBezTo>
                    <a:pt x="58178" y="104412"/>
                    <a:pt x="58178" y="101693"/>
                    <a:pt x="60898" y="98973"/>
                  </a:cubicBezTo>
                  <a:cubicBezTo>
                    <a:pt x="63617" y="96253"/>
                    <a:pt x="77216" y="93534"/>
                    <a:pt x="82655" y="93534"/>
                  </a:cubicBezTo>
                  <a:cubicBezTo>
                    <a:pt x="98973" y="90814"/>
                    <a:pt x="123450" y="88094"/>
                    <a:pt x="131609" y="88094"/>
                  </a:cubicBezTo>
                  <a:cubicBezTo>
                    <a:pt x="131609" y="85375"/>
                    <a:pt x="131609" y="85375"/>
                    <a:pt x="131609" y="82655"/>
                  </a:cubicBezTo>
                  <a:cubicBezTo>
                    <a:pt x="131609" y="77216"/>
                    <a:pt x="131609" y="74496"/>
                    <a:pt x="134329" y="71776"/>
                  </a:cubicBezTo>
                  <a:cubicBezTo>
                    <a:pt x="137048" y="69057"/>
                    <a:pt x="145207" y="66337"/>
                    <a:pt x="147927" y="63617"/>
                  </a:cubicBezTo>
                  <a:cubicBezTo>
                    <a:pt x="153366" y="60898"/>
                    <a:pt x="158806" y="58178"/>
                    <a:pt x="164245" y="58178"/>
                  </a:cubicBezTo>
                  <a:cubicBezTo>
                    <a:pt x="169684" y="58178"/>
                    <a:pt x="175123" y="58178"/>
                    <a:pt x="177843" y="58178"/>
                  </a:cubicBezTo>
                  <a:cubicBezTo>
                    <a:pt x="183283" y="58178"/>
                    <a:pt x="191442" y="58178"/>
                    <a:pt x="196881" y="60898"/>
                  </a:cubicBezTo>
                  <a:cubicBezTo>
                    <a:pt x="213199" y="63617"/>
                    <a:pt x="224077" y="74496"/>
                    <a:pt x="232236" y="88094"/>
                  </a:cubicBezTo>
                  <a:cubicBezTo>
                    <a:pt x="253994" y="88094"/>
                    <a:pt x="270312" y="88094"/>
                    <a:pt x="278471" y="88094"/>
                  </a:cubicBezTo>
                  <a:cubicBezTo>
                    <a:pt x="292069" y="88094"/>
                    <a:pt x="316546" y="88094"/>
                    <a:pt x="316546" y="104412"/>
                  </a:cubicBezTo>
                  <a:cubicBezTo>
                    <a:pt x="316546" y="112571"/>
                    <a:pt x="313826" y="112571"/>
                    <a:pt x="311106" y="120730"/>
                  </a:cubicBezTo>
                  <a:cubicBezTo>
                    <a:pt x="305667" y="126170"/>
                    <a:pt x="300228" y="128889"/>
                    <a:pt x="294788" y="128889"/>
                  </a:cubicBezTo>
                  <a:cubicBezTo>
                    <a:pt x="286630" y="131609"/>
                    <a:pt x="278471" y="131609"/>
                    <a:pt x="273031" y="131609"/>
                  </a:cubicBezTo>
                  <a:cubicBezTo>
                    <a:pt x="270312" y="131609"/>
                    <a:pt x="259433" y="131609"/>
                    <a:pt x="243115" y="131609"/>
                  </a:cubicBezTo>
                  <a:lnTo>
                    <a:pt x="243115" y="134329"/>
                  </a:lnTo>
                  <a:cubicBezTo>
                    <a:pt x="245835" y="145207"/>
                    <a:pt x="245835" y="158805"/>
                    <a:pt x="248554" y="169684"/>
                  </a:cubicBezTo>
                  <a:cubicBezTo>
                    <a:pt x="251274" y="180563"/>
                    <a:pt x="251274" y="194161"/>
                    <a:pt x="251274" y="205040"/>
                  </a:cubicBezTo>
                  <a:cubicBezTo>
                    <a:pt x="251274" y="215918"/>
                    <a:pt x="251274" y="226797"/>
                    <a:pt x="251274" y="240395"/>
                  </a:cubicBezTo>
                  <a:cubicBezTo>
                    <a:pt x="251274" y="245834"/>
                    <a:pt x="251274" y="251274"/>
                    <a:pt x="251274" y="256713"/>
                  </a:cubicBezTo>
                  <a:cubicBezTo>
                    <a:pt x="251274" y="262152"/>
                    <a:pt x="251274" y="267592"/>
                    <a:pt x="253994" y="270311"/>
                  </a:cubicBezTo>
                  <a:cubicBezTo>
                    <a:pt x="256713" y="294788"/>
                    <a:pt x="256713" y="319265"/>
                    <a:pt x="259433" y="343742"/>
                  </a:cubicBezTo>
                  <a:cubicBezTo>
                    <a:pt x="259433" y="370939"/>
                    <a:pt x="262153" y="398135"/>
                    <a:pt x="262153" y="425332"/>
                  </a:cubicBezTo>
                  <a:cubicBezTo>
                    <a:pt x="262153" y="447089"/>
                    <a:pt x="262153" y="468846"/>
                    <a:pt x="264872" y="490603"/>
                  </a:cubicBezTo>
                  <a:cubicBezTo>
                    <a:pt x="264872" y="515080"/>
                    <a:pt x="270312" y="539557"/>
                    <a:pt x="270312" y="564034"/>
                  </a:cubicBezTo>
                  <a:cubicBezTo>
                    <a:pt x="270312" y="574913"/>
                    <a:pt x="270312" y="588511"/>
                    <a:pt x="270312" y="599390"/>
                  </a:cubicBezTo>
                  <a:cubicBezTo>
                    <a:pt x="270312" y="612988"/>
                    <a:pt x="270312" y="623867"/>
                    <a:pt x="270312" y="637465"/>
                  </a:cubicBezTo>
                  <a:cubicBezTo>
                    <a:pt x="270312" y="648343"/>
                    <a:pt x="270312" y="661942"/>
                    <a:pt x="264872" y="670101"/>
                  </a:cubicBezTo>
                  <a:cubicBezTo>
                    <a:pt x="273031" y="672820"/>
                    <a:pt x="278471" y="672820"/>
                    <a:pt x="283910" y="672820"/>
                  </a:cubicBezTo>
                  <a:lnTo>
                    <a:pt x="283910" y="672820"/>
                  </a:lnTo>
                  <a:close/>
                </a:path>
              </a:pathLst>
            </a:custGeom>
            <a:grpFill/>
            <a:ln w="27168" cap="flat">
              <a:noFill/>
              <a:prstDash val="solid"/>
              <a:miter/>
            </a:ln>
          </p:spPr>
          <p:txBody>
            <a:bodyPr rtlCol="0" anchor="ctr"/>
            <a:lstStyle/>
            <a:p>
              <a:endParaRPr/>
            </a:p>
          </p:txBody>
        </p:sp>
        <p:sp>
          <p:nvSpPr>
            <p:cNvPr id="43" name="Freeform: Shape 42">
              <a:extLst>
                <a:ext uri="{FF2B5EF4-FFF2-40B4-BE49-F238E27FC236}">
                  <a16:creationId xmlns:a16="http://schemas.microsoft.com/office/drawing/2014/main" id="{27E45CBE-6678-447C-B516-5E394D02935C}"/>
                </a:ext>
              </a:extLst>
            </p:cNvPr>
            <p:cNvSpPr/>
            <p:nvPr/>
          </p:nvSpPr>
          <p:spPr>
            <a:xfrm>
              <a:off x="4620880" y="4194877"/>
              <a:ext cx="598325" cy="761503"/>
            </a:xfrm>
            <a:custGeom>
              <a:avLst/>
              <a:gdLst>
                <a:gd name="connsiteX0" fmla="*/ 515081 w 598324"/>
                <a:gd name="connsiteY0" fmla="*/ 79935 h 761503"/>
                <a:gd name="connsiteX1" fmla="*/ 542277 w 598324"/>
                <a:gd name="connsiteY1" fmla="*/ 96253 h 761503"/>
                <a:gd name="connsiteX2" fmla="*/ 536838 w 598324"/>
                <a:gd name="connsiteY2" fmla="*/ 112571 h 761503"/>
                <a:gd name="connsiteX3" fmla="*/ 523240 w 598324"/>
                <a:gd name="connsiteY3" fmla="*/ 120730 h 761503"/>
                <a:gd name="connsiteX4" fmla="*/ 506922 w 598324"/>
                <a:gd name="connsiteY4" fmla="*/ 123450 h 761503"/>
                <a:gd name="connsiteX5" fmla="*/ 477006 w 598324"/>
                <a:gd name="connsiteY5" fmla="*/ 123450 h 761503"/>
                <a:gd name="connsiteX6" fmla="*/ 479725 w 598324"/>
                <a:gd name="connsiteY6" fmla="*/ 145207 h 761503"/>
                <a:gd name="connsiteX7" fmla="*/ 477006 w 598324"/>
                <a:gd name="connsiteY7" fmla="*/ 180563 h 761503"/>
                <a:gd name="connsiteX8" fmla="*/ 482445 w 598324"/>
                <a:gd name="connsiteY8" fmla="*/ 232236 h 761503"/>
                <a:gd name="connsiteX9" fmla="*/ 485165 w 598324"/>
                <a:gd name="connsiteY9" fmla="*/ 283909 h 761503"/>
                <a:gd name="connsiteX10" fmla="*/ 485165 w 598324"/>
                <a:gd name="connsiteY10" fmla="*/ 327424 h 761503"/>
                <a:gd name="connsiteX11" fmla="*/ 487884 w 598324"/>
                <a:gd name="connsiteY11" fmla="*/ 373658 h 761503"/>
                <a:gd name="connsiteX12" fmla="*/ 485165 w 598324"/>
                <a:gd name="connsiteY12" fmla="*/ 419892 h 761503"/>
                <a:gd name="connsiteX13" fmla="*/ 485165 w 598324"/>
                <a:gd name="connsiteY13" fmla="*/ 463407 h 761503"/>
                <a:gd name="connsiteX14" fmla="*/ 482445 w 598324"/>
                <a:gd name="connsiteY14" fmla="*/ 515080 h 761503"/>
                <a:gd name="connsiteX15" fmla="*/ 482445 w 598324"/>
                <a:gd name="connsiteY15" fmla="*/ 558595 h 761503"/>
                <a:gd name="connsiteX16" fmla="*/ 479725 w 598324"/>
                <a:gd name="connsiteY16" fmla="*/ 602109 h 761503"/>
                <a:gd name="connsiteX17" fmla="*/ 485165 w 598324"/>
                <a:gd name="connsiteY17" fmla="*/ 648343 h 761503"/>
                <a:gd name="connsiteX18" fmla="*/ 474286 w 598324"/>
                <a:gd name="connsiteY18" fmla="*/ 675540 h 761503"/>
                <a:gd name="connsiteX19" fmla="*/ 428052 w 598324"/>
                <a:gd name="connsiteY19" fmla="*/ 691858 h 761503"/>
                <a:gd name="connsiteX20" fmla="*/ 387257 w 598324"/>
                <a:gd name="connsiteY20" fmla="*/ 683699 h 761503"/>
                <a:gd name="connsiteX21" fmla="*/ 351901 w 598324"/>
                <a:gd name="connsiteY21" fmla="*/ 664661 h 761503"/>
                <a:gd name="connsiteX22" fmla="*/ 305667 w 598324"/>
                <a:gd name="connsiteY22" fmla="*/ 596670 h 761503"/>
                <a:gd name="connsiteX23" fmla="*/ 270312 w 598324"/>
                <a:gd name="connsiteY23" fmla="*/ 509641 h 761503"/>
                <a:gd name="connsiteX24" fmla="*/ 251274 w 598324"/>
                <a:gd name="connsiteY24" fmla="*/ 460687 h 761503"/>
                <a:gd name="connsiteX25" fmla="*/ 224077 w 598324"/>
                <a:gd name="connsiteY25" fmla="*/ 381817 h 761503"/>
                <a:gd name="connsiteX26" fmla="*/ 207759 w 598324"/>
                <a:gd name="connsiteY26" fmla="*/ 330144 h 761503"/>
                <a:gd name="connsiteX27" fmla="*/ 191442 w 598324"/>
                <a:gd name="connsiteY27" fmla="*/ 286629 h 761503"/>
                <a:gd name="connsiteX28" fmla="*/ 183283 w 598324"/>
                <a:gd name="connsiteY28" fmla="*/ 278470 h 761503"/>
                <a:gd name="connsiteX29" fmla="*/ 180563 w 598324"/>
                <a:gd name="connsiteY29" fmla="*/ 292068 h 761503"/>
                <a:gd name="connsiteX30" fmla="*/ 180563 w 598324"/>
                <a:gd name="connsiteY30" fmla="*/ 305667 h 761503"/>
                <a:gd name="connsiteX31" fmla="*/ 183283 w 598324"/>
                <a:gd name="connsiteY31" fmla="*/ 354620 h 761503"/>
                <a:gd name="connsiteX32" fmla="*/ 188722 w 598324"/>
                <a:gd name="connsiteY32" fmla="*/ 449808 h 761503"/>
                <a:gd name="connsiteX33" fmla="*/ 188722 w 598324"/>
                <a:gd name="connsiteY33" fmla="*/ 479725 h 761503"/>
                <a:gd name="connsiteX34" fmla="*/ 188722 w 598324"/>
                <a:gd name="connsiteY34" fmla="*/ 542277 h 761503"/>
                <a:gd name="connsiteX35" fmla="*/ 186002 w 598324"/>
                <a:gd name="connsiteY35" fmla="*/ 615708 h 761503"/>
                <a:gd name="connsiteX36" fmla="*/ 186002 w 598324"/>
                <a:gd name="connsiteY36" fmla="*/ 637465 h 761503"/>
                <a:gd name="connsiteX37" fmla="*/ 183283 w 598324"/>
                <a:gd name="connsiteY37" fmla="*/ 664661 h 761503"/>
                <a:gd name="connsiteX38" fmla="*/ 226797 w 598324"/>
                <a:gd name="connsiteY38" fmla="*/ 664661 h 761503"/>
                <a:gd name="connsiteX39" fmla="*/ 253994 w 598324"/>
                <a:gd name="connsiteY39" fmla="*/ 680979 h 761503"/>
                <a:gd name="connsiteX40" fmla="*/ 248554 w 598324"/>
                <a:gd name="connsiteY40" fmla="*/ 697297 h 761503"/>
                <a:gd name="connsiteX41" fmla="*/ 234956 w 598324"/>
                <a:gd name="connsiteY41" fmla="*/ 705456 h 761503"/>
                <a:gd name="connsiteX42" fmla="*/ 218638 w 598324"/>
                <a:gd name="connsiteY42" fmla="*/ 708176 h 761503"/>
                <a:gd name="connsiteX43" fmla="*/ 183283 w 598324"/>
                <a:gd name="connsiteY43" fmla="*/ 708176 h 761503"/>
                <a:gd name="connsiteX44" fmla="*/ 150647 w 598324"/>
                <a:gd name="connsiteY44" fmla="*/ 708176 h 761503"/>
                <a:gd name="connsiteX45" fmla="*/ 107132 w 598324"/>
                <a:gd name="connsiteY45" fmla="*/ 708176 h 761503"/>
                <a:gd name="connsiteX46" fmla="*/ 88094 w 598324"/>
                <a:gd name="connsiteY46" fmla="*/ 708176 h 761503"/>
                <a:gd name="connsiteX47" fmla="*/ 69057 w 598324"/>
                <a:gd name="connsiteY47" fmla="*/ 702736 h 761503"/>
                <a:gd name="connsiteX48" fmla="*/ 58178 w 598324"/>
                <a:gd name="connsiteY48" fmla="*/ 686418 h 761503"/>
                <a:gd name="connsiteX49" fmla="*/ 60898 w 598324"/>
                <a:gd name="connsiteY49" fmla="*/ 678259 h 761503"/>
                <a:gd name="connsiteX50" fmla="*/ 77216 w 598324"/>
                <a:gd name="connsiteY50" fmla="*/ 670101 h 761503"/>
                <a:gd name="connsiteX51" fmla="*/ 120730 w 598324"/>
                <a:gd name="connsiteY51" fmla="*/ 664661 h 761503"/>
                <a:gd name="connsiteX52" fmla="*/ 131609 w 598324"/>
                <a:gd name="connsiteY52" fmla="*/ 664661 h 761503"/>
                <a:gd name="connsiteX53" fmla="*/ 134329 w 598324"/>
                <a:gd name="connsiteY53" fmla="*/ 539557 h 761503"/>
                <a:gd name="connsiteX54" fmla="*/ 134329 w 598324"/>
                <a:gd name="connsiteY54" fmla="*/ 504201 h 761503"/>
                <a:gd name="connsiteX55" fmla="*/ 131609 w 598324"/>
                <a:gd name="connsiteY55" fmla="*/ 376378 h 761503"/>
                <a:gd name="connsiteX56" fmla="*/ 131609 w 598324"/>
                <a:gd name="connsiteY56" fmla="*/ 302947 h 761503"/>
                <a:gd name="connsiteX57" fmla="*/ 134329 w 598324"/>
                <a:gd name="connsiteY57" fmla="*/ 221357 h 761503"/>
                <a:gd name="connsiteX58" fmla="*/ 137048 w 598324"/>
                <a:gd name="connsiteY58" fmla="*/ 123450 h 761503"/>
                <a:gd name="connsiteX59" fmla="*/ 107132 w 598324"/>
                <a:gd name="connsiteY59" fmla="*/ 123450 h 761503"/>
                <a:gd name="connsiteX60" fmla="*/ 88094 w 598324"/>
                <a:gd name="connsiteY60" fmla="*/ 123450 h 761503"/>
                <a:gd name="connsiteX61" fmla="*/ 69057 w 598324"/>
                <a:gd name="connsiteY61" fmla="*/ 118011 h 761503"/>
                <a:gd name="connsiteX62" fmla="*/ 58178 w 598324"/>
                <a:gd name="connsiteY62" fmla="*/ 101693 h 761503"/>
                <a:gd name="connsiteX63" fmla="*/ 60898 w 598324"/>
                <a:gd name="connsiteY63" fmla="*/ 93534 h 761503"/>
                <a:gd name="connsiteX64" fmla="*/ 77216 w 598324"/>
                <a:gd name="connsiteY64" fmla="*/ 85375 h 761503"/>
                <a:gd name="connsiteX65" fmla="*/ 131609 w 598324"/>
                <a:gd name="connsiteY65" fmla="*/ 79935 h 761503"/>
                <a:gd name="connsiteX66" fmla="*/ 161525 w 598324"/>
                <a:gd name="connsiteY66" fmla="*/ 79935 h 761503"/>
                <a:gd name="connsiteX67" fmla="*/ 177843 w 598324"/>
                <a:gd name="connsiteY67" fmla="*/ 66337 h 761503"/>
                <a:gd name="connsiteX68" fmla="*/ 202320 w 598324"/>
                <a:gd name="connsiteY68" fmla="*/ 58178 h 761503"/>
                <a:gd name="connsiteX69" fmla="*/ 234956 w 598324"/>
                <a:gd name="connsiteY69" fmla="*/ 77216 h 761503"/>
                <a:gd name="connsiteX70" fmla="*/ 251274 w 598324"/>
                <a:gd name="connsiteY70" fmla="*/ 107132 h 761503"/>
                <a:gd name="connsiteX71" fmla="*/ 267592 w 598324"/>
                <a:gd name="connsiteY71" fmla="*/ 147927 h 761503"/>
                <a:gd name="connsiteX72" fmla="*/ 281190 w 598324"/>
                <a:gd name="connsiteY72" fmla="*/ 183282 h 761503"/>
                <a:gd name="connsiteX73" fmla="*/ 297508 w 598324"/>
                <a:gd name="connsiteY73" fmla="*/ 224077 h 761503"/>
                <a:gd name="connsiteX74" fmla="*/ 308387 w 598324"/>
                <a:gd name="connsiteY74" fmla="*/ 264872 h 761503"/>
                <a:gd name="connsiteX75" fmla="*/ 319265 w 598324"/>
                <a:gd name="connsiteY75" fmla="*/ 300227 h 761503"/>
                <a:gd name="connsiteX76" fmla="*/ 351901 w 598324"/>
                <a:gd name="connsiteY76" fmla="*/ 379097 h 761503"/>
                <a:gd name="connsiteX77" fmla="*/ 365500 w 598324"/>
                <a:gd name="connsiteY77" fmla="*/ 417173 h 761503"/>
                <a:gd name="connsiteX78" fmla="*/ 379098 w 598324"/>
                <a:gd name="connsiteY78" fmla="*/ 457967 h 761503"/>
                <a:gd name="connsiteX79" fmla="*/ 395416 w 598324"/>
                <a:gd name="connsiteY79" fmla="*/ 496043 h 761503"/>
                <a:gd name="connsiteX80" fmla="*/ 406294 w 598324"/>
                <a:gd name="connsiteY80" fmla="*/ 512361 h 761503"/>
                <a:gd name="connsiteX81" fmla="*/ 411734 w 598324"/>
                <a:gd name="connsiteY81" fmla="*/ 531398 h 761503"/>
                <a:gd name="connsiteX82" fmla="*/ 419893 w 598324"/>
                <a:gd name="connsiteY82" fmla="*/ 558595 h 761503"/>
                <a:gd name="connsiteX83" fmla="*/ 425332 w 598324"/>
                <a:gd name="connsiteY83" fmla="*/ 564034 h 761503"/>
                <a:gd name="connsiteX84" fmla="*/ 430771 w 598324"/>
                <a:gd name="connsiteY84" fmla="*/ 558595 h 761503"/>
                <a:gd name="connsiteX85" fmla="*/ 430771 w 598324"/>
                <a:gd name="connsiteY85" fmla="*/ 550436 h 761503"/>
                <a:gd name="connsiteX86" fmla="*/ 430771 w 598324"/>
                <a:gd name="connsiteY86" fmla="*/ 501482 h 761503"/>
                <a:gd name="connsiteX87" fmla="*/ 430771 w 598324"/>
                <a:gd name="connsiteY87" fmla="*/ 403574 h 761503"/>
                <a:gd name="connsiteX88" fmla="*/ 425332 w 598324"/>
                <a:gd name="connsiteY88" fmla="*/ 313826 h 761503"/>
                <a:gd name="connsiteX89" fmla="*/ 425332 w 598324"/>
                <a:gd name="connsiteY89" fmla="*/ 248554 h 761503"/>
                <a:gd name="connsiteX90" fmla="*/ 425332 w 598324"/>
                <a:gd name="connsiteY90" fmla="*/ 210479 h 761503"/>
                <a:gd name="connsiteX91" fmla="*/ 422613 w 598324"/>
                <a:gd name="connsiteY91" fmla="*/ 153366 h 761503"/>
                <a:gd name="connsiteX92" fmla="*/ 425332 w 598324"/>
                <a:gd name="connsiteY92" fmla="*/ 123450 h 761503"/>
                <a:gd name="connsiteX93" fmla="*/ 398136 w 598324"/>
                <a:gd name="connsiteY93" fmla="*/ 123450 h 761503"/>
                <a:gd name="connsiteX94" fmla="*/ 379098 w 598324"/>
                <a:gd name="connsiteY94" fmla="*/ 123450 h 761503"/>
                <a:gd name="connsiteX95" fmla="*/ 360060 w 598324"/>
                <a:gd name="connsiteY95" fmla="*/ 118011 h 761503"/>
                <a:gd name="connsiteX96" fmla="*/ 349182 w 598324"/>
                <a:gd name="connsiteY96" fmla="*/ 101693 h 761503"/>
                <a:gd name="connsiteX97" fmla="*/ 351901 w 598324"/>
                <a:gd name="connsiteY97" fmla="*/ 93534 h 761503"/>
                <a:gd name="connsiteX98" fmla="*/ 368219 w 598324"/>
                <a:gd name="connsiteY98" fmla="*/ 85375 h 761503"/>
                <a:gd name="connsiteX99" fmla="*/ 422613 w 598324"/>
                <a:gd name="connsiteY99" fmla="*/ 79935 h 761503"/>
                <a:gd name="connsiteX100" fmla="*/ 444370 w 598324"/>
                <a:gd name="connsiteY100" fmla="*/ 79935 h 761503"/>
                <a:gd name="connsiteX101" fmla="*/ 463407 w 598324"/>
                <a:gd name="connsiteY101" fmla="*/ 71776 h 761503"/>
                <a:gd name="connsiteX102" fmla="*/ 477006 w 598324"/>
                <a:gd name="connsiteY102" fmla="*/ 79935 h 761503"/>
                <a:gd name="connsiteX103" fmla="*/ 515081 w 598324"/>
                <a:gd name="connsiteY103" fmla="*/ 79935 h 761503"/>
                <a:gd name="connsiteX104" fmla="*/ 515081 w 598324"/>
                <a:gd name="connsiteY104" fmla="*/ 79935 h 76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598324" h="761503">
                  <a:moveTo>
                    <a:pt x="515081" y="79935"/>
                  </a:moveTo>
                  <a:cubicBezTo>
                    <a:pt x="523240" y="79935"/>
                    <a:pt x="542277" y="79935"/>
                    <a:pt x="542277" y="96253"/>
                  </a:cubicBezTo>
                  <a:cubicBezTo>
                    <a:pt x="542277" y="104412"/>
                    <a:pt x="542277" y="107132"/>
                    <a:pt x="536838" y="112571"/>
                  </a:cubicBezTo>
                  <a:cubicBezTo>
                    <a:pt x="534119" y="118011"/>
                    <a:pt x="528679" y="120730"/>
                    <a:pt x="523240" y="120730"/>
                  </a:cubicBezTo>
                  <a:cubicBezTo>
                    <a:pt x="515081" y="123450"/>
                    <a:pt x="512361" y="123450"/>
                    <a:pt x="506922" y="123450"/>
                  </a:cubicBezTo>
                  <a:cubicBezTo>
                    <a:pt x="504202" y="123450"/>
                    <a:pt x="490604" y="123450"/>
                    <a:pt x="477006" y="123450"/>
                  </a:cubicBezTo>
                  <a:cubicBezTo>
                    <a:pt x="477006" y="131609"/>
                    <a:pt x="479725" y="137048"/>
                    <a:pt x="479725" y="145207"/>
                  </a:cubicBezTo>
                  <a:cubicBezTo>
                    <a:pt x="479725" y="156086"/>
                    <a:pt x="477006" y="166964"/>
                    <a:pt x="477006" y="180563"/>
                  </a:cubicBezTo>
                  <a:cubicBezTo>
                    <a:pt x="477006" y="196881"/>
                    <a:pt x="479725" y="215918"/>
                    <a:pt x="482445" y="232236"/>
                  </a:cubicBezTo>
                  <a:cubicBezTo>
                    <a:pt x="485165" y="248554"/>
                    <a:pt x="485165" y="267592"/>
                    <a:pt x="485165" y="283909"/>
                  </a:cubicBezTo>
                  <a:cubicBezTo>
                    <a:pt x="485165" y="297508"/>
                    <a:pt x="485165" y="313826"/>
                    <a:pt x="485165" y="327424"/>
                  </a:cubicBezTo>
                  <a:cubicBezTo>
                    <a:pt x="485165" y="343742"/>
                    <a:pt x="487884" y="357340"/>
                    <a:pt x="487884" y="373658"/>
                  </a:cubicBezTo>
                  <a:cubicBezTo>
                    <a:pt x="487884" y="389976"/>
                    <a:pt x="485165" y="403574"/>
                    <a:pt x="485165" y="419892"/>
                  </a:cubicBezTo>
                  <a:cubicBezTo>
                    <a:pt x="485165" y="436210"/>
                    <a:pt x="485165" y="449808"/>
                    <a:pt x="485165" y="463407"/>
                  </a:cubicBezTo>
                  <a:cubicBezTo>
                    <a:pt x="485165" y="479725"/>
                    <a:pt x="485165" y="498762"/>
                    <a:pt x="482445" y="515080"/>
                  </a:cubicBezTo>
                  <a:cubicBezTo>
                    <a:pt x="482445" y="528678"/>
                    <a:pt x="482445" y="542277"/>
                    <a:pt x="482445" y="558595"/>
                  </a:cubicBezTo>
                  <a:cubicBezTo>
                    <a:pt x="482445" y="572193"/>
                    <a:pt x="479725" y="588511"/>
                    <a:pt x="479725" y="602109"/>
                  </a:cubicBezTo>
                  <a:cubicBezTo>
                    <a:pt x="479725" y="615708"/>
                    <a:pt x="485165" y="632025"/>
                    <a:pt x="485165" y="648343"/>
                  </a:cubicBezTo>
                  <a:cubicBezTo>
                    <a:pt x="485165" y="659222"/>
                    <a:pt x="482445" y="670101"/>
                    <a:pt x="474286" y="675540"/>
                  </a:cubicBezTo>
                  <a:cubicBezTo>
                    <a:pt x="460688" y="686418"/>
                    <a:pt x="444370" y="691858"/>
                    <a:pt x="428052" y="691858"/>
                  </a:cubicBezTo>
                  <a:cubicBezTo>
                    <a:pt x="414453" y="691858"/>
                    <a:pt x="400855" y="689138"/>
                    <a:pt x="387257" y="683699"/>
                  </a:cubicBezTo>
                  <a:cubicBezTo>
                    <a:pt x="373659" y="678259"/>
                    <a:pt x="360060" y="672820"/>
                    <a:pt x="351901" y="664661"/>
                  </a:cubicBezTo>
                  <a:cubicBezTo>
                    <a:pt x="330144" y="645624"/>
                    <a:pt x="316546" y="621147"/>
                    <a:pt x="305667" y="596670"/>
                  </a:cubicBezTo>
                  <a:cubicBezTo>
                    <a:pt x="292069" y="569473"/>
                    <a:pt x="281190" y="539557"/>
                    <a:pt x="270312" y="509641"/>
                  </a:cubicBezTo>
                  <a:cubicBezTo>
                    <a:pt x="264872" y="493323"/>
                    <a:pt x="256713" y="477005"/>
                    <a:pt x="251274" y="460687"/>
                  </a:cubicBezTo>
                  <a:cubicBezTo>
                    <a:pt x="240395" y="433490"/>
                    <a:pt x="232236" y="409014"/>
                    <a:pt x="224077" y="381817"/>
                  </a:cubicBezTo>
                  <a:cubicBezTo>
                    <a:pt x="218638" y="365499"/>
                    <a:pt x="213199" y="346462"/>
                    <a:pt x="207759" y="330144"/>
                  </a:cubicBezTo>
                  <a:cubicBezTo>
                    <a:pt x="202320" y="316545"/>
                    <a:pt x="196881" y="300227"/>
                    <a:pt x="191442" y="286629"/>
                  </a:cubicBezTo>
                  <a:cubicBezTo>
                    <a:pt x="188722" y="281190"/>
                    <a:pt x="186002" y="278470"/>
                    <a:pt x="183283" y="278470"/>
                  </a:cubicBezTo>
                  <a:cubicBezTo>
                    <a:pt x="180563" y="278470"/>
                    <a:pt x="180563" y="286629"/>
                    <a:pt x="180563" y="292068"/>
                  </a:cubicBezTo>
                  <a:cubicBezTo>
                    <a:pt x="180563" y="297508"/>
                    <a:pt x="180563" y="302947"/>
                    <a:pt x="180563" y="305667"/>
                  </a:cubicBezTo>
                  <a:cubicBezTo>
                    <a:pt x="180563" y="321985"/>
                    <a:pt x="183283" y="338303"/>
                    <a:pt x="183283" y="354620"/>
                  </a:cubicBezTo>
                  <a:cubicBezTo>
                    <a:pt x="183283" y="387256"/>
                    <a:pt x="186002" y="417173"/>
                    <a:pt x="188722" y="449808"/>
                  </a:cubicBezTo>
                  <a:cubicBezTo>
                    <a:pt x="188722" y="460687"/>
                    <a:pt x="188722" y="468846"/>
                    <a:pt x="188722" y="479725"/>
                  </a:cubicBezTo>
                  <a:cubicBezTo>
                    <a:pt x="188722" y="501482"/>
                    <a:pt x="188722" y="523239"/>
                    <a:pt x="188722" y="542277"/>
                  </a:cubicBezTo>
                  <a:cubicBezTo>
                    <a:pt x="188722" y="566754"/>
                    <a:pt x="186002" y="591231"/>
                    <a:pt x="186002" y="615708"/>
                  </a:cubicBezTo>
                  <a:cubicBezTo>
                    <a:pt x="186002" y="623866"/>
                    <a:pt x="186002" y="632025"/>
                    <a:pt x="186002" y="637465"/>
                  </a:cubicBezTo>
                  <a:cubicBezTo>
                    <a:pt x="186002" y="645624"/>
                    <a:pt x="183283" y="656502"/>
                    <a:pt x="183283" y="664661"/>
                  </a:cubicBezTo>
                  <a:cubicBezTo>
                    <a:pt x="202320" y="664661"/>
                    <a:pt x="218638" y="664661"/>
                    <a:pt x="226797" y="664661"/>
                  </a:cubicBezTo>
                  <a:cubicBezTo>
                    <a:pt x="234956" y="664661"/>
                    <a:pt x="253994" y="664661"/>
                    <a:pt x="253994" y="680979"/>
                  </a:cubicBezTo>
                  <a:cubicBezTo>
                    <a:pt x="253994" y="689138"/>
                    <a:pt x="253994" y="691858"/>
                    <a:pt x="248554" y="697297"/>
                  </a:cubicBezTo>
                  <a:cubicBezTo>
                    <a:pt x="245835" y="702736"/>
                    <a:pt x="240395" y="705456"/>
                    <a:pt x="234956" y="705456"/>
                  </a:cubicBezTo>
                  <a:cubicBezTo>
                    <a:pt x="226797" y="708176"/>
                    <a:pt x="224077" y="708176"/>
                    <a:pt x="218638" y="708176"/>
                  </a:cubicBezTo>
                  <a:cubicBezTo>
                    <a:pt x="215918" y="708176"/>
                    <a:pt x="199600" y="708176"/>
                    <a:pt x="183283" y="708176"/>
                  </a:cubicBezTo>
                  <a:cubicBezTo>
                    <a:pt x="166965" y="708176"/>
                    <a:pt x="153366" y="708176"/>
                    <a:pt x="150647" y="708176"/>
                  </a:cubicBezTo>
                  <a:cubicBezTo>
                    <a:pt x="139768" y="708176"/>
                    <a:pt x="120730" y="708176"/>
                    <a:pt x="107132" y="708176"/>
                  </a:cubicBezTo>
                  <a:cubicBezTo>
                    <a:pt x="101693" y="708176"/>
                    <a:pt x="96254" y="708176"/>
                    <a:pt x="88094" y="708176"/>
                  </a:cubicBezTo>
                  <a:cubicBezTo>
                    <a:pt x="82655" y="708176"/>
                    <a:pt x="74496" y="708176"/>
                    <a:pt x="69057" y="702736"/>
                  </a:cubicBezTo>
                  <a:cubicBezTo>
                    <a:pt x="63617" y="700017"/>
                    <a:pt x="58178" y="691858"/>
                    <a:pt x="58178" y="686418"/>
                  </a:cubicBezTo>
                  <a:cubicBezTo>
                    <a:pt x="58178" y="683699"/>
                    <a:pt x="58178" y="680979"/>
                    <a:pt x="60898" y="678259"/>
                  </a:cubicBezTo>
                  <a:cubicBezTo>
                    <a:pt x="63617" y="675540"/>
                    <a:pt x="71777" y="672820"/>
                    <a:pt x="77216" y="670101"/>
                  </a:cubicBezTo>
                  <a:cubicBezTo>
                    <a:pt x="90814" y="667381"/>
                    <a:pt x="115291" y="664661"/>
                    <a:pt x="120730" y="664661"/>
                  </a:cubicBezTo>
                  <a:cubicBezTo>
                    <a:pt x="123450" y="664661"/>
                    <a:pt x="126170" y="664661"/>
                    <a:pt x="131609" y="664661"/>
                  </a:cubicBezTo>
                  <a:cubicBezTo>
                    <a:pt x="131609" y="623866"/>
                    <a:pt x="134329" y="583072"/>
                    <a:pt x="134329" y="539557"/>
                  </a:cubicBezTo>
                  <a:cubicBezTo>
                    <a:pt x="134329" y="528678"/>
                    <a:pt x="134329" y="515080"/>
                    <a:pt x="134329" y="504201"/>
                  </a:cubicBezTo>
                  <a:cubicBezTo>
                    <a:pt x="131609" y="460687"/>
                    <a:pt x="131609" y="417173"/>
                    <a:pt x="131609" y="376378"/>
                  </a:cubicBezTo>
                  <a:cubicBezTo>
                    <a:pt x="131609" y="351901"/>
                    <a:pt x="131609" y="327424"/>
                    <a:pt x="131609" y="302947"/>
                  </a:cubicBezTo>
                  <a:cubicBezTo>
                    <a:pt x="131609" y="275751"/>
                    <a:pt x="131609" y="248554"/>
                    <a:pt x="134329" y="221357"/>
                  </a:cubicBezTo>
                  <a:cubicBezTo>
                    <a:pt x="134329" y="188722"/>
                    <a:pt x="137048" y="156086"/>
                    <a:pt x="137048" y="123450"/>
                  </a:cubicBezTo>
                  <a:cubicBezTo>
                    <a:pt x="126170" y="123450"/>
                    <a:pt x="115291" y="123450"/>
                    <a:pt x="107132" y="123450"/>
                  </a:cubicBezTo>
                  <a:cubicBezTo>
                    <a:pt x="101693" y="123450"/>
                    <a:pt x="96254" y="123450"/>
                    <a:pt x="88094" y="123450"/>
                  </a:cubicBezTo>
                  <a:cubicBezTo>
                    <a:pt x="82655" y="123450"/>
                    <a:pt x="74496" y="120730"/>
                    <a:pt x="69057" y="118011"/>
                  </a:cubicBezTo>
                  <a:cubicBezTo>
                    <a:pt x="63617" y="115291"/>
                    <a:pt x="58178" y="107132"/>
                    <a:pt x="58178" y="101693"/>
                  </a:cubicBezTo>
                  <a:cubicBezTo>
                    <a:pt x="58178" y="98973"/>
                    <a:pt x="58178" y="96253"/>
                    <a:pt x="60898" y="93534"/>
                  </a:cubicBezTo>
                  <a:cubicBezTo>
                    <a:pt x="63617" y="90814"/>
                    <a:pt x="71777" y="88094"/>
                    <a:pt x="77216" y="85375"/>
                  </a:cubicBezTo>
                  <a:cubicBezTo>
                    <a:pt x="90814" y="82655"/>
                    <a:pt x="126170" y="79935"/>
                    <a:pt x="131609" y="79935"/>
                  </a:cubicBezTo>
                  <a:cubicBezTo>
                    <a:pt x="137048" y="79935"/>
                    <a:pt x="147927" y="79935"/>
                    <a:pt x="161525" y="79935"/>
                  </a:cubicBezTo>
                  <a:cubicBezTo>
                    <a:pt x="166965" y="74496"/>
                    <a:pt x="172404" y="71776"/>
                    <a:pt x="177843" y="66337"/>
                  </a:cubicBezTo>
                  <a:cubicBezTo>
                    <a:pt x="186002" y="60898"/>
                    <a:pt x="194161" y="58178"/>
                    <a:pt x="202320" y="58178"/>
                  </a:cubicBezTo>
                  <a:cubicBezTo>
                    <a:pt x="215918" y="58178"/>
                    <a:pt x="226797" y="63617"/>
                    <a:pt x="234956" y="77216"/>
                  </a:cubicBezTo>
                  <a:cubicBezTo>
                    <a:pt x="240395" y="88094"/>
                    <a:pt x="248554" y="96253"/>
                    <a:pt x="251274" y="107132"/>
                  </a:cubicBezTo>
                  <a:cubicBezTo>
                    <a:pt x="256713" y="120730"/>
                    <a:pt x="259433" y="134328"/>
                    <a:pt x="267592" y="147927"/>
                  </a:cubicBezTo>
                  <a:cubicBezTo>
                    <a:pt x="273031" y="158805"/>
                    <a:pt x="275751" y="172404"/>
                    <a:pt x="281190" y="183282"/>
                  </a:cubicBezTo>
                  <a:cubicBezTo>
                    <a:pt x="286630" y="196881"/>
                    <a:pt x="292069" y="210479"/>
                    <a:pt x="297508" y="224077"/>
                  </a:cubicBezTo>
                  <a:cubicBezTo>
                    <a:pt x="300228" y="237675"/>
                    <a:pt x="305667" y="251274"/>
                    <a:pt x="308387" y="264872"/>
                  </a:cubicBezTo>
                  <a:cubicBezTo>
                    <a:pt x="311106" y="278470"/>
                    <a:pt x="311106" y="289349"/>
                    <a:pt x="319265" y="300227"/>
                  </a:cubicBezTo>
                  <a:cubicBezTo>
                    <a:pt x="332864" y="324704"/>
                    <a:pt x="346462" y="351901"/>
                    <a:pt x="351901" y="379097"/>
                  </a:cubicBezTo>
                  <a:cubicBezTo>
                    <a:pt x="354621" y="392696"/>
                    <a:pt x="360060" y="403574"/>
                    <a:pt x="365500" y="417173"/>
                  </a:cubicBezTo>
                  <a:cubicBezTo>
                    <a:pt x="373659" y="430771"/>
                    <a:pt x="373659" y="444369"/>
                    <a:pt x="379098" y="457967"/>
                  </a:cubicBezTo>
                  <a:cubicBezTo>
                    <a:pt x="381818" y="471566"/>
                    <a:pt x="387257" y="482444"/>
                    <a:pt x="395416" y="496043"/>
                  </a:cubicBezTo>
                  <a:cubicBezTo>
                    <a:pt x="398136" y="501482"/>
                    <a:pt x="403575" y="506921"/>
                    <a:pt x="406294" y="512361"/>
                  </a:cubicBezTo>
                  <a:cubicBezTo>
                    <a:pt x="409014" y="517800"/>
                    <a:pt x="409014" y="525959"/>
                    <a:pt x="411734" y="531398"/>
                  </a:cubicBezTo>
                  <a:cubicBezTo>
                    <a:pt x="414453" y="539557"/>
                    <a:pt x="417173" y="550436"/>
                    <a:pt x="419893" y="558595"/>
                  </a:cubicBezTo>
                  <a:cubicBezTo>
                    <a:pt x="422613" y="561314"/>
                    <a:pt x="422613" y="564034"/>
                    <a:pt x="425332" y="564034"/>
                  </a:cubicBezTo>
                  <a:cubicBezTo>
                    <a:pt x="428052" y="564034"/>
                    <a:pt x="428052" y="561314"/>
                    <a:pt x="430771" y="558595"/>
                  </a:cubicBezTo>
                  <a:cubicBezTo>
                    <a:pt x="430771" y="555875"/>
                    <a:pt x="430771" y="553155"/>
                    <a:pt x="430771" y="550436"/>
                  </a:cubicBezTo>
                  <a:cubicBezTo>
                    <a:pt x="430771" y="534118"/>
                    <a:pt x="430771" y="517800"/>
                    <a:pt x="430771" y="501482"/>
                  </a:cubicBezTo>
                  <a:cubicBezTo>
                    <a:pt x="430771" y="468846"/>
                    <a:pt x="433491" y="436210"/>
                    <a:pt x="430771" y="403574"/>
                  </a:cubicBezTo>
                  <a:cubicBezTo>
                    <a:pt x="430771" y="373658"/>
                    <a:pt x="425332" y="343742"/>
                    <a:pt x="425332" y="313826"/>
                  </a:cubicBezTo>
                  <a:cubicBezTo>
                    <a:pt x="425332" y="292068"/>
                    <a:pt x="425332" y="270311"/>
                    <a:pt x="425332" y="248554"/>
                  </a:cubicBezTo>
                  <a:cubicBezTo>
                    <a:pt x="425332" y="234956"/>
                    <a:pt x="425332" y="224077"/>
                    <a:pt x="425332" y="210479"/>
                  </a:cubicBezTo>
                  <a:cubicBezTo>
                    <a:pt x="425332" y="191441"/>
                    <a:pt x="422613" y="172404"/>
                    <a:pt x="422613" y="153366"/>
                  </a:cubicBezTo>
                  <a:cubicBezTo>
                    <a:pt x="422613" y="142487"/>
                    <a:pt x="422613" y="134328"/>
                    <a:pt x="425332" y="123450"/>
                  </a:cubicBezTo>
                  <a:cubicBezTo>
                    <a:pt x="417173" y="123450"/>
                    <a:pt x="406294" y="123450"/>
                    <a:pt x="398136" y="123450"/>
                  </a:cubicBezTo>
                  <a:cubicBezTo>
                    <a:pt x="392696" y="123450"/>
                    <a:pt x="387257" y="123450"/>
                    <a:pt x="379098" y="123450"/>
                  </a:cubicBezTo>
                  <a:cubicBezTo>
                    <a:pt x="373659" y="123450"/>
                    <a:pt x="365500" y="120730"/>
                    <a:pt x="360060" y="118011"/>
                  </a:cubicBezTo>
                  <a:cubicBezTo>
                    <a:pt x="354621" y="115291"/>
                    <a:pt x="349182" y="107132"/>
                    <a:pt x="349182" y="101693"/>
                  </a:cubicBezTo>
                  <a:cubicBezTo>
                    <a:pt x="349182" y="98973"/>
                    <a:pt x="349182" y="96253"/>
                    <a:pt x="351901" y="93534"/>
                  </a:cubicBezTo>
                  <a:cubicBezTo>
                    <a:pt x="354621" y="90814"/>
                    <a:pt x="362780" y="88094"/>
                    <a:pt x="368219" y="85375"/>
                  </a:cubicBezTo>
                  <a:cubicBezTo>
                    <a:pt x="381818" y="82655"/>
                    <a:pt x="417173" y="79935"/>
                    <a:pt x="422613" y="79935"/>
                  </a:cubicBezTo>
                  <a:cubicBezTo>
                    <a:pt x="428052" y="79935"/>
                    <a:pt x="433491" y="79935"/>
                    <a:pt x="444370" y="79935"/>
                  </a:cubicBezTo>
                  <a:cubicBezTo>
                    <a:pt x="449809" y="74496"/>
                    <a:pt x="455248" y="71776"/>
                    <a:pt x="463407" y="71776"/>
                  </a:cubicBezTo>
                  <a:cubicBezTo>
                    <a:pt x="471566" y="71776"/>
                    <a:pt x="477006" y="74496"/>
                    <a:pt x="477006" y="79935"/>
                  </a:cubicBezTo>
                  <a:cubicBezTo>
                    <a:pt x="493324" y="79935"/>
                    <a:pt x="506922" y="79935"/>
                    <a:pt x="515081" y="79935"/>
                  </a:cubicBezTo>
                  <a:lnTo>
                    <a:pt x="515081" y="79935"/>
                  </a:lnTo>
                  <a:close/>
                </a:path>
              </a:pathLst>
            </a:custGeom>
            <a:grpFill/>
            <a:ln w="27168" cap="flat">
              <a:noFill/>
              <a:prstDash val="solid"/>
              <a:miter/>
            </a:ln>
          </p:spPr>
          <p:txBody>
            <a:bodyPr rtlCol="0" anchor="ctr"/>
            <a:lstStyle/>
            <a:p>
              <a:endParaRPr/>
            </a:p>
          </p:txBody>
        </p:sp>
        <p:sp>
          <p:nvSpPr>
            <p:cNvPr id="44" name="Freeform: Shape 43">
              <a:extLst>
                <a:ext uri="{FF2B5EF4-FFF2-40B4-BE49-F238E27FC236}">
                  <a16:creationId xmlns:a16="http://schemas.microsoft.com/office/drawing/2014/main" id="{891440AF-BE0A-4FCF-8580-12C0D6978EDB}"/>
                </a:ext>
              </a:extLst>
            </p:cNvPr>
            <p:cNvSpPr/>
            <p:nvPr/>
          </p:nvSpPr>
          <p:spPr>
            <a:xfrm>
              <a:off x="5139126" y="4192158"/>
              <a:ext cx="516735" cy="788700"/>
            </a:xfrm>
            <a:custGeom>
              <a:avLst/>
              <a:gdLst>
                <a:gd name="connsiteX0" fmla="*/ 464616 w 516735"/>
                <a:gd name="connsiteY0" fmla="*/ 436210 h 788699"/>
                <a:gd name="connsiteX1" fmla="*/ 445578 w 516735"/>
                <a:gd name="connsiteY1" fmla="*/ 455248 h 788699"/>
                <a:gd name="connsiteX2" fmla="*/ 404784 w 516735"/>
                <a:gd name="connsiteY2" fmla="*/ 466126 h 788699"/>
                <a:gd name="connsiteX3" fmla="*/ 385746 w 516735"/>
                <a:gd name="connsiteY3" fmla="*/ 479725 h 788699"/>
                <a:gd name="connsiteX4" fmla="*/ 388466 w 516735"/>
                <a:gd name="connsiteY4" fmla="*/ 512361 h 788699"/>
                <a:gd name="connsiteX5" fmla="*/ 388466 w 516735"/>
                <a:gd name="connsiteY5" fmla="*/ 544997 h 788699"/>
                <a:gd name="connsiteX6" fmla="*/ 388466 w 516735"/>
                <a:gd name="connsiteY6" fmla="*/ 566754 h 788699"/>
                <a:gd name="connsiteX7" fmla="*/ 391185 w 516735"/>
                <a:gd name="connsiteY7" fmla="*/ 632026 h 788699"/>
                <a:gd name="connsiteX8" fmla="*/ 393905 w 516735"/>
                <a:gd name="connsiteY8" fmla="*/ 683699 h 788699"/>
                <a:gd name="connsiteX9" fmla="*/ 377587 w 516735"/>
                <a:gd name="connsiteY9" fmla="*/ 724494 h 788699"/>
                <a:gd name="connsiteX10" fmla="*/ 361269 w 516735"/>
                <a:gd name="connsiteY10" fmla="*/ 719054 h 788699"/>
                <a:gd name="connsiteX11" fmla="*/ 353110 w 516735"/>
                <a:gd name="connsiteY11" fmla="*/ 702737 h 788699"/>
                <a:gd name="connsiteX12" fmla="*/ 350390 w 516735"/>
                <a:gd name="connsiteY12" fmla="*/ 686419 h 788699"/>
                <a:gd name="connsiteX13" fmla="*/ 353110 w 516735"/>
                <a:gd name="connsiteY13" fmla="*/ 659222 h 788699"/>
                <a:gd name="connsiteX14" fmla="*/ 353110 w 516735"/>
                <a:gd name="connsiteY14" fmla="*/ 656502 h 788699"/>
                <a:gd name="connsiteX15" fmla="*/ 317755 w 516735"/>
                <a:gd name="connsiteY15" fmla="*/ 708176 h 788699"/>
                <a:gd name="connsiteX16" fmla="*/ 241604 w 516735"/>
                <a:gd name="connsiteY16" fmla="*/ 735372 h 788699"/>
                <a:gd name="connsiteX17" fmla="*/ 187211 w 516735"/>
                <a:gd name="connsiteY17" fmla="*/ 727214 h 788699"/>
                <a:gd name="connsiteX18" fmla="*/ 135538 w 516735"/>
                <a:gd name="connsiteY18" fmla="*/ 694578 h 788699"/>
                <a:gd name="connsiteX19" fmla="*/ 86584 w 516735"/>
                <a:gd name="connsiteY19" fmla="*/ 621147 h 788699"/>
                <a:gd name="connsiteX20" fmla="*/ 67546 w 516735"/>
                <a:gd name="connsiteY20" fmla="*/ 555875 h 788699"/>
                <a:gd name="connsiteX21" fmla="*/ 59387 w 516735"/>
                <a:gd name="connsiteY21" fmla="*/ 509641 h 788699"/>
                <a:gd name="connsiteX22" fmla="*/ 59387 w 516735"/>
                <a:gd name="connsiteY22" fmla="*/ 468846 h 788699"/>
                <a:gd name="connsiteX23" fmla="*/ 86584 w 516735"/>
                <a:gd name="connsiteY23" fmla="*/ 302947 h 788699"/>
                <a:gd name="connsiteX24" fmla="*/ 108341 w 516735"/>
                <a:gd name="connsiteY24" fmla="*/ 224077 h 788699"/>
                <a:gd name="connsiteX25" fmla="*/ 146416 w 516735"/>
                <a:gd name="connsiteY25" fmla="*/ 145207 h 788699"/>
                <a:gd name="connsiteX26" fmla="*/ 198090 w 516735"/>
                <a:gd name="connsiteY26" fmla="*/ 85375 h 788699"/>
                <a:gd name="connsiteX27" fmla="*/ 228006 w 516735"/>
                <a:gd name="connsiteY27" fmla="*/ 69057 h 788699"/>
                <a:gd name="connsiteX28" fmla="*/ 268801 w 516735"/>
                <a:gd name="connsiteY28" fmla="*/ 58178 h 788699"/>
                <a:gd name="connsiteX29" fmla="*/ 274240 w 516735"/>
                <a:gd name="connsiteY29" fmla="*/ 58178 h 788699"/>
                <a:gd name="connsiteX30" fmla="*/ 295997 w 516735"/>
                <a:gd name="connsiteY30" fmla="*/ 60898 h 788699"/>
                <a:gd name="connsiteX31" fmla="*/ 331353 w 516735"/>
                <a:gd name="connsiteY31" fmla="*/ 71776 h 788699"/>
                <a:gd name="connsiteX32" fmla="*/ 350390 w 516735"/>
                <a:gd name="connsiteY32" fmla="*/ 93534 h 788699"/>
                <a:gd name="connsiteX33" fmla="*/ 353110 w 516735"/>
                <a:gd name="connsiteY33" fmla="*/ 74496 h 788699"/>
                <a:gd name="connsiteX34" fmla="*/ 358549 w 516735"/>
                <a:gd name="connsiteY34" fmla="*/ 63618 h 788699"/>
                <a:gd name="connsiteX35" fmla="*/ 366708 w 516735"/>
                <a:gd name="connsiteY35" fmla="*/ 58178 h 788699"/>
                <a:gd name="connsiteX36" fmla="*/ 374867 w 516735"/>
                <a:gd name="connsiteY36" fmla="*/ 63618 h 788699"/>
                <a:gd name="connsiteX37" fmla="*/ 383026 w 516735"/>
                <a:gd name="connsiteY37" fmla="*/ 82655 h 788699"/>
                <a:gd name="connsiteX38" fmla="*/ 385746 w 516735"/>
                <a:gd name="connsiteY38" fmla="*/ 126170 h 788699"/>
                <a:gd name="connsiteX39" fmla="*/ 388466 w 516735"/>
                <a:gd name="connsiteY39" fmla="*/ 186002 h 788699"/>
                <a:gd name="connsiteX40" fmla="*/ 391185 w 516735"/>
                <a:gd name="connsiteY40" fmla="*/ 237676 h 788699"/>
                <a:gd name="connsiteX41" fmla="*/ 374867 w 516735"/>
                <a:gd name="connsiteY41" fmla="*/ 278470 h 788699"/>
                <a:gd name="connsiteX42" fmla="*/ 358549 w 516735"/>
                <a:gd name="connsiteY42" fmla="*/ 273031 h 788699"/>
                <a:gd name="connsiteX43" fmla="*/ 350390 w 516735"/>
                <a:gd name="connsiteY43" fmla="*/ 256713 h 788699"/>
                <a:gd name="connsiteX44" fmla="*/ 347671 w 516735"/>
                <a:gd name="connsiteY44" fmla="*/ 240395 h 788699"/>
                <a:gd name="connsiteX45" fmla="*/ 347671 w 516735"/>
                <a:gd name="connsiteY45" fmla="*/ 213199 h 788699"/>
                <a:gd name="connsiteX46" fmla="*/ 344951 w 516735"/>
                <a:gd name="connsiteY46" fmla="*/ 194161 h 788699"/>
                <a:gd name="connsiteX47" fmla="*/ 339512 w 516735"/>
                <a:gd name="connsiteY47" fmla="*/ 150647 h 788699"/>
                <a:gd name="connsiteX48" fmla="*/ 323194 w 516735"/>
                <a:gd name="connsiteY48" fmla="*/ 112571 h 788699"/>
                <a:gd name="connsiteX49" fmla="*/ 293278 w 516735"/>
                <a:gd name="connsiteY49" fmla="*/ 101693 h 788699"/>
                <a:gd name="connsiteX50" fmla="*/ 263361 w 516735"/>
                <a:gd name="connsiteY50" fmla="*/ 120730 h 788699"/>
                <a:gd name="connsiteX51" fmla="*/ 241604 w 516735"/>
                <a:gd name="connsiteY51" fmla="*/ 153366 h 788699"/>
                <a:gd name="connsiteX52" fmla="*/ 233445 w 516735"/>
                <a:gd name="connsiteY52" fmla="*/ 194161 h 788699"/>
                <a:gd name="connsiteX53" fmla="*/ 225286 w 516735"/>
                <a:gd name="connsiteY53" fmla="*/ 232236 h 788699"/>
                <a:gd name="connsiteX54" fmla="*/ 217127 w 516735"/>
                <a:gd name="connsiteY54" fmla="*/ 275751 h 788699"/>
                <a:gd name="connsiteX55" fmla="*/ 211688 w 516735"/>
                <a:gd name="connsiteY55" fmla="*/ 316545 h 788699"/>
                <a:gd name="connsiteX56" fmla="*/ 206249 w 516735"/>
                <a:gd name="connsiteY56" fmla="*/ 354621 h 788699"/>
                <a:gd name="connsiteX57" fmla="*/ 200809 w 516735"/>
                <a:gd name="connsiteY57" fmla="*/ 398135 h 788699"/>
                <a:gd name="connsiteX58" fmla="*/ 195370 w 516735"/>
                <a:gd name="connsiteY58" fmla="*/ 438930 h 788699"/>
                <a:gd name="connsiteX59" fmla="*/ 192650 w 516735"/>
                <a:gd name="connsiteY59" fmla="*/ 474286 h 788699"/>
                <a:gd name="connsiteX60" fmla="*/ 195370 w 516735"/>
                <a:gd name="connsiteY60" fmla="*/ 525959 h 788699"/>
                <a:gd name="connsiteX61" fmla="*/ 208968 w 516735"/>
                <a:gd name="connsiteY61" fmla="*/ 596670 h 788699"/>
                <a:gd name="connsiteX62" fmla="*/ 214407 w 516735"/>
                <a:gd name="connsiteY62" fmla="*/ 623867 h 788699"/>
                <a:gd name="connsiteX63" fmla="*/ 228006 w 516735"/>
                <a:gd name="connsiteY63" fmla="*/ 656502 h 788699"/>
                <a:gd name="connsiteX64" fmla="*/ 271520 w 516735"/>
                <a:gd name="connsiteY64" fmla="*/ 689138 h 788699"/>
                <a:gd name="connsiteX65" fmla="*/ 306876 w 516735"/>
                <a:gd name="connsiteY65" fmla="*/ 664661 h 788699"/>
                <a:gd name="connsiteX66" fmla="*/ 331353 w 516735"/>
                <a:gd name="connsiteY66" fmla="*/ 602109 h 788699"/>
                <a:gd name="connsiteX67" fmla="*/ 336792 w 516735"/>
                <a:gd name="connsiteY67" fmla="*/ 544997 h 788699"/>
                <a:gd name="connsiteX68" fmla="*/ 336792 w 516735"/>
                <a:gd name="connsiteY68" fmla="*/ 498762 h 788699"/>
                <a:gd name="connsiteX69" fmla="*/ 336792 w 516735"/>
                <a:gd name="connsiteY69" fmla="*/ 490603 h 788699"/>
                <a:gd name="connsiteX70" fmla="*/ 320474 w 516735"/>
                <a:gd name="connsiteY70" fmla="*/ 477005 h 788699"/>
                <a:gd name="connsiteX71" fmla="*/ 282399 w 516735"/>
                <a:gd name="connsiteY71" fmla="*/ 479725 h 788699"/>
                <a:gd name="connsiteX72" fmla="*/ 252483 w 516735"/>
                <a:gd name="connsiteY72" fmla="*/ 474286 h 788699"/>
                <a:gd name="connsiteX73" fmla="*/ 247043 w 516735"/>
                <a:gd name="connsiteY73" fmla="*/ 466126 h 788699"/>
                <a:gd name="connsiteX74" fmla="*/ 249763 w 516735"/>
                <a:gd name="connsiteY74" fmla="*/ 457968 h 788699"/>
                <a:gd name="connsiteX75" fmla="*/ 268801 w 516735"/>
                <a:gd name="connsiteY75" fmla="*/ 447089 h 788699"/>
                <a:gd name="connsiteX76" fmla="*/ 312315 w 516735"/>
                <a:gd name="connsiteY76" fmla="*/ 436210 h 788699"/>
                <a:gd name="connsiteX77" fmla="*/ 353110 w 516735"/>
                <a:gd name="connsiteY77" fmla="*/ 430771 h 788699"/>
                <a:gd name="connsiteX78" fmla="*/ 385746 w 516735"/>
                <a:gd name="connsiteY78" fmla="*/ 430771 h 788699"/>
                <a:gd name="connsiteX79" fmla="*/ 437420 w 516735"/>
                <a:gd name="connsiteY79" fmla="*/ 428051 h 788699"/>
                <a:gd name="connsiteX80" fmla="*/ 464616 w 516735"/>
                <a:gd name="connsiteY80" fmla="*/ 436210 h 78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516735" h="788699">
                  <a:moveTo>
                    <a:pt x="464616" y="436210"/>
                  </a:moveTo>
                  <a:cubicBezTo>
                    <a:pt x="464616" y="447089"/>
                    <a:pt x="453737" y="452528"/>
                    <a:pt x="445578" y="455248"/>
                  </a:cubicBezTo>
                  <a:cubicBezTo>
                    <a:pt x="434700" y="460687"/>
                    <a:pt x="415662" y="463407"/>
                    <a:pt x="404784" y="466126"/>
                  </a:cubicBezTo>
                  <a:cubicBezTo>
                    <a:pt x="393905" y="466126"/>
                    <a:pt x="385746" y="468846"/>
                    <a:pt x="385746" y="479725"/>
                  </a:cubicBezTo>
                  <a:cubicBezTo>
                    <a:pt x="385746" y="487884"/>
                    <a:pt x="388466" y="506921"/>
                    <a:pt x="388466" y="512361"/>
                  </a:cubicBezTo>
                  <a:cubicBezTo>
                    <a:pt x="388466" y="515080"/>
                    <a:pt x="388466" y="539557"/>
                    <a:pt x="388466" y="544997"/>
                  </a:cubicBezTo>
                  <a:cubicBezTo>
                    <a:pt x="388466" y="550436"/>
                    <a:pt x="388466" y="558595"/>
                    <a:pt x="388466" y="566754"/>
                  </a:cubicBezTo>
                  <a:cubicBezTo>
                    <a:pt x="388466" y="591231"/>
                    <a:pt x="388466" y="621147"/>
                    <a:pt x="391185" y="632026"/>
                  </a:cubicBezTo>
                  <a:cubicBezTo>
                    <a:pt x="393905" y="653783"/>
                    <a:pt x="393905" y="661942"/>
                    <a:pt x="393905" y="683699"/>
                  </a:cubicBezTo>
                  <a:cubicBezTo>
                    <a:pt x="393905" y="694578"/>
                    <a:pt x="393905" y="724494"/>
                    <a:pt x="377587" y="724494"/>
                  </a:cubicBezTo>
                  <a:cubicBezTo>
                    <a:pt x="369428" y="724494"/>
                    <a:pt x="366708" y="721774"/>
                    <a:pt x="361269" y="719054"/>
                  </a:cubicBezTo>
                  <a:cubicBezTo>
                    <a:pt x="355830" y="716335"/>
                    <a:pt x="353110" y="708176"/>
                    <a:pt x="353110" y="702737"/>
                  </a:cubicBezTo>
                  <a:cubicBezTo>
                    <a:pt x="350390" y="694578"/>
                    <a:pt x="350390" y="689138"/>
                    <a:pt x="350390" y="686419"/>
                  </a:cubicBezTo>
                  <a:cubicBezTo>
                    <a:pt x="350390" y="678260"/>
                    <a:pt x="353110" y="672820"/>
                    <a:pt x="353110" y="659222"/>
                  </a:cubicBezTo>
                  <a:lnTo>
                    <a:pt x="353110" y="656502"/>
                  </a:lnTo>
                  <a:cubicBezTo>
                    <a:pt x="347671" y="675540"/>
                    <a:pt x="334072" y="694578"/>
                    <a:pt x="317755" y="708176"/>
                  </a:cubicBezTo>
                  <a:cubicBezTo>
                    <a:pt x="293278" y="727214"/>
                    <a:pt x="274240" y="735372"/>
                    <a:pt x="241604" y="735372"/>
                  </a:cubicBezTo>
                  <a:cubicBezTo>
                    <a:pt x="222566" y="735372"/>
                    <a:pt x="203529" y="732653"/>
                    <a:pt x="187211" y="727214"/>
                  </a:cubicBezTo>
                  <a:cubicBezTo>
                    <a:pt x="165454" y="719054"/>
                    <a:pt x="149136" y="708176"/>
                    <a:pt x="135538" y="694578"/>
                  </a:cubicBezTo>
                  <a:cubicBezTo>
                    <a:pt x="113780" y="672820"/>
                    <a:pt x="100182" y="648343"/>
                    <a:pt x="86584" y="621147"/>
                  </a:cubicBezTo>
                  <a:cubicBezTo>
                    <a:pt x="75705" y="599390"/>
                    <a:pt x="70266" y="580352"/>
                    <a:pt x="67546" y="555875"/>
                  </a:cubicBezTo>
                  <a:cubicBezTo>
                    <a:pt x="64826" y="539557"/>
                    <a:pt x="62107" y="525959"/>
                    <a:pt x="59387" y="509641"/>
                  </a:cubicBezTo>
                  <a:cubicBezTo>
                    <a:pt x="56667" y="493323"/>
                    <a:pt x="59387" y="485164"/>
                    <a:pt x="59387" y="468846"/>
                  </a:cubicBezTo>
                  <a:cubicBezTo>
                    <a:pt x="59387" y="414453"/>
                    <a:pt x="72985" y="362780"/>
                    <a:pt x="86584" y="302947"/>
                  </a:cubicBezTo>
                  <a:cubicBezTo>
                    <a:pt x="92023" y="275751"/>
                    <a:pt x="100182" y="248554"/>
                    <a:pt x="108341" y="224077"/>
                  </a:cubicBezTo>
                  <a:cubicBezTo>
                    <a:pt x="116500" y="196881"/>
                    <a:pt x="130098" y="169684"/>
                    <a:pt x="146416" y="145207"/>
                  </a:cubicBezTo>
                  <a:cubicBezTo>
                    <a:pt x="160014" y="123450"/>
                    <a:pt x="176332" y="101693"/>
                    <a:pt x="198090" y="85375"/>
                  </a:cubicBezTo>
                  <a:cubicBezTo>
                    <a:pt x="206249" y="77216"/>
                    <a:pt x="217127" y="71776"/>
                    <a:pt x="228006" y="69057"/>
                  </a:cubicBezTo>
                  <a:cubicBezTo>
                    <a:pt x="241604" y="63618"/>
                    <a:pt x="255202" y="58178"/>
                    <a:pt x="268801" y="58178"/>
                  </a:cubicBezTo>
                  <a:cubicBezTo>
                    <a:pt x="271520" y="58178"/>
                    <a:pt x="274240" y="58178"/>
                    <a:pt x="274240" y="58178"/>
                  </a:cubicBezTo>
                  <a:cubicBezTo>
                    <a:pt x="279679" y="58178"/>
                    <a:pt x="285119" y="58178"/>
                    <a:pt x="295997" y="60898"/>
                  </a:cubicBezTo>
                  <a:cubicBezTo>
                    <a:pt x="309595" y="63618"/>
                    <a:pt x="320474" y="66337"/>
                    <a:pt x="331353" y="71776"/>
                  </a:cubicBezTo>
                  <a:cubicBezTo>
                    <a:pt x="339512" y="77216"/>
                    <a:pt x="347671" y="85375"/>
                    <a:pt x="350390" y="93534"/>
                  </a:cubicBezTo>
                  <a:cubicBezTo>
                    <a:pt x="350390" y="88095"/>
                    <a:pt x="353110" y="79936"/>
                    <a:pt x="353110" y="74496"/>
                  </a:cubicBezTo>
                  <a:cubicBezTo>
                    <a:pt x="355830" y="71776"/>
                    <a:pt x="355830" y="69057"/>
                    <a:pt x="358549" y="63618"/>
                  </a:cubicBezTo>
                  <a:cubicBezTo>
                    <a:pt x="361269" y="60898"/>
                    <a:pt x="363989" y="58178"/>
                    <a:pt x="366708" y="58178"/>
                  </a:cubicBezTo>
                  <a:cubicBezTo>
                    <a:pt x="369428" y="58178"/>
                    <a:pt x="372148" y="60898"/>
                    <a:pt x="374867" y="63618"/>
                  </a:cubicBezTo>
                  <a:cubicBezTo>
                    <a:pt x="377587" y="69057"/>
                    <a:pt x="380307" y="77216"/>
                    <a:pt x="383026" y="82655"/>
                  </a:cubicBezTo>
                  <a:cubicBezTo>
                    <a:pt x="383026" y="90814"/>
                    <a:pt x="385746" y="107132"/>
                    <a:pt x="385746" y="126170"/>
                  </a:cubicBezTo>
                  <a:cubicBezTo>
                    <a:pt x="385746" y="150647"/>
                    <a:pt x="385746" y="177843"/>
                    <a:pt x="388466" y="186002"/>
                  </a:cubicBezTo>
                  <a:cubicBezTo>
                    <a:pt x="391185" y="207759"/>
                    <a:pt x="391185" y="215918"/>
                    <a:pt x="391185" y="237676"/>
                  </a:cubicBezTo>
                  <a:cubicBezTo>
                    <a:pt x="391185" y="248554"/>
                    <a:pt x="391185" y="278470"/>
                    <a:pt x="374867" y="278470"/>
                  </a:cubicBezTo>
                  <a:cubicBezTo>
                    <a:pt x="366708" y="278470"/>
                    <a:pt x="363989" y="275751"/>
                    <a:pt x="358549" y="273031"/>
                  </a:cubicBezTo>
                  <a:cubicBezTo>
                    <a:pt x="353110" y="270311"/>
                    <a:pt x="350390" y="262152"/>
                    <a:pt x="350390" y="256713"/>
                  </a:cubicBezTo>
                  <a:cubicBezTo>
                    <a:pt x="350390" y="251274"/>
                    <a:pt x="347671" y="245834"/>
                    <a:pt x="347671" y="240395"/>
                  </a:cubicBezTo>
                  <a:cubicBezTo>
                    <a:pt x="347671" y="232236"/>
                    <a:pt x="347671" y="224077"/>
                    <a:pt x="347671" y="213199"/>
                  </a:cubicBezTo>
                  <a:cubicBezTo>
                    <a:pt x="347671" y="207759"/>
                    <a:pt x="347671" y="199600"/>
                    <a:pt x="344951" y="194161"/>
                  </a:cubicBezTo>
                  <a:cubicBezTo>
                    <a:pt x="342232" y="180563"/>
                    <a:pt x="342232" y="164245"/>
                    <a:pt x="339512" y="150647"/>
                  </a:cubicBezTo>
                  <a:cubicBezTo>
                    <a:pt x="336792" y="137048"/>
                    <a:pt x="331353" y="123450"/>
                    <a:pt x="323194" y="112571"/>
                  </a:cubicBezTo>
                  <a:cubicBezTo>
                    <a:pt x="317755" y="104412"/>
                    <a:pt x="304156" y="101693"/>
                    <a:pt x="293278" y="101693"/>
                  </a:cubicBezTo>
                  <a:cubicBezTo>
                    <a:pt x="279679" y="101693"/>
                    <a:pt x="271520" y="109852"/>
                    <a:pt x="263361" y="120730"/>
                  </a:cubicBezTo>
                  <a:cubicBezTo>
                    <a:pt x="257922" y="131609"/>
                    <a:pt x="247043" y="139768"/>
                    <a:pt x="241604" y="153366"/>
                  </a:cubicBezTo>
                  <a:cubicBezTo>
                    <a:pt x="236165" y="166964"/>
                    <a:pt x="233445" y="180563"/>
                    <a:pt x="233445" y="194161"/>
                  </a:cubicBezTo>
                  <a:cubicBezTo>
                    <a:pt x="233445" y="207759"/>
                    <a:pt x="230726" y="218638"/>
                    <a:pt x="225286" y="232236"/>
                  </a:cubicBezTo>
                  <a:cubicBezTo>
                    <a:pt x="219847" y="245834"/>
                    <a:pt x="219847" y="262152"/>
                    <a:pt x="217127" y="275751"/>
                  </a:cubicBezTo>
                  <a:cubicBezTo>
                    <a:pt x="214407" y="289349"/>
                    <a:pt x="214407" y="302947"/>
                    <a:pt x="211688" y="316545"/>
                  </a:cubicBezTo>
                  <a:cubicBezTo>
                    <a:pt x="211688" y="330144"/>
                    <a:pt x="206249" y="341022"/>
                    <a:pt x="206249" y="354621"/>
                  </a:cubicBezTo>
                  <a:cubicBezTo>
                    <a:pt x="203529" y="368219"/>
                    <a:pt x="203529" y="381817"/>
                    <a:pt x="200809" y="398135"/>
                  </a:cubicBezTo>
                  <a:cubicBezTo>
                    <a:pt x="198090" y="411733"/>
                    <a:pt x="198090" y="425332"/>
                    <a:pt x="195370" y="438930"/>
                  </a:cubicBezTo>
                  <a:cubicBezTo>
                    <a:pt x="195370" y="449809"/>
                    <a:pt x="192650" y="463407"/>
                    <a:pt x="192650" y="474286"/>
                  </a:cubicBezTo>
                  <a:cubicBezTo>
                    <a:pt x="192650" y="490603"/>
                    <a:pt x="195370" y="509641"/>
                    <a:pt x="195370" y="525959"/>
                  </a:cubicBezTo>
                  <a:cubicBezTo>
                    <a:pt x="195370" y="550436"/>
                    <a:pt x="203529" y="572193"/>
                    <a:pt x="208968" y="596670"/>
                  </a:cubicBezTo>
                  <a:cubicBezTo>
                    <a:pt x="211688" y="604829"/>
                    <a:pt x="211688" y="615708"/>
                    <a:pt x="214407" y="623867"/>
                  </a:cubicBezTo>
                  <a:cubicBezTo>
                    <a:pt x="217127" y="634745"/>
                    <a:pt x="222566" y="645624"/>
                    <a:pt x="228006" y="656502"/>
                  </a:cubicBezTo>
                  <a:cubicBezTo>
                    <a:pt x="236165" y="670101"/>
                    <a:pt x="252483" y="689138"/>
                    <a:pt x="271520" y="689138"/>
                  </a:cubicBezTo>
                  <a:cubicBezTo>
                    <a:pt x="287838" y="689138"/>
                    <a:pt x="298717" y="675540"/>
                    <a:pt x="306876" y="664661"/>
                  </a:cubicBezTo>
                  <a:cubicBezTo>
                    <a:pt x="320474" y="645624"/>
                    <a:pt x="325914" y="623867"/>
                    <a:pt x="331353" y="602109"/>
                  </a:cubicBezTo>
                  <a:cubicBezTo>
                    <a:pt x="334072" y="583072"/>
                    <a:pt x="336792" y="564034"/>
                    <a:pt x="336792" y="544997"/>
                  </a:cubicBezTo>
                  <a:cubicBezTo>
                    <a:pt x="336792" y="531398"/>
                    <a:pt x="336792" y="512361"/>
                    <a:pt x="336792" y="498762"/>
                  </a:cubicBezTo>
                  <a:cubicBezTo>
                    <a:pt x="336792" y="496043"/>
                    <a:pt x="336792" y="493323"/>
                    <a:pt x="336792" y="490603"/>
                  </a:cubicBezTo>
                  <a:cubicBezTo>
                    <a:pt x="336792" y="479725"/>
                    <a:pt x="336792" y="477005"/>
                    <a:pt x="320474" y="477005"/>
                  </a:cubicBezTo>
                  <a:cubicBezTo>
                    <a:pt x="309595" y="477005"/>
                    <a:pt x="295997" y="479725"/>
                    <a:pt x="282399" y="479725"/>
                  </a:cubicBezTo>
                  <a:cubicBezTo>
                    <a:pt x="271520" y="479725"/>
                    <a:pt x="260642" y="479725"/>
                    <a:pt x="252483" y="474286"/>
                  </a:cubicBezTo>
                  <a:cubicBezTo>
                    <a:pt x="249763" y="471566"/>
                    <a:pt x="247043" y="468846"/>
                    <a:pt x="247043" y="466126"/>
                  </a:cubicBezTo>
                  <a:cubicBezTo>
                    <a:pt x="247043" y="463407"/>
                    <a:pt x="247043" y="460687"/>
                    <a:pt x="249763" y="457968"/>
                  </a:cubicBezTo>
                  <a:cubicBezTo>
                    <a:pt x="255202" y="452528"/>
                    <a:pt x="260642" y="449809"/>
                    <a:pt x="268801" y="447089"/>
                  </a:cubicBezTo>
                  <a:cubicBezTo>
                    <a:pt x="282399" y="441650"/>
                    <a:pt x="295997" y="438930"/>
                    <a:pt x="312315" y="436210"/>
                  </a:cubicBezTo>
                  <a:cubicBezTo>
                    <a:pt x="325914" y="433491"/>
                    <a:pt x="339512" y="433491"/>
                    <a:pt x="353110" y="430771"/>
                  </a:cubicBezTo>
                  <a:cubicBezTo>
                    <a:pt x="363989" y="430771"/>
                    <a:pt x="374867" y="430771"/>
                    <a:pt x="385746" y="430771"/>
                  </a:cubicBezTo>
                  <a:cubicBezTo>
                    <a:pt x="402064" y="430771"/>
                    <a:pt x="426541" y="428051"/>
                    <a:pt x="437420" y="428051"/>
                  </a:cubicBezTo>
                  <a:cubicBezTo>
                    <a:pt x="451018" y="419892"/>
                    <a:pt x="464616" y="425332"/>
                    <a:pt x="464616" y="436210"/>
                  </a:cubicBezTo>
                </a:path>
              </a:pathLst>
            </a:custGeom>
            <a:grpFill/>
            <a:ln w="27168" cap="flat">
              <a:noFill/>
              <a:prstDash val="solid"/>
              <a:miter/>
            </a:ln>
          </p:spPr>
          <p:txBody>
            <a:bodyPr rtlCol="0" anchor="ctr"/>
            <a:lstStyle/>
            <a:p>
              <a:endParaRPr/>
            </a:p>
          </p:txBody>
        </p:sp>
        <p:sp>
          <p:nvSpPr>
            <p:cNvPr id="45" name="Freeform: Shape 44">
              <a:extLst>
                <a:ext uri="{FF2B5EF4-FFF2-40B4-BE49-F238E27FC236}">
                  <a16:creationId xmlns:a16="http://schemas.microsoft.com/office/drawing/2014/main" id="{2824A636-A433-4E44-BCE1-4D747AEE8B2B}"/>
                </a:ext>
              </a:extLst>
            </p:cNvPr>
            <p:cNvSpPr/>
            <p:nvPr/>
          </p:nvSpPr>
          <p:spPr>
            <a:xfrm>
              <a:off x="5651630" y="4181279"/>
              <a:ext cx="734308" cy="788700"/>
            </a:xfrm>
            <a:custGeom>
              <a:avLst/>
              <a:gdLst>
                <a:gd name="connsiteX0" fmla="*/ 653783 w 734307"/>
                <a:gd name="connsiteY0" fmla="*/ 678259 h 788699"/>
                <a:gd name="connsiteX1" fmla="*/ 691859 w 734307"/>
                <a:gd name="connsiteY1" fmla="*/ 694577 h 788699"/>
                <a:gd name="connsiteX2" fmla="*/ 686419 w 734307"/>
                <a:gd name="connsiteY2" fmla="*/ 710895 h 788699"/>
                <a:gd name="connsiteX3" fmla="*/ 670101 w 734307"/>
                <a:gd name="connsiteY3" fmla="*/ 719054 h 788699"/>
                <a:gd name="connsiteX4" fmla="*/ 648344 w 734307"/>
                <a:gd name="connsiteY4" fmla="*/ 721774 h 788699"/>
                <a:gd name="connsiteX5" fmla="*/ 618428 w 734307"/>
                <a:gd name="connsiteY5" fmla="*/ 721774 h 788699"/>
                <a:gd name="connsiteX6" fmla="*/ 572194 w 734307"/>
                <a:gd name="connsiteY6" fmla="*/ 735372 h 788699"/>
                <a:gd name="connsiteX7" fmla="*/ 544997 w 734307"/>
                <a:gd name="connsiteY7" fmla="*/ 729933 h 788699"/>
                <a:gd name="connsiteX8" fmla="*/ 534119 w 734307"/>
                <a:gd name="connsiteY8" fmla="*/ 721774 h 788699"/>
                <a:gd name="connsiteX9" fmla="*/ 496043 w 734307"/>
                <a:gd name="connsiteY9" fmla="*/ 721774 h 788699"/>
                <a:gd name="connsiteX10" fmla="*/ 471566 w 734307"/>
                <a:gd name="connsiteY10" fmla="*/ 721774 h 788699"/>
                <a:gd name="connsiteX11" fmla="*/ 444370 w 734307"/>
                <a:gd name="connsiteY11" fmla="*/ 716335 h 788699"/>
                <a:gd name="connsiteX12" fmla="*/ 428052 w 734307"/>
                <a:gd name="connsiteY12" fmla="*/ 700017 h 788699"/>
                <a:gd name="connsiteX13" fmla="*/ 433491 w 734307"/>
                <a:gd name="connsiteY13" fmla="*/ 691858 h 788699"/>
                <a:gd name="connsiteX14" fmla="*/ 455248 w 734307"/>
                <a:gd name="connsiteY14" fmla="*/ 683699 h 788699"/>
                <a:gd name="connsiteX15" fmla="*/ 506922 w 734307"/>
                <a:gd name="connsiteY15" fmla="*/ 678259 h 788699"/>
                <a:gd name="connsiteX16" fmla="*/ 509641 w 734307"/>
                <a:gd name="connsiteY16" fmla="*/ 678259 h 788699"/>
                <a:gd name="connsiteX17" fmla="*/ 506922 w 734307"/>
                <a:gd name="connsiteY17" fmla="*/ 664661 h 788699"/>
                <a:gd name="connsiteX18" fmla="*/ 498763 w 734307"/>
                <a:gd name="connsiteY18" fmla="*/ 580352 h 788699"/>
                <a:gd name="connsiteX19" fmla="*/ 496043 w 734307"/>
                <a:gd name="connsiteY19" fmla="*/ 479725 h 788699"/>
                <a:gd name="connsiteX20" fmla="*/ 493324 w 734307"/>
                <a:gd name="connsiteY20" fmla="*/ 389976 h 788699"/>
                <a:gd name="connsiteX21" fmla="*/ 490604 w 734307"/>
                <a:gd name="connsiteY21" fmla="*/ 302947 h 788699"/>
                <a:gd name="connsiteX22" fmla="*/ 487884 w 734307"/>
                <a:gd name="connsiteY22" fmla="*/ 229516 h 788699"/>
                <a:gd name="connsiteX23" fmla="*/ 485165 w 734307"/>
                <a:gd name="connsiteY23" fmla="*/ 221357 h 788699"/>
                <a:gd name="connsiteX24" fmla="*/ 482445 w 734307"/>
                <a:gd name="connsiteY24" fmla="*/ 226797 h 788699"/>
                <a:gd name="connsiteX25" fmla="*/ 477006 w 734307"/>
                <a:gd name="connsiteY25" fmla="*/ 262152 h 788699"/>
                <a:gd name="connsiteX26" fmla="*/ 460688 w 734307"/>
                <a:gd name="connsiteY26" fmla="*/ 341022 h 788699"/>
                <a:gd name="connsiteX27" fmla="*/ 444370 w 734307"/>
                <a:gd name="connsiteY27" fmla="*/ 417173 h 788699"/>
                <a:gd name="connsiteX28" fmla="*/ 436211 w 734307"/>
                <a:gd name="connsiteY28" fmla="*/ 455248 h 788699"/>
                <a:gd name="connsiteX29" fmla="*/ 425332 w 734307"/>
                <a:gd name="connsiteY29" fmla="*/ 493323 h 788699"/>
                <a:gd name="connsiteX30" fmla="*/ 411734 w 734307"/>
                <a:gd name="connsiteY30" fmla="*/ 531398 h 788699"/>
                <a:gd name="connsiteX31" fmla="*/ 376378 w 734307"/>
                <a:gd name="connsiteY31" fmla="*/ 547716 h 788699"/>
                <a:gd name="connsiteX32" fmla="*/ 319265 w 734307"/>
                <a:gd name="connsiteY32" fmla="*/ 525959 h 788699"/>
                <a:gd name="connsiteX33" fmla="*/ 289349 w 734307"/>
                <a:gd name="connsiteY33" fmla="*/ 455248 h 788699"/>
                <a:gd name="connsiteX34" fmla="*/ 273031 w 734307"/>
                <a:gd name="connsiteY34" fmla="*/ 373658 h 788699"/>
                <a:gd name="connsiteX35" fmla="*/ 262153 w 734307"/>
                <a:gd name="connsiteY35" fmla="*/ 316545 h 788699"/>
                <a:gd name="connsiteX36" fmla="*/ 245835 w 734307"/>
                <a:gd name="connsiteY36" fmla="*/ 237675 h 788699"/>
                <a:gd name="connsiteX37" fmla="*/ 234956 w 734307"/>
                <a:gd name="connsiteY37" fmla="*/ 196881 h 788699"/>
                <a:gd name="connsiteX38" fmla="*/ 232236 w 734307"/>
                <a:gd name="connsiteY38" fmla="*/ 191441 h 788699"/>
                <a:gd name="connsiteX39" fmla="*/ 226797 w 734307"/>
                <a:gd name="connsiteY39" fmla="*/ 207759 h 788699"/>
                <a:gd name="connsiteX40" fmla="*/ 226797 w 734307"/>
                <a:gd name="connsiteY40" fmla="*/ 232236 h 788699"/>
                <a:gd name="connsiteX41" fmla="*/ 224077 w 734307"/>
                <a:gd name="connsiteY41" fmla="*/ 267592 h 788699"/>
                <a:gd name="connsiteX42" fmla="*/ 221358 w 734307"/>
                <a:gd name="connsiteY42" fmla="*/ 311106 h 788699"/>
                <a:gd name="connsiteX43" fmla="*/ 218638 w 734307"/>
                <a:gd name="connsiteY43" fmla="*/ 360060 h 788699"/>
                <a:gd name="connsiteX44" fmla="*/ 215919 w 734307"/>
                <a:gd name="connsiteY44" fmla="*/ 398135 h 788699"/>
                <a:gd name="connsiteX45" fmla="*/ 213199 w 734307"/>
                <a:gd name="connsiteY45" fmla="*/ 430771 h 788699"/>
                <a:gd name="connsiteX46" fmla="*/ 213199 w 734307"/>
                <a:gd name="connsiteY46" fmla="*/ 455248 h 788699"/>
                <a:gd name="connsiteX47" fmla="*/ 213199 w 734307"/>
                <a:gd name="connsiteY47" fmla="*/ 477005 h 788699"/>
                <a:gd name="connsiteX48" fmla="*/ 207759 w 734307"/>
                <a:gd name="connsiteY48" fmla="*/ 520520 h 788699"/>
                <a:gd name="connsiteX49" fmla="*/ 196881 w 734307"/>
                <a:gd name="connsiteY49" fmla="*/ 610268 h 788699"/>
                <a:gd name="connsiteX50" fmla="*/ 194161 w 734307"/>
                <a:gd name="connsiteY50" fmla="*/ 653783 h 788699"/>
                <a:gd name="connsiteX51" fmla="*/ 191441 w 734307"/>
                <a:gd name="connsiteY51" fmla="*/ 667381 h 788699"/>
                <a:gd name="connsiteX52" fmla="*/ 243115 w 734307"/>
                <a:gd name="connsiteY52" fmla="*/ 667381 h 788699"/>
                <a:gd name="connsiteX53" fmla="*/ 273031 w 734307"/>
                <a:gd name="connsiteY53" fmla="*/ 683699 h 788699"/>
                <a:gd name="connsiteX54" fmla="*/ 262153 w 734307"/>
                <a:gd name="connsiteY54" fmla="*/ 697297 h 788699"/>
                <a:gd name="connsiteX55" fmla="*/ 248554 w 734307"/>
                <a:gd name="connsiteY55" fmla="*/ 705456 h 788699"/>
                <a:gd name="connsiteX56" fmla="*/ 232236 w 734307"/>
                <a:gd name="connsiteY56" fmla="*/ 708176 h 788699"/>
                <a:gd name="connsiteX57" fmla="*/ 166965 w 734307"/>
                <a:gd name="connsiteY57" fmla="*/ 708176 h 788699"/>
                <a:gd name="connsiteX58" fmla="*/ 109852 w 734307"/>
                <a:gd name="connsiteY58" fmla="*/ 708176 h 788699"/>
                <a:gd name="connsiteX59" fmla="*/ 90814 w 734307"/>
                <a:gd name="connsiteY59" fmla="*/ 708176 h 788699"/>
                <a:gd name="connsiteX60" fmla="*/ 69057 w 734307"/>
                <a:gd name="connsiteY60" fmla="*/ 702736 h 788699"/>
                <a:gd name="connsiteX61" fmla="*/ 58178 w 734307"/>
                <a:gd name="connsiteY61" fmla="*/ 686418 h 788699"/>
                <a:gd name="connsiteX62" fmla="*/ 60898 w 734307"/>
                <a:gd name="connsiteY62" fmla="*/ 678259 h 788699"/>
                <a:gd name="connsiteX63" fmla="*/ 77216 w 734307"/>
                <a:gd name="connsiteY63" fmla="*/ 670101 h 788699"/>
                <a:gd name="connsiteX64" fmla="*/ 126170 w 734307"/>
                <a:gd name="connsiteY64" fmla="*/ 664661 h 788699"/>
                <a:gd name="connsiteX65" fmla="*/ 142487 w 734307"/>
                <a:gd name="connsiteY65" fmla="*/ 664661 h 788699"/>
                <a:gd name="connsiteX66" fmla="*/ 147927 w 734307"/>
                <a:gd name="connsiteY66" fmla="*/ 588511 h 788699"/>
                <a:gd name="connsiteX67" fmla="*/ 153366 w 734307"/>
                <a:gd name="connsiteY67" fmla="*/ 493323 h 788699"/>
                <a:gd name="connsiteX68" fmla="*/ 156086 w 734307"/>
                <a:gd name="connsiteY68" fmla="*/ 411733 h 788699"/>
                <a:gd name="connsiteX69" fmla="*/ 161525 w 734307"/>
                <a:gd name="connsiteY69" fmla="*/ 297508 h 788699"/>
                <a:gd name="connsiteX70" fmla="*/ 166965 w 734307"/>
                <a:gd name="connsiteY70" fmla="*/ 240395 h 788699"/>
                <a:gd name="connsiteX71" fmla="*/ 177843 w 734307"/>
                <a:gd name="connsiteY71" fmla="*/ 161525 h 788699"/>
                <a:gd name="connsiteX72" fmla="*/ 183282 w 734307"/>
                <a:gd name="connsiteY72" fmla="*/ 118011 h 788699"/>
                <a:gd name="connsiteX73" fmla="*/ 183282 w 734307"/>
                <a:gd name="connsiteY73" fmla="*/ 115291 h 788699"/>
                <a:gd name="connsiteX74" fmla="*/ 161525 w 734307"/>
                <a:gd name="connsiteY74" fmla="*/ 115291 h 788699"/>
                <a:gd name="connsiteX75" fmla="*/ 137048 w 734307"/>
                <a:gd name="connsiteY75" fmla="*/ 115291 h 788699"/>
                <a:gd name="connsiteX76" fmla="*/ 109852 w 734307"/>
                <a:gd name="connsiteY76" fmla="*/ 109851 h 788699"/>
                <a:gd name="connsiteX77" fmla="*/ 93534 w 734307"/>
                <a:gd name="connsiteY77" fmla="*/ 93534 h 788699"/>
                <a:gd name="connsiteX78" fmla="*/ 98973 w 734307"/>
                <a:gd name="connsiteY78" fmla="*/ 85375 h 788699"/>
                <a:gd name="connsiteX79" fmla="*/ 120730 w 734307"/>
                <a:gd name="connsiteY79" fmla="*/ 77216 h 788699"/>
                <a:gd name="connsiteX80" fmla="*/ 172404 w 734307"/>
                <a:gd name="connsiteY80" fmla="*/ 71776 h 788699"/>
                <a:gd name="connsiteX81" fmla="*/ 234956 w 734307"/>
                <a:gd name="connsiteY81" fmla="*/ 69057 h 788699"/>
                <a:gd name="connsiteX82" fmla="*/ 243115 w 734307"/>
                <a:gd name="connsiteY82" fmla="*/ 69057 h 788699"/>
                <a:gd name="connsiteX83" fmla="*/ 270312 w 734307"/>
                <a:gd name="connsiteY83" fmla="*/ 74496 h 788699"/>
                <a:gd name="connsiteX84" fmla="*/ 308387 w 734307"/>
                <a:gd name="connsiteY84" fmla="*/ 123450 h 788699"/>
                <a:gd name="connsiteX85" fmla="*/ 332864 w 734307"/>
                <a:gd name="connsiteY85" fmla="*/ 202320 h 788699"/>
                <a:gd name="connsiteX86" fmla="*/ 338303 w 734307"/>
                <a:gd name="connsiteY86" fmla="*/ 237675 h 788699"/>
                <a:gd name="connsiteX87" fmla="*/ 349182 w 734307"/>
                <a:gd name="connsiteY87" fmla="*/ 281190 h 788699"/>
                <a:gd name="connsiteX88" fmla="*/ 357341 w 734307"/>
                <a:gd name="connsiteY88" fmla="*/ 316545 h 788699"/>
                <a:gd name="connsiteX89" fmla="*/ 365500 w 734307"/>
                <a:gd name="connsiteY89" fmla="*/ 351901 h 788699"/>
                <a:gd name="connsiteX90" fmla="*/ 376378 w 734307"/>
                <a:gd name="connsiteY90" fmla="*/ 389976 h 788699"/>
                <a:gd name="connsiteX91" fmla="*/ 387257 w 734307"/>
                <a:gd name="connsiteY91" fmla="*/ 414453 h 788699"/>
                <a:gd name="connsiteX92" fmla="*/ 398136 w 734307"/>
                <a:gd name="connsiteY92" fmla="*/ 376378 h 788699"/>
                <a:gd name="connsiteX93" fmla="*/ 406295 w 734307"/>
                <a:gd name="connsiteY93" fmla="*/ 332863 h 788699"/>
                <a:gd name="connsiteX94" fmla="*/ 425332 w 734307"/>
                <a:gd name="connsiteY94" fmla="*/ 243115 h 788699"/>
                <a:gd name="connsiteX95" fmla="*/ 444370 w 734307"/>
                <a:gd name="connsiteY95" fmla="*/ 150646 h 788699"/>
                <a:gd name="connsiteX96" fmla="*/ 477006 w 734307"/>
                <a:gd name="connsiteY96" fmla="*/ 79935 h 788699"/>
                <a:gd name="connsiteX97" fmla="*/ 523240 w 734307"/>
                <a:gd name="connsiteY97" fmla="*/ 58178 h 788699"/>
                <a:gd name="connsiteX98" fmla="*/ 544997 w 734307"/>
                <a:gd name="connsiteY98" fmla="*/ 63617 h 788699"/>
                <a:gd name="connsiteX99" fmla="*/ 612988 w 734307"/>
                <a:gd name="connsiteY99" fmla="*/ 63617 h 788699"/>
                <a:gd name="connsiteX100" fmla="*/ 651064 w 734307"/>
                <a:gd name="connsiteY100" fmla="*/ 79935 h 788699"/>
                <a:gd name="connsiteX101" fmla="*/ 645624 w 734307"/>
                <a:gd name="connsiteY101" fmla="*/ 96253 h 788699"/>
                <a:gd name="connsiteX102" fmla="*/ 629307 w 734307"/>
                <a:gd name="connsiteY102" fmla="*/ 104412 h 788699"/>
                <a:gd name="connsiteX103" fmla="*/ 607549 w 734307"/>
                <a:gd name="connsiteY103" fmla="*/ 107132 h 788699"/>
                <a:gd name="connsiteX104" fmla="*/ 580353 w 734307"/>
                <a:gd name="connsiteY104" fmla="*/ 107132 h 788699"/>
                <a:gd name="connsiteX105" fmla="*/ 583072 w 734307"/>
                <a:gd name="connsiteY105" fmla="*/ 115291 h 788699"/>
                <a:gd name="connsiteX106" fmla="*/ 588512 w 734307"/>
                <a:gd name="connsiteY106" fmla="*/ 156086 h 788699"/>
                <a:gd name="connsiteX107" fmla="*/ 593951 w 734307"/>
                <a:gd name="connsiteY107" fmla="*/ 196881 h 788699"/>
                <a:gd name="connsiteX108" fmla="*/ 599390 w 734307"/>
                <a:gd name="connsiteY108" fmla="*/ 226797 h 788699"/>
                <a:gd name="connsiteX109" fmla="*/ 599390 w 734307"/>
                <a:gd name="connsiteY109" fmla="*/ 232236 h 788699"/>
                <a:gd name="connsiteX110" fmla="*/ 599390 w 734307"/>
                <a:gd name="connsiteY110" fmla="*/ 240395 h 788699"/>
                <a:gd name="connsiteX111" fmla="*/ 602110 w 734307"/>
                <a:gd name="connsiteY111" fmla="*/ 270311 h 788699"/>
                <a:gd name="connsiteX112" fmla="*/ 607549 w 734307"/>
                <a:gd name="connsiteY112" fmla="*/ 308386 h 788699"/>
                <a:gd name="connsiteX113" fmla="*/ 607549 w 734307"/>
                <a:gd name="connsiteY113" fmla="*/ 319265 h 788699"/>
                <a:gd name="connsiteX114" fmla="*/ 612988 w 734307"/>
                <a:gd name="connsiteY114" fmla="*/ 335583 h 788699"/>
                <a:gd name="connsiteX115" fmla="*/ 612988 w 734307"/>
                <a:gd name="connsiteY115" fmla="*/ 346462 h 788699"/>
                <a:gd name="connsiteX116" fmla="*/ 612988 w 734307"/>
                <a:gd name="connsiteY116" fmla="*/ 370939 h 788699"/>
                <a:gd name="connsiteX117" fmla="*/ 612988 w 734307"/>
                <a:gd name="connsiteY117" fmla="*/ 395415 h 788699"/>
                <a:gd name="connsiteX118" fmla="*/ 615708 w 734307"/>
                <a:gd name="connsiteY118" fmla="*/ 422612 h 788699"/>
                <a:gd name="connsiteX119" fmla="*/ 618428 w 734307"/>
                <a:gd name="connsiteY119" fmla="*/ 441650 h 788699"/>
                <a:gd name="connsiteX120" fmla="*/ 618428 w 734307"/>
                <a:gd name="connsiteY120" fmla="*/ 455248 h 788699"/>
                <a:gd name="connsiteX121" fmla="*/ 621147 w 734307"/>
                <a:gd name="connsiteY121" fmla="*/ 463407 h 788699"/>
                <a:gd name="connsiteX122" fmla="*/ 626587 w 734307"/>
                <a:gd name="connsiteY122" fmla="*/ 482444 h 788699"/>
                <a:gd name="connsiteX123" fmla="*/ 629307 w 734307"/>
                <a:gd name="connsiteY123" fmla="*/ 517800 h 788699"/>
                <a:gd name="connsiteX124" fmla="*/ 634746 w 734307"/>
                <a:gd name="connsiteY124" fmla="*/ 561314 h 788699"/>
                <a:gd name="connsiteX125" fmla="*/ 634746 w 734307"/>
                <a:gd name="connsiteY125" fmla="*/ 566754 h 788699"/>
                <a:gd name="connsiteX126" fmla="*/ 634746 w 734307"/>
                <a:gd name="connsiteY126" fmla="*/ 583072 h 788699"/>
                <a:gd name="connsiteX127" fmla="*/ 637466 w 734307"/>
                <a:gd name="connsiteY127" fmla="*/ 607548 h 788699"/>
                <a:gd name="connsiteX128" fmla="*/ 640185 w 734307"/>
                <a:gd name="connsiteY128" fmla="*/ 618427 h 788699"/>
                <a:gd name="connsiteX129" fmla="*/ 640185 w 734307"/>
                <a:gd name="connsiteY129" fmla="*/ 632025 h 788699"/>
                <a:gd name="connsiteX130" fmla="*/ 640185 w 734307"/>
                <a:gd name="connsiteY130" fmla="*/ 640184 h 788699"/>
                <a:gd name="connsiteX131" fmla="*/ 642905 w 734307"/>
                <a:gd name="connsiteY131" fmla="*/ 659222 h 788699"/>
                <a:gd name="connsiteX132" fmla="*/ 642905 w 734307"/>
                <a:gd name="connsiteY132" fmla="*/ 664661 h 788699"/>
                <a:gd name="connsiteX133" fmla="*/ 653783 w 734307"/>
                <a:gd name="connsiteY133" fmla="*/ 678259 h 788699"/>
                <a:gd name="connsiteX134" fmla="*/ 653783 w 734307"/>
                <a:gd name="connsiteY134" fmla="*/ 678259 h 78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Lst>
              <a:rect l="l" t="t" r="r" b="b"/>
              <a:pathLst>
                <a:path w="734307" h="788699">
                  <a:moveTo>
                    <a:pt x="653783" y="678259"/>
                  </a:moveTo>
                  <a:cubicBezTo>
                    <a:pt x="667382" y="678259"/>
                    <a:pt x="691859" y="678259"/>
                    <a:pt x="691859" y="694577"/>
                  </a:cubicBezTo>
                  <a:cubicBezTo>
                    <a:pt x="691859" y="702736"/>
                    <a:pt x="689139" y="705456"/>
                    <a:pt x="686419" y="710895"/>
                  </a:cubicBezTo>
                  <a:cubicBezTo>
                    <a:pt x="683700" y="716335"/>
                    <a:pt x="675541" y="719054"/>
                    <a:pt x="670101" y="719054"/>
                  </a:cubicBezTo>
                  <a:cubicBezTo>
                    <a:pt x="661942" y="721774"/>
                    <a:pt x="653783" y="721774"/>
                    <a:pt x="648344" y="721774"/>
                  </a:cubicBezTo>
                  <a:cubicBezTo>
                    <a:pt x="645624" y="721774"/>
                    <a:pt x="634746" y="721774"/>
                    <a:pt x="618428" y="721774"/>
                  </a:cubicBezTo>
                  <a:cubicBezTo>
                    <a:pt x="604829" y="729933"/>
                    <a:pt x="588512" y="735372"/>
                    <a:pt x="572194" y="735372"/>
                  </a:cubicBezTo>
                  <a:cubicBezTo>
                    <a:pt x="564035" y="735372"/>
                    <a:pt x="553156" y="732653"/>
                    <a:pt x="544997" y="729933"/>
                  </a:cubicBezTo>
                  <a:cubicBezTo>
                    <a:pt x="539558" y="727213"/>
                    <a:pt x="536838" y="724494"/>
                    <a:pt x="534119" y="721774"/>
                  </a:cubicBezTo>
                  <a:cubicBezTo>
                    <a:pt x="520520" y="721774"/>
                    <a:pt x="509641" y="721774"/>
                    <a:pt x="496043" y="721774"/>
                  </a:cubicBezTo>
                  <a:cubicBezTo>
                    <a:pt x="487884" y="721774"/>
                    <a:pt x="479725" y="721774"/>
                    <a:pt x="471566" y="721774"/>
                  </a:cubicBezTo>
                  <a:cubicBezTo>
                    <a:pt x="463407" y="721774"/>
                    <a:pt x="452529" y="721774"/>
                    <a:pt x="444370" y="716335"/>
                  </a:cubicBezTo>
                  <a:cubicBezTo>
                    <a:pt x="436211" y="713615"/>
                    <a:pt x="428052" y="705456"/>
                    <a:pt x="428052" y="700017"/>
                  </a:cubicBezTo>
                  <a:cubicBezTo>
                    <a:pt x="428052" y="697297"/>
                    <a:pt x="428052" y="694577"/>
                    <a:pt x="433491" y="691858"/>
                  </a:cubicBezTo>
                  <a:cubicBezTo>
                    <a:pt x="438930" y="689138"/>
                    <a:pt x="449809" y="686418"/>
                    <a:pt x="455248" y="683699"/>
                  </a:cubicBezTo>
                  <a:cubicBezTo>
                    <a:pt x="474286" y="680979"/>
                    <a:pt x="498763" y="678259"/>
                    <a:pt x="506922" y="678259"/>
                  </a:cubicBezTo>
                  <a:cubicBezTo>
                    <a:pt x="506922" y="678259"/>
                    <a:pt x="509641" y="678259"/>
                    <a:pt x="509641" y="678259"/>
                  </a:cubicBezTo>
                  <a:cubicBezTo>
                    <a:pt x="509641" y="672820"/>
                    <a:pt x="506922" y="670101"/>
                    <a:pt x="506922" y="664661"/>
                  </a:cubicBezTo>
                  <a:cubicBezTo>
                    <a:pt x="501483" y="640184"/>
                    <a:pt x="501483" y="612988"/>
                    <a:pt x="498763" y="580352"/>
                  </a:cubicBezTo>
                  <a:cubicBezTo>
                    <a:pt x="496043" y="547716"/>
                    <a:pt x="498763" y="512361"/>
                    <a:pt x="496043" y="479725"/>
                  </a:cubicBezTo>
                  <a:cubicBezTo>
                    <a:pt x="493324" y="449808"/>
                    <a:pt x="493324" y="419892"/>
                    <a:pt x="493324" y="389976"/>
                  </a:cubicBezTo>
                  <a:cubicBezTo>
                    <a:pt x="493324" y="360060"/>
                    <a:pt x="490604" y="332863"/>
                    <a:pt x="490604" y="302947"/>
                  </a:cubicBezTo>
                  <a:cubicBezTo>
                    <a:pt x="487884" y="275751"/>
                    <a:pt x="487884" y="240395"/>
                    <a:pt x="487884" y="229516"/>
                  </a:cubicBezTo>
                  <a:cubicBezTo>
                    <a:pt x="487884" y="224077"/>
                    <a:pt x="487884" y="221357"/>
                    <a:pt x="485165" y="221357"/>
                  </a:cubicBezTo>
                  <a:cubicBezTo>
                    <a:pt x="485165" y="221357"/>
                    <a:pt x="482445" y="224077"/>
                    <a:pt x="482445" y="226797"/>
                  </a:cubicBezTo>
                  <a:cubicBezTo>
                    <a:pt x="479725" y="237675"/>
                    <a:pt x="479725" y="251274"/>
                    <a:pt x="477006" y="262152"/>
                  </a:cubicBezTo>
                  <a:cubicBezTo>
                    <a:pt x="471566" y="289349"/>
                    <a:pt x="466127" y="316545"/>
                    <a:pt x="460688" y="341022"/>
                  </a:cubicBezTo>
                  <a:cubicBezTo>
                    <a:pt x="455248" y="365499"/>
                    <a:pt x="447090" y="392696"/>
                    <a:pt x="444370" y="417173"/>
                  </a:cubicBezTo>
                  <a:cubicBezTo>
                    <a:pt x="441650" y="430771"/>
                    <a:pt x="438930" y="441650"/>
                    <a:pt x="436211" y="455248"/>
                  </a:cubicBezTo>
                  <a:cubicBezTo>
                    <a:pt x="433491" y="468846"/>
                    <a:pt x="428052" y="479725"/>
                    <a:pt x="425332" y="493323"/>
                  </a:cubicBezTo>
                  <a:cubicBezTo>
                    <a:pt x="422612" y="506921"/>
                    <a:pt x="419893" y="520520"/>
                    <a:pt x="411734" y="531398"/>
                  </a:cubicBezTo>
                  <a:cubicBezTo>
                    <a:pt x="406295" y="539557"/>
                    <a:pt x="395416" y="547716"/>
                    <a:pt x="376378" y="547716"/>
                  </a:cubicBezTo>
                  <a:cubicBezTo>
                    <a:pt x="357341" y="547716"/>
                    <a:pt x="335583" y="539557"/>
                    <a:pt x="319265" y="525959"/>
                  </a:cubicBezTo>
                  <a:cubicBezTo>
                    <a:pt x="300228" y="506921"/>
                    <a:pt x="294788" y="479725"/>
                    <a:pt x="289349" y="455248"/>
                  </a:cubicBezTo>
                  <a:cubicBezTo>
                    <a:pt x="283910" y="428051"/>
                    <a:pt x="278470" y="400855"/>
                    <a:pt x="273031" y="373658"/>
                  </a:cubicBezTo>
                  <a:cubicBezTo>
                    <a:pt x="273031" y="368219"/>
                    <a:pt x="267592" y="346462"/>
                    <a:pt x="262153" y="316545"/>
                  </a:cubicBezTo>
                  <a:cubicBezTo>
                    <a:pt x="256713" y="292068"/>
                    <a:pt x="251274" y="262152"/>
                    <a:pt x="245835" y="237675"/>
                  </a:cubicBezTo>
                  <a:cubicBezTo>
                    <a:pt x="240395" y="218638"/>
                    <a:pt x="237675" y="205039"/>
                    <a:pt x="234956" y="196881"/>
                  </a:cubicBezTo>
                  <a:cubicBezTo>
                    <a:pt x="232236" y="191441"/>
                    <a:pt x="232236" y="191441"/>
                    <a:pt x="232236" y="191441"/>
                  </a:cubicBezTo>
                  <a:cubicBezTo>
                    <a:pt x="229517" y="191441"/>
                    <a:pt x="229517" y="196881"/>
                    <a:pt x="226797" y="207759"/>
                  </a:cubicBezTo>
                  <a:cubicBezTo>
                    <a:pt x="226797" y="215918"/>
                    <a:pt x="226797" y="229516"/>
                    <a:pt x="226797" y="232236"/>
                  </a:cubicBezTo>
                  <a:cubicBezTo>
                    <a:pt x="226797" y="243115"/>
                    <a:pt x="224077" y="256713"/>
                    <a:pt x="224077" y="267592"/>
                  </a:cubicBezTo>
                  <a:cubicBezTo>
                    <a:pt x="224077" y="278470"/>
                    <a:pt x="224077" y="294788"/>
                    <a:pt x="221358" y="311106"/>
                  </a:cubicBezTo>
                  <a:cubicBezTo>
                    <a:pt x="221358" y="327424"/>
                    <a:pt x="218638" y="343742"/>
                    <a:pt x="218638" y="360060"/>
                  </a:cubicBezTo>
                  <a:cubicBezTo>
                    <a:pt x="218638" y="373658"/>
                    <a:pt x="215919" y="384537"/>
                    <a:pt x="215919" y="398135"/>
                  </a:cubicBezTo>
                  <a:cubicBezTo>
                    <a:pt x="215919" y="409014"/>
                    <a:pt x="213199" y="419892"/>
                    <a:pt x="213199" y="430771"/>
                  </a:cubicBezTo>
                  <a:cubicBezTo>
                    <a:pt x="213199" y="438930"/>
                    <a:pt x="213199" y="447089"/>
                    <a:pt x="213199" y="455248"/>
                  </a:cubicBezTo>
                  <a:cubicBezTo>
                    <a:pt x="213199" y="463407"/>
                    <a:pt x="213199" y="471566"/>
                    <a:pt x="213199" y="477005"/>
                  </a:cubicBezTo>
                  <a:cubicBezTo>
                    <a:pt x="210479" y="490603"/>
                    <a:pt x="207759" y="506921"/>
                    <a:pt x="207759" y="520520"/>
                  </a:cubicBezTo>
                  <a:cubicBezTo>
                    <a:pt x="202320" y="550436"/>
                    <a:pt x="199600" y="580352"/>
                    <a:pt x="196881" y="610268"/>
                  </a:cubicBezTo>
                  <a:cubicBezTo>
                    <a:pt x="196881" y="623866"/>
                    <a:pt x="196881" y="640184"/>
                    <a:pt x="194161" y="653783"/>
                  </a:cubicBezTo>
                  <a:cubicBezTo>
                    <a:pt x="194161" y="659222"/>
                    <a:pt x="194161" y="661942"/>
                    <a:pt x="191441" y="667381"/>
                  </a:cubicBezTo>
                  <a:cubicBezTo>
                    <a:pt x="213199" y="667381"/>
                    <a:pt x="232236" y="667381"/>
                    <a:pt x="243115" y="667381"/>
                  </a:cubicBezTo>
                  <a:cubicBezTo>
                    <a:pt x="253994" y="667381"/>
                    <a:pt x="273031" y="670101"/>
                    <a:pt x="273031" y="683699"/>
                  </a:cubicBezTo>
                  <a:cubicBezTo>
                    <a:pt x="273031" y="691858"/>
                    <a:pt x="267592" y="691858"/>
                    <a:pt x="262153" y="697297"/>
                  </a:cubicBezTo>
                  <a:cubicBezTo>
                    <a:pt x="259433" y="702736"/>
                    <a:pt x="253994" y="705456"/>
                    <a:pt x="248554" y="705456"/>
                  </a:cubicBezTo>
                  <a:cubicBezTo>
                    <a:pt x="240395" y="708176"/>
                    <a:pt x="234956" y="708176"/>
                    <a:pt x="232236" y="708176"/>
                  </a:cubicBezTo>
                  <a:cubicBezTo>
                    <a:pt x="226797" y="708176"/>
                    <a:pt x="175124" y="708176"/>
                    <a:pt x="166965" y="708176"/>
                  </a:cubicBezTo>
                  <a:cubicBezTo>
                    <a:pt x="156086" y="708176"/>
                    <a:pt x="120730" y="708176"/>
                    <a:pt x="109852" y="708176"/>
                  </a:cubicBezTo>
                  <a:cubicBezTo>
                    <a:pt x="104412" y="708176"/>
                    <a:pt x="96253" y="708176"/>
                    <a:pt x="90814" y="708176"/>
                  </a:cubicBezTo>
                  <a:cubicBezTo>
                    <a:pt x="85375" y="708176"/>
                    <a:pt x="77216" y="705456"/>
                    <a:pt x="69057" y="702736"/>
                  </a:cubicBezTo>
                  <a:cubicBezTo>
                    <a:pt x="63617" y="700017"/>
                    <a:pt x="58178" y="691858"/>
                    <a:pt x="58178" y="686418"/>
                  </a:cubicBezTo>
                  <a:cubicBezTo>
                    <a:pt x="58178" y="683699"/>
                    <a:pt x="58178" y="680979"/>
                    <a:pt x="60898" y="678259"/>
                  </a:cubicBezTo>
                  <a:cubicBezTo>
                    <a:pt x="63617" y="675540"/>
                    <a:pt x="71777" y="672820"/>
                    <a:pt x="77216" y="670101"/>
                  </a:cubicBezTo>
                  <a:cubicBezTo>
                    <a:pt x="90814" y="667381"/>
                    <a:pt x="120730" y="664661"/>
                    <a:pt x="126170" y="664661"/>
                  </a:cubicBezTo>
                  <a:cubicBezTo>
                    <a:pt x="128889" y="664661"/>
                    <a:pt x="134329" y="664661"/>
                    <a:pt x="142487" y="664661"/>
                  </a:cubicBezTo>
                  <a:cubicBezTo>
                    <a:pt x="142487" y="640184"/>
                    <a:pt x="147927" y="612988"/>
                    <a:pt x="147927" y="588511"/>
                  </a:cubicBezTo>
                  <a:cubicBezTo>
                    <a:pt x="150646" y="555875"/>
                    <a:pt x="153366" y="523239"/>
                    <a:pt x="153366" y="493323"/>
                  </a:cubicBezTo>
                  <a:cubicBezTo>
                    <a:pt x="153366" y="466126"/>
                    <a:pt x="156086" y="438930"/>
                    <a:pt x="156086" y="411733"/>
                  </a:cubicBezTo>
                  <a:cubicBezTo>
                    <a:pt x="158806" y="373658"/>
                    <a:pt x="158806" y="335583"/>
                    <a:pt x="161525" y="297508"/>
                  </a:cubicBezTo>
                  <a:cubicBezTo>
                    <a:pt x="161525" y="278470"/>
                    <a:pt x="164245" y="259433"/>
                    <a:pt x="166965" y="240395"/>
                  </a:cubicBezTo>
                  <a:cubicBezTo>
                    <a:pt x="169684" y="210479"/>
                    <a:pt x="172404" y="191441"/>
                    <a:pt x="177843" y="161525"/>
                  </a:cubicBezTo>
                  <a:cubicBezTo>
                    <a:pt x="180563" y="147927"/>
                    <a:pt x="180563" y="131609"/>
                    <a:pt x="183282" y="118011"/>
                  </a:cubicBezTo>
                  <a:cubicBezTo>
                    <a:pt x="183282" y="118011"/>
                    <a:pt x="183282" y="115291"/>
                    <a:pt x="183282" y="115291"/>
                  </a:cubicBezTo>
                  <a:cubicBezTo>
                    <a:pt x="177843" y="115291"/>
                    <a:pt x="172404" y="115291"/>
                    <a:pt x="161525" y="115291"/>
                  </a:cubicBezTo>
                  <a:cubicBezTo>
                    <a:pt x="153366" y="115291"/>
                    <a:pt x="145207" y="115291"/>
                    <a:pt x="137048" y="115291"/>
                  </a:cubicBezTo>
                  <a:cubicBezTo>
                    <a:pt x="128889" y="115291"/>
                    <a:pt x="118011" y="115291"/>
                    <a:pt x="109852" y="109851"/>
                  </a:cubicBezTo>
                  <a:cubicBezTo>
                    <a:pt x="101693" y="107132"/>
                    <a:pt x="93534" y="98973"/>
                    <a:pt x="93534" y="93534"/>
                  </a:cubicBezTo>
                  <a:cubicBezTo>
                    <a:pt x="93534" y="90814"/>
                    <a:pt x="93534" y="88094"/>
                    <a:pt x="98973" y="85375"/>
                  </a:cubicBezTo>
                  <a:cubicBezTo>
                    <a:pt x="104412" y="82655"/>
                    <a:pt x="115291" y="79935"/>
                    <a:pt x="120730" y="77216"/>
                  </a:cubicBezTo>
                  <a:cubicBezTo>
                    <a:pt x="139768" y="74496"/>
                    <a:pt x="164245" y="71776"/>
                    <a:pt x="172404" y="71776"/>
                  </a:cubicBezTo>
                  <a:cubicBezTo>
                    <a:pt x="194161" y="71776"/>
                    <a:pt x="210479" y="69057"/>
                    <a:pt x="234956" y="69057"/>
                  </a:cubicBezTo>
                  <a:cubicBezTo>
                    <a:pt x="237675" y="69057"/>
                    <a:pt x="240395" y="69057"/>
                    <a:pt x="243115" y="69057"/>
                  </a:cubicBezTo>
                  <a:cubicBezTo>
                    <a:pt x="251274" y="69057"/>
                    <a:pt x="262153" y="69057"/>
                    <a:pt x="270312" y="74496"/>
                  </a:cubicBezTo>
                  <a:cubicBezTo>
                    <a:pt x="283910" y="82655"/>
                    <a:pt x="300228" y="96253"/>
                    <a:pt x="308387" y="123450"/>
                  </a:cubicBezTo>
                  <a:cubicBezTo>
                    <a:pt x="316546" y="147927"/>
                    <a:pt x="327424" y="175123"/>
                    <a:pt x="332864" y="202320"/>
                  </a:cubicBezTo>
                  <a:cubicBezTo>
                    <a:pt x="335583" y="213198"/>
                    <a:pt x="335583" y="226797"/>
                    <a:pt x="338303" y="237675"/>
                  </a:cubicBezTo>
                  <a:cubicBezTo>
                    <a:pt x="343742" y="251274"/>
                    <a:pt x="346462" y="264872"/>
                    <a:pt x="349182" y="281190"/>
                  </a:cubicBezTo>
                  <a:cubicBezTo>
                    <a:pt x="351901" y="292068"/>
                    <a:pt x="351901" y="305667"/>
                    <a:pt x="357341" y="316545"/>
                  </a:cubicBezTo>
                  <a:cubicBezTo>
                    <a:pt x="362780" y="327424"/>
                    <a:pt x="362780" y="338303"/>
                    <a:pt x="365500" y="351901"/>
                  </a:cubicBezTo>
                  <a:cubicBezTo>
                    <a:pt x="365500" y="357340"/>
                    <a:pt x="373658" y="373658"/>
                    <a:pt x="376378" y="389976"/>
                  </a:cubicBezTo>
                  <a:cubicBezTo>
                    <a:pt x="381817" y="403574"/>
                    <a:pt x="384537" y="414453"/>
                    <a:pt x="387257" y="414453"/>
                  </a:cubicBezTo>
                  <a:cubicBezTo>
                    <a:pt x="392696" y="414453"/>
                    <a:pt x="395416" y="381817"/>
                    <a:pt x="398136" y="376378"/>
                  </a:cubicBezTo>
                  <a:cubicBezTo>
                    <a:pt x="400855" y="362779"/>
                    <a:pt x="403575" y="346462"/>
                    <a:pt x="406295" y="332863"/>
                  </a:cubicBezTo>
                  <a:cubicBezTo>
                    <a:pt x="411734" y="302947"/>
                    <a:pt x="417173" y="273031"/>
                    <a:pt x="425332" y="243115"/>
                  </a:cubicBezTo>
                  <a:cubicBezTo>
                    <a:pt x="430771" y="213198"/>
                    <a:pt x="436211" y="180563"/>
                    <a:pt x="444370" y="150646"/>
                  </a:cubicBezTo>
                  <a:cubicBezTo>
                    <a:pt x="449809" y="126170"/>
                    <a:pt x="460688" y="98973"/>
                    <a:pt x="477006" y="79935"/>
                  </a:cubicBezTo>
                  <a:cubicBezTo>
                    <a:pt x="487884" y="66337"/>
                    <a:pt x="506922" y="58178"/>
                    <a:pt x="523240" y="58178"/>
                  </a:cubicBezTo>
                  <a:cubicBezTo>
                    <a:pt x="528679" y="58178"/>
                    <a:pt x="539558" y="58178"/>
                    <a:pt x="544997" y="63617"/>
                  </a:cubicBezTo>
                  <a:lnTo>
                    <a:pt x="612988" y="63617"/>
                  </a:lnTo>
                  <a:cubicBezTo>
                    <a:pt x="626587" y="63617"/>
                    <a:pt x="651064" y="63617"/>
                    <a:pt x="651064" y="79935"/>
                  </a:cubicBezTo>
                  <a:cubicBezTo>
                    <a:pt x="651064" y="88094"/>
                    <a:pt x="648344" y="88094"/>
                    <a:pt x="645624" y="96253"/>
                  </a:cubicBezTo>
                  <a:cubicBezTo>
                    <a:pt x="640185" y="101693"/>
                    <a:pt x="634746" y="104412"/>
                    <a:pt x="629307" y="104412"/>
                  </a:cubicBezTo>
                  <a:cubicBezTo>
                    <a:pt x="621147" y="107132"/>
                    <a:pt x="612988" y="107132"/>
                    <a:pt x="607549" y="107132"/>
                  </a:cubicBezTo>
                  <a:cubicBezTo>
                    <a:pt x="604829" y="107132"/>
                    <a:pt x="591231" y="107132"/>
                    <a:pt x="580353" y="107132"/>
                  </a:cubicBezTo>
                  <a:cubicBezTo>
                    <a:pt x="580353" y="109851"/>
                    <a:pt x="583072" y="112571"/>
                    <a:pt x="583072" y="115291"/>
                  </a:cubicBezTo>
                  <a:cubicBezTo>
                    <a:pt x="585792" y="128889"/>
                    <a:pt x="585792" y="142487"/>
                    <a:pt x="588512" y="156086"/>
                  </a:cubicBezTo>
                  <a:cubicBezTo>
                    <a:pt x="591231" y="169684"/>
                    <a:pt x="591231" y="183282"/>
                    <a:pt x="593951" y="196881"/>
                  </a:cubicBezTo>
                  <a:cubicBezTo>
                    <a:pt x="593951" y="207759"/>
                    <a:pt x="599390" y="215918"/>
                    <a:pt x="599390" y="226797"/>
                  </a:cubicBezTo>
                  <a:cubicBezTo>
                    <a:pt x="599390" y="229516"/>
                    <a:pt x="599390" y="229516"/>
                    <a:pt x="599390" y="232236"/>
                  </a:cubicBezTo>
                  <a:cubicBezTo>
                    <a:pt x="599390" y="234956"/>
                    <a:pt x="599390" y="237675"/>
                    <a:pt x="599390" y="240395"/>
                  </a:cubicBezTo>
                  <a:cubicBezTo>
                    <a:pt x="599390" y="251274"/>
                    <a:pt x="599390" y="259433"/>
                    <a:pt x="602110" y="270311"/>
                  </a:cubicBezTo>
                  <a:cubicBezTo>
                    <a:pt x="604829" y="283909"/>
                    <a:pt x="607549" y="294788"/>
                    <a:pt x="607549" y="308386"/>
                  </a:cubicBezTo>
                  <a:cubicBezTo>
                    <a:pt x="607549" y="311106"/>
                    <a:pt x="607549" y="316545"/>
                    <a:pt x="607549" y="319265"/>
                  </a:cubicBezTo>
                  <a:cubicBezTo>
                    <a:pt x="607549" y="324704"/>
                    <a:pt x="610269" y="330144"/>
                    <a:pt x="612988" y="335583"/>
                  </a:cubicBezTo>
                  <a:cubicBezTo>
                    <a:pt x="612988" y="338303"/>
                    <a:pt x="612988" y="343742"/>
                    <a:pt x="612988" y="346462"/>
                  </a:cubicBezTo>
                  <a:cubicBezTo>
                    <a:pt x="612988" y="354620"/>
                    <a:pt x="612988" y="362779"/>
                    <a:pt x="612988" y="370939"/>
                  </a:cubicBezTo>
                  <a:cubicBezTo>
                    <a:pt x="612988" y="379097"/>
                    <a:pt x="612988" y="387256"/>
                    <a:pt x="612988" y="395415"/>
                  </a:cubicBezTo>
                  <a:cubicBezTo>
                    <a:pt x="612988" y="403574"/>
                    <a:pt x="615708" y="414453"/>
                    <a:pt x="615708" y="422612"/>
                  </a:cubicBezTo>
                  <a:cubicBezTo>
                    <a:pt x="618428" y="430771"/>
                    <a:pt x="618428" y="436210"/>
                    <a:pt x="618428" y="441650"/>
                  </a:cubicBezTo>
                  <a:cubicBezTo>
                    <a:pt x="618428" y="444369"/>
                    <a:pt x="618428" y="449808"/>
                    <a:pt x="618428" y="455248"/>
                  </a:cubicBezTo>
                  <a:cubicBezTo>
                    <a:pt x="618428" y="460687"/>
                    <a:pt x="618428" y="460687"/>
                    <a:pt x="621147" y="463407"/>
                  </a:cubicBezTo>
                  <a:cubicBezTo>
                    <a:pt x="623867" y="471566"/>
                    <a:pt x="623867" y="477005"/>
                    <a:pt x="626587" y="482444"/>
                  </a:cubicBezTo>
                  <a:cubicBezTo>
                    <a:pt x="629307" y="493323"/>
                    <a:pt x="629307" y="506921"/>
                    <a:pt x="629307" y="517800"/>
                  </a:cubicBezTo>
                  <a:cubicBezTo>
                    <a:pt x="632026" y="534118"/>
                    <a:pt x="632026" y="547716"/>
                    <a:pt x="634746" y="561314"/>
                  </a:cubicBezTo>
                  <a:cubicBezTo>
                    <a:pt x="634746" y="564034"/>
                    <a:pt x="634746" y="564034"/>
                    <a:pt x="634746" y="566754"/>
                  </a:cubicBezTo>
                  <a:cubicBezTo>
                    <a:pt x="634746" y="572193"/>
                    <a:pt x="634746" y="577632"/>
                    <a:pt x="634746" y="583072"/>
                  </a:cubicBezTo>
                  <a:cubicBezTo>
                    <a:pt x="634746" y="596670"/>
                    <a:pt x="637466" y="602109"/>
                    <a:pt x="637466" y="607548"/>
                  </a:cubicBezTo>
                  <a:cubicBezTo>
                    <a:pt x="637466" y="610268"/>
                    <a:pt x="640185" y="615708"/>
                    <a:pt x="640185" y="618427"/>
                  </a:cubicBezTo>
                  <a:cubicBezTo>
                    <a:pt x="640185" y="623866"/>
                    <a:pt x="640185" y="629306"/>
                    <a:pt x="640185" y="632025"/>
                  </a:cubicBezTo>
                  <a:cubicBezTo>
                    <a:pt x="640185" y="634745"/>
                    <a:pt x="640185" y="637465"/>
                    <a:pt x="640185" y="640184"/>
                  </a:cubicBezTo>
                  <a:cubicBezTo>
                    <a:pt x="640185" y="645624"/>
                    <a:pt x="642905" y="653783"/>
                    <a:pt x="642905" y="659222"/>
                  </a:cubicBezTo>
                  <a:cubicBezTo>
                    <a:pt x="642905" y="661942"/>
                    <a:pt x="642905" y="661942"/>
                    <a:pt x="642905" y="664661"/>
                  </a:cubicBezTo>
                  <a:cubicBezTo>
                    <a:pt x="645624" y="678259"/>
                    <a:pt x="651064" y="678259"/>
                    <a:pt x="653783" y="678259"/>
                  </a:cubicBezTo>
                  <a:lnTo>
                    <a:pt x="653783" y="678259"/>
                  </a:lnTo>
                  <a:close/>
                </a:path>
              </a:pathLst>
            </a:custGeom>
            <a:grpFill/>
            <a:ln w="27168" cap="flat">
              <a:noFill/>
              <a:prstDash val="solid"/>
              <a:miter/>
            </a:ln>
          </p:spPr>
          <p:txBody>
            <a:bodyPr rtlCol="0" anchor="ctr"/>
            <a:lstStyle/>
            <a:p>
              <a:endParaRPr/>
            </a:p>
          </p:txBody>
        </p:sp>
        <p:sp>
          <p:nvSpPr>
            <p:cNvPr id="46" name="Freeform: Shape 45">
              <a:extLst>
                <a:ext uri="{FF2B5EF4-FFF2-40B4-BE49-F238E27FC236}">
                  <a16:creationId xmlns:a16="http://schemas.microsoft.com/office/drawing/2014/main" id="{BC039864-996D-45FB-8953-B06D02EC1B41}"/>
                </a:ext>
              </a:extLst>
            </p:cNvPr>
            <p:cNvSpPr/>
            <p:nvPr/>
          </p:nvSpPr>
          <p:spPr>
            <a:xfrm>
              <a:off x="6362526" y="4242177"/>
              <a:ext cx="492259" cy="674476"/>
            </a:xfrm>
            <a:custGeom>
              <a:avLst/>
              <a:gdLst>
                <a:gd name="connsiteX0" fmla="*/ 225733 w 492259"/>
                <a:gd name="connsiteY0" fmla="*/ 97907 h 674476"/>
                <a:gd name="connsiteX1" fmla="*/ 209415 w 492259"/>
                <a:gd name="connsiteY1" fmla="*/ 119665 h 674476"/>
                <a:gd name="connsiteX2" fmla="*/ 201256 w 492259"/>
                <a:gd name="connsiteY2" fmla="*/ 152300 h 674476"/>
                <a:gd name="connsiteX3" fmla="*/ 198536 w 492259"/>
                <a:gd name="connsiteY3" fmla="*/ 168618 h 674476"/>
                <a:gd name="connsiteX4" fmla="*/ 195817 w 492259"/>
                <a:gd name="connsiteY4" fmla="*/ 184936 h 674476"/>
                <a:gd name="connsiteX5" fmla="*/ 187658 w 492259"/>
                <a:gd name="connsiteY5" fmla="*/ 220292 h 674476"/>
                <a:gd name="connsiteX6" fmla="*/ 168620 w 492259"/>
                <a:gd name="connsiteY6" fmla="*/ 291003 h 674476"/>
                <a:gd name="connsiteX7" fmla="*/ 160461 w 492259"/>
                <a:gd name="connsiteY7" fmla="*/ 323639 h 674476"/>
                <a:gd name="connsiteX8" fmla="*/ 149582 w 492259"/>
                <a:gd name="connsiteY8" fmla="*/ 361714 h 674476"/>
                <a:gd name="connsiteX9" fmla="*/ 144143 w 492259"/>
                <a:gd name="connsiteY9" fmla="*/ 388910 h 674476"/>
                <a:gd name="connsiteX10" fmla="*/ 149582 w 492259"/>
                <a:gd name="connsiteY10" fmla="*/ 391630 h 674476"/>
                <a:gd name="connsiteX11" fmla="*/ 171340 w 492259"/>
                <a:gd name="connsiteY11" fmla="*/ 391630 h 674476"/>
                <a:gd name="connsiteX12" fmla="*/ 193097 w 492259"/>
                <a:gd name="connsiteY12" fmla="*/ 388910 h 674476"/>
                <a:gd name="connsiteX13" fmla="*/ 212135 w 492259"/>
                <a:gd name="connsiteY13" fmla="*/ 388910 h 674476"/>
                <a:gd name="connsiteX14" fmla="*/ 236611 w 492259"/>
                <a:gd name="connsiteY14" fmla="*/ 388910 h 674476"/>
                <a:gd name="connsiteX15" fmla="*/ 250210 w 492259"/>
                <a:gd name="connsiteY15" fmla="*/ 386191 h 674476"/>
                <a:gd name="connsiteX16" fmla="*/ 258369 w 492259"/>
                <a:gd name="connsiteY16" fmla="*/ 386191 h 674476"/>
                <a:gd name="connsiteX17" fmla="*/ 255649 w 492259"/>
                <a:gd name="connsiteY17" fmla="*/ 367153 h 674476"/>
                <a:gd name="connsiteX18" fmla="*/ 250210 w 492259"/>
                <a:gd name="connsiteY18" fmla="*/ 331797 h 674476"/>
                <a:gd name="connsiteX19" fmla="*/ 247490 w 492259"/>
                <a:gd name="connsiteY19" fmla="*/ 244769 h 674476"/>
                <a:gd name="connsiteX20" fmla="*/ 242051 w 492259"/>
                <a:gd name="connsiteY20" fmla="*/ 203974 h 674476"/>
                <a:gd name="connsiteX21" fmla="*/ 236611 w 492259"/>
                <a:gd name="connsiteY21" fmla="*/ 157740 h 674476"/>
                <a:gd name="connsiteX22" fmla="*/ 233892 w 492259"/>
                <a:gd name="connsiteY22" fmla="*/ 119665 h 674476"/>
                <a:gd name="connsiteX23" fmla="*/ 225733 w 492259"/>
                <a:gd name="connsiteY23" fmla="*/ 97907 h 674476"/>
                <a:gd name="connsiteX24" fmla="*/ 274687 w 492259"/>
                <a:gd name="connsiteY24" fmla="*/ 0 h 674476"/>
                <a:gd name="connsiteX25" fmla="*/ 304603 w 492259"/>
                <a:gd name="connsiteY25" fmla="*/ 5439 h 674476"/>
                <a:gd name="connsiteX26" fmla="*/ 320921 w 492259"/>
                <a:gd name="connsiteY26" fmla="*/ 24477 h 674476"/>
                <a:gd name="connsiteX27" fmla="*/ 334519 w 492259"/>
                <a:gd name="connsiteY27" fmla="*/ 43515 h 674476"/>
                <a:gd name="connsiteX28" fmla="*/ 339959 w 492259"/>
                <a:gd name="connsiteY28" fmla="*/ 65272 h 674476"/>
                <a:gd name="connsiteX29" fmla="*/ 348118 w 492259"/>
                <a:gd name="connsiteY29" fmla="*/ 114226 h 674476"/>
                <a:gd name="connsiteX30" fmla="*/ 361716 w 492259"/>
                <a:gd name="connsiteY30" fmla="*/ 163180 h 674476"/>
                <a:gd name="connsiteX31" fmla="*/ 369875 w 492259"/>
                <a:gd name="connsiteY31" fmla="*/ 220293 h 674476"/>
                <a:gd name="connsiteX32" fmla="*/ 378034 w 492259"/>
                <a:gd name="connsiteY32" fmla="*/ 274686 h 674476"/>
                <a:gd name="connsiteX33" fmla="*/ 383473 w 492259"/>
                <a:gd name="connsiteY33" fmla="*/ 301883 h 674476"/>
                <a:gd name="connsiteX34" fmla="*/ 391632 w 492259"/>
                <a:gd name="connsiteY34" fmla="*/ 337238 h 674476"/>
                <a:gd name="connsiteX35" fmla="*/ 397071 w 492259"/>
                <a:gd name="connsiteY35" fmla="*/ 364435 h 674476"/>
                <a:gd name="connsiteX36" fmla="*/ 405230 w 492259"/>
                <a:gd name="connsiteY36" fmla="*/ 383473 h 674476"/>
                <a:gd name="connsiteX37" fmla="*/ 416109 w 492259"/>
                <a:gd name="connsiteY37" fmla="*/ 386192 h 674476"/>
                <a:gd name="connsiteX38" fmla="*/ 426988 w 492259"/>
                <a:gd name="connsiteY38" fmla="*/ 386192 h 674476"/>
                <a:gd name="connsiteX39" fmla="*/ 454184 w 492259"/>
                <a:gd name="connsiteY39" fmla="*/ 397071 h 674476"/>
                <a:gd name="connsiteX40" fmla="*/ 456904 w 492259"/>
                <a:gd name="connsiteY40" fmla="*/ 405230 h 674476"/>
                <a:gd name="connsiteX41" fmla="*/ 451464 w 492259"/>
                <a:gd name="connsiteY41" fmla="*/ 416108 h 674476"/>
                <a:gd name="connsiteX42" fmla="*/ 432427 w 492259"/>
                <a:gd name="connsiteY42" fmla="*/ 429707 h 674476"/>
                <a:gd name="connsiteX43" fmla="*/ 421548 w 492259"/>
                <a:gd name="connsiteY43" fmla="*/ 432426 h 674476"/>
                <a:gd name="connsiteX44" fmla="*/ 413389 w 492259"/>
                <a:gd name="connsiteY44" fmla="*/ 435146 h 674476"/>
                <a:gd name="connsiteX45" fmla="*/ 413389 w 492259"/>
                <a:gd name="connsiteY45" fmla="*/ 440585 h 674476"/>
                <a:gd name="connsiteX46" fmla="*/ 416109 w 492259"/>
                <a:gd name="connsiteY46" fmla="*/ 451464 h 674476"/>
                <a:gd name="connsiteX47" fmla="*/ 418829 w 492259"/>
                <a:gd name="connsiteY47" fmla="*/ 465062 h 674476"/>
                <a:gd name="connsiteX48" fmla="*/ 418829 w 492259"/>
                <a:gd name="connsiteY48" fmla="*/ 475941 h 674476"/>
                <a:gd name="connsiteX49" fmla="*/ 418829 w 492259"/>
                <a:gd name="connsiteY49" fmla="*/ 486820 h 674476"/>
                <a:gd name="connsiteX50" fmla="*/ 426988 w 492259"/>
                <a:gd name="connsiteY50" fmla="*/ 516736 h 674476"/>
                <a:gd name="connsiteX51" fmla="*/ 432427 w 492259"/>
                <a:gd name="connsiteY51" fmla="*/ 543932 h 674476"/>
                <a:gd name="connsiteX52" fmla="*/ 437866 w 492259"/>
                <a:gd name="connsiteY52" fmla="*/ 573848 h 674476"/>
                <a:gd name="connsiteX53" fmla="*/ 443306 w 492259"/>
                <a:gd name="connsiteY53" fmla="*/ 606484 h 674476"/>
                <a:gd name="connsiteX54" fmla="*/ 446025 w 492259"/>
                <a:gd name="connsiteY54" fmla="*/ 617363 h 674476"/>
                <a:gd name="connsiteX55" fmla="*/ 470502 w 492259"/>
                <a:gd name="connsiteY55" fmla="*/ 617363 h 674476"/>
                <a:gd name="connsiteX56" fmla="*/ 492259 w 492259"/>
                <a:gd name="connsiteY56" fmla="*/ 641840 h 674476"/>
                <a:gd name="connsiteX57" fmla="*/ 484101 w 492259"/>
                <a:gd name="connsiteY57" fmla="*/ 655438 h 674476"/>
                <a:gd name="connsiteX58" fmla="*/ 467782 w 492259"/>
                <a:gd name="connsiteY58" fmla="*/ 663597 h 674476"/>
                <a:gd name="connsiteX59" fmla="*/ 443306 w 492259"/>
                <a:gd name="connsiteY59" fmla="*/ 666317 h 674476"/>
                <a:gd name="connsiteX60" fmla="*/ 421548 w 492259"/>
                <a:gd name="connsiteY60" fmla="*/ 666317 h 674476"/>
                <a:gd name="connsiteX61" fmla="*/ 413389 w 492259"/>
                <a:gd name="connsiteY61" fmla="*/ 666317 h 674476"/>
                <a:gd name="connsiteX62" fmla="*/ 399791 w 492259"/>
                <a:gd name="connsiteY62" fmla="*/ 671756 h 674476"/>
                <a:gd name="connsiteX63" fmla="*/ 383473 w 492259"/>
                <a:gd name="connsiteY63" fmla="*/ 674476 h 674476"/>
                <a:gd name="connsiteX64" fmla="*/ 348118 w 492259"/>
                <a:gd name="connsiteY64" fmla="*/ 669036 h 674476"/>
                <a:gd name="connsiteX65" fmla="*/ 326360 w 492259"/>
                <a:gd name="connsiteY65" fmla="*/ 669036 h 674476"/>
                <a:gd name="connsiteX66" fmla="*/ 277406 w 492259"/>
                <a:gd name="connsiteY66" fmla="*/ 669036 h 674476"/>
                <a:gd name="connsiteX67" fmla="*/ 252930 w 492259"/>
                <a:gd name="connsiteY67" fmla="*/ 663597 h 674476"/>
                <a:gd name="connsiteX68" fmla="*/ 236611 w 492259"/>
                <a:gd name="connsiteY68" fmla="*/ 647279 h 674476"/>
                <a:gd name="connsiteX69" fmla="*/ 261088 w 492259"/>
                <a:gd name="connsiteY69" fmla="*/ 630961 h 674476"/>
                <a:gd name="connsiteX70" fmla="*/ 288285 w 492259"/>
                <a:gd name="connsiteY70" fmla="*/ 628241 h 674476"/>
                <a:gd name="connsiteX71" fmla="*/ 285565 w 492259"/>
                <a:gd name="connsiteY71" fmla="*/ 609204 h 674476"/>
                <a:gd name="connsiteX72" fmla="*/ 282846 w 492259"/>
                <a:gd name="connsiteY72" fmla="*/ 582007 h 674476"/>
                <a:gd name="connsiteX73" fmla="*/ 280126 w 492259"/>
                <a:gd name="connsiteY73" fmla="*/ 568409 h 674476"/>
                <a:gd name="connsiteX74" fmla="*/ 282846 w 492259"/>
                <a:gd name="connsiteY74" fmla="*/ 554811 h 674476"/>
                <a:gd name="connsiteX75" fmla="*/ 277406 w 492259"/>
                <a:gd name="connsiteY75" fmla="*/ 538493 h 674476"/>
                <a:gd name="connsiteX76" fmla="*/ 271967 w 492259"/>
                <a:gd name="connsiteY76" fmla="*/ 505857 h 674476"/>
                <a:gd name="connsiteX77" fmla="*/ 269247 w 492259"/>
                <a:gd name="connsiteY77" fmla="*/ 478660 h 674476"/>
                <a:gd name="connsiteX78" fmla="*/ 266528 w 492259"/>
                <a:gd name="connsiteY78" fmla="*/ 446025 h 674476"/>
                <a:gd name="connsiteX79" fmla="*/ 261088 w 492259"/>
                <a:gd name="connsiteY79" fmla="*/ 437866 h 674476"/>
                <a:gd name="connsiteX80" fmla="*/ 250210 w 492259"/>
                <a:gd name="connsiteY80" fmla="*/ 437866 h 674476"/>
                <a:gd name="connsiteX81" fmla="*/ 220293 w 492259"/>
                <a:gd name="connsiteY81" fmla="*/ 440585 h 674476"/>
                <a:gd name="connsiteX82" fmla="*/ 190377 w 492259"/>
                <a:gd name="connsiteY82" fmla="*/ 443305 h 674476"/>
                <a:gd name="connsiteX83" fmla="*/ 165900 w 492259"/>
                <a:gd name="connsiteY83" fmla="*/ 443305 h 674476"/>
                <a:gd name="connsiteX84" fmla="*/ 144143 w 492259"/>
                <a:gd name="connsiteY84" fmla="*/ 440585 h 674476"/>
                <a:gd name="connsiteX85" fmla="*/ 135984 w 492259"/>
                <a:gd name="connsiteY85" fmla="*/ 454184 h 674476"/>
                <a:gd name="connsiteX86" fmla="*/ 130545 w 492259"/>
                <a:gd name="connsiteY86" fmla="*/ 486820 h 674476"/>
                <a:gd name="connsiteX87" fmla="*/ 119666 w 492259"/>
                <a:gd name="connsiteY87" fmla="*/ 541213 h 674476"/>
                <a:gd name="connsiteX88" fmla="*/ 103348 w 492259"/>
                <a:gd name="connsiteY88" fmla="*/ 614643 h 674476"/>
                <a:gd name="connsiteX89" fmla="*/ 133264 w 492259"/>
                <a:gd name="connsiteY89" fmla="*/ 614643 h 674476"/>
                <a:gd name="connsiteX90" fmla="*/ 168620 w 492259"/>
                <a:gd name="connsiteY90" fmla="*/ 630961 h 674476"/>
                <a:gd name="connsiteX91" fmla="*/ 163181 w 492259"/>
                <a:gd name="connsiteY91" fmla="*/ 647279 h 674476"/>
                <a:gd name="connsiteX92" fmla="*/ 146863 w 492259"/>
                <a:gd name="connsiteY92" fmla="*/ 655438 h 674476"/>
                <a:gd name="connsiteX93" fmla="*/ 127825 w 492259"/>
                <a:gd name="connsiteY93" fmla="*/ 658158 h 674476"/>
                <a:gd name="connsiteX94" fmla="*/ 106068 w 492259"/>
                <a:gd name="connsiteY94" fmla="*/ 658158 h 674476"/>
                <a:gd name="connsiteX95" fmla="*/ 62552 w 492259"/>
                <a:gd name="connsiteY95" fmla="*/ 658158 h 674476"/>
                <a:gd name="connsiteX96" fmla="*/ 40795 w 492259"/>
                <a:gd name="connsiteY96" fmla="*/ 658158 h 674476"/>
                <a:gd name="connsiteX97" fmla="*/ 16318 w 492259"/>
                <a:gd name="connsiteY97" fmla="*/ 652718 h 674476"/>
                <a:gd name="connsiteX98" fmla="*/ 0 w 492259"/>
                <a:gd name="connsiteY98" fmla="*/ 636401 h 674476"/>
                <a:gd name="connsiteX99" fmla="*/ 2720 w 492259"/>
                <a:gd name="connsiteY99" fmla="*/ 628241 h 674476"/>
                <a:gd name="connsiteX100" fmla="*/ 24477 w 492259"/>
                <a:gd name="connsiteY100" fmla="*/ 620082 h 674476"/>
                <a:gd name="connsiteX101" fmla="*/ 62552 w 492259"/>
                <a:gd name="connsiteY101" fmla="*/ 617363 h 674476"/>
                <a:gd name="connsiteX102" fmla="*/ 62552 w 492259"/>
                <a:gd name="connsiteY102" fmla="*/ 614643 h 674476"/>
                <a:gd name="connsiteX103" fmla="*/ 65272 w 492259"/>
                <a:gd name="connsiteY103" fmla="*/ 587447 h 674476"/>
                <a:gd name="connsiteX104" fmla="*/ 76151 w 492259"/>
                <a:gd name="connsiteY104" fmla="*/ 522175 h 674476"/>
                <a:gd name="connsiteX105" fmla="*/ 87029 w 492259"/>
                <a:gd name="connsiteY105" fmla="*/ 470501 h 674476"/>
                <a:gd name="connsiteX106" fmla="*/ 92468 w 492259"/>
                <a:gd name="connsiteY106" fmla="*/ 446025 h 674476"/>
                <a:gd name="connsiteX107" fmla="*/ 65272 w 492259"/>
                <a:gd name="connsiteY107" fmla="*/ 432426 h 674476"/>
                <a:gd name="connsiteX108" fmla="*/ 54393 w 492259"/>
                <a:gd name="connsiteY108" fmla="*/ 421548 h 674476"/>
                <a:gd name="connsiteX109" fmla="*/ 73431 w 492259"/>
                <a:gd name="connsiteY109" fmla="*/ 407949 h 674476"/>
                <a:gd name="connsiteX110" fmla="*/ 100629 w 492259"/>
                <a:gd name="connsiteY110" fmla="*/ 399790 h 674476"/>
                <a:gd name="connsiteX111" fmla="*/ 108788 w 492259"/>
                <a:gd name="connsiteY111" fmla="*/ 369874 h 674476"/>
                <a:gd name="connsiteX112" fmla="*/ 125105 w 492259"/>
                <a:gd name="connsiteY112" fmla="*/ 307322 h 674476"/>
                <a:gd name="connsiteX113" fmla="*/ 141423 w 492259"/>
                <a:gd name="connsiteY113" fmla="*/ 242051 h 674476"/>
                <a:gd name="connsiteX114" fmla="*/ 155022 w 492259"/>
                <a:gd name="connsiteY114" fmla="*/ 179498 h 674476"/>
                <a:gd name="connsiteX115" fmla="*/ 168620 w 492259"/>
                <a:gd name="connsiteY115" fmla="*/ 119665 h 674476"/>
                <a:gd name="connsiteX116" fmla="*/ 193097 w 492259"/>
                <a:gd name="connsiteY116" fmla="*/ 57113 h 674476"/>
                <a:gd name="connsiteX117" fmla="*/ 201256 w 492259"/>
                <a:gd name="connsiteY117" fmla="*/ 38075 h 674476"/>
                <a:gd name="connsiteX118" fmla="*/ 217574 w 492259"/>
                <a:gd name="connsiteY118" fmla="*/ 13598 h 674476"/>
                <a:gd name="connsiteX119" fmla="*/ 274687 w 492259"/>
                <a:gd name="connsiteY119" fmla="*/ 0 h 674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92259" h="674476">
                  <a:moveTo>
                    <a:pt x="225733" y="97907"/>
                  </a:moveTo>
                  <a:cubicBezTo>
                    <a:pt x="217574" y="97907"/>
                    <a:pt x="209415" y="114225"/>
                    <a:pt x="209415" y="119665"/>
                  </a:cubicBezTo>
                  <a:cubicBezTo>
                    <a:pt x="206695" y="130543"/>
                    <a:pt x="203976" y="144141"/>
                    <a:pt x="201256" y="152300"/>
                  </a:cubicBezTo>
                  <a:cubicBezTo>
                    <a:pt x="198536" y="157740"/>
                    <a:pt x="198536" y="163179"/>
                    <a:pt x="198536" y="168618"/>
                  </a:cubicBezTo>
                  <a:cubicBezTo>
                    <a:pt x="198536" y="174058"/>
                    <a:pt x="195817" y="179497"/>
                    <a:pt x="195817" y="184936"/>
                  </a:cubicBezTo>
                  <a:cubicBezTo>
                    <a:pt x="193097" y="195815"/>
                    <a:pt x="190377" y="209413"/>
                    <a:pt x="187658" y="220292"/>
                  </a:cubicBezTo>
                  <a:cubicBezTo>
                    <a:pt x="184938" y="244769"/>
                    <a:pt x="176779" y="269246"/>
                    <a:pt x="168620" y="291003"/>
                  </a:cubicBezTo>
                  <a:cubicBezTo>
                    <a:pt x="165900" y="301881"/>
                    <a:pt x="163181" y="312760"/>
                    <a:pt x="160461" y="323639"/>
                  </a:cubicBezTo>
                  <a:cubicBezTo>
                    <a:pt x="157742" y="337237"/>
                    <a:pt x="155022" y="348115"/>
                    <a:pt x="149582" y="361714"/>
                  </a:cubicBezTo>
                  <a:cubicBezTo>
                    <a:pt x="146863" y="367153"/>
                    <a:pt x="144143" y="383471"/>
                    <a:pt x="144143" y="388910"/>
                  </a:cubicBezTo>
                  <a:cubicBezTo>
                    <a:pt x="144143" y="391630"/>
                    <a:pt x="146863" y="391630"/>
                    <a:pt x="149582" y="391630"/>
                  </a:cubicBezTo>
                  <a:cubicBezTo>
                    <a:pt x="155022" y="391630"/>
                    <a:pt x="168620" y="391630"/>
                    <a:pt x="171340" y="391630"/>
                  </a:cubicBezTo>
                  <a:cubicBezTo>
                    <a:pt x="179498" y="391630"/>
                    <a:pt x="187658" y="391630"/>
                    <a:pt x="193097" y="388910"/>
                  </a:cubicBezTo>
                  <a:cubicBezTo>
                    <a:pt x="198536" y="388910"/>
                    <a:pt x="203976" y="388910"/>
                    <a:pt x="212135" y="388910"/>
                  </a:cubicBezTo>
                  <a:cubicBezTo>
                    <a:pt x="217574" y="388910"/>
                    <a:pt x="225733" y="388910"/>
                    <a:pt x="236611" y="388910"/>
                  </a:cubicBezTo>
                  <a:cubicBezTo>
                    <a:pt x="242051" y="388910"/>
                    <a:pt x="247490" y="388910"/>
                    <a:pt x="250210" y="386191"/>
                  </a:cubicBezTo>
                  <a:cubicBezTo>
                    <a:pt x="255649" y="391630"/>
                    <a:pt x="258369" y="388910"/>
                    <a:pt x="258369" y="386191"/>
                  </a:cubicBezTo>
                  <a:cubicBezTo>
                    <a:pt x="258369" y="380751"/>
                    <a:pt x="255649" y="372592"/>
                    <a:pt x="255649" y="367153"/>
                  </a:cubicBezTo>
                  <a:cubicBezTo>
                    <a:pt x="252930" y="353555"/>
                    <a:pt x="250210" y="342676"/>
                    <a:pt x="250210" y="331797"/>
                  </a:cubicBezTo>
                  <a:cubicBezTo>
                    <a:pt x="250210" y="301881"/>
                    <a:pt x="250210" y="274685"/>
                    <a:pt x="247490" y="244769"/>
                  </a:cubicBezTo>
                  <a:cubicBezTo>
                    <a:pt x="247490" y="231170"/>
                    <a:pt x="244771" y="217572"/>
                    <a:pt x="242051" y="203974"/>
                  </a:cubicBezTo>
                  <a:cubicBezTo>
                    <a:pt x="239331" y="187656"/>
                    <a:pt x="236611" y="174058"/>
                    <a:pt x="236611" y="157740"/>
                  </a:cubicBezTo>
                  <a:cubicBezTo>
                    <a:pt x="236611" y="152300"/>
                    <a:pt x="236611" y="133263"/>
                    <a:pt x="233892" y="119665"/>
                  </a:cubicBezTo>
                  <a:cubicBezTo>
                    <a:pt x="233892" y="106066"/>
                    <a:pt x="231172" y="97907"/>
                    <a:pt x="225733" y="97907"/>
                  </a:cubicBezTo>
                  <a:close/>
                  <a:moveTo>
                    <a:pt x="274687" y="0"/>
                  </a:moveTo>
                  <a:cubicBezTo>
                    <a:pt x="288285" y="0"/>
                    <a:pt x="293724" y="2720"/>
                    <a:pt x="304603" y="5439"/>
                  </a:cubicBezTo>
                  <a:cubicBezTo>
                    <a:pt x="315481" y="10879"/>
                    <a:pt x="315481" y="16318"/>
                    <a:pt x="320921" y="24477"/>
                  </a:cubicBezTo>
                  <a:cubicBezTo>
                    <a:pt x="326360" y="29916"/>
                    <a:pt x="331800" y="35356"/>
                    <a:pt x="334519" y="43515"/>
                  </a:cubicBezTo>
                  <a:cubicBezTo>
                    <a:pt x="337239" y="51674"/>
                    <a:pt x="337239" y="57113"/>
                    <a:pt x="339959" y="65272"/>
                  </a:cubicBezTo>
                  <a:cubicBezTo>
                    <a:pt x="345398" y="78870"/>
                    <a:pt x="342678" y="97908"/>
                    <a:pt x="348118" y="114226"/>
                  </a:cubicBezTo>
                  <a:cubicBezTo>
                    <a:pt x="350837" y="130544"/>
                    <a:pt x="358996" y="146863"/>
                    <a:pt x="361716" y="163180"/>
                  </a:cubicBezTo>
                  <a:cubicBezTo>
                    <a:pt x="364435" y="182218"/>
                    <a:pt x="364435" y="201256"/>
                    <a:pt x="369875" y="220293"/>
                  </a:cubicBezTo>
                  <a:cubicBezTo>
                    <a:pt x="375314" y="239331"/>
                    <a:pt x="378034" y="255649"/>
                    <a:pt x="378034" y="274686"/>
                  </a:cubicBezTo>
                  <a:cubicBezTo>
                    <a:pt x="378034" y="282845"/>
                    <a:pt x="380753" y="293724"/>
                    <a:pt x="383473" y="301883"/>
                  </a:cubicBezTo>
                  <a:cubicBezTo>
                    <a:pt x="386193" y="312762"/>
                    <a:pt x="388913" y="326360"/>
                    <a:pt x="391632" y="337238"/>
                  </a:cubicBezTo>
                  <a:cubicBezTo>
                    <a:pt x="391632" y="342678"/>
                    <a:pt x="394352" y="353556"/>
                    <a:pt x="397071" y="364435"/>
                  </a:cubicBezTo>
                  <a:cubicBezTo>
                    <a:pt x="399791" y="372594"/>
                    <a:pt x="402511" y="380753"/>
                    <a:pt x="405230" y="383473"/>
                  </a:cubicBezTo>
                  <a:cubicBezTo>
                    <a:pt x="407950" y="386192"/>
                    <a:pt x="413389" y="386192"/>
                    <a:pt x="416109" y="386192"/>
                  </a:cubicBezTo>
                  <a:cubicBezTo>
                    <a:pt x="418829" y="386192"/>
                    <a:pt x="424268" y="386192"/>
                    <a:pt x="426988" y="386192"/>
                  </a:cubicBezTo>
                  <a:cubicBezTo>
                    <a:pt x="437866" y="386192"/>
                    <a:pt x="448745" y="388912"/>
                    <a:pt x="454184" y="397071"/>
                  </a:cubicBezTo>
                  <a:cubicBezTo>
                    <a:pt x="456904" y="399790"/>
                    <a:pt x="456904" y="402510"/>
                    <a:pt x="456904" y="405230"/>
                  </a:cubicBezTo>
                  <a:cubicBezTo>
                    <a:pt x="456904" y="407949"/>
                    <a:pt x="454184" y="410669"/>
                    <a:pt x="451464" y="416108"/>
                  </a:cubicBezTo>
                  <a:cubicBezTo>
                    <a:pt x="446025" y="421548"/>
                    <a:pt x="440586" y="426987"/>
                    <a:pt x="432427" y="429707"/>
                  </a:cubicBezTo>
                  <a:cubicBezTo>
                    <a:pt x="429707" y="429707"/>
                    <a:pt x="426988" y="432426"/>
                    <a:pt x="421548" y="432426"/>
                  </a:cubicBezTo>
                  <a:cubicBezTo>
                    <a:pt x="418829" y="432426"/>
                    <a:pt x="416109" y="432426"/>
                    <a:pt x="413389" y="435146"/>
                  </a:cubicBezTo>
                  <a:cubicBezTo>
                    <a:pt x="413389" y="435146"/>
                    <a:pt x="413389" y="437866"/>
                    <a:pt x="413389" y="440585"/>
                  </a:cubicBezTo>
                  <a:cubicBezTo>
                    <a:pt x="413389" y="443305"/>
                    <a:pt x="413389" y="448744"/>
                    <a:pt x="416109" y="451464"/>
                  </a:cubicBezTo>
                  <a:cubicBezTo>
                    <a:pt x="416109" y="456903"/>
                    <a:pt x="418829" y="462343"/>
                    <a:pt x="418829" y="465062"/>
                  </a:cubicBezTo>
                  <a:lnTo>
                    <a:pt x="418829" y="475941"/>
                  </a:lnTo>
                  <a:cubicBezTo>
                    <a:pt x="418829" y="481380"/>
                    <a:pt x="418829" y="484100"/>
                    <a:pt x="418829" y="486820"/>
                  </a:cubicBezTo>
                  <a:cubicBezTo>
                    <a:pt x="421548" y="497698"/>
                    <a:pt x="424268" y="505857"/>
                    <a:pt x="426988" y="516736"/>
                  </a:cubicBezTo>
                  <a:cubicBezTo>
                    <a:pt x="426988" y="524895"/>
                    <a:pt x="429707" y="535773"/>
                    <a:pt x="432427" y="543932"/>
                  </a:cubicBezTo>
                  <a:cubicBezTo>
                    <a:pt x="435147" y="554811"/>
                    <a:pt x="437866" y="562970"/>
                    <a:pt x="437866" y="573848"/>
                  </a:cubicBezTo>
                  <a:cubicBezTo>
                    <a:pt x="437866" y="587447"/>
                    <a:pt x="440586" y="595606"/>
                    <a:pt x="443306" y="606484"/>
                  </a:cubicBezTo>
                  <a:cubicBezTo>
                    <a:pt x="443306" y="609204"/>
                    <a:pt x="446025" y="614643"/>
                    <a:pt x="446025" y="617363"/>
                  </a:cubicBezTo>
                  <a:cubicBezTo>
                    <a:pt x="454184" y="617363"/>
                    <a:pt x="462343" y="617363"/>
                    <a:pt x="470502" y="617363"/>
                  </a:cubicBezTo>
                  <a:cubicBezTo>
                    <a:pt x="475942" y="625522"/>
                    <a:pt x="492259" y="630961"/>
                    <a:pt x="492259" y="641840"/>
                  </a:cubicBezTo>
                  <a:cubicBezTo>
                    <a:pt x="492259" y="647279"/>
                    <a:pt x="486820" y="649999"/>
                    <a:pt x="484101" y="655438"/>
                  </a:cubicBezTo>
                  <a:cubicBezTo>
                    <a:pt x="481381" y="660877"/>
                    <a:pt x="473222" y="663597"/>
                    <a:pt x="467782" y="663597"/>
                  </a:cubicBezTo>
                  <a:cubicBezTo>
                    <a:pt x="456904" y="666317"/>
                    <a:pt x="451464" y="666317"/>
                    <a:pt x="443306" y="666317"/>
                  </a:cubicBezTo>
                  <a:cubicBezTo>
                    <a:pt x="437866" y="666317"/>
                    <a:pt x="429707" y="666317"/>
                    <a:pt x="421548" y="666317"/>
                  </a:cubicBezTo>
                  <a:cubicBezTo>
                    <a:pt x="418829" y="666317"/>
                    <a:pt x="416109" y="666317"/>
                    <a:pt x="413389" y="666317"/>
                  </a:cubicBezTo>
                  <a:cubicBezTo>
                    <a:pt x="407950" y="669036"/>
                    <a:pt x="405230" y="669036"/>
                    <a:pt x="399791" y="671756"/>
                  </a:cubicBezTo>
                  <a:cubicBezTo>
                    <a:pt x="394352" y="671756"/>
                    <a:pt x="388913" y="674476"/>
                    <a:pt x="383473" y="674476"/>
                  </a:cubicBezTo>
                  <a:cubicBezTo>
                    <a:pt x="372594" y="674476"/>
                    <a:pt x="358996" y="671756"/>
                    <a:pt x="348118" y="669036"/>
                  </a:cubicBezTo>
                  <a:cubicBezTo>
                    <a:pt x="339959" y="669036"/>
                    <a:pt x="331800" y="669036"/>
                    <a:pt x="326360" y="669036"/>
                  </a:cubicBezTo>
                  <a:cubicBezTo>
                    <a:pt x="304603" y="669036"/>
                    <a:pt x="285565" y="669036"/>
                    <a:pt x="277406" y="669036"/>
                  </a:cubicBezTo>
                  <a:cubicBezTo>
                    <a:pt x="269247" y="669036"/>
                    <a:pt x="258369" y="669036"/>
                    <a:pt x="252930" y="663597"/>
                  </a:cubicBezTo>
                  <a:cubicBezTo>
                    <a:pt x="247490" y="660877"/>
                    <a:pt x="236611" y="655438"/>
                    <a:pt x="236611" y="647279"/>
                  </a:cubicBezTo>
                  <a:cubicBezTo>
                    <a:pt x="236611" y="636401"/>
                    <a:pt x="252930" y="633681"/>
                    <a:pt x="261088" y="630961"/>
                  </a:cubicBezTo>
                  <a:cubicBezTo>
                    <a:pt x="266528" y="630961"/>
                    <a:pt x="274687" y="630961"/>
                    <a:pt x="288285" y="628241"/>
                  </a:cubicBezTo>
                  <a:cubicBezTo>
                    <a:pt x="288285" y="620082"/>
                    <a:pt x="288285" y="614643"/>
                    <a:pt x="285565" y="609204"/>
                  </a:cubicBezTo>
                  <a:cubicBezTo>
                    <a:pt x="285565" y="601045"/>
                    <a:pt x="282846" y="590166"/>
                    <a:pt x="282846" y="582007"/>
                  </a:cubicBezTo>
                  <a:cubicBezTo>
                    <a:pt x="282846" y="576568"/>
                    <a:pt x="280126" y="573848"/>
                    <a:pt x="280126" y="568409"/>
                  </a:cubicBezTo>
                  <a:cubicBezTo>
                    <a:pt x="280126" y="562970"/>
                    <a:pt x="282846" y="557531"/>
                    <a:pt x="282846" y="554811"/>
                  </a:cubicBezTo>
                  <a:cubicBezTo>
                    <a:pt x="282846" y="549371"/>
                    <a:pt x="280126" y="546652"/>
                    <a:pt x="277406" y="538493"/>
                  </a:cubicBezTo>
                  <a:cubicBezTo>
                    <a:pt x="277406" y="527614"/>
                    <a:pt x="271967" y="516736"/>
                    <a:pt x="271967" y="505857"/>
                  </a:cubicBezTo>
                  <a:cubicBezTo>
                    <a:pt x="271967" y="494978"/>
                    <a:pt x="271967" y="486820"/>
                    <a:pt x="269247" y="478660"/>
                  </a:cubicBezTo>
                  <a:cubicBezTo>
                    <a:pt x="266528" y="467782"/>
                    <a:pt x="266528" y="456903"/>
                    <a:pt x="266528" y="446025"/>
                  </a:cubicBezTo>
                  <a:cubicBezTo>
                    <a:pt x="266528" y="440585"/>
                    <a:pt x="263808" y="437866"/>
                    <a:pt x="261088" y="437866"/>
                  </a:cubicBezTo>
                  <a:cubicBezTo>
                    <a:pt x="258369" y="437866"/>
                    <a:pt x="255649" y="437866"/>
                    <a:pt x="250210" y="437866"/>
                  </a:cubicBezTo>
                  <a:cubicBezTo>
                    <a:pt x="239331" y="437866"/>
                    <a:pt x="228452" y="437866"/>
                    <a:pt x="220293" y="440585"/>
                  </a:cubicBezTo>
                  <a:cubicBezTo>
                    <a:pt x="209415" y="440585"/>
                    <a:pt x="201256" y="443305"/>
                    <a:pt x="190377" y="443305"/>
                  </a:cubicBezTo>
                  <a:cubicBezTo>
                    <a:pt x="182218" y="443305"/>
                    <a:pt x="174059" y="443305"/>
                    <a:pt x="165900" y="443305"/>
                  </a:cubicBezTo>
                  <a:cubicBezTo>
                    <a:pt x="163181" y="443305"/>
                    <a:pt x="152302" y="440585"/>
                    <a:pt x="144143" y="440585"/>
                  </a:cubicBezTo>
                  <a:cubicBezTo>
                    <a:pt x="135984" y="440585"/>
                    <a:pt x="135984" y="448744"/>
                    <a:pt x="135984" y="454184"/>
                  </a:cubicBezTo>
                  <a:cubicBezTo>
                    <a:pt x="135984" y="465062"/>
                    <a:pt x="133264" y="475941"/>
                    <a:pt x="130545" y="486820"/>
                  </a:cubicBezTo>
                  <a:cubicBezTo>
                    <a:pt x="127825" y="505857"/>
                    <a:pt x="122386" y="522175"/>
                    <a:pt x="119666" y="541213"/>
                  </a:cubicBezTo>
                  <a:cubicBezTo>
                    <a:pt x="116947" y="560250"/>
                    <a:pt x="108788" y="595606"/>
                    <a:pt x="103348" y="614643"/>
                  </a:cubicBezTo>
                  <a:cubicBezTo>
                    <a:pt x="111507" y="614643"/>
                    <a:pt x="122386" y="614643"/>
                    <a:pt x="133264" y="614643"/>
                  </a:cubicBezTo>
                  <a:cubicBezTo>
                    <a:pt x="146863" y="614643"/>
                    <a:pt x="168620" y="614643"/>
                    <a:pt x="168620" y="630961"/>
                  </a:cubicBezTo>
                  <a:cubicBezTo>
                    <a:pt x="168620" y="639120"/>
                    <a:pt x="165900" y="639120"/>
                    <a:pt x="163181" y="647279"/>
                  </a:cubicBezTo>
                  <a:cubicBezTo>
                    <a:pt x="160461" y="652718"/>
                    <a:pt x="152302" y="655438"/>
                    <a:pt x="146863" y="655438"/>
                  </a:cubicBezTo>
                  <a:cubicBezTo>
                    <a:pt x="138704" y="658158"/>
                    <a:pt x="133264" y="658158"/>
                    <a:pt x="127825" y="658158"/>
                  </a:cubicBezTo>
                  <a:cubicBezTo>
                    <a:pt x="122386" y="658158"/>
                    <a:pt x="116947" y="658158"/>
                    <a:pt x="106068" y="658158"/>
                  </a:cubicBezTo>
                  <a:cubicBezTo>
                    <a:pt x="92468" y="658158"/>
                    <a:pt x="78870" y="658158"/>
                    <a:pt x="62552" y="658158"/>
                  </a:cubicBezTo>
                  <a:cubicBezTo>
                    <a:pt x="54393" y="658158"/>
                    <a:pt x="46234" y="658158"/>
                    <a:pt x="40795" y="658158"/>
                  </a:cubicBezTo>
                  <a:cubicBezTo>
                    <a:pt x="32636" y="658158"/>
                    <a:pt x="21758" y="658158"/>
                    <a:pt x="16318" y="652718"/>
                  </a:cubicBezTo>
                  <a:cubicBezTo>
                    <a:pt x="8159" y="649999"/>
                    <a:pt x="0" y="641840"/>
                    <a:pt x="0" y="636401"/>
                  </a:cubicBezTo>
                  <a:cubicBezTo>
                    <a:pt x="0" y="633681"/>
                    <a:pt x="0" y="630961"/>
                    <a:pt x="2720" y="628241"/>
                  </a:cubicBezTo>
                  <a:cubicBezTo>
                    <a:pt x="8159" y="625522"/>
                    <a:pt x="16318" y="622802"/>
                    <a:pt x="24477" y="620082"/>
                  </a:cubicBezTo>
                  <a:cubicBezTo>
                    <a:pt x="38075" y="617363"/>
                    <a:pt x="48954" y="617363"/>
                    <a:pt x="62552" y="617363"/>
                  </a:cubicBezTo>
                  <a:cubicBezTo>
                    <a:pt x="62552" y="617363"/>
                    <a:pt x="62552" y="614643"/>
                    <a:pt x="62552" y="614643"/>
                  </a:cubicBezTo>
                  <a:cubicBezTo>
                    <a:pt x="62552" y="603765"/>
                    <a:pt x="65272" y="590166"/>
                    <a:pt x="65272" y="587447"/>
                  </a:cubicBezTo>
                  <a:cubicBezTo>
                    <a:pt x="67992" y="565689"/>
                    <a:pt x="73431" y="543932"/>
                    <a:pt x="76151" y="522175"/>
                  </a:cubicBezTo>
                  <a:cubicBezTo>
                    <a:pt x="78870" y="505857"/>
                    <a:pt x="81590" y="486820"/>
                    <a:pt x="87029" y="470501"/>
                  </a:cubicBezTo>
                  <a:cubicBezTo>
                    <a:pt x="87029" y="465062"/>
                    <a:pt x="92468" y="451464"/>
                    <a:pt x="92468" y="446025"/>
                  </a:cubicBezTo>
                  <a:cubicBezTo>
                    <a:pt x="92468" y="437866"/>
                    <a:pt x="73431" y="437866"/>
                    <a:pt x="65272" y="432426"/>
                  </a:cubicBezTo>
                  <a:cubicBezTo>
                    <a:pt x="59833" y="429707"/>
                    <a:pt x="54393" y="426987"/>
                    <a:pt x="54393" y="421548"/>
                  </a:cubicBezTo>
                  <a:cubicBezTo>
                    <a:pt x="54393" y="413389"/>
                    <a:pt x="62552" y="410669"/>
                    <a:pt x="73431" y="407949"/>
                  </a:cubicBezTo>
                  <a:cubicBezTo>
                    <a:pt x="78870" y="407949"/>
                    <a:pt x="92468" y="405230"/>
                    <a:pt x="100629" y="399790"/>
                  </a:cubicBezTo>
                  <a:cubicBezTo>
                    <a:pt x="106068" y="394351"/>
                    <a:pt x="106068" y="378033"/>
                    <a:pt x="108788" y="369874"/>
                  </a:cubicBezTo>
                  <a:cubicBezTo>
                    <a:pt x="114227" y="348117"/>
                    <a:pt x="119666" y="326360"/>
                    <a:pt x="125105" y="307322"/>
                  </a:cubicBezTo>
                  <a:cubicBezTo>
                    <a:pt x="130545" y="285565"/>
                    <a:pt x="135984" y="263808"/>
                    <a:pt x="141423" y="242051"/>
                  </a:cubicBezTo>
                  <a:cubicBezTo>
                    <a:pt x="146863" y="220293"/>
                    <a:pt x="152302" y="198536"/>
                    <a:pt x="155022" y="179498"/>
                  </a:cubicBezTo>
                  <a:cubicBezTo>
                    <a:pt x="157742" y="160461"/>
                    <a:pt x="163181" y="138703"/>
                    <a:pt x="168620" y="119665"/>
                  </a:cubicBezTo>
                  <a:cubicBezTo>
                    <a:pt x="176779" y="100627"/>
                    <a:pt x="182218" y="76150"/>
                    <a:pt x="193097" y="57113"/>
                  </a:cubicBezTo>
                  <a:lnTo>
                    <a:pt x="201256" y="38075"/>
                  </a:lnTo>
                  <a:cubicBezTo>
                    <a:pt x="206695" y="29916"/>
                    <a:pt x="209415" y="19038"/>
                    <a:pt x="217574" y="13598"/>
                  </a:cubicBezTo>
                  <a:cubicBezTo>
                    <a:pt x="231172" y="2720"/>
                    <a:pt x="255649" y="0"/>
                    <a:pt x="274687" y="0"/>
                  </a:cubicBezTo>
                  <a:close/>
                </a:path>
              </a:pathLst>
            </a:custGeom>
            <a:grpFill/>
            <a:ln w="27168" cap="flat">
              <a:noFill/>
              <a:prstDash val="solid"/>
              <a:miter/>
            </a:ln>
          </p:spPr>
          <p:txBody>
            <a:bodyPr rtlCol="0" anchor="ctr"/>
            <a:lstStyle/>
            <a:p>
              <a:endParaRPr/>
            </a:p>
          </p:txBody>
        </p:sp>
        <p:sp>
          <p:nvSpPr>
            <p:cNvPr id="47" name="Freeform: Shape 46">
              <a:extLst>
                <a:ext uri="{FF2B5EF4-FFF2-40B4-BE49-F238E27FC236}">
                  <a16:creationId xmlns:a16="http://schemas.microsoft.com/office/drawing/2014/main" id="{E252413E-95D4-436B-9CDD-1C43CDFDF645}"/>
                </a:ext>
              </a:extLst>
            </p:cNvPr>
            <p:cNvSpPr/>
            <p:nvPr/>
          </p:nvSpPr>
          <p:spPr>
            <a:xfrm>
              <a:off x="6876542" y="4244897"/>
              <a:ext cx="462342" cy="677195"/>
            </a:xfrm>
            <a:custGeom>
              <a:avLst/>
              <a:gdLst>
                <a:gd name="connsiteX0" fmla="*/ 214853 w 462342"/>
                <a:gd name="connsiteY0" fmla="*/ 65272 h 677195"/>
                <a:gd name="connsiteX1" fmla="*/ 195815 w 462342"/>
                <a:gd name="connsiteY1" fmla="*/ 73431 h 677195"/>
                <a:gd name="connsiteX2" fmla="*/ 193096 w 462342"/>
                <a:gd name="connsiteY2" fmla="*/ 125105 h 677195"/>
                <a:gd name="connsiteX3" fmla="*/ 190376 w 462342"/>
                <a:gd name="connsiteY3" fmla="*/ 280125 h 677195"/>
                <a:gd name="connsiteX4" fmla="*/ 190376 w 462342"/>
                <a:gd name="connsiteY4" fmla="*/ 301882 h 677195"/>
                <a:gd name="connsiteX5" fmla="*/ 193096 w 462342"/>
                <a:gd name="connsiteY5" fmla="*/ 342677 h 677195"/>
                <a:gd name="connsiteX6" fmla="*/ 195815 w 462342"/>
                <a:gd name="connsiteY6" fmla="*/ 397070 h 677195"/>
                <a:gd name="connsiteX7" fmla="*/ 195815 w 462342"/>
                <a:gd name="connsiteY7" fmla="*/ 443304 h 677195"/>
                <a:gd name="connsiteX8" fmla="*/ 195815 w 462342"/>
                <a:gd name="connsiteY8" fmla="*/ 530333 h 677195"/>
                <a:gd name="connsiteX9" fmla="*/ 193096 w 462342"/>
                <a:gd name="connsiteY9" fmla="*/ 554810 h 677195"/>
                <a:gd name="connsiteX10" fmla="*/ 190376 w 462342"/>
                <a:gd name="connsiteY10" fmla="*/ 603764 h 677195"/>
                <a:gd name="connsiteX11" fmla="*/ 198535 w 462342"/>
                <a:gd name="connsiteY11" fmla="*/ 611923 h 677195"/>
                <a:gd name="connsiteX12" fmla="*/ 214853 w 462342"/>
                <a:gd name="connsiteY12" fmla="*/ 611923 h 677195"/>
                <a:gd name="connsiteX13" fmla="*/ 236610 w 462342"/>
                <a:gd name="connsiteY13" fmla="*/ 611923 h 677195"/>
                <a:gd name="connsiteX14" fmla="*/ 263807 w 462342"/>
                <a:gd name="connsiteY14" fmla="*/ 598325 h 677195"/>
                <a:gd name="connsiteX15" fmla="*/ 277405 w 462342"/>
                <a:gd name="connsiteY15" fmla="*/ 592885 h 677195"/>
                <a:gd name="connsiteX16" fmla="*/ 291004 w 462342"/>
                <a:gd name="connsiteY16" fmla="*/ 573848 h 677195"/>
                <a:gd name="connsiteX17" fmla="*/ 307322 w 462342"/>
                <a:gd name="connsiteY17" fmla="*/ 543931 h 677195"/>
                <a:gd name="connsiteX18" fmla="*/ 326359 w 462342"/>
                <a:gd name="connsiteY18" fmla="*/ 481379 h 677195"/>
                <a:gd name="connsiteX19" fmla="*/ 337238 w 462342"/>
                <a:gd name="connsiteY19" fmla="*/ 413388 h 677195"/>
                <a:gd name="connsiteX20" fmla="*/ 337238 w 462342"/>
                <a:gd name="connsiteY20" fmla="*/ 350836 h 677195"/>
                <a:gd name="connsiteX21" fmla="*/ 334518 w 462342"/>
                <a:gd name="connsiteY21" fmla="*/ 296443 h 677195"/>
                <a:gd name="connsiteX22" fmla="*/ 329079 w 462342"/>
                <a:gd name="connsiteY22" fmla="*/ 244769 h 677195"/>
                <a:gd name="connsiteX23" fmla="*/ 307322 w 462342"/>
                <a:gd name="connsiteY23" fmla="*/ 135983 h 677195"/>
                <a:gd name="connsiteX24" fmla="*/ 271966 w 462342"/>
                <a:gd name="connsiteY24" fmla="*/ 78870 h 677195"/>
                <a:gd name="connsiteX25" fmla="*/ 214853 w 462342"/>
                <a:gd name="connsiteY25" fmla="*/ 65272 h 677195"/>
                <a:gd name="connsiteX26" fmla="*/ 114226 w 462342"/>
                <a:gd name="connsiteY26" fmla="*/ 0 h 677195"/>
                <a:gd name="connsiteX27" fmla="*/ 127824 w 462342"/>
                <a:gd name="connsiteY27" fmla="*/ 0 h 677195"/>
                <a:gd name="connsiteX28" fmla="*/ 146862 w 462342"/>
                <a:gd name="connsiteY28" fmla="*/ 2720 h 677195"/>
                <a:gd name="connsiteX29" fmla="*/ 174059 w 462342"/>
                <a:gd name="connsiteY29" fmla="*/ 21758 h 677195"/>
                <a:gd name="connsiteX30" fmla="*/ 193096 w 462342"/>
                <a:gd name="connsiteY30" fmla="*/ 21758 h 677195"/>
                <a:gd name="connsiteX31" fmla="*/ 261088 w 462342"/>
                <a:gd name="connsiteY31" fmla="*/ 27197 h 677195"/>
                <a:gd name="connsiteX32" fmla="*/ 310042 w 462342"/>
                <a:gd name="connsiteY32" fmla="*/ 35356 h 677195"/>
                <a:gd name="connsiteX33" fmla="*/ 334518 w 462342"/>
                <a:gd name="connsiteY33" fmla="*/ 40795 h 677195"/>
                <a:gd name="connsiteX34" fmla="*/ 356276 w 462342"/>
                <a:gd name="connsiteY34" fmla="*/ 59833 h 677195"/>
                <a:gd name="connsiteX35" fmla="*/ 372593 w 462342"/>
                <a:gd name="connsiteY35" fmla="*/ 76151 h 677195"/>
                <a:gd name="connsiteX36" fmla="*/ 380752 w 462342"/>
                <a:gd name="connsiteY36" fmla="*/ 95188 h 677195"/>
                <a:gd name="connsiteX37" fmla="*/ 405230 w 462342"/>
                <a:gd name="connsiteY37" fmla="*/ 114226 h 677195"/>
                <a:gd name="connsiteX38" fmla="*/ 416108 w 462342"/>
                <a:gd name="connsiteY38" fmla="*/ 141422 h 677195"/>
                <a:gd name="connsiteX39" fmla="*/ 451464 w 462342"/>
                <a:gd name="connsiteY39" fmla="*/ 201256 h 677195"/>
                <a:gd name="connsiteX40" fmla="*/ 456903 w 462342"/>
                <a:gd name="connsiteY40" fmla="*/ 252929 h 677195"/>
                <a:gd name="connsiteX41" fmla="*/ 456903 w 462342"/>
                <a:gd name="connsiteY41" fmla="*/ 291004 h 677195"/>
                <a:gd name="connsiteX42" fmla="*/ 459623 w 462342"/>
                <a:gd name="connsiteY42" fmla="*/ 318201 h 677195"/>
                <a:gd name="connsiteX43" fmla="*/ 459623 w 462342"/>
                <a:gd name="connsiteY43" fmla="*/ 326360 h 677195"/>
                <a:gd name="connsiteX44" fmla="*/ 459623 w 462342"/>
                <a:gd name="connsiteY44" fmla="*/ 348117 h 677195"/>
                <a:gd name="connsiteX45" fmla="*/ 462342 w 462342"/>
                <a:gd name="connsiteY45" fmla="*/ 367155 h 677195"/>
                <a:gd name="connsiteX46" fmla="*/ 456903 w 462342"/>
                <a:gd name="connsiteY46" fmla="*/ 391632 h 677195"/>
                <a:gd name="connsiteX47" fmla="*/ 456903 w 462342"/>
                <a:gd name="connsiteY47" fmla="*/ 418828 h 677195"/>
                <a:gd name="connsiteX48" fmla="*/ 451464 w 462342"/>
                <a:gd name="connsiteY48" fmla="*/ 437866 h 677195"/>
                <a:gd name="connsiteX49" fmla="*/ 446025 w 462342"/>
                <a:gd name="connsiteY49" fmla="*/ 454184 h 677195"/>
                <a:gd name="connsiteX50" fmla="*/ 440585 w 462342"/>
                <a:gd name="connsiteY50" fmla="*/ 481380 h 677195"/>
                <a:gd name="connsiteX51" fmla="*/ 432426 w 462342"/>
                <a:gd name="connsiteY51" fmla="*/ 508577 h 677195"/>
                <a:gd name="connsiteX52" fmla="*/ 418828 w 462342"/>
                <a:gd name="connsiteY52" fmla="*/ 530334 h 677195"/>
                <a:gd name="connsiteX53" fmla="*/ 410669 w 462342"/>
                <a:gd name="connsiteY53" fmla="*/ 549371 h 677195"/>
                <a:gd name="connsiteX54" fmla="*/ 391631 w 462342"/>
                <a:gd name="connsiteY54" fmla="*/ 579288 h 677195"/>
                <a:gd name="connsiteX55" fmla="*/ 337238 w 462342"/>
                <a:gd name="connsiteY55" fmla="*/ 630961 h 677195"/>
                <a:gd name="connsiteX56" fmla="*/ 301883 w 462342"/>
                <a:gd name="connsiteY56" fmla="*/ 647279 h 677195"/>
                <a:gd name="connsiteX57" fmla="*/ 263807 w 462342"/>
                <a:gd name="connsiteY57" fmla="*/ 652718 h 677195"/>
                <a:gd name="connsiteX58" fmla="*/ 233891 w 462342"/>
                <a:gd name="connsiteY58" fmla="*/ 649999 h 677195"/>
                <a:gd name="connsiteX59" fmla="*/ 187657 w 462342"/>
                <a:gd name="connsiteY59" fmla="*/ 652718 h 677195"/>
                <a:gd name="connsiteX60" fmla="*/ 171339 w 462342"/>
                <a:gd name="connsiteY60" fmla="*/ 669036 h 677195"/>
                <a:gd name="connsiteX61" fmla="*/ 155021 w 462342"/>
                <a:gd name="connsiteY61" fmla="*/ 671756 h 677195"/>
                <a:gd name="connsiteX62" fmla="*/ 138703 w 462342"/>
                <a:gd name="connsiteY62" fmla="*/ 674476 h 677195"/>
                <a:gd name="connsiteX63" fmla="*/ 125105 w 462342"/>
                <a:gd name="connsiteY63" fmla="*/ 677195 h 677195"/>
                <a:gd name="connsiteX64" fmla="*/ 106067 w 462342"/>
                <a:gd name="connsiteY64" fmla="*/ 671756 h 677195"/>
                <a:gd name="connsiteX65" fmla="*/ 87029 w 462342"/>
                <a:gd name="connsiteY65" fmla="*/ 658158 h 677195"/>
                <a:gd name="connsiteX66" fmla="*/ 81590 w 462342"/>
                <a:gd name="connsiteY66" fmla="*/ 652718 h 677195"/>
                <a:gd name="connsiteX67" fmla="*/ 67992 w 462342"/>
                <a:gd name="connsiteY67" fmla="*/ 652718 h 677195"/>
                <a:gd name="connsiteX68" fmla="*/ 43515 w 462342"/>
                <a:gd name="connsiteY68" fmla="*/ 652718 h 677195"/>
                <a:gd name="connsiteX69" fmla="*/ 16318 w 462342"/>
                <a:gd name="connsiteY69" fmla="*/ 647279 h 677195"/>
                <a:gd name="connsiteX70" fmla="*/ 0 w 462342"/>
                <a:gd name="connsiteY70" fmla="*/ 630961 h 677195"/>
                <a:gd name="connsiteX71" fmla="*/ 5439 w 462342"/>
                <a:gd name="connsiteY71" fmla="*/ 620083 h 677195"/>
                <a:gd name="connsiteX72" fmla="*/ 27197 w 462342"/>
                <a:gd name="connsiteY72" fmla="*/ 611924 h 677195"/>
                <a:gd name="connsiteX73" fmla="*/ 65272 w 462342"/>
                <a:gd name="connsiteY73" fmla="*/ 609204 h 677195"/>
                <a:gd name="connsiteX74" fmla="*/ 65272 w 462342"/>
                <a:gd name="connsiteY74" fmla="*/ 584727 h 677195"/>
                <a:gd name="connsiteX75" fmla="*/ 62552 w 462342"/>
                <a:gd name="connsiteY75" fmla="*/ 456903 h 677195"/>
                <a:gd name="connsiteX76" fmla="*/ 65272 w 462342"/>
                <a:gd name="connsiteY76" fmla="*/ 337238 h 677195"/>
                <a:gd name="connsiteX77" fmla="*/ 67992 w 462342"/>
                <a:gd name="connsiteY77" fmla="*/ 203975 h 677195"/>
                <a:gd name="connsiteX78" fmla="*/ 70712 w 462342"/>
                <a:gd name="connsiteY78" fmla="*/ 119665 h 677195"/>
                <a:gd name="connsiteX79" fmla="*/ 73431 w 462342"/>
                <a:gd name="connsiteY79" fmla="*/ 67992 h 677195"/>
                <a:gd name="connsiteX80" fmla="*/ 67992 w 462342"/>
                <a:gd name="connsiteY80" fmla="*/ 67992 h 677195"/>
                <a:gd name="connsiteX81" fmla="*/ 43515 w 462342"/>
                <a:gd name="connsiteY81" fmla="*/ 67992 h 677195"/>
                <a:gd name="connsiteX82" fmla="*/ 16318 w 462342"/>
                <a:gd name="connsiteY82" fmla="*/ 62552 h 677195"/>
                <a:gd name="connsiteX83" fmla="*/ 0 w 462342"/>
                <a:gd name="connsiteY83" fmla="*/ 46234 h 677195"/>
                <a:gd name="connsiteX84" fmla="*/ 5439 w 462342"/>
                <a:gd name="connsiteY84" fmla="*/ 35356 h 677195"/>
                <a:gd name="connsiteX85" fmla="*/ 27197 w 462342"/>
                <a:gd name="connsiteY85" fmla="*/ 27197 h 677195"/>
                <a:gd name="connsiteX86" fmla="*/ 76151 w 462342"/>
                <a:gd name="connsiteY86" fmla="*/ 21758 h 677195"/>
                <a:gd name="connsiteX87" fmla="*/ 81590 w 462342"/>
                <a:gd name="connsiteY87" fmla="*/ 13598 h 677195"/>
                <a:gd name="connsiteX88" fmla="*/ 97908 w 462342"/>
                <a:gd name="connsiteY88" fmla="*/ 5439 h 677195"/>
                <a:gd name="connsiteX89" fmla="*/ 114226 w 462342"/>
                <a:gd name="connsiteY89" fmla="*/ 0 h 677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462342" h="677195">
                  <a:moveTo>
                    <a:pt x="214853" y="65272"/>
                  </a:moveTo>
                  <a:cubicBezTo>
                    <a:pt x="203975" y="65272"/>
                    <a:pt x="195815" y="67992"/>
                    <a:pt x="195815" y="73431"/>
                  </a:cubicBezTo>
                  <a:cubicBezTo>
                    <a:pt x="193096" y="78870"/>
                    <a:pt x="193096" y="100628"/>
                    <a:pt x="193096" y="125105"/>
                  </a:cubicBezTo>
                  <a:cubicBezTo>
                    <a:pt x="193096" y="182217"/>
                    <a:pt x="193096" y="266527"/>
                    <a:pt x="190376" y="280125"/>
                  </a:cubicBezTo>
                  <a:cubicBezTo>
                    <a:pt x="190376" y="288284"/>
                    <a:pt x="190376" y="293723"/>
                    <a:pt x="190376" y="301882"/>
                  </a:cubicBezTo>
                  <a:cubicBezTo>
                    <a:pt x="190376" y="315480"/>
                    <a:pt x="190376" y="329079"/>
                    <a:pt x="193096" y="342677"/>
                  </a:cubicBezTo>
                  <a:cubicBezTo>
                    <a:pt x="193096" y="361715"/>
                    <a:pt x="193096" y="378033"/>
                    <a:pt x="195815" y="397070"/>
                  </a:cubicBezTo>
                  <a:cubicBezTo>
                    <a:pt x="195815" y="413388"/>
                    <a:pt x="195815" y="426986"/>
                    <a:pt x="195815" y="443304"/>
                  </a:cubicBezTo>
                  <a:cubicBezTo>
                    <a:pt x="195815" y="465061"/>
                    <a:pt x="198535" y="508576"/>
                    <a:pt x="195815" y="530333"/>
                  </a:cubicBezTo>
                  <a:cubicBezTo>
                    <a:pt x="195815" y="538492"/>
                    <a:pt x="193096" y="546651"/>
                    <a:pt x="193096" y="554810"/>
                  </a:cubicBezTo>
                  <a:cubicBezTo>
                    <a:pt x="193096" y="560249"/>
                    <a:pt x="190376" y="590166"/>
                    <a:pt x="190376" y="603764"/>
                  </a:cubicBezTo>
                  <a:cubicBezTo>
                    <a:pt x="190376" y="609203"/>
                    <a:pt x="190376" y="611923"/>
                    <a:pt x="198535" y="611923"/>
                  </a:cubicBezTo>
                  <a:cubicBezTo>
                    <a:pt x="206694" y="611923"/>
                    <a:pt x="209414" y="611923"/>
                    <a:pt x="214853" y="611923"/>
                  </a:cubicBezTo>
                  <a:cubicBezTo>
                    <a:pt x="223012" y="611923"/>
                    <a:pt x="220293" y="611923"/>
                    <a:pt x="236610" y="611923"/>
                  </a:cubicBezTo>
                  <a:cubicBezTo>
                    <a:pt x="242050" y="611923"/>
                    <a:pt x="258368" y="601044"/>
                    <a:pt x="263807" y="598325"/>
                  </a:cubicBezTo>
                  <a:cubicBezTo>
                    <a:pt x="266527" y="598325"/>
                    <a:pt x="274686" y="592885"/>
                    <a:pt x="277405" y="592885"/>
                  </a:cubicBezTo>
                  <a:cubicBezTo>
                    <a:pt x="285564" y="587446"/>
                    <a:pt x="288284" y="579287"/>
                    <a:pt x="291004" y="573848"/>
                  </a:cubicBezTo>
                  <a:cubicBezTo>
                    <a:pt x="296443" y="562969"/>
                    <a:pt x="301882" y="554810"/>
                    <a:pt x="307322" y="543931"/>
                  </a:cubicBezTo>
                  <a:cubicBezTo>
                    <a:pt x="315481" y="524894"/>
                    <a:pt x="320920" y="524894"/>
                    <a:pt x="326359" y="481379"/>
                  </a:cubicBezTo>
                  <a:cubicBezTo>
                    <a:pt x="329079" y="456903"/>
                    <a:pt x="334518" y="435145"/>
                    <a:pt x="337238" y="413388"/>
                  </a:cubicBezTo>
                  <a:cubicBezTo>
                    <a:pt x="337238" y="391631"/>
                    <a:pt x="337238" y="369873"/>
                    <a:pt x="337238" y="350836"/>
                  </a:cubicBezTo>
                  <a:cubicBezTo>
                    <a:pt x="337238" y="339957"/>
                    <a:pt x="337238" y="320920"/>
                    <a:pt x="334518" y="296443"/>
                  </a:cubicBezTo>
                  <a:cubicBezTo>
                    <a:pt x="331798" y="269246"/>
                    <a:pt x="329079" y="250209"/>
                    <a:pt x="329079" y="244769"/>
                  </a:cubicBezTo>
                  <a:cubicBezTo>
                    <a:pt x="323640" y="206694"/>
                    <a:pt x="318200" y="174058"/>
                    <a:pt x="307322" y="135983"/>
                  </a:cubicBezTo>
                  <a:cubicBezTo>
                    <a:pt x="304602" y="125105"/>
                    <a:pt x="304602" y="108787"/>
                    <a:pt x="271966" y="78870"/>
                  </a:cubicBezTo>
                  <a:cubicBezTo>
                    <a:pt x="263807" y="73431"/>
                    <a:pt x="233891" y="65272"/>
                    <a:pt x="214853" y="65272"/>
                  </a:cubicBezTo>
                  <a:close/>
                  <a:moveTo>
                    <a:pt x="114226" y="0"/>
                  </a:moveTo>
                  <a:cubicBezTo>
                    <a:pt x="119665" y="0"/>
                    <a:pt x="125105" y="0"/>
                    <a:pt x="127824" y="0"/>
                  </a:cubicBezTo>
                  <a:cubicBezTo>
                    <a:pt x="133264" y="0"/>
                    <a:pt x="141422" y="0"/>
                    <a:pt x="146862" y="2720"/>
                  </a:cubicBezTo>
                  <a:cubicBezTo>
                    <a:pt x="157741" y="5439"/>
                    <a:pt x="165900" y="13598"/>
                    <a:pt x="174059" y="21758"/>
                  </a:cubicBezTo>
                  <a:cubicBezTo>
                    <a:pt x="179498" y="21758"/>
                    <a:pt x="187657" y="21758"/>
                    <a:pt x="193096" y="21758"/>
                  </a:cubicBezTo>
                  <a:cubicBezTo>
                    <a:pt x="212134" y="21758"/>
                    <a:pt x="228452" y="27197"/>
                    <a:pt x="261088" y="27197"/>
                  </a:cubicBezTo>
                  <a:cubicBezTo>
                    <a:pt x="277405" y="27197"/>
                    <a:pt x="293723" y="35356"/>
                    <a:pt x="310042" y="35356"/>
                  </a:cubicBezTo>
                  <a:cubicBezTo>
                    <a:pt x="318200" y="35356"/>
                    <a:pt x="329079" y="35356"/>
                    <a:pt x="334518" y="40795"/>
                  </a:cubicBezTo>
                  <a:cubicBezTo>
                    <a:pt x="342677" y="46234"/>
                    <a:pt x="348117" y="54393"/>
                    <a:pt x="356276" y="59833"/>
                  </a:cubicBezTo>
                  <a:cubicBezTo>
                    <a:pt x="361715" y="65272"/>
                    <a:pt x="369874" y="67992"/>
                    <a:pt x="372593" y="76151"/>
                  </a:cubicBezTo>
                  <a:cubicBezTo>
                    <a:pt x="375313" y="81590"/>
                    <a:pt x="378033" y="89749"/>
                    <a:pt x="380752" y="95188"/>
                  </a:cubicBezTo>
                  <a:cubicBezTo>
                    <a:pt x="386192" y="103347"/>
                    <a:pt x="391631" y="106067"/>
                    <a:pt x="405230" y="114226"/>
                  </a:cubicBezTo>
                  <a:cubicBezTo>
                    <a:pt x="413388" y="119665"/>
                    <a:pt x="410669" y="133263"/>
                    <a:pt x="416108" y="141422"/>
                  </a:cubicBezTo>
                  <a:cubicBezTo>
                    <a:pt x="426987" y="160461"/>
                    <a:pt x="446025" y="182218"/>
                    <a:pt x="451464" y="201256"/>
                  </a:cubicBezTo>
                  <a:cubicBezTo>
                    <a:pt x="456903" y="220293"/>
                    <a:pt x="456903" y="236611"/>
                    <a:pt x="456903" y="252929"/>
                  </a:cubicBezTo>
                  <a:cubicBezTo>
                    <a:pt x="456903" y="266527"/>
                    <a:pt x="456903" y="277406"/>
                    <a:pt x="456903" y="291004"/>
                  </a:cubicBezTo>
                  <a:cubicBezTo>
                    <a:pt x="456903" y="299163"/>
                    <a:pt x="456903" y="307322"/>
                    <a:pt x="459623" y="318201"/>
                  </a:cubicBezTo>
                  <a:cubicBezTo>
                    <a:pt x="459623" y="320921"/>
                    <a:pt x="459623" y="323640"/>
                    <a:pt x="459623" y="326360"/>
                  </a:cubicBezTo>
                  <a:cubicBezTo>
                    <a:pt x="462342" y="331799"/>
                    <a:pt x="459623" y="337238"/>
                    <a:pt x="459623" y="348117"/>
                  </a:cubicBezTo>
                  <a:cubicBezTo>
                    <a:pt x="459623" y="350837"/>
                    <a:pt x="462342" y="361715"/>
                    <a:pt x="462342" y="367155"/>
                  </a:cubicBezTo>
                  <a:cubicBezTo>
                    <a:pt x="462342" y="375314"/>
                    <a:pt x="456903" y="383473"/>
                    <a:pt x="456903" y="391632"/>
                  </a:cubicBezTo>
                  <a:cubicBezTo>
                    <a:pt x="456903" y="399790"/>
                    <a:pt x="456903" y="410669"/>
                    <a:pt x="456903" y="418828"/>
                  </a:cubicBezTo>
                  <a:cubicBezTo>
                    <a:pt x="456903" y="421548"/>
                    <a:pt x="454183" y="429707"/>
                    <a:pt x="451464" y="437866"/>
                  </a:cubicBezTo>
                  <a:cubicBezTo>
                    <a:pt x="448744" y="443305"/>
                    <a:pt x="448744" y="451464"/>
                    <a:pt x="446025" y="454184"/>
                  </a:cubicBezTo>
                  <a:cubicBezTo>
                    <a:pt x="443305" y="462343"/>
                    <a:pt x="440585" y="473221"/>
                    <a:pt x="440585" y="481380"/>
                  </a:cubicBezTo>
                  <a:cubicBezTo>
                    <a:pt x="437865" y="489539"/>
                    <a:pt x="437865" y="500418"/>
                    <a:pt x="432426" y="508577"/>
                  </a:cubicBezTo>
                  <a:cubicBezTo>
                    <a:pt x="429706" y="516736"/>
                    <a:pt x="424267" y="522175"/>
                    <a:pt x="418828" y="530334"/>
                  </a:cubicBezTo>
                  <a:cubicBezTo>
                    <a:pt x="416108" y="535773"/>
                    <a:pt x="413388" y="543932"/>
                    <a:pt x="410669" y="549371"/>
                  </a:cubicBezTo>
                  <a:cubicBezTo>
                    <a:pt x="405230" y="557531"/>
                    <a:pt x="397071" y="573848"/>
                    <a:pt x="391631" y="579288"/>
                  </a:cubicBezTo>
                  <a:cubicBezTo>
                    <a:pt x="369874" y="609204"/>
                    <a:pt x="350836" y="620083"/>
                    <a:pt x="337238" y="630961"/>
                  </a:cubicBezTo>
                  <a:cubicBezTo>
                    <a:pt x="326359" y="639120"/>
                    <a:pt x="315481" y="641840"/>
                    <a:pt x="301883" y="647279"/>
                  </a:cubicBezTo>
                  <a:cubicBezTo>
                    <a:pt x="291004" y="649999"/>
                    <a:pt x="277405" y="652718"/>
                    <a:pt x="263807" y="652718"/>
                  </a:cubicBezTo>
                  <a:cubicBezTo>
                    <a:pt x="252929" y="652718"/>
                    <a:pt x="244770" y="649999"/>
                    <a:pt x="233891" y="649999"/>
                  </a:cubicBezTo>
                  <a:cubicBezTo>
                    <a:pt x="206694" y="649999"/>
                    <a:pt x="217573" y="652718"/>
                    <a:pt x="187657" y="652718"/>
                  </a:cubicBezTo>
                  <a:cubicBezTo>
                    <a:pt x="184937" y="660877"/>
                    <a:pt x="179498" y="666317"/>
                    <a:pt x="171339" y="669036"/>
                  </a:cubicBezTo>
                  <a:cubicBezTo>
                    <a:pt x="165900" y="671756"/>
                    <a:pt x="160460" y="671756"/>
                    <a:pt x="155021" y="671756"/>
                  </a:cubicBezTo>
                  <a:cubicBezTo>
                    <a:pt x="149581" y="671756"/>
                    <a:pt x="144142" y="674476"/>
                    <a:pt x="138703" y="674476"/>
                  </a:cubicBezTo>
                  <a:cubicBezTo>
                    <a:pt x="135983" y="674476"/>
                    <a:pt x="127824" y="677195"/>
                    <a:pt x="125105" y="677195"/>
                  </a:cubicBezTo>
                  <a:cubicBezTo>
                    <a:pt x="116946" y="677195"/>
                    <a:pt x="108787" y="671756"/>
                    <a:pt x="106067" y="671756"/>
                  </a:cubicBezTo>
                  <a:cubicBezTo>
                    <a:pt x="100628" y="669036"/>
                    <a:pt x="95188" y="663597"/>
                    <a:pt x="87029" y="658158"/>
                  </a:cubicBezTo>
                  <a:cubicBezTo>
                    <a:pt x="84310" y="655438"/>
                    <a:pt x="81590" y="655438"/>
                    <a:pt x="81590" y="652718"/>
                  </a:cubicBezTo>
                  <a:cubicBezTo>
                    <a:pt x="73431" y="652718"/>
                    <a:pt x="81590" y="652718"/>
                    <a:pt x="67992" y="652718"/>
                  </a:cubicBezTo>
                  <a:cubicBezTo>
                    <a:pt x="59833" y="652718"/>
                    <a:pt x="51674" y="652718"/>
                    <a:pt x="43515" y="652718"/>
                  </a:cubicBezTo>
                  <a:cubicBezTo>
                    <a:pt x="35356" y="652718"/>
                    <a:pt x="24477" y="652718"/>
                    <a:pt x="16318" y="647279"/>
                  </a:cubicBezTo>
                  <a:cubicBezTo>
                    <a:pt x="8159" y="644559"/>
                    <a:pt x="0" y="636401"/>
                    <a:pt x="0" y="630961"/>
                  </a:cubicBezTo>
                  <a:cubicBezTo>
                    <a:pt x="0" y="625522"/>
                    <a:pt x="0" y="622802"/>
                    <a:pt x="5439" y="620083"/>
                  </a:cubicBezTo>
                  <a:cubicBezTo>
                    <a:pt x="10879" y="617363"/>
                    <a:pt x="21758" y="614643"/>
                    <a:pt x="27197" y="611924"/>
                  </a:cubicBezTo>
                  <a:cubicBezTo>
                    <a:pt x="38076" y="609204"/>
                    <a:pt x="54393" y="609204"/>
                    <a:pt x="65272" y="609204"/>
                  </a:cubicBezTo>
                  <a:cubicBezTo>
                    <a:pt x="65272" y="601045"/>
                    <a:pt x="65272" y="592886"/>
                    <a:pt x="65272" y="584727"/>
                  </a:cubicBezTo>
                  <a:cubicBezTo>
                    <a:pt x="65272" y="541213"/>
                    <a:pt x="62552" y="500418"/>
                    <a:pt x="62552" y="456903"/>
                  </a:cubicBezTo>
                  <a:cubicBezTo>
                    <a:pt x="62552" y="440585"/>
                    <a:pt x="65272" y="397071"/>
                    <a:pt x="65272" y="337238"/>
                  </a:cubicBezTo>
                  <a:cubicBezTo>
                    <a:pt x="65272" y="293724"/>
                    <a:pt x="67992" y="247490"/>
                    <a:pt x="67992" y="203975"/>
                  </a:cubicBezTo>
                  <a:cubicBezTo>
                    <a:pt x="67992" y="179498"/>
                    <a:pt x="67992" y="149582"/>
                    <a:pt x="70712" y="119665"/>
                  </a:cubicBezTo>
                  <a:cubicBezTo>
                    <a:pt x="70712" y="103347"/>
                    <a:pt x="73431" y="84309"/>
                    <a:pt x="73431" y="67992"/>
                  </a:cubicBezTo>
                  <a:cubicBezTo>
                    <a:pt x="73431" y="67992"/>
                    <a:pt x="70712" y="67992"/>
                    <a:pt x="67992" y="67992"/>
                  </a:cubicBezTo>
                  <a:cubicBezTo>
                    <a:pt x="59833" y="67992"/>
                    <a:pt x="51674" y="67992"/>
                    <a:pt x="43515" y="67992"/>
                  </a:cubicBezTo>
                  <a:cubicBezTo>
                    <a:pt x="35356" y="67992"/>
                    <a:pt x="24477" y="67992"/>
                    <a:pt x="16318" y="62552"/>
                  </a:cubicBezTo>
                  <a:cubicBezTo>
                    <a:pt x="8159" y="59833"/>
                    <a:pt x="0" y="51674"/>
                    <a:pt x="0" y="46234"/>
                  </a:cubicBezTo>
                  <a:cubicBezTo>
                    <a:pt x="0" y="43515"/>
                    <a:pt x="0" y="38075"/>
                    <a:pt x="5439" y="35356"/>
                  </a:cubicBezTo>
                  <a:cubicBezTo>
                    <a:pt x="10879" y="32636"/>
                    <a:pt x="21758" y="29916"/>
                    <a:pt x="27197" y="27197"/>
                  </a:cubicBezTo>
                  <a:cubicBezTo>
                    <a:pt x="46234" y="24477"/>
                    <a:pt x="65272" y="21758"/>
                    <a:pt x="76151" y="21758"/>
                  </a:cubicBezTo>
                  <a:cubicBezTo>
                    <a:pt x="76151" y="19038"/>
                    <a:pt x="78871" y="16318"/>
                    <a:pt x="81590" y="13598"/>
                  </a:cubicBezTo>
                  <a:cubicBezTo>
                    <a:pt x="84310" y="10879"/>
                    <a:pt x="92469" y="5439"/>
                    <a:pt x="97908" y="5439"/>
                  </a:cubicBezTo>
                  <a:cubicBezTo>
                    <a:pt x="103347" y="2720"/>
                    <a:pt x="108787" y="0"/>
                    <a:pt x="114226" y="0"/>
                  </a:cubicBezTo>
                  <a:close/>
                </a:path>
              </a:pathLst>
            </a:custGeom>
            <a:grpFill/>
            <a:ln w="27168" cap="flat">
              <a:noFill/>
              <a:prstDash val="solid"/>
              <a:miter/>
            </a:ln>
          </p:spPr>
          <p:txBody>
            <a:bodyPr rtlCol="0" anchor="ctr"/>
            <a:lstStyle/>
            <a:p>
              <a:endParaRPr/>
            </a:p>
          </p:txBody>
        </p:sp>
        <p:sp>
          <p:nvSpPr>
            <p:cNvPr id="48" name="Freeform: Shape 47">
              <a:extLst>
                <a:ext uri="{FF2B5EF4-FFF2-40B4-BE49-F238E27FC236}">
                  <a16:creationId xmlns:a16="http://schemas.microsoft.com/office/drawing/2014/main" id="{788C5136-65D1-40F1-A383-12AEB2FDD611}"/>
                </a:ext>
              </a:extLst>
            </p:cNvPr>
            <p:cNvSpPr/>
            <p:nvPr/>
          </p:nvSpPr>
          <p:spPr>
            <a:xfrm>
              <a:off x="7310622" y="4197597"/>
              <a:ext cx="489539" cy="761503"/>
            </a:xfrm>
            <a:custGeom>
              <a:avLst/>
              <a:gdLst>
                <a:gd name="connsiteX0" fmla="*/ 433491 w 489538"/>
                <a:gd name="connsiteY0" fmla="*/ 651063 h 761503"/>
                <a:gd name="connsiteX1" fmla="*/ 438930 w 489538"/>
                <a:gd name="connsiteY1" fmla="*/ 661942 h 761503"/>
                <a:gd name="connsiteX2" fmla="*/ 425332 w 489538"/>
                <a:gd name="connsiteY2" fmla="*/ 683699 h 761503"/>
                <a:gd name="connsiteX3" fmla="*/ 400855 w 489538"/>
                <a:gd name="connsiteY3" fmla="*/ 691858 h 761503"/>
                <a:gd name="connsiteX4" fmla="*/ 343742 w 489538"/>
                <a:gd name="connsiteY4" fmla="*/ 700017 h 761503"/>
                <a:gd name="connsiteX5" fmla="*/ 316546 w 489538"/>
                <a:gd name="connsiteY5" fmla="*/ 705456 h 761503"/>
                <a:gd name="connsiteX6" fmla="*/ 275751 w 489538"/>
                <a:gd name="connsiteY6" fmla="*/ 705456 h 761503"/>
                <a:gd name="connsiteX7" fmla="*/ 264872 w 489538"/>
                <a:gd name="connsiteY7" fmla="*/ 708176 h 761503"/>
                <a:gd name="connsiteX8" fmla="*/ 253994 w 489538"/>
                <a:gd name="connsiteY8" fmla="*/ 708176 h 761503"/>
                <a:gd name="connsiteX9" fmla="*/ 240395 w 489538"/>
                <a:gd name="connsiteY9" fmla="*/ 719054 h 761503"/>
                <a:gd name="connsiteX10" fmla="*/ 224077 w 489538"/>
                <a:gd name="connsiteY10" fmla="*/ 721774 h 761503"/>
                <a:gd name="connsiteX11" fmla="*/ 205040 w 489538"/>
                <a:gd name="connsiteY11" fmla="*/ 724494 h 761503"/>
                <a:gd name="connsiteX12" fmla="*/ 191441 w 489538"/>
                <a:gd name="connsiteY12" fmla="*/ 727213 h 761503"/>
                <a:gd name="connsiteX13" fmla="*/ 169684 w 489538"/>
                <a:gd name="connsiteY13" fmla="*/ 721774 h 761503"/>
                <a:gd name="connsiteX14" fmla="*/ 150646 w 489538"/>
                <a:gd name="connsiteY14" fmla="*/ 708176 h 761503"/>
                <a:gd name="connsiteX15" fmla="*/ 139768 w 489538"/>
                <a:gd name="connsiteY15" fmla="*/ 708176 h 761503"/>
                <a:gd name="connsiteX16" fmla="*/ 120730 w 489538"/>
                <a:gd name="connsiteY16" fmla="*/ 708176 h 761503"/>
                <a:gd name="connsiteX17" fmla="*/ 98973 w 489538"/>
                <a:gd name="connsiteY17" fmla="*/ 708176 h 761503"/>
                <a:gd name="connsiteX18" fmla="*/ 74496 w 489538"/>
                <a:gd name="connsiteY18" fmla="*/ 702736 h 761503"/>
                <a:gd name="connsiteX19" fmla="*/ 58178 w 489538"/>
                <a:gd name="connsiteY19" fmla="*/ 683699 h 761503"/>
                <a:gd name="connsiteX20" fmla="*/ 63617 w 489538"/>
                <a:gd name="connsiteY20" fmla="*/ 675540 h 761503"/>
                <a:gd name="connsiteX21" fmla="*/ 85375 w 489538"/>
                <a:gd name="connsiteY21" fmla="*/ 667381 h 761503"/>
                <a:gd name="connsiteX22" fmla="*/ 128889 w 489538"/>
                <a:gd name="connsiteY22" fmla="*/ 661942 h 761503"/>
                <a:gd name="connsiteX23" fmla="*/ 128889 w 489538"/>
                <a:gd name="connsiteY23" fmla="*/ 602109 h 761503"/>
                <a:gd name="connsiteX24" fmla="*/ 126170 w 489538"/>
                <a:gd name="connsiteY24" fmla="*/ 523239 h 761503"/>
                <a:gd name="connsiteX25" fmla="*/ 126170 w 489538"/>
                <a:gd name="connsiteY25" fmla="*/ 468846 h 761503"/>
                <a:gd name="connsiteX26" fmla="*/ 123450 w 489538"/>
                <a:gd name="connsiteY26" fmla="*/ 409014 h 761503"/>
                <a:gd name="connsiteX27" fmla="*/ 123450 w 489538"/>
                <a:gd name="connsiteY27" fmla="*/ 384537 h 761503"/>
                <a:gd name="connsiteX28" fmla="*/ 126170 w 489538"/>
                <a:gd name="connsiteY28" fmla="*/ 349181 h 761503"/>
                <a:gd name="connsiteX29" fmla="*/ 126170 w 489538"/>
                <a:gd name="connsiteY29" fmla="*/ 324704 h 761503"/>
                <a:gd name="connsiteX30" fmla="*/ 128889 w 489538"/>
                <a:gd name="connsiteY30" fmla="*/ 292068 h 761503"/>
                <a:gd name="connsiteX31" fmla="*/ 134329 w 489538"/>
                <a:gd name="connsiteY31" fmla="*/ 234956 h 761503"/>
                <a:gd name="connsiteX32" fmla="*/ 134329 w 489538"/>
                <a:gd name="connsiteY32" fmla="*/ 172404 h 761503"/>
                <a:gd name="connsiteX33" fmla="*/ 137048 w 489538"/>
                <a:gd name="connsiteY33" fmla="*/ 123450 h 761503"/>
                <a:gd name="connsiteX34" fmla="*/ 123450 w 489538"/>
                <a:gd name="connsiteY34" fmla="*/ 123450 h 761503"/>
                <a:gd name="connsiteX35" fmla="*/ 101693 w 489538"/>
                <a:gd name="connsiteY35" fmla="*/ 123450 h 761503"/>
                <a:gd name="connsiteX36" fmla="*/ 77216 w 489538"/>
                <a:gd name="connsiteY36" fmla="*/ 118011 h 761503"/>
                <a:gd name="connsiteX37" fmla="*/ 60898 w 489538"/>
                <a:gd name="connsiteY37" fmla="*/ 98973 h 761503"/>
                <a:gd name="connsiteX38" fmla="*/ 66337 w 489538"/>
                <a:gd name="connsiteY38" fmla="*/ 90814 h 761503"/>
                <a:gd name="connsiteX39" fmla="*/ 88094 w 489538"/>
                <a:gd name="connsiteY39" fmla="*/ 82655 h 761503"/>
                <a:gd name="connsiteX40" fmla="*/ 145207 w 489538"/>
                <a:gd name="connsiteY40" fmla="*/ 77216 h 761503"/>
                <a:gd name="connsiteX41" fmla="*/ 145207 w 489538"/>
                <a:gd name="connsiteY41" fmla="*/ 77216 h 761503"/>
                <a:gd name="connsiteX42" fmla="*/ 153366 w 489538"/>
                <a:gd name="connsiteY42" fmla="*/ 69057 h 761503"/>
                <a:gd name="connsiteX43" fmla="*/ 177843 w 489538"/>
                <a:gd name="connsiteY43" fmla="*/ 60898 h 761503"/>
                <a:gd name="connsiteX44" fmla="*/ 196881 w 489538"/>
                <a:gd name="connsiteY44" fmla="*/ 58178 h 761503"/>
                <a:gd name="connsiteX45" fmla="*/ 205040 w 489538"/>
                <a:gd name="connsiteY45" fmla="*/ 58178 h 761503"/>
                <a:gd name="connsiteX46" fmla="*/ 215919 w 489538"/>
                <a:gd name="connsiteY46" fmla="*/ 63617 h 761503"/>
                <a:gd name="connsiteX47" fmla="*/ 229517 w 489538"/>
                <a:gd name="connsiteY47" fmla="*/ 69057 h 761503"/>
                <a:gd name="connsiteX48" fmla="*/ 256713 w 489538"/>
                <a:gd name="connsiteY48" fmla="*/ 77216 h 761503"/>
                <a:gd name="connsiteX49" fmla="*/ 264872 w 489538"/>
                <a:gd name="connsiteY49" fmla="*/ 77216 h 761503"/>
                <a:gd name="connsiteX50" fmla="*/ 281190 w 489538"/>
                <a:gd name="connsiteY50" fmla="*/ 77216 h 761503"/>
                <a:gd name="connsiteX51" fmla="*/ 330144 w 489538"/>
                <a:gd name="connsiteY51" fmla="*/ 77216 h 761503"/>
                <a:gd name="connsiteX52" fmla="*/ 357341 w 489538"/>
                <a:gd name="connsiteY52" fmla="*/ 79935 h 761503"/>
                <a:gd name="connsiteX53" fmla="*/ 387257 w 489538"/>
                <a:gd name="connsiteY53" fmla="*/ 82655 h 761503"/>
                <a:gd name="connsiteX54" fmla="*/ 406295 w 489538"/>
                <a:gd name="connsiteY54" fmla="*/ 85375 h 761503"/>
                <a:gd name="connsiteX55" fmla="*/ 417173 w 489538"/>
                <a:gd name="connsiteY55" fmla="*/ 79935 h 761503"/>
                <a:gd name="connsiteX56" fmla="*/ 425332 w 489538"/>
                <a:gd name="connsiteY56" fmla="*/ 85375 h 761503"/>
                <a:gd name="connsiteX57" fmla="*/ 433491 w 489538"/>
                <a:gd name="connsiteY57" fmla="*/ 104412 h 761503"/>
                <a:gd name="connsiteX58" fmla="*/ 436211 w 489538"/>
                <a:gd name="connsiteY58" fmla="*/ 137048 h 761503"/>
                <a:gd name="connsiteX59" fmla="*/ 438930 w 489538"/>
                <a:gd name="connsiteY59" fmla="*/ 183282 h 761503"/>
                <a:gd name="connsiteX60" fmla="*/ 422612 w 489538"/>
                <a:gd name="connsiteY60" fmla="*/ 218638 h 761503"/>
                <a:gd name="connsiteX61" fmla="*/ 406295 w 489538"/>
                <a:gd name="connsiteY61" fmla="*/ 213198 h 761503"/>
                <a:gd name="connsiteX62" fmla="*/ 398136 w 489538"/>
                <a:gd name="connsiteY62" fmla="*/ 196881 h 761503"/>
                <a:gd name="connsiteX63" fmla="*/ 395416 w 489538"/>
                <a:gd name="connsiteY63" fmla="*/ 175123 h 761503"/>
                <a:gd name="connsiteX64" fmla="*/ 395416 w 489538"/>
                <a:gd name="connsiteY64" fmla="*/ 153366 h 761503"/>
                <a:gd name="connsiteX65" fmla="*/ 395416 w 489538"/>
                <a:gd name="connsiteY65" fmla="*/ 126170 h 761503"/>
                <a:gd name="connsiteX66" fmla="*/ 370939 w 489538"/>
                <a:gd name="connsiteY66" fmla="*/ 128889 h 761503"/>
                <a:gd name="connsiteX67" fmla="*/ 338303 w 489538"/>
                <a:gd name="connsiteY67" fmla="*/ 131609 h 761503"/>
                <a:gd name="connsiteX68" fmla="*/ 286629 w 489538"/>
                <a:gd name="connsiteY68" fmla="*/ 134328 h 761503"/>
                <a:gd name="connsiteX69" fmla="*/ 273031 w 489538"/>
                <a:gd name="connsiteY69" fmla="*/ 137048 h 761503"/>
                <a:gd name="connsiteX70" fmla="*/ 262153 w 489538"/>
                <a:gd name="connsiteY70" fmla="*/ 142487 h 761503"/>
                <a:gd name="connsiteX71" fmla="*/ 259433 w 489538"/>
                <a:gd name="connsiteY71" fmla="*/ 153366 h 761503"/>
                <a:gd name="connsiteX72" fmla="*/ 262153 w 489538"/>
                <a:gd name="connsiteY72" fmla="*/ 166964 h 761503"/>
                <a:gd name="connsiteX73" fmla="*/ 262153 w 489538"/>
                <a:gd name="connsiteY73" fmla="*/ 196881 h 761503"/>
                <a:gd name="connsiteX74" fmla="*/ 262153 w 489538"/>
                <a:gd name="connsiteY74" fmla="*/ 215918 h 761503"/>
                <a:gd name="connsiteX75" fmla="*/ 262153 w 489538"/>
                <a:gd name="connsiteY75" fmla="*/ 251274 h 761503"/>
                <a:gd name="connsiteX76" fmla="*/ 259433 w 489538"/>
                <a:gd name="connsiteY76" fmla="*/ 278470 h 761503"/>
                <a:gd name="connsiteX77" fmla="*/ 259433 w 489538"/>
                <a:gd name="connsiteY77" fmla="*/ 308386 h 761503"/>
                <a:gd name="connsiteX78" fmla="*/ 259433 w 489538"/>
                <a:gd name="connsiteY78" fmla="*/ 321985 h 761503"/>
                <a:gd name="connsiteX79" fmla="*/ 259433 w 489538"/>
                <a:gd name="connsiteY79" fmla="*/ 332863 h 761503"/>
                <a:gd name="connsiteX80" fmla="*/ 267592 w 489538"/>
                <a:gd name="connsiteY80" fmla="*/ 335583 h 761503"/>
                <a:gd name="connsiteX81" fmla="*/ 281190 w 489538"/>
                <a:gd name="connsiteY81" fmla="*/ 335583 h 761503"/>
                <a:gd name="connsiteX82" fmla="*/ 327424 w 489538"/>
                <a:gd name="connsiteY82" fmla="*/ 338303 h 761503"/>
                <a:gd name="connsiteX83" fmla="*/ 351901 w 489538"/>
                <a:gd name="connsiteY83" fmla="*/ 341022 h 761503"/>
                <a:gd name="connsiteX84" fmla="*/ 351901 w 489538"/>
                <a:gd name="connsiteY84" fmla="*/ 335583 h 761503"/>
                <a:gd name="connsiteX85" fmla="*/ 351901 w 489538"/>
                <a:gd name="connsiteY85" fmla="*/ 313826 h 761503"/>
                <a:gd name="connsiteX86" fmla="*/ 357341 w 489538"/>
                <a:gd name="connsiteY86" fmla="*/ 289349 h 761503"/>
                <a:gd name="connsiteX87" fmla="*/ 373658 w 489538"/>
                <a:gd name="connsiteY87" fmla="*/ 273031 h 761503"/>
                <a:gd name="connsiteX88" fmla="*/ 381817 w 489538"/>
                <a:gd name="connsiteY88" fmla="*/ 278470 h 761503"/>
                <a:gd name="connsiteX89" fmla="*/ 389977 w 489538"/>
                <a:gd name="connsiteY89" fmla="*/ 300228 h 761503"/>
                <a:gd name="connsiteX90" fmla="*/ 395416 w 489538"/>
                <a:gd name="connsiteY90" fmla="*/ 351901 h 761503"/>
                <a:gd name="connsiteX91" fmla="*/ 398136 w 489538"/>
                <a:gd name="connsiteY91" fmla="*/ 409014 h 761503"/>
                <a:gd name="connsiteX92" fmla="*/ 381817 w 489538"/>
                <a:gd name="connsiteY92" fmla="*/ 444369 h 761503"/>
                <a:gd name="connsiteX93" fmla="*/ 365500 w 489538"/>
                <a:gd name="connsiteY93" fmla="*/ 438930 h 761503"/>
                <a:gd name="connsiteX94" fmla="*/ 357341 w 489538"/>
                <a:gd name="connsiteY94" fmla="*/ 422612 h 761503"/>
                <a:gd name="connsiteX95" fmla="*/ 354621 w 489538"/>
                <a:gd name="connsiteY95" fmla="*/ 400855 h 761503"/>
                <a:gd name="connsiteX96" fmla="*/ 354621 w 489538"/>
                <a:gd name="connsiteY96" fmla="*/ 381817 h 761503"/>
                <a:gd name="connsiteX97" fmla="*/ 270312 w 489538"/>
                <a:gd name="connsiteY97" fmla="*/ 381817 h 761503"/>
                <a:gd name="connsiteX98" fmla="*/ 256713 w 489538"/>
                <a:gd name="connsiteY98" fmla="*/ 395415 h 761503"/>
                <a:gd name="connsiteX99" fmla="*/ 253994 w 489538"/>
                <a:gd name="connsiteY99" fmla="*/ 422612 h 761503"/>
                <a:gd name="connsiteX100" fmla="*/ 253994 w 489538"/>
                <a:gd name="connsiteY100" fmla="*/ 433490 h 761503"/>
                <a:gd name="connsiteX101" fmla="*/ 253994 w 489538"/>
                <a:gd name="connsiteY101" fmla="*/ 449809 h 761503"/>
                <a:gd name="connsiteX102" fmla="*/ 256713 w 489538"/>
                <a:gd name="connsiteY102" fmla="*/ 474285 h 761503"/>
                <a:gd name="connsiteX103" fmla="*/ 256713 w 489538"/>
                <a:gd name="connsiteY103" fmla="*/ 496043 h 761503"/>
                <a:gd name="connsiteX104" fmla="*/ 259433 w 489538"/>
                <a:gd name="connsiteY104" fmla="*/ 534118 h 761503"/>
                <a:gd name="connsiteX105" fmla="*/ 259433 w 489538"/>
                <a:gd name="connsiteY105" fmla="*/ 591231 h 761503"/>
                <a:gd name="connsiteX106" fmla="*/ 262153 w 489538"/>
                <a:gd name="connsiteY106" fmla="*/ 618427 h 761503"/>
                <a:gd name="connsiteX107" fmla="*/ 267592 w 489538"/>
                <a:gd name="connsiteY107" fmla="*/ 648343 h 761503"/>
                <a:gd name="connsiteX108" fmla="*/ 292069 w 489538"/>
                <a:gd name="connsiteY108" fmla="*/ 651063 h 761503"/>
                <a:gd name="connsiteX109" fmla="*/ 327424 w 489538"/>
                <a:gd name="connsiteY109" fmla="*/ 651063 h 761503"/>
                <a:gd name="connsiteX110" fmla="*/ 362780 w 489538"/>
                <a:gd name="connsiteY110" fmla="*/ 653783 h 761503"/>
                <a:gd name="connsiteX111" fmla="*/ 395416 w 489538"/>
                <a:gd name="connsiteY111" fmla="*/ 648343 h 761503"/>
                <a:gd name="connsiteX112" fmla="*/ 395416 w 489538"/>
                <a:gd name="connsiteY112" fmla="*/ 618427 h 761503"/>
                <a:gd name="connsiteX113" fmla="*/ 395416 w 489538"/>
                <a:gd name="connsiteY113" fmla="*/ 596670 h 761503"/>
                <a:gd name="connsiteX114" fmla="*/ 398136 w 489538"/>
                <a:gd name="connsiteY114" fmla="*/ 574913 h 761503"/>
                <a:gd name="connsiteX115" fmla="*/ 406295 w 489538"/>
                <a:gd name="connsiteY115" fmla="*/ 558595 h 761503"/>
                <a:gd name="connsiteX116" fmla="*/ 422612 w 489538"/>
                <a:gd name="connsiteY116" fmla="*/ 553155 h 761503"/>
                <a:gd name="connsiteX117" fmla="*/ 438930 w 489538"/>
                <a:gd name="connsiteY117" fmla="*/ 588511 h 761503"/>
                <a:gd name="connsiteX118" fmla="*/ 436211 w 489538"/>
                <a:gd name="connsiteY118" fmla="*/ 645624 h 761503"/>
                <a:gd name="connsiteX119" fmla="*/ 433491 w 489538"/>
                <a:gd name="connsiteY119" fmla="*/ 651063 h 761503"/>
                <a:gd name="connsiteX120" fmla="*/ 433491 w 489538"/>
                <a:gd name="connsiteY120" fmla="*/ 651063 h 76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489538" h="761503">
                  <a:moveTo>
                    <a:pt x="433491" y="651063"/>
                  </a:moveTo>
                  <a:cubicBezTo>
                    <a:pt x="436211" y="653783"/>
                    <a:pt x="438930" y="656502"/>
                    <a:pt x="438930" y="661942"/>
                  </a:cubicBezTo>
                  <a:cubicBezTo>
                    <a:pt x="438930" y="670101"/>
                    <a:pt x="433491" y="678259"/>
                    <a:pt x="425332" y="683699"/>
                  </a:cubicBezTo>
                  <a:cubicBezTo>
                    <a:pt x="417173" y="689138"/>
                    <a:pt x="409014" y="689138"/>
                    <a:pt x="400855" y="691858"/>
                  </a:cubicBezTo>
                  <a:cubicBezTo>
                    <a:pt x="381817" y="694578"/>
                    <a:pt x="362780" y="694578"/>
                    <a:pt x="343742" y="700017"/>
                  </a:cubicBezTo>
                  <a:cubicBezTo>
                    <a:pt x="335583" y="702736"/>
                    <a:pt x="324705" y="702736"/>
                    <a:pt x="316546" y="705456"/>
                  </a:cubicBezTo>
                  <a:cubicBezTo>
                    <a:pt x="308387" y="705456"/>
                    <a:pt x="289349" y="705456"/>
                    <a:pt x="275751" y="705456"/>
                  </a:cubicBezTo>
                  <a:cubicBezTo>
                    <a:pt x="270312" y="705456"/>
                    <a:pt x="267592" y="708176"/>
                    <a:pt x="264872" y="708176"/>
                  </a:cubicBezTo>
                  <a:cubicBezTo>
                    <a:pt x="264872" y="708176"/>
                    <a:pt x="259433" y="708176"/>
                    <a:pt x="253994" y="708176"/>
                  </a:cubicBezTo>
                  <a:cubicBezTo>
                    <a:pt x="251274" y="713615"/>
                    <a:pt x="245835" y="716335"/>
                    <a:pt x="240395" y="719054"/>
                  </a:cubicBezTo>
                  <a:cubicBezTo>
                    <a:pt x="234956" y="721774"/>
                    <a:pt x="229517" y="721774"/>
                    <a:pt x="224077" y="721774"/>
                  </a:cubicBezTo>
                  <a:cubicBezTo>
                    <a:pt x="218638" y="721774"/>
                    <a:pt x="213199" y="724494"/>
                    <a:pt x="205040" y="724494"/>
                  </a:cubicBezTo>
                  <a:cubicBezTo>
                    <a:pt x="202320" y="724494"/>
                    <a:pt x="194161" y="727213"/>
                    <a:pt x="191441" y="727213"/>
                  </a:cubicBezTo>
                  <a:cubicBezTo>
                    <a:pt x="183282" y="727213"/>
                    <a:pt x="172404" y="721774"/>
                    <a:pt x="169684" y="721774"/>
                  </a:cubicBezTo>
                  <a:cubicBezTo>
                    <a:pt x="164245" y="719054"/>
                    <a:pt x="156086" y="713615"/>
                    <a:pt x="150646" y="708176"/>
                  </a:cubicBezTo>
                  <a:cubicBezTo>
                    <a:pt x="145207" y="708176"/>
                    <a:pt x="139768" y="708176"/>
                    <a:pt x="139768" y="708176"/>
                  </a:cubicBezTo>
                  <a:cubicBezTo>
                    <a:pt x="126170" y="708176"/>
                    <a:pt x="137048" y="708176"/>
                    <a:pt x="120730" y="708176"/>
                  </a:cubicBezTo>
                  <a:cubicBezTo>
                    <a:pt x="112571" y="708176"/>
                    <a:pt x="104412" y="708176"/>
                    <a:pt x="98973" y="708176"/>
                  </a:cubicBezTo>
                  <a:cubicBezTo>
                    <a:pt x="90814" y="708176"/>
                    <a:pt x="79936" y="708176"/>
                    <a:pt x="74496" y="702736"/>
                  </a:cubicBezTo>
                  <a:cubicBezTo>
                    <a:pt x="66337" y="700017"/>
                    <a:pt x="58178" y="689138"/>
                    <a:pt x="58178" y="683699"/>
                  </a:cubicBezTo>
                  <a:cubicBezTo>
                    <a:pt x="58178" y="680979"/>
                    <a:pt x="58178" y="678259"/>
                    <a:pt x="63617" y="675540"/>
                  </a:cubicBezTo>
                  <a:cubicBezTo>
                    <a:pt x="69057" y="672820"/>
                    <a:pt x="77216" y="670101"/>
                    <a:pt x="85375" y="667381"/>
                  </a:cubicBezTo>
                  <a:cubicBezTo>
                    <a:pt x="98973" y="664661"/>
                    <a:pt x="115291" y="664661"/>
                    <a:pt x="128889" y="661942"/>
                  </a:cubicBezTo>
                  <a:cubicBezTo>
                    <a:pt x="128889" y="645624"/>
                    <a:pt x="128889" y="623866"/>
                    <a:pt x="128889" y="602109"/>
                  </a:cubicBezTo>
                  <a:cubicBezTo>
                    <a:pt x="128889" y="566754"/>
                    <a:pt x="128889" y="531398"/>
                    <a:pt x="126170" y="523239"/>
                  </a:cubicBezTo>
                  <a:cubicBezTo>
                    <a:pt x="126170" y="517800"/>
                    <a:pt x="126170" y="487884"/>
                    <a:pt x="126170" y="468846"/>
                  </a:cubicBezTo>
                  <a:cubicBezTo>
                    <a:pt x="126170" y="449809"/>
                    <a:pt x="123450" y="430771"/>
                    <a:pt x="123450" y="409014"/>
                  </a:cubicBezTo>
                  <a:cubicBezTo>
                    <a:pt x="123450" y="400855"/>
                    <a:pt x="123450" y="392696"/>
                    <a:pt x="123450" y="384537"/>
                  </a:cubicBezTo>
                  <a:cubicBezTo>
                    <a:pt x="123450" y="373658"/>
                    <a:pt x="126170" y="360060"/>
                    <a:pt x="126170" y="349181"/>
                  </a:cubicBezTo>
                  <a:cubicBezTo>
                    <a:pt x="126170" y="341022"/>
                    <a:pt x="126170" y="332863"/>
                    <a:pt x="126170" y="324704"/>
                  </a:cubicBezTo>
                  <a:cubicBezTo>
                    <a:pt x="126170" y="313826"/>
                    <a:pt x="126170" y="302947"/>
                    <a:pt x="128889" y="292068"/>
                  </a:cubicBezTo>
                  <a:cubicBezTo>
                    <a:pt x="131609" y="273031"/>
                    <a:pt x="134329" y="253993"/>
                    <a:pt x="134329" y="234956"/>
                  </a:cubicBezTo>
                  <a:cubicBezTo>
                    <a:pt x="134329" y="213198"/>
                    <a:pt x="134329" y="191441"/>
                    <a:pt x="134329" y="172404"/>
                  </a:cubicBezTo>
                  <a:cubicBezTo>
                    <a:pt x="134329" y="156086"/>
                    <a:pt x="134329" y="139768"/>
                    <a:pt x="137048" y="123450"/>
                  </a:cubicBezTo>
                  <a:cubicBezTo>
                    <a:pt x="131609" y="123450"/>
                    <a:pt x="134329" y="123450"/>
                    <a:pt x="123450" y="123450"/>
                  </a:cubicBezTo>
                  <a:cubicBezTo>
                    <a:pt x="115291" y="123450"/>
                    <a:pt x="107132" y="123450"/>
                    <a:pt x="101693" y="123450"/>
                  </a:cubicBezTo>
                  <a:cubicBezTo>
                    <a:pt x="93534" y="123450"/>
                    <a:pt x="82655" y="123450"/>
                    <a:pt x="77216" y="118011"/>
                  </a:cubicBezTo>
                  <a:cubicBezTo>
                    <a:pt x="69057" y="115291"/>
                    <a:pt x="60898" y="101693"/>
                    <a:pt x="60898" y="98973"/>
                  </a:cubicBezTo>
                  <a:cubicBezTo>
                    <a:pt x="60898" y="96253"/>
                    <a:pt x="60898" y="93534"/>
                    <a:pt x="66337" y="90814"/>
                  </a:cubicBezTo>
                  <a:cubicBezTo>
                    <a:pt x="71777" y="88094"/>
                    <a:pt x="79936" y="85375"/>
                    <a:pt x="88094" y="82655"/>
                  </a:cubicBezTo>
                  <a:cubicBezTo>
                    <a:pt x="104412" y="79935"/>
                    <a:pt x="131609" y="77216"/>
                    <a:pt x="145207" y="77216"/>
                  </a:cubicBezTo>
                  <a:cubicBezTo>
                    <a:pt x="145207" y="77216"/>
                    <a:pt x="145207" y="77216"/>
                    <a:pt x="145207" y="77216"/>
                  </a:cubicBezTo>
                  <a:cubicBezTo>
                    <a:pt x="145207" y="74496"/>
                    <a:pt x="150646" y="71776"/>
                    <a:pt x="153366" y="69057"/>
                  </a:cubicBezTo>
                  <a:cubicBezTo>
                    <a:pt x="161525" y="63617"/>
                    <a:pt x="169684" y="63617"/>
                    <a:pt x="177843" y="60898"/>
                  </a:cubicBezTo>
                  <a:cubicBezTo>
                    <a:pt x="183282" y="58178"/>
                    <a:pt x="191441" y="58178"/>
                    <a:pt x="196881" y="58178"/>
                  </a:cubicBezTo>
                  <a:cubicBezTo>
                    <a:pt x="199600" y="58178"/>
                    <a:pt x="202320" y="58178"/>
                    <a:pt x="205040" y="58178"/>
                  </a:cubicBezTo>
                  <a:cubicBezTo>
                    <a:pt x="207759" y="58178"/>
                    <a:pt x="213199" y="60898"/>
                    <a:pt x="215919" y="63617"/>
                  </a:cubicBezTo>
                  <a:cubicBezTo>
                    <a:pt x="221358" y="66337"/>
                    <a:pt x="224077" y="66337"/>
                    <a:pt x="229517" y="69057"/>
                  </a:cubicBezTo>
                  <a:cubicBezTo>
                    <a:pt x="237675" y="71776"/>
                    <a:pt x="245835" y="77216"/>
                    <a:pt x="256713" y="77216"/>
                  </a:cubicBezTo>
                  <a:cubicBezTo>
                    <a:pt x="259433" y="77216"/>
                    <a:pt x="262153" y="77216"/>
                    <a:pt x="264872" y="77216"/>
                  </a:cubicBezTo>
                  <a:cubicBezTo>
                    <a:pt x="270312" y="77216"/>
                    <a:pt x="275751" y="77216"/>
                    <a:pt x="281190" y="77216"/>
                  </a:cubicBezTo>
                  <a:cubicBezTo>
                    <a:pt x="292069" y="77216"/>
                    <a:pt x="321985" y="77216"/>
                    <a:pt x="330144" y="77216"/>
                  </a:cubicBezTo>
                  <a:cubicBezTo>
                    <a:pt x="338303" y="77216"/>
                    <a:pt x="349182" y="77216"/>
                    <a:pt x="357341" y="79935"/>
                  </a:cubicBezTo>
                  <a:cubicBezTo>
                    <a:pt x="368219" y="79935"/>
                    <a:pt x="379098" y="82655"/>
                    <a:pt x="387257" y="82655"/>
                  </a:cubicBezTo>
                  <a:cubicBezTo>
                    <a:pt x="392696" y="82655"/>
                    <a:pt x="400855" y="85375"/>
                    <a:pt x="406295" y="85375"/>
                  </a:cubicBezTo>
                  <a:cubicBezTo>
                    <a:pt x="409014" y="82655"/>
                    <a:pt x="414453" y="79935"/>
                    <a:pt x="417173" y="79935"/>
                  </a:cubicBezTo>
                  <a:cubicBezTo>
                    <a:pt x="419893" y="79935"/>
                    <a:pt x="422612" y="79935"/>
                    <a:pt x="425332" y="85375"/>
                  </a:cubicBezTo>
                  <a:cubicBezTo>
                    <a:pt x="428052" y="90814"/>
                    <a:pt x="433491" y="98973"/>
                    <a:pt x="433491" y="104412"/>
                  </a:cubicBezTo>
                  <a:cubicBezTo>
                    <a:pt x="436211" y="131609"/>
                    <a:pt x="436211" y="120730"/>
                    <a:pt x="436211" y="137048"/>
                  </a:cubicBezTo>
                  <a:cubicBezTo>
                    <a:pt x="438930" y="158805"/>
                    <a:pt x="438930" y="158805"/>
                    <a:pt x="438930" y="183282"/>
                  </a:cubicBezTo>
                  <a:cubicBezTo>
                    <a:pt x="438930" y="194161"/>
                    <a:pt x="438930" y="218638"/>
                    <a:pt x="422612" y="218638"/>
                  </a:cubicBezTo>
                  <a:cubicBezTo>
                    <a:pt x="414453" y="218638"/>
                    <a:pt x="411734" y="215918"/>
                    <a:pt x="406295" y="213198"/>
                  </a:cubicBezTo>
                  <a:cubicBezTo>
                    <a:pt x="400855" y="210479"/>
                    <a:pt x="398136" y="202320"/>
                    <a:pt x="398136" y="196881"/>
                  </a:cubicBezTo>
                  <a:cubicBezTo>
                    <a:pt x="395416" y="188722"/>
                    <a:pt x="395416" y="183282"/>
                    <a:pt x="395416" y="175123"/>
                  </a:cubicBezTo>
                  <a:cubicBezTo>
                    <a:pt x="395416" y="169684"/>
                    <a:pt x="395416" y="164245"/>
                    <a:pt x="395416" y="153366"/>
                  </a:cubicBezTo>
                  <a:cubicBezTo>
                    <a:pt x="395416" y="145207"/>
                    <a:pt x="395416" y="134328"/>
                    <a:pt x="395416" y="126170"/>
                  </a:cubicBezTo>
                  <a:cubicBezTo>
                    <a:pt x="387257" y="128889"/>
                    <a:pt x="379098" y="128889"/>
                    <a:pt x="370939" y="128889"/>
                  </a:cubicBezTo>
                  <a:cubicBezTo>
                    <a:pt x="360060" y="128889"/>
                    <a:pt x="349182" y="128889"/>
                    <a:pt x="338303" y="131609"/>
                  </a:cubicBezTo>
                  <a:cubicBezTo>
                    <a:pt x="327424" y="131609"/>
                    <a:pt x="319265" y="134328"/>
                    <a:pt x="286629" y="134328"/>
                  </a:cubicBezTo>
                  <a:cubicBezTo>
                    <a:pt x="281190" y="134328"/>
                    <a:pt x="278470" y="134328"/>
                    <a:pt x="273031" y="137048"/>
                  </a:cubicBezTo>
                  <a:cubicBezTo>
                    <a:pt x="270312" y="137048"/>
                    <a:pt x="264872" y="137048"/>
                    <a:pt x="262153" y="142487"/>
                  </a:cubicBezTo>
                  <a:cubicBezTo>
                    <a:pt x="259433" y="145207"/>
                    <a:pt x="259433" y="150647"/>
                    <a:pt x="259433" y="153366"/>
                  </a:cubicBezTo>
                  <a:cubicBezTo>
                    <a:pt x="259433" y="158805"/>
                    <a:pt x="259433" y="164245"/>
                    <a:pt x="262153" y="166964"/>
                  </a:cubicBezTo>
                  <a:cubicBezTo>
                    <a:pt x="262153" y="177843"/>
                    <a:pt x="262153" y="186002"/>
                    <a:pt x="262153" y="196881"/>
                  </a:cubicBezTo>
                  <a:cubicBezTo>
                    <a:pt x="262153" y="202320"/>
                    <a:pt x="262153" y="210479"/>
                    <a:pt x="262153" y="215918"/>
                  </a:cubicBezTo>
                  <a:cubicBezTo>
                    <a:pt x="262153" y="229516"/>
                    <a:pt x="262153" y="240395"/>
                    <a:pt x="262153" y="251274"/>
                  </a:cubicBezTo>
                  <a:cubicBezTo>
                    <a:pt x="262153" y="259433"/>
                    <a:pt x="259433" y="270311"/>
                    <a:pt x="259433" y="278470"/>
                  </a:cubicBezTo>
                  <a:cubicBezTo>
                    <a:pt x="259433" y="289349"/>
                    <a:pt x="259433" y="297508"/>
                    <a:pt x="259433" y="308386"/>
                  </a:cubicBezTo>
                  <a:cubicBezTo>
                    <a:pt x="259433" y="313826"/>
                    <a:pt x="259433" y="319265"/>
                    <a:pt x="259433" y="321985"/>
                  </a:cubicBezTo>
                  <a:cubicBezTo>
                    <a:pt x="259433" y="324704"/>
                    <a:pt x="259433" y="330144"/>
                    <a:pt x="259433" y="332863"/>
                  </a:cubicBezTo>
                  <a:cubicBezTo>
                    <a:pt x="262153" y="335583"/>
                    <a:pt x="264872" y="335583"/>
                    <a:pt x="267592" y="335583"/>
                  </a:cubicBezTo>
                  <a:cubicBezTo>
                    <a:pt x="273031" y="335583"/>
                    <a:pt x="275751" y="335583"/>
                    <a:pt x="281190" y="335583"/>
                  </a:cubicBezTo>
                  <a:cubicBezTo>
                    <a:pt x="311107" y="335583"/>
                    <a:pt x="319265" y="335583"/>
                    <a:pt x="327424" y="338303"/>
                  </a:cubicBezTo>
                  <a:cubicBezTo>
                    <a:pt x="335583" y="341022"/>
                    <a:pt x="343742" y="341022"/>
                    <a:pt x="351901" y="341022"/>
                  </a:cubicBezTo>
                  <a:cubicBezTo>
                    <a:pt x="351901" y="338303"/>
                    <a:pt x="351901" y="338303"/>
                    <a:pt x="351901" y="335583"/>
                  </a:cubicBezTo>
                  <a:cubicBezTo>
                    <a:pt x="351901" y="327424"/>
                    <a:pt x="351901" y="319265"/>
                    <a:pt x="351901" y="313826"/>
                  </a:cubicBezTo>
                  <a:cubicBezTo>
                    <a:pt x="351901" y="305667"/>
                    <a:pt x="351901" y="294788"/>
                    <a:pt x="357341" y="289349"/>
                  </a:cubicBezTo>
                  <a:cubicBezTo>
                    <a:pt x="360060" y="281190"/>
                    <a:pt x="368219" y="273031"/>
                    <a:pt x="373658" y="273031"/>
                  </a:cubicBezTo>
                  <a:cubicBezTo>
                    <a:pt x="376378" y="273031"/>
                    <a:pt x="379098" y="273031"/>
                    <a:pt x="381817" y="278470"/>
                  </a:cubicBezTo>
                  <a:cubicBezTo>
                    <a:pt x="384537" y="283909"/>
                    <a:pt x="387257" y="292068"/>
                    <a:pt x="389977" y="300228"/>
                  </a:cubicBezTo>
                  <a:cubicBezTo>
                    <a:pt x="392696" y="316545"/>
                    <a:pt x="392696" y="335583"/>
                    <a:pt x="395416" y="351901"/>
                  </a:cubicBezTo>
                  <a:cubicBezTo>
                    <a:pt x="398136" y="373658"/>
                    <a:pt x="398136" y="384537"/>
                    <a:pt x="398136" y="409014"/>
                  </a:cubicBezTo>
                  <a:cubicBezTo>
                    <a:pt x="398136" y="422612"/>
                    <a:pt x="398136" y="444369"/>
                    <a:pt x="381817" y="444369"/>
                  </a:cubicBezTo>
                  <a:cubicBezTo>
                    <a:pt x="373658" y="444369"/>
                    <a:pt x="370939" y="441650"/>
                    <a:pt x="365500" y="438930"/>
                  </a:cubicBezTo>
                  <a:cubicBezTo>
                    <a:pt x="360060" y="436210"/>
                    <a:pt x="357341" y="428051"/>
                    <a:pt x="357341" y="422612"/>
                  </a:cubicBezTo>
                  <a:cubicBezTo>
                    <a:pt x="354621" y="414453"/>
                    <a:pt x="354621" y="409014"/>
                    <a:pt x="354621" y="400855"/>
                  </a:cubicBezTo>
                  <a:cubicBezTo>
                    <a:pt x="354621" y="395415"/>
                    <a:pt x="354621" y="389976"/>
                    <a:pt x="354621" y="381817"/>
                  </a:cubicBezTo>
                  <a:cubicBezTo>
                    <a:pt x="335583" y="381817"/>
                    <a:pt x="308387" y="384537"/>
                    <a:pt x="270312" y="381817"/>
                  </a:cubicBezTo>
                  <a:cubicBezTo>
                    <a:pt x="262153" y="381817"/>
                    <a:pt x="256713" y="387256"/>
                    <a:pt x="256713" y="395415"/>
                  </a:cubicBezTo>
                  <a:cubicBezTo>
                    <a:pt x="256713" y="403574"/>
                    <a:pt x="256713" y="414453"/>
                    <a:pt x="253994" y="422612"/>
                  </a:cubicBezTo>
                  <a:cubicBezTo>
                    <a:pt x="253994" y="425332"/>
                    <a:pt x="253994" y="430771"/>
                    <a:pt x="253994" y="433490"/>
                  </a:cubicBezTo>
                  <a:cubicBezTo>
                    <a:pt x="253994" y="438930"/>
                    <a:pt x="253994" y="444369"/>
                    <a:pt x="253994" y="449809"/>
                  </a:cubicBezTo>
                  <a:cubicBezTo>
                    <a:pt x="253994" y="457967"/>
                    <a:pt x="256713" y="466126"/>
                    <a:pt x="256713" y="474285"/>
                  </a:cubicBezTo>
                  <a:cubicBezTo>
                    <a:pt x="256713" y="482444"/>
                    <a:pt x="256713" y="490603"/>
                    <a:pt x="256713" y="496043"/>
                  </a:cubicBezTo>
                  <a:cubicBezTo>
                    <a:pt x="256713" y="509641"/>
                    <a:pt x="259433" y="520520"/>
                    <a:pt x="259433" y="534118"/>
                  </a:cubicBezTo>
                  <a:cubicBezTo>
                    <a:pt x="259433" y="553155"/>
                    <a:pt x="259433" y="572193"/>
                    <a:pt x="259433" y="591231"/>
                  </a:cubicBezTo>
                  <a:cubicBezTo>
                    <a:pt x="259433" y="602109"/>
                    <a:pt x="262153" y="610268"/>
                    <a:pt x="262153" y="618427"/>
                  </a:cubicBezTo>
                  <a:cubicBezTo>
                    <a:pt x="264872" y="626586"/>
                    <a:pt x="262153" y="642904"/>
                    <a:pt x="267592" y="648343"/>
                  </a:cubicBezTo>
                  <a:cubicBezTo>
                    <a:pt x="270312" y="651063"/>
                    <a:pt x="275751" y="651063"/>
                    <a:pt x="292069" y="651063"/>
                  </a:cubicBezTo>
                  <a:cubicBezTo>
                    <a:pt x="305667" y="651063"/>
                    <a:pt x="319265" y="651063"/>
                    <a:pt x="327424" y="651063"/>
                  </a:cubicBezTo>
                  <a:cubicBezTo>
                    <a:pt x="338303" y="651063"/>
                    <a:pt x="351901" y="653783"/>
                    <a:pt x="362780" y="653783"/>
                  </a:cubicBezTo>
                  <a:cubicBezTo>
                    <a:pt x="376378" y="653783"/>
                    <a:pt x="384537" y="651063"/>
                    <a:pt x="395416" y="648343"/>
                  </a:cubicBezTo>
                  <a:cubicBezTo>
                    <a:pt x="395416" y="637465"/>
                    <a:pt x="395416" y="629306"/>
                    <a:pt x="395416" y="618427"/>
                  </a:cubicBezTo>
                  <a:cubicBezTo>
                    <a:pt x="395416" y="610268"/>
                    <a:pt x="395416" y="602109"/>
                    <a:pt x="395416" y="596670"/>
                  </a:cubicBezTo>
                  <a:cubicBezTo>
                    <a:pt x="395416" y="591231"/>
                    <a:pt x="395416" y="585791"/>
                    <a:pt x="398136" y="574913"/>
                  </a:cubicBezTo>
                  <a:cubicBezTo>
                    <a:pt x="400855" y="569473"/>
                    <a:pt x="400855" y="564034"/>
                    <a:pt x="406295" y="558595"/>
                  </a:cubicBezTo>
                  <a:cubicBezTo>
                    <a:pt x="411734" y="553155"/>
                    <a:pt x="414453" y="553155"/>
                    <a:pt x="422612" y="553155"/>
                  </a:cubicBezTo>
                  <a:cubicBezTo>
                    <a:pt x="436211" y="553155"/>
                    <a:pt x="438930" y="577632"/>
                    <a:pt x="438930" y="588511"/>
                  </a:cubicBezTo>
                  <a:cubicBezTo>
                    <a:pt x="438930" y="612988"/>
                    <a:pt x="438930" y="623866"/>
                    <a:pt x="436211" y="645624"/>
                  </a:cubicBezTo>
                  <a:cubicBezTo>
                    <a:pt x="433491" y="648343"/>
                    <a:pt x="433491" y="648343"/>
                    <a:pt x="433491" y="651063"/>
                  </a:cubicBezTo>
                  <a:lnTo>
                    <a:pt x="433491" y="651063"/>
                  </a:lnTo>
                  <a:close/>
                </a:path>
              </a:pathLst>
            </a:custGeom>
            <a:grpFill/>
            <a:ln w="27168" cap="flat">
              <a:noFill/>
              <a:prstDash val="solid"/>
              <a:miter/>
            </a:ln>
          </p:spPr>
          <p:txBody>
            <a:bodyPr rtlCol="0" anchor="ctr"/>
            <a:lstStyle/>
            <a:p>
              <a:endParaRPr/>
            </a:p>
          </p:txBody>
        </p:sp>
        <p:sp>
          <p:nvSpPr>
            <p:cNvPr id="49" name="Freeform: Shape 48">
              <a:extLst>
                <a:ext uri="{FF2B5EF4-FFF2-40B4-BE49-F238E27FC236}">
                  <a16:creationId xmlns:a16="http://schemas.microsoft.com/office/drawing/2014/main" id="{9724F851-AB55-47D5-B0E8-62214C52C678}"/>
                </a:ext>
              </a:extLst>
            </p:cNvPr>
            <p:cNvSpPr/>
            <p:nvPr/>
          </p:nvSpPr>
          <p:spPr>
            <a:xfrm>
              <a:off x="7912732" y="4250336"/>
              <a:ext cx="465062" cy="658157"/>
            </a:xfrm>
            <a:custGeom>
              <a:avLst/>
              <a:gdLst>
                <a:gd name="connsiteX0" fmla="*/ 193096 w 465062"/>
                <a:gd name="connsiteY0" fmla="*/ 59832 h 658157"/>
                <a:gd name="connsiteX1" fmla="*/ 193096 w 465062"/>
                <a:gd name="connsiteY1" fmla="*/ 114226 h 658157"/>
                <a:gd name="connsiteX2" fmla="*/ 198536 w 465062"/>
                <a:gd name="connsiteY2" fmla="*/ 209414 h 658157"/>
                <a:gd name="connsiteX3" fmla="*/ 201255 w 465062"/>
                <a:gd name="connsiteY3" fmla="*/ 282845 h 658157"/>
                <a:gd name="connsiteX4" fmla="*/ 203975 w 465062"/>
                <a:gd name="connsiteY4" fmla="*/ 315481 h 658157"/>
                <a:gd name="connsiteX5" fmla="*/ 203975 w 465062"/>
                <a:gd name="connsiteY5" fmla="*/ 320920 h 658157"/>
                <a:gd name="connsiteX6" fmla="*/ 212134 w 465062"/>
                <a:gd name="connsiteY6" fmla="*/ 329079 h 658157"/>
                <a:gd name="connsiteX7" fmla="*/ 223013 w 465062"/>
                <a:gd name="connsiteY7" fmla="*/ 329079 h 658157"/>
                <a:gd name="connsiteX8" fmla="*/ 239331 w 465062"/>
                <a:gd name="connsiteY8" fmla="*/ 329079 h 658157"/>
                <a:gd name="connsiteX9" fmla="*/ 280126 w 465062"/>
                <a:gd name="connsiteY9" fmla="*/ 312761 h 658157"/>
                <a:gd name="connsiteX10" fmla="*/ 296443 w 465062"/>
                <a:gd name="connsiteY10" fmla="*/ 288284 h 658157"/>
                <a:gd name="connsiteX11" fmla="*/ 304602 w 465062"/>
                <a:gd name="connsiteY11" fmla="*/ 258368 h 658157"/>
                <a:gd name="connsiteX12" fmla="*/ 312761 w 465062"/>
                <a:gd name="connsiteY12" fmla="*/ 225732 h 658157"/>
                <a:gd name="connsiteX13" fmla="*/ 315481 w 465062"/>
                <a:gd name="connsiteY13" fmla="*/ 195816 h 658157"/>
                <a:gd name="connsiteX14" fmla="*/ 318201 w 465062"/>
                <a:gd name="connsiteY14" fmla="*/ 168619 h 658157"/>
                <a:gd name="connsiteX15" fmla="*/ 312761 w 465062"/>
                <a:gd name="connsiteY15" fmla="*/ 135983 h 658157"/>
                <a:gd name="connsiteX16" fmla="*/ 312761 w 465062"/>
                <a:gd name="connsiteY16" fmla="*/ 122385 h 658157"/>
                <a:gd name="connsiteX17" fmla="*/ 293724 w 465062"/>
                <a:gd name="connsiteY17" fmla="*/ 84309 h 658157"/>
                <a:gd name="connsiteX18" fmla="*/ 280126 w 465062"/>
                <a:gd name="connsiteY18" fmla="*/ 73430 h 658157"/>
                <a:gd name="connsiteX19" fmla="*/ 258368 w 465062"/>
                <a:gd name="connsiteY19" fmla="*/ 62552 h 658157"/>
                <a:gd name="connsiteX20" fmla="*/ 217573 w 465062"/>
                <a:gd name="connsiteY20" fmla="*/ 59832 h 658157"/>
                <a:gd name="connsiteX21" fmla="*/ 111506 w 465062"/>
                <a:gd name="connsiteY21" fmla="*/ 0 h 658157"/>
                <a:gd name="connsiteX22" fmla="*/ 127824 w 465062"/>
                <a:gd name="connsiteY22" fmla="*/ 0 h 658157"/>
                <a:gd name="connsiteX23" fmla="*/ 157741 w 465062"/>
                <a:gd name="connsiteY23" fmla="*/ 5440 h 658157"/>
                <a:gd name="connsiteX24" fmla="*/ 179497 w 465062"/>
                <a:gd name="connsiteY24" fmla="*/ 16318 h 658157"/>
                <a:gd name="connsiteX25" fmla="*/ 209414 w 465062"/>
                <a:gd name="connsiteY25" fmla="*/ 16318 h 658157"/>
                <a:gd name="connsiteX26" fmla="*/ 247489 w 465062"/>
                <a:gd name="connsiteY26" fmla="*/ 16318 h 658157"/>
                <a:gd name="connsiteX27" fmla="*/ 266527 w 465062"/>
                <a:gd name="connsiteY27" fmla="*/ 16318 h 658157"/>
                <a:gd name="connsiteX28" fmla="*/ 312761 w 465062"/>
                <a:gd name="connsiteY28" fmla="*/ 27197 h 658157"/>
                <a:gd name="connsiteX29" fmla="*/ 337238 w 465062"/>
                <a:gd name="connsiteY29" fmla="*/ 38075 h 658157"/>
                <a:gd name="connsiteX30" fmla="*/ 364434 w 465062"/>
                <a:gd name="connsiteY30" fmla="*/ 54393 h 658157"/>
                <a:gd name="connsiteX31" fmla="*/ 386192 w 465062"/>
                <a:gd name="connsiteY31" fmla="*/ 73431 h 658157"/>
                <a:gd name="connsiteX32" fmla="*/ 407949 w 465062"/>
                <a:gd name="connsiteY32" fmla="*/ 103347 h 658157"/>
                <a:gd name="connsiteX33" fmla="*/ 416108 w 465062"/>
                <a:gd name="connsiteY33" fmla="*/ 141422 h 658157"/>
                <a:gd name="connsiteX34" fmla="*/ 418828 w 465062"/>
                <a:gd name="connsiteY34" fmla="*/ 163179 h 658157"/>
                <a:gd name="connsiteX35" fmla="*/ 418828 w 465062"/>
                <a:gd name="connsiteY35" fmla="*/ 171339 h 658157"/>
                <a:gd name="connsiteX36" fmla="*/ 421547 w 465062"/>
                <a:gd name="connsiteY36" fmla="*/ 187656 h 658157"/>
                <a:gd name="connsiteX37" fmla="*/ 418828 w 465062"/>
                <a:gd name="connsiteY37" fmla="*/ 206694 h 658157"/>
                <a:gd name="connsiteX38" fmla="*/ 416108 w 465062"/>
                <a:gd name="connsiteY38" fmla="*/ 233891 h 658157"/>
                <a:gd name="connsiteX39" fmla="*/ 405229 w 465062"/>
                <a:gd name="connsiteY39" fmla="*/ 263807 h 658157"/>
                <a:gd name="connsiteX40" fmla="*/ 394351 w 465062"/>
                <a:gd name="connsiteY40" fmla="*/ 274686 h 658157"/>
                <a:gd name="connsiteX41" fmla="*/ 388912 w 465062"/>
                <a:gd name="connsiteY41" fmla="*/ 285564 h 658157"/>
                <a:gd name="connsiteX42" fmla="*/ 369874 w 465062"/>
                <a:gd name="connsiteY42" fmla="*/ 304602 h 658157"/>
                <a:gd name="connsiteX43" fmla="*/ 358995 w 465062"/>
                <a:gd name="connsiteY43" fmla="*/ 310041 h 658157"/>
                <a:gd name="connsiteX44" fmla="*/ 348117 w 465062"/>
                <a:gd name="connsiteY44" fmla="*/ 320920 h 658157"/>
                <a:gd name="connsiteX45" fmla="*/ 326359 w 465062"/>
                <a:gd name="connsiteY45" fmla="*/ 339957 h 658157"/>
                <a:gd name="connsiteX46" fmla="*/ 312761 w 465062"/>
                <a:gd name="connsiteY46" fmla="*/ 353555 h 658157"/>
                <a:gd name="connsiteX47" fmla="*/ 337238 w 465062"/>
                <a:gd name="connsiteY47" fmla="*/ 380752 h 658157"/>
                <a:gd name="connsiteX48" fmla="*/ 358995 w 465062"/>
                <a:gd name="connsiteY48" fmla="*/ 421547 h 658157"/>
                <a:gd name="connsiteX49" fmla="*/ 372593 w 465062"/>
                <a:gd name="connsiteY49" fmla="*/ 459622 h 658157"/>
                <a:gd name="connsiteX50" fmla="*/ 386192 w 465062"/>
                <a:gd name="connsiteY50" fmla="*/ 514015 h 658157"/>
                <a:gd name="connsiteX51" fmla="*/ 407949 w 465062"/>
                <a:gd name="connsiteY51" fmla="*/ 568408 h 658157"/>
                <a:gd name="connsiteX52" fmla="*/ 421547 w 465062"/>
                <a:gd name="connsiteY52" fmla="*/ 598324 h 658157"/>
                <a:gd name="connsiteX53" fmla="*/ 451463 w 465062"/>
                <a:gd name="connsiteY53" fmla="*/ 628241 h 658157"/>
                <a:gd name="connsiteX54" fmla="*/ 465062 w 465062"/>
                <a:gd name="connsiteY54" fmla="*/ 644559 h 658157"/>
                <a:gd name="connsiteX55" fmla="*/ 462342 w 465062"/>
                <a:gd name="connsiteY55" fmla="*/ 649998 h 658157"/>
                <a:gd name="connsiteX56" fmla="*/ 437865 w 465062"/>
                <a:gd name="connsiteY56" fmla="*/ 658157 h 658157"/>
                <a:gd name="connsiteX57" fmla="*/ 361715 w 465062"/>
                <a:gd name="connsiteY57" fmla="*/ 622801 h 658157"/>
                <a:gd name="connsiteX58" fmla="*/ 320920 w 465062"/>
                <a:gd name="connsiteY58" fmla="*/ 565689 h 658157"/>
                <a:gd name="connsiteX59" fmla="*/ 304602 w 465062"/>
                <a:gd name="connsiteY59" fmla="*/ 530333 h 658157"/>
                <a:gd name="connsiteX60" fmla="*/ 293723 w 465062"/>
                <a:gd name="connsiteY60" fmla="*/ 497697 h 658157"/>
                <a:gd name="connsiteX61" fmla="*/ 282845 w 465062"/>
                <a:gd name="connsiteY61" fmla="*/ 462342 h 658157"/>
                <a:gd name="connsiteX62" fmla="*/ 269246 w 465062"/>
                <a:gd name="connsiteY62" fmla="*/ 424267 h 658157"/>
                <a:gd name="connsiteX63" fmla="*/ 255648 w 465062"/>
                <a:gd name="connsiteY63" fmla="*/ 391631 h 658157"/>
                <a:gd name="connsiteX64" fmla="*/ 236610 w 465062"/>
                <a:gd name="connsiteY64" fmla="*/ 367154 h 658157"/>
                <a:gd name="connsiteX65" fmla="*/ 217573 w 465062"/>
                <a:gd name="connsiteY65" fmla="*/ 361714 h 658157"/>
                <a:gd name="connsiteX66" fmla="*/ 201255 w 465062"/>
                <a:gd name="connsiteY66" fmla="*/ 361714 h 658157"/>
                <a:gd name="connsiteX67" fmla="*/ 198535 w 465062"/>
                <a:gd name="connsiteY67" fmla="*/ 367154 h 658157"/>
                <a:gd name="connsiteX68" fmla="*/ 201255 w 465062"/>
                <a:gd name="connsiteY68" fmla="*/ 388911 h 658157"/>
                <a:gd name="connsiteX69" fmla="*/ 198535 w 465062"/>
                <a:gd name="connsiteY69" fmla="*/ 426986 h 658157"/>
                <a:gd name="connsiteX70" fmla="*/ 203975 w 465062"/>
                <a:gd name="connsiteY70" fmla="*/ 478660 h 658157"/>
                <a:gd name="connsiteX71" fmla="*/ 198535 w 465062"/>
                <a:gd name="connsiteY71" fmla="*/ 552090 h 658157"/>
                <a:gd name="connsiteX72" fmla="*/ 195816 w 465062"/>
                <a:gd name="connsiteY72" fmla="*/ 576567 h 658157"/>
                <a:gd name="connsiteX73" fmla="*/ 198535 w 465062"/>
                <a:gd name="connsiteY73" fmla="*/ 592885 h 658157"/>
                <a:gd name="connsiteX74" fmla="*/ 233891 w 465062"/>
                <a:gd name="connsiteY74" fmla="*/ 592885 h 658157"/>
                <a:gd name="connsiteX75" fmla="*/ 271966 w 465062"/>
                <a:gd name="connsiteY75" fmla="*/ 611923 h 658157"/>
                <a:gd name="connsiteX76" fmla="*/ 266527 w 465062"/>
                <a:gd name="connsiteY76" fmla="*/ 628241 h 658157"/>
                <a:gd name="connsiteX77" fmla="*/ 250209 w 465062"/>
                <a:gd name="connsiteY77" fmla="*/ 636400 h 658157"/>
                <a:gd name="connsiteX78" fmla="*/ 228451 w 465062"/>
                <a:gd name="connsiteY78" fmla="*/ 639119 h 658157"/>
                <a:gd name="connsiteX79" fmla="*/ 187657 w 465062"/>
                <a:gd name="connsiteY79" fmla="*/ 639119 h 658157"/>
                <a:gd name="connsiteX80" fmla="*/ 152301 w 465062"/>
                <a:gd name="connsiteY80" fmla="*/ 652717 h 658157"/>
                <a:gd name="connsiteX81" fmla="*/ 133263 w 465062"/>
                <a:gd name="connsiteY81" fmla="*/ 655437 h 658157"/>
                <a:gd name="connsiteX82" fmla="*/ 122385 w 465062"/>
                <a:gd name="connsiteY82" fmla="*/ 652717 h 658157"/>
                <a:gd name="connsiteX83" fmla="*/ 97908 w 465062"/>
                <a:gd name="connsiteY83" fmla="*/ 639119 h 658157"/>
                <a:gd name="connsiteX84" fmla="*/ 70711 w 465062"/>
                <a:gd name="connsiteY84" fmla="*/ 639119 h 658157"/>
                <a:gd name="connsiteX85" fmla="*/ 46234 w 465062"/>
                <a:gd name="connsiteY85" fmla="*/ 639119 h 658157"/>
                <a:gd name="connsiteX86" fmla="*/ 19038 w 465062"/>
                <a:gd name="connsiteY86" fmla="*/ 630960 h 658157"/>
                <a:gd name="connsiteX87" fmla="*/ 2720 w 465062"/>
                <a:gd name="connsiteY87" fmla="*/ 614642 h 658157"/>
                <a:gd name="connsiteX88" fmla="*/ 8159 w 465062"/>
                <a:gd name="connsiteY88" fmla="*/ 606483 h 658157"/>
                <a:gd name="connsiteX89" fmla="*/ 29916 w 465062"/>
                <a:gd name="connsiteY89" fmla="*/ 598324 h 658157"/>
                <a:gd name="connsiteX90" fmla="*/ 76151 w 465062"/>
                <a:gd name="connsiteY90" fmla="*/ 592885 h 658157"/>
                <a:gd name="connsiteX91" fmla="*/ 73431 w 465062"/>
                <a:gd name="connsiteY91" fmla="*/ 573848 h 658157"/>
                <a:gd name="connsiteX92" fmla="*/ 70711 w 465062"/>
                <a:gd name="connsiteY92" fmla="*/ 500417 h 658157"/>
                <a:gd name="connsiteX93" fmla="*/ 73431 w 465062"/>
                <a:gd name="connsiteY93" fmla="*/ 437865 h 658157"/>
                <a:gd name="connsiteX94" fmla="*/ 70711 w 465062"/>
                <a:gd name="connsiteY94" fmla="*/ 369873 h 658157"/>
                <a:gd name="connsiteX95" fmla="*/ 70711 w 465062"/>
                <a:gd name="connsiteY95" fmla="*/ 293723 h 658157"/>
                <a:gd name="connsiteX96" fmla="*/ 73431 w 465062"/>
                <a:gd name="connsiteY96" fmla="*/ 212133 h 658157"/>
                <a:gd name="connsiteX97" fmla="*/ 76151 w 465062"/>
                <a:gd name="connsiteY97" fmla="*/ 155021 h 658157"/>
                <a:gd name="connsiteX98" fmla="*/ 76151 w 465062"/>
                <a:gd name="connsiteY98" fmla="*/ 119665 h 658157"/>
                <a:gd name="connsiteX99" fmla="*/ 78870 w 465062"/>
                <a:gd name="connsiteY99" fmla="*/ 84310 h 658157"/>
                <a:gd name="connsiteX100" fmla="*/ 76151 w 465062"/>
                <a:gd name="connsiteY100" fmla="*/ 62552 h 658157"/>
                <a:gd name="connsiteX101" fmla="*/ 67992 w 465062"/>
                <a:gd name="connsiteY101" fmla="*/ 62552 h 658157"/>
                <a:gd name="connsiteX102" fmla="*/ 43515 w 465062"/>
                <a:gd name="connsiteY102" fmla="*/ 62552 h 658157"/>
                <a:gd name="connsiteX103" fmla="*/ 16318 w 465062"/>
                <a:gd name="connsiteY103" fmla="*/ 57113 h 658157"/>
                <a:gd name="connsiteX104" fmla="*/ 0 w 465062"/>
                <a:gd name="connsiteY104" fmla="*/ 40795 h 658157"/>
                <a:gd name="connsiteX105" fmla="*/ 5439 w 465062"/>
                <a:gd name="connsiteY105" fmla="*/ 32636 h 658157"/>
                <a:gd name="connsiteX106" fmla="*/ 27197 w 465062"/>
                <a:gd name="connsiteY106" fmla="*/ 24477 h 658157"/>
                <a:gd name="connsiteX107" fmla="*/ 76151 w 465062"/>
                <a:gd name="connsiteY107" fmla="*/ 19038 h 658157"/>
                <a:gd name="connsiteX108" fmla="*/ 78870 w 465062"/>
                <a:gd name="connsiteY108" fmla="*/ 13598 h 658157"/>
                <a:gd name="connsiteX109" fmla="*/ 95188 w 465062"/>
                <a:gd name="connsiteY109" fmla="*/ 5440 h 658157"/>
                <a:gd name="connsiteX110" fmla="*/ 111506 w 465062"/>
                <a:gd name="connsiteY110" fmla="*/ 0 h 658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465062" h="658157">
                  <a:moveTo>
                    <a:pt x="193096" y="59832"/>
                  </a:moveTo>
                  <a:cubicBezTo>
                    <a:pt x="193096" y="73430"/>
                    <a:pt x="193096" y="89748"/>
                    <a:pt x="193096" y="114226"/>
                  </a:cubicBezTo>
                  <a:cubicBezTo>
                    <a:pt x="193096" y="144142"/>
                    <a:pt x="195816" y="176778"/>
                    <a:pt x="198536" y="209414"/>
                  </a:cubicBezTo>
                  <a:cubicBezTo>
                    <a:pt x="198536" y="247489"/>
                    <a:pt x="201255" y="277406"/>
                    <a:pt x="201255" y="282845"/>
                  </a:cubicBezTo>
                  <a:cubicBezTo>
                    <a:pt x="201255" y="293723"/>
                    <a:pt x="203975" y="304602"/>
                    <a:pt x="203975" y="315481"/>
                  </a:cubicBezTo>
                  <a:cubicBezTo>
                    <a:pt x="203975" y="318200"/>
                    <a:pt x="203975" y="318200"/>
                    <a:pt x="203975" y="320920"/>
                  </a:cubicBezTo>
                  <a:cubicBezTo>
                    <a:pt x="203975" y="326359"/>
                    <a:pt x="206695" y="329079"/>
                    <a:pt x="212134" y="329079"/>
                  </a:cubicBezTo>
                  <a:cubicBezTo>
                    <a:pt x="214854" y="329079"/>
                    <a:pt x="220293" y="329079"/>
                    <a:pt x="223013" y="329079"/>
                  </a:cubicBezTo>
                  <a:cubicBezTo>
                    <a:pt x="228452" y="329079"/>
                    <a:pt x="233891" y="329079"/>
                    <a:pt x="239331" y="329079"/>
                  </a:cubicBezTo>
                  <a:cubicBezTo>
                    <a:pt x="252929" y="329079"/>
                    <a:pt x="271967" y="323640"/>
                    <a:pt x="280126" y="312761"/>
                  </a:cubicBezTo>
                  <a:cubicBezTo>
                    <a:pt x="288284" y="304602"/>
                    <a:pt x="291004" y="299163"/>
                    <a:pt x="296443" y="288284"/>
                  </a:cubicBezTo>
                  <a:cubicBezTo>
                    <a:pt x="299163" y="277406"/>
                    <a:pt x="301883" y="269247"/>
                    <a:pt x="304602" y="258368"/>
                  </a:cubicBezTo>
                  <a:cubicBezTo>
                    <a:pt x="307322" y="244770"/>
                    <a:pt x="310042" y="239330"/>
                    <a:pt x="312761" y="225732"/>
                  </a:cubicBezTo>
                  <a:cubicBezTo>
                    <a:pt x="315481" y="212134"/>
                    <a:pt x="315481" y="209414"/>
                    <a:pt x="315481" y="195816"/>
                  </a:cubicBezTo>
                  <a:cubicBezTo>
                    <a:pt x="315481" y="179498"/>
                    <a:pt x="315481" y="184937"/>
                    <a:pt x="318201" y="168619"/>
                  </a:cubicBezTo>
                  <a:cubicBezTo>
                    <a:pt x="312761" y="152302"/>
                    <a:pt x="312761" y="149582"/>
                    <a:pt x="312761" y="135983"/>
                  </a:cubicBezTo>
                  <a:cubicBezTo>
                    <a:pt x="312761" y="133264"/>
                    <a:pt x="312761" y="127825"/>
                    <a:pt x="312761" y="122385"/>
                  </a:cubicBezTo>
                  <a:cubicBezTo>
                    <a:pt x="312761" y="111507"/>
                    <a:pt x="301883" y="95188"/>
                    <a:pt x="293724" y="84309"/>
                  </a:cubicBezTo>
                  <a:cubicBezTo>
                    <a:pt x="288284" y="78870"/>
                    <a:pt x="285565" y="76150"/>
                    <a:pt x="280126" y="73430"/>
                  </a:cubicBezTo>
                  <a:cubicBezTo>
                    <a:pt x="271967" y="67991"/>
                    <a:pt x="266527" y="65271"/>
                    <a:pt x="258368" y="62552"/>
                  </a:cubicBezTo>
                  <a:cubicBezTo>
                    <a:pt x="244770" y="59832"/>
                    <a:pt x="228452" y="59832"/>
                    <a:pt x="217573" y="59832"/>
                  </a:cubicBezTo>
                  <a:close/>
                  <a:moveTo>
                    <a:pt x="111506" y="0"/>
                  </a:moveTo>
                  <a:cubicBezTo>
                    <a:pt x="114226" y="0"/>
                    <a:pt x="122385" y="0"/>
                    <a:pt x="127824" y="0"/>
                  </a:cubicBezTo>
                  <a:cubicBezTo>
                    <a:pt x="135983" y="0"/>
                    <a:pt x="146862" y="2720"/>
                    <a:pt x="157741" y="5440"/>
                  </a:cubicBezTo>
                  <a:cubicBezTo>
                    <a:pt x="168619" y="8159"/>
                    <a:pt x="176778" y="10879"/>
                    <a:pt x="179497" y="16318"/>
                  </a:cubicBezTo>
                  <a:cubicBezTo>
                    <a:pt x="193096" y="16318"/>
                    <a:pt x="201255" y="16318"/>
                    <a:pt x="209414" y="16318"/>
                  </a:cubicBezTo>
                  <a:cubicBezTo>
                    <a:pt x="220292" y="16318"/>
                    <a:pt x="231171" y="16318"/>
                    <a:pt x="247489" y="16318"/>
                  </a:cubicBezTo>
                  <a:cubicBezTo>
                    <a:pt x="250209" y="16318"/>
                    <a:pt x="258368" y="16318"/>
                    <a:pt x="266527" y="16318"/>
                  </a:cubicBezTo>
                  <a:cubicBezTo>
                    <a:pt x="277405" y="16318"/>
                    <a:pt x="291004" y="21758"/>
                    <a:pt x="312761" y="27197"/>
                  </a:cubicBezTo>
                  <a:cubicBezTo>
                    <a:pt x="320920" y="29917"/>
                    <a:pt x="329079" y="35356"/>
                    <a:pt x="337238" y="38075"/>
                  </a:cubicBezTo>
                  <a:cubicBezTo>
                    <a:pt x="342677" y="40795"/>
                    <a:pt x="353556" y="48954"/>
                    <a:pt x="364434" y="54393"/>
                  </a:cubicBezTo>
                  <a:cubicBezTo>
                    <a:pt x="375313" y="62552"/>
                    <a:pt x="386192" y="67992"/>
                    <a:pt x="386192" y="73431"/>
                  </a:cubicBezTo>
                  <a:cubicBezTo>
                    <a:pt x="391631" y="84310"/>
                    <a:pt x="402510" y="92469"/>
                    <a:pt x="407949" y="103347"/>
                  </a:cubicBezTo>
                  <a:cubicBezTo>
                    <a:pt x="413388" y="116945"/>
                    <a:pt x="416108" y="130544"/>
                    <a:pt x="416108" y="141422"/>
                  </a:cubicBezTo>
                  <a:cubicBezTo>
                    <a:pt x="416108" y="152301"/>
                    <a:pt x="418828" y="157740"/>
                    <a:pt x="418828" y="163179"/>
                  </a:cubicBezTo>
                  <a:cubicBezTo>
                    <a:pt x="418828" y="165899"/>
                    <a:pt x="418828" y="168619"/>
                    <a:pt x="418828" y="171339"/>
                  </a:cubicBezTo>
                  <a:cubicBezTo>
                    <a:pt x="418828" y="174058"/>
                    <a:pt x="421547" y="182217"/>
                    <a:pt x="421547" y="187656"/>
                  </a:cubicBezTo>
                  <a:cubicBezTo>
                    <a:pt x="421547" y="193096"/>
                    <a:pt x="418828" y="201255"/>
                    <a:pt x="418828" y="206694"/>
                  </a:cubicBezTo>
                  <a:cubicBezTo>
                    <a:pt x="418828" y="217573"/>
                    <a:pt x="418828" y="223012"/>
                    <a:pt x="416108" y="233891"/>
                  </a:cubicBezTo>
                  <a:cubicBezTo>
                    <a:pt x="413388" y="244769"/>
                    <a:pt x="410668" y="255648"/>
                    <a:pt x="405229" y="263807"/>
                  </a:cubicBezTo>
                  <a:cubicBezTo>
                    <a:pt x="402510" y="269246"/>
                    <a:pt x="397070" y="269246"/>
                    <a:pt x="394351" y="274686"/>
                  </a:cubicBezTo>
                  <a:cubicBezTo>
                    <a:pt x="391631" y="277405"/>
                    <a:pt x="391631" y="282844"/>
                    <a:pt x="388912" y="285564"/>
                  </a:cubicBezTo>
                  <a:cubicBezTo>
                    <a:pt x="383472" y="291003"/>
                    <a:pt x="375313" y="301882"/>
                    <a:pt x="369874" y="304602"/>
                  </a:cubicBezTo>
                  <a:cubicBezTo>
                    <a:pt x="367154" y="307321"/>
                    <a:pt x="361715" y="307321"/>
                    <a:pt x="358995" y="310041"/>
                  </a:cubicBezTo>
                  <a:cubicBezTo>
                    <a:pt x="356275" y="312761"/>
                    <a:pt x="350836" y="318200"/>
                    <a:pt x="348117" y="320920"/>
                  </a:cubicBezTo>
                  <a:cubicBezTo>
                    <a:pt x="339958" y="326359"/>
                    <a:pt x="334518" y="334518"/>
                    <a:pt x="326359" y="339957"/>
                  </a:cubicBezTo>
                  <a:cubicBezTo>
                    <a:pt x="320920" y="342677"/>
                    <a:pt x="312761" y="342677"/>
                    <a:pt x="312761" y="353555"/>
                  </a:cubicBezTo>
                  <a:cubicBezTo>
                    <a:pt x="312761" y="361714"/>
                    <a:pt x="334518" y="372593"/>
                    <a:pt x="337238" y="380752"/>
                  </a:cubicBezTo>
                  <a:cubicBezTo>
                    <a:pt x="345397" y="394350"/>
                    <a:pt x="353556" y="407948"/>
                    <a:pt x="358995" y="421547"/>
                  </a:cubicBezTo>
                  <a:cubicBezTo>
                    <a:pt x="364434" y="435145"/>
                    <a:pt x="367154" y="446024"/>
                    <a:pt x="372593" y="459622"/>
                  </a:cubicBezTo>
                  <a:cubicBezTo>
                    <a:pt x="378033" y="478660"/>
                    <a:pt x="383472" y="494978"/>
                    <a:pt x="386192" y="514015"/>
                  </a:cubicBezTo>
                  <a:cubicBezTo>
                    <a:pt x="391631" y="533053"/>
                    <a:pt x="402510" y="549371"/>
                    <a:pt x="407949" y="568408"/>
                  </a:cubicBezTo>
                  <a:cubicBezTo>
                    <a:pt x="410668" y="579287"/>
                    <a:pt x="416108" y="590165"/>
                    <a:pt x="421547" y="598324"/>
                  </a:cubicBezTo>
                  <a:cubicBezTo>
                    <a:pt x="435146" y="614642"/>
                    <a:pt x="443305" y="622801"/>
                    <a:pt x="451463" y="628241"/>
                  </a:cubicBezTo>
                  <a:cubicBezTo>
                    <a:pt x="456903" y="630960"/>
                    <a:pt x="465062" y="636400"/>
                    <a:pt x="465062" y="644559"/>
                  </a:cubicBezTo>
                  <a:cubicBezTo>
                    <a:pt x="465062" y="647278"/>
                    <a:pt x="465062" y="647278"/>
                    <a:pt x="462342" y="649998"/>
                  </a:cubicBezTo>
                  <a:cubicBezTo>
                    <a:pt x="456903" y="655437"/>
                    <a:pt x="446024" y="658157"/>
                    <a:pt x="437865" y="658157"/>
                  </a:cubicBezTo>
                  <a:cubicBezTo>
                    <a:pt x="413388" y="658157"/>
                    <a:pt x="378033" y="641839"/>
                    <a:pt x="361715" y="622801"/>
                  </a:cubicBezTo>
                  <a:cubicBezTo>
                    <a:pt x="345397" y="606483"/>
                    <a:pt x="334518" y="584726"/>
                    <a:pt x="320920" y="565689"/>
                  </a:cubicBezTo>
                  <a:cubicBezTo>
                    <a:pt x="315480" y="554810"/>
                    <a:pt x="310041" y="543931"/>
                    <a:pt x="304602" y="530333"/>
                  </a:cubicBezTo>
                  <a:cubicBezTo>
                    <a:pt x="299163" y="519454"/>
                    <a:pt x="296443" y="508576"/>
                    <a:pt x="293723" y="497697"/>
                  </a:cubicBezTo>
                  <a:cubicBezTo>
                    <a:pt x="291004" y="486819"/>
                    <a:pt x="288284" y="473220"/>
                    <a:pt x="282845" y="462342"/>
                  </a:cubicBezTo>
                  <a:cubicBezTo>
                    <a:pt x="280125" y="448743"/>
                    <a:pt x="274686" y="437865"/>
                    <a:pt x="269246" y="424267"/>
                  </a:cubicBezTo>
                  <a:cubicBezTo>
                    <a:pt x="266527" y="416108"/>
                    <a:pt x="261087" y="402509"/>
                    <a:pt x="255648" y="391631"/>
                  </a:cubicBezTo>
                  <a:cubicBezTo>
                    <a:pt x="250209" y="380752"/>
                    <a:pt x="244770" y="375313"/>
                    <a:pt x="236610" y="367154"/>
                  </a:cubicBezTo>
                  <a:cubicBezTo>
                    <a:pt x="231171" y="361714"/>
                    <a:pt x="223012" y="361714"/>
                    <a:pt x="217573" y="361714"/>
                  </a:cubicBezTo>
                  <a:cubicBezTo>
                    <a:pt x="212134" y="361714"/>
                    <a:pt x="206694" y="361714"/>
                    <a:pt x="201255" y="361714"/>
                  </a:cubicBezTo>
                  <a:cubicBezTo>
                    <a:pt x="198535" y="361714"/>
                    <a:pt x="198535" y="364434"/>
                    <a:pt x="198535" y="367154"/>
                  </a:cubicBezTo>
                  <a:cubicBezTo>
                    <a:pt x="198535" y="375313"/>
                    <a:pt x="201255" y="386191"/>
                    <a:pt x="201255" y="388911"/>
                  </a:cubicBezTo>
                  <a:cubicBezTo>
                    <a:pt x="201255" y="402509"/>
                    <a:pt x="198535" y="413388"/>
                    <a:pt x="198535" y="426986"/>
                  </a:cubicBezTo>
                  <a:cubicBezTo>
                    <a:pt x="198535" y="446024"/>
                    <a:pt x="203975" y="456902"/>
                    <a:pt x="203975" y="478660"/>
                  </a:cubicBezTo>
                  <a:cubicBezTo>
                    <a:pt x="203975" y="503136"/>
                    <a:pt x="201255" y="527613"/>
                    <a:pt x="198535" y="552090"/>
                  </a:cubicBezTo>
                  <a:cubicBezTo>
                    <a:pt x="198535" y="560249"/>
                    <a:pt x="195816" y="568408"/>
                    <a:pt x="195816" y="576567"/>
                  </a:cubicBezTo>
                  <a:cubicBezTo>
                    <a:pt x="195816" y="582006"/>
                    <a:pt x="195816" y="587446"/>
                    <a:pt x="198535" y="592885"/>
                  </a:cubicBezTo>
                  <a:cubicBezTo>
                    <a:pt x="212134" y="592885"/>
                    <a:pt x="225732" y="592885"/>
                    <a:pt x="233891" y="592885"/>
                  </a:cubicBezTo>
                  <a:cubicBezTo>
                    <a:pt x="247489" y="592885"/>
                    <a:pt x="271966" y="592885"/>
                    <a:pt x="271966" y="611923"/>
                  </a:cubicBezTo>
                  <a:cubicBezTo>
                    <a:pt x="271966" y="620082"/>
                    <a:pt x="269246" y="622801"/>
                    <a:pt x="266527" y="628241"/>
                  </a:cubicBezTo>
                  <a:cubicBezTo>
                    <a:pt x="261087" y="633680"/>
                    <a:pt x="255648" y="636400"/>
                    <a:pt x="250209" y="636400"/>
                  </a:cubicBezTo>
                  <a:cubicBezTo>
                    <a:pt x="239330" y="639119"/>
                    <a:pt x="233891" y="639119"/>
                    <a:pt x="228451" y="639119"/>
                  </a:cubicBezTo>
                  <a:cubicBezTo>
                    <a:pt x="223012" y="639119"/>
                    <a:pt x="206694" y="639119"/>
                    <a:pt x="187657" y="639119"/>
                  </a:cubicBezTo>
                  <a:cubicBezTo>
                    <a:pt x="176778" y="647278"/>
                    <a:pt x="163180" y="649998"/>
                    <a:pt x="152301" y="652717"/>
                  </a:cubicBezTo>
                  <a:cubicBezTo>
                    <a:pt x="146862" y="652717"/>
                    <a:pt x="138703" y="655437"/>
                    <a:pt x="133263" y="655437"/>
                  </a:cubicBezTo>
                  <a:cubicBezTo>
                    <a:pt x="130544" y="655437"/>
                    <a:pt x="125104" y="655437"/>
                    <a:pt x="122385" y="652717"/>
                  </a:cubicBezTo>
                  <a:cubicBezTo>
                    <a:pt x="114226" y="649998"/>
                    <a:pt x="103347" y="644559"/>
                    <a:pt x="97908" y="639119"/>
                  </a:cubicBezTo>
                  <a:cubicBezTo>
                    <a:pt x="87029" y="639119"/>
                    <a:pt x="78870" y="639119"/>
                    <a:pt x="70711" y="639119"/>
                  </a:cubicBezTo>
                  <a:cubicBezTo>
                    <a:pt x="62552" y="639119"/>
                    <a:pt x="54393" y="639119"/>
                    <a:pt x="46234" y="639119"/>
                  </a:cubicBezTo>
                  <a:cubicBezTo>
                    <a:pt x="38075" y="639119"/>
                    <a:pt x="27197" y="633680"/>
                    <a:pt x="19038" y="630960"/>
                  </a:cubicBezTo>
                  <a:cubicBezTo>
                    <a:pt x="10879" y="628241"/>
                    <a:pt x="2720" y="620082"/>
                    <a:pt x="2720" y="614642"/>
                  </a:cubicBezTo>
                  <a:cubicBezTo>
                    <a:pt x="2720" y="611923"/>
                    <a:pt x="2720" y="609203"/>
                    <a:pt x="8159" y="606483"/>
                  </a:cubicBezTo>
                  <a:cubicBezTo>
                    <a:pt x="13599" y="603764"/>
                    <a:pt x="24477" y="601044"/>
                    <a:pt x="29916" y="598324"/>
                  </a:cubicBezTo>
                  <a:cubicBezTo>
                    <a:pt x="43515" y="595605"/>
                    <a:pt x="62552" y="595605"/>
                    <a:pt x="76151" y="592885"/>
                  </a:cubicBezTo>
                  <a:cubicBezTo>
                    <a:pt x="76151" y="587446"/>
                    <a:pt x="73431" y="582006"/>
                    <a:pt x="73431" y="573848"/>
                  </a:cubicBezTo>
                  <a:cubicBezTo>
                    <a:pt x="73431" y="565689"/>
                    <a:pt x="70711" y="516735"/>
                    <a:pt x="70711" y="500417"/>
                  </a:cubicBezTo>
                  <a:cubicBezTo>
                    <a:pt x="70711" y="481379"/>
                    <a:pt x="73431" y="456902"/>
                    <a:pt x="73431" y="437865"/>
                  </a:cubicBezTo>
                  <a:cubicBezTo>
                    <a:pt x="73431" y="416108"/>
                    <a:pt x="70711" y="391631"/>
                    <a:pt x="70711" y="369873"/>
                  </a:cubicBezTo>
                  <a:cubicBezTo>
                    <a:pt x="70711" y="345397"/>
                    <a:pt x="70711" y="318200"/>
                    <a:pt x="70711" y="293723"/>
                  </a:cubicBezTo>
                  <a:cubicBezTo>
                    <a:pt x="70711" y="266526"/>
                    <a:pt x="73431" y="239330"/>
                    <a:pt x="73431" y="212133"/>
                  </a:cubicBezTo>
                  <a:cubicBezTo>
                    <a:pt x="73431" y="187656"/>
                    <a:pt x="76151" y="179498"/>
                    <a:pt x="76151" y="155021"/>
                  </a:cubicBezTo>
                  <a:cubicBezTo>
                    <a:pt x="76151" y="144142"/>
                    <a:pt x="76151" y="130544"/>
                    <a:pt x="76151" y="119665"/>
                  </a:cubicBezTo>
                  <a:cubicBezTo>
                    <a:pt x="76151" y="106067"/>
                    <a:pt x="78870" y="95188"/>
                    <a:pt x="78870" y="84310"/>
                  </a:cubicBezTo>
                  <a:cubicBezTo>
                    <a:pt x="78870" y="78870"/>
                    <a:pt x="78870" y="70711"/>
                    <a:pt x="76151" y="62552"/>
                  </a:cubicBezTo>
                  <a:cubicBezTo>
                    <a:pt x="76151" y="62552"/>
                    <a:pt x="73431" y="62552"/>
                    <a:pt x="67992" y="62552"/>
                  </a:cubicBezTo>
                  <a:cubicBezTo>
                    <a:pt x="59833" y="62552"/>
                    <a:pt x="51674" y="62552"/>
                    <a:pt x="43515" y="62552"/>
                  </a:cubicBezTo>
                  <a:cubicBezTo>
                    <a:pt x="35356" y="62552"/>
                    <a:pt x="24477" y="59833"/>
                    <a:pt x="16318" y="57113"/>
                  </a:cubicBezTo>
                  <a:cubicBezTo>
                    <a:pt x="8159" y="54393"/>
                    <a:pt x="0" y="43515"/>
                    <a:pt x="0" y="40795"/>
                  </a:cubicBezTo>
                  <a:cubicBezTo>
                    <a:pt x="0" y="38075"/>
                    <a:pt x="0" y="35356"/>
                    <a:pt x="5439" y="32636"/>
                  </a:cubicBezTo>
                  <a:cubicBezTo>
                    <a:pt x="10879" y="29917"/>
                    <a:pt x="21758" y="27197"/>
                    <a:pt x="27197" y="24477"/>
                  </a:cubicBezTo>
                  <a:cubicBezTo>
                    <a:pt x="46234" y="21758"/>
                    <a:pt x="62552" y="19038"/>
                    <a:pt x="76151" y="19038"/>
                  </a:cubicBezTo>
                  <a:cubicBezTo>
                    <a:pt x="76151" y="16318"/>
                    <a:pt x="78870" y="16318"/>
                    <a:pt x="78870" y="13598"/>
                  </a:cubicBezTo>
                  <a:cubicBezTo>
                    <a:pt x="84309" y="10879"/>
                    <a:pt x="89749" y="8159"/>
                    <a:pt x="95188" y="5440"/>
                  </a:cubicBezTo>
                  <a:cubicBezTo>
                    <a:pt x="100628" y="2720"/>
                    <a:pt x="106067" y="0"/>
                    <a:pt x="111506" y="0"/>
                  </a:cubicBezTo>
                  <a:close/>
                </a:path>
              </a:pathLst>
            </a:custGeom>
            <a:grpFill/>
            <a:ln w="27168" cap="flat">
              <a:noFill/>
              <a:prstDash val="solid"/>
              <a:miter/>
            </a:ln>
          </p:spPr>
          <p:txBody>
            <a:bodyPr rtlCol="0" anchor="ctr"/>
            <a:lstStyle/>
            <a:p>
              <a:endParaRPr/>
            </a:p>
          </p:txBody>
        </p:sp>
        <p:sp>
          <p:nvSpPr>
            <p:cNvPr id="50" name="Freeform: Shape 49">
              <a:extLst>
                <a:ext uri="{FF2B5EF4-FFF2-40B4-BE49-F238E27FC236}">
                  <a16:creationId xmlns:a16="http://schemas.microsoft.com/office/drawing/2014/main" id="{100ABB2F-82B3-4313-9667-9D4CAE736D8E}"/>
                </a:ext>
              </a:extLst>
            </p:cNvPr>
            <p:cNvSpPr/>
            <p:nvPr/>
          </p:nvSpPr>
          <p:spPr>
            <a:xfrm>
              <a:off x="8346812" y="4186718"/>
              <a:ext cx="353556" cy="761503"/>
            </a:xfrm>
            <a:custGeom>
              <a:avLst/>
              <a:gdLst>
                <a:gd name="connsiteX0" fmla="*/ 283910 w 353555"/>
                <a:gd name="connsiteY0" fmla="*/ 672820 h 761503"/>
                <a:gd name="connsiteX1" fmla="*/ 321985 w 353555"/>
                <a:gd name="connsiteY1" fmla="*/ 689138 h 761503"/>
                <a:gd name="connsiteX2" fmla="*/ 316546 w 353555"/>
                <a:gd name="connsiteY2" fmla="*/ 705456 h 761503"/>
                <a:gd name="connsiteX3" fmla="*/ 300228 w 353555"/>
                <a:gd name="connsiteY3" fmla="*/ 713615 h 761503"/>
                <a:gd name="connsiteX4" fmla="*/ 278471 w 353555"/>
                <a:gd name="connsiteY4" fmla="*/ 716335 h 761503"/>
                <a:gd name="connsiteX5" fmla="*/ 237676 w 353555"/>
                <a:gd name="connsiteY5" fmla="*/ 716335 h 761503"/>
                <a:gd name="connsiteX6" fmla="*/ 180563 w 353555"/>
                <a:gd name="connsiteY6" fmla="*/ 719054 h 761503"/>
                <a:gd name="connsiteX7" fmla="*/ 126170 w 353555"/>
                <a:gd name="connsiteY7" fmla="*/ 719054 h 761503"/>
                <a:gd name="connsiteX8" fmla="*/ 101693 w 353555"/>
                <a:gd name="connsiteY8" fmla="*/ 719054 h 761503"/>
                <a:gd name="connsiteX9" fmla="*/ 74496 w 353555"/>
                <a:gd name="connsiteY9" fmla="*/ 713615 h 761503"/>
                <a:gd name="connsiteX10" fmla="*/ 58178 w 353555"/>
                <a:gd name="connsiteY10" fmla="*/ 697297 h 761503"/>
                <a:gd name="connsiteX11" fmla="*/ 63618 w 353555"/>
                <a:gd name="connsiteY11" fmla="*/ 689138 h 761503"/>
                <a:gd name="connsiteX12" fmla="*/ 85375 w 353555"/>
                <a:gd name="connsiteY12" fmla="*/ 680979 h 761503"/>
                <a:gd name="connsiteX13" fmla="*/ 131609 w 353555"/>
                <a:gd name="connsiteY13" fmla="*/ 675540 h 761503"/>
                <a:gd name="connsiteX14" fmla="*/ 142488 w 353555"/>
                <a:gd name="connsiteY14" fmla="*/ 675540 h 761503"/>
                <a:gd name="connsiteX15" fmla="*/ 131609 w 353555"/>
                <a:gd name="connsiteY15" fmla="*/ 653783 h 761503"/>
                <a:gd name="connsiteX16" fmla="*/ 128890 w 353555"/>
                <a:gd name="connsiteY16" fmla="*/ 640184 h 761503"/>
                <a:gd name="connsiteX17" fmla="*/ 128890 w 353555"/>
                <a:gd name="connsiteY17" fmla="*/ 629306 h 761503"/>
                <a:gd name="connsiteX18" fmla="*/ 128890 w 353555"/>
                <a:gd name="connsiteY18" fmla="*/ 621147 h 761503"/>
                <a:gd name="connsiteX19" fmla="*/ 128890 w 353555"/>
                <a:gd name="connsiteY19" fmla="*/ 593950 h 761503"/>
                <a:gd name="connsiteX20" fmla="*/ 128890 w 353555"/>
                <a:gd name="connsiteY20" fmla="*/ 583072 h 761503"/>
                <a:gd name="connsiteX21" fmla="*/ 128890 w 353555"/>
                <a:gd name="connsiteY21" fmla="*/ 436210 h 761503"/>
                <a:gd name="connsiteX22" fmla="*/ 128890 w 353555"/>
                <a:gd name="connsiteY22" fmla="*/ 357340 h 761503"/>
                <a:gd name="connsiteX23" fmla="*/ 131609 w 353555"/>
                <a:gd name="connsiteY23" fmla="*/ 289349 h 761503"/>
                <a:gd name="connsiteX24" fmla="*/ 131609 w 353555"/>
                <a:gd name="connsiteY24" fmla="*/ 251274 h 761503"/>
                <a:gd name="connsiteX25" fmla="*/ 131609 w 353555"/>
                <a:gd name="connsiteY25" fmla="*/ 205040 h 761503"/>
                <a:gd name="connsiteX26" fmla="*/ 131609 w 353555"/>
                <a:gd name="connsiteY26" fmla="*/ 139768 h 761503"/>
                <a:gd name="connsiteX27" fmla="*/ 131609 w 353555"/>
                <a:gd name="connsiteY27" fmla="*/ 128889 h 761503"/>
                <a:gd name="connsiteX28" fmla="*/ 126170 w 353555"/>
                <a:gd name="connsiteY28" fmla="*/ 128889 h 761503"/>
                <a:gd name="connsiteX29" fmla="*/ 101693 w 353555"/>
                <a:gd name="connsiteY29" fmla="*/ 128889 h 761503"/>
                <a:gd name="connsiteX30" fmla="*/ 74496 w 353555"/>
                <a:gd name="connsiteY30" fmla="*/ 123450 h 761503"/>
                <a:gd name="connsiteX31" fmla="*/ 58178 w 353555"/>
                <a:gd name="connsiteY31" fmla="*/ 107132 h 761503"/>
                <a:gd name="connsiteX32" fmla="*/ 60898 w 353555"/>
                <a:gd name="connsiteY32" fmla="*/ 98973 h 761503"/>
                <a:gd name="connsiteX33" fmla="*/ 82655 w 353555"/>
                <a:gd name="connsiteY33" fmla="*/ 93534 h 761503"/>
                <a:gd name="connsiteX34" fmla="*/ 131609 w 353555"/>
                <a:gd name="connsiteY34" fmla="*/ 88094 h 761503"/>
                <a:gd name="connsiteX35" fmla="*/ 131609 w 353555"/>
                <a:gd name="connsiteY35" fmla="*/ 82655 h 761503"/>
                <a:gd name="connsiteX36" fmla="*/ 134329 w 353555"/>
                <a:gd name="connsiteY36" fmla="*/ 71776 h 761503"/>
                <a:gd name="connsiteX37" fmla="*/ 147927 w 353555"/>
                <a:gd name="connsiteY37" fmla="*/ 63617 h 761503"/>
                <a:gd name="connsiteX38" fmla="*/ 164245 w 353555"/>
                <a:gd name="connsiteY38" fmla="*/ 58178 h 761503"/>
                <a:gd name="connsiteX39" fmla="*/ 177843 w 353555"/>
                <a:gd name="connsiteY39" fmla="*/ 58178 h 761503"/>
                <a:gd name="connsiteX40" fmla="*/ 196881 w 353555"/>
                <a:gd name="connsiteY40" fmla="*/ 60898 h 761503"/>
                <a:gd name="connsiteX41" fmla="*/ 232237 w 353555"/>
                <a:gd name="connsiteY41" fmla="*/ 88094 h 761503"/>
                <a:gd name="connsiteX42" fmla="*/ 278471 w 353555"/>
                <a:gd name="connsiteY42" fmla="*/ 88094 h 761503"/>
                <a:gd name="connsiteX43" fmla="*/ 316546 w 353555"/>
                <a:gd name="connsiteY43" fmla="*/ 104412 h 761503"/>
                <a:gd name="connsiteX44" fmla="*/ 311107 w 353555"/>
                <a:gd name="connsiteY44" fmla="*/ 120730 h 761503"/>
                <a:gd name="connsiteX45" fmla="*/ 294789 w 353555"/>
                <a:gd name="connsiteY45" fmla="*/ 128889 h 761503"/>
                <a:gd name="connsiteX46" fmla="*/ 273032 w 353555"/>
                <a:gd name="connsiteY46" fmla="*/ 131609 h 761503"/>
                <a:gd name="connsiteX47" fmla="*/ 243115 w 353555"/>
                <a:gd name="connsiteY47" fmla="*/ 131609 h 761503"/>
                <a:gd name="connsiteX48" fmla="*/ 243115 w 353555"/>
                <a:gd name="connsiteY48" fmla="*/ 134329 h 761503"/>
                <a:gd name="connsiteX49" fmla="*/ 248554 w 353555"/>
                <a:gd name="connsiteY49" fmla="*/ 169684 h 761503"/>
                <a:gd name="connsiteX50" fmla="*/ 251274 w 353555"/>
                <a:gd name="connsiteY50" fmla="*/ 205040 h 761503"/>
                <a:gd name="connsiteX51" fmla="*/ 251274 w 353555"/>
                <a:gd name="connsiteY51" fmla="*/ 240395 h 761503"/>
                <a:gd name="connsiteX52" fmla="*/ 251274 w 353555"/>
                <a:gd name="connsiteY52" fmla="*/ 256713 h 761503"/>
                <a:gd name="connsiteX53" fmla="*/ 253994 w 353555"/>
                <a:gd name="connsiteY53" fmla="*/ 270311 h 761503"/>
                <a:gd name="connsiteX54" fmla="*/ 259433 w 353555"/>
                <a:gd name="connsiteY54" fmla="*/ 343742 h 761503"/>
                <a:gd name="connsiteX55" fmla="*/ 262153 w 353555"/>
                <a:gd name="connsiteY55" fmla="*/ 425332 h 761503"/>
                <a:gd name="connsiteX56" fmla="*/ 264872 w 353555"/>
                <a:gd name="connsiteY56" fmla="*/ 490603 h 761503"/>
                <a:gd name="connsiteX57" fmla="*/ 270312 w 353555"/>
                <a:gd name="connsiteY57" fmla="*/ 564034 h 761503"/>
                <a:gd name="connsiteX58" fmla="*/ 270312 w 353555"/>
                <a:gd name="connsiteY58" fmla="*/ 599390 h 761503"/>
                <a:gd name="connsiteX59" fmla="*/ 270312 w 353555"/>
                <a:gd name="connsiteY59" fmla="*/ 637465 h 761503"/>
                <a:gd name="connsiteX60" fmla="*/ 264872 w 353555"/>
                <a:gd name="connsiteY60" fmla="*/ 670101 h 761503"/>
                <a:gd name="connsiteX61" fmla="*/ 283910 w 353555"/>
                <a:gd name="connsiteY61" fmla="*/ 672820 h 761503"/>
                <a:gd name="connsiteX62" fmla="*/ 283910 w 353555"/>
                <a:gd name="connsiteY62" fmla="*/ 672820 h 76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53555" h="761503">
                  <a:moveTo>
                    <a:pt x="283910" y="672820"/>
                  </a:moveTo>
                  <a:cubicBezTo>
                    <a:pt x="297508" y="672820"/>
                    <a:pt x="321985" y="672820"/>
                    <a:pt x="321985" y="689138"/>
                  </a:cubicBezTo>
                  <a:cubicBezTo>
                    <a:pt x="321985" y="697297"/>
                    <a:pt x="319266" y="697297"/>
                    <a:pt x="316546" y="705456"/>
                  </a:cubicBezTo>
                  <a:cubicBezTo>
                    <a:pt x="311107" y="710895"/>
                    <a:pt x="305667" y="713615"/>
                    <a:pt x="300228" y="713615"/>
                  </a:cubicBezTo>
                  <a:cubicBezTo>
                    <a:pt x="292069" y="716335"/>
                    <a:pt x="283910" y="716335"/>
                    <a:pt x="278471" y="716335"/>
                  </a:cubicBezTo>
                  <a:cubicBezTo>
                    <a:pt x="275751" y="716335"/>
                    <a:pt x="256713" y="716335"/>
                    <a:pt x="237676" y="716335"/>
                  </a:cubicBezTo>
                  <a:cubicBezTo>
                    <a:pt x="213199" y="716335"/>
                    <a:pt x="186003" y="719054"/>
                    <a:pt x="180563" y="719054"/>
                  </a:cubicBezTo>
                  <a:cubicBezTo>
                    <a:pt x="166965" y="719054"/>
                    <a:pt x="142488" y="719054"/>
                    <a:pt x="126170" y="719054"/>
                  </a:cubicBezTo>
                  <a:cubicBezTo>
                    <a:pt x="118011" y="719054"/>
                    <a:pt x="109852" y="719054"/>
                    <a:pt x="101693" y="719054"/>
                  </a:cubicBezTo>
                  <a:cubicBezTo>
                    <a:pt x="93534" y="719054"/>
                    <a:pt x="82655" y="719054"/>
                    <a:pt x="74496" y="713615"/>
                  </a:cubicBezTo>
                  <a:cubicBezTo>
                    <a:pt x="66337" y="710895"/>
                    <a:pt x="58178" y="702736"/>
                    <a:pt x="58178" y="697297"/>
                  </a:cubicBezTo>
                  <a:cubicBezTo>
                    <a:pt x="58178" y="694578"/>
                    <a:pt x="58178" y="691858"/>
                    <a:pt x="63618" y="689138"/>
                  </a:cubicBezTo>
                  <a:cubicBezTo>
                    <a:pt x="69057" y="686418"/>
                    <a:pt x="79936" y="683699"/>
                    <a:pt x="85375" y="680979"/>
                  </a:cubicBezTo>
                  <a:cubicBezTo>
                    <a:pt x="104413" y="678260"/>
                    <a:pt x="123450" y="675540"/>
                    <a:pt x="131609" y="675540"/>
                  </a:cubicBezTo>
                  <a:cubicBezTo>
                    <a:pt x="134329" y="675540"/>
                    <a:pt x="137049" y="675540"/>
                    <a:pt x="142488" y="675540"/>
                  </a:cubicBezTo>
                  <a:cubicBezTo>
                    <a:pt x="134329" y="670101"/>
                    <a:pt x="131609" y="661942"/>
                    <a:pt x="131609" y="653783"/>
                  </a:cubicBezTo>
                  <a:cubicBezTo>
                    <a:pt x="131609" y="648343"/>
                    <a:pt x="131609" y="642904"/>
                    <a:pt x="128890" y="640184"/>
                  </a:cubicBezTo>
                  <a:cubicBezTo>
                    <a:pt x="128890" y="637465"/>
                    <a:pt x="128890" y="634745"/>
                    <a:pt x="128890" y="629306"/>
                  </a:cubicBezTo>
                  <a:cubicBezTo>
                    <a:pt x="128890" y="626586"/>
                    <a:pt x="128890" y="623867"/>
                    <a:pt x="128890" y="621147"/>
                  </a:cubicBezTo>
                  <a:cubicBezTo>
                    <a:pt x="128890" y="612988"/>
                    <a:pt x="128890" y="604829"/>
                    <a:pt x="128890" y="593950"/>
                  </a:cubicBezTo>
                  <a:cubicBezTo>
                    <a:pt x="128890" y="591231"/>
                    <a:pt x="128890" y="585791"/>
                    <a:pt x="128890" y="583072"/>
                  </a:cubicBezTo>
                  <a:cubicBezTo>
                    <a:pt x="128890" y="534118"/>
                    <a:pt x="131609" y="485164"/>
                    <a:pt x="128890" y="436210"/>
                  </a:cubicBezTo>
                  <a:cubicBezTo>
                    <a:pt x="128890" y="409014"/>
                    <a:pt x="128890" y="384537"/>
                    <a:pt x="128890" y="357340"/>
                  </a:cubicBezTo>
                  <a:cubicBezTo>
                    <a:pt x="128890" y="335583"/>
                    <a:pt x="131609" y="313826"/>
                    <a:pt x="131609" y="289349"/>
                  </a:cubicBezTo>
                  <a:cubicBezTo>
                    <a:pt x="131609" y="275751"/>
                    <a:pt x="131609" y="264872"/>
                    <a:pt x="131609" y="251274"/>
                  </a:cubicBezTo>
                  <a:cubicBezTo>
                    <a:pt x="131609" y="234956"/>
                    <a:pt x="131609" y="221357"/>
                    <a:pt x="131609" y="205040"/>
                  </a:cubicBezTo>
                  <a:cubicBezTo>
                    <a:pt x="131609" y="183282"/>
                    <a:pt x="131609" y="161525"/>
                    <a:pt x="131609" y="139768"/>
                  </a:cubicBezTo>
                  <a:cubicBezTo>
                    <a:pt x="131609" y="137048"/>
                    <a:pt x="131609" y="134329"/>
                    <a:pt x="131609" y="128889"/>
                  </a:cubicBezTo>
                  <a:cubicBezTo>
                    <a:pt x="128890" y="128889"/>
                    <a:pt x="126170" y="128889"/>
                    <a:pt x="126170" y="128889"/>
                  </a:cubicBezTo>
                  <a:cubicBezTo>
                    <a:pt x="118011" y="128889"/>
                    <a:pt x="109852" y="128889"/>
                    <a:pt x="101693" y="128889"/>
                  </a:cubicBezTo>
                  <a:cubicBezTo>
                    <a:pt x="93534" y="128889"/>
                    <a:pt x="82655" y="128889"/>
                    <a:pt x="74496" y="123450"/>
                  </a:cubicBezTo>
                  <a:cubicBezTo>
                    <a:pt x="66337" y="120730"/>
                    <a:pt x="58178" y="112571"/>
                    <a:pt x="58178" y="107132"/>
                  </a:cubicBezTo>
                  <a:cubicBezTo>
                    <a:pt x="58178" y="104412"/>
                    <a:pt x="58178" y="101693"/>
                    <a:pt x="60898" y="98973"/>
                  </a:cubicBezTo>
                  <a:cubicBezTo>
                    <a:pt x="63618" y="96253"/>
                    <a:pt x="77216" y="93534"/>
                    <a:pt x="82655" y="93534"/>
                  </a:cubicBezTo>
                  <a:cubicBezTo>
                    <a:pt x="98973" y="90814"/>
                    <a:pt x="123450" y="88094"/>
                    <a:pt x="131609" y="88094"/>
                  </a:cubicBezTo>
                  <a:cubicBezTo>
                    <a:pt x="131609" y="85375"/>
                    <a:pt x="131609" y="85375"/>
                    <a:pt x="131609" y="82655"/>
                  </a:cubicBezTo>
                  <a:cubicBezTo>
                    <a:pt x="131609" y="77216"/>
                    <a:pt x="131609" y="74496"/>
                    <a:pt x="134329" y="71776"/>
                  </a:cubicBezTo>
                  <a:cubicBezTo>
                    <a:pt x="137049" y="69057"/>
                    <a:pt x="145208" y="66337"/>
                    <a:pt x="147927" y="63617"/>
                  </a:cubicBezTo>
                  <a:cubicBezTo>
                    <a:pt x="153366" y="60898"/>
                    <a:pt x="158806" y="58178"/>
                    <a:pt x="164245" y="58178"/>
                  </a:cubicBezTo>
                  <a:cubicBezTo>
                    <a:pt x="169684" y="58178"/>
                    <a:pt x="175124" y="58178"/>
                    <a:pt x="177843" y="58178"/>
                  </a:cubicBezTo>
                  <a:cubicBezTo>
                    <a:pt x="183283" y="58178"/>
                    <a:pt x="191442" y="58178"/>
                    <a:pt x="196881" y="60898"/>
                  </a:cubicBezTo>
                  <a:cubicBezTo>
                    <a:pt x="213199" y="63617"/>
                    <a:pt x="224078" y="74496"/>
                    <a:pt x="232237" y="88094"/>
                  </a:cubicBezTo>
                  <a:cubicBezTo>
                    <a:pt x="253994" y="88094"/>
                    <a:pt x="270312" y="88094"/>
                    <a:pt x="278471" y="88094"/>
                  </a:cubicBezTo>
                  <a:cubicBezTo>
                    <a:pt x="292069" y="88094"/>
                    <a:pt x="316546" y="88094"/>
                    <a:pt x="316546" y="104412"/>
                  </a:cubicBezTo>
                  <a:cubicBezTo>
                    <a:pt x="316546" y="112571"/>
                    <a:pt x="313826" y="112571"/>
                    <a:pt x="311107" y="120730"/>
                  </a:cubicBezTo>
                  <a:cubicBezTo>
                    <a:pt x="305667" y="126170"/>
                    <a:pt x="300228" y="128889"/>
                    <a:pt x="294789" y="128889"/>
                  </a:cubicBezTo>
                  <a:cubicBezTo>
                    <a:pt x="286630" y="131609"/>
                    <a:pt x="278471" y="131609"/>
                    <a:pt x="273032" y="131609"/>
                  </a:cubicBezTo>
                  <a:cubicBezTo>
                    <a:pt x="270312" y="131609"/>
                    <a:pt x="259433" y="131609"/>
                    <a:pt x="243115" y="131609"/>
                  </a:cubicBezTo>
                  <a:lnTo>
                    <a:pt x="243115" y="134329"/>
                  </a:lnTo>
                  <a:cubicBezTo>
                    <a:pt x="245835" y="145207"/>
                    <a:pt x="245835" y="158805"/>
                    <a:pt x="248554" y="169684"/>
                  </a:cubicBezTo>
                  <a:cubicBezTo>
                    <a:pt x="251274" y="180563"/>
                    <a:pt x="251274" y="194161"/>
                    <a:pt x="251274" y="205040"/>
                  </a:cubicBezTo>
                  <a:cubicBezTo>
                    <a:pt x="251274" y="215918"/>
                    <a:pt x="251274" y="226797"/>
                    <a:pt x="251274" y="240395"/>
                  </a:cubicBezTo>
                  <a:cubicBezTo>
                    <a:pt x="251274" y="245834"/>
                    <a:pt x="251274" y="251274"/>
                    <a:pt x="251274" y="256713"/>
                  </a:cubicBezTo>
                  <a:cubicBezTo>
                    <a:pt x="251274" y="262152"/>
                    <a:pt x="251274" y="267592"/>
                    <a:pt x="253994" y="270311"/>
                  </a:cubicBezTo>
                  <a:cubicBezTo>
                    <a:pt x="256713" y="294788"/>
                    <a:pt x="256713" y="319265"/>
                    <a:pt x="259433" y="343742"/>
                  </a:cubicBezTo>
                  <a:cubicBezTo>
                    <a:pt x="259433" y="370939"/>
                    <a:pt x="262153" y="398135"/>
                    <a:pt x="262153" y="425332"/>
                  </a:cubicBezTo>
                  <a:cubicBezTo>
                    <a:pt x="262153" y="447089"/>
                    <a:pt x="262153" y="468846"/>
                    <a:pt x="264872" y="490603"/>
                  </a:cubicBezTo>
                  <a:cubicBezTo>
                    <a:pt x="264872" y="515080"/>
                    <a:pt x="270312" y="539557"/>
                    <a:pt x="270312" y="564034"/>
                  </a:cubicBezTo>
                  <a:cubicBezTo>
                    <a:pt x="270312" y="574913"/>
                    <a:pt x="270312" y="588511"/>
                    <a:pt x="270312" y="599390"/>
                  </a:cubicBezTo>
                  <a:cubicBezTo>
                    <a:pt x="270312" y="612988"/>
                    <a:pt x="270312" y="623867"/>
                    <a:pt x="270312" y="637465"/>
                  </a:cubicBezTo>
                  <a:cubicBezTo>
                    <a:pt x="270312" y="648343"/>
                    <a:pt x="270312" y="661942"/>
                    <a:pt x="264872" y="670101"/>
                  </a:cubicBezTo>
                  <a:cubicBezTo>
                    <a:pt x="273032" y="672820"/>
                    <a:pt x="278471" y="672820"/>
                    <a:pt x="283910" y="672820"/>
                  </a:cubicBezTo>
                  <a:lnTo>
                    <a:pt x="283910" y="672820"/>
                  </a:lnTo>
                  <a:close/>
                </a:path>
              </a:pathLst>
            </a:custGeom>
            <a:grpFill/>
            <a:ln w="27168" cap="flat">
              <a:noFill/>
              <a:prstDash val="solid"/>
              <a:miter/>
            </a:ln>
          </p:spPr>
          <p:txBody>
            <a:bodyPr rtlCol="0" anchor="ctr"/>
            <a:lstStyle/>
            <a:p>
              <a:endParaRPr/>
            </a:p>
          </p:txBody>
        </p:sp>
        <p:sp>
          <p:nvSpPr>
            <p:cNvPr id="51" name="Freeform: Shape 50">
              <a:extLst>
                <a:ext uri="{FF2B5EF4-FFF2-40B4-BE49-F238E27FC236}">
                  <a16:creationId xmlns:a16="http://schemas.microsoft.com/office/drawing/2014/main" id="{BF1535FC-5A93-427B-B4B5-A62EC2FC69C2}"/>
                </a:ext>
              </a:extLst>
            </p:cNvPr>
            <p:cNvSpPr/>
            <p:nvPr/>
          </p:nvSpPr>
          <p:spPr>
            <a:xfrm>
              <a:off x="8652924" y="4192158"/>
              <a:ext cx="516735" cy="788700"/>
            </a:xfrm>
            <a:custGeom>
              <a:avLst/>
              <a:gdLst>
                <a:gd name="connsiteX0" fmla="*/ 464616 w 516735"/>
                <a:gd name="connsiteY0" fmla="*/ 436210 h 788699"/>
                <a:gd name="connsiteX1" fmla="*/ 445578 w 516735"/>
                <a:gd name="connsiteY1" fmla="*/ 455248 h 788699"/>
                <a:gd name="connsiteX2" fmla="*/ 404783 w 516735"/>
                <a:gd name="connsiteY2" fmla="*/ 466126 h 788699"/>
                <a:gd name="connsiteX3" fmla="*/ 385746 w 516735"/>
                <a:gd name="connsiteY3" fmla="*/ 479725 h 788699"/>
                <a:gd name="connsiteX4" fmla="*/ 388466 w 516735"/>
                <a:gd name="connsiteY4" fmla="*/ 512361 h 788699"/>
                <a:gd name="connsiteX5" fmla="*/ 388466 w 516735"/>
                <a:gd name="connsiteY5" fmla="*/ 544997 h 788699"/>
                <a:gd name="connsiteX6" fmla="*/ 388466 w 516735"/>
                <a:gd name="connsiteY6" fmla="*/ 566754 h 788699"/>
                <a:gd name="connsiteX7" fmla="*/ 391185 w 516735"/>
                <a:gd name="connsiteY7" fmla="*/ 632026 h 788699"/>
                <a:gd name="connsiteX8" fmla="*/ 393905 w 516735"/>
                <a:gd name="connsiteY8" fmla="*/ 683699 h 788699"/>
                <a:gd name="connsiteX9" fmla="*/ 377587 w 516735"/>
                <a:gd name="connsiteY9" fmla="*/ 724494 h 788699"/>
                <a:gd name="connsiteX10" fmla="*/ 361269 w 516735"/>
                <a:gd name="connsiteY10" fmla="*/ 719054 h 788699"/>
                <a:gd name="connsiteX11" fmla="*/ 353110 w 516735"/>
                <a:gd name="connsiteY11" fmla="*/ 702737 h 788699"/>
                <a:gd name="connsiteX12" fmla="*/ 350390 w 516735"/>
                <a:gd name="connsiteY12" fmla="*/ 686419 h 788699"/>
                <a:gd name="connsiteX13" fmla="*/ 353110 w 516735"/>
                <a:gd name="connsiteY13" fmla="*/ 659222 h 788699"/>
                <a:gd name="connsiteX14" fmla="*/ 353110 w 516735"/>
                <a:gd name="connsiteY14" fmla="*/ 656502 h 788699"/>
                <a:gd name="connsiteX15" fmla="*/ 317754 w 516735"/>
                <a:gd name="connsiteY15" fmla="*/ 708176 h 788699"/>
                <a:gd name="connsiteX16" fmla="*/ 241604 w 516735"/>
                <a:gd name="connsiteY16" fmla="*/ 735372 h 788699"/>
                <a:gd name="connsiteX17" fmla="*/ 187211 w 516735"/>
                <a:gd name="connsiteY17" fmla="*/ 727214 h 788699"/>
                <a:gd name="connsiteX18" fmla="*/ 135537 w 516735"/>
                <a:gd name="connsiteY18" fmla="*/ 694578 h 788699"/>
                <a:gd name="connsiteX19" fmla="*/ 86583 w 516735"/>
                <a:gd name="connsiteY19" fmla="*/ 621147 h 788699"/>
                <a:gd name="connsiteX20" fmla="*/ 67546 w 516735"/>
                <a:gd name="connsiteY20" fmla="*/ 555875 h 788699"/>
                <a:gd name="connsiteX21" fmla="*/ 59387 w 516735"/>
                <a:gd name="connsiteY21" fmla="*/ 509641 h 788699"/>
                <a:gd name="connsiteX22" fmla="*/ 59387 w 516735"/>
                <a:gd name="connsiteY22" fmla="*/ 468846 h 788699"/>
                <a:gd name="connsiteX23" fmla="*/ 86583 w 516735"/>
                <a:gd name="connsiteY23" fmla="*/ 302947 h 788699"/>
                <a:gd name="connsiteX24" fmla="*/ 108341 w 516735"/>
                <a:gd name="connsiteY24" fmla="*/ 224077 h 788699"/>
                <a:gd name="connsiteX25" fmla="*/ 146416 w 516735"/>
                <a:gd name="connsiteY25" fmla="*/ 145207 h 788699"/>
                <a:gd name="connsiteX26" fmla="*/ 198090 w 516735"/>
                <a:gd name="connsiteY26" fmla="*/ 85375 h 788699"/>
                <a:gd name="connsiteX27" fmla="*/ 228006 w 516735"/>
                <a:gd name="connsiteY27" fmla="*/ 69057 h 788699"/>
                <a:gd name="connsiteX28" fmla="*/ 268801 w 516735"/>
                <a:gd name="connsiteY28" fmla="*/ 58178 h 788699"/>
                <a:gd name="connsiteX29" fmla="*/ 274240 w 516735"/>
                <a:gd name="connsiteY29" fmla="*/ 58178 h 788699"/>
                <a:gd name="connsiteX30" fmla="*/ 295997 w 516735"/>
                <a:gd name="connsiteY30" fmla="*/ 60898 h 788699"/>
                <a:gd name="connsiteX31" fmla="*/ 331353 w 516735"/>
                <a:gd name="connsiteY31" fmla="*/ 71776 h 788699"/>
                <a:gd name="connsiteX32" fmla="*/ 350390 w 516735"/>
                <a:gd name="connsiteY32" fmla="*/ 93534 h 788699"/>
                <a:gd name="connsiteX33" fmla="*/ 353110 w 516735"/>
                <a:gd name="connsiteY33" fmla="*/ 74496 h 788699"/>
                <a:gd name="connsiteX34" fmla="*/ 358549 w 516735"/>
                <a:gd name="connsiteY34" fmla="*/ 63618 h 788699"/>
                <a:gd name="connsiteX35" fmla="*/ 366708 w 516735"/>
                <a:gd name="connsiteY35" fmla="*/ 58178 h 788699"/>
                <a:gd name="connsiteX36" fmla="*/ 374867 w 516735"/>
                <a:gd name="connsiteY36" fmla="*/ 63618 h 788699"/>
                <a:gd name="connsiteX37" fmla="*/ 383027 w 516735"/>
                <a:gd name="connsiteY37" fmla="*/ 82655 h 788699"/>
                <a:gd name="connsiteX38" fmla="*/ 385746 w 516735"/>
                <a:gd name="connsiteY38" fmla="*/ 126170 h 788699"/>
                <a:gd name="connsiteX39" fmla="*/ 388466 w 516735"/>
                <a:gd name="connsiteY39" fmla="*/ 186002 h 788699"/>
                <a:gd name="connsiteX40" fmla="*/ 391185 w 516735"/>
                <a:gd name="connsiteY40" fmla="*/ 237676 h 788699"/>
                <a:gd name="connsiteX41" fmla="*/ 374867 w 516735"/>
                <a:gd name="connsiteY41" fmla="*/ 278470 h 788699"/>
                <a:gd name="connsiteX42" fmla="*/ 358549 w 516735"/>
                <a:gd name="connsiteY42" fmla="*/ 273031 h 788699"/>
                <a:gd name="connsiteX43" fmla="*/ 350390 w 516735"/>
                <a:gd name="connsiteY43" fmla="*/ 256713 h 788699"/>
                <a:gd name="connsiteX44" fmla="*/ 347671 w 516735"/>
                <a:gd name="connsiteY44" fmla="*/ 240395 h 788699"/>
                <a:gd name="connsiteX45" fmla="*/ 347671 w 516735"/>
                <a:gd name="connsiteY45" fmla="*/ 213199 h 788699"/>
                <a:gd name="connsiteX46" fmla="*/ 344951 w 516735"/>
                <a:gd name="connsiteY46" fmla="*/ 194161 h 788699"/>
                <a:gd name="connsiteX47" fmla="*/ 339512 w 516735"/>
                <a:gd name="connsiteY47" fmla="*/ 150647 h 788699"/>
                <a:gd name="connsiteX48" fmla="*/ 323194 w 516735"/>
                <a:gd name="connsiteY48" fmla="*/ 112571 h 788699"/>
                <a:gd name="connsiteX49" fmla="*/ 293278 w 516735"/>
                <a:gd name="connsiteY49" fmla="*/ 101693 h 788699"/>
                <a:gd name="connsiteX50" fmla="*/ 263361 w 516735"/>
                <a:gd name="connsiteY50" fmla="*/ 120730 h 788699"/>
                <a:gd name="connsiteX51" fmla="*/ 241604 w 516735"/>
                <a:gd name="connsiteY51" fmla="*/ 153366 h 788699"/>
                <a:gd name="connsiteX52" fmla="*/ 233445 w 516735"/>
                <a:gd name="connsiteY52" fmla="*/ 194161 h 788699"/>
                <a:gd name="connsiteX53" fmla="*/ 225286 w 516735"/>
                <a:gd name="connsiteY53" fmla="*/ 232236 h 788699"/>
                <a:gd name="connsiteX54" fmla="*/ 217127 w 516735"/>
                <a:gd name="connsiteY54" fmla="*/ 275751 h 788699"/>
                <a:gd name="connsiteX55" fmla="*/ 211688 w 516735"/>
                <a:gd name="connsiteY55" fmla="*/ 316545 h 788699"/>
                <a:gd name="connsiteX56" fmla="*/ 206249 w 516735"/>
                <a:gd name="connsiteY56" fmla="*/ 354621 h 788699"/>
                <a:gd name="connsiteX57" fmla="*/ 200809 w 516735"/>
                <a:gd name="connsiteY57" fmla="*/ 398135 h 788699"/>
                <a:gd name="connsiteX58" fmla="*/ 195370 w 516735"/>
                <a:gd name="connsiteY58" fmla="*/ 438930 h 788699"/>
                <a:gd name="connsiteX59" fmla="*/ 192650 w 516735"/>
                <a:gd name="connsiteY59" fmla="*/ 474286 h 788699"/>
                <a:gd name="connsiteX60" fmla="*/ 195370 w 516735"/>
                <a:gd name="connsiteY60" fmla="*/ 525959 h 788699"/>
                <a:gd name="connsiteX61" fmla="*/ 208968 w 516735"/>
                <a:gd name="connsiteY61" fmla="*/ 596670 h 788699"/>
                <a:gd name="connsiteX62" fmla="*/ 214407 w 516735"/>
                <a:gd name="connsiteY62" fmla="*/ 623867 h 788699"/>
                <a:gd name="connsiteX63" fmla="*/ 228006 w 516735"/>
                <a:gd name="connsiteY63" fmla="*/ 656502 h 788699"/>
                <a:gd name="connsiteX64" fmla="*/ 271520 w 516735"/>
                <a:gd name="connsiteY64" fmla="*/ 689138 h 788699"/>
                <a:gd name="connsiteX65" fmla="*/ 306876 w 516735"/>
                <a:gd name="connsiteY65" fmla="*/ 664661 h 788699"/>
                <a:gd name="connsiteX66" fmla="*/ 331353 w 516735"/>
                <a:gd name="connsiteY66" fmla="*/ 602109 h 788699"/>
                <a:gd name="connsiteX67" fmla="*/ 336792 w 516735"/>
                <a:gd name="connsiteY67" fmla="*/ 544997 h 788699"/>
                <a:gd name="connsiteX68" fmla="*/ 336792 w 516735"/>
                <a:gd name="connsiteY68" fmla="*/ 498762 h 788699"/>
                <a:gd name="connsiteX69" fmla="*/ 336792 w 516735"/>
                <a:gd name="connsiteY69" fmla="*/ 490603 h 788699"/>
                <a:gd name="connsiteX70" fmla="*/ 320474 w 516735"/>
                <a:gd name="connsiteY70" fmla="*/ 477005 h 788699"/>
                <a:gd name="connsiteX71" fmla="*/ 282399 w 516735"/>
                <a:gd name="connsiteY71" fmla="*/ 479725 h 788699"/>
                <a:gd name="connsiteX72" fmla="*/ 252483 w 516735"/>
                <a:gd name="connsiteY72" fmla="*/ 474286 h 788699"/>
                <a:gd name="connsiteX73" fmla="*/ 247044 w 516735"/>
                <a:gd name="connsiteY73" fmla="*/ 466126 h 788699"/>
                <a:gd name="connsiteX74" fmla="*/ 249763 w 516735"/>
                <a:gd name="connsiteY74" fmla="*/ 457968 h 788699"/>
                <a:gd name="connsiteX75" fmla="*/ 268801 w 516735"/>
                <a:gd name="connsiteY75" fmla="*/ 447089 h 788699"/>
                <a:gd name="connsiteX76" fmla="*/ 312315 w 516735"/>
                <a:gd name="connsiteY76" fmla="*/ 436210 h 788699"/>
                <a:gd name="connsiteX77" fmla="*/ 353110 w 516735"/>
                <a:gd name="connsiteY77" fmla="*/ 430771 h 788699"/>
                <a:gd name="connsiteX78" fmla="*/ 385746 w 516735"/>
                <a:gd name="connsiteY78" fmla="*/ 430771 h 788699"/>
                <a:gd name="connsiteX79" fmla="*/ 437420 w 516735"/>
                <a:gd name="connsiteY79" fmla="*/ 428051 h 788699"/>
                <a:gd name="connsiteX80" fmla="*/ 464616 w 516735"/>
                <a:gd name="connsiteY80" fmla="*/ 436210 h 78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516735" h="788699">
                  <a:moveTo>
                    <a:pt x="464616" y="436210"/>
                  </a:moveTo>
                  <a:cubicBezTo>
                    <a:pt x="464616" y="447089"/>
                    <a:pt x="453738" y="452528"/>
                    <a:pt x="445578" y="455248"/>
                  </a:cubicBezTo>
                  <a:cubicBezTo>
                    <a:pt x="434700" y="460687"/>
                    <a:pt x="415662" y="463407"/>
                    <a:pt x="404783" y="466126"/>
                  </a:cubicBezTo>
                  <a:cubicBezTo>
                    <a:pt x="393905" y="466126"/>
                    <a:pt x="385746" y="468846"/>
                    <a:pt x="385746" y="479725"/>
                  </a:cubicBezTo>
                  <a:cubicBezTo>
                    <a:pt x="385746" y="487884"/>
                    <a:pt x="388466" y="506921"/>
                    <a:pt x="388466" y="512361"/>
                  </a:cubicBezTo>
                  <a:cubicBezTo>
                    <a:pt x="388466" y="515080"/>
                    <a:pt x="388466" y="539557"/>
                    <a:pt x="388466" y="544997"/>
                  </a:cubicBezTo>
                  <a:cubicBezTo>
                    <a:pt x="388466" y="550436"/>
                    <a:pt x="388466" y="558595"/>
                    <a:pt x="388466" y="566754"/>
                  </a:cubicBezTo>
                  <a:cubicBezTo>
                    <a:pt x="388466" y="591231"/>
                    <a:pt x="388466" y="621147"/>
                    <a:pt x="391185" y="632026"/>
                  </a:cubicBezTo>
                  <a:cubicBezTo>
                    <a:pt x="393905" y="653783"/>
                    <a:pt x="393905" y="661942"/>
                    <a:pt x="393905" y="683699"/>
                  </a:cubicBezTo>
                  <a:cubicBezTo>
                    <a:pt x="393905" y="694578"/>
                    <a:pt x="393905" y="724494"/>
                    <a:pt x="377587" y="724494"/>
                  </a:cubicBezTo>
                  <a:cubicBezTo>
                    <a:pt x="369428" y="724494"/>
                    <a:pt x="366708" y="721774"/>
                    <a:pt x="361269" y="719054"/>
                  </a:cubicBezTo>
                  <a:cubicBezTo>
                    <a:pt x="355830" y="716335"/>
                    <a:pt x="353110" y="708176"/>
                    <a:pt x="353110" y="702737"/>
                  </a:cubicBezTo>
                  <a:cubicBezTo>
                    <a:pt x="350390" y="694578"/>
                    <a:pt x="350390" y="689138"/>
                    <a:pt x="350390" y="686419"/>
                  </a:cubicBezTo>
                  <a:cubicBezTo>
                    <a:pt x="350390" y="678260"/>
                    <a:pt x="353110" y="672820"/>
                    <a:pt x="353110" y="659222"/>
                  </a:cubicBezTo>
                  <a:lnTo>
                    <a:pt x="353110" y="656502"/>
                  </a:lnTo>
                  <a:cubicBezTo>
                    <a:pt x="347671" y="675540"/>
                    <a:pt x="334073" y="694578"/>
                    <a:pt x="317754" y="708176"/>
                  </a:cubicBezTo>
                  <a:cubicBezTo>
                    <a:pt x="293278" y="727214"/>
                    <a:pt x="274240" y="735372"/>
                    <a:pt x="241604" y="735372"/>
                  </a:cubicBezTo>
                  <a:cubicBezTo>
                    <a:pt x="222566" y="735372"/>
                    <a:pt x="203529" y="732653"/>
                    <a:pt x="187211" y="727214"/>
                  </a:cubicBezTo>
                  <a:cubicBezTo>
                    <a:pt x="165454" y="719054"/>
                    <a:pt x="149136" y="708176"/>
                    <a:pt x="135537" y="694578"/>
                  </a:cubicBezTo>
                  <a:cubicBezTo>
                    <a:pt x="113780" y="672820"/>
                    <a:pt x="100182" y="648343"/>
                    <a:pt x="86583" y="621147"/>
                  </a:cubicBezTo>
                  <a:cubicBezTo>
                    <a:pt x="75705" y="599390"/>
                    <a:pt x="70266" y="580352"/>
                    <a:pt x="67546" y="555875"/>
                  </a:cubicBezTo>
                  <a:cubicBezTo>
                    <a:pt x="64826" y="539557"/>
                    <a:pt x="62107" y="525959"/>
                    <a:pt x="59387" y="509641"/>
                  </a:cubicBezTo>
                  <a:cubicBezTo>
                    <a:pt x="56667" y="493323"/>
                    <a:pt x="59387" y="485164"/>
                    <a:pt x="59387" y="468846"/>
                  </a:cubicBezTo>
                  <a:cubicBezTo>
                    <a:pt x="59387" y="414453"/>
                    <a:pt x="72985" y="362780"/>
                    <a:pt x="86583" y="302947"/>
                  </a:cubicBezTo>
                  <a:cubicBezTo>
                    <a:pt x="92023" y="275751"/>
                    <a:pt x="100182" y="248554"/>
                    <a:pt x="108341" y="224077"/>
                  </a:cubicBezTo>
                  <a:cubicBezTo>
                    <a:pt x="116500" y="196881"/>
                    <a:pt x="130098" y="169684"/>
                    <a:pt x="146416" y="145207"/>
                  </a:cubicBezTo>
                  <a:cubicBezTo>
                    <a:pt x="160014" y="123450"/>
                    <a:pt x="176332" y="101693"/>
                    <a:pt x="198090" y="85375"/>
                  </a:cubicBezTo>
                  <a:cubicBezTo>
                    <a:pt x="206249" y="77216"/>
                    <a:pt x="217127" y="71776"/>
                    <a:pt x="228006" y="69057"/>
                  </a:cubicBezTo>
                  <a:cubicBezTo>
                    <a:pt x="241604" y="63618"/>
                    <a:pt x="255202" y="58178"/>
                    <a:pt x="268801" y="58178"/>
                  </a:cubicBezTo>
                  <a:cubicBezTo>
                    <a:pt x="271520" y="58178"/>
                    <a:pt x="274240" y="58178"/>
                    <a:pt x="274240" y="58178"/>
                  </a:cubicBezTo>
                  <a:cubicBezTo>
                    <a:pt x="279679" y="58178"/>
                    <a:pt x="285119" y="58178"/>
                    <a:pt x="295997" y="60898"/>
                  </a:cubicBezTo>
                  <a:cubicBezTo>
                    <a:pt x="309595" y="63618"/>
                    <a:pt x="320474" y="66337"/>
                    <a:pt x="331353" y="71776"/>
                  </a:cubicBezTo>
                  <a:cubicBezTo>
                    <a:pt x="339512" y="77216"/>
                    <a:pt x="347671" y="85375"/>
                    <a:pt x="350390" y="93534"/>
                  </a:cubicBezTo>
                  <a:cubicBezTo>
                    <a:pt x="350390" y="88095"/>
                    <a:pt x="353110" y="79936"/>
                    <a:pt x="353110" y="74496"/>
                  </a:cubicBezTo>
                  <a:cubicBezTo>
                    <a:pt x="355830" y="71776"/>
                    <a:pt x="355830" y="69057"/>
                    <a:pt x="358549" y="63618"/>
                  </a:cubicBezTo>
                  <a:cubicBezTo>
                    <a:pt x="361269" y="60898"/>
                    <a:pt x="363989" y="58178"/>
                    <a:pt x="366708" y="58178"/>
                  </a:cubicBezTo>
                  <a:cubicBezTo>
                    <a:pt x="369428" y="58178"/>
                    <a:pt x="372148" y="60898"/>
                    <a:pt x="374867" y="63618"/>
                  </a:cubicBezTo>
                  <a:cubicBezTo>
                    <a:pt x="377587" y="69057"/>
                    <a:pt x="380307" y="77216"/>
                    <a:pt x="383027" y="82655"/>
                  </a:cubicBezTo>
                  <a:cubicBezTo>
                    <a:pt x="383027" y="90814"/>
                    <a:pt x="385746" y="107132"/>
                    <a:pt x="385746" y="126170"/>
                  </a:cubicBezTo>
                  <a:cubicBezTo>
                    <a:pt x="385746" y="150647"/>
                    <a:pt x="385746" y="177843"/>
                    <a:pt x="388466" y="186002"/>
                  </a:cubicBezTo>
                  <a:cubicBezTo>
                    <a:pt x="391185" y="207759"/>
                    <a:pt x="391185" y="215918"/>
                    <a:pt x="391185" y="237676"/>
                  </a:cubicBezTo>
                  <a:cubicBezTo>
                    <a:pt x="391185" y="248554"/>
                    <a:pt x="391185" y="278470"/>
                    <a:pt x="374867" y="278470"/>
                  </a:cubicBezTo>
                  <a:cubicBezTo>
                    <a:pt x="366708" y="278470"/>
                    <a:pt x="363989" y="275751"/>
                    <a:pt x="358549" y="273031"/>
                  </a:cubicBezTo>
                  <a:cubicBezTo>
                    <a:pt x="353110" y="270311"/>
                    <a:pt x="350390" y="262152"/>
                    <a:pt x="350390" y="256713"/>
                  </a:cubicBezTo>
                  <a:cubicBezTo>
                    <a:pt x="350390" y="251274"/>
                    <a:pt x="347671" y="245834"/>
                    <a:pt x="347671" y="240395"/>
                  </a:cubicBezTo>
                  <a:cubicBezTo>
                    <a:pt x="347671" y="232236"/>
                    <a:pt x="347671" y="224077"/>
                    <a:pt x="347671" y="213199"/>
                  </a:cubicBezTo>
                  <a:cubicBezTo>
                    <a:pt x="347671" y="207759"/>
                    <a:pt x="347671" y="199600"/>
                    <a:pt x="344951" y="194161"/>
                  </a:cubicBezTo>
                  <a:cubicBezTo>
                    <a:pt x="342232" y="180563"/>
                    <a:pt x="342232" y="164245"/>
                    <a:pt x="339512" y="150647"/>
                  </a:cubicBezTo>
                  <a:cubicBezTo>
                    <a:pt x="336792" y="137048"/>
                    <a:pt x="331353" y="123450"/>
                    <a:pt x="323194" y="112571"/>
                  </a:cubicBezTo>
                  <a:cubicBezTo>
                    <a:pt x="317754" y="104412"/>
                    <a:pt x="304156" y="101693"/>
                    <a:pt x="293278" y="101693"/>
                  </a:cubicBezTo>
                  <a:cubicBezTo>
                    <a:pt x="279679" y="101693"/>
                    <a:pt x="271520" y="109852"/>
                    <a:pt x="263361" y="120730"/>
                  </a:cubicBezTo>
                  <a:cubicBezTo>
                    <a:pt x="257922" y="131609"/>
                    <a:pt x="247044" y="139768"/>
                    <a:pt x="241604" y="153366"/>
                  </a:cubicBezTo>
                  <a:cubicBezTo>
                    <a:pt x="236165" y="166964"/>
                    <a:pt x="233445" y="180563"/>
                    <a:pt x="233445" y="194161"/>
                  </a:cubicBezTo>
                  <a:cubicBezTo>
                    <a:pt x="233445" y="207759"/>
                    <a:pt x="230725" y="218638"/>
                    <a:pt x="225286" y="232236"/>
                  </a:cubicBezTo>
                  <a:cubicBezTo>
                    <a:pt x="219847" y="245834"/>
                    <a:pt x="219847" y="262152"/>
                    <a:pt x="217127" y="275751"/>
                  </a:cubicBezTo>
                  <a:cubicBezTo>
                    <a:pt x="214407" y="289349"/>
                    <a:pt x="214407" y="302947"/>
                    <a:pt x="211688" y="316545"/>
                  </a:cubicBezTo>
                  <a:cubicBezTo>
                    <a:pt x="211688" y="330144"/>
                    <a:pt x="206249" y="341022"/>
                    <a:pt x="206249" y="354621"/>
                  </a:cubicBezTo>
                  <a:cubicBezTo>
                    <a:pt x="203529" y="368219"/>
                    <a:pt x="203529" y="381817"/>
                    <a:pt x="200809" y="398135"/>
                  </a:cubicBezTo>
                  <a:cubicBezTo>
                    <a:pt x="198090" y="411733"/>
                    <a:pt x="198090" y="425332"/>
                    <a:pt x="195370" y="438930"/>
                  </a:cubicBezTo>
                  <a:cubicBezTo>
                    <a:pt x="195370" y="449809"/>
                    <a:pt x="192650" y="463407"/>
                    <a:pt x="192650" y="474286"/>
                  </a:cubicBezTo>
                  <a:cubicBezTo>
                    <a:pt x="192650" y="490603"/>
                    <a:pt x="195370" y="509641"/>
                    <a:pt x="195370" y="525959"/>
                  </a:cubicBezTo>
                  <a:cubicBezTo>
                    <a:pt x="195370" y="550436"/>
                    <a:pt x="203529" y="572193"/>
                    <a:pt x="208968" y="596670"/>
                  </a:cubicBezTo>
                  <a:cubicBezTo>
                    <a:pt x="211688" y="604829"/>
                    <a:pt x="211688" y="615708"/>
                    <a:pt x="214407" y="623867"/>
                  </a:cubicBezTo>
                  <a:cubicBezTo>
                    <a:pt x="217127" y="634745"/>
                    <a:pt x="222566" y="645624"/>
                    <a:pt x="228006" y="656502"/>
                  </a:cubicBezTo>
                  <a:cubicBezTo>
                    <a:pt x="236165" y="670101"/>
                    <a:pt x="252483" y="689138"/>
                    <a:pt x="271520" y="689138"/>
                  </a:cubicBezTo>
                  <a:cubicBezTo>
                    <a:pt x="287838" y="689138"/>
                    <a:pt x="298717" y="675540"/>
                    <a:pt x="306876" y="664661"/>
                  </a:cubicBezTo>
                  <a:cubicBezTo>
                    <a:pt x="320474" y="645624"/>
                    <a:pt x="325914" y="623867"/>
                    <a:pt x="331353" y="602109"/>
                  </a:cubicBezTo>
                  <a:cubicBezTo>
                    <a:pt x="334073" y="583072"/>
                    <a:pt x="336792" y="564034"/>
                    <a:pt x="336792" y="544997"/>
                  </a:cubicBezTo>
                  <a:cubicBezTo>
                    <a:pt x="336792" y="531398"/>
                    <a:pt x="336792" y="512361"/>
                    <a:pt x="336792" y="498762"/>
                  </a:cubicBezTo>
                  <a:cubicBezTo>
                    <a:pt x="336792" y="496043"/>
                    <a:pt x="336792" y="493323"/>
                    <a:pt x="336792" y="490603"/>
                  </a:cubicBezTo>
                  <a:cubicBezTo>
                    <a:pt x="336792" y="479725"/>
                    <a:pt x="336792" y="477005"/>
                    <a:pt x="320474" y="477005"/>
                  </a:cubicBezTo>
                  <a:cubicBezTo>
                    <a:pt x="309595" y="477005"/>
                    <a:pt x="295997" y="479725"/>
                    <a:pt x="282399" y="479725"/>
                  </a:cubicBezTo>
                  <a:cubicBezTo>
                    <a:pt x="271520" y="479725"/>
                    <a:pt x="260642" y="479725"/>
                    <a:pt x="252483" y="474286"/>
                  </a:cubicBezTo>
                  <a:cubicBezTo>
                    <a:pt x="249763" y="471566"/>
                    <a:pt x="247044" y="468846"/>
                    <a:pt x="247044" y="466126"/>
                  </a:cubicBezTo>
                  <a:cubicBezTo>
                    <a:pt x="247044" y="463407"/>
                    <a:pt x="247044" y="460687"/>
                    <a:pt x="249763" y="457968"/>
                  </a:cubicBezTo>
                  <a:cubicBezTo>
                    <a:pt x="255202" y="452528"/>
                    <a:pt x="260642" y="449809"/>
                    <a:pt x="268801" y="447089"/>
                  </a:cubicBezTo>
                  <a:cubicBezTo>
                    <a:pt x="282399" y="441650"/>
                    <a:pt x="295997" y="438930"/>
                    <a:pt x="312315" y="436210"/>
                  </a:cubicBezTo>
                  <a:cubicBezTo>
                    <a:pt x="325914" y="433491"/>
                    <a:pt x="339512" y="433491"/>
                    <a:pt x="353110" y="430771"/>
                  </a:cubicBezTo>
                  <a:cubicBezTo>
                    <a:pt x="363989" y="430771"/>
                    <a:pt x="374867" y="430771"/>
                    <a:pt x="385746" y="430771"/>
                  </a:cubicBezTo>
                  <a:cubicBezTo>
                    <a:pt x="402064" y="430771"/>
                    <a:pt x="426541" y="428051"/>
                    <a:pt x="437420" y="428051"/>
                  </a:cubicBezTo>
                  <a:cubicBezTo>
                    <a:pt x="451018" y="422612"/>
                    <a:pt x="464616" y="425332"/>
                    <a:pt x="464616" y="436210"/>
                  </a:cubicBezTo>
                </a:path>
              </a:pathLst>
            </a:custGeom>
            <a:grpFill/>
            <a:ln w="27168" cap="flat">
              <a:noFill/>
              <a:prstDash val="solid"/>
              <a:miter/>
            </a:ln>
          </p:spPr>
          <p:txBody>
            <a:bodyPr rtlCol="0" anchor="ctr"/>
            <a:lstStyle/>
            <a:p>
              <a:endParaRPr/>
            </a:p>
          </p:txBody>
        </p:sp>
        <p:sp>
          <p:nvSpPr>
            <p:cNvPr id="52" name="Freeform: Shape 51">
              <a:extLst>
                <a:ext uri="{FF2B5EF4-FFF2-40B4-BE49-F238E27FC236}">
                  <a16:creationId xmlns:a16="http://schemas.microsoft.com/office/drawing/2014/main" id="{B88832EF-632C-43A0-AFE1-06D043A20CAF}"/>
                </a:ext>
              </a:extLst>
            </p:cNvPr>
            <p:cNvSpPr/>
            <p:nvPr/>
          </p:nvSpPr>
          <p:spPr>
            <a:xfrm>
              <a:off x="9053923" y="4178559"/>
              <a:ext cx="625521" cy="788700"/>
            </a:xfrm>
            <a:custGeom>
              <a:avLst/>
              <a:gdLst>
                <a:gd name="connsiteX0" fmla="*/ 536838 w 625521"/>
                <a:gd name="connsiteY0" fmla="*/ 680979 h 788699"/>
                <a:gd name="connsiteX1" fmla="*/ 574913 w 625521"/>
                <a:gd name="connsiteY1" fmla="*/ 697297 h 788699"/>
                <a:gd name="connsiteX2" fmla="*/ 566755 w 625521"/>
                <a:gd name="connsiteY2" fmla="*/ 713615 h 788699"/>
                <a:gd name="connsiteX3" fmla="*/ 550437 w 625521"/>
                <a:gd name="connsiteY3" fmla="*/ 721774 h 788699"/>
                <a:gd name="connsiteX4" fmla="*/ 528680 w 625521"/>
                <a:gd name="connsiteY4" fmla="*/ 724494 h 788699"/>
                <a:gd name="connsiteX5" fmla="*/ 417174 w 625521"/>
                <a:gd name="connsiteY5" fmla="*/ 724494 h 788699"/>
                <a:gd name="connsiteX6" fmla="*/ 398136 w 625521"/>
                <a:gd name="connsiteY6" fmla="*/ 724494 h 788699"/>
                <a:gd name="connsiteX7" fmla="*/ 373659 w 625521"/>
                <a:gd name="connsiteY7" fmla="*/ 724494 h 788699"/>
                <a:gd name="connsiteX8" fmla="*/ 346462 w 625521"/>
                <a:gd name="connsiteY8" fmla="*/ 719054 h 788699"/>
                <a:gd name="connsiteX9" fmla="*/ 330144 w 625521"/>
                <a:gd name="connsiteY9" fmla="*/ 702737 h 788699"/>
                <a:gd name="connsiteX10" fmla="*/ 335584 w 625521"/>
                <a:gd name="connsiteY10" fmla="*/ 694578 h 788699"/>
                <a:gd name="connsiteX11" fmla="*/ 357341 w 625521"/>
                <a:gd name="connsiteY11" fmla="*/ 686419 h 788699"/>
                <a:gd name="connsiteX12" fmla="*/ 395416 w 625521"/>
                <a:gd name="connsiteY12" fmla="*/ 680979 h 788699"/>
                <a:gd name="connsiteX13" fmla="*/ 381817 w 625521"/>
                <a:gd name="connsiteY13" fmla="*/ 656502 h 788699"/>
                <a:gd name="connsiteX14" fmla="*/ 379098 w 625521"/>
                <a:gd name="connsiteY14" fmla="*/ 585791 h 788699"/>
                <a:gd name="connsiteX15" fmla="*/ 379098 w 625521"/>
                <a:gd name="connsiteY15" fmla="*/ 517800 h 788699"/>
                <a:gd name="connsiteX16" fmla="*/ 379098 w 625521"/>
                <a:gd name="connsiteY16" fmla="*/ 474286 h 788699"/>
                <a:gd name="connsiteX17" fmla="*/ 379098 w 625521"/>
                <a:gd name="connsiteY17" fmla="*/ 430771 h 788699"/>
                <a:gd name="connsiteX18" fmla="*/ 381817 w 625521"/>
                <a:gd name="connsiteY18" fmla="*/ 411733 h 788699"/>
                <a:gd name="connsiteX19" fmla="*/ 379098 w 625521"/>
                <a:gd name="connsiteY19" fmla="*/ 400855 h 788699"/>
                <a:gd name="connsiteX20" fmla="*/ 370939 w 625521"/>
                <a:gd name="connsiteY20" fmla="*/ 398135 h 788699"/>
                <a:gd name="connsiteX21" fmla="*/ 338304 w 625521"/>
                <a:gd name="connsiteY21" fmla="*/ 400855 h 788699"/>
                <a:gd name="connsiteX22" fmla="*/ 289349 w 625521"/>
                <a:gd name="connsiteY22" fmla="*/ 403575 h 788699"/>
                <a:gd name="connsiteX23" fmla="*/ 264872 w 625521"/>
                <a:gd name="connsiteY23" fmla="*/ 400855 h 788699"/>
                <a:gd name="connsiteX24" fmla="*/ 259433 w 625521"/>
                <a:gd name="connsiteY24" fmla="*/ 406294 h 788699"/>
                <a:gd name="connsiteX25" fmla="*/ 259433 w 625521"/>
                <a:gd name="connsiteY25" fmla="*/ 425332 h 788699"/>
                <a:gd name="connsiteX26" fmla="*/ 259433 w 625521"/>
                <a:gd name="connsiteY26" fmla="*/ 449809 h 788699"/>
                <a:gd name="connsiteX27" fmla="*/ 259433 w 625521"/>
                <a:gd name="connsiteY27" fmla="*/ 471566 h 788699"/>
                <a:gd name="connsiteX28" fmla="*/ 259433 w 625521"/>
                <a:gd name="connsiteY28" fmla="*/ 504202 h 788699"/>
                <a:gd name="connsiteX29" fmla="*/ 259433 w 625521"/>
                <a:gd name="connsiteY29" fmla="*/ 509641 h 788699"/>
                <a:gd name="connsiteX30" fmla="*/ 256714 w 625521"/>
                <a:gd name="connsiteY30" fmla="*/ 542277 h 788699"/>
                <a:gd name="connsiteX31" fmla="*/ 256714 w 625521"/>
                <a:gd name="connsiteY31" fmla="*/ 577632 h 788699"/>
                <a:gd name="connsiteX32" fmla="*/ 256714 w 625521"/>
                <a:gd name="connsiteY32" fmla="*/ 612988 h 788699"/>
                <a:gd name="connsiteX33" fmla="*/ 253994 w 625521"/>
                <a:gd name="connsiteY33" fmla="*/ 656502 h 788699"/>
                <a:gd name="connsiteX34" fmla="*/ 256714 w 625521"/>
                <a:gd name="connsiteY34" fmla="*/ 678260 h 788699"/>
                <a:gd name="connsiteX35" fmla="*/ 286629 w 625521"/>
                <a:gd name="connsiteY35" fmla="*/ 694578 h 788699"/>
                <a:gd name="connsiteX36" fmla="*/ 281191 w 625521"/>
                <a:gd name="connsiteY36" fmla="*/ 710895 h 788699"/>
                <a:gd name="connsiteX37" fmla="*/ 264872 w 625521"/>
                <a:gd name="connsiteY37" fmla="*/ 719054 h 788699"/>
                <a:gd name="connsiteX38" fmla="*/ 243116 w 625521"/>
                <a:gd name="connsiteY38" fmla="*/ 721774 h 788699"/>
                <a:gd name="connsiteX39" fmla="*/ 243116 w 625521"/>
                <a:gd name="connsiteY39" fmla="*/ 721774 h 788699"/>
                <a:gd name="connsiteX40" fmla="*/ 232236 w 625521"/>
                <a:gd name="connsiteY40" fmla="*/ 727214 h 788699"/>
                <a:gd name="connsiteX41" fmla="*/ 224078 w 625521"/>
                <a:gd name="connsiteY41" fmla="*/ 735372 h 788699"/>
                <a:gd name="connsiteX42" fmla="*/ 213199 w 625521"/>
                <a:gd name="connsiteY42" fmla="*/ 738092 h 788699"/>
                <a:gd name="connsiteX43" fmla="*/ 183283 w 625521"/>
                <a:gd name="connsiteY43" fmla="*/ 727214 h 788699"/>
                <a:gd name="connsiteX44" fmla="*/ 175124 w 625521"/>
                <a:gd name="connsiteY44" fmla="*/ 719054 h 788699"/>
                <a:gd name="connsiteX45" fmla="*/ 145208 w 625521"/>
                <a:gd name="connsiteY45" fmla="*/ 719054 h 788699"/>
                <a:gd name="connsiteX46" fmla="*/ 126170 w 625521"/>
                <a:gd name="connsiteY46" fmla="*/ 719054 h 788699"/>
                <a:gd name="connsiteX47" fmla="*/ 101693 w 625521"/>
                <a:gd name="connsiteY47" fmla="*/ 719054 h 788699"/>
                <a:gd name="connsiteX48" fmla="*/ 74496 w 625521"/>
                <a:gd name="connsiteY48" fmla="*/ 713615 h 788699"/>
                <a:gd name="connsiteX49" fmla="*/ 58178 w 625521"/>
                <a:gd name="connsiteY49" fmla="*/ 697297 h 788699"/>
                <a:gd name="connsiteX50" fmla="*/ 63618 w 625521"/>
                <a:gd name="connsiteY50" fmla="*/ 689138 h 788699"/>
                <a:gd name="connsiteX51" fmla="*/ 85375 w 625521"/>
                <a:gd name="connsiteY51" fmla="*/ 680979 h 788699"/>
                <a:gd name="connsiteX52" fmla="*/ 131609 w 625521"/>
                <a:gd name="connsiteY52" fmla="*/ 675540 h 788699"/>
                <a:gd name="connsiteX53" fmla="*/ 131609 w 625521"/>
                <a:gd name="connsiteY53" fmla="*/ 667381 h 788699"/>
                <a:gd name="connsiteX54" fmla="*/ 131609 w 625521"/>
                <a:gd name="connsiteY54" fmla="*/ 651063 h 788699"/>
                <a:gd name="connsiteX55" fmla="*/ 131609 w 625521"/>
                <a:gd name="connsiteY55" fmla="*/ 618427 h 788699"/>
                <a:gd name="connsiteX56" fmla="*/ 131609 w 625521"/>
                <a:gd name="connsiteY56" fmla="*/ 580352 h 788699"/>
                <a:gd name="connsiteX57" fmla="*/ 131609 w 625521"/>
                <a:gd name="connsiteY57" fmla="*/ 531398 h 788699"/>
                <a:gd name="connsiteX58" fmla="*/ 131609 w 625521"/>
                <a:gd name="connsiteY58" fmla="*/ 466126 h 788699"/>
                <a:gd name="connsiteX59" fmla="*/ 131609 w 625521"/>
                <a:gd name="connsiteY59" fmla="*/ 422612 h 788699"/>
                <a:gd name="connsiteX60" fmla="*/ 131609 w 625521"/>
                <a:gd name="connsiteY60" fmla="*/ 411733 h 788699"/>
                <a:gd name="connsiteX61" fmla="*/ 131609 w 625521"/>
                <a:gd name="connsiteY61" fmla="*/ 398135 h 788699"/>
                <a:gd name="connsiteX62" fmla="*/ 126170 w 625521"/>
                <a:gd name="connsiteY62" fmla="*/ 389976 h 788699"/>
                <a:gd name="connsiteX63" fmla="*/ 101693 w 625521"/>
                <a:gd name="connsiteY63" fmla="*/ 387257 h 788699"/>
                <a:gd name="connsiteX64" fmla="*/ 77216 w 625521"/>
                <a:gd name="connsiteY64" fmla="*/ 376378 h 788699"/>
                <a:gd name="connsiteX65" fmla="*/ 82655 w 625521"/>
                <a:gd name="connsiteY65" fmla="*/ 368219 h 788699"/>
                <a:gd name="connsiteX66" fmla="*/ 98973 w 625521"/>
                <a:gd name="connsiteY66" fmla="*/ 360060 h 788699"/>
                <a:gd name="connsiteX67" fmla="*/ 118011 w 625521"/>
                <a:gd name="connsiteY67" fmla="*/ 357340 h 788699"/>
                <a:gd name="connsiteX68" fmla="*/ 131609 w 625521"/>
                <a:gd name="connsiteY68" fmla="*/ 351901 h 788699"/>
                <a:gd name="connsiteX69" fmla="*/ 131609 w 625521"/>
                <a:gd name="connsiteY69" fmla="*/ 343742 h 788699"/>
                <a:gd name="connsiteX70" fmla="*/ 131609 w 625521"/>
                <a:gd name="connsiteY70" fmla="*/ 270311 h 788699"/>
                <a:gd name="connsiteX71" fmla="*/ 137048 w 625521"/>
                <a:gd name="connsiteY71" fmla="*/ 145207 h 788699"/>
                <a:gd name="connsiteX72" fmla="*/ 139768 w 625521"/>
                <a:gd name="connsiteY72" fmla="*/ 123450 h 788699"/>
                <a:gd name="connsiteX73" fmla="*/ 123450 w 625521"/>
                <a:gd name="connsiteY73" fmla="*/ 123450 h 788699"/>
                <a:gd name="connsiteX74" fmla="*/ 118011 w 625521"/>
                <a:gd name="connsiteY74" fmla="*/ 123450 h 788699"/>
                <a:gd name="connsiteX75" fmla="*/ 101693 w 625521"/>
                <a:gd name="connsiteY75" fmla="*/ 123450 h 788699"/>
                <a:gd name="connsiteX76" fmla="*/ 74496 w 625521"/>
                <a:gd name="connsiteY76" fmla="*/ 118011 h 788699"/>
                <a:gd name="connsiteX77" fmla="*/ 58178 w 625521"/>
                <a:gd name="connsiteY77" fmla="*/ 101693 h 788699"/>
                <a:gd name="connsiteX78" fmla="*/ 63618 w 625521"/>
                <a:gd name="connsiteY78" fmla="*/ 93534 h 788699"/>
                <a:gd name="connsiteX79" fmla="*/ 85375 w 625521"/>
                <a:gd name="connsiteY79" fmla="*/ 85375 h 788699"/>
                <a:gd name="connsiteX80" fmla="*/ 137048 w 625521"/>
                <a:gd name="connsiteY80" fmla="*/ 82655 h 788699"/>
                <a:gd name="connsiteX81" fmla="*/ 147927 w 625521"/>
                <a:gd name="connsiteY81" fmla="*/ 82655 h 788699"/>
                <a:gd name="connsiteX82" fmla="*/ 186003 w 625521"/>
                <a:gd name="connsiteY82" fmla="*/ 58178 h 788699"/>
                <a:gd name="connsiteX83" fmla="*/ 226797 w 625521"/>
                <a:gd name="connsiteY83" fmla="*/ 79936 h 788699"/>
                <a:gd name="connsiteX84" fmla="*/ 253994 w 625521"/>
                <a:gd name="connsiteY84" fmla="*/ 79936 h 788699"/>
                <a:gd name="connsiteX85" fmla="*/ 294789 w 625521"/>
                <a:gd name="connsiteY85" fmla="*/ 96253 h 788699"/>
                <a:gd name="connsiteX86" fmla="*/ 283910 w 625521"/>
                <a:gd name="connsiteY86" fmla="*/ 112571 h 788699"/>
                <a:gd name="connsiteX87" fmla="*/ 267592 w 625521"/>
                <a:gd name="connsiteY87" fmla="*/ 120730 h 788699"/>
                <a:gd name="connsiteX88" fmla="*/ 245835 w 625521"/>
                <a:gd name="connsiteY88" fmla="*/ 123450 h 788699"/>
                <a:gd name="connsiteX89" fmla="*/ 237676 w 625521"/>
                <a:gd name="connsiteY89" fmla="*/ 123450 h 788699"/>
                <a:gd name="connsiteX90" fmla="*/ 240396 w 625521"/>
                <a:gd name="connsiteY90" fmla="*/ 128889 h 788699"/>
                <a:gd name="connsiteX91" fmla="*/ 251274 w 625521"/>
                <a:gd name="connsiteY91" fmla="*/ 177843 h 788699"/>
                <a:gd name="connsiteX92" fmla="*/ 256714 w 625521"/>
                <a:gd name="connsiteY92" fmla="*/ 226797 h 788699"/>
                <a:gd name="connsiteX93" fmla="*/ 262153 w 625521"/>
                <a:gd name="connsiteY93" fmla="*/ 273031 h 788699"/>
                <a:gd name="connsiteX94" fmla="*/ 262153 w 625521"/>
                <a:gd name="connsiteY94" fmla="*/ 289349 h 788699"/>
                <a:gd name="connsiteX95" fmla="*/ 262153 w 625521"/>
                <a:gd name="connsiteY95" fmla="*/ 297508 h 788699"/>
                <a:gd name="connsiteX96" fmla="*/ 264872 w 625521"/>
                <a:gd name="connsiteY96" fmla="*/ 321985 h 788699"/>
                <a:gd name="connsiteX97" fmla="*/ 270312 w 625521"/>
                <a:gd name="connsiteY97" fmla="*/ 335583 h 788699"/>
                <a:gd name="connsiteX98" fmla="*/ 270312 w 625521"/>
                <a:gd name="connsiteY98" fmla="*/ 338303 h 788699"/>
                <a:gd name="connsiteX99" fmla="*/ 270312 w 625521"/>
                <a:gd name="connsiteY99" fmla="*/ 346462 h 788699"/>
                <a:gd name="connsiteX100" fmla="*/ 278471 w 625521"/>
                <a:gd name="connsiteY100" fmla="*/ 354621 h 788699"/>
                <a:gd name="connsiteX101" fmla="*/ 338304 w 625521"/>
                <a:gd name="connsiteY101" fmla="*/ 349181 h 788699"/>
                <a:gd name="connsiteX102" fmla="*/ 365500 w 625521"/>
                <a:gd name="connsiteY102" fmla="*/ 349181 h 788699"/>
                <a:gd name="connsiteX103" fmla="*/ 381817 w 625521"/>
                <a:gd name="connsiteY103" fmla="*/ 349181 h 788699"/>
                <a:gd name="connsiteX104" fmla="*/ 392697 w 625521"/>
                <a:gd name="connsiteY104" fmla="*/ 338303 h 788699"/>
                <a:gd name="connsiteX105" fmla="*/ 389977 w 625521"/>
                <a:gd name="connsiteY105" fmla="*/ 313826 h 788699"/>
                <a:gd name="connsiteX106" fmla="*/ 392697 w 625521"/>
                <a:gd name="connsiteY106" fmla="*/ 262152 h 788699"/>
                <a:gd name="connsiteX107" fmla="*/ 395416 w 625521"/>
                <a:gd name="connsiteY107" fmla="*/ 224077 h 788699"/>
                <a:gd name="connsiteX108" fmla="*/ 398136 w 625521"/>
                <a:gd name="connsiteY108" fmla="*/ 177843 h 788699"/>
                <a:gd name="connsiteX109" fmla="*/ 395416 w 625521"/>
                <a:gd name="connsiteY109" fmla="*/ 153366 h 788699"/>
                <a:gd name="connsiteX110" fmla="*/ 395416 w 625521"/>
                <a:gd name="connsiteY110" fmla="*/ 137048 h 788699"/>
                <a:gd name="connsiteX111" fmla="*/ 379098 w 625521"/>
                <a:gd name="connsiteY111" fmla="*/ 137048 h 788699"/>
                <a:gd name="connsiteX112" fmla="*/ 351902 w 625521"/>
                <a:gd name="connsiteY112" fmla="*/ 131609 h 788699"/>
                <a:gd name="connsiteX113" fmla="*/ 338304 w 625521"/>
                <a:gd name="connsiteY113" fmla="*/ 115291 h 788699"/>
                <a:gd name="connsiteX114" fmla="*/ 343742 w 625521"/>
                <a:gd name="connsiteY114" fmla="*/ 107132 h 788699"/>
                <a:gd name="connsiteX115" fmla="*/ 362780 w 625521"/>
                <a:gd name="connsiteY115" fmla="*/ 98973 h 788699"/>
                <a:gd name="connsiteX116" fmla="*/ 395416 w 625521"/>
                <a:gd name="connsiteY116" fmla="*/ 96253 h 788699"/>
                <a:gd name="connsiteX117" fmla="*/ 403575 w 625521"/>
                <a:gd name="connsiteY117" fmla="*/ 90814 h 788699"/>
                <a:gd name="connsiteX118" fmla="*/ 422612 w 625521"/>
                <a:gd name="connsiteY118" fmla="*/ 88095 h 788699"/>
                <a:gd name="connsiteX119" fmla="*/ 428052 w 625521"/>
                <a:gd name="connsiteY119" fmla="*/ 88095 h 788699"/>
                <a:gd name="connsiteX120" fmla="*/ 447090 w 625521"/>
                <a:gd name="connsiteY120" fmla="*/ 90814 h 788699"/>
                <a:gd name="connsiteX121" fmla="*/ 455249 w 625521"/>
                <a:gd name="connsiteY121" fmla="*/ 96253 h 788699"/>
                <a:gd name="connsiteX122" fmla="*/ 525960 w 625521"/>
                <a:gd name="connsiteY122" fmla="*/ 93534 h 788699"/>
                <a:gd name="connsiteX123" fmla="*/ 561315 w 625521"/>
                <a:gd name="connsiteY123" fmla="*/ 109852 h 788699"/>
                <a:gd name="connsiteX124" fmla="*/ 555876 w 625521"/>
                <a:gd name="connsiteY124" fmla="*/ 126170 h 788699"/>
                <a:gd name="connsiteX125" fmla="*/ 539558 w 625521"/>
                <a:gd name="connsiteY125" fmla="*/ 134329 h 788699"/>
                <a:gd name="connsiteX126" fmla="*/ 517800 w 625521"/>
                <a:gd name="connsiteY126" fmla="*/ 137048 h 788699"/>
                <a:gd name="connsiteX127" fmla="*/ 477006 w 625521"/>
                <a:gd name="connsiteY127" fmla="*/ 137048 h 788699"/>
                <a:gd name="connsiteX128" fmla="*/ 485165 w 625521"/>
                <a:gd name="connsiteY128" fmla="*/ 161525 h 788699"/>
                <a:gd name="connsiteX129" fmla="*/ 496043 w 625521"/>
                <a:gd name="connsiteY129" fmla="*/ 210479 h 788699"/>
                <a:gd name="connsiteX130" fmla="*/ 501483 w 625521"/>
                <a:gd name="connsiteY130" fmla="*/ 251274 h 788699"/>
                <a:gd name="connsiteX131" fmla="*/ 506922 w 625521"/>
                <a:gd name="connsiteY131" fmla="*/ 292069 h 788699"/>
                <a:gd name="connsiteX132" fmla="*/ 506922 w 625521"/>
                <a:gd name="connsiteY132" fmla="*/ 321985 h 788699"/>
                <a:gd name="connsiteX133" fmla="*/ 509642 w 625521"/>
                <a:gd name="connsiteY133" fmla="*/ 341022 h 788699"/>
                <a:gd name="connsiteX134" fmla="*/ 509642 w 625521"/>
                <a:gd name="connsiteY134" fmla="*/ 343742 h 788699"/>
                <a:gd name="connsiteX135" fmla="*/ 517800 w 625521"/>
                <a:gd name="connsiteY135" fmla="*/ 349181 h 788699"/>
                <a:gd name="connsiteX136" fmla="*/ 528680 w 625521"/>
                <a:gd name="connsiteY136" fmla="*/ 349181 h 788699"/>
                <a:gd name="connsiteX137" fmla="*/ 550437 w 625521"/>
                <a:gd name="connsiteY137" fmla="*/ 357340 h 788699"/>
                <a:gd name="connsiteX138" fmla="*/ 550437 w 625521"/>
                <a:gd name="connsiteY138" fmla="*/ 362780 h 788699"/>
                <a:gd name="connsiteX139" fmla="*/ 534119 w 625521"/>
                <a:gd name="connsiteY139" fmla="*/ 384537 h 788699"/>
                <a:gd name="connsiteX140" fmla="*/ 520520 w 625521"/>
                <a:gd name="connsiteY140" fmla="*/ 389976 h 788699"/>
                <a:gd name="connsiteX141" fmla="*/ 512362 w 625521"/>
                <a:gd name="connsiteY141" fmla="*/ 395415 h 788699"/>
                <a:gd name="connsiteX142" fmla="*/ 512362 w 625521"/>
                <a:gd name="connsiteY142" fmla="*/ 398135 h 788699"/>
                <a:gd name="connsiteX143" fmla="*/ 512362 w 625521"/>
                <a:gd name="connsiteY143" fmla="*/ 409014 h 788699"/>
                <a:gd name="connsiteX144" fmla="*/ 512362 w 625521"/>
                <a:gd name="connsiteY144" fmla="*/ 414453 h 788699"/>
                <a:gd name="connsiteX145" fmla="*/ 512362 w 625521"/>
                <a:gd name="connsiteY145" fmla="*/ 438930 h 788699"/>
                <a:gd name="connsiteX146" fmla="*/ 515081 w 625521"/>
                <a:gd name="connsiteY146" fmla="*/ 504202 h 788699"/>
                <a:gd name="connsiteX147" fmla="*/ 520520 w 625521"/>
                <a:gd name="connsiteY147" fmla="*/ 572193 h 788699"/>
                <a:gd name="connsiteX148" fmla="*/ 517800 w 625521"/>
                <a:gd name="connsiteY148" fmla="*/ 604829 h 788699"/>
                <a:gd name="connsiteX149" fmla="*/ 512362 w 625521"/>
                <a:gd name="connsiteY149" fmla="*/ 661942 h 788699"/>
                <a:gd name="connsiteX150" fmla="*/ 509642 w 625521"/>
                <a:gd name="connsiteY150" fmla="*/ 670101 h 788699"/>
                <a:gd name="connsiteX151" fmla="*/ 512362 w 625521"/>
                <a:gd name="connsiteY151" fmla="*/ 680979 h 788699"/>
                <a:gd name="connsiteX152" fmla="*/ 512362 w 625521"/>
                <a:gd name="connsiteY152" fmla="*/ 686419 h 788699"/>
                <a:gd name="connsiteX153" fmla="*/ 536838 w 625521"/>
                <a:gd name="connsiteY153" fmla="*/ 680979 h 788699"/>
                <a:gd name="connsiteX154" fmla="*/ 536838 w 625521"/>
                <a:gd name="connsiteY154" fmla="*/ 680979 h 78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Lst>
              <a:rect l="l" t="t" r="r" b="b"/>
              <a:pathLst>
                <a:path w="625521" h="788699">
                  <a:moveTo>
                    <a:pt x="536838" y="680979"/>
                  </a:moveTo>
                  <a:cubicBezTo>
                    <a:pt x="550437" y="680979"/>
                    <a:pt x="574913" y="680979"/>
                    <a:pt x="574913" y="697297"/>
                  </a:cubicBezTo>
                  <a:cubicBezTo>
                    <a:pt x="574913" y="705456"/>
                    <a:pt x="572194" y="708176"/>
                    <a:pt x="566755" y="713615"/>
                  </a:cubicBezTo>
                  <a:cubicBezTo>
                    <a:pt x="561315" y="719054"/>
                    <a:pt x="555876" y="721774"/>
                    <a:pt x="550437" y="721774"/>
                  </a:cubicBezTo>
                  <a:cubicBezTo>
                    <a:pt x="539558" y="724494"/>
                    <a:pt x="534119" y="724494"/>
                    <a:pt x="528680" y="724494"/>
                  </a:cubicBezTo>
                  <a:cubicBezTo>
                    <a:pt x="517800" y="724494"/>
                    <a:pt x="428052" y="724494"/>
                    <a:pt x="417174" y="724494"/>
                  </a:cubicBezTo>
                  <a:cubicBezTo>
                    <a:pt x="403575" y="724494"/>
                    <a:pt x="414454" y="724494"/>
                    <a:pt x="398136" y="724494"/>
                  </a:cubicBezTo>
                  <a:cubicBezTo>
                    <a:pt x="389977" y="724494"/>
                    <a:pt x="381817" y="724494"/>
                    <a:pt x="373659" y="724494"/>
                  </a:cubicBezTo>
                  <a:cubicBezTo>
                    <a:pt x="365500" y="724494"/>
                    <a:pt x="354621" y="721774"/>
                    <a:pt x="346462" y="719054"/>
                  </a:cubicBezTo>
                  <a:cubicBezTo>
                    <a:pt x="338304" y="716335"/>
                    <a:pt x="330144" y="708176"/>
                    <a:pt x="330144" y="702737"/>
                  </a:cubicBezTo>
                  <a:cubicBezTo>
                    <a:pt x="330144" y="700017"/>
                    <a:pt x="330144" y="697297"/>
                    <a:pt x="335584" y="694578"/>
                  </a:cubicBezTo>
                  <a:cubicBezTo>
                    <a:pt x="341023" y="691858"/>
                    <a:pt x="351902" y="689138"/>
                    <a:pt x="357341" y="686419"/>
                  </a:cubicBezTo>
                  <a:cubicBezTo>
                    <a:pt x="373659" y="683699"/>
                    <a:pt x="387257" y="680979"/>
                    <a:pt x="395416" y="680979"/>
                  </a:cubicBezTo>
                  <a:cubicBezTo>
                    <a:pt x="387257" y="675540"/>
                    <a:pt x="384537" y="670101"/>
                    <a:pt x="381817" y="656502"/>
                  </a:cubicBezTo>
                  <a:cubicBezTo>
                    <a:pt x="379098" y="632026"/>
                    <a:pt x="379098" y="610268"/>
                    <a:pt x="379098" y="585791"/>
                  </a:cubicBezTo>
                  <a:cubicBezTo>
                    <a:pt x="379098" y="564034"/>
                    <a:pt x="379098" y="542277"/>
                    <a:pt x="379098" y="517800"/>
                  </a:cubicBezTo>
                  <a:cubicBezTo>
                    <a:pt x="379098" y="504202"/>
                    <a:pt x="379098" y="487884"/>
                    <a:pt x="379098" y="474286"/>
                  </a:cubicBezTo>
                  <a:cubicBezTo>
                    <a:pt x="379098" y="457968"/>
                    <a:pt x="376379" y="444369"/>
                    <a:pt x="379098" y="430771"/>
                  </a:cubicBezTo>
                  <a:cubicBezTo>
                    <a:pt x="379098" y="425332"/>
                    <a:pt x="381817" y="417173"/>
                    <a:pt x="381817" y="411733"/>
                  </a:cubicBezTo>
                  <a:cubicBezTo>
                    <a:pt x="381817" y="406294"/>
                    <a:pt x="381817" y="403575"/>
                    <a:pt x="379098" y="400855"/>
                  </a:cubicBezTo>
                  <a:cubicBezTo>
                    <a:pt x="376379" y="400855"/>
                    <a:pt x="373659" y="398135"/>
                    <a:pt x="370939" y="398135"/>
                  </a:cubicBezTo>
                  <a:cubicBezTo>
                    <a:pt x="360061" y="398135"/>
                    <a:pt x="343742" y="400855"/>
                    <a:pt x="338304" y="400855"/>
                  </a:cubicBezTo>
                  <a:cubicBezTo>
                    <a:pt x="330144" y="400855"/>
                    <a:pt x="319266" y="403575"/>
                    <a:pt x="289349" y="403575"/>
                  </a:cubicBezTo>
                  <a:cubicBezTo>
                    <a:pt x="275751" y="403575"/>
                    <a:pt x="267592" y="400855"/>
                    <a:pt x="264872" y="400855"/>
                  </a:cubicBezTo>
                  <a:cubicBezTo>
                    <a:pt x="262153" y="400855"/>
                    <a:pt x="259433" y="400855"/>
                    <a:pt x="259433" y="406294"/>
                  </a:cubicBezTo>
                  <a:cubicBezTo>
                    <a:pt x="259433" y="414453"/>
                    <a:pt x="259433" y="419892"/>
                    <a:pt x="259433" y="425332"/>
                  </a:cubicBezTo>
                  <a:cubicBezTo>
                    <a:pt x="259433" y="433491"/>
                    <a:pt x="259433" y="441650"/>
                    <a:pt x="259433" y="449809"/>
                  </a:cubicBezTo>
                  <a:cubicBezTo>
                    <a:pt x="259433" y="457968"/>
                    <a:pt x="259433" y="463407"/>
                    <a:pt x="259433" y="471566"/>
                  </a:cubicBezTo>
                  <a:cubicBezTo>
                    <a:pt x="259433" y="482445"/>
                    <a:pt x="259433" y="493323"/>
                    <a:pt x="259433" y="504202"/>
                  </a:cubicBezTo>
                  <a:cubicBezTo>
                    <a:pt x="259433" y="506921"/>
                    <a:pt x="259433" y="506921"/>
                    <a:pt x="259433" y="509641"/>
                  </a:cubicBezTo>
                  <a:cubicBezTo>
                    <a:pt x="259433" y="520520"/>
                    <a:pt x="256714" y="531398"/>
                    <a:pt x="256714" y="542277"/>
                  </a:cubicBezTo>
                  <a:cubicBezTo>
                    <a:pt x="256714" y="553156"/>
                    <a:pt x="256714" y="566754"/>
                    <a:pt x="256714" y="577632"/>
                  </a:cubicBezTo>
                  <a:cubicBezTo>
                    <a:pt x="256714" y="588511"/>
                    <a:pt x="256714" y="599390"/>
                    <a:pt x="256714" y="612988"/>
                  </a:cubicBezTo>
                  <a:cubicBezTo>
                    <a:pt x="256714" y="629306"/>
                    <a:pt x="253994" y="642904"/>
                    <a:pt x="253994" y="656502"/>
                  </a:cubicBezTo>
                  <a:cubicBezTo>
                    <a:pt x="253994" y="664661"/>
                    <a:pt x="256714" y="672820"/>
                    <a:pt x="256714" y="678260"/>
                  </a:cubicBezTo>
                  <a:cubicBezTo>
                    <a:pt x="270312" y="678260"/>
                    <a:pt x="286629" y="680979"/>
                    <a:pt x="286629" y="694578"/>
                  </a:cubicBezTo>
                  <a:cubicBezTo>
                    <a:pt x="286629" y="702737"/>
                    <a:pt x="283910" y="705456"/>
                    <a:pt x="281191" y="710895"/>
                  </a:cubicBezTo>
                  <a:cubicBezTo>
                    <a:pt x="275751" y="716335"/>
                    <a:pt x="270312" y="719054"/>
                    <a:pt x="264872" y="719054"/>
                  </a:cubicBezTo>
                  <a:cubicBezTo>
                    <a:pt x="256714" y="721774"/>
                    <a:pt x="248554" y="721774"/>
                    <a:pt x="243116" y="721774"/>
                  </a:cubicBezTo>
                  <a:cubicBezTo>
                    <a:pt x="243116" y="721774"/>
                    <a:pt x="243116" y="721774"/>
                    <a:pt x="243116" y="721774"/>
                  </a:cubicBezTo>
                  <a:cubicBezTo>
                    <a:pt x="237676" y="724494"/>
                    <a:pt x="237676" y="724494"/>
                    <a:pt x="232236" y="727214"/>
                  </a:cubicBezTo>
                  <a:cubicBezTo>
                    <a:pt x="229517" y="729933"/>
                    <a:pt x="229517" y="732653"/>
                    <a:pt x="224078" y="735372"/>
                  </a:cubicBezTo>
                  <a:cubicBezTo>
                    <a:pt x="221358" y="738092"/>
                    <a:pt x="215919" y="738092"/>
                    <a:pt x="213199" y="738092"/>
                  </a:cubicBezTo>
                  <a:cubicBezTo>
                    <a:pt x="199601" y="738092"/>
                    <a:pt x="188722" y="735372"/>
                    <a:pt x="183283" y="727214"/>
                  </a:cubicBezTo>
                  <a:cubicBezTo>
                    <a:pt x="180563" y="724494"/>
                    <a:pt x="177843" y="721774"/>
                    <a:pt x="175124" y="719054"/>
                  </a:cubicBezTo>
                  <a:cubicBezTo>
                    <a:pt x="161526" y="719054"/>
                    <a:pt x="150646" y="719054"/>
                    <a:pt x="145208" y="719054"/>
                  </a:cubicBezTo>
                  <a:cubicBezTo>
                    <a:pt x="131609" y="719054"/>
                    <a:pt x="142488" y="719054"/>
                    <a:pt x="126170" y="719054"/>
                  </a:cubicBezTo>
                  <a:cubicBezTo>
                    <a:pt x="118011" y="719054"/>
                    <a:pt x="109852" y="719054"/>
                    <a:pt x="101693" y="719054"/>
                  </a:cubicBezTo>
                  <a:cubicBezTo>
                    <a:pt x="93534" y="719054"/>
                    <a:pt x="82655" y="719054"/>
                    <a:pt x="74496" y="713615"/>
                  </a:cubicBezTo>
                  <a:cubicBezTo>
                    <a:pt x="66338" y="710895"/>
                    <a:pt x="58178" y="702737"/>
                    <a:pt x="58178" y="697297"/>
                  </a:cubicBezTo>
                  <a:cubicBezTo>
                    <a:pt x="58178" y="694578"/>
                    <a:pt x="58178" y="691858"/>
                    <a:pt x="63618" y="689138"/>
                  </a:cubicBezTo>
                  <a:cubicBezTo>
                    <a:pt x="69057" y="686419"/>
                    <a:pt x="79936" y="683699"/>
                    <a:pt x="85375" y="680979"/>
                  </a:cubicBezTo>
                  <a:cubicBezTo>
                    <a:pt x="98973" y="678260"/>
                    <a:pt x="118011" y="678260"/>
                    <a:pt x="131609" y="675540"/>
                  </a:cubicBezTo>
                  <a:cubicBezTo>
                    <a:pt x="131609" y="672820"/>
                    <a:pt x="131609" y="670101"/>
                    <a:pt x="131609" y="667381"/>
                  </a:cubicBezTo>
                  <a:cubicBezTo>
                    <a:pt x="131609" y="661942"/>
                    <a:pt x="131609" y="656502"/>
                    <a:pt x="131609" y="651063"/>
                  </a:cubicBezTo>
                  <a:cubicBezTo>
                    <a:pt x="131609" y="640184"/>
                    <a:pt x="131609" y="629306"/>
                    <a:pt x="131609" y="618427"/>
                  </a:cubicBezTo>
                  <a:cubicBezTo>
                    <a:pt x="131609" y="604829"/>
                    <a:pt x="131609" y="593950"/>
                    <a:pt x="131609" y="580352"/>
                  </a:cubicBezTo>
                  <a:cubicBezTo>
                    <a:pt x="131609" y="564034"/>
                    <a:pt x="131609" y="547716"/>
                    <a:pt x="131609" y="531398"/>
                  </a:cubicBezTo>
                  <a:cubicBezTo>
                    <a:pt x="131609" y="509641"/>
                    <a:pt x="131609" y="487884"/>
                    <a:pt x="131609" y="466126"/>
                  </a:cubicBezTo>
                  <a:cubicBezTo>
                    <a:pt x="131609" y="452528"/>
                    <a:pt x="131609" y="436210"/>
                    <a:pt x="131609" y="422612"/>
                  </a:cubicBezTo>
                  <a:cubicBezTo>
                    <a:pt x="131609" y="419892"/>
                    <a:pt x="131609" y="414453"/>
                    <a:pt x="131609" y="411733"/>
                  </a:cubicBezTo>
                  <a:cubicBezTo>
                    <a:pt x="131609" y="409014"/>
                    <a:pt x="131609" y="400855"/>
                    <a:pt x="131609" y="398135"/>
                  </a:cubicBezTo>
                  <a:cubicBezTo>
                    <a:pt x="131609" y="392696"/>
                    <a:pt x="131609" y="392696"/>
                    <a:pt x="126170" y="389976"/>
                  </a:cubicBezTo>
                  <a:cubicBezTo>
                    <a:pt x="123450" y="389976"/>
                    <a:pt x="109852" y="387257"/>
                    <a:pt x="101693" y="387257"/>
                  </a:cubicBezTo>
                  <a:cubicBezTo>
                    <a:pt x="90814" y="384537"/>
                    <a:pt x="77216" y="381817"/>
                    <a:pt x="77216" y="376378"/>
                  </a:cubicBezTo>
                  <a:cubicBezTo>
                    <a:pt x="77216" y="373658"/>
                    <a:pt x="79936" y="370939"/>
                    <a:pt x="82655" y="368219"/>
                  </a:cubicBezTo>
                  <a:cubicBezTo>
                    <a:pt x="88095" y="365499"/>
                    <a:pt x="93534" y="362780"/>
                    <a:pt x="98973" y="360060"/>
                  </a:cubicBezTo>
                  <a:cubicBezTo>
                    <a:pt x="104413" y="360060"/>
                    <a:pt x="112571" y="357340"/>
                    <a:pt x="118011" y="357340"/>
                  </a:cubicBezTo>
                  <a:cubicBezTo>
                    <a:pt x="126170" y="354621"/>
                    <a:pt x="128890" y="357340"/>
                    <a:pt x="131609" y="351901"/>
                  </a:cubicBezTo>
                  <a:cubicBezTo>
                    <a:pt x="131609" y="349181"/>
                    <a:pt x="131609" y="346462"/>
                    <a:pt x="131609" y="343742"/>
                  </a:cubicBezTo>
                  <a:cubicBezTo>
                    <a:pt x="131609" y="319265"/>
                    <a:pt x="131609" y="294788"/>
                    <a:pt x="131609" y="270311"/>
                  </a:cubicBezTo>
                  <a:cubicBezTo>
                    <a:pt x="131609" y="226797"/>
                    <a:pt x="131609" y="186002"/>
                    <a:pt x="137048" y="145207"/>
                  </a:cubicBezTo>
                  <a:cubicBezTo>
                    <a:pt x="137048" y="139768"/>
                    <a:pt x="137048" y="131609"/>
                    <a:pt x="139768" y="123450"/>
                  </a:cubicBezTo>
                  <a:cubicBezTo>
                    <a:pt x="134329" y="123450"/>
                    <a:pt x="137048" y="123450"/>
                    <a:pt x="123450" y="123450"/>
                  </a:cubicBezTo>
                  <a:cubicBezTo>
                    <a:pt x="120731" y="123450"/>
                    <a:pt x="120731" y="123450"/>
                    <a:pt x="118011" y="123450"/>
                  </a:cubicBezTo>
                  <a:cubicBezTo>
                    <a:pt x="112571" y="123450"/>
                    <a:pt x="107133" y="123450"/>
                    <a:pt x="101693" y="123450"/>
                  </a:cubicBezTo>
                  <a:cubicBezTo>
                    <a:pt x="93534" y="123450"/>
                    <a:pt x="82655" y="120730"/>
                    <a:pt x="74496" y="118011"/>
                  </a:cubicBezTo>
                  <a:cubicBezTo>
                    <a:pt x="66338" y="115291"/>
                    <a:pt x="58178" y="107132"/>
                    <a:pt x="58178" y="101693"/>
                  </a:cubicBezTo>
                  <a:cubicBezTo>
                    <a:pt x="58178" y="98973"/>
                    <a:pt x="58178" y="96253"/>
                    <a:pt x="63618" y="93534"/>
                  </a:cubicBezTo>
                  <a:cubicBezTo>
                    <a:pt x="66338" y="90814"/>
                    <a:pt x="77216" y="88095"/>
                    <a:pt x="85375" y="85375"/>
                  </a:cubicBezTo>
                  <a:cubicBezTo>
                    <a:pt x="104413" y="82655"/>
                    <a:pt x="128890" y="82655"/>
                    <a:pt x="137048" y="82655"/>
                  </a:cubicBezTo>
                  <a:cubicBezTo>
                    <a:pt x="139768" y="82655"/>
                    <a:pt x="142488" y="82655"/>
                    <a:pt x="147927" y="82655"/>
                  </a:cubicBezTo>
                  <a:cubicBezTo>
                    <a:pt x="153366" y="69057"/>
                    <a:pt x="164245" y="58178"/>
                    <a:pt x="186003" y="58178"/>
                  </a:cubicBezTo>
                  <a:cubicBezTo>
                    <a:pt x="202321" y="58178"/>
                    <a:pt x="215919" y="66337"/>
                    <a:pt x="226797" y="79936"/>
                  </a:cubicBezTo>
                  <a:cubicBezTo>
                    <a:pt x="237676" y="79936"/>
                    <a:pt x="248554" y="79936"/>
                    <a:pt x="253994" y="79936"/>
                  </a:cubicBezTo>
                  <a:cubicBezTo>
                    <a:pt x="267592" y="79936"/>
                    <a:pt x="294789" y="79936"/>
                    <a:pt x="294789" y="96253"/>
                  </a:cubicBezTo>
                  <a:cubicBezTo>
                    <a:pt x="294789" y="104412"/>
                    <a:pt x="289349" y="107132"/>
                    <a:pt x="283910" y="112571"/>
                  </a:cubicBezTo>
                  <a:cubicBezTo>
                    <a:pt x="278471" y="118011"/>
                    <a:pt x="273031" y="120730"/>
                    <a:pt x="267592" y="120730"/>
                  </a:cubicBezTo>
                  <a:cubicBezTo>
                    <a:pt x="259433" y="123450"/>
                    <a:pt x="251274" y="123450"/>
                    <a:pt x="245835" y="123450"/>
                  </a:cubicBezTo>
                  <a:cubicBezTo>
                    <a:pt x="245835" y="123450"/>
                    <a:pt x="243116" y="123450"/>
                    <a:pt x="237676" y="123450"/>
                  </a:cubicBezTo>
                  <a:cubicBezTo>
                    <a:pt x="237676" y="126170"/>
                    <a:pt x="237676" y="126170"/>
                    <a:pt x="240396" y="128889"/>
                  </a:cubicBezTo>
                  <a:cubicBezTo>
                    <a:pt x="245835" y="145207"/>
                    <a:pt x="248554" y="161525"/>
                    <a:pt x="251274" y="177843"/>
                  </a:cubicBezTo>
                  <a:cubicBezTo>
                    <a:pt x="253994" y="194161"/>
                    <a:pt x="253994" y="210479"/>
                    <a:pt x="256714" y="226797"/>
                  </a:cubicBezTo>
                  <a:cubicBezTo>
                    <a:pt x="259433" y="243115"/>
                    <a:pt x="262153" y="256713"/>
                    <a:pt x="262153" y="273031"/>
                  </a:cubicBezTo>
                  <a:cubicBezTo>
                    <a:pt x="262153" y="278470"/>
                    <a:pt x="262153" y="283910"/>
                    <a:pt x="262153" y="289349"/>
                  </a:cubicBezTo>
                  <a:lnTo>
                    <a:pt x="262153" y="297508"/>
                  </a:lnTo>
                  <a:cubicBezTo>
                    <a:pt x="262153" y="305667"/>
                    <a:pt x="262153" y="313826"/>
                    <a:pt x="264872" y="321985"/>
                  </a:cubicBezTo>
                  <a:cubicBezTo>
                    <a:pt x="264872" y="327424"/>
                    <a:pt x="270312" y="330144"/>
                    <a:pt x="270312" y="335583"/>
                  </a:cubicBezTo>
                  <a:cubicBezTo>
                    <a:pt x="270312" y="335583"/>
                    <a:pt x="270312" y="338303"/>
                    <a:pt x="270312" y="338303"/>
                  </a:cubicBezTo>
                  <a:cubicBezTo>
                    <a:pt x="270312" y="341022"/>
                    <a:pt x="270312" y="343742"/>
                    <a:pt x="270312" y="346462"/>
                  </a:cubicBezTo>
                  <a:cubicBezTo>
                    <a:pt x="270312" y="351901"/>
                    <a:pt x="273031" y="354621"/>
                    <a:pt x="278471" y="354621"/>
                  </a:cubicBezTo>
                  <a:cubicBezTo>
                    <a:pt x="289349" y="354621"/>
                    <a:pt x="335584" y="351901"/>
                    <a:pt x="338304" y="349181"/>
                  </a:cubicBezTo>
                  <a:cubicBezTo>
                    <a:pt x="346462" y="349181"/>
                    <a:pt x="357341" y="349181"/>
                    <a:pt x="365500" y="349181"/>
                  </a:cubicBezTo>
                  <a:cubicBezTo>
                    <a:pt x="370939" y="349181"/>
                    <a:pt x="376379" y="349181"/>
                    <a:pt x="381817" y="349181"/>
                  </a:cubicBezTo>
                  <a:cubicBezTo>
                    <a:pt x="387257" y="349181"/>
                    <a:pt x="392697" y="346462"/>
                    <a:pt x="392697" y="338303"/>
                  </a:cubicBezTo>
                  <a:cubicBezTo>
                    <a:pt x="392697" y="330144"/>
                    <a:pt x="389977" y="316545"/>
                    <a:pt x="389977" y="313826"/>
                  </a:cubicBezTo>
                  <a:cubicBezTo>
                    <a:pt x="389977" y="294788"/>
                    <a:pt x="389977" y="278470"/>
                    <a:pt x="392697" y="262152"/>
                  </a:cubicBezTo>
                  <a:cubicBezTo>
                    <a:pt x="392697" y="259433"/>
                    <a:pt x="395416" y="243115"/>
                    <a:pt x="395416" y="224077"/>
                  </a:cubicBezTo>
                  <a:cubicBezTo>
                    <a:pt x="395416" y="207759"/>
                    <a:pt x="398136" y="188722"/>
                    <a:pt x="398136" y="177843"/>
                  </a:cubicBezTo>
                  <a:cubicBezTo>
                    <a:pt x="398136" y="169684"/>
                    <a:pt x="395416" y="158806"/>
                    <a:pt x="395416" y="153366"/>
                  </a:cubicBezTo>
                  <a:cubicBezTo>
                    <a:pt x="395416" y="145207"/>
                    <a:pt x="395416" y="142488"/>
                    <a:pt x="395416" y="137048"/>
                  </a:cubicBezTo>
                  <a:cubicBezTo>
                    <a:pt x="389977" y="137048"/>
                    <a:pt x="384537" y="137048"/>
                    <a:pt x="379098" y="137048"/>
                  </a:cubicBezTo>
                  <a:cubicBezTo>
                    <a:pt x="370939" y="137048"/>
                    <a:pt x="360061" y="134329"/>
                    <a:pt x="351902" y="131609"/>
                  </a:cubicBezTo>
                  <a:cubicBezTo>
                    <a:pt x="343742" y="128889"/>
                    <a:pt x="338304" y="120730"/>
                    <a:pt x="338304" y="115291"/>
                  </a:cubicBezTo>
                  <a:cubicBezTo>
                    <a:pt x="338304" y="112571"/>
                    <a:pt x="338304" y="109852"/>
                    <a:pt x="343742" y="107132"/>
                  </a:cubicBezTo>
                  <a:cubicBezTo>
                    <a:pt x="349182" y="104412"/>
                    <a:pt x="357341" y="101693"/>
                    <a:pt x="362780" y="98973"/>
                  </a:cubicBezTo>
                  <a:cubicBezTo>
                    <a:pt x="373659" y="96253"/>
                    <a:pt x="387257" y="96253"/>
                    <a:pt x="395416" y="96253"/>
                  </a:cubicBezTo>
                  <a:cubicBezTo>
                    <a:pt x="398136" y="93534"/>
                    <a:pt x="400855" y="90814"/>
                    <a:pt x="403575" y="90814"/>
                  </a:cubicBezTo>
                  <a:cubicBezTo>
                    <a:pt x="411734" y="90814"/>
                    <a:pt x="419893" y="88095"/>
                    <a:pt x="422612" y="88095"/>
                  </a:cubicBezTo>
                  <a:cubicBezTo>
                    <a:pt x="425332" y="88095"/>
                    <a:pt x="425332" y="88095"/>
                    <a:pt x="428052" y="88095"/>
                  </a:cubicBezTo>
                  <a:cubicBezTo>
                    <a:pt x="433492" y="88095"/>
                    <a:pt x="441650" y="88095"/>
                    <a:pt x="447090" y="90814"/>
                  </a:cubicBezTo>
                  <a:cubicBezTo>
                    <a:pt x="449809" y="90814"/>
                    <a:pt x="452529" y="93534"/>
                    <a:pt x="455249" y="96253"/>
                  </a:cubicBezTo>
                  <a:cubicBezTo>
                    <a:pt x="482445" y="96253"/>
                    <a:pt x="509642" y="93534"/>
                    <a:pt x="525960" y="93534"/>
                  </a:cubicBezTo>
                  <a:cubicBezTo>
                    <a:pt x="539558" y="93534"/>
                    <a:pt x="561315" y="93534"/>
                    <a:pt x="561315" y="109852"/>
                  </a:cubicBezTo>
                  <a:cubicBezTo>
                    <a:pt x="561315" y="118011"/>
                    <a:pt x="561315" y="120730"/>
                    <a:pt x="555876" y="126170"/>
                  </a:cubicBezTo>
                  <a:cubicBezTo>
                    <a:pt x="550437" y="131609"/>
                    <a:pt x="544997" y="134329"/>
                    <a:pt x="539558" y="134329"/>
                  </a:cubicBezTo>
                  <a:cubicBezTo>
                    <a:pt x="531399" y="137048"/>
                    <a:pt x="523240" y="137048"/>
                    <a:pt x="517800" y="137048"/>
                  </a:cubicBezTo>
                  <a:cubicBezTo>
                    <a:pt x="515081" y="137048"/>
                    <a:pt x="498763" y="137048"/>
                    <a:pt x="477006" y="137048"/>
                  </a:cubicBezTo>
                  <a:cubicBezTo>
                    <a:pt x="479725" y="145207"/>
                    <a:pt x="485165" y="153366"/>
                    <a:pt x="485165" y="161525"/>
                  </a:cubicBezTo>
                  <a:cubicBezTo>
                    <a:pt x="487885" y="177843"/>
                    <a:pt x="493324" y="194161"/>
                    <a:pt x="496043" y="210479"/>
                  </a:cubicBezTo>
                  <a:cubicBezTo>
                    <a:pt x="498763" y="224077"/>
                    <a:pt x="498763" y="237676"/>
                    <a:pt x="501483" y="251274"/>
                  </a:cubicBezTo>
                  <a:cubicBezTo>
                    <a:pt x="504202" y="264872"/>
                    <a:pt x="506922" y="275751"/>
                    <a:pt x="506922" y="292069"/>
                  </a:cubicBezTo>
                  <a:cubicBezTo>
                    <a:pt x="506922" y="302947"/>
                    <a:pt x="506922" y="311106"/>
                    <a:pt x="506922" y="321985"/>
                  </a:cubicBezTo>
                  <a:cubicBezTo>
                    <a:pt x="506922" y="327424"/>
                    <a:pt x="509642" y="335583"/>
                    <a:pt x="509642" y="341022"/>
                  </a:cubicBezTo>
                  <a:cubicBezTo>
                    <a:pt x="509642" y="343742"/>
                    <a:pt x="509642" y="343742"/>
                    <a:pt x="509642" y="343742"/>
                  </a:cubicBezTo>
                  <a:cubicBezTo>
                    <a:pt x="509642" y="349181"/>
                    <a:pt x="515081" y="349181"/>
                    <a:pt x="517800" y="349181"/>
                  </a:cubicBezTo>
                  <a:cubicBezTo>
                    <a:pt x="520520" y="349181"/>
                    <a:pt x="523240" y="349181"/>
                    <a:pt x="528680" y="349181"/>
                  </a:cubicBezTo>
                  <a:cubicBezTo>
                    <a:pt x="536838" y="349181"/>
                    <a:pt x="547717" y="349181"/>
                    <a:pt x="550437" y="357340"/>
                  </a:cubicBezTo>
                  <a:cubicBezTo>
                    <a:pt x="550437" y="360060"/>
                    <a:pt x="550437" y="360060"/>
                    <a:pt x="550437" y="362780"/>
                  </a:cubicBezTo>
                  <a:cubicBezTo>
                    <a:pt x="550437" y="370939"/>
                    <a:pt x="539558" y="381817"/>
                    <a:pt x="534119" y="384537"/>
                  </a:cubicBezTo>
                  <a:cubicBezTo>
                    <a:pt x="531399" y="387257"/>
                    <a:pt x="523240" y="387257"/>
                    <a:pt x="520520" y="389976"/>
                  </a:cubicBezTo>
                  <a:cubicBezTo>
                    <a:pt x="515081" y="389976"/>
                    <a:pt x="512362" y="392696"/>
                    <a:pt x="512362" y="395415"/>
                  </a:cubicBezTo>
                  <a:cubicBezTo>
                    <a:pt x="512362" y="395415"/>
                    <a:pt x="512362" y="398135"/>
                    <a:pt x="512362" y="398135"/>
                  </a:cubicBezTo>
                  <a:cubicBezTo>
                    <a:pt x="512362" y="400855"/>
                    <a:pt x="512362" y="406294"/>
                    <a:pt x="512362" y="409014"/>
                  </a:cubicBezTo>
                  <a:cubicBezTo>
                    <a:pt x="512362" y="411733"/>
                    <a:pt x="512362" y="411733"/>
                    <a:pt x="512362" y="414453"/>
                  </a:cubicBezTo>
                  <a:cubicBezTo>
                    <a:pt x="512362" y="422612"/>
                    <a:pt x="512362" y="430771"/>
                    <a:pt x="512362" y="438930"/>
                  </a:cubicBezTo>
                  <a:cubicBezTo>
                    <a:pt x="512362" y="460687"/>
                    <a:pt x="512362" y="482445"/>
                    <a:pt x="515081" y="504202"/>
                  </a:cubicBezTo>
                  <a:cubicBezTo>
                    <a:pt x="517800" y="525959"/>
                    <a:pt x="520520" y="550436"/>
                    <a:pt x="520520" y="572193"/>
                  </a:cubicBezTo>
                  <a:cubicBezTo>
                    <a:pt x="520520" y="583072"/>
                    <a:pt x="520520" y="593950"/>
                    <a:pt x="517800" y="604829"/>
                  </a:cubicBezTo>
                  <a:cubicBezTo>
                    <a:pt x="515081" y="623867"/>
                    <a:pt x="515081" y="642904"/>
                    <a:pt x="512362" y="661942"/>
                  </a:cubicBezTo>
                  <a:cubicBezTo>
                    <a:pt x="512362" y="664661"/>
                    <a:pt x="509642" y="667381"/>
                    <a:pt x="509642" y="670101"/>
                  </a:cubicBezTo>
                  <a:cubicBezTo>
                    <a:pt x="509642" y="672820"/>
                    <a:pt x="512362" y="678260"/>
                    <a:pt x="512362" y="680979"/>
                  </a:cubicBezTo>
                  <a:cubicBezTo>
                    <a:pt x="512362" y="683699"/>
                    <a:pt x="512362" y="686419"/>
                    <a:pt x="512362" y="686419"/>
                  </a:cubicBezTo>
                  <a:cubicBezTo>
                    <a:pt x="517800" y="680979"/>
                    <a:pt x="528680" y="680979"/>
                    <a:pt x="536838" y="680979"/>
                  </a:cubicBezTo>
                  <a:lnTo>
                    <a:pt x="536838" y="680979"/>
                  </a:lnTo>
                  <a:close/>
                </a:path>
              </a:pathLst>
            </a:custGeom>
            <a:grpFill/>
            <a:ln w="27168" cap="flat">
              <a:noFill/>
              <a:prstDash val="solid"/>
              <a:miter/>
            </a:ln>
          </p:spPr>
          <p:txBody>
            <a:bodyPr rtlCol="0" anchor="ctr"/>
            <a:lstStyle/>
            <a:p>
              <a:endParaRPr/>
            </a:p>
          </p:txBody>
        </p:sp>
        <p:sp>
          <p:nvSpPr>
            <p:cNvPr id="53" name="Freeform: Shape 52">
              <a:extLst>
                <a:ext uri="{FF2B5EF4-FFF2-40B4-BE49-F238E27FC236}">
                  <a16:creationId xmlns:a16="http://schemas.microsoft.com/office/drawing/2014/main" id="{872BE12F-3FBC-4635-99C7-4788DC937AE2}"/>
                </a:ext>
              </a:extLst>
            </p:cNvPr>
            <p:cNvSpPr/>
            <p:nvPr/>
          </p:nvSpPr>
          <p:spPr>
            <a:xfrm>
              <a:off x="9592416" y="4192158"/>
              <a:ext cx="516735" cy="761503"/>
            </a:xfrm>
            <a:custGeom>
              <a:avLst/>
              <a:gdLst>
                <a:gd name="connsiteX0" fmla="*/ 463407 w 516735"/>
                <a:gd name="connsiteY0" fmla="*/ 194161 h 761503"/>
                <a:gd name="connsiteX1" fmla="*/ 447089 w 516735"/>
                <a:gd name="connsiteY1" fmla="*/ 226797 h 761503"/>
                <a:gd name="connsiteX2" fmla="*/ 430771 w 516735"/>
                <a:gd name="connsiteY2" fmla="*/ 221357 h 761503"/>
                <a:gd name="connsiteX3" fmla="*/ 422612 w 516735"/>
                <a:gd name="connsiteY3" fmla="*/ 207759 h 761503"/>
                <a:gd name="connsiteX4" fmla="*/ 419893 w 516735"/>
                <a:gd name="connsiteY4" fmla="*/ 188722 h 761503"/>
                <a:gd name="connsiteX5" fmla="*/ 419893 w 516735"/>
                <a:gd name="connsiteY5" fmla="*/ 139768 h 761503"/>
                <a:gd name="connsiteX6" fmla="*/ 419893 w 516735"/>
                <a:gd name="connsiteY6" fmla="*/ 120730 h 761503"/>
                <a:gd name="connsiteX7" fmla="*/ 395416 w 516735"/>
                <a:gd name="connsiteY7" fmla="*/ 120730 h 761503"/>
                <a:gd name="connsiteX8" fmla="*/ 370939 w 516735"/>
                <a:gd name="connsiteY8" fmla="*/ 120730 h 761503"/>
                <a:gd name="connsiteX9" fmla="*/ 346461 w 516735"/>
                <a:gd name="connsiteY9" fmla="*/ 123450 h 761503"/>
                <a:gd name="connsiteX10" fmla="*/ 335583 w 516735"/>
                <a:gd name="connsiteY10" fmla="*/ 123450 h 761503"/>
                <a:gd name="connsiteX11" fmla="*/ 335583 w 516735"/>
                <a:gd name="connsiteY11" fmla="*/ 123450 h 761503"/>
                <a:gd name="connsiteX12" fmla="*/ 324704 w 516735"/>
                <a:gd name="connsiteY12" fmla="*/ 128889 h 761503"/>
                <a:gd name="connsiteX13" fmla="*/ 327424 w 516735"/>
                <a:gd name="connsiteY13" fmla="*/ 139768 h 761503"/>
                <a:gd name="connsiteX14" fmla="*/ 330144 w 516735"/>
                <a:gd name="connsiteY14" fmla="*/ 175123 h 761503"/>
                <a:gd name="connsiteX15" fmla="*/ 330144 w 516735"/>
                <a:gd name="connsiteY15" fmla="*/ 199600 h 761503"/>
                <a:gd name="connsiteX16" fmla="*/ 327424 w 516735"/>
                <a:gd name="connsiteY16" fmla="*/ 224077 h 761503"/>
                <a:gd name="connsiteX17" fmla="*/ 330144 w 516735"/>
                <a:gd name="connsiteY17" fmla="*/ 251274 h 761503"/>
                <a:gd name="connsiteX18" fmla="*/ 327424 w 516735"/>
                <a:gd name="connsiteY18" fmla="*/ 278470 h 761503"/>
                <a:gd name="connsiteX19" fmla="*/ 327424 w 516735"/>
                <a:gd name="connsiteY19" fmla="*/ 332864 h 761503"/>
                <a:gd name="connsiteX20" fmla="*/ 330144 w 516735"/>
                <a:gd name="connsiteY20" fmla="*/ 357340 h 761503"/>
                <a:gd name="connsiteX21" fmla="*/ 330144 w 516735"/>
                <a:gd name="connsiteY21" fmla="*/ 368219 h 761503"/>
                <a:gd name="connsiteX22" fmla="*/ 332863 w 516735"/>
                <a:gd name="connsiteY22" fmla="*/ 387257 h 761503"/>
                <a:gd name="connsiteX23" fmla="*/ 332863 w 516735"/>
                <a:gd name="connsiteY23" fmla="*/ 433491 h 761503"/>
                <a:gd name="connsiteX24" fmla="*/ 332863 w 516735"/>
                <a:gd name="connsiteY24" fmla="*/ 487884 h 761503"/>
                <a:gd name="connsiteX25" fmla="*/ 330144 w 516735"/>
                <a:gd name="connsiteY25" fmla="*/ 512361 h 761503"/>
                <a:gd name="connsiteX26" fmla="*/ 330144 w 516735"/>
                <a:gd name="connsiteY26" fmla="*/ 539557 h 761503"/>
                <a:gd name="connsiteX27" fmla="*/ 332863 w 516735"/>
                <a:gd name="connsiteY27" fmla="*/ 593950 h 761503"/>
                <a:gd name="connsiteX28" fmla="*/ 332863 w 516735"/>
                <a:gd name="connsiteY28" fmla="*/ 648343 h 761503"/>
                <a:gd name="connsiteX29" fmla="*/ 332863 w 516735"/>
                <a:gd name="connsiteY29" fmla="*/ 656502 h 761503"/>
                <a:gd name="connsiteX30" fmla="*/ 357341 w 516735"/>
                <a:gd name="connsiteY30" fmla="*/ 656502 h 761503"/>
                <a:gd name="connsiteX31" fmla="*/ 395416 w 516735"/>
                <a:gd name="connsiteY31" fmla="*/ 675540 h 761503"/>
                <a:gd name="connsiteX32" fmla="*/ 389976 w 516735"/>
                <a:gd name="connsiteY32" fmla="*/ 691858 h 761503"/>
                <a:gd name="connsiteX33" fmla="*/ 373658 w 516735"/>
                <a:gd name="connsiteY33" fmla="*/ 700017 h 761503"/>
                <a:gd name="connsiteX34" fmla="*/ 351901 w 516735"/>
                <a:gd name="connsiteY34" fmla="*/ 702737 h 761503"/>
                <a:gd name="connsiteX35" fmla="*/ 319265 w 516735"/>
                <a:gd name="connsiteY35" fmla="*/ 702737 h 761503"/>
                <a:gd name="connsiteX36" fmla="*/ 311106 w 516735"/>
                <a:gd name="connsiteY36" fmla="*/ 708176 h 761503"/>
                <a:gd name="connsiteX37" fmla="*/ 289349 w 516735"/>
                <a:gd name="connsiteY37" fmla="*/ 713615 h 761503"/>
                <a:gd name="connsiteX38" fmla="*/ 270311 w 516735"/>
                <a:gd name="connsiteY38" fmla="*/ 713615 h 761503"/>
                <a:gd name="connsiteX39" fmla="*/ 243115 w 516735"/>
                <a:gd name="connsiteY39" fmla="*/ 705456 h 761503"/>
                <a:gd name="connsiteX40" fmla="*/ 237675 w 516735"/>
                <a:gd name="connsiteY40" fmla="*/ 702737 h 761503"/>
                <a:gd name="connsiteX41" fmla="*/ 199600 w 516735"/>
                <a:gd name="connsiteY41" fmla="*/ 702737 h 761503"/>
                <a:gd name="connsiteX42" fmla="*/ 175123 w 516735"/>
                <a:gd name="connsiteY42" fmla="*/ 702737 h 761503"/>
                <a:gd name="connsiteX43" fmla="*/ 147927 w 516735"/>
                <a:gd name="connsiteY43" fmla="*/ 697297 h 761503"/>
                <a:gd name="connsiteX44" fmla="*/ 131609 w 516735"/>
                <a:gd name="connsiteY44" fmla="*/ 678260 h 761503"/>
                <a:gd name="connsiteX45" fmla="*/ 137048 w 516735"/>
                <a:gd name="connsiteY45" fmla="*/ 670101 h 761503"/>
                <a:gd name="connsiteX46" fmla="*/ 158805 w 516735"/>
                <a:gd name="connsiteY46" fmla="*/ 661942 h 761503"/>
                <a:gd name="connsiteX47" fmla="*/ 199600 w 516735"/>
                <a:gd name="connsiteY47" fmla="*/ 659222 h 761503"/>
                <a:gd name="connsiteX48" fmla="*/ 199600 w 516735"/>
                <a:gd name="connsiteY48" fmla="*/ 659222 h 761503"/>
                <a:gd name="connsiteX49" fmla="*/ 196880 w 516735"/>
                <a:gd name="connsiteY49" fmla="*/ 629306 h 761503"/>
                <a:gd name="connsiteX50" fmla="*/ 199600 w 516735"/>
                <a:gd name="connsiteY50" fmla="*/ 574913 h 761503"/>
                <a:gd name="connsiteX51" fmla="*/ 202320 w 516735"/>
                <a:gd name="connsiteY51" fmla="*/ 523239 h 761503"/>
                <a:gd name="connsiteX52" fmla="*/ 205040 w 516735"/>
                <a:gd name="connsiteY52" fmla="*/ 460687 h 761503"/>
                <a:gd name="connsiteX53" fmla="*/ 205040 w 516735"/>
                <a:gd name="connsiteY53" fmla="*/ 417173 h 761503"/>
                <a:gd name="connsiteX54" fmla="*/ 207759 w 516735"/>
                <a:gd name="connsiteY54" fmla="*/ 392696 h 761503"/>
                <a:gd name="connsiteX55" fmla="*/ 210478 w 516735"/>
                <a:gd name="connsiteY55" fmla="*/ 368219 h 761503"/>
                <a:gd name="connsiteX56" fmla="*/ 210478 w 516735"/>
                <a:gd name="connsiteY56" fmla="*/ 313826 h 761503"/>
                <a:gd name="connsiteX57" fmla="*/ 210478 w 516735"/>
                <a:gd name="connsiteY57" fmla="*/ 259433 h 761503"/>
                <a:gd name="connsiteX58" fmla="*/ 210478 w 516735"/>
                <a:gd name="connsiteY58" fmla="*/ 213199 h 761503"/>
                <a:gd name="connsiteX59" fmla="*/ 210478 w 516735"/>
                <a:gd name="connsiteY59" fmla="*/ 145207 h 761503"/>
                <a:gd name="connsiteX60" fmla="*/ 213198 w 516735"/>
                <a:gd name="connsiteY60" fmla="*/ 131609 h 761503"/>
                <a:gd name="connsiteX61" fmla="*/ 205040 w 516735"/>
                <a:gd name="connsiteY61" fmla="*/ 123450 h 761503"/>
                <a:gd name="connsiteX62" fmla="*/ 161525 w 516735"/>
                <a:gd name="connsiteY62" fmla="*/ 123450 h 761503"/>
                <a:gd name="connsiteX63" fmla="*/ 112571 w 516735"/>
                <a:gd name="connsiteY63" fmla="*/ 120730 h 761503"/>
                <a:gd name="connsiteX64" fmla="*/ 104412 w 516735"/>
                <a:gd name="connsiteY64" fmla="*/ 118011 h 761503"/>
                <a:gd name="connsiteX65" fmla="*/ 107132 w 516735"/>
                <a:gd name="connsiteY65" fmla="*/ 191441 h 761503"/>
                <a:gd name="connsiteX66" fmla="*/ 90814 w 516735"/>
                <a:gd name="connsiteY66" fmla="*/ 224077 h 761503"/>
                <a:gd name="connsiteX67" fmla="*/ 74496 w 516735"/>
                <a:gd name="connsiteY67" fmla="*/ 218638 h 761503"/>
                <a:gd name="connsiteX68" fmla="*/ 66337 w 516735"/>
                <a:gd name="connsiteY68" fmla="*/ 205040 h 761503"/>
                <a:gd name="connsiteX69" fmla="*/ 63617 w 516735"/>
                <a:gd name="connsiteY69" fmla="*/ 186002 h 761503"/>
                <a:gd name="connsiteX70" fmla="*/ 63617 w 516735"/>
                <a:gd name="connsiteY70" fmla="*/ 145207 h 761503"/>
                <a:gd name="connsiteX71" fmla="*/ 63617 w 516735"/>
                <a:gd name="connsiteY71" fmla="*/ 109852 h 761503"/>
                <a:gd name="connsiteX72" fmla="*/ 58178 w 516735"/>
                <a:gd name="connsiteY72" fmla="*/ 96253 h 761503"/>
                <a:gd name="connsiteX73" fmla="*/ 66337 w 516735"/>
                <a:gd name="connsiteY73" fmla="*/ 85375 h 761503"/>
                <a:gd name="connsiteX74" fmla="*/ 93533 w 516735"/>
                <a:gd name="connsiteY74" fmla="*/ 77216 h 761503"/>
                <a:gd name="connsiteX75" fmla="*/ 115290 w 516735"/>
                <a:gd name="connsiteY75" fmla="*/ 77216 h 761503"/>
                <a:gd name="connsiteX76" fmla="*/ 169684 w 516735"/>
                <a:gd name="connsiteY76" fmla="*/ 74496 h 761503"/>
                <a:gd name="connsiteX77" fmla="*/ 194161 w 516735"/>
                <a:gd name="connsiteY77" fmla="*/ 71776 h 761503"/>
                <a:gd name="connsiteX78" fmla="*/ 196880 w 516735"/>
                <a:gd name="connsiteY78" fmla="*/ 71776 h 761503"/>
                <a:gd name="connsiteX79" fmla="*/ 210478 w 516735"/>
                <a:gd name="connsiteY79" fmla="*/ 71776 h 761503"/>
                <a:gd name="connsiteX80" fmla="*/ 218638 w 516735"/>
                <a:gd name="connsiteY80" fmla="*/ 71776 h 761503"/>
                <a:gd name="connsiteX81" fmla="*/ 237675 w 516735"/>
                <a:gd name="connsiteY81" fmla="*/ 60898 h 761503"/>
                <a:gd name="connsiteX82" fmla="*/ 253993 w 516735"/>
                <a:gd name="connsiteY82" fmla="*/ 58178 h 761503"/>
                <a:gd name="connsiteX83" fmla="*/ 283910 w 516735"/>
                <a:gd name="connsiteY83" fmla="*/ 60898 h 761503"/>
                <a:gd name="connsiteX84" fmla="*/ 294788 w 516735"/>
                <a:gd name="connsiteY84" fmla="*/ 66337 h 761503"/>
                <a:gd name="connsiteX85" fmla="*/ 305667 w 516735"/>
                <a:gd name="connsiteY85" fmla="*/ 74496 h 761503"/>
                <a:gd name="connsiteX86" fmla="*/ 313826 w 516735"/>
                <a:gd name="connsiteY86" fmla="*/ 74496 h 761503"/>
                <a:gd name="connsiteX87" fmla="*/ 327424 w 516735"/>
                <a:gd name="connsiteY87" fmla="*/ 74496 h 761503"/>
                <a:gd name="connsiteX88" fmla="*/ 354621 w 516735"/>
                <a:gd name="connsiteY88" fmla="*/ 74496 h 761503"/>
                <a:gd name="connsiteX89" fmla="*/ 422612 w 516735"/>
                <a:gd name="connsiteY89" fmla="*/ 74496 h 761503"/>
                <a:gd name="connsiteX90" fmla="*/ 455248 w 516735"/>
                <a:gd name="connsiteY90" fmla="*/ 79936 h 761503"/>
                <a:gd name="connsiteX91" fmla="*/ 466127 w 516735"/>
                <a:gd name="connsiteY91" fmla="*/ 98973 h 761503"/>
                <a:gd name="connsiteX92" fmla="*/ 463407 w 516735"/>
                <a:gd name="connsiteY92" fmla="*/ 109852 h 761503"/>
                <a:gd name="connsiteX93" fmla="*/ 463407 w 516735"/>
                <a:gd name="connsiteY93" fmla="*/ 120730 h 761503"/>
                <a:gd name="connsiteX94" fmla="*/ 463407 w 516735"/>
                <a:gd name="connsiteY94" fmla="*/ 194161 h 76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516735" h="761503">
                  <a:moveTo>
                    <a:pt x="463407" y="194161"/>
                  </a:moveTo>
                  <a:cubicBezTo>
                    <a:pt x="463407" y="205040"/>
                    <a:pt x="463407" y="226797"/>
                    <a:pt x="447089" y="226797"/>
                  </a:cubicBezTo>
                  <a:cubicBezTo>
                    <a:pt x="438930" y="226797"/>
                    <a:pt x="436211" y="226797"/>
                    <a:pt x="430771" y="221357"/>
                  </a:cubicBezTo>
                  <a:cubicBezTo>
                    <a:pt x="425332" y="218638"/>
                    <a:pt x="422612" y="210479"/>
                    <a:pt x="422612" y="207759"/>
                  </a:cubicBezTo>
                  <a:cubicBezTo>
                    <a:pt x="419893" y="199600"/>
                    <a:pt x="419893" y="194161"/>
                    <a:pt x="419893" y="188722"/>
                  </a:cubicBezTo>
                  <a:cubicBezTo>
                    <a:pt x="419893" y="183282"/>
                    <a:pt x="419893" y="147927"/>
                    <a:pt x="419893" y="139768"/>
                  </a:cubicBezTo>
                  <a:cubicBezTo>
                    <a:pt x="419893" y="134329"/>
                    <a:pt x="419893" y="128889"/>
                    <a:pt x="419893" y="120730"/>
                  </a:cubicBezTo>
                  <a:cubicBezTo>
                    <a:pt x="411734" y="120730"/>
                    <a:pt x="403574" y="120730"/>
                    <a:pt x="395416" y="120730"/>
                  </a:cubicBezTo>
                  <a:cubicBezTo>
                    <a:pt x="387256" y="120730"/>
                    <a:pt x="379098" y="120730"/>
                    <a:pt x="370939" y="120730"/>
                  </a:cubicBezTo>
                  <a:cubicBezTo>
                    <a:pt x="362780" y="120730"/>
                    <a:pt x="354621" y="123450"/>
                    <a:pt x="346461" y="123450"/>
                  </a:cubicBezTo>
                  <a:cubicBezTo>
                    <a:pt x="343742" y="123450"/>
                    <a:pt x="341023" y="123450"/>
                    <a:pt x="335583" y="123450"/>
                  </a:cubicBezTo>
                  <a:cubicBezTo>
                    <a:pt x="335583" y="123450"/>
                    <a:pt x="335583" y="123450"/>
                    <a:pt x="335583" y="123450"/>
                  </a:cubicBezTo>
                  <a:cubicBezTo>
                    <a:pt x="327424" y="123450"/>
                    <a:pt x="324704" y="126170"/>
                    <a:pt x="324704" y="128889"/>
                  </a:cubicBezTo>
                  <a:cubicBezTo>
                    <a:pt x="324704" y="131609"/>
                    <a:pt x="324704" y="137048"/>
                    <a:pt x="327424" y="139768"/>
                  </a:cubicBezTo>
                  <a:cubicBezTo>
                    <a:pt x="330144" y="147927"/>
                    <a:pt x="330144" y="166964"/>
                    <a:pt x="330144" y="175123"/>
                  </a:cubicBezTo>
                  <a:cubicBezTo>
                    <a:pt x="330144" y="183282"/>
                    <a:pt x="330144" y="191441"/>
                    <a:pt x="330144" y="199600"/>
                  </a:cubicBezTo>
                  <a:cubicBezTo>
                    <a:pt x="330144" y="207759"/>
                    <a:pt x="327424" y="215918"/>
                    <a:pt x="327424" y="224077"/>
                  </a:cubicBezTo>
                  <a:cubicBezTo>
                    <a:pt x="327424" y="232236"/>
                    <a:pt x="330144" y="243115"/>
                    <a:pt x="330144" y="251274"/>
                  </a:cubicBezTo>
                  <a:cubicBezTo>
                    <a:pt x="330144" y="259433"/>
                    <a:pt x="330144" y="267592"/>
                    <a:pt x="327424" y="278470"/>
                  </a:cubicBezTo>
                  <a:cubicBezTo>
                    <a:pt x="327424" y="294788"/>
                    <a:pt x="327424" y="313826"/>
                    <a:pt x="327424" y="332864"/>
                  </a:cubicBezTo>
                  <a:cubicBezTo>
                    <a:pt x="327424" y="341022"/>
                    <a:pt x="327424" y="349181"/>
                    <a:pt x="330144" y="357340"/>
                  </a:cubicBezTo>
                  <a:cubicBezTo>
                    <a:pt x="330144" y="360060"/>
                    <a:pt x="330144" y="365499"/>
                    <a:pt x="330144" y="368219"/>
                  </a:cubicBezTo>
                  <a:cubicBezTo>
                    <a:pt x="330144" y="373658"/>
                    <a:pt x="332863" y="384537"/>
                    <a:pt x="332863" y="387257"/>
                  </a:cubicBezTo>
                  <a:cubicBezTo>
                    <a:pt x="332863" y="406294"/>
                    <a:pt x="332863" y="414453"/>
                    <a:pt x="332863" y="433491"/>
                  </a:cubicBezTo>
                  <a:cubicBezTo>
                    <a:pt x="332863" y="452528"/>
                    <a:pt x="335583" y="468846"/>
                    <a:pt x="332863" y="487884"/>
                  </a:cubicBezTo>
                  <a:cubicBezTo>
                    <a:pt x="332863" y="496043"/>
                    <a:pt x="330144" y="504202"/>
                    <a:pt x="330144" y="512361"/>
                  </a:cubicBezTo>
                  <a:cubicBezTo>
                    <a:pt x="330144" y="520520"/>
                    <a:pt x="330144" y="531398"/>
                    <a:pt x="330144" y="539557"/>
                  </a:cubicBezTo>
                  <a:cubicBezTo>
                    <a:pt x="330144" y="558595"/>
                    <a:pt x="330144" y="574913"/>
                    <a:pt x="332863" y="593950"/>
                  </a:cubicBezTo>
                  <a:cubicBezTo>
                    <a:pt x="332863" y="610268"/>
                    <a:pt x="332863" y="632026"/>
                    <a:pt x="332863" y="648343"/>
                  </a:cubicBezTo>
                  <a:cubicBezTo>
                    <a:pt x="332863" y="651063"/>
                    <a:pt x="332863" y="653783"/>
                    <a:pt x="332863" y="656502"/>
                  </a:cubicBezTo>
                  <a:cubicBezTo>
                    <a:pt x="343742" y="656502"/>
                    <a:pt x="351901" y="656502"/>
                    <a:pt x="357341" y="656502"/>
                  </a:cubicBezTo>
                  <a:cubicBezTo>
                    <a:pt x="370939" y="656502"/>
                    <a:pt x="395416" y="659222"/>
                    <a:pt x="395416" y="675540"/>
                  </a:cubicBezTo>
                  <a:cubicBezTo>
                    <a:pt x="395416" y="683699"/>
                    <a:pt x="392696" y="686419"/>
                    <a:pt x="389976" y="691858"/>
                  </a:cubicBezTo>
                  <a:cubicBezTo>
                    <a:pt x="384537" y="697297"/>
                    <a:pt x="379098" y="700017"/>
                    <a:pt x="373658" y="700017"/>
                  </a:cubicBezTo>
                  <a:cubicBezTo>
                    <a:pt x="365499" y="702737"/>
                    <a:pt x="357341" y="702737"/>
                    <a:pt x="351901" y="702737"/>
                  </a:cubicBezTo>
                  <a:cubicBezTo>
                    <a:pt x="349181" y="702737"/>
                    <a:pt x="335583" y="702737"/>
                    <a:pt x="319265" y="702737"/>
                  </a:cubicBezTo>
                  <a:cubicBezTo>
                    <a:pt x="316546" y="705456"/>
                    <a:pt x="313826" y="705456"/>
                    <a:pt x="311106" y="708176"/>
                  </a:cubicBezTo>
                  <a:cubicBezTo>
                    <a:pt x="302948" y="713615"/>
                    <a:pt x="297508" y="713615"/>
                    <a:pt x="289349" y="713615"/>
                  </a:cubicBezTo>
                  <a:cubicBezTo>
                    <a:pt x="283910" y="713615"/>
                    <a:pt x="278470" y="713615"/>
                    <a:pt x="270311" y="713615"/>
                  </a:cubicBezTo>
                  <a:cubicBezTo>
                    <a:pt x="259433" y="713615"/>
                    <a:pt x="251273" y="710895"/>
                    <a:pt x="243115" y="705456"/>
                  </a:cubicBezTo>
                  <a:cubicBezTo>
                    <a:pt x="240395" y="705456"/>
                    <a:pt x="237675" y="702737"/>
                    <a:pt x="237675" y="702737"/>
                  </a:cubicBezTo>
                  <a:cubicBezTo>
                    <a:pt x="224077" y="702737"/>
                    <a:pt x="213198" y="702737"/>
                    <a:pt x="199600" y="702737"/>
                  </a:cubicBezTo>
                  <a:cubicBezTo>
                    <a:pt x="191441" y="702737"/>
                    <a:pt x="183282" y="702737"/>
                    <a:pt x="175123" y="702737"/>
                  </a:cubicBezTo>
                  <a:cubicBezTo>
                    <a:pt x="166965" y="702737"/>
                    <a:pt x="156085" y="702737"/>
                    <a:pt x="147927" y="697297"/>
                  </a:cubicBezTo>
                  <a:cubicBezTo>
                    <a:pt x="139768" y="694578"/>
                    <a:pt x="131609" y="680979"/>
                    <a:pt x="131609" y="678260"/>
                  </a:cubicBezTo>
                  <a:cubicBezTo>
                    <a:pt x="131609" y="675540"/>
                    <a:pt x="131609" y="672820"/>
                    <a:pt x="137048" y="670101"/>
                  </a:cubicBezTo>
                  <a:cubicBezTo>
                    <a:pt x="142487" y="667381"/>
                    <a:pt x="153366" y="664661"/>
                    <a:pt x="158805" y="661942"/>
                  </a:cubicBezTo>
                  <a:cubicBezTo>
                    <a:pt x="175123" y="659222"/>
                    <a:pt x="191441" y="659222"/>
                    <a:pt x="199600" y="659222"/>
                  </a:cubicBezTo>
                  <a:lnTo>
                    <a:pt x="199600" y="659222"/>
                  </a:lnTo>
                  <a:cubicBezTo>
                    <a:pt x="199600" y="648343"/>
                    <a:pt x="196880" y="640184"/>
                    <a:pt x="196880" y="629306"/>
                  </a:cubicBezTo>
                  <a:cubicBezTo>
                    <a:pt x="196880" y="612988"/>
                    <a:pt x="196880" y="591231"/>
                    <a:pt x="199600" y="574913"/>
                  </a:cubicBezTo>
                  <a:cubicBezTo>
                    <a:pt x="199600" y="558595"/>
                    <a:pt x="199600" y="539557"/>
                    <a:pt x="202320" y="523239"/>
                  </a:cubicBezTo>
                  <a:cubicBezTo>
                    <a:pt x="202320" y="501482"/>
                    <a:pt x="205040" y="482445"/>
                    <a:pt x="205040" y="460687"/>
                  </a:cubicBezTo>
                  <a:cubicBezTo>
                    <a:pt x="205040" y="447089"/>
                    <a:pt x="205040" y="430771"/>
                    <a:pt x="205040" y="417173"/>
                  </a:cubicBezTo>
                  <a:cubicBezTo>
                    <a:pt x="205040" y="409014"/>
                    <a:pt x="207759" y="400855"/>
                    <a:pt x="207759" y="392696"/>
                  </a:cubicBezTo>
                  <a:cubicBezTo>
                    <a:pt x="207759" y="384537"/>
                    <a:pt x="210478" y="376378"/>
                    <a:pt x="210478" y="368219"/>
                  </a:cubicBezTo>
                  <a:cubicBezTo>
                    <a:pt x="210478" y="351901"/>
                    <a:pt x="210478" y="332864"/>
                    <a:pt x="210478" y="313826"/>
                  </a:cubicBezTo>
                  <a:cubicBezTo>
                    <a:pt x="210478" y="294788"/>
                    <a:pt x="210478" y="275751"/>
                    <a:pt x="210478" y="259433"/>
                  </a:cubicBezTo>
                  <a:cubicBezTo>
                    <a:pt x="210478" y="243115"/>
                    <a:pt x="210478" y="226797"/>
                    <a:pt x="210478" y="213199"/>
                  </a:cubicBezTo>
                  <a:cubicBezTo>
                    <a:pt x="210478" y="194161"/>
                    <a:pt x="210478" y="164245"/>
                    <a:pt x="210478" y="145207"/>
                  </a:cubicBezTo>
                  <a:cubicBezTo>
                    <a:pt x="210478" y="139768"/>
                    <a:pt x="213198" y="134329"/>
                    <a:pt x="213198" y="131609"/>
                  </a:cubicBezTo>
                  <a:cubicBezTo>
                    <a:pt x="213198" y="126170"/>
                    <a:pt x="207759" y="123450"/>
                    <a:pt x="205040" y="123450"/>
                  </a:cubicBezTo>
                  <a:cubicBezTo>
                    <a:pt x="199600" y="123450"/>
                    <a:pt x="166965" y="123450"/>
                    <a:pt x="161525" y="123450"/>
                  </a:cubicBezTo>
                  <a:cubicBezTo>
                    <a:pt x="145207" y="123450"/>
                    <a:pt x="128889" y="123450"/>
                    <a:pt x="112571" y="120730"/>
                  </a:cubicBezTo>
                  <a:cubicBezTo>
                    <a:pt x="109852" y="120730"/>
                    <a:pt x="107132" y="120730"/>
                    <a:pt x="104412" y="118011"/>
                  </a:cubicBezTo>
                  <a:cubicBezTo>
                    <a:pt x="107132" y="137048"/>
                    <a:pt x="107132" y="172404"/>
                    <a:pt x="107132" y="191441"/>
                  </a:cubicBezTo>
                  <a:cubicBezTo>
                    <a:pt x="107132" y="202320"/>
                    <a:pt x="107132" y="224077"/>
                    <a:pt x="90814" y="224077"/>
                  </a:cubicBezTo>
                  <a:cubicBezTo>
                    <a:pt x="82655" y="224077"/>
                    <a:pt x="79935" y="221357"/>
                    <a:pt x="74496" y="218638"/>
                  </a:cubicBezTo>
                  <a:cubicBezTo>
                    <a:pt x="69057" y="215918"/>
                    <a:pt x="66337" y="210479"/>
                    <a:pt x="66337" y="205040"/>
                  </a:cubicBezTo>
                  <a:cubicBezTo>
                    <a:pt x="63617" y="196881"/>
                    <a:pt x="63617" y="191441"/>
                    <a:pt x="63617" y="186002"/>
                  </a:cubicBezTo>
                  <a:cubicBezTo>
                    <a:pt x="63617" y="180563"/>
                    <a:pt x="63617" y="153366"/>
                    <a:pt x="63617" y="145207"/>
                  </a:cubicBezTo>
                  <a:cubicBezTo>
                    <a:pt x="63617" y="134329"/>
                    <a:pt x="63617" y="120730"/>
                    <a:pt x="63617" y="109852"/>
                  </a:cubicBezTo>
                  <a:cubicBezTo>
                    <a:pt x="60897" y="104412"/>
                    <a:pt x="58178" y="101693"/>
                    <a:pt x="58178" y="96253"/>
                  </a:cubicBezTo>
                  <a:cubicBezTo>
                    <a:pt x="58178" y="93534"/>
                    <a:pt x="60897" y="88095"/>
                    <a:pt x="66337" y="85375"/>
                  </a:cubicBezTo>
                  <a:cubicBezTo>
                    <a:pt x="74496" y="79936"/>
                    <a:pt x="77215" y="77216"/>
                    <a:pt x="93533" y="77216"/>
                  </a:cubicBezTo>
                  <a:cubicBezTo>
                    <a:pt x="101692" y="77216"/>
                    <a:pt x="109852" y="77216"/>
                    <a:pt x="115290" y="77216"/>
                  </a:cubicBezTo>
                  <a:cubicBezTo>
                    <a:pt x="134328" y="77216"/>
                    <a:pt x="150646" y="77216"/>
                    <a:pt x="169684" y="74496"/>
                  </a:cubicBezTo>
                  <a:cubicBezTo>
                    <a:pt x="177843" y="74496"/>
                    <a:pt x="186002" y="71776"/>
                    <a:pt x="194161" y="71776"/>
                  </a:cubicBezTo>
                  <a:cubicBezTo>
                    <a:pt x="194161" y="71776"/>
                    <a:pt x="196880" y="71776"/>
                    <a:pt x="196880" y="71776"/>
                  </a:cubicBezTo>
                  <a:cubicBezTo>
                    <a:pt x="199600" y="71776"/>
                    <a:pt x="205040" y="71776"/>
                    <a:pt x="210478" y="71776"/>
                  </a:cubicBezTo>
                  <a:cubicBezTo>
                    <a:pt x="213198" y="71776"/>
                    <a:pt x="215918" y="71776"/>
                    <a:pt x="218638" y="71776"/>
                  </a:cubicBezTo>
                  <a:cubicBezTo>
                    <a:pt x="224077" y="69057"/>
                    <a:pt x="229516" y="63618"/>
                    <a:pt x="237675" y="60898"/>
                  </a:cubicBezTo>
                  <a:cubicBezTo>
                    <a:pt x="243115" y="58178"/>
                    <a:pt x="248554" y="58178"/>
                    <a:pt x="253993" y="58178"/>
                  </a:cubicBezTo>
                  <a:cubicBezTo>
                    <a:pt x="264872" y="58178"/>
                    <a:pt x="273031" y="58178"/>
                    <a:pt x="283910" y="60898"/>
                  </a:cubicBezTo>
                  <a:cubicBezTo>
                    <a:pt x="286629" y="60898"/>
                    <a:pt x="292068" y="63618"/>
                    <a:pt x="294788" y="66337"/>
                  </a:cubicBezTo>
                  <a:cubicBezTo>
                    <a:pt x="297508" y="69057"/>
                    <a:pt x="302948" y="71776"/>
                    <a:pt x="305667" y="74496"/>
                  </a:cubicBezTo>
                  <a:cubicBezTo>
                    <a:pt x="308386" y="74496"/>
                    <a:pt x="311106" y="74496"/>
                    <a:pt x="313826" y="74496"/>
                  </a:cubicBezTo>
                  <a:cubicBezTo>
                    <a:pt x="319265" y="74496"/>
                    <a:pt x="321985" y="74496"/>
                    <a:pt x="327424" y="74496"/>
                  </a:cubicBezTo>
                  <a:cubicBezTo>
                    <a:pt x="335583" y="74496"/>
                    <a:pt x="346461" y="74496"/>
                    <a:pt x="354621" y="74496"/>
                  </a:cubicBezTo>
                  <a:cubicBezTo>
                    <a:pt x="376378" y="74496"/>
                    <a:pt x="400855" y="74496"/>
                    <a:pt x="422612" y="74496"/>
                  </a:cubicBezTo>
                  <a:cubicBezTo>
                    <a:pt x="433491" y="74496"/>
                    <a:pt x="447089" y="74496"/>
                    <a:pt x="455248" y="79936"/>
                  </a:cubicBezTo>
                  <a:cubicBezTo>
                    <a:pt x="460687" y="82655"/>
                    <a:pt x="466127" y="90814"/>
                    <a:pt x="466127" y="98973"/>
                  </a:cubicBezTo>
                  <a:cubicBezTo>
                    <a:pt x="466127" y="101693"/>
                    <a:pt x="466127" y="107132"/>
                    <a:pt x="463407" y="109852"/>
                  </a:cubicBezTo>
                  <a:cubicBezTo>
                    <a:pt x="463407" y="112571"/>
                    <a:pt x="463407" y="112571"/>
                    <a:pt x="463407" y="120730"/>
                  </a:cubicBezTo>
                  <a:cubicBezTo>
                    <a:pt x="463407" y="142488"/>
                    <a:pt x="463407" y="172404"/>
                    <a:pt x="463407" y="194161"/>
                  </a:cubicBezTo>
                </a:path>
              </a:pathLst>
            </a:custGeom>
            <a:grpFill/>
            <a:ln w="27168" cap="flat">
              <a:noFill/>
              <a:prstDash val="solid"/>
              <a:miter/>
            </a:ln>
          </p:spPr>
          <p:txBody>
            <a:bodyPr rtlCol="0" anchor="ctr"/>
            <a:lstStyle/>
            <a:p>
              <a:endParaRPr/>
            </a:p>
          </p:txBody>
        </p:sp>
      </p:grpSp>
    </p:spTree>
    <p:extLst>
      <p:ext uri="{BB962C8B-B14F-4D97-AF65-F5344CB8AC3E}">
        <p14:creationId xmlns:p14="http://schemas.microsoft.com/office/powerpoint/2010/main" val="1875395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 Function">
    <p:spTree>
      <p:nvGrpSpPr>
        <p:cNvPr id="1" name=""/>
        <p:cNvGrpSpPr/>
        <p:nvPr/>
      </p:nvGrpSpPr>
      <p:grpSpPr>
        <a:xfrm>
          <a:off x="0" y="0"/>
          <a:ext cx="0" cy="0"/>
          <a:chOff x="0" y="0"/>
          <a:chExt cx="0" cy="0"/>
        </a:xfrm>
      </p:grpSpPr>
      <p:sp>
        <p:nvSpPr>
          <p:cNvPr id="6" name="Picture Placeholder 10">
            <a:extLst>
              <a:ext uri="{FF2B5EF4-FFF2-40B4-BE49-F238E27FC236}">
                <a16:creationId xmlns:a16="http://schemas.microsoft.com/office/drawing/2014/main" id="{655B1FCA-4D49-4122-B6E9-D550AA0C5E76}"/>
              </a:ext>
            </a:extLst>
          </p:cNvPr>
          <p:cNvSpPr>
            <a:spLocks noGrp="1"/>
          </p:cNvSpPr>
          <p:nvPr>
            <p:ph type="pic" sz="quarter" idx="10" hasCustomPrompt="1"/>
          </p:nvPr>
        </p:nvSpPr>
        <p:spPr>
          <a:xfrm>
            <a:off x="0" y="2"/>
            <a:ext cx="5266036" cy="6857999"/>
          </a:xfrm>
          <a:custGeom>
            <a:avLst/>
            <a:gdLst>
              <a:gd name="connsiteX0" fmla="*/ 0 w 5266036"/>
              <a:gd name="connsiteY0" fmla="*/ 0 h 6857999"/>
              <a:gd name="connsiteX1" fmla="*/ 3014696 w 5266036"/>
              <a:gd name="connsiteY1" fmla="*/ 0 h 6857999"/>
              <a:gd name="connsiteX2" fmla="*/ 3040982 w 5266036"/>
              <a:gd name="connsiteY2" fmla="*/ 11408 h 6857999"/>
              <a:gd name="connsiteX3" fmla="*/ 5250901 w 5266036"/>
              <a:gd name="connsiteY3" fmla="*/ 4085922 h 6857999"/>
              <a:gd name="connsiteX4" fmla="*/ 3435696 w 5266036"/>
              <a:gd name="connsiteY4" fmla="*/ 6839477 h 6857999"/>
              <a:gd name="connsiteX5" fmla="*/ 3398838 w 5266036"/>
              <a:gd name="connsiteY5" fmla="*/ 6857999 h 6857999"/>
              <a:gd name="connsiteX6" fmla="*/ 0 w 5266036"/>
              <a:gd name="connsiteY6"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66036" h="6857999">
                <a:moveTo>
                  <a:pt x="0" y="0"/>
                </a:moveTo>
                <a:lnTo>
                  <a:pt x="3014696" y="0"/>
                </a:lnTo>
                <a:lnTo>
                  <a:pt x="3040982" y="11408"/>
                </a:lnTo>
                <a:cubicBezTo>
                  <a:pt x="4562919" y="717837"/>
                  <a:pt x="5390071" y="2397951"/>
                  <a:pt x="5250901" y="4085922"/>
                </a:cubicBezTo>
                <a:cubicBezTo>
                  <a:pt x="5138669" y="5484335"/>
                  <a:pt x="4361602" y="6343612"/>
                  <a:pt x="3435696" y="6839477"/>
                </a:cubicBezTo>
                <a:lnTo>
                  <a:pt x="3398838" y="6857999"/>
                </a:lnTo>
                <a:lnTo>
                  <a:pt x="0" y="6857999"/>
                </a:lnTo>
                <a:close/>
              </a:path>
            </a:pathLst>
          </a:custGeom>
          <a:solidFill>
            <a:srgbClr val="D9D9D9"/>
          </a:solidFill>
        </p:spPr>
        <p:txBody>
          <a:bodyPr wrap="square" tIns="3657600">
            <a:noAutofit/>
          </a:bodyPr>
          <a:lstStyle>
            <a:lvl1pPr marL="0" marR="0" indent="0" algn="ctr" defTabSz="914400" rtl="0" eaLnBrk="1" fontAlgn="auto" latinLnBrk="0" hangingPunct="1">
              <a:lnSpc>
                <a:spcPct val="90000"/>
              </a:lnSpc>
              <a:spcBef>
                <a:spcPts val="0"/>
              </a:spcBef>
              <a:spcAft>
                <a:spcPts val="0"/>
              </a:spcAft>
              <a:buClr>
                <a:schemeClr val="tx1"/>
              </a:buClr>
              <a:buSzTx/>
              <a:buFont typeface="Arial" panose="020B0604020202020204" pitchFamily="34" charset="0"/>
              <a:buNone/>
              <a:tabLst/>
              <a:defRPr sz="1600"/>
            </a:lvl1pPr>
          </a:lstStyle>
          <a:p>
            <a:pPr marL="0" marR="0" lvl="0" indent="0" algn="ctr" defTabSz="914400" rtl="0" eaLnBrk="1" fontAlgn="auto" latinLnBrk="0" hangingPunct="1">
              <a:lnSpc>
                <a:spcPct val="90000"/>
              </a:lnSpc>
              <a:spcBef>
                <a:spcPts val="1200"/>
              </a:spcBef>
              <a:spcAft>
                <a:spcPts val="0"/>
              </a:spcAft>
              <a:buClr>
                <a:schemeClr val="tx1"/>
              </a:buClr>
              <a:buSzTx/>
              <a:buFont typeface="Arial" panose="020B0604020202020204" pitchFamily="34" charset="0"/>
              <a:buNone/>
              <a:tabLst/>
              <a:defRPr/>
            </a:pPr>
            <a:r>
              <a:t>Click icon to insert picture</a:t>
            </a:r>
            <a:br>
              <a:rPr/>
            </a:br>
            <a:r>
              <a:t>(minimum recommended size for </a:t>
            </a:r>
            <a:br>
              <a:rPr/>
            </a:br>
            <a:r>
              <a:t>half slide image is 640 x 720 pixels)</a:t>
            </a:r>
          </a:p>
        </p:txBody>
      </p:sp>
      <p:sp>
        <p:nvSpPr>
          <p:cNvPr id="8" name="Text Placeholder 7">
            <a:extLst>
              <a:ext uri="{FF2B5EF4-FFF2-40B4-BE49-F238E27FC236}">
                <a16:creationId xmlns:a16="http://schemas.microsoft.com/office/drawing/2014/main" id="{76608E2E-E744-4878-A234-60F6B6711C89}"/>
              </a:ext>
            </a:extLst>
          </p:cNvPr>
          <p:cNvSpPr>
            <a:spLocks noGrp="1"/>
          </p:cNvSpPr>
          <p:nvPr>
            <p:ph type="body" sz="quarter" idx="11" hasCustomPrompt="1"/>
          </p:nvPr>
        </p:nvSpPr>
        <p:spPr>
          <a:xfrm>
            <a:off x="6096000" y="3306349"/>
            <a:ext cx="5715000" cy="731520"/>
          </a:xfrm>
        </p:spPr>
        <p:txBody>
          <a:bodyPr/>
          <a:lstStyle>
            <a:lvl1pPr marL="0" indent="0">
              <a:spcBef>
                <a:spcPts val="0"/>
              </a:spcBef>
              <a:buFontTx/>
              <a:buNone/>
              <a:defRPr sz="20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t>Subtitle or Presenter Name</a:t>
            </a:r>
          </a:p>
        </p:txBody>
      </p:sp>
      <p:sp>
        <p:nvSpPr>
          <p:cNvPr id="10" name="Title 9">
            <a:extLst>
              <a:ext uri="{FF2B5EF4-FFF2-40B4-BE49-F238E27FC236}">
                <a16:creationId xmlns:a16="http://schemas.microsoft.com/office/drawing/2014/main" id="{3534CB02-81D9-4803-9899-8E6A2EABA970}"/>
              </a:ext>
            </a:extLst>
          </p:cNvPr>
          <p:cNvSpPr>
            <a:spLocks noGrp="1"/>
          </p:cNvSpPr>
          <p:nvPr>
            <p:ph type="title"/>
          </p:nvPr>
        </p:nvSpPr>
        <p:spPr>
          <a:xfrm>
            <a:off x="6096000" y="457200"/>
            <a:ext cx="5715000" cy="2565401"/>
          </a:xfrm>
        </p:spPr>
        <p:txBody>
          <a:bodyPr/>
          <a:lstStyle>
            <a:lvl1pPr>
              <a:lnSpc>
                <a:spcPct val="82000"/>
              </a:lnSpc>
              <a:defRPr sz="6600" b="0"/>
            </a:lvl1pPr>
          </a:lstStyle>
          <a:p>
            <a:r>
              <a:rPr lang="en-US"/>
              <a:t>Click to edit Master title style</a:t>
            </a:r>
            <a:endParaRPr/>
          </a:p>
        </p:txBody>
      </p:sp>
      <p:grpSp>
        <p:nvGrpSpPr>
          <p:cNvPr id="11" name="Group 10">
            <a:extLst>
              <a:ext uri="{FF2B5EF4-FFF2-40B4-BE49-F238E27FC236}">
                <a16:creationId xmlns:a16="http://schemas.microsoft.com/office/drawing/2014/main" id="{0A6D84BC-9F4C-46D1-BCFD-02C11A706D43}"/>
              </a:ext>
            </a:extLst>
          </p:cNvPr>
          <p:cNvGrpSpPr>
            <a:grpSpLocks noChangeAspect="1"/>
          </p:cNvGrpSpPr>
          <p:nvPr/>
        </p:nvGrpSpPr>
        <p:grpSpPr>
          <a:xfrm>
            <a:off x="7025923" y="5543531"/>
            <a:ext cx="2286000" cy="880288"/>
            <a:chOff x="2078951" y="1888610"/>
            <a:chExt cx="8030200" cy="3092248"/>
          </a:xfrm>
          <a:solidFill>
            <a:srgbClr val="4F2170"/>
          </a:solidFill>
        </p:grpSpPr>
        <p:sp>
          <p:nvSpPr>
            <p:cNvPr id="12" name="Freeform: Shape 11">
              <a:extLst>
                <a:ext uri="{FF2B5EF4-FFF2-40B4-BE49-F238E27FC236}">
                  <a16:creationId xmlns:a16="http://schemas.microsoft.com/office/drawing/2014/main" id="{5272DA5A-B0A1-4433-AF19-58D29499701D}"/>
                </a:ext>
              </a:extLst>
            </p:cNvPr>
            <p:cNvSpPr/>
            <p:nvPr/>
          </p:nvSpPr>
          <p:spPr>
            <a:xfrm>
              <a:off x="2078951" y="2872694"/>
              <a:ext cx="951880" cy="652717"/>
            </a:xfrm>
            <a:custGeom>
              <a:avLst/>
              <a:gdLst>
                <a:gd name="connsiteX0" fmla="*/ 903041 w 951880"/>
                <a:gd name="connsiteY0" fmla="*/ 330574 h 652717"/>
                <a:gd name="connsiteX1" fmla="*/ 780656 w 951880"/>
                <a:gd name="connsiteY1" fmla="*/ 379528 h 652717"/>
                <a:gd name="connsiteX2" fmla="*/ 598439 w 951880"/>
                <a:gd name="connsiteY2" fmla="*/ 311537 h 652717"/>
                <a:gd name="connsiteX3" fmla="*/ 505970 w 951880"/>
                <a:gd name="connsiteY3" fmla="*/ 164675 h 652717"/>
                <a:gd name="connsiteX4" fmla="*/ 266640 w 951880"/>
                <a:gd name="connsiteY4" fmla="*/ 61329 h 652717"/>
                <a:gd name="connsiteX5" fmla="*/ 103461 w 951880"/>
                <a:gd name="connsiteY5" fmla="*/ 458398 h 652717"/>
                <a:gd name="connsiteX6" fmla="*/ 756179 w 951880"/>
                <a:gd name="connsiteY6" fmla="*/ 485595 h 652717"/>
                <a:gd name="connsiteX7" fmla="*/ 903041 w 951880"/>
                <a:gd name="connsiteY7" fmla="*/ 330574 h 652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1880" h="652717">
                  <a:moveTo>
                    <a:pt x="903041" y="330574"/>
                  </a:moveTo>
                  <a:cubicBezTo>
                    <a:pt x="867685" y="363210"/>
                    <a:pt x="813292" y="374089"/>
                    <a:pt x="780656" y="379528"/>
                  </a:cubicBezTo>
                  <a:cubicBezTo>
                    <a:pt x="712664" y="387687"/>
                    <a:pt x="641953" y="365930"/>
                    <a:pt x="598439" y="311537"/>
                  </a:cubicBezTo>
                  <a:cubicBezTo>
                    <a:pt x="563083" y="268022"/>
                    <a:pt x="544046" y="210910"/>
                    <a:pt x="505970" y="164675"/>
                  </a:cubicBezTo>
                  <a:cubicBezTo>
                    <a:pt x="448858" y="93964"/>
                    <a:pt x="359109" y="45011"/>
                    <a:pt x="266640" y="61329"/>
                  </a:cubicBezTo>
                  <a:cubicBezTo>
                    <a:pt x="81704" y="93964"/>
                    <a:pt x="114" y="308817"/>
                    <a:pt x="103461" y="458398"/>
                  </a:cubicBezTo>
                  <a:cubicBezTo>
                    <a:pt x="253042" y="670531"/>
                    <a:pt x="584840" y="635176"/>
                    <a:pt x="756179" y="485595"/>
                  </a:cubicBezTo>
                  <a:cubicBezTo>
                    <a:pt x="813292" y="442080"/>
                    <a:pt x="862246" y="390407"/>
                    <a:pt x="903041" y="330574"/>
                  </a:cubicBezTo>
                </a:path>
              </a:pathLst>
            </a:custGeom>
            <a:grpFill/>
            <a:ln w="27168" cap="flat">
              <a:noFill/>
              <a:prstDash val="solid"/>
              <a:miter/>
            </a:ln>
          </p:spPr>
          <p:txBody>
            <a:bodyPr rtlCol="0" anchor="ctr"/>
            <a:lstStyle/>
            <a:p>
              <a:endParaRPr/>
            </a:p>
          </p:txBody>
        </p:sp>
        <p:sp>
          <p:nvSpPr>
            <p:cNvPr id="13" name="Freeform: Shape 12">
              <a:extLst>
                <a:ext uri="{FF2B5EF4-FFF2-40B4-BE49-F238E27FC236}">
                  <a16:creationId xmlns:a16="http://schemas.microsoft.com/office/drawing/2014/main" id="{010AB75D-54FA-4127-838D-A2CDC911B648}"/>
                </a:ext>
              </a:extLst>
            </p:cNvPr>
            <p:cNvSpPr/>
            <p:nvPr/>
          </p:nvSpPr>
          <p:spPr>
            <a:xfrm>
              <a:off x="9151831" y="2872694"/>
              <a:ext cx="951880" cy="652717"/>
            </a:xfrm>
            <a:custGeom>
              <a:avLst/>
              <a:gdLst>
                <a:gd name="connsiteX0" fmla="*/ 58178 w 951880"/>
                <a:gd name="connsiteY0" fmla="*/ 330574 h 652717"/>
                <a:gd name="connsiteX1" fmla="*/ 180563 w 951880"/>
                <a:gd name="connsiteY1" fmla="*/ 379528 h 652717"/>
                <a:gd name="connsiteX2" fmla="*/ 362780 w 951880"/>
                <a:gd name="connsiteY2" fmla="*/ 311537 h 652717"/>
                <a:gd name="connsiteX3" fmla="*/ 455249 w 951880"/>
                <a:gd name="connsiteY3" fmla="*/ 164675 h 652717"/>
                <a:gd name="connsiteX4" fmla="*/ 694578 w 951880"/>
                <a:gd name="connsiteY4" fmla="*/ 61329 h 652717"/>
                <a:gd name="connsiteX5" fmla="*/ 857758 w 951880"/>
                <a:gd name="connsiteY5" fmla="*/ 458398 h 652717"/>
                <a:gd name="connsiteX6" fmla="*/ 205040 w 951880"/>
                <a:gd name="connsiteY6" fmla="*/ 485595 h 652717"/>
                <a:gd name="connsiteX7" fmla="*/ 58178 w 951880"/>
                <a:gd name="connsiteY7" fmla="*/ 330574 h 652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1880" h="652717">
                  <a:moveTo>
                    <a:pt x="58178" y="330574"/>
                  </a:moveTo>
                  <a:cubicBezTo>
                    <a:pt x="96253" y="363210"/>
                    <a:pt x="147927" y="374089"/>
                    <a:pt x="180563" y="379528"/>
                  </a:cubicBezTo>
                  <a:cubicBezTo>
                    <a:pt x="248554" y="387687"/>
                    <a:pt x="319266" y="365930"/>
                    <a:pt x="362780" y="311537"/>
                  </a:cubicBezTo>
                  <a:cubicBezTo>
                    <a:pt x="398136" y="268022"/>
                    <a:pt x="417174" y="210910"/>
                    <a:pt x="455249" y="164675"/>
                  </a:cubicBezTo>
                  <a:cubicBezTo>
                    <a:pt x="512362" y="93964"/>
                    <a:pt x="602110" y="45011"/>
                    <a:pt x="694578" y="61329"/>
                  </a:cubicBezTo>
                  <a:cubicBezTo>
                    <a:pt x="879515" y="93964"/>
                    <a:pt x="961105" y="308817"/>
                    <a:pt x="857758" y="458398"/>
                  </a:cubicBezTo>
                  <a:cubicBezTo>
                    <a:pt x="708176" y="670531"/>
                    <a:pt x="376379" y="635176"/>
                    <a:pt x="205040" y="485595"/>
                  </a:cubicBezTo>
                  <a:cubicBezTo>
                    <a:pt x="150646" y="442080"/>
                    <a:pt x="101693" y="390407"/>
                    <a:pt x="58178" y="330574"/>
                  </a:cubicBezTo>
                </a:path>
              </a:pathLst>
            </a:custGeom>
            <a:grpFill/>
            <a:ln w="27168" cap="flat">
              <a:noFill/>
              <a:prstDash val="solid"/>
              <a:miter/>
            </a:ln>
          </p:spPr>
          <p:txBody>
            <a:bodyPr rtlCol="0" anchor="ctr"/>
            <a:lstStyle/>
            <a:p>
              <a:endParaRPr/>
            </a:p>
          </p:txBody>
        </p:sp>
        <p:sp>
          <p:nvSpPr>
            <p:cNvPr id="14" name="Freeform: Shape 13">
              <a:extLst>
                <a:ext uri="{FF2B5EF4-FFF2-40B4-BE49-F238E27FC236}">
                  <a16:creationId xmlns:a16="http://schemas.microsoft.com/office/drawing/2014/main" id="{C73C4E44-0B9D-4D7D-A72A-E10AA3E25788}"/>
                </a:ext>
              </a:extLst>
            </p:cNvPr>
            <p:cNvSpPr/>
            <p:nvPr/>
          </p:nvSpPr>
          <p:spPr>
            <a:xfrm>
              <a:off x="8001294" y="2010994"/>
              <a:ext cx="734308" cy="299162"/>
            </a:xfrm>
            <a:custGeom>
              <a:avLst/>
              <a:gdLst>
                <a:gd name="connsiteX0" fmla="*/ 596792 w 734307"/>
                <a:gd name="connsiteY0" fmla="*/ 58178 h 299162"/>
                <a:gd name="connsiteX1" fmla="*/ 148048 w 734307"/>
                <a:gd name="connsiteY1" fmla="*/ 58178 h 299162"/>
                <a:gd name="connsiteX2" fmla="*/ 58299 w 734307"/>
                <a:gd name="connsiteY2" fmla="*/ 150646 h 299162"/>
                <a:gd name="connsiteX3" fmla="*/ 148048 w 734307"/>
                <a:gd name="connsiteY3" fmla="*/ 251274 h 299162"/>
                <a:gd name="connsiteX4" fmla="*/ 596792 w 734307"/>
                <a:gd name="connsiteY4" fmla="*/ 251274 h 299162"/>
                <a:gd name="connsiteX5" fmla="*/ 686541 w 734307"/>
                <a:gd name="connsiteY5" fmla="*/ 158805 h 299162"/>
                <a:gd name="connsiteX6" fmla="*/ 596792 w 734307"/>
                <a:gd name="connsiteY6" fmla="*/ 58178 h 299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4307" h="299162">
                  <a:moveTo>
                    <a:pt x="596792" y="58178"/>
                  </a:moveTo>
                  <a:cubicBezTo>
                    <a:pt x="591353" y="58178"/>
                    <a:pt x="153487" y="58178"/>
                    <a:pt x="148048" y="58178"/>
                  </a:cubicBezTo>
                  <a:cubicBezTo>
                    <a:pt x="99094" y="60898"/>
                    <a:pt x="61019" y="104412"/>
                    <a:pt x="58299" y="150646"/>
                  </a:cubicBezTo>
                  <a:cubicBezTo>
                    <a:pt x="55580" y="199600"/>
                    <a:pt x="99094" y="248554"/>
                    <a:pt x="148048" y="251274"/>
                  </a:cubicBezTo>
                  <a:cubicBezTo>
                    <a:pt x="153487" y="251274"/>
                    <a:pt x="591353" y="251274"/>
                    <a:pt x="596792" y="251274"/>
                  </a:cubicBezTo>
                  <a:cubicBezTo>
                    <a:pt x="645746" y="248554"/>
                    <a:pt x="683821" y="205040"/>
                    <a:pt x="686541" y="158805"/>
                  </a:cubicBezTo>
                  <a:cubicBezTo>
                    <a:pt x="689260" y="109852"/>
                    <a:pt x="648465" y="60898"/>
                    <a:pt x="596792" y="58178"/>
                  </a:cubicBezTo>
                </a:path>
              </a:pathLst>
            </a:custGeom>
            <a:grpFill/>
            <a:ln w="27168" cap="flat">
              <a:noFill/>
              <a:prstDash val="solid"/>
              <a:miter/>
            </a:ln>
          </p:spPr>
          <p:txBody>
            <a:bodyPr rtlCol="0" anchor="ctr"/>
            <a:lstStyle/>
            <a:p>
              <a:endParaRPr/>
            </a:p>
          </p:txBody>
        </p:sp>
        <p:sp>
          <p:nvSpPr>
            <p:cNvPr id="15" name="Freeform: Shape 14">
              <a:extLst>
                <a:ext uri="{FF2B5EF4-FFF2-40B4-BE49-F238E27FC236}">
                  <a16:creationId xmlns:a16="http://schemas.microsoft.com/office/drawing/2014/main" id="{5F17AEE1-933D-430A-938B-044F9EEF7E0F}"/>
                </a:ext>
              </a:extLst>
            </p:cNvPr>
            <p:cNvSpPr/>
            <p:nvPr/>
          </p:nvSpPr>
          <p:spPr>
            <a:xfrm>
              <a:off x="4920042" y="2277520"/>
              <a:ext cx="1006274" cy="951879"/>
            </a:xfrm>
            <a:custGeom>
              <a:avLst/>
              <a:gdLst>
                <a:gd name="connsiteX0" fmla="*/ 884954 w 1006273"/>
                <a:gd name="connsiteY0" fmla="*/ 746251 h 951879"/>
                <a:gd name="connsiteX1" fmla="*/ 874076 w 1006273"/>
                <a:gd name="connsiteY1" fmla="*/ 670101 h 951879"/>
                <a:gd name="connsiteX2" fmla="*/ 874076 w 1006273"/>
                <a:gd name="connsiteY2" fmla="*/ 536837 h 951879"/>
                <a:gd name="connsiteX3" fmla="*/ 689139 w 1006273"/>
                <a:gd name="connsiteY3" fmla="*/ 88094 h 951879"/>
                <a:gd name="connsiteX4" fmla="*/ 428052 w 1006273"/>
                <a:gd name="connsiteY4" fmla="*/ 253993 h 951879"/>
                <a:gd name="connsiteX5" fmla="*/ 196881 w 1006273"/>
                <a:gd name="connsiteY5" fmla="*/ 58178 h 951879"/>
                <a:gd name="connsiteX6" fmla="*/ 58178 w 1006273"/>
                <a:gd name="connsiteY6" fmla="*/ 128889 h 951879"/>
                <a:gd name="connsiteX7" fmla="*/ 142488 w 1006273"/>
                <a:gd name="connsiteY7" fmla="*/ 273031 h 951879"/>
                <a:gd name="connsiteX8" fmla="*/ 142488 w 1006273"/>
                <a:gd name="connsiteY8" fmla="*/ 757130 h 951879"/>
                <a:gd name="connsiteX9" fmla="*/ 283910 w 1006273"/>
                <a:gd name="connsiteY9" fmla="*/ 895832 h 951879"/>
                <a:gd name="connsiteX10" fmla="*/ 428052 w 1006273"/>
                <a:gd name="connsiteY10" fmla="*/ 757130 h 951879"/>
                <a:gd name="connsiteX11" fmla="*/ 428052 w 1006273"/>
                <a:gd name="connsiteY11" fmla="*/ 400855 h 951879"/>
                <a:gd name="connsiteX12" fmla="*/ 523240 w 1006273"/>
                <a:gd name="connsiteY12" fmla="*/ 283910 h 951879"/>
                <a:gd name="connsiteX13" fmla="*/ 591231 w 1006273"/>
                <a:gd name="connsiteY13" fmla="*/ 354621 h 951879"/>
                <a:gd name="connsiteX14" fmla="*/ 591231 w 1006273"/>
                <a:gd name="connsiteY14" fmla="*/ 697297 h 951879"/>
                <a:gd name="connsiteX15" fmla="*/ 593951 w 1006273"/>
                <a:gd name="connsiteY15" fmla="*/ 729933 h 951879"/>
                <a:gd name="connsiteX16" fmla="*/ 610269 w 1006273"/>
                <a:gd name="connsiteY16" fmla="*/ 778887 h 951879"/>
                <a:gd name="connsiteX17" fmla="*/ 822402 w 1006273"/>
                <a:gd name="connsiteY17" fmla="*/ 893112 h 951879"/>
                <a:gd name="connsiteX18" fmla="*/ 961105 w 1006273"/>
                <a:gd name="connsiteY18" fmla="*/ 822401 h 951879"/>
                <a:gd name="connsiteX19" fmla="*/ 884954 w 1006273"/>
                <a:gd name="connsiteY19" fmla="*/ 746251 h 95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06273" h="951879">
                  <a:moveTo>
                    <a:pt x="884954" y="746251"/>
                  </a:moveTo>
                  <a:cubicBezTo>
                    <a:pt x="879515" y="721774"/>
                    <a:pt x="876795" y="694578"/>
                    <a:pt x="874076" y="670101"/>
                  </a:cubicBezTo>
                  <a:cubicBezTo>
                    <a:pt x="874076" y="634745"/>
                    <a:pt x="874076" y="583072"/>
                    <a:pt x="874076" y="536837"/>
                  </a:cubicBezTo>
                  <a:cubicBezTo>
                    <a:pt x="879515" y="373658"/>
                    <a:pt x="909431" y="88094"/>
                    <a:pt x="689139" y="88094"/>
                  </a:cubicBezTo>
                  <a:cubicBezTo>
                    <a:pt x="539558" y="88094"/>
                    <a:pt x="452529" y="213199"/>
                    <a:pt x="428052" y="253993"/>
                  </a:cubicBezTo>
                  <a:cubicBezTo>
                    <a:pt x="425332" y="139768"/>
                    <a:pt x="335583" y="58178"/>
                    <a:pt x="196881" y="58178"/>
                  </a:cubicBezTo>
                  <a:cubicBezTo>
                    <a:pt x="109852" y="58178"/>
                    <a:pt x="58178" y="128889"/>
                    <a:pt x="58178" y="128889"/>
                  </a:cubicBezTo>
                  <a:cubicBezTo>
                    <a:pt x="58178" y="128889"/>
                    <a:pt x="142488" y="158805"/>
                    <a:pt x="142488" y="273031"/>
                  </a:cubicBezTo>
                  <a:cubicBezTo>
                    <a:pt x="142488" y="354621"/>
                    <a:pt x="142488" y="757130"/>
                    <a:pt x="142488" y="757130"/>
                  </a:cubicBezTo>
                  <a:cubicBezTo>
                    <a:pt x="145207" y="827841"/>
                    <a:pt x="194161" y="895832"/>
                    <a:pt x="283910" y="895832"/>
                  </a:cubicBezTo>
                  <a:cubicBezTo>
                    <a:pt x="373659" y="895832"/>
                    <a:pt x="428052" y="827841"/>
                    <a:pt x="428052" y="757130"/>
                  </a:cubicBezTo>
                  <a:lnTo>
                    <a:pt x="428052" y="400855"/>
                  </a:lnTo>
                  <a:cubicBezTo>
                    <a:pt x="441650" y="343742"/>
                    <a:pt x="474286" y="283910"/>
                    <a:pt x="523240" y="283910"/>
                  </a:cubicBezTo>
                  <a:cubicBezTo>
                    <a:pt x="585792" y="283910"/>
                    <a:pt x="591231" y="354621"/>
                    <a:pt x="591231" y="354621"/>
                  </a:cubicBezTo>
                  <a:lnTo>
                    <a:pt x="591231" y="697297"/>
                  </a:lnTo>
                  <a:cubicBezTo>
                    <a:pt x="591231" y="708176"/>
                    <a:pt x="593951" y="719054"/>
                    <a:pt x="593951" y="729933"/>
                  </a:cubicBezTo>
                  <a:cubicBezTo>
                    <a:pt x="596671" y="748971"/>
                    <a:pt x="602110" y="765289"/>
                    <a:pt x="610269" y="778887"/>
                  </a:cubicBezTo>
                  <a:cubicBezTo>
                    <a:pt x="645624" y="846878"/>
                    <a:pt x="719055" y="893112"/>
                    <a:pt x="822402" y="893112"/>
                  </a:cubicBezTo>
                  <a:cubicBezTo>
                    <a:pt x="909431" y="893112"/>
                    <a:pt x="961105" y="822401"/>
                    <a:pt x="961105" y="822401"/>
                  </a:cubicBezTo>
                  <a:cubicBezTo>
                    <a:pt x="961105" y="822401"/>
                    <a:pt x="909431" y="808803"/>
                    <a:pt x="884954" y="746251"/>
                  </a:cubicBezTo>
                </a:path>
              </a:pathLst>
            </a:custGeom>
            <a:grpFill/>
            <a:ln w="27168" cap="flat">
              <a:noFill/>
              <a:prstDash val="solid"/>
              <a:miter/>
            </a:ln>
          </p:spPr>
          <p:txBody>
            <a:bodyPr rtlCol="0" anchor="ctr"/>
            <a:lstStyle/>
            <a:p>
              <a:endParaRPr/>
            </a:p>
          </p:txBody>
        </p:sp>
        <p:sp>
          <p:nvSpPr>
            <p:cNvPr id="16" name="Freeform: Shape 15">
              <a:extLst>
                <a:ext uri="{FF2B5EF4-FFF2-40B4-BE49-F238E27FC236}">
                  <a16:creationId xmlns:a16="http://schemas.microsoft.com/office/drawing/2014/main" id="{4A198EB9-1147-497F-9629-D20241548224}"/>
                </a:ext>
              </a:extLst>
            </p:cNvPr>
            <p:cNvSpPr/>
            <p:nvPr/>
          </p:nvSpPr>
          <p:spPr>
            <a:xfrm>
              <a:off x="7552331" y="1888610"/>
              <a:ext cx="489539" cy="1332631"/>
            </a:xfrm>
            <a:custGeom>
              <a:avLst/>
              <a:gdLst>
                <a:gd name="connsiteX0" fmla="*/ 368560 w 489538"/>
                <a:gd name="connsiteY0" fmla="*/ 1135162 h 1332630"/>
                <a:gd name="connsiteX1" fmla="*/ 357681 w 489538"/>
                <a:gd name="connsiteY1" fmla="*/ 1059011 h 1332630"/>
                <a:gd name="connsiteX2" fmla="*/ 357681 w 489538"/>
                <a:gd name="connsiteY2" fmla="*/ 207759 h 1332630"/>
                <a:gd name="connsiteX3" fmla="*/ 208099 w 489538"/>
                <a:gd name="connsiteY3" fmla="*/ 58178 h 1332630"/>
                <a:gd name="connsiteX4" fmla="*/ 58518 w 489538"/>
                <a:gd name="connsiteY4" fmla="*/ 207759 h 1332630"/>
                <a:gd name="connsiteX5" fmla="*/ 58518 w 489538"/>
                <a:gd name="connsiteY5" fmla="*/ 961104 h 1332630"/>
                <a:gd name="connsiteX6" fmla="*/ 85715 w 489538"/>
                <a:gd name="connsiteY6" fmla="*/ 1159639 h 1332630"/>
                <a:gd name="connsiteX7" fmla="*/ 306007 w 489538"/>
                <a:gd name="connsiteY7" fmla="*/ 1282023 h 1332630"/>
                <a:gd name="connsiteX8" fmla="*/ 444710 w 489538"/>
                <a:gd name="connsiteY8" fmla="*/ 1211312 h 1332630"/>
                <a:gd name="connsiteX9" fmla="*/ 368560 w 489538"/>
                <a:gd name="connsiteY9" fmla="*/ 1135162 h 1332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9538" h="1332630">
                  <a:moveTo>
                    <a:pt x="368560" y="1135162"/>
                  </a:moveTo>
                  <a:cubicBezTo>
                    <a:pt x="363120" y="1110685"/>
                    <a:pt x="357681" y="1083488"/>
                    <a:pt x="357681" y="1059011"/>
                  </a:cubicBezTo>
                  <a:lnTo>
                    <a:pt x="357681" y="207759"/>
                  </a:lnTo>
                  <a:cubicBezTo>
                    <a:pt x="357681" y="126170"/>
                    <a:pt x="289689" y="58178"/>
                    <a:pt x="208099" y="58178"/>
                  </a:cubicBezTo>
                  <a:cubicBezTo>
                    <a:pt x="126510" y="58178"/>
                    <a:pt x="58518" y="126170"/>
                    <a:pt x="58518" y="207759"/>
                  </a:cubicBezTo>
                  <a:lnTo>
                    <a:pt x="58518" y="961104"/>
                  </a:lnTo>
                  <a:cubicBezTo>
                    <a:pt x="58518" y="1029095"/>
                    <a:pt x="53079" y="1097086"/>
                    <a:pt x="85715" y="1159639"/>
                  </a:cubicBezTo>
                  <a:cubicBezTo>
                    <a:pt x="118351" y="1227630"/>
                    <a:pt x="202660" y="1282023"/>
                    <a:pt x="306007" y="1282023"/>
                  </a:cubicBezTo>
                  <a:cubicBezTo>
                    <a:pt x="393036" y="1282023"/>
                    <a:pt x="444710" y="1211312"/>
                    <a:pt x="444710" y="1211312"/>
                  </a:cubicBezTo>
                  <a:cubicBezTo>
                    <a:pt x="444710" y="1211312"/>
                    <a:pt x="393036" y="1197714"/>
                    <a:pt x="368560" y="1135162"/>
                  </a:cubicBezTo>
                </a:path>
              </a:pathLst>
            </a:custGeom>
            <a:grpFill/>
            <a:ln w="27168" cap="flat">
              <a:noFill/>
              <a:prstDash val="solid"/>
              <a:miter/>
            </a:ln>
          </p:spPr>
          <p:txBody>
            <a:bodyPr rtlCol="0" anchor="ctr"/>
            <a:lstStyle/>
            <a:p>
              <a:endParaRPr/>
            </a:p>
          </p:txBody>
        </p:sp>
        <p:sp>
          <p:nvSpPr>
            <p:cNvPr id="17" name="Freeform: Shape 16">
              <a:extLst>
                <a:ext uri="{FF2B5EF4-FFF2-40B4-BE49-F238E27FC236}">
                  <a16:creationId xmlns:a16="http://schemas.microsoft.com/office/drawing/2014/main" id="{C489DA5D-3FDF-41B6-8FEC-3BAA766E6DD2}"/>
                </a:ext>
              </a:extLst>
            </p:cNvPr>
            <p:cNvSpPr/>
            <p:nvPr/>
          </p:nvSpPr>
          <p:spPr>
            <a:xfrm>
              <a:off x="4162324" y="2357456"/>
              <a:ext cx="815899" cy="815898"/>
            </a:xfrm>
            <a:custGeom>
              <a:avLst/>
              <a:gdLst>
                <a:gd name="connsiteX0" fmla="*/ 407949 w 815899"/>
                <a:gd name="connsiteY0" fmla="*/ 174058 h 815898"/>
                <a:gd name="connsiteX1" fmla="*/ 293723 w 815899"/>
                <a:gd name="connsiteY1" fmla="*/ 407950 h 815898"/>
                <a:gd name="connsiteX2" fmla="*/ 410669 w 815899"/>
                <a:gd name="connsiteY2" fmla="*/ 641840 h 815898"/>
                <a:gd name="connsiteX3" fmla="*/ 522175 w 815899"/>
                <a:gd name="connsiteY3" fmla="*/ 407950 h 815898"/>
                <a:gd name="connsiteX4" fmla="*/ 407949 w 815899"/>
                <a:gd name="connsiteY4" fmla="*/ 174058 h 815898"/>
                <a:gd name="connsiteX5" fmla="*/ 407950 w 815899"/>
                <a:gd name="connsiteY5" fmla="*/ 0 h 815898"/>
                <a:gd name="connsiteX6" fmla="*/ 815899 w 815899"/>
                <a:gd name="connsiteY6" fmla="*/ 407949 h 815898"/>
                <a:gd name="connsiteX7" fmla="*/ 407950 w 815899"/>
                <a:gd name="connsiteY7" fmla="*/ 815898 h 815898"/>
                <a:gd name="connsiteX8" fmla="*/ 0 w 815899"/>
                <a:gd name="connsiteY8" fmla="*/ 407949 h 815898"/>
                <a:gd name="connsiteX9" fmla="*/ 407950 w 815899"/>
                <a:gd name="connsiteY9" fmla="*/ 0 h 815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15899" h="815898">
                  <a:moveTo>
                    <a:pt x="407949" y="174058"/>
                  </a:moveTo>
                  <a:cubicBezTo>
                    <a:pt x="342677" y="174058"/>
                    <a:pt x="293723" y="263807"/>
                    <a:pt x="293723" y="407950"/>
                  </a:cubicBezTo>
                  <a:cubicBezTo>
                    <a:pt x="293723" y="552091"/>
                    <a:pt x="331799" y="639120"/>
                    <a:pt x="410669" y="641840"/>
                  </a:cubicBezTo>
                  <a:cubicBezTo>
                    <a:pt x="489539" y="641840"/>
                    <a:pt x="527614" y="552091"/>
                    <a:pt x="522175" y="407950"/>
                  </a:cubicBezTo>
                  <a:cubicBezTo>
                    <a:pt x="522175" y="263807"/>
                    <a:pt x="473221" y="176778"/>
                    <a:pt x="407949" y="174058"/>
                  </a:cubicBezTo>
                  <a:close/>
                  <a:moveTo>
                    <a:pt x="407950" y="0"/>
                  </a:moveTo>
                  <a:cubicBezTo>
                    <a:pt x="633682" y="0"/>
                    <a:pt x="815899" y="182217"/>
                    <a:pt x="815899" y="407949"/>
                  </a:cubicBezTo>
                  <a:cubicBezTo>
                    <a:pt x="815899" y="633681"/>
                    <a:pt x="633682" y="815898"/>
                    <a:pt x="407950" y="815898"/>
                  </a:cubicBezTo>
                  <a:cubicBezTo>
                    <a:pt x="182218" y="815898"/>
                    <a:pt x="0" y="633681"/>
                    <a:pt x="0" y="407949"/>
                  </a:cubicBezTo>
                  <a:cubicBezTo>
                    <a:pt x="0" y="182217"/>
                    <a:pt x="182218" y="0"/>
                    <a:pt x="407950" y="0"/>
                  </a:cubicBezTo>
                  <a:close/>
                </a:path>
              </a:pathLst>
            </a:custGeom>
            <a:grpFill/>
            <a:ln w="27168" cap="flat">
              <a:noFill/>
              <a:prstDash val="solid"/>
              <a:miter/>
            </a:ln>
          </p:spPr>
          <p:txBody>
            <a:bodyPr rtlCol="0" anchor="ctr"/>
            <a:lstStyle/>
            <a:p>
              <a:endParaRPr/>
            </a:p>
          </p:txBody>
        </p:sp>
        <p:sp>
          <p:nvSpPr>
            <p:cNvPr id="18" name="Freeform: Shape 17">
              <a:extLst>
                <a:ext uri="{FF2B5EF4-FFF2-40B4-BE49-F238E27FC236}">
                  <a16:creationId xmlns:a16="http://schemas.microsoft.com/office/drawing/2014/main" id="{97AA4C2C-CCD9-4698-B061-F47DE3A46C84}"/>
                </a:ext>
              </a:extLst>
            </p:cNvPr>
            <p:cNvSpPr/>
            <p:nvPr/>
          </p:nvSpPr>
          <p:spPr>
            <a:xfrm>
              <a:off x="5884871" y="1946788"/>
              <a:ext cx="912802" cy="1223846"/>
            </a:xfrm>
            <a:custGeom>
              <a:avLst/>
              <a:gdLst>
                <a:gd name="connsiteX0" fmla="*/ 387907 w 912802"/>
                <a:gd name="connsiteY0" fmla="*/ 620081 h 1223846"/>
                <a:gd name="connsiteX1" fmla="*/ 273681 w 912802"/>
                <a:gd name="connsiteY1" fmla="*/ 824055 h 1223846"/>
                <a:gd name="connsiteX2" fmla="*/ 390627 w 912802"/>
                <a:gd name="connsiteY2" fmla="*/ 1028029 h 1223846"/>
                <a:gd name="connsiteX3" fmla="*/ 502132 w 912802"/>
                <a:gd name="connsiteY3" fmla="*/ 824055 h 1223846"/>
                <a:gd name="connsiteX4" fmla="*/ 387907 w 912802"/>
                <a:gd name="connsiteY4" fmla="*/ 620081 h 1223846"/>
                <a:gd name="connsiteX5" fmla="*/ 676192 w 912802"/>
                <a:gd name="connsiteY5" fmla="*/ 0 h 1223846"/>
                <a:gd name="connsiteX6" fmla="*/ 825773 w 912802"/>
                <a:gd name="connsiteY6" fmla="*/ 149581 h 1223846"/>
                <a:gd name="connsiteX7" fmla="*/ 825773 w 912802"/>
                <a:gd name="connsiteY7" fmla="*/ 1000834 h 1223846"/>
                <a:gd name="connsiteX8" fmla="*/ 836651 w 912802"/>
                <a:gd name="connsiteY8" fmla="*/ 1076985 h 1223846"/>
                <a:gd name="connsiteX9" fmla="*/ 912802 w 912802"/>
                <a:gd name="connsiteY9" fmla="*/ 1150415 h 1223846"/>
                <a:gd name="connsiteX10" fmla="*/ 774099 w 912802"/>
                <a:gd name="connsiteY10" fmla="*/ 1221126 h 1223846"/>
                <a:gd name="connsiteX11" fmla="*/ 553807 w 912802"/>
                <a:gd name="connsiteY11" fmla="*/ 1098742 h 1223846"/>
                <a:gd name="connsiteX12" fmla="*/ 548367 w 912802"/>
                <a:gd name="connsiteY12" fmla="*/ 1085144 h 1223846"/>
                <a:gd name="connsiteX13" fmla="*/ 398786 w 912802"/>
                <a:gd name="connsiteY13" fmla="*/ 1212967 h 1223846"/>
                <a:gd name="connsiteX14" fmla="*/ 156736 w 912802"/>
                <a:gd name="connsiteY14" fmla="*/ 1180332 h 1223846"/>
                <a:gd name="connsiteX15" fmla="*/ 287280 w 912802"/>
                <a:gd name="connsiteY15" fmla="*/ 416107 h 1223846"/>
                <a:gd name="connsiteX16" fmla="*/ 526611 w 912802"/>
                <a:gd name="connsiteY16" fmla="*/ 552091 h 1223846"/>
                <a:gd name="connsiteX17" fmla="*/ 526611 w 912802"/>
                <a:gd name="connsiteY17" fmla="*/ 149581 h 1223846"/>
                <a:gd name="connsiteX18" fmla="*/ 676192 w 912802"/>
                <a:gd name="connsiteY18" fmla="*/ 0 h 1223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2802" h="1223846">
                  <a:moveTo>
                    <a:pt x="387907" y="620081"/>
                  </a:moveTo>
                  <a:cubicBezTo>
                    <a:pt x="322635" y="620081"/>
                    <a:pt x="273681" y="698951"/>
                    <a:pt x="273681" y="824055"/>
                  </a:cubicBezTo>
                  <a:cubicBezTo>
                    <a:pt x="273681" y="949160"/>
                    <a:pt x="311756" y="1028029"/>
                    <a:pt x="390627" y="1028029"/>
                  </a:cubicBezTo>
                  <a:cubicBezTo>
                    <a:pt x="466777" y="1025310"/>
                    <a:pt x="504852" y="949160"/>
                    <a:pt x="502132" y="824055"/>
                  </a:cubicBezTo>
                  <a:cubicBezTo>
                    <a:pt x="502132" y="698951"/>
                    <a:pt x="455898" y="622801"/>
                    <a:pt x="387907" y="620081"/>
                  </a:cubicBezTo>
                  <a:close/>
                  <a:moveTo>
                    <a:pt x="676192" y="0"/>
                  </a:moveTo>
                  <a:cubicBezTo>
                    <a:pt x="757781" y="0"/>
                    <a:pt x="825773" y="67992"/>
                    <a:pt x="825773" y="149581"/>
                  </a:cubicBezTo>
                  <a:lnTo>
                    <a:pt x="825773" y="1000834"/>
                  </a:lnTo>
                  <a:cubicBezTo>
                    <a:pt x="828492" y="1025311"/>
                    <a:pt x="831212" y="1052508"/>
                    <a:pt x="836651" y="1076985"/>
                  </a:cubicBezTo>
                  <a:cubicBezTo>
                    <a:pt x="861128" y="1139537"/>
                    <a:pt x="912802" y="1150415"/>
                    <a:pt x="912802" y="1150415"/>
                  </a:cubicBezTo>
                  <a:cubicBezTo>
                    <a:pt x="912802" y="1150415"/>
                    <a:pt x="861128" y="1221126"/>
                    <a:pt x="774099" y="1221126"/>
                  </a:cubicBezTo>
                  <a:cubicBezTo>
                    <a:pt x="670752" y="1221126"/>
                    <a:pt x="589162" y="1166733"/>
                    <a:pt x="553807" y="1098742"/>
                  </a:cubicBezTo>
                  <a:cubicBezTo>
                    <a:pt x="551087" y="1093303"/>
                    <a:pt x="551087" y="1090583"/>
                    <a:pt x="548367" y="1085144"/>
                  </a:cubicBezTo>
                  <a:cubicBezTo>
                    <a:pt x="534769" y="1147696"/>
                    <a:pt x="450460" y="1199369"/>
                    <a:pt x="398786" y="1212967"/>
                  </a:cubicBezTo>
                  <a:cubicBezTo>
                    <a:pt x="322636" y="1234725"/>
                    <a:pt x="222008" y="1223846"/>
                    <a:pt x="156736" y="1180332"/>
                  </a:cubicBezTo>
                  <a:cubicBezTo>
                    <a:pt x="-79874" y="1028031"/>
                    <a:pt x="-58117" y="416107"/>
                    <a:pt x="287280" y="416107"/>
                  </a:cubicBezTo>
                  <a:cubicBezTo>
                    <a:pt x="412385" y="416107"/>
                    <a:pt x="491255" y="503137"/>
                    <a:pt x="526611" y="552091"/>
                  </a:cubicBezTo>
                  <a:lnTo>
                    <a:pt x="526611" y="149581"/>
                  </a:lnTo>
                  <a:cubicBezTo>
                    <a:pt x="526611" y="67992"/>
                    <a:pt x="594602" y="0"/>
                    <a:pt x="676192" y="0"/>
                  </a:cubicBezTo>
                  <a:close/>
                </a:path>
              </a:pathLst>
            </a:custGeom>
            <a:grpFill/>
            <a:ln w="27168" cap="flat">
              <a:noFill/>
              <a:prstDash val="solid"/>
              <a:miter/>
            </a:ln>
          </p:spPr>
          <p:txBody>
            <a:bodyPr rtlCol="0" anchor="ctr"/>
            <a:lstStyle/>
            <a:p>
              <a:endParaRPr/>
            </a:p>
          </p:txBody>
        </p:sp>
        <p:sp>
          <p:nvSpPr>
            <p:cNvPr id="19" name="Freeform: Shape 18">
              <a:extLst>
                <a:ext uri="{FF2B5EF4-FFF2-40B4-BE49-F238E27FC236}">
                  <a16:creationId xmlns:a16="http://schemas.microsoft.com/office/drawing/2014/main" id="{6899E50A-6EE7-43FA-8BC5-A3FC97DE7DC4}"/>
                </a:ext>
              </a:extLst>
            </p:cNvPr>
            <p:cNvSpPr/>
            <p:nvPr/>
          </p:nvSpPr>
          <p:spPr>
            <a:xfrm>
              <a:off x="6789513" y="2362895"/>
              <a:ext cx="747906" cy="810458"/>
            </a:xfrm>
            <a:custGeom>
              <a:avLst/>
              <a:gdLst>
                <a:gd name="connsiteX0" fmla="*/ 394818 w 747906"/>
                <a:gd name="connsiteY0" fmla="*/ 163222 h 810458"/>
                <a:gd name="connsiteX1" fmla="*/ 356275 w 747906"/>
                <a:gd name="connsiteY1" fmla="*/ 174058 h 810458"/>
                <a:gd name="connsiteX2" fmla="*/ 274685 w 747906"/>
                <a:gd name="connsiteY2" fmla="*/ 356275 h 810458"/>
                <a:gd name="connsiteX3" fmla="*/ 375313 w 747906"/>
                <a:gd name="connsiteY3" fmla="*/ 358994 h 810458"/>
                <a:gd name="connsiteX4" fmla="*/ 473220 w 747906"/>
                <a:gd name="connsiteY4" fmla="*/ 239329 h 810458"/>
                <a:gd name="connsiteX5" fmla="*/ 394818 w 747906"/>
                <a:gd name="connsiteY5" fmla="*/ 163222 h 810458"/>
                <a:gd name="connsiteX6" fmla="*/ 386192 w 747906"/>
                <a:gd name="connsiteY6" fmla="*/ 0 h 810458"/>
                <a:gd name="connsiteX7" fmla="*/ 747906 w 747906"/>
                <a:gd name="connsiteY7" fmla="*/ 266526 h 810458"/>
                <a:gd name="connsiteX8" fmla="*/ 291004 w 747906"/>
                <a:gd name="connsiteY8" fmla="*/ 484100 h 810458"/>
                <a:gd name="connsiteX9" fmla="*/ 497698 w 747906"/>
                <a:gd name="connsiteY9" fmla="*/ 617363 h 810458"/>
                <a:gd name="connsiteX10" fmla="*/ 712551 w 747906"/>
                <a:gd name="connsiteY10" fmla="*/ 557530 h 810458"/>
                <a:gd name="connsiteX11" fmla="*/ 388912 w 747906"/>
                <a:gd name="connsiteY11" fmla="*/ 810458 h 810458"/>
                <a:gd name="connsiteX12" fmla="*/ 0 w 747906"/>
                <a:gd name="connsiteY12" fmla="*/ 413389 h 810458"/>
                <a:gd name="connsiteX13" fmla="*/ 386192 w 747906"/>
                <a:gd name="connsiteY13" fmla="*/ 0 h 810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47906" h="810458">
                  <a:moveTo>
                    <a:pt x="394818" y="163222"/>
                  </a:moveTo>
                  <a:cubicBezTo>
                    <a:pt x="381772" y="163179"/>
                    <a:pt x="368514" y="166579"/>
                    <a:pt x="356275" y="174058"/>
                  </a:cubicBezTo>
                  <a:cubicBezTo>
                    <a:pt x="299162" y="212133"/>
                    <a:pt x="282844" y="291003"/>
                    <a:pt x="274685" y="356275"/>
                  </a:cubicBezTo>
                  <a:cubicBezTo>
                    <a:pt x="274685" y="364434"/>
                    <a:pt x="369873" y="358994"/>
                    <a:pt x="375313" y="358994"/>
                  </a:cubicBezTo>
                  <a:cubicBezTo>
                    <a:pt x="432425" y="345396"/>
                    <a:pt x="473220" y="301881"/>
                    <a:pt x="473220" y="239329"/>
                  </a:cubicBezTo>
                  <a:cubicBezTo>
                    <a:pt x="471181" y="194455"/>
                    <a:pt x="433956" y="163349"/>
                    <a:pt x="394818" y="163222"/>
                  </a:cubicBezTo>
                  <a:close/>
                  <a:moveTo>
                    <a:pt x="386192" y="0"/>
                  </a:moveTo>
                  <a:cubicBezTo>
                    <a:pt x="519455" y="0"/>
                    <a:pt x="747906" y="65272"/>
                    <a:pt x="747906" y="266526"/>
                  </a:cubicBezTo>
                  <a:cubicBezTo>
                    <a:pt x="747906" y="467782"/>
                    <a:pt x="538493" y="484100"/>
                    <a:pt x="291004" y="484100"/>
                  </a:cubicBezTo>
                  <a:cubicBezTo>
                    <a:pt x="291004" y="484100"/>
                    <a:pt x="326359" y="617363"/>
                    <a:pt x="497698" y="617363"/>
                  </a:cubicBezTo>
                  <a:cubicBezTo>
                    <a:pt x="669036" y="617363"/>
                    <a:pt x="712551" y="557530"/>
                    <a:pt x="712551" y="557530"/>
                  </a:cubicBezTo>
                  <a:cubicBezTo>
                    <a:pt x="712551" y="557530"/>
                    <a:pt x="696233" y="810458"/>
                    <a:pt x="388912" y="810458"/>
                  </a:cubicBezTo>
                  <a:cubicBezTo>
                    <a:pt x="212134" y="810458"/>
                    <a:pt x="0" y="677195"/>
                    <a:pt x="0" y="413389"/>
                  </a:cubicBezTo>
                  <a:cubicBezTo>
                    <a:pt x="0" y="176778"/>
                    <a:pt x="163180" y="0"/>
                    <a:pt x="386192" y="0"/>
                  </a:cubicBezTo>
                  <a:close/>
                </a:path>
              </a:pathLst>
            </a:custGeom>
            <a:grpFill/>
            <a:ln w="27168" cap="flat">
              <a:noFill/>
              <a:prstDash val="solid"/>
              <a:miter/>
            </a:ln>
          </p:spPr>
          <p:txBody>
            <a:bodyPr rtlCol="0" anchor="ctr"/>
            <a:lstStyle/>
            <a:p>
              <a:endParaRPr/>
            </a:p>
          </p:txBody>
        </p:sp>
        <p:sp>
          <p:nvSpPr>
            <p:cNvPr id="20" name="Freeform: Shape 19">
              <a:extLst>
                <a:ext uri="{FF2B5EF4-FFF2-40B4-BE49-F238E27FC236}">
                  <a16:creationId xmlns:a16="http://schemas.microsoft.com/office/drawing/2014/main" id="{AAB6D96F-3061-42BC-92D0-1BF63F8246F4}"/>
                </a:ext>
              </a:extLst>
            </p:cNvPr>
            <p:cNvSpPr/>
            <p:nvPr/>
          </p:nvSpPr>
          <p:spPr>
            <a:xfrm>
              <a:off x="7988882" y="2362895"/>
              <a:ext cx="747906" cy="810458"/>
            </a:xfrm>
            <a:custGeom>
              <a:avLst/>
              <a:gdLst>
                <a:gd name="connsiteX0" fmla="*/ 394818 w 747906"/>
                <a:gd name="connsiteY0" fmla="*/ 163222 h 810458"/>
                <a:gd name="connsiteX1" fmla="*/ 356275 w 747906"/>
                <a:gd name="connsiteY1" fmla="*/ 174058 h 810458"/>
                <a:gd name="connsiteX2" fmla="*/ 274685 w 747906"/>
                <a:gd name="connsiteY2" fmla="*/ 356275 h 810458"/>
                <a:gd name="connsiteX3" fmla="*/ 375313 w 747906"/>
                <a:gd name="connsiteY3" fmla="*/ 358994 h 810458"/>
                <a:gd name="connsiteX4" fmla="*/ 473220 w 747906"/>
                <a:gd name="connsiteY4" fmla="*/ 239329 h 810458"/>
                <a:gd name="connsiteX5" fmla="*/ 394818 w 747906"/>
                <a:gd name="connsiteY5" fmla="*/ 163222 h 810458"/>
                <a:gd name="connsiteX6" fmla="*/ 386192 w 747906"/>
                <a:gd name="connsiteY6" fmla="*/ 0 h 810458"/>
                <a:gd name="connsiteX7" fmla="*/ 747906 w 747906"/>
                <a:gd name="connsiteY7" fmla="*/ 266526 h 810458"/>
                <a:gd name="connsiteX8" fmla="*/ 291004 w 747906"/>
                <a:gd name="connsiteY8" fmla="*/ 484100 h 810458"/>
                <a:gd name="connsiteX9" fmla="*/ 497697 w 747906"/>
                <a:gd name="connsiteY9" fmla="*/ 617363 h 810458"/>
                <a:gd name="connsiteX10" fmla="*/ 712551 w 747906"/>
                <a:gd name="connsiteY10" fmla="*/ 557530 h 810458"/>
                <a:gd name="connsiteX11" fmla="*/ 388911 w 747906"/>
                <a:gd name="connsiteY11" fmla="*/ 810458 h 810458"/>
                <a:gd name="connsiteX12" fmla="*/ 0 w 747906"/>
                <a:gd name="connsiteY12" fmla="*/ 413389 h 810458"/>
                <a:gd name="connsiteX13" fmla="*/ 386192 w 747906"/>
                <a:gd name="connsiteY13" fmla="*/ 0 h 810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47906" h="810458">
                  <a:moveTo>
                    <a:pt x="394818" y="163222"/>
                  </a:moveTo>
                  <a:cubicBezTo>
                    <a:pt x="381772" y="163179"/>
                    <a:pt x="368514" y="166579"/>
                    <a:pt x="356275" y="174058"/>
                  </a:cubicBezTo>
                  <a:cubicBezTo>
                    <a:pt x="299162" y="212133"/>
                    <a:pt x="282844" y="291003"/>
                    <a:pt x="274685" y="356275"/>
                  </a:cubicBezTo>
                  <a:cubicBezTo>
                    <a:pt x="274685" y="364434"/>
                    <a:pt x="369873" y="358994"/>
                    <a:pt x="375313" y="358994"/>
                  </a:cubicBezTo>
                  <a:cubicBezTo>
                    <a:pt x="432426" y="345396"/>
                    <a:pt x="473220" y="301881"/>
                    <a:pt x="473220" y="239329"/>
                  </a:cubicBezTo>
                  <a:cubicBezTo>
                    <a:pt x="471181" y="194455"/>
                    <a:pt x="433955" y="163349"/>
                    <a:pt x="394818" y="163222"/>
                  </a:cubicBezTo>
                  <a:close/>
                  <a:moveTo>
                    <a:pt x="386192" y="0"/>
                  </a:moveTo>
                  <a:cubicBezTo>
                    <a:pt x="519455" y="0"/>
                    <a:pt x="747906" y="65272"/>
                    <a:pt x="747906" y="266526"/>
                  </a:cubicBezTo>
                  <a:cubicBezTo>
                    <a:pt x="747906" y="467782"/>
                    <a:pt x="538492" y="484100"/>
                    <a:pt x="291004" y="484100"/>
                  </a:cubicBezTo>
                  <a:cubicBezTo>
                    <a:pt x="291004" y="484100"/>
                    <a:pt x="326359" y="617363"/>
                    <a:pt x="497697" y="617363"/>
                  </a:cubicBezTo>
                  <a:cubicBezTo>
                    <a:pt x="669036" y="617363"/>
                    <a:pt x="712551" y="557530"/>
                    <a:pt x="712551" y="557530"/>
                  </a:cubicBezTo>
                  <a:cubicBezTo>
                    <a:pt x="712551" y="557530"/>
                    <a:pt x="696233" y="810458"/>
                    <a:pt x="388911" y="810458"/>
                  </a:cubicBezTo>
                  <a:cubicBezTo>
                    <a:pt x="212133" y="810458"/>
                    <a:pt x="0" y="677195"/>
                    <a:pt x="0" y="413389"/>
                  </a:cubicBezTo>
                  <a:cubicBezTo>
                    <a:pt x="0" y="176778"/>
                    <a:pt x="163180" y="0"/>
                    <a:pt x="386192" y="0"/>
                  </a:cubicBezTo>
                  <a:close/>
                </a:path>
              </a:pathLst>
            </a:custGeom>
            <a:grpFill/>
            <a:ln w="27168" cap="flat">
              <a:noFill/>
              <a:prstDash val="solid"/>
              <a:miter/>
            </a:ln>
          </p:spPr>
          <p:txBody>
            <a:bodyPr rtlCol="0" anchor="ctr"/>
            <a:lstStyle/>
            <a:p>
              <a:endParaRPr/>
            </a:p>
          </p:txBody>
        </p:sp>
        <p:sp>
          <p:nvSpPr>
            <p:cNvPr id="21" name="Freeform: Shape 20">
              <a:extLst>
                <a:ext uri="{FF2B5EF4-FFF2-40B4-BE49-F238E27FC236}">
                  <a16:creationId xmlns:a16="http://schemas.microsoft.com/office/drawing/2014/main" id="{46E90DD0-D326-4354-B19D-6B25CA8E122A}"/>
                </a:ext>
              </a:extLst>
            </p:cNvPr>
            <p:cNvSpPr/>
            <p:nvPr/>
          </p:nvSpPr>
          <p:spPr>
            <a:xfrm>
              <a:off x="8683414" y="2274801"/>
              <a:ext cx="897487" cy="951879"/>
            </a:xfrm>
            <a:custGeom>
              <a:avLst/>
              <a:gdLst>
                <a:gd name="connsiteX0" fmla="*/ 580988 w 897487"/>
                <a:gd name="connsiteY0" fmla="*/ 667381 h 951879"/>
                <a:gd name="connsiteX1" fmla="*/ 409649 w 897487"/>
                <a:gd name="connsiteY1" fmla="*/ 667381 h 951879"/>
                <a:gd name="connsiteX2" fmla="*/ 591866 w 897487"/>
                <a:gd name="connsiteY2" fmla="*/ 525959 h 951879"/>
                <a:gd name="connsiteX3" fmla="*/ 842075 w 897487"/>
                <a:gd name="connsiteY3" fmla="*/ 123450 h 951879"/>
                <a:gd name="connsiteX4" fmla="*/ 842075 w 897487"/>
                <a:gd name="connsiteY4" fmla="*/ 123450 h 951879"/>
                <a:gd name="connsiteX5" fmla="*/ 798560 w 897487"/>
                <a:gd name="connsiteY5" fmla="*/ 58178 h 951879"/>
                <a:gd name="connsiteX6" fmla="*/ 746887 w 897487"/>
                <a:gd name="connsiteY6" fmla="*/ 107132 h 951879"/>
                <a:gd name="connsiteX7" fmla="*/ 697933 w 897487"/>
                <a:gd name="connsiteY7" fmla="*/ 115291 h 951879"/>
                <a:gd name="connsiteX8" fmla="*/ 219273 w 897487"/>
                <a:gd name="connsiteY8" fmla="*/ 115291 h 951879"/>
                <a:gd name="connsiteX9" fmla="*/ 102328 w 897487"/>
                <a:gd name="connsiteY9" fmla="*/ 224077 h 951879"/>
                <a:gd name="connsiteX10" fmla="*/ 213834 w 897487"/>
                <a:gd name="connsiteY10" fmla="*/ 332863 h 951879"/>
                <a:gd name="connsiteX11" fmla="*/ 485800 w 897487"/>
                <a:gd name="connsiteY11" fmla="*/ 335583 h 951879"/>
                <a:gd name="connsiteX12" fmla="*/ 134964 w 897487"/>
                <a:gd name="connsiteY12" fmla="*/ 615708 h 951879"/>
                <a:gd name="connsiteX13" fmla="*/ 61533 w 897487"/>
                <a:gd name="connsiteY13" fmla="*/ 884953 h 951879"/>
                <a:gd name="connsiteX14" fmla="*/ 398771 w 897487"/>
                <a:gd name="connsiteY14" fmla="*/ 806083 h 951879"/>
                <a:gd name="connsiteX15" fmla="*/ 529314 w 897487"/>
                <a:gd name="connsiteY15" fmla="*/ 863196 h 951879"/>
                <a:gd name="connsiteX16" fmla="*/ 782242 w 897487"/>
                <a:gd name="connsiteY16" fmla="*/ 607549 h 951879"/>
                <a:gd name="connsiteX17" fmla="*/ 580988 w 897487"/>
                <a:gd name="connsiteY17" fmla="*/ 667381 h 95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97487" h="951879">
                  <a:moveTo>
                    <a:pt x="580988" y="667381"/>
                  </a:moveTo>
                  <a:lnTo>
                    <a:pt x="409649" y="667381"/>
                  </a:lnTo>
                  <a:cubicBezTo>
                    <a:pt x="423248" y="667381"/>
                    <a:pt x="548352" y="561314"/>
                    <a:pt x="591866" y="525959"/>
                  </a:cubicBezTo>
                  <a:cubicBezTo>
                    <a:pt x="700653" y="433491"/>
                    <a:pt x="899188" y="297508"/>
                    <a:pt x="842075" y="123450"/>
                  </a:cubicBezTo>
                  <a:lnTo>
                    <a:pt x="842075" y="123450"/>
                  </a:lnTo>
                  <a:cubicBezTo>
                    <a:pt x="831197" y="82655"/>
                    <a:pt x="798560" y="58178"/>
                    <a:pt x="798560" y="58178"/>
                  </a:cubicBezTo>
                  <a:cubicBezTo>
                    <a:pt x="798560" y="58178"/>
                    <a:pt x="787682" y="90814"/>
                    <a:pt x="746887" y="107132"/>
                  </a:cubicBezTo>
                  <a:cubicBezTo>
                    <a:pt x="730569" y="109852"/>
                    <a:pt x="714251" y="115291"/>
                    <a:pt x="697933" y="115291"/>
                  </a:cubicBezTo>
                  <a:cubicBezTo>
                    <a:pt x="684334" y="115291"/>
                    <a:pt x="219273" y="115291"/>
                    <a:pt x="219273" y="115291"/>
                  </a:cubicBezTo>
                  <a:cubicBezTo>
                    <a:pt x="156721" y="115291"/>
                    <a:pt x="105048" y="166964"/>
                    <a:pt x="102328" y="224077"/>
                  </a:cubicBezTo>
                  <a:cubicBezTo>
                    <a:pt x="102328" y="283910"/>
                    <a:pt x="151282" y="332863"/>
                    <a:pt x="213834" y="332863"/>
                  </a:cubicBezTo>
                  <a:lnTo>
                    <a:pt x="485800" y="335583"/>
                  </a:lnTo>
                  <a:cubicBezTo>
                    <a:pt x="360695" y="406294"/>
                    <a:pt x="211114" y="487884"/>
                    <a:pt x="134964" y="615708"/>
                  </a:cubicBezTo>
                  <a:cubicBezTo>
                    <a:pt x="91449" y="689138"/>
                    <a:pt x="45215" y="800644"/>
                    <a:pt x="61533" y="884953"/>
                  </a:cubicBezTo>
                  <a:cubicBezTo>
                    <a:pt x="121366" y="830560"/>
                    <a:pt x="279106" y="778887"/>
                    <a:pt x="398771" y="806083"/>
                  </a:cubicBezTo>
                  <a:cubicBezTo>
                    <a:pt x="445005" y="814242"/>
                    <a:pt x="491239" y="838719"/>
                    <a:pt x="529314" y="863196"/>
                  </a:cubicBezTo>
                  <a:cubicBezTo>
                    <a:pt x="755046" y="1004618"/>
                    <a:pt x="891029" y="727213"/>
                    <a:pt x="782242" y="607549"/>
                  </a:cubicBezTo>
                  <a:cubicBezTo>
                    <a:pt x="784962" y="607549"/>
                    <a:pt x="722410" y="667381"/>
                    <a:pt x="580988" y="667381"/>
                  </a:cubicBezTo>
                </a:path>
              </a:pathLst>
            </a:custGeom>
            <a:grpFill/>
            <a:ln w="27168" cap="flat">
              <a:noFill/>
              <a:prstDash val="solid"/>
              <a:miter/>
            </a:ln>
          </p:spPr>
          <p:txBody>
            <a:bodyPr rtlCol="0" anchor="ctr"/>
            <a:lstStyle/>
            <a:p>
              <a:endParaRPr/>
            </a:p>
          </p:txBody>
        </p:sp>
        <p:sp>
          <p:nvSpPr>
            <p:cNvPr id="22" name="Freeform: Shape 21">
              <a:extLst>
                <a:ext uri="{FF2B5EF4-FFF2-40B4-BE49-F238E27FC236}">
                  <a16:creationId xmlns:a16="http://schemas.microsoft.com/office/drawing/2014/main" id="{FC8EBEE1-EF8C-4C52-8690-44C2ACEA5D70}"/>
                </a:ext>
              </a:extLst>
            </p:cNvPr>
            <p:cNvSpPr/>
            <p:nvPr/>
          </p:nvSpPr>
          <p:spPr>
            <a:xfrm>
              <a:off x="2624650" y="1948442"/>
              <a:ext cx="1903761" cy="1577400"/>
            </a:xfrm>
            <a:custGeom>
              <a:avLst/>
              <a:gdLst>
                <a:gd name="connsiteX0" fmla="*/ 1559430 w 1903760"/>
                <a:gd name="connsiteY0" fmla="*/ 1165078 h 1577399"/>
                <a:gd name="connsiteX1" fmla="*/ 1369054 w 1903760"/>
                <a:gd name="connsiteY1" fmla="*/ 593950 h 1577399"/>
                <a:gd name="connsiteX2" fmla="*/ 1483279 w 1903760"/>
                <a:gd name="connsiteY2" fmla="*/ 126170 h 1577399"/>
                <a:gd name="connsiteX3" fmla="*/ 1311941 w 1903760"/>
                <a:gd name="connsiteY3" fmla="*/ 58178 h 1577399"/>
                <a:gd name="connsiteX4" fmla="*/ 1078050 w 1903760"/>
                <a:gd name="connsiteY4" fmla="*/ 205040 h 1577399"/>
                <a:gd name="connsiteX5" fmla="*/ 846879 w 1903760"/>
                <a:gd name="connsiteY5" fmla="*/ 523239 h 1577399"/>
                <a:gd name="connsiteX6" fmla="*/ 645624 w 1903760"/>
                <a:gd name="connsiteY6" fmla="*/ 210479 h 1577399"/>
                <a:gd name="connsiteX7" fmla="*/ 455248 w 1903760"/>
                <a:gd name="connsiteY7" fmla="*/ 63617 h 1577399"/>
                <a:gd name="connsiteX8" fmla="*/ 234956 w 1903760"/>
                <a:gd name="connsiteY8" fmla="*/ 137048 h 1577399"/>
                <a:gd name="connsiteX9" fmla="*/ 316546 w 1903760"/>
                <a:gd name="connsiteY9" fmla="*/ 588511 h 1577399"/>
                <a:gd name="connsiteX10" fmla="*/ 58178 w 1903760"/>
                <a:gd name="connsiteY10" fmla="*/ 1072610 h 1577399"/>
                <a:gd name="connsiteX11" fmla="*/ 474286 w 1903760"/>
                <a:gd name="connsiteY11" fmla="*/ 1020936 h 1577399"/>
                <a:gd name="connsiteX12" fmla="*/ 555876 w 1903760"/>
                <a:gd name="connsiteY12" fmla="*/ 572193 h 1577399"/>
                <a:gd name="connsiteX13" fmla="*/ 830561 w 1903760"/>
                <a:gd name="connsiteY13" fmla="*/ 993740 h 1577399"/>
                <a:gd name="connsiteX14" fmla="*/ 1140602 w 1903760"/>
                <a:gd name="connsiteY14" fmla="*/ 574913 h 1577399"/>
                <a:gd name="connsiteX15" fmla="*/ 1567589 w 1903760"/>
                <a:gd name="connsiteY15" fmla="*/ 1526792 h 1577399"/>
                <a:gd name="connsiteX16" fmla="*/ 1866751 w 1903760"/>
                <a:gd name="connsiteY16" fmla="*/ 1322818 h 1577399"/>
                <a:gd name="connsiteX17" fmla="*/ 1559430 w 1903760"/>
                <a:gd name="connsiteY17" fmla="*/ 1165078 h 1577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03760" h="1577399">
                  <a:moveTo>
                    <a:pt x="1559430" y="1165078"/>
                  </a:moveTo>
                  <a:cubicBezTo>
                    <a:pt x="1420727" y="1012777"/>
                    <a:pt x="1377213" y="762569"/>
                    <a:pt x="1369054" y="593950"/>
                  </a:cubicBezTo>
                  <a:cubicBezTo>
                    <a:pt x="1360895" y="449809"/>
                    <a:pt x="1369054" y="199600"/>
                    <a:pt x="1483279" y="126170"/>
                  </a:cubicBezTo>
                  <a:cubicBezTo>
                    <a:pt x="1445204" y="77216"/>
                    <a:pt x="1369054" y="58178"/>
                    <a:pt x="1311941" y="58178"/>
                  </a:cubicBezTo>
                  <a:cubicBezTo>
                    <a:pt x="1184117" y="58178"/>
                    <a:pt x="1121565" y="142488"/>
                    <a:pt x="1078050" y="205040"/>
                  </a:cubicBezTo>
                  <a:cubicBezTo>
                    <a:pt x="1064452" y="224077"/>
                    <a:pt x="846879" y="523239"/>
                    <a:pt x="846879" y="523239"/>
                  </a:cubicBezTo>
                  <a:cubicBezTo>
                    <a:pt x="846879" y="523239"/>
                    <a:pt x="667382" y="243115"/>
                    <a:pt x="645624" y="210479"/>
                  </a:cubicBezTo>
                  <a:cubicBezTo>
                    <a:pt x="615708" y="164245"/>
                    <a:pt x="555876" y="77216"/>
                    <a:pt x="455248" y="63617"/>
                  </a:cubicBezTo>
                  <a:cubicBezTo>
                    <a:pt x="411734" y="58178"/>
                    <a:pt x="297508" y="52739"/>
                    <a:pt x="234956" y="137048"/>
                  </a:cubicBezTo>
                  <a:cubicBezTo>
                    <a:pt x="341023" y="221357"/>
                    <a:pt x="338303" y="438930"/>
                    <a:pt x="316546" y="588511"/>
                  </a:cubicBezTo>
                  <a:cubicBezTo>
                    <a:pt x="248554" y="1031815"/>
                    <a:pt x="58178" y="1072610"/>
                    <a:pt x="58178" y="1072610"/>
                  </a:cubicBezTo>
                  <a:cubicBezTo>
                    <a:pt x="156086" y="1333696"/>
                    <a:pt x="403575" y="1230350"/>
                    <a:pt x="474286" y="1020936"/>
                  </a:cubicBezTo>
                  <a:cubicBezTo>
                    <a:pt x="520520" y="884953"/>
                    <a:pt x="550436" y="713615"/>
                    <a:pt x="555876" y="572193"/>
                  </a:cubicBezTo>
                  <a:lnTo>
                    <a:pt x="830561" y="993740"/>
                  </a:lnTo>
                  <a:cubicBezTo>
                    <a:pt x="830561" y="993740"/>
                    <a:pt x="1140602" y="574913"/>
                    <a:pt x="1140602" y="574913"/>
                  </a:cubicBezTo>
                  <a:cubicBezTo>
                    <a:pt x="1088929" y="1314659"/>
                    <a:pt x="1344577" y="1526792"/>
                    <a:pt x="1567589" y="1526792"/>
                  </a:cubicBezTo>
                  <a:cubicBezTo>
                    <a:pt x="1790601" y="1526792"/>
                    <a:pt x="1866751" y="1322818"/>
                    <a:pt x="1866751" y="1322818"/>
                  </a:cubicBezTo>
                  <a:cubicBezTo>
                    <a:pt x="1744367" y="1314659"/>
                    <a:pt x="1641019" y="1252107"/>
                    <a:pt x="1559430" y="1165078"/>
                  </a:cubicBezTo>
                </a:path>
              </a:pathLst>
            </a:custGeom>
            <a:grpFill/>
            <a:ln w="27168" cap="flat">
              <a:noFill/>
              <a:prstDash val="solid"/>
              <a:miter/>
            </a:ln>
          </p:spPr>
          <p:txBody>
            <a:bodyPr rtlCol="0" anchor="ctr"/>
            <a:lstStyle/>
            <a:p>
              <a:endParaRPr/>
            </a:p>
          </p:txBody>
        </p:sp>
        <p:sp>
          <p:nvSpPr>
            <p:cNvPr id="23" name="Freeform: Shape 22">
              <a:extLst>
                <a:ext uri="{FF2B5EF4-FFF2-40B4-BE49-F238E27FC236}">
                  <a16:creationId xmlns:a16="http://schemas.microsoft.com/office/drawing/2014/main" id="{60406D85-B240-4DDD-A872-237D9A7B6040}"/>
                </a:ext>
              </a:extLst>
            </p:cNvPr>
            <p:cNvSpPr/>
            <p:nvPr/>
          </p:nvSpPr>
          <p:spPr>
            <a:xfrm>
              <a:off x="4792218" y="3234839"/>
              <a:ext cx="271966" cy="652717"/>
            </a:xfrm>
            <a:custGeom>
              <a:avLst/>
              <a:gdLst>
                <a:gd name="connsiteX0" fmla="*/ 88095 w 271965"/>
                <a:gd name="connsiteY0" fmla="*/ 120730 h 652717"/>
                <a:gd name="connsiteX1" fmla="*/ 93534 w 271965"/>
                <a:gd name="connsiteY1" fmla="*/ 153366 h 652717"/>
                <a:gd name="connsiteX2" fmla="*/ 93534 w 271965"/>
                <a:gd name="connsiteY2" fmla="*/ 544997 h 652717"/>
                <a:gd name="connsiteX3" fmla="*/ 156086 w 271965"/>
                <a:gd name="connsiteY3" fmla="*/ 604829 h 652717"/>
                <a:gd name="connsiteX4" fmla="*/ 221358 w 271965"/>
                <a:gd name="connsiteY4" fmla="*/ 544997 h 652717"/>
                <a:gd name="connsiteX5" fmla="*/ 221358 w 271965"/>
                <a:gd name="connsiteY5" fmla="*/ 194161 h 652717"/>
                <a:gd name="connsiteX6" fmla="*/ 210479 w 271965"/>
                <a:gd name="connsiteY6" fmla="*/ 109852 h 652717"/>
                <a:gd name="connsiteX7" fmla="*/ 118011 w 271965"/>
                <a:gd name="connsiteY7" fmla="*/ 58178 h 652717"/>
                <a:gd name="connsiteX8" fmla="*/ 58178 w 271965"/>
                <a:gd name="connsiteY8" fmla="*/ 88094 h 652717"/>
                <a:gd name="connsiteX9" fmla="*/ 88095 w 271965"/>
                <a:gd name="connsiteY9" fmla="*/ 120730 h 652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1965" h="652717">
                  <a:moveTo>
                    <a:pt x="88095" y="120730"/>
                  </a:moveTo>
                  <a:cubicBezTo>
                    <a:pt x="90814" y="131609"/>
                    <a:pt x="90814" y="142487"/>
                    <a:pt x="93534" y="153366"/>
                  </a:cubicBezTo>
                  <a:cubicBezTo>
                    <a:pt x="93534" y="156086"/>
                    <a:pt x="93534" y="542277"/>
                    <a:pt x="93534" y="544997"/>
                  </a:cubicBezTo>
                  <a:cubicBezTo>
                    <a:pt x="93534" y="577632"/>
                    <a:pt x="123450" y="604829"/>
                    <a:pt x="156086" y="604829"/>
                  </a:cubicBezTo>
                  <a:cubicBezTo>
                    <a:pt x="188722" y="607548"/>
                    <a:pt x="221358" y="577632"/>
                    <a:pt x="221358" y="544997"/>
                  </a:cubicBezTo>
                  <a:cubicBezTo>
                    <a:pt x="221358" y="539557"/>
                    <a:pt x="221358" y="194161"/>
                    <a:pt x="221358" y="194161"/>
                  </a:cubicBezTo>
                  <a:cubicBezTo>
                    <a:pt x="221358" y="164245"/>
                    <a:pt x="224078" y="134329"/>
                    <a:pt x="210479" y="109852"/>
                  </a:cubicBezTo>
                  <a:cubicBezTo>
                    <a:pt x="196881" y="79935"/>
                    <a:pt x="158806" y="58178"/>
                    <a:pt x="118011" y="58178"/>
                  </a:cubicBezTo>
                  <a:cubicBezTo>
                    <a:pt x="79936" y="58178"/>
                    <a:pt x="58178" y="88094"/>
                    <a:pt x="58178" y="88094"/>
                  </a:cubicBezTo>
                  <a:cubicBezTo>
                    <a:pt x="58178" y="88094"/>
                    <a:pt x="77216" y="93534"/>
                    <a:pt x="88095" y="120730"/>
                  </a:cubicBezTo>
                </a:path>
              </a:pathLst>
            </a:custGeom>
            <a:grpFill/>
            <a:ln w="27168" cap="flat">
              <a:noFill/>
              <a:prstDash val="solid"/>
              <a:miter/>
            </a:ln>
          </p:spPr>
          <p:txBody>
            <a:bodyPr rtlCol="0" anchor="ctr"/>
            <a:lstStyle/>
            <a:p>
              <a:endParaRPr/>
            </a:p>
          </p:txBody>
        </p:sp>
        <p:sp>
          <p:nvSpPr>
            <p:cNvPr id="24" name="Freeform: Shape 23">
              <a:extLst>
                <a:ext uri="{FF2B5EF4-FFF2-40B4-BE49-F238E27FC236}">
                  <a16:creationId xmlns:a16="http://schemas.microsoft.com/office/drawing/2014/main" id="{14692158-F77E-4CC1-B129-4C7D59571AEE}"/>
                </a:ext>
              </a:extLst>
            </p:cNvPr>
            <p:cNvSpPr/>
            <p:nvPr/>
          </p:nvSpPr>
          <p:spPr>
            <a:xfrm>
              <a:off x="8751819" y="3234667"/>
              <a:ext cx="271966" cy="652717"/>
            </a:xfrm>
            <a:custGeom>
              <a:avLst/>
              <a:gdLst>
                <a:gd name="connsiteX0" fmla="*/ 191663 w 271965"/>
                <a:gd name="connsiteY0" fmla="*/ 542449 h 652717"/>
                <a:gd name="connsiteX1" fmla="*/ 186224 w 271965"/>
                <a:gd name="connsiteY1" fmla="*/ 509813 h 652717"/>
                <a:gd name="connsiteX2" fmla="*/ 186224 w 271965"/>
                <a:gd name="connsiteY2" fmla="*/ 118183 h 652717"/>
                <a:gd name="connsiteX3" fmla="*/ 123672 w 271965"/>
                <a:gd name="connsiteY3" fmla="*/ 58350 h 652717"/>
                <a:gd name="connsiteX4" fmla="*/ 58400 w 271965"/>
                <a:gd name="connsiteY4" fmla="*/ 118183 h 652717"/>
                <a:gd name="connsiteX5" fmla="*/ 58400 w 271965"/>
                <a:gd name="connsiteY5" fmla="*/ 469018 h 652717"/>
                <a:gd name="connsiteX6" fmla="*/ 69279 w 271965"/>
                <a:gd name="connsiteY6" fmla="*/ 553328 h 652717"/>
                <a:gd name="connsiteX7" fmla="*/ 161747 w 271965"/>
                <a:gd name="connsiteY7" fmla="*/ 605001 h 652717"/>
                <a:gd name="connsiteX8" fmla="*/ 221580 w 271965"/>
                <a:gd name="connsiteY8" fmla="*/ 575085 h 652717"/>
                <a:gd name="connsiteX9" fmla="*/ 191663 w 271965"/>
                <a:gd name="connsiteY9" fmla="*/ 542449 h 652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1965" h="652717">
                  <a:moveTo>
                    <a:pt x="191663" y="542449"/>
                  </a:moveTo>
                  <a:cubicBezTo>
                    <a:pt x="188944" y="531570"/>
                    <a:pt x="186224" y="520692"/>
                    <a:pt x="186224" y="509813"/>
                  </a:cubicBezTo>
                  <a:cubicBezTo>
                    <a:pt x="186224" y="507093"/>
                    <a:pt x="186224" y="120902"/>
                    <a:pt x="186224" y="118183"/>
                  </a:cubicBezTo>
                  <a:cubicBezTo>
                    <a:pt x="186224" y="85547"/>
                    <a:pt x="156308" y="58350"/>
                    <a:pt x="123672" y="58350"/>
                  </a:cubicBezTo>
                  <a:cubicBezTo>
                    <a:pt x="91036" y="55631"/>
                    <a:pt x="58400" y="85547"/>
                    <a:pt x="58400" y="118183"/>
                  </a:cubicBezTo>
                  <a:cubicBezTo>
                    <a:pt x="58400" y="123622"/>
                    <a:pt x="58400" y="469018"/>
                    <a:pt x="58400" y="469018"/>
                  </a:cubicBezTo>
                  <a:cubicBezTo>
                    <a:pt x="58400" y="498934"/>
                    <a:pt x="55680" y="528851"/>
                    <a:pt x="69279" y="553328"/>
                  </a:cubicBezTo>
                  <a:cubicBezTo>
                    <a:pt x="82877" y="583244"/>
                    <a:pt x="120953" y="605001"/>
                    <a:pt x="161747" y="605001"/>
                  </a:cubicBezTo>
                  <a:cubicBezTo>
                    <a:pt x="199822" y="605001"/>
                    <a:pt x="221580" y="575085"/>
                    <a:pt x="221580" y="575085"/>
                  </a:cubicBezTo>
                  <a:cubicBezTo>
                    <a:pt x="221580" y="575085"/>
                    <a:pt x="202542" y="566926"/>
                    <a:pt x="191663" y="542449"/>
                  </a:cubicBezTo>
                </a:path>
              </a:pathLst>
            </a:custGeom>
            <a:grpFill/>
            <a:ln w="27168" cap="flat">
              <a:noFill/>
              <a:prstDash val="solid"/>
              <a:miter/>
            </a:ln>
          </p:spPr>
          <p:txBody>
            <a:bodyPr rtlCol="0" anchor="ctr"/>
            <a:lstStyle/>
            <a:p>
              <a:endParaRPr/>
            </a:p>
          </p:txBody>
        </p:sp>
        <p:sp>
          <p:nvSpPr>
            <p:cNvPr id="25" name="Freeform: Shape 24">
              <a:extLst>
                <a:ext uri="{FF2B5EF4-FFF2-40B4-BE49-F238E27FC236}">
                  <a16:creationId xmlns:a16="http://schemas.microsoft.com/office/drawing/2014/main" id="{C0135833-3309-460C-8E4A-15D74B05AF6B}"/>
                </a:ext>
              </a:extLst>
            </p:cNvPr>
            <p:cNvSpPr/>
            <p:nvPr/>
          </p:nvSpPr>
          <p:spPr>
            <a:xfrm>
              <a:off x="6320666" y="3416868"/>
              <a:ext cx="435145" cy="462341"/>
            </a:xfrm>
            <a:custGeom>
              <a:avLst/>
              <a:gdLst>
                <a:gd name="connsiteX0" fmla="*/ 302948 w 435145"/>
                <a:gd name="connsiteY0" fmla="*/ 74684 h 462341"/>
                <a:gd name="connsiteX1" fmla="*/ 186003 w 435145"/>
                <a:gd name="connsiteY1" fmla="*/ 148115 h 462341"/>
                <a:gd name="connsiteX2" fmla="*/ 186003 w 435145"/>
                <a:gd name="connsiteY2" fmla="*/ 148115 h 462341"/>
                <a:gd name="connsiteX3" fmla="*/ 186003 w 435145"/>
                <a:gd name="connsiteY3" fmla="*/ 115479 h 462341"/>
                <a:gd name="connsiteX4" fmla="*/ 123450 w 435145"/>
                <a:gd name="connsiteY4" fmla="*/ 58366 h 462341"/>
                <a:gd name="connsiteX5" fmla="*/ 58178 w 435145"/>
                <a:gd name="connsiteY5" fmla="*/ 115479 h 462341"/>
                <a:gd name="connsiteX6" fmla="*/ 58178 w 435145"/>
                <a:gd name="connsiteY6" fmla="*/ 362967 h 462341"/>
                <a:gd name="connsiteX7" fmla="*/ 120730 w 435145"/>
                <a:gd name="connsiteY7" fmla="*/ 422800 h 462341"/>
                <a:gd name="connsiteX8" fmla="*/ 186003 w 435145"/>
                <a:gd name="connsiteY8" fmla="*/ 362967 h 462341"/>
                <a:gd name="connsiteX9" fmla="*/ 186003 w 435145"/>
                <a:gd name="connsiteY9" fmla="*/ 213386 h 462341"/>
                <a:gd name="connsiteX10" fmla="*/ 186003 w 435145"/>
                <a:gd name="connsiteY10" fmla="*/ 213386 h 462341"/>
                <a:gd name="connsiteX11" fmla="*/ 229517 w 435145"/>
                <a:gd name="connsiteY11" fmla="*/ 161713 h 462341"/>
                <a:gd name="connsiteX12" fmla="*/ 259433 w 435145"/>
                <a:gd name="connsiteY12" fmla="*/ 194349 h 462341"/>
                <a:gd name="connsiteX13" fmla="*/ 259433 w 435145"/>
                <a:gd name="connsiteY13" fmla="*/ 362967 h 462341"/>
                <a:gd name="connsiteX14" fmla="*/ 321985 w 435145"/>
                <a:gd name="connsiteY14" fmla="*/ 422800 h 462341"/>
                <a:gd name="connsiteX15" fmla="*/ 387257 w 435145"/>
                <a:gd name="connsiteY15" fmla="*/ 362967 h 462341"/>
                <a:gd name="connsiteX16" fmla="*/ 387257 w 435145"/>
                <a:gd name="connsiteY16" fmla="*/ 273219 h 462341"/>
                <a:gd name="connsiteX17" fmla="*/ 302948 w 435145"/>
                <a:gd name="connsiteY17" fmla="*/ 74684 h 46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35145" h="462341">
                  <a:moveTo>
                    <a:pt x="302948" y="74684"/>
                  </a:moveTo>
                  <a:cubicBezTo>
                    <a:pt x="234956" y="74684"/>
                    <a:pt x="196881" y="131797"/>
                    <a:pt x="186003" y="148115"/>
                  </a:cubicBezTo>
                  <a:lnTo>
                    <a:pt x="186003" y="148115"/>
                  </a:lnTo>
                  <a:cubicBezTo>
                    <a:pt x="186003" y="129077"/>
                    <a:pt x="186003" y="115479"/>
                    <a:pt x="186003" y="115479"/>
                  </a:cubicBezTo>
                  <a:cubicBezTo>
                    <a:pt x="186003" y="82843"/>
                    <a:pt x="156086" y="58366"/>
                    <a:pt x="123450" y="58366"/>
                  </a:cubicBezTo>
                  <a:cubicBezTo>
                    <a:pt x="90814" y="55646"/>
                    <a:pt x="58178" y="82843"/>
                    <a:pt x="58178" y="115479"/>
                  </a:cubicBezTo>
                  <a:cubicBezTo>
                    <a:pt x="58178" y="120918"/>
                    <a:pt x="58178" y="360248"/>
                    <a:pt x="58178" y="362967"/>
                  </a:cubicBezTo>
                  <a:cubicBezTo>
                    <a:pt x="58178" y="395603"/>
                    <a:pt x="88095" y="422800"/>
                    <a:pt x="120730" y="422800"/>
                  </a:cubicBezTo>
                  <a:cubicBezTo>
                    <a:pt x="153366" y="425519"/>
                    <a:pt x="186003" y="395603"/>
                    <a:pt x="186003" y="362967"/>
                  </a:cubicBezTo>
                  <a:cubicBezTo>
                    <a:pt x="186003" y="360248"/>
                    <a:pt x="186003" y="281378"/>
                    <a:pt x="186003" y="213386"/>
                  </a:cubicBezTo>
                  <a:lnTo>
                    <a:pt x="186003" y="213386"/>
                  </a:lnTo>
                  <a:cubicBezTo>
                    <a:pt x="191442" y="186190"/>
                    <a:pt x="205040" y="161713"/>
                    <a:pt x="229517" y="161713"/>
                  </a:cubicBezTo>
                  <a:cubicBezTo>
                    <a:pt x="259433" y="161713"/>
                    <a:pt x="259433" y="194349"/>
                    <a:pt x="259433" y="194349"/>
                  </a:cubicBezTo>
                  <a:lnTo>
                    <a:pt x="259433" y="362967"/>
                  </a:lnTo>
                  <a:cubicBezTo>
                    <a:pt x="259433" y="395603"/>
                    <a:pt x="289349" y="422800"/>
                    <a:pt x="321985" y="422800"/>
                  </a:cubicBezTo>
                  <a:cubicBezTo>
                    <a:pt x="354621" y="425519"/>
                    <a:pt x="387257" y="395603"/>
                    <a:pt x="387257" y="362967"/>
                  </a:cubicBezTo>
                  <a:lnTo>
                    <a:pt x="387257" y="273219"/>
                  </a:lnTo>
                  <a:cubicBezTo>
                    <a:pt x="387257" y="183470"/>
                    <a:pt x="395416" y="71964"/>
                    <a:pt x="302948" y="74684"/>
                  </a:cubicBezTo>
                </a:path>
              </a:pathLst>
            </a:custGeom>
            <a:grpFill/>
            <a:ln w="27168" cap="flat">
              <a:noFill/>
              <a:prstDash val="solid"/>
              <a:miter/>
            </a:ln>
          </p:spPr>
          <p:txBody>
            <a:bodyPr rtlCol="0" anchor="ctr"/>
            <a:lstStyle/>
            <a:p>
              <a:endParaRPr/>
            </a:p>
          </p:txBody>
        </p:sp>
        <p:sp>
          <p:nvSpPr>
            <p:cNvPr id="26" name="Freeform: Shape 25">
              <a:extLst>
                <a:ext uri="{FF2B5EF4-FFF2-40B4-BE49-F238E27FC236}">
                  <a16:creationId xmlns:a16="http://schemas.microsoft.com/office/drawing/2014/main" id="{25215576-30F2-4AAD-8485-216D0761A724}"/>
                </a:ext>
              </a:extLst>
            </p:cNvPr>
            <p:cNvSpPr/>
            <p:nvPr/>
          </p:nvSpPr>
          <p:spPr>
            <a:xfrm>
              <a:off x="7960620" y="3416868"/>
              <a:ext cx="435145" cy="462341"/>
            </a:xfrm>
            <a:custGeom>
              <a:avLst/>
              <a:gdLst>
                <a:gd name="connsiteX0" fmla="*/ 302948 w 435145"/>
                <a:gd name="connsiteY0" fmla="*/ 74684 h 462341"/>
                <a:gd name="connsiteX1" fmla="*/ 186002 w 435145"/>
                <a:gd name="connsiteY1" fmla="*/ 148115 h 462341"/>
                <a:gd name="connsiteX2" fmla="*/ 186002 w 435145"/>
                <a:gd name="connsiteY2" fmla="*/ 148115 h 462341"/>
                <a:gd name="connsiteX3" fmla="*/ 186002 w 435145"/>
                <a:gd name="connsiteY3" fmla="*/ 115479 h 462341"/>
                <a:gd name="connsiteX4" fmla="*/ 123450 w 435145"/>
                <a:gd name="connsiteY4" fmla="*/ 58366 h 462341"/>
                <a:gd name="connsiteX5" fmla="*/ 58178 w 435145"/>
                <a:gd name="connsiteY5" fmla="*/ 115479 h 462341"/>
                <a:gd name="connsiteX6" fmla="*/ 58178 w 435145"/>
                <a:gd name="connsiteY6" fmla="*/ 362967 h 462341"/>
                <a:gd name="connsiteX7" fmla="*/ 120730 w 435145"/>
                <a:gd name="connsiteY7" fmla="*/ 422800 h 462341"/>
                <a:gd name="connsiteX8" fmla="*/ 186002 w 435145"/>
                <a:gd name="connsiteY8" fmla="*/ 362967 h 462341"/>
                <a:gd name="connsiteX9" fmla="*/ 186002 w 435145"/>
                <a:gd name="connsiteY9" fmla="*/ 213386 h 462341"/>
                <a:gd name="connsiteX10" fmla="*/ 186002 w 435145"/>
                <a:gd name="connsiteY10" fmla="*/ 213386 h 462341"/>
                <a:gd name="connsiteX11" fmla="*/ 229517 w 435145"/>
                <a:gd name="connsiteY11" fmla="*/ 161713 h 462341"/>
                <a:gd name="connsiteX12" fmla="*/ 259433 w 435145"/>
                <a:gd name="connsiteY12" fmla="*/ 194349 h 462341"/>
                <a:gd name="connsiteX13" fmla="*/ 259433 w 435145"/>
                <a:gd name="connsiteY13" fmla="*/ 362967 h 462341"/>
                <a:gd name="connsiteX14" fmla="*/ 321985 w 435145"/>
                <a:gd name="connsiteY14" fmla="*/ 422800 h 462341"/>
                <a:gd name="connsiteX15" fmla="*/ 387257 w 435145"/>
                <a:gd name="connsiteY15" fmla="*/ 362967 h 462341"/>
                <a:gd name="connsiteX16" fmla="*/ 387257 w 435145"/>
                <a:gd name="connsiteY16" fmla="*/ 273219 h 462341"/>
                <a:gd name="connsiteX17" fmla="*/ 302948 w 435145"/>
                <a:gd name="connsiteY17" fmla="*/ 74684 h 46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35145" h="462341">
                  <a:moveTo>
                    <a:pt x="302948" y="74684"/>
                  </a:moveTo>
                  <a:cubicBezTo>
                    <a:pt x="234956" y="74684"/>
                    <a:pt x="196881" y="131797"/>
                    <a:pt x="186002" y="148115"/>
                  </a:cubicBezTo>
                  <a:lnTo>
                    <a:pt x="186002" y="148115"/>
                  </a:lnTo>
                  <a:cubicBezTo>
                    <a:pt x="186002" y="129077"/>
                    <a:pt x="186002" y="115479"/>
                    <a:pt x="186002" y="115479"/>
                  </a:cubicBezTo>
                  <a:cubicBezTo>
                    <a:pt x="186002" y="82843"/>
                    <a:pt x="156086" y="58366"/>
                    <a:pt x="123450" y="58366"/>
                  </a:cubicBezTo>
                  <a:cubicBezTo>
                    <a:pt x="90814" y="55646"/>
                    <a:pt x="58178" y="82843"/>
                    <a:pt x="58178" y="115479"/>
                  </a:cubicBezTo>
                  <a:cubicBezTo>
                    <a:pt x="58178" y="120918"/>
                    <a:pt x="58178" y="360248"/>
                    <a:pt x="58178" y="362967"/>
                  </a:cubicBezTo>
                  <a:cubicBezTo>
                    <a:pt x="58178" y="395603"/>
                    <a:pt x="88095" y="422800"/>
                    <a:pt x="120730" y="422800"/>
                  </a:cubicBezTo>
                  <a:cubicBezTo>
                    <a:pt x="153366" y="425519"/>
                    <a:pt x="186002" y="395603"/>
                    <a:pt x="186002" y="362967"/>
                  </a:cubicBezTo>
                  <a:cubicBezTo>
                    <a:pt x="186002" y="360248"/>
                    <a:pt x="186002" y="281378"/>
                    <a:pt x="186002" y="213386"/>
                  </a:cubicBezTo>
                  <a:lnTo>
                    <a:pt x="186002" y="213386"/>
                  </a:lnTo>
                  <a:cubicBezTo>
                    <a:pt x="191442" y="186190"/>
                    <a:pt x="205040" y="161713"/>
                    <a:pt x="229517" y="161713"/>
                  </a:cubicBezTo>
                  <a:cubicBezTo>
                    <a:pt x="259433" y="161713"/>
                    <a:pt x="259433" y="194349"/>
                    <a:pt x="259433" y="194349"/>
                  </a:cubicBezTo>
                  <a:lnTo>
                    <a:pt x="259433" y="362967"/>
                  </a:lnTo>
                  <a:cubicBezTo>
                    <a:pt x="259433" y="395603"/>
                    <a:pt x="289349" y="422800"/>
                    <a:pt x="321985" y="422800"/>
                  </a:cubicBezTo>
                  <a:cubicBezTo>
                    <a:pt x="354621" y="425519"/>
                    <a:pt x="387257" y="395603"/>
                    <a:pt x="387257" y="362967"/>
                  </a:cubicBezTo>
                  <a:lnTo>
                    <a:pt x="387257" y="273219"/>
                  </a:lnTo>
                  <a:cubicBezTo>
                    <a:pt x="384537" y="183470"/>
                    <a:pt x="395416" y="71964"/>
                    <a:pt x="302948" y="74684"/>
                  </a:cubicBezTo>
                </a:path>
              </a:pathLst>
            </a:custGeom>
            <a:grpFill/>
            <a:ln w="27168" cap="flat">
              <a:noFill/>
              <a:prstDash val="solid"/>
              <a:miter/>
            </a:ln>
          </p:spPr>
          <p:txBody>
            <a:bodyPr rtlCol="0" anchor="ctr"/>
            <a:lstStyle/>
            <a:p>
              <a:endParaRPr/>
            </a:p>
          </p:txBody>
        </p:sp>
        <p:sp>
          <p:nvSpPr>
            <p:cNvPr id="27" name="Freeform: Shape 26">
              <a:extLst>
                <a:ext uri="{FF2B5EF4-FFF2-40B4-BE49-F238E27FC236}">
                  <a16:creationId xmlns:a16="http://schemas.microsoft.com/office/drawing/2014/main" id="{197F4014-0506-40C3-9D6E-9D29B34F6404}"/>
                </a:ext>
              </a:extLst>
            </p:cNvPr>
            <p:cNvSpPr/>
            <p:nvPr/>
          </p:nvSpPr>
          <p:spPr>
            <a:xfrm>
              <a:off x="5020669" y="3416868"/>
              <a:ext cx="435145" cy="462341"/>
            </a:xfrm>
            <a:custGeom>
              <a:avLst/>
              <a:gdLst>
                <a:gd name="connsiteX0" fmla="*/ 302948 w 435145"/>
                <a:gd name="connsiteY0" fmla="*/ 74684 h 462341"/>
                <a:gd name="connsiteX1" fmla="*/ 186002 w 435145"/>
                <a:gd name="connsiteY1" fmla="*/ 148115 h 462341"/>
                <a:gd name="connsiteX2" fmla="*/ 186002 w 435145"/>
                <a:gd name="connsiteY2" fmla="*/ 148115 h 462341"/>
                <a:gd name="connsiteX3" fmla="*/ 186002 w 435145"/>
                <a:gd name="connsiteY3" fmla="*/ 115479 h 462341"/>
                <a:gd name="connsiteX4" fmla="*/ 123450 w 435145"/>
                <a:gd name="connsiteY4" fmla="*/ 58366 h 462341"/>
                <a:gd name="connsiteX5" fmla="*/ 58178 w 435145"/>
                <a:gd name="connsiteY5" fmla="*/ 115479 h 462341"/>
                <a:gd name="connsiteX6" fmla="*/ 58178 w 435145"/>
                <a:gd name="connsiteY6" fmla="*/ 362967 h 462341"/>
                <a:gd name="connsiteX7" fmla="*/ 120730 w 435145"/>
                <a:gd name="connsiteY7" fmla="*/ 422800 h 462341"/>
                <a:gd name="connsiteX8" fmla="*/ 186002 w 435145"/>
                <a:gd name="connsiteY8" fmla="*/ 362967 h 462341"/>
                <a:gd name="connsiteX9" fmla="*/ 186002 w 435145"/>
                <a:gd name="connsiteY9" fmla="*/ 213386 h 462341"/>
                <a:gd name="connsiteX10" fmla="*/ 186002 w 435145"/>
                <a:gd name="connsiteY10" fmla="*/ 213386 h 462341"/>
                <a:gd name="connsiteX11" fmla="*/ 229517 w 435145"/>
                <a:gd name="connsiteY11" fmla="*/ 161713 h 462341"/>
                <a:gd name="connsiteX12" fmla="*/ 259433 w 435145"/>
                <a:gd name="connsiteY12" fmla="*/ 194349 h 462341"/>
                <a:gd name="connsiteX13" fmla="*/ 259433 w 435145"/>
                <a:gd name="connsiteY13" fmla="*/ 362967 h 462341"/>
                <a:gd name="connsiteX14" fmla="*/ 321985 w 435145"/>
                <a:gd name="connsiteY14" fmla="*/ 422800 h 462341"/>
                <a:gd name="connsiteX15" fmla="*/ 387257 w 435145"/>
                <a:gd name="connsiteY15" fmla="*/ 362967 h 462341"/>
                <a:gd name="connsiteX16" fmla="*/ 387257 w 435145"/>
                <a:gd name="connsiteY16" fmla="*/ 273219 h 462341"/>
                <a:gd name="connsiteX17" fmla="*/ 302948 w 435145"/>
                <a:gd name="connsiteY17" fmla="*/ 74684 h 46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35145" h="462341">
                  <a:moveTo>
                    <a:pt x="302948" y="74684"/>
                  </a:moveTo>
                  <a:cubicBezTo>
                    <a:pt x="234956" y="74684"/>
                    <a:pt x="196881" y="131797"/>
                    <a:pt x="186002" y="148115"/>
                  </a:cubicBezTo>
                  <a:lnTo>
                    <a:pt x="186002" y="148115"/>
                  </a:lnTo>
                  <a:cubicBezTo>
                    <a:pt x="186002" y="129077"/>
                    <a:pt x="186002" y="115479"/>
                    <a:pt x="186002" y="115479"/>
                  </a:cubicBezTo>
                  <a:cubicBezTo>
                    <a:pt x="186002" y="82843"/>
                    <a:pt x="156086" y="58366"/>
                    <a:pt x="123450" y="58366"/>
                  </a:cubicBezTo>
                  <a:cubicBezTo>
                    <a:pt x="90814" y="55646"/>
                    <a:pt x="58178" y="82843"/>
                    <a:pt x="58178" y="115479"/>
                  </a:cubicBezTo>
                  <a:cubicBezTo>
                    <a:pt x="58178" y="120918"/>
                    <a:pt x="58178" y="360248"/>
                    <a:pt x="58178" y="362967"/>
                  </a:cubicBezTo>
                  <a:cubicBezTo>
                    <a:pt x="58178" y="395603"/>
                    <a:pt x="88094" y="422800"/>
                    <a:pt x="120730" y="422800"/>
                  </a:cubicBezTo>
                  <a:cubicBezTo>
                    <a:pt x="153366" y="425519"/>
                    <a:pt x="186002" y="395603"/>
                    <a:pt x="186002" y="362967"/>
                  </a:cubicBezTo>
                  <a:cubicBezTo>
                    <a:pt x="186002" y="360248"/>
                    <a:pt x="186002" y="281378"/>
                    <a:pt x="186002" y="213386"/>
                  </a:cubicBezTo>
                  <a:lnTo>
                    <a:pt x="186002" y="213386"/>
                  </a:lnTo>
                  <a:cubicBezTo>
                    <a:pt x="191442" y="186190"/>
                    <a:pt x="205040" y="161713"/>
                    <a:pt x="229517" y="161713"/>
                  </a:cubicBezTo>
                  <a:cubicBezTo>
                    <a:pt x="259433" y="161713"/>
                    <a:pt x="259433" y="194349"/>
                    <a:pt x="259433" y="194349"/>
                  </a:cubicBezTo>
                  <a:lnTo>
                    <a:pt x="259433" y="362967"/>
                  </a:lnTo>
                  <a:cubicBezTo>
                    <a:pt x="259433" y="395603"/>
                    <a:pt x="289349" y="422800"/>
                    <a:pt x="321985" y="422800"/>
                  </a:cubicBezTo>
                  <a:cubicBezTo>
                    <a:pt x="354621" y="425519"/>
                    <a:pt x="387257" y="395603"/>
                    <a:pt x="387257" y="362967"/>
                  </a:cubicBezTo>
                  <a:lnTo>
                    <a:pt x="387257" y="273219"/>
                  </a:lnTo>
                  <a:cubicBezTo>
                    <a:pt x="384537" y="183470"/>
                    <a:pt x="395416" y="71964"/>
                    <a:pt x="302948" y="74684"/>
                  </a:cubicBezTo>
                </a:path>
              </a:pathLst>
            </a:custGeom>
            <a:grpFill/>
            <a:ln w="27168" cap="flat">
              <a:noFill/>
              <a:prstDash val="solid"/>
              <a:miter/>
            </a:ln>
          </p:spPr>
          <p:txBody>
            <a:bodyPr rtlCol="0" anchor="ctr"/>
            <a:lstStyle/>
            <a:p>
              <a:endParaRPr/>
            </a:p>
          </p:txBody>
        </p:sp>
        <p:sp>
          <p:nvSpPr>
            <p:cNvPr id="28" name="Freeform: Shape 27">
              <a:extLst>
                <a:ext uri="{FF2B5EF4-FFF2-40B4-BE49-F238E27FC236}">
                  <a16:creationId xmlns:a16="http://schemas.microsoft.com/office/drawing/2014/main" id="{2CECD138-51CC-425A-86A7-D780954B759C}"/>
                </a:ext>
              </a:extLst>
            </p:cNvPr>
            <p:cNvSpPr/>
            <p:nvPr/>
          </p:nvSpPr>
          <p:spPr>
            <a:xfrm>
              <a:off x="7616289" y="3475234"/>
              <a:ext cx="364436" cy="364434"/>
            </a:xfrm>
            <a:custGeom>
              <a:avLst/>
              <a:gdLst>
                <a:gd name="connsiteX0" fmla="*/ 182218 w 364436"/>
                <a:gd name="connsiteY0" fmla="*/ 73431 h 364434"/>
                <a:gd name="connsiteX1" fmla="*/ 130544 w 364436"/>
                <a:gd name="connsiteY1" fmla="*/ 179499 h 364434"/>
                <a:gd name="connsiteX2" fmla="*/ 182218 w 364436"/>
                <a:gd name="connsiteY2" fmla="*/ 285565 h 364434"/>
                <a:gd name="connsiteX3" fmla="*/ 233891 w 364436"/>
                <a:gd name="connsiteY3" fmla="*/ 179499 h 364434"/>
                <a:gd name="connsiteX4" fmla="*/ 182218 w 364436"/>
                <a:gd name="connsiteY4" fmla="*/ 73431 h 364434"/>
                <a:gd name="connsiteX5" fmla="*/ 182219 w 364436"/>
                <a:gd name="connsiteY5" fmla="*/ 0 h 364434"/>
                <a:gd name="connsiteX6" fmla="*/ 364436 w 364436"/>
                <a:gd name="connsiteY6" fmla="*/ 182217 h 364434"/>
                <a:gd name="connsiteX7" fmla="*/ 182219 w 364436"/>
                <a:gd name="connsiteY7" fmla="*/ 364434 h 364434"/>
                <a:gd name="connsiteX8" fmla="*/ 0 w 364436"/>
                <a:gd name="connsiteY8" fmla="*/ 182217 h 364434"/>
                <a:gd name="connsiteX9" fmla="*/ 182219 w 364436"/>
                <a:gd name="connsiteY9" fmla="*/ 0 h 364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4436" h="364434">
                  <a:moveTo>
                    <a:pt x="182218" y="73431"/>
                  </a:moveTo>
                  <a:cubicBezTo>
                    <a:pt x="152302" y="76151"/>
                    <a:pt x="130544" y="114226"/>
                    <a:pt x="130544" y="179499"/>
                  </a:cubicBezTo>
                  <a:cubicBezTo>
                    <a:pt x="130544" y="244770"/>
                    <a:pt x="146862" y="285565"/>
                    <a:pt x="182218" y="285565"/>
                  </a:cubicBezTo>
                  <a:cubicBezTo>
                    <a:pt x="217573" y="285565"/>
                    <a:pt x="233891" y="247490"/>
                    <a:pt x="233891" y="179499"/>
                  </a:cubicBezTo>
                  <a:cubicBezTo>
                    <a:pt x="233891" y="114226"/>
                    <a:pt x="212134" y="73431"/>
                    <a:pt x="182218" y="73431"/>
                  </a:cubicBezTo>
                  <a:close/>
                  <a:moveTo>
                    <a:pt x="182219" y="0"/>
                  </a:moveTo>
                  <a:cubicBezTo>
                    <a:pt x="282846" y="0"/>
                    <a:pt x="364436" y="81590"/>
                    <a:pt x="364436" y="182217"/>
                  </a:cubicBezTo>
                  <a:cubicBezTo>
                    <a:pt x="364436" y="282844"/>
                    <a:pt x="282846" y="364434"/>
                    <a:pt x="182219" y="364434"/>
                  </a:cubicBezTo>
                  <a:cubicBezTo>
                    <a:pt x="81591" y="364434"/>
                    <a:pt x="0" y="282844"/>
                    <a:pt x="0" y="182217"/>
                  </a:cubicBezTo>
                  <a:cubicBezTo>
                    <a:pt x="0" y="81590"/>
                    <a:pt x="81591" y="0"/>
                    <a:pt x="182219" y="0"/>
                  </a:cubicBezTo>
                  <a:close/>
                </a:path>
              </a:pathLst>
            </a:custGeom>
            <a:grpFill/>
            <a:ln w="27168" cap="flat">
              <a:noFill/>
              <a:prstDash val="solid"/>
              <a:miter/>
            </a:ln>
          </p:spPr>
          <p:txBody>
            <a:bodyPr rtlCol="0" anchor="ctr"/>
            <a:lstStyle/>
            <a:p>
              <a:endParaRPr/>
            </a:p>
          </p:txBody>
        </p:sp>
        <p:sp>
          <p:nvSpPr>
            <p:cNvPr id="29" name="Freeform: Shape 28">
              <a:extLst>
                <a:ext uri="{FF2B5EF4-FFF2-40B4-BE49-F238E27FC236}">
                  <a16:creationId xmlns:a16="http://schemas.microsoft.com/office/drawing/2014/main" id="{2672872F-0F50-4B3B-9CEE-35C229AA0CF9}"/>
                </a:ext>
              </a:extLst>
            </p:cNvPr>
            <p:cNvSpPr/>
            <p:nvPr/>
          </p:nvSpPr>
          <p:spPr>
            <a:xfrm>
              <a:off x="6743101" y="3464184"/>
              <a:ext cx="372773" cy="375657"/>
            </a:xfrm>
            <a:custGeom>
              <a:avLst/>
              <a:gdLst>
                <a:gd name="connsiteX0" fmla="*/ 176958 w 372773"/>
                <a:gd name="connsiteY0" fmla="*/ 98080 h 375657"/>
                <a:gd name="connsiteX1" fmla="*/ 125284 w 372773"/>
                <a:gd name="connsiteY1" fmla="*/ 190548 h 375657"/>
                <a:gd name="connsiteX2" fmla="*/ 176958 w 372773"/>
                <a:gd name="connsiteY2" fmla="*/ 283017 h 375657"/>
                <a:gd name="connsiteX3" fmla="*/ 228631 w 372773"/>
                <a:gd name="connsiteY3" fmla="*/ 190548 h 375657"/>
                <a:gd name="connsiteX4" fmla="*/ 176958 w 372773"/>
                <a:gd name="connsiteY4" fmla="*/ 98080 h 375657"/>
                <a:gd name="connsiteX5" fmla="*/ 307501 w 372773"/>
                <a:gd name="connsiteY5" fmla="*/ 172 h 375657"/>
                <a:gd name="connsiteX6" fmla="*/ 372773 w 372773"/>
                <a:gd name="connsiteY6" fmla="*/ 62724 h 375657"/>
                <a:gd name="connsiteX7" fmla="*/ 372773 w 372773"/>
                <a:gd name="connsiteY7" fmla="*/ 312934 h 375657"/>
                <a:gd name="connsiteX8" fmla="*/ 302061 w 372773"/>
                <a:gd name="connsiteY8" fmla="*/ 375486 h 375657"/>
                <a:gd name="connsiteX9" fmla="*/ 239509 w 372773"/>
                <a:gd name="connsiteY9" fmla="*/ 326532 h 375657"/>
                <a:gd name="connsiteX10" fmla="*/ 179677 w 372773"/>
                <a:gd name="connsiteY10" fmla="*/ 370046 h 375657"/>
                <a:gd name="connsiteX11" fmla="*/ 70890 w 372773"/>
                <a:gd name="connsiteY11" fmla="*/ 353728 h 375657"/>
                <a:gd name="connsiteX12" fmla="*/ 128003 w 372773"/>
                <a:gd name="connsiteY12" fmla="*/ 11051 h 375657"/>
                <a:gd name="connsiteX13" fmla="*/ 236790 w 372773"/>
                <a:gd name="connsiteY13" fmla="*/ 70883 h 375657"/>
                <a:gd name="connsiteX14" fmla="*/ 236790 w 372773"/>
                <a:gd name="connsiteY14" fmla="*/ 62724 h 375657"/>
                <a:gd name="connsiteX15" fmla="*/ 307501 w 372773"/>
                <a:gd name="connsiteY15" fmla="*/ 172 h 375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773" h="375657">
                  <a:moveTo>
                    <a:pt x="176958" y="98080"/>
                  </a:moveTo>
                  <a:cubicBezTo>
                    <a:pt x="147042" y="100800"/>
                    <a:pt x="125284" y="133436"/>
                    <a:pt x="125284" y="190548"/>
                  </a:cubicBezTo>
                  <a:cubicBezTo>
                    <a:pt x="125284" y="247661"/>
                    <a:pt x="141602" y="283017"/>
                    <a:pt x="176958" y="283017"/>
                  </a:cubicBezTo>
                  <a:cubicBezTo>
                    <a:pt x="212314" y="283017"/>
                    <a:pt x="228631" y="247661"/>
                    <a:pt x="228631" y="190548"/>
                  </a:cubicBezTo>
                  <a:cubicBezTo>
                    <a:pt x="228631" y="133436"/>
                    <a:pt x="206874" y="98080"/>
                    <a:pt x="176958" y="98080"/>
                  </a:cubicBezTo>
                  <a:close/>
                  <a:moveTo>
                    <a:pt x="307501" y="172"/>
                  </a:moveTo>
                  <a:cubicBezTo>
                    <a:pt x="340137" y="172"/>
                    <a:pt x="372773" y="30088"/>
                    <a:pt x="372773" y="62724"/>
                  </a:cubicBezTo>
                  <a:cubicBezTo>
                    <a:pt x="372773" y="65444"/>
                    <a:pt x="372773" y="307494"/>
                    <a:pt x="372773" y="312934"/>
                  </a:cubicBezTo>
                  <a:cubicBezTo>
                    <a:pt x="370053" y="348289"/>
                    <a:pt x="337417" y="378205"/>
                    <a:pt x="302061" y="375486"/>
                  </a:cubicBezTo>
                  <a:cubicBezTo>
                    <a:pt x="274865" y="372766"/>
                    <a:pt x="247668" y="353728"/>
                    <a:pt x="239509" y="326532"/>
                  </a:cubicBezTo>
                  <a:cubicBezTo>
                    <a:pt x="225911" y="348289"/>
                    <a:pt x="198715" y="364607"/>
                    <a:pt x="179677" y="370046"/>
                  </a:cubicBezTo>
                  <a:cubicBezTo>
                    <a:pt x="147041" y="378205"/>
                    <a:pt x="100807" y="372766"/>
                    <a:pt x="70890" y="353728"/>
                  </a:cubicBezTo>
                  <a:cubicBezTo>
                    <a:pt x="-35177" y="285737"/>
                    <a:pt x="-27018" y="11051"/>
                    <a:pt x="128003" y="11051"/>
                  </a:cubicBezTo>
                  <a:cubicBezTo>
                    <a:pt x="185116" y="11051"/>
                    <a:pt x="220471" y="49126"/>
                    <a:pt x="236790" y="70883"/>
                  </a:cubicBezTo>
                  <a:cubicBezTo>
                    <a:pt x="236790" y="70883"/>
                    <a:pt x="236790" y="65444"/>
                    <a:pt x="236790" y="62724"/>
                  </a:cubicBezTo>
                  <a:cubicBezTo>
                    <a:pt x="239509" y="27369"/>
                    <a:pt x="272145" y="-2547"/>
                    <a:pt x="307501" y="172"/>
                  </a:cubicBezTo>
                  <a:close/>
                </a:path>
              </a:pathLst>
            </a:custGeom>
            <a:grpFill/>
            <a:ln w="27168" cap="flat">
              <a:noFill/>
              <a:prstDash val="solid"/>
              <a:miter/>
            </a:ln>
          </p:spPr>
          <p:txBody>
            <a:bodyPr rtlCol="0" anchor="ctr"/>
            <a:lstStyle/>
            <a:p>
              <a:endParaRPr/>
            </a:p>
          </p:txBody>
        </p:sp>
        <p:sp>
          <p:nvSpPr>
            <p:cNvPr id="30" name="Freeform: Shape 29">
              <a:extLst>
                <a:ext uri="{FF2B5EF4-FFF2-40B4-BE49-F238E27FC236}">
                  <a16:creationId xmlns:a16="http://schemas.microsoft.com/office/drawing/2014/main" id="{04A581DD-06BD-44EA-9E2D-8FB253851F92}"/>
                </a:ext>
              </a:extLst>
            </p:cNvPr>
            <p:cNvSpPr/>
            <p:nvPr/>
          </p:nvSpPr>
          <p:spPr>
            <a:xfrm>
              <a:off x="8380335" y="3464184"/>
              <a:ext cx="372772" cy="375657"/>
            </a:xfrm>
            <a:custGeom>
              <a:avLst/>
              <a:gdLst>
                <a:gd name="connsiteX0" fmla="*/ 176957 w 372772"/>
                <a:gd name="connsiteY0" fmla="*/ 98080 h 375657"/>
                <a:gd name="connsiteX1" fmla="*/ 125282 w 372772"/>
                <a:gd name="connsiteY1" fmla="*/ 190548 h 375657"/>
                <a:gd name="connsiteX2" fmla="*/ 176957 w 372772"/>
                <a:gd name="connsiteY2" fmla="*/ 283017 h 375657"/>
                <a:gd name="connsiteX3" fmla="*/ 228630 w 372772"/>
                <a:gd name="connsiteY3" fmla="*/ 190548 h 375657"/>
                <a:gd name="connsiteX4" fmla="*/ 176957 w 372772"/>
                <a:gd name="connsiteY4" fmla="*/ 98080 h 375657"/>
                <a:gd name="connsiteX5" fmla="*/ 307501 w 372772"/>
                <a:gd name="connsiteY5" fmla="*/ 172 h 375657"/>
                <a:gd name="connsiteX6" fmla="*/ 372772 w 372772"/>
                <a:gd name="connsiteY6" fmla="*/ 62724 h 375657"/>
                <a:gd name="connsiteX7" fmla="*/ 372772 w 372772"/>
                <a:gd name="connsiteY7" fmla="*/ 312934 h 375657"/>
                <a:gd name="connsiteX8" fmla="*/ 302062 w 372772"/>
                <a:gd name="connsiteY8" fmla="*/ 375486 h 375657"/>
                <a:gd name="connsiteX9" fmla="*/ 239509 w 372772"/>
                <a:gd name="connsiteY9" fmla="*/ 326532 h 375657"/>
                <a:gd name="connsiteX10" fmla="*/ 179677 w 372772"/>
                <a:gd name="connsiteY10" fmla="*/ 370046 h 375657"/>
                <a:gd name="connsiteX11" fmla="*/ 70890 w 372772"/>
                <a:gd name="connsiteY11" fmla="*/ 353728 h 375657"/>
                <a:gd name="connsiteX12" fmla="*/ 128002 w 372772"/>
                <a:gd name="connsiteY12" fmla="*/ 11051 h 375657"/>
                <a:gd name="connsiteX13" fmla="*/ 236790 w 372772"/>
                <a:gd name="connsiteY13" fmla="*/ 70883 h 375657"/>
                <a:gd name="connsiteX14" fmla="*/ 236790 w 372772"/>
                <a:gd name="connsiteY14" fmla="*/ 62724 h 375657"/>
                <a:gd name="connsiteX15" fmla="*/ 307501 w 372772"/>
                <a:gd name="connsiteY15" fmla="*/ 172 h 375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772" h="375657">
                  <a:moveTo>
                    <a:pt x="176957" y="98080"/>
                  </a:moveTo>
                  <a:cubicBezTo>
                    <a:pt x="147039" y="100800"/>
                    <a:pt x="125282" y="133436"/>
                    <a:pt x="125282" y="190548"/>
                  </a:cubicBezTo>
                  <a:cubicBezTo>
                    <a:pt x="125282" y="247661"/>
                    <a:pt x="141600" y="283017"/>
                    <a:pt x="176957" y="283017"/>
                  </a:cubicBezTo>
                  <a:cubicBezTo>
                    <a:pt x="212312" y="283017"/>
                    <a:pt x="228630" y="247661"/>
                    <a:pt x="228630" y="190548"/>
                  </a:cubicBezTo>
                  <a:cubicBezTo>
                    <a:pt x="228630" y="133436"/>
                    <a:pt x="206873" y="98080"/>
                    <a:pt x="176957" y="98080"/>
                  </a:cubicBezTo>
                  <a:close/>
                  <a:moveTo>
                    <a:pt x="307501" y="172"/>
                  </a:moveTo>
                  <a:cubicBezTo>
                    <a:pt x="340137" y="172"/>
                    <a:pt x="372772" y="30088"/>
                    <a:pt x="372772" y="62724"/>
                  </a:cubicBezTo>
                  <a:cubicBezTo>
                    <a:pt x="372772" y="65444"/>
                    <a:pt x="372772" y="307494"/>
                    <a:pt x="372772" y="312934"/>
                  </a:cubicBezTo>
                  <a:cubicBezTo>
                    <a:pt x="370053" y="348289"/>
                    <a:pt x="337417" y="378205"/>
                    <a:pt x="302062" y="375486"/>
                  </a:cubicBezTo>
                  <a:cubicBezTo>
                    <a:pt x="274865" y="372766"/>
                    <a:pt x="247668" y="353728"/>
                    <a:pt x="239509" y="326532"/>
                  </a:cubicBezTo>
                  <a:cubicBezTo>
                    <a:pt x="228630" y="348289"/>
                    <a:pt x="198714" y="364607"/>
                    <a:pt x="179677" y="370046"/>
                  </a:cubicBezTo>
                  <a:cubicBezTo>
                    <a:pt x="147040" y="378205"/>
                    <a:pt x="100806" y="372766"/>
                    <a:pt x="70890" y="353728"/>
                  </a:cubicBezTo>
                  <a:cubicBezTo>
                    <a:pt x="-35177" y="285737"/>
                    <a:pt x="-27018" y="11051"/>
                    <a:pt x="128002" y="11051"/>
                  </a:cubicBezTo>
                  <a:cubicBezTo>
                    <a:pt x="185116" y="11051"/>
                    <a:pt x="220472" y="49126"/>
                    <a:pt x="236790" y="70883"/>
                  </a:cubicBezTo>
                  <a:cubicBezTo>
                    <a:pt x="236790" y="70883"/>
                    <a:pt x="236790" y="65444"/>
                    <a:pt x="236790" y="62724"/>
                  </a:cubicBezTo>
                  <a:cubicBezTo>
                    <a:pt x="239509" y="27369"/>
                    <a:pt x="272145" y="-2547"/>
                    <a:pt x="307501" y="172"/>
                  </a:cubicBezTo>
                  <a:close/>
                </a:path>
              </a:pathLst>
            </a:custGeom>
            <a:grpFill/>
            <a:ln w="27168" cap="flat">
              <a:noFill/>
              <a:prstDash val="solid"/>
              <a:miter/>
            </a:ln>
          </p:spPr>
          <p:txBody>
            <a:bodyPr rtlCol="0" anchor="ctr"/>
            <a:lstStyle/>
            <a:p>
              <a:endParaRPr/>
            </a:p>
          </p:txBody>
        </p:sp>
        <p:sp>
          <p:nvSpPr>
            <p:cNvPr id="31" name="Freeform: Shape 30">
              <a:extLst>
                <a:ext uri="{FF2B5EF4-FFF2-40B4-BE49-F238E27FC236}">
                  <a16:creationId xmlns:a16="http://schemas.microsoft.com/office/drawing/2014/main" id="{78E29341-2391-4754-93F4-DE7EF2D3370D}"/>
                </a:ext>
              </a:extLst>
            </p:cNvPr>
            <p:cNvSpPr/>
            <p:nvPr/>
          </p:nvSpPr>
          <p:spPr>
            <a:xfrm>
              <a:off x="7389492" y="3444253"/>
              <a:ext cx="217573" cy="435145"/>
            </a:xfrm>
            <a:custGeom>
              <a:avLst/>
              <a:gdLst>
                <a:gd name="connsiteX0" fmla="*/ 186002 w 217572"/>
                <a:gd name="connsiteY0" fmla="*/ 118011 h 435144"/>
                <a:gd name="connsiteX1" fmla="*/ 128890 w 217572"/>
                <a:gd name="connsiteY1" fmla="*/ 58178 h 435144"/>
                <a:gd name="connsiteX2" fmla="*/ 123450 w 217572"/>
                <a:gd name="connsiteY2" fmla="*/ 58178 h 435144"/>
                <a:gd name="connsiteX3" fmla="*/ 58178 w 217572"/>
                <a:gd name="connsiteY3" fmla="*/ 115291 h 435144"/>
                <a:gd name="connsiteX4" fmla="*/ 58178 w 217572"/>
                <a:gd name="connsiteY4" fmla="*/ 232236 h 435144"/>
                <a:gd name="connsiteX5" fmla="*/ 58178 w 217572"/>
                <a:gd name="connsiteY5" fmla="*/ 232236 h 435144"/>
                <a:gd name="connsiteX6" fmla="*/ 58178 w 217572"/>
                <a:gd name="connsiteY6" fmla="*/ 335583 h 435144"/>
                <a:gd name="connsiteX7" fmla="*/ 115291 w 217572"/>
                <a:gd name="connsiteY7" fmla="*/ 395415 h 435144"/>
                <a:gd name="connsiteX8" fmla="*/ 120730 w 217572"/>
                <a:gd name="connsiteY8" fmla="*/ 395415 h 435144"/>
                <a:gd name="connsiteX9" fmla="*/ 186002 w 217572"/>
                <a:gd name="connsiteY9" fmla="*/ 338303 h 435144"/>
                <a:gd name="connsiteX10" fmla="*/ 186002 w 217572"/>
                <a:gd name="connsiteY10" fmla="*/ 240395 h 435144"/>
                <a:gd name="connsiteX11" fmla="*/ 186002 w 217572"/>
                <a:gd name="connsiteY11" fmla="*/ 240395 h 435144"/>
                <a:gd name="connsiteX12" fmla="*/ 186002 w 217572"/>
                <a:gd name="connsiteY12" fmla="*/ 118011 h 435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7572" h="435144">
                  <a:moveTo>
                    <a:pt x="186002" y="118011"/>
                  </a:moveTo>
                  <a:cubicBezTo>
                    <a:pt x="183283" y="85375"/>
                    <a:pt x="158806" y="60898"/>
                    <a:pt x="128890" y="58178"/>
                  </a:cubicBezTo>
                  <a:cubicBezTo>
                    <a:pt x="126170" y="58178"/>
                    <a:pt x="126170" y="58178"/>
                    <a:pt x="123450" y="58178"/>
                  </a:cubicBezTo>
                  <a:cubicBezTo>
                    <a:pt x="96254" y="58178"/>
                    <a:pt x="58178" y="82655"/>
                    <a:pt x="58178" y="115291"/>
                  </a:cubicBezTo>
                  <a:lnTo>
                    <a:pt x="58178" y="232236"/>
                  </a:lnTo>
                  <a:lnTo>
                    <a:pt x="58178" y="232236"/>
                  </a:lnTo>
                  <a:cubicBezTo>
                    <a:pt x="58178" y="270311"/>
                    <a:pt x="58178" y="335583"/>
                    <a:pt x="58178" y="335583"/>
                  </a:cubicBezTo>
                  <a:cubicBezTo>
                    <a:pt x="60898" y="368219"/>
                    <a:pt x="85375" y="392696"/>
                    <a:pt x="115291" y="395415"/>
                  </a:cubicBezTo>
                  <a:cubicBezTo>
                    <a:pt x="118011" y="395415"/>
                    <a:pt x="118011" y="395415"/>
                    <a:pt x="120730" y="395415"/>
                  </a:cubicBezTo>
                  <a:cubicBezTo>
                    <a:pt x="147927" y="395415"/>
                    <a:pt x="186002" y="370938"/>
                    <a:pt x="186002" y="338303"/>
                  </a:cubicBezTo>
                  <a:lnTo>
                    <a:pt x="186002" y="240395"/>
                  </a:lnTo>
                  <a:lnTo>
                    <a:pt x="186002" y="240395"/>
                  </a:lnTo>
                  <a:cubicBezTo>
                    <a:pt x="186002" y="202320"/>
                    <a:pt x="186002" y="118011"/>
                    <a:pt x="186002" y="118011"/>
                  </a:cubicBezTo>
                </a:path>
              </a:pathLst>
            </a:custGeom>
            <a:grpFill/>
            <a:ln w="27168" cap="flat">
              <a:noFill/>
              <a:prstDash val="solid"/>
              <a:miter/>
            </a:ln>
          </p:spPr>
          <p:txBody>
            <a:bodyPr rtlCol="0" anchor="ctr"/>
            <a:lstStyle/>
            <a:p>
              <a:endParaRPr/>
            </a:p>
          </p:txBody>
        </p:sp>
        <p:sp>
          <p:nvSpPr>
            <p:cNvPr id="32" name="Freeform: Shape 31">
              <a:extLst>
                <a:ext uri="{FF2B5EF4-FFF2-40B4-BE49-F238E27FC236}">
                  <a16:creationId xmlns:a16="http://schemas.microsoft.com/office/drawing/2014/main" id="{95B7127F-7A53-40C2-B41D-3D96503E3CC7}"/>
                </a:ext>
              </a:extLst>
            </p:cNvPr>
            <p:cNvSpPr/>
            <p:nvPr/>
          </p:nvSpPr>
          <p:spPr>
            <a:xfrm>
              <a:off x="7392212" y="3280901"/>
              <a:ext cx="217573" cy="217572"/>
            </a:xfrm>
            <a:custGeom>
              <a:avLst/>
              <a:gdLst>
                <a:gd name="connsiteX0" fmla="*/ 183282 w 217572"/>
                <a:gd name="connsiteY0" fmla="*/ 120902 h 217572"/>
                <a:gd name="connsiteX1" fmla="*/ 120730 w 217572"/>
                <a:gd name="connsiteY1" fmla="*/ 183454 h 217572"/>
                <a:gd name="connsiteX2" fmla="*/ 58178 w 217572"/>
                <a:gd name="connsiteY2" fmla="*/ 120902 h 217572"/>
                <a:gd name="connsiteX3" fmla="*/ 120730 w 217572"/>
                <a:gd name="connsiteY3" fmla="*/ 58350 h 217572"/>
                <a:gd name="connsiteX4" fmla="*/ 183282 w 217572"/>
                <a:gd name="connsiteY4" fmla="*/ 120902 h 217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572" h="217572">
                  <a:moveTo>
                    <a:pt x="183282" y="120902"/>
                  </a:moveTo>
                  <a:cubicBezTo>
                    <a:pt x="183282" y="156258"/>
                    <a:pt x="156086" y="183454"/>
                    <a:pt x="120730" y="183454"/>
                  </a:cubicBezTo>
                  <a:cubicBezTo>
                    <a:pt x="85375" y="183454"/>
                    <a:pt x="58178" y="156258"/>
                    <a:pt x="58178" y="120902"/>
                  </a:cubicBezTo>
                  <a:cubicBezTo>
                    <a:pt x="58178" y="85547"/>
                    <a:pt x="85375" y="58350"/>
                    <a:pt x="120730" y="58350"/>
                  </a:cubicBezTo>
                  <a:cubicBezTo>
                    <a:pt x="153366" y="55630"/>
                    <a:pt x="183282" y="85547"/>
                    <a:pt x="183282" y="120902"/>
                  </a:cubicBezTo>
                </a:path>
              </a:pathLst>
            </a:custGeom>
            <a:grpFill/>
            <a:ln w="27168" cap="flat">
              <a:noFill/>
              <a:prstDash val="solid"/>
              <a:miter/>
            </a:ln>
          </p:spPr>
          <p:txBody>
            <a:bodyPr rtlCol="0" anchor="ctr"/>
            <a:lstStyle/>
            <a:p>
              <a:endParaRPr/>
            </a:p>
          </p:txBody>
        </p:sp>
        <p:sp>
          <p:nvSpPr>
            <p:cNvPr id="33" name="Freeform: Shape 32">
              <a:extLst>
                <a:ext uri="{FF2B5EF4-FFF2-40B4-BE49-F238E27FC236}">
                  <a16:creationId xmlns:a16="http://schemas.microsoft.com/office/drawing/2014/main" id="{214B5140-BD02-4841-AF70-6D377E4DF2E9}"/>
                </a:ext>
              </a:extLst>
            </p:cNvPr>
            <p:cNvSpPr/>
            <p:nvPr/>
          </p:nvSpPr>
          <p:spPr>
            <a:xfrm>
              <a:off x="6005186" y="3416884"/>
              <a:ext cx="380752" cy="462341"/>
            </a:xfrm>
            <a:custGeom>
              <a:avLst/>
              <a:gdLst>
                <a:gd name="connsiteX0" fmla="*/ 270312 w 380752"/>
                <a:gd name="connsiteY0" fmla="*/ 69229 h 462341"/>
                <a:gd name="connsiteX1" fmla="*/ 188722 w 380752"/>
                <a:gd name="connsiteY1" fmla="*/ 134501 h 462341"/>
                <a:gd name="connsiteX2" fmla="*/ 188722 w 380752"/>
                <a:gd name="connsiteY2" fmla="*/ 118183 h 462341"/>
                <a:gd name="connsiteX3" fmla="*/ 126170 w 380752"/>
                <a:gd name="connsiteY3" fmla="*/ 58350 h 462341"/>
                <a:gd name="connsiteX4" fmla="*/ 58178 w 380752"/>
                <a:gd name="connsiteY4" fmla="*/ 118183 h 462341"/>
                <a:gd name="connsiteX5" fmla="*/ 58178 w 380752"/>
                <a:gd name="connsiteY5" fmla="*/ 210651 h 462341"/>
                <a:gd name="connsiteX6" fmla="*/ 58178 w 380752"/>
                <a:gd name="connsiteY6" fmla="*/ 365671 h 462341"/>
                <a:gd name="connsiteX7" fmla="*/ 58178 w 380752"/>
                <a:gd name="connsiteY7" fmla="*/ 365671 h 462341"/>
                <a:gd name="connsiteX8" fmla="*/ 120730 w 380752"/>
                <a:gd name="connsiteY8" fmla="*/ 425504 h 462341"/>
                <a:gd name="connsiteX9" fmla="*/ 186002 w 380752"/>
                <a:gd name="connsiteY9" fmla="*/ 365671 h 462341"/>
                <a:gd name="connsiteX10" fmla="*/ 186002 w 380752"/>
                <a:gd name="connsiteY10" fmla="*/ 365671 h 462341"/>
                <a:gd name="connsiteX11" fmla="*/ 186002 w 380752"/>
                <a:gd name="connsiteY11" fmla="*/ 210651 h 462341"/>
                <a:gd name="connsiteX12" fmla="*/ 215919 w 380752"/>
                <a:gd name="connsiteY12" fmla="*/ 158978 h 462341"/>
                <a:gd name="connsiteX13" fmla="*/ 275751 w 380752"/>
                <a:gd name="connsiteY13" fmla="*/ 221530 h 462341"/>
                <a:gd name="connsiteX14" fmla="*/ 270312 w 380752"/>
                <a:gd name="connsiteY14" fmla="*/ 69229 h 46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0752" h="462341">
                  <a:moveTo>
                    <a:pt x="270312" y="69229"/>
                  </a:moveTo>
                  <a:cubicBezTo>
                    <a:pt x="232236" y="71949"/>
                    <a:pt x="213199" y="99145"/>
                    <a:pt x="188722" y="134501"/>
                  </a:cubicBezTo>
                  <a:cubicBezTo>
                    <a:pt x="188722" y="134501"/>
                    <a:pt x="188722" y="118183"/>
                    <a:pt x="188722" y="118183"/>
                  </a:cubicBezTo>
                  <a:cubicBezTo>
                    <a:pt x="188722" y="85547"/>
                    <a:pt x="158806" y="58350"/>
                    <a:pt x="126170" y="58350"/>
                  </a:cubicBezTo>
                  <a:cubicBezTo>
                    <a:pt x="93534" y="55631"/>
                    <a:pt x="60898" y="85547"/>
                    <a:pt x="58178" y="118183"/>
                  </a:cubicBezTo>
                  <a:lnTo>
                    <a:pt x="58178" y="210651"/>
                  </a:lnTo>
                  <a:lnTo>
                    <a:pt x="58178" y="365671"/>
                  </a:lnTo>
                  <a:lnTo>
                    <a:pt x="58178" y="365671"/>
                  </a:lnTo>
                  <a:cubicBezTo>
                    <a:pt x="58178" y="398307"/>
                    <a:pt x="88094" y="425504"/>
                    <a:pt x="120730" y="425504"/>
                  </a:cubicBezTo>
                  <a:cubicBezTo>
                    <a:pt x="153366" y="428224"/>
                    <a:pt x="186002" y="398307"/>
                    <a:pt x="186002" y="365671"/>
                  </a:cubicBezTo>
                  <a:lnTo>
                    <a:pt x="186002" y="365671"/>
                  </a:lnTo>
                  <a:lnTo>
                    <a:pt x="186002" y="210651"/>
                  </a:lnTo>
                  <a:cubicBezTo>
                    <a:pt x="188722" y="188894"/>
                    <a:pt x="196881" y="158978"/>
                    <a:pt x="215919" y="158978"/>
                  </a:cubicBezTo>
                  <a:cubicBezTo>
                    <a:pt x="243115" y="158978"/>
                    <a:pt x="215919" y="221530"/>
                    <a:pt x="275751" y="221530"/>
                  </a:cubicBezTo>
                  <a:cubicBezTo>
                    <a:pt x="362780" y="221530"/>
                    <a:pt x="373658" y="63790"/>
                    <a:pt x="270312" y="69229"/>
                  </a:cubicBezTo>
                </a:path>
              </a:pathLst>
            </a:custGeom>
            <a:grpFill/>
            <a:ln w="27168" cap="flat">
              <a:noFill/>
              <a:prstDash val="solid"/>
              <a:miter/>
            </a:ln>
          </p:spPr>
          <p:txBody>
            <a:bodyPr rtlCol="0" anchor="ctr"/>
            <a:lstStyle/>
            <a:p>
              <a:endParaRPr/>
            </a:p>
          </p:txBody>
        </p:sp>
        <p:sp>
          <p:nvSpPr>
            <p:cNvPr id="34" name="Freeform: Shape 33">
              <a:extLst>
                <a:ext uri="{FF2B5EF4-FFF2-40B4-BE49-F238E27FC236}">
                  <a16:creationId xmlns:a16="http://schemas.microsoft.com/office/drawing/2014/main" id="{16C21D7B-C520-4401-BFFD-43EA75B9B3F0}"/>
                </a:ext>
              </a:extLst>
            </p:cNvPr>
            <p:cNvSpPr/>
            <p:nvPr/>
          </p:nvSpPr>
          <p:spPr>
            <a:xfrm>
              <a:off x="5693490" y="3475234"/>
              <a:ext cx="337238" cy="364434"/>
            </a:xfrm>
            <a:custGeom>
              <a:avLst/>
              <a:gdLst>
                <a:gd name="connsiteX0" fmla="*/ 180433 w 337238"/>
                <a:gd name="connsiteY0" fmla="*/ 73984 h 364434"/>
                <a:gd name="connsiteX1" fmla="*/ 163180 w 337238"/>
                <a:gd name="connsiteY1" fmla="*/ 78870 h 364434"/>
                <a:gd name="connsiteX2" fmla="*/ 125105 w 337238"/>
                <a:gd name="connsiteY2" fmla="*/ 160461 h 364434"/>
                <a:gd name="connsiteX3" fmla="*/ 171339 w 337238"/>
                <a:gd name="connsiteY3" fmla="*/ 163180 h 364434"/>
                <a:gd name="connsiteX4" fmla="*/ 214854 w 337238"/>
                <a:gd name="connsiteY4" fmla="*/ 108787 h 364434"/>
                <a:gd name="connsiteX5" fmla="*/ 180433 w 337238"/>
                <a:gd name="connsiteY5" fmla="*/ 73984 h 364434"/>
                <a:gd name="connsiteX6" fmla="*/ 174059 w 337238"/>
                <a:gd name="connsiteY6" fmla="*/ 0 h 364434"/>
                <a:gd name="connsiteX7" fmla="*/ 337238 w 337238"/>
                <a:gd name="connsiteY7" fmla="*/ 119665 h 364434"/>
                <a:gd name="connsiteX8" fmla="*/ 133264 w 337238"/>
                <a:gd name="connsiteY8" fmla="*/ 217573 h 364434"/>
                <a:gd name="connsiteX9" fmla="*/ 225732 w 337238"/>
                <a:gd name="connsiteY9" fmla="*/ 277405 h 364434"/>
                <a:gd name="connsiteX10" fmla="*/ 320920 w 337238"/>
                <a:gd name="connsiteY10" fmla="*/ 250208 h 364434"/>
                <a:gd name="connsiteX11" fmla="*/ 174059 w 337238"/>
                <a:gd name="connsiteY11" fmla="*/ 364434 h 364434"/>
                <a:gd name="connsiteX12" fmla="*/ 0 w 337238"/>
                <a:gd name="connsiteY12" fmla="*/ 184937 h 364434"/>
                <a:gd name="connsiteX13" fmla="*/ 174059 w 337238"/>
                <a:gd name="connsiteY13" fmla="*/ 0 h 364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7238" h="364434">
                  <a:moveTo>
                    <a:pt x="180433" y="73984"/>
                  </a:moveTo>
                  <a:cubicBezTo>
                    <a:pt x="174569" y="73941"/>
                    <a:pt x="168620" y="75471"/>
                    <a:pt x="163180" y="78870"/>
                  </a:cubicBezTo>
                  <a:cubicBezTo>
                    <a:pt x="135984" y="95189"/>
                    <a:pt x="127825" y="130544"/>
                    <a:pt x="125105" y="160461"/>
                  </a:cubicBezTo>
                  <a:cubicBezTo>
                    <a:pt x="125105" y="163180"/>
                    <a:pt x="168620" y="160461"/>
                    <a:pt x="171339" y="163180"/>
                  </a:cubicBezTo>
                  <a:cubicBezTo>
                    <a:pt x="195816" y="157741"/>
                    <a:pt x="214854" y="135984"/>
                    <a:pt x="214854" y="108787"/>
                  </a:cubicBezTo>
                  <a:cubicBezTo>
                    <a:pt x="214854" y="88389"/>
                    <a:pt x="198026" y="74111"/>
                    <a:pt x="180433" y="73984"/>
                  </a:cubicBezTo>
                  <a:close/>
                  <a:moveTo>
                    <a:pt x="174059" y="0"/>
                  </a:moveTo>
                  <a:cubicBezTo>
                    <a:pt x="233891" y="0"/>
                    <a:pt x="337238" y="29916"/>
                    <a:pt x="337238" y="119665"/>
                  </a:cubicBezTo>
                  <a:cubicBezTo>
                    <a:pt x="337238" y="209414"/>
                    <a:pt x="244770" y="217573"/>
                    <a:pt x="133264" y="217573"/>
                  </a:cubicBezTo>
                  <a:cubicBezTo>
                    <a:pt x="133264" y="217573"/>
                    <a:pt x="149581" y="277405"/>
                    <a:pt x="225732" y="277405"/>
                  </a:cubicBezTo>
                  <a:cubicBezTo>
                    <a:pt x="301883" y="277405"/>
                    <a:pt x="320920" y="250208"/>
                    <a:pt x="320920" y="250208"/>
                  </a:cubicBezTo>
                  <a:cubicBezTo>
                    <a:pt x="320920" y="250208"/>
                    <a:pt x="315481" y="364434"/>
                    <a:pt x="174059" y="364434"/>
                  </a:cubicBezTo>
                  <a:cubicBezTo>
                    <a:pt x="95188" y="364434"/>
                    <a:pt x="0" y="304602"/>
                    <a:pt x="0" y="184937"/>
                  </a:cubicBezTo>
                  <a:cubicBezTo>
                    <a:pt x="0" y="78870"/>
                    <a:pt x="73431" y="0"/>
                    <a:pt x="174059" y="0"/>
                  </a:cubicBezTo>
                  <a:close/>
                </a:path>
              </a:pathLst>
            </a:custGeom>
            <a:grpFill/>
            <a:ln w="27168" cap="flat">
              <a:noFill/>
              <a:prstDash val="solid"/>
              <a:miter/>
            </a:ln>
          </p:spPr>
          <p:txBody>
            <a:bodyPr rtlCol="0" anchor="ctr"/>
            <a:lstStyle/>
            <a:p>
              <a:endParaRPr/>
            </a:p>
          </p:txBody>
        </p:sp>
        <p:sp>
          <p:nvSpPr>
            <p:cNvPr id="35" name="Freeform: Shape 34">
              <a:extLst>
                <a:ext uri="{FF2B5EF4-FFF2-40B4-BE49-F238E27FC236}">
                  <a16:creationId xmlns:a16="http://schemas.microsoft.com/office/drawing/2014/main" id="{DB9B60B4-35FC-49B0-906A-7C704B6B94BA}"/>
                </a:ext>
              </a:extLst>
            </p:cNvPr>
            <p:cNvSpPr/>
            <p:nvPr/>
          </p:nvSpPr>
          <p:spPr>
            <a:xfrm>
              <a:off x="5376945" y="3338014"/>
              <a:ext cx="353556" cy="543931"/>
            </a:xfrm>
            <a:custGeom>
              <a:avLst/>
              <a:gdLst>
                <a:gd name="connsiteX0" fmla="*/ 311107 w 353555"/>
                <a:gd name="connsiteY0" fmla="*/ 433663 h 543931"/>
                <a:gd name="connsiteX1" fmla="*/ 215919 w 353555"/>
                <a:gd name="connsiteY1" fmla="*/ 501654 h 543931"/>
                <a:gd name="connsiteX2" fmla="*/ 98973 w 353555"/>
                <a:gd name="connsiteY2" fmla="*/ 392868 h 543931"/>
                <a:gd name="connsiteX3" fmla="*/ 98973 w 353555"/>
                <a:gd name="connsiteY3" fmla="*/ 221530 h 543931"/>
                <a:gd name="connsiteX4" fmla="*/ 82655 w 353555"/>
                <a:gd name="connsiteY4" fmla="*/ 221530 h 543931"/>
                <a:gd name="connsiteX5" fmla="*/ 58178 w 353555"/>
                <a:gd name="connsiteY5" fmla="*/ 191614 h 543931"/>
                <a:gd name="connsiteX6" fmla="*/ 85375 w 353555"/>
                <a:gd name="connsiteY6" fmla="*/ 164417 h 543931"/>
                <a:gd name="connsiteX7" fmla="*/ 101693 w 353555"/>
                <a:gd name="connsiteY7" fmla="*/ 164417 h 543931"/>
                <a:gd name="connsiteX8" fmla="*/ 101693 w 353555"/>
                <a:gd name="connsiteY8" fmla="*/ 118183 h 543931"/>
                <a:gd name="connsiteX9" fmla="*/ 166965 w 353555"/>
                <a:gd name="connsiteY9" fmla="*/ 58350 h 543931"/>
                <a:gd name="connsiteX10" fmla="*/ 229517 w 353555"/>
                <a:gd name="connsiteY10" fmla="*/ 118183 h 543931"/>
                <a:gd name="connsiteX11" fmla="*/ 229517 w 353555"/>
                <a:gd name="connsiteY11" fmla="*/ 118183 h 543931"/>
                <a:gd name="connsiteX12" fmla="*/ 229517 w 353555"/>
                <a:gd name="connsiteY12" fmla="*/ 164417 h 543931"/>
                <a:gd name="connsiteX13" fmla="*/ 283910 w 353555"/>
                <a:gd name="connsiteY13" fmla="*/ 164417 h 543931"/>
                <a:gd name="connsiteX14" fmla="*/ 308387 w 353555"/>
                <a:gd name="connsiteY14" fmla="*/ 194333 h 543931"/>
                <a:gd name="connsiteX15" fmla="*/ 281190 w 353555"/>
                <a:gd name="connsiteY15" fmla="*/ 221530 h 543931"/>
                <a:gd name="connsiteX16" fmla="*/ 229517 w 353555"/>
                <a:gd name="connsiteY16" fmla="*/ 221530 h 543931"/>
                <a:gd name="connsiteX17" fmla="*/ 229517 w 353555"/>
                <a:gd name="connsiteY17" fmla="*/ 365671 h 543931"/>
                <a:gd name="connsiteX18" fmla="*/ 311107 w 353555"/>
                <a:gd name="connsiteY18" fmla="*/ 433663 h 543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53555" h="543931">
                  <a:moveTo>
                    <a:pt x="311107" y="433663"/>
                  </a:moveTo>
                  <a:cubicBezTo>
                    <a:pt x="311107" y="433663"/>
                    <a:pt x="278471" y="501654"/>
                    <a:pt x="215919" y="501654"/>
                  </a:cubicBezTo>
                  <a:cubicBezTo>
                    <a:pt x="164245" y="501654"/>
                    <a:pt x="101693" y="458140"/>
                    <a:pt x="98973" y="392868"/>
                  </a:cubicBezTo>
                  <a:cubicBezTo>
                    <a:pt x="98973" y="392868"/>
                    <a:pt x="98973" y="297680"/>
                    <a:pt x="98973" y="221530"/>
                  </a:cubicBezTo>
                  <a:lnTo>
                    <a:pt x="82655" y="221530"/>
                  </a:lnTo>
                  <a:cubicBezTo>
                    <a:pt x="74496" y="221530"/>
                    <a:pt x="58178" y="216090"/>
                    <a:pt x="58178" y="191614"/>
                  </a:cubicBezTo>
                  <a:cubicBezTo>
                    <a:pt x="58178" y="167137"/>
                    <a:pt x="77216" y="164417"/>
                    <a:pt x="85375" y="164417"/>
                  </a:cubicBezTo>
                  <a:lnTo>
                    <a:pt x="101693" y="164417"/>
                  </a:lnTo>
                  <a:cubicBezTo>
                    <a:pt x="101693" y="137220"/>
                    <a:pt x="101693" y="118183"/>
                    <a:pt x="101693" y="118183"/>
                  </a:cubicBezTo>
                  <a:cubicBezTo>
                    <a:pt x="104413" y="85547"/>
                    <a:pt x="134329" y="55631"/>
                    <a:pt x="166965" y="58350"/>
                  </a:cubicBezTo>
                  <a:cubicBezTo>
                    <a:pt x="196881" y="61070"/>
                    <a:pt x="229517" y="85547"/>
                    <a:pt x="229517" y="118183"/>
                  </a:cubicBezTo>
                  <a:lnTo>
                    <a:pt x="229517" y="118183"/>
                  </a:lnTo>
                  <a:lnTo>
                    <a:pt x="229517" y="164417"/>
                  </a:lnTo>
                  <a:lnTo>
                    <a:pt x="283910" y="164417"/>
                  </a:lnTo>
                  <a:cubicBezTo>
                    <a:pt x="292069" y="164417"/>
                    <a:pt x="308387" y="169856"/>
                    <a:pt x="308387" y="194333"/>
                  </a:cubicBezTo>
                  <a:cubicBezTo>
                    <a:pt x="308387" y="218810"/>
                    <a:pt x="292069" y="221530"/>
                    <a:pt x="281190" y="221530"/>
                  </a:cubicBezTo>
                  <a:lnTo>
                    <a:pt x="229517" y="221530"/>
                  </a:lnTo>
                  <a:lnTo>
                    <a:pt x="229517" y="365671"/>
                  </a:lnTo>
                  <a:cubicBezTo>
                    <a:pt x="226797" y="409186"/>
                    <a:pt x="267592" y="433663"/>
                    <a:pt x="311107" y="433663"/>
                  </a:cubicBezTo>
                </a:path>
              </a:pathLst>
            </a:custGeom>
            <a:grpFill/>
            <a:ln w="27168" cap="flat">
              <a:noFill/>
              <a:prstDash val="solid"/>
              <a:miter/>
            </a:ln>
          </p:spPr>
          <p:txBody>
            <a:bodyPr rtlCol="0" anchor="ctr"/>
            <a:lstStyle/>
            <a:p>
              <a:endParaRPr/>
            </a:p>
          </p:txBody>
        </p:sp>
        <p:sp>
          <p:nvSpPr>
            <p:cNvPr id="36" name="Freeform: Shape 35">
              <a:extLst>
                <a:ext uri="{FF2B5EF4-FFF2-40B4-BE49-F238E27FC236}">
                  <a16:creationId xmlns:a16="http://schemas.microsoft.com/office/drawing/2014/main" id="{B550272F-F181-4670-9AB4-62C5CF01BC3A}"/>
                </a:ext>
              </a:extLst>
            </p:cNvPr>
            <p:cNvSpPr/>
            <p:nvPr/>
          </p:nvSpPr>
          <p:spPr>
            <a:xfrm>
              <a:off x="7090329" y="3338014"/>
              <a:ext cx="353556" cy="543931"/>
            </a:xfrm>
            <a:custGeom>
              <a:avLst/>
              <a:gdLst>
                <a:gd name="connsiteX0" fmla="*/ 311107 w 353555"/>
                <a:gd name="connsiteY0" fmla="*/ 433663 h 543931"/>
                <a:gd name="connsiteX1" fmla="*/ 215919 w 353555"/>
                <a:gd name="connsiteY1" fmla="*/ 501654 h 543931"/>
                <a:gd name="connsiteX2" fmla="*/ 98973 w 353555"/>
                <a:gd name="connsiteY2" fmla="*/ 392868 h 543931"/>
                <a:gd name="connsiteX3" fmla="*/ 98973 w 353555"/>
                <a:gd name="connsiteY3" fmla="*/ 221530 h 543931"/>
                <a:gd name="connsiteX4" fmla="*/ 82655 w 353555"/>
                <a:gd name="connsiteY4" fmla="*/ 221530 h 543931"/>
                <a:gd name="connsiteX5" fmla="*/ 58178 w 353555"/>
                <a:gd name="connsiteY5" fmla="*/ 191614 h 543931"/>
                <a:gd name="connsiteX6" fmla="*/ 85375 w 353555"/>
                <a:gd name="connsiteY6" fmla="*/ 164417 h 543931"/>
                <a:gd name="connsiteX7" fmla="*/ 101693 w 353555"/>
                <a:gd name="connsiteY7" fmla="*/ 164417 h 543931"/>
                <a:gd name="connsiteX8" fmla="*/ 101693 w 353555"/>
                <a:gd name="connsiteY8" fmla="*/ 118183 h 543931"/>
                <a:gd name="connsiteX9" fmla="*/ 166965 w 353555"/>
                <a:gd name="connsiteY9" fmla="*/ 58350 h 543931"/>
                <a:gd name="connsiteX10" fmla="*/ 229517 w 353555"/>
                <a:gd name="connsiteY10" fmla="*/ 118183 h 543931"/>
                <a:gd name="connsiteX11" fmla="*/ 229517 w 353555"/>
                <a:gd name="connsiteY11" fmla="*/ 118183 h 543931"/>
                <a:gd name="connsiteX12" fmla="*/ 229517 w 353555"/>
                <a:gd name="connsiteY12" fmla="*/ 164417 h 543931"/>
                <a:gd name="connsiteX13" fmla="*/ 283910 w 353555"/>
                <a:gd name="connsiteY13" fmla="*/ 164417 h 543931"/>
                <a:gd name="connsiteX14" fmla="*/ 308387 w 353555"/>
                <a:gd name="connsiteY14" fmla="*/ 194333 h 543931"/>
                <a:gd name="connsiteX15" fmla="*/ 281190 w 353555"/>
                <a:gd name="connsiteY15" fmla="*/ 221530 h 543931"/>
                <a:gd name="connsiteX16" fmla="*/ 229517 w 353555"/>
                <a:gd name="connsiteY16" fmla="*/ 221530 h 543931"/>
                <a:gd name="connsiteX17" fmla="*/ 229517 w 353555"/>
                <a:gd name="connsiteY17" fmla="*/ 365671 h 543931"/>
                <a:gd name="connsiteX18" fmla="*/ 311107 w 353555"/>
                <a:gd name="connsiteY18" fmla="*/ 433663 h 543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53555" h="543931">
                  <a:moveTo>
                    <a:pt x="311107" y="433663"/>
                  </a:moveTo>
                  <a:cubicBezTo>
                    <a:pt x="311107" y="433663"/>
                    <a:pt x="278471" y="501654"/>
                    <a:pt x="215919" y="501654"/>
                  </a:cubicBezTo>
                  <a:cubicBezTo>
                    <a:pt x="164245" y="501654"/>
                    <a:pt x="101693" y="458140"/>
                    <a:pt x="98973" y="392868"/>
                  </a:cubicBezTo>
                  <a:cubicBezTo>
                    <a:pt x="98973" y="392868"/>
                    <a:pt x="98973" y="297680"/>
                    <a:pt x="98973" y="221530"/>
                  </a:cubicBezTo>
                  <a:lnTo>
                    <a:pt x="82655" y="221530"/>
                  </a:lnTo>
                  <a:cubicBezTo>
                    <a:pt x="74496" y="221530"/>
                    <a:pt x="58178" y="216090"/>
                    <a:pt x="58178" y="191614"/>
                  </a:cubicBezTo>
                  <a:cubicBezTo>
                    <a:pt x="58178" y="167137"/>
                    <a:pt x="77216" y="164417"/>
                    <a:pt x="85375" y="164417"/>
                  </a:cubicBezTo>
                  <a:lnTo>
                    <a:pt x="101693" y="164417"/>
                  </a:lnTo>
                  <a:cubicBezTo>
                    <a:pt x="101693" y="137220"/>
                    <a:pt x="101693" y="118183"/>
                    <a:pt x="101693" y="118183"/>
                  </a:cubicBezTo>
                  <a:cubicBezTo>
                    <a:pt x="104412" y="85547"/>
                    <a:pt x="134329" y="55631"/>
                    <a:pt x="166965" y="58350"/>
                  </a:cubicBezTo>
                  <a:cubicBezTo>
                    <a:pt x="196881" y="61070"/>
                    <a:pt x="229517" y="85547"/>
                    <a:pt x="229517" y="118183"/>
                  </a:cubicBezTo>
                  <a:lnTo>
                    <a:pt x="229517" y="118183"/>
                  </a:lnTo>
                  <a:lnTo>
                    <a:pt x="229517" y="164417"/>
                  </a:lnTo>
                  <a:lnTo>
                    <a:pt x="283910" y="164417"/>
                  </a:lnTo>
                  <a:cubicBezTo>
                    <a:pt x="292069" y="164417"/>
                    <a:pt x="308387" y="169856"/>
                    <a:pt x="308387" y="194333"/>
                  </a:cubicBezTo>
                  <a:cubicBezTo>
                    <a:pt x="308387" y="218810"/>
                    <a:pt x="292069" y="221530"/>
                    <a:pt x="281190" y="221530"/>
                  </a:cubicBezTo>
                  <a:lnTo>
                    <a:pt x="229517" y="221530"/>
                  </a:lnTo>
                  <a:lnTo>
                    <a:pt x="229517" y="365671"/>
                  </a:lnTo>
                  <a:cubicBezTo>
                    <a:pt x="229517" y="409186"/>
                    <a:pt x="270312" y="433663"/>
                    <a:pt x="311107" y="433663"/>
                  </a:cubicBezTo>
                </a:path>
              </a:pathLst>
            </a:custGeom>
            <a:grpFill/>
            <a:ln w="27168" cap="flat">
              <a:noFill/>
              <a:prstDash val="solid"/>
              <a:miter/>
            </a:ln>
          </p:spPr>
          <p:txBody>
            <a:bodyPr rtlCol="0" anchor="ctr"/>
            <a:lstStyle/>
            <a:p>
              <a:endParaRPr/>
            </a:p>
          </p:txBody>
        </p:sp>
        <p:sp>
          <p:nvSpPr>
            <p:cNvPr id="37" name="Freeform: Shape 36">
              <a:extLst>
                <a:ext uri="{FF2B5EF4-FFF2-40B4-BE49-F238E27FC236}">
                  <a16:creationId xmlns:a16="http://schemas.microsoft.com/office/drawing/2014/main" id="{BF128CAF-7E33-41B3-941E-1DA081A62D07}"/>
                </a:ext>
              </a:extLst>
            </p:cNvPr>
            <p:cNvSpPr/>
            <p:nvPr/>
          </p:nvSpPr>
          <p:spPr>
            <a:xfrm>
              <a:off x="2080719" y="4178559"/>
              <a:ext cx="462342" cy="788700"/>
            </a:xfrm>
            <a:custGeom>
              <a:avLst/>
              <a:gdLst>
                <a:gd name="connsiteX0" fmla="*/ 403575 w 462341"/>
                <a:gd name="connsiteY0" fmla="*/ 583072 h 788699"/>
                <a:gd name="connsiteX1" fmla="*/ 406295 w 462341"/>
                <a:gd name="connsiteY1" fmla="*/ 596670 h 788699"/>
                <a:gd name="connsiteX2" fmla="*/ 400855 w 462341"/>
                <a:gd name="connsiteY2" fmla="*/ 610268 h 788699"/>
                <a:gd name="connsiteX3" fmla="*/ 389977 w 462341"/>
                <a:gd name="connsiteY3" fmla="*/ 626586 h 788699"/>
                <a:gd name="connsiteX4" fmla="*/ 354621 w 462341"/>
                <a:gd name="connsiteY4" fmla="*/ 675540 h 788699"/>
                <a:gd name="connsiteX5" fmla="*/ 327424 w 462341"/>
                <a:gd name="connsiteY5" fmla="*/ 691858 h 788699"/>
                <a:gd name="connsiteX6" fmla="*/ 292069 w 462341"/>
                <a:gd name="connsiteY6" fmla="*/ 713615 h 788699"/>
                <a:gd name="connsiteX7" fmla="*/ 251274 w 462341"/>
                <a:gd name="connsiteY7" fmla="*/ 724494 h 788699"/>
                <a:gd name="connsiteX8" fmla="*/ 221358 w 462341"/>
                <a:gd name="connsiteY8" fmla="*/ 721774 h 788699"/>
                <a:gd name="connsiteX9" fmla="*/ 191442 w 462341"/>
                <a:gd name="connsiteY9" fmla="*/ 721774 h 788699"/>
                <a:gd name="connsiteX10" fmla="*/ 153366 w 462341"/>
                <a:gd name="connsiteY10" fmla="*/ 713615 h 788699"/>
                <a:gd name="connsiteX11" fmla="*/ 104412 w 462341"/>
                <a:gd name="connsiteY11" fmla="*/ 675540 h 788699"/>
                <a:gd name="connsiteX12" fmla="*/ 104412 w 462341"/>
                <a:gd name="connsiteY12" fmla="*/ 689138 h 788699"/>
                <a:gd name="connsiteX13" fmla="*/ 101693 w 462341"/>
                <a:gd name="connsiteY13" fmla="*/ 710895 h 788699"/>
                <a:gd name="connsiteX14" fmla="*/ 85375 w 462341"/>
                <a:gd name="connsiteY14" fmla="*/ 732653 h 788699"/>
                <a:gd name="connsiteX15" fmla="*/ 69057 w 462341"/>
                <a:gd name="connsiteY15" fmla="*/ 727214 h 788699"/>
                <a:gd name="connsiteX16" fmla="*/ 60898 w 462341"/>
                <a:gd name="connsiteY16" fmla="*/ 710895 h 788699"/>
                <a:gd name="connsiteX17" fmla="*/ 58178 w 462341"/>
                <a:gd name="connsiteY17" fmla="*/ 691858 h 788699"/>
                <a:gd name="connsiteX18" fmla="*/ 60898 w 462341"/>
                <a:gd name="connsiteY18" fmla="*/ 664661 h 788699"/>
                <a:gd name="connsiteX19" fmla="*/ 60898 w 462341"/>
                <a:gd name="connsiteY19" fmla="*/ 607549 h 788699"/>
                <a:gd name="connsiteX20" fmla="*/ 63618 w 462341"/>
                <a:gd name="connsiteY20" fmla="*/ 528679 h 788699"/>
                <a:gd name="connsiteX21" fmla="*/ 69057 w 462341"/>
                <a:gd name="connsiteY21" fmla="*/ 504202 h 788699"/>
                <a:gd name="connsiteX22" fmla="*/ 74496 w 462341"/>
                <a:gd name="connsiteY22" fmla="*/ 493323 h 788699"/>
                <a:gd name="connsiteX23" fmla="*/ 82655 w 462341"/>
                <a:gd name="connsiteY23" fmla="*/ 487884 h 788699"/>
                <a:gd name="connsiteX24" fmla="*/ 90814 w 462341"/>
                <a:gd name="connsiteY24" fmla="*/ 493323 h 788699"/>
                <a:gd name="connsiteX25" fmla="*/ 98973 w 462341"/>
                <a:gd name="connsiteY25" fmla="*/ 512361 h 788699"/>
                <a:gd name="connsiteX26" fmla="*/ 101693 w 462341"/>
                <a:gd name="connsiteY26" fmla="*/ 555875 h 788699"/>
                <a:gd name="connsiteX27" fmla="*/ 101693 w 462341"/>
                <a:gd name="connsiteY27" fmla="*/ 596670 h 788699"/>
                <a:gd name="connsiteX28" fmla="*/ 109852 w 462341"/>
                <a:gd name="connsiteY28" fmla="*/ 626586 h 788699"/>
                <a:gd name="connsiteX29" fmla="*/ 128889 w 462341"/>
                <a:gd name="connsiteY29" fmla="*/ 651063 h 788699"/>
                <a:gd name="connsiteX30" fmla="*/ 153366 w 462341"/>
                <a:gd name="connsiteY30" fmla="*/ 670101 h 788699"/>
                <a:gd name="connsiteX31" fmla="*/ 196881 w 462341"/>
                <a:gd name="connsiteY31" fmla="*/ 678260 h 788699"/>
                <a:gd name="connsiteX32" fmla="*/ 221358 w 462341"/>
                <a:gd name="connsiteY32" fmla="*/ 667381 h 788699"/>
                <a:gd name="connsiteX33" fmla="*/ 253994 w 462341"/>
                <a:gd name="connsiteY33" fmla="*/ 659222 h 788699"/>
                <a:gd name="connsiteX34" fmla="*/ 275751 w 462341"/>
                <a:gd name="connsiteY34" fmla="*/ 637465 h 788699"/>
                <a:gd name="connsiteX35" fmla="*/ 281190 w 462341"/>
                <a:gd name="connsiteY35" fmla="*/ 615708 h 788699"/>
                <a:gd name="connsiteX36" fmla="*/ 278471 w 462341"/>
                <a:gd name="connsiteY36" fmla="*/ 602109 h 788699"/>
                <a:gd name="connsiteX37" fmla="*/ 262153 w 462341"/>
                <a:gd name="connsiteY37" fmla="*/ 572193 h 788699"/>
                <a:gd name="connsiteX38" fmla="*/ 245835 w 462341"/>
                <a:gd name="connsiteY38" fmla="*/ 536838 h 788699"/>
                <a:gd name="connsiteX39" fmla="*/ 196881 w 462341"/>
                <a:gd name="connsiteY39" fmla="*/ 477005 h 788699"/>
                <a:gd name="connsiteX40" fmla="*/ 145207 w 462341"/>
                <a:gd name="connsiteY40" fmla="*/ 419892 h 788699"/>
                <a:gd name="connsiteX41" fmla="*/ 93534 w 462341"/>
                <a:gd name="connsiteY41" fmla="*/ 357340 h 788699"/>
                <a:gd name="connsiteX42" fmla="*/ 66337 w 462341"/>
                <a:gd name="connsiteY42" fmla="*/ 283910 h 788699"/>
                <a:gd name="connsiteX43" fmla="*/ 58178 w 462341"/>
                <a:gd name="connsiteY43" fmla="*/ 224077 h 788699"/>
                <a:gd name="connsiteX44" fmla="*/ 82655 w 462341"/>
                <a:gd name="connsiteY44" fmla="*/ 150647 h 788699"/>
                <a:gd name="connsiteX45" fmla="*/ 137048 w 462341"/>
                <a:gd name="connsiteY45" fmla="*/ 96253 h 788699"/>
                <a:gd name="connsiteX46" fmla="*/ 196881 w 462341"/>
                <a:gd name="connsiteY46" fmla="*/ 77216 h 788699"/>
                <a:gd name="connsiteX47" fmla="*/ 232236 w 462341"/>
                <a:gd name="connsiteY47" fmla="*/ 69057 h 788699"/>
                <a:gd name="connsiteX48" fmla="*/ 262153 w 462341"/>
                <a:gd name="connsiteY48" fmla="*/ 74496 h 788699"/>
                <a:gd name="connsiteX49" fmla="*/ 294789 w 462341"/>
                <a:gd name="connsiteY49" fmla="*/ 85375 h 788699"/>
                <a:gd name="connsiteX50" fmla="*/ 327424 w 462341"/>
                <a:gd name="connsiteY50" fmla="*/ 104412 h 788699"/>
                <a:gd name="connsiteX51" fmla="*/ 332864 w 462341"/>
                <a:gd name="connsiteY51" fmla="*/ 74496 h 788699"/>
                <a:gd name="connsiteX52" fmla="*/ 338303 w 462341"/>
                <a:gd name="connsiteY52" fmla="*/ 63618 h 788699"/>
                <a:gd name="connsiteX53" fmla="*/ 349182 w 462341"/>
                <a:gd name="connsiteY53" fmla="*/ 58178 h 788699"/>
                <a:gd name="connsiteX54" fmla="*/ 357341 w 462341"/>
                <a:gd name="connsiteY54" fmla="*/ 63618 h 788699"/>
                <a:gd name="connsiteX55" fmla="*/ 365500 w 462341"/>
                <a:gd name="connsiteY55" fmla="*/ 82655 h 788699"/>
                <a:gd name="connsiteX56" fmla="*/ 368219 w 462341"/>
                <a:gd name="connsiteY56" fmla="*/ 142488 h 788699"/>
                <a:gd name="connsiteX57" fmla="*/ 368219 w 462341"/>
                <a:gd name="connsiteY57" fmla="*/ 188722 h 788699"/>
                <a:gd name="connsiteX58" fmla="*/ 370939 w 462341"/>
                <a:gd name="connsiteY58" fmla="*/ 245834 h 788699"/>
                <a:gd name="connsiteX59" fmla="*/ 354621 w 462341"/>
                <a:gd name="connsiteY59" fmla="*/ 286629 h 788699"/>
                <a:gd name="connsiteX60" fmla="*/ 338303 w 462341"/>
                <a:gd name="connsiteY60" fmla="*/ 281190 h 788699"/>
                <a:gd name="connsiteX61" fmla="*/ 330144 w 462341"/>
                <a:gd name="connsiteY61" fmla="*/ 264872 h 788699"/>
                <a:gd name="connsiteX62" fmla="*/ 327424 w 462341"/>
                <a:gd name="connsiteY62" fmla="*/ 248554 h 788699"/>
                <a:gd name="connsiteX63" fmla="*/ 330144 w 462341"/>
                <a:gd name="connsiteY63" fmla="*/ 221357 h 788699"/>
                <a:gd name="connsiteX64" fmla="*/ 330144 w 462341"/>
                <a:gd name="connsiteY64" fmla="*/ 188722 h 788699"/>
                <a:gd name="connsiteX65" fmla="*/ 327424 w 462341"/>
                <a:gd name="connsiteY65" fmla="*/ 164245 h 788699"/>
                <a:gd name="connsiteX66" fmla="*/ 311107 w 462341"/>
                <a:gd name="connsiteY66" fmla="*/ 134329 h 788699"/>
                <a:gd name="connsiteX67" fmla="*/ 283910 w 462341"/>
                <a:gd name="connsiteY67" fmla="*/ 118011 h 788699"/>
                <a:gd name="connsiteX68" fmla="*/ 251274 w 462341"/>
                <a:gd name="connsiteY68" fmla="*/ 112571 h 788699"/>
                <a:gd name="connsiteX69" fmla="*/ 215918 w 462341"/>
                <a:gd name="connsiteY69" fmla="*/ 123450 h 788699"/>
                <a:gd name="connsiteX70" fmla="*/ 202320 w 462341"/>
                <a:gd name="connsiteY70" fmla="*/ 147927 h 788699"/>
                <a:gd name="connsiteX71" fmla="*/ 188722 w 462341"/>
                <a:gd name="connsiteY71" fmla="*/ 180563 h 788699"/>
                <a:gd name="connsiteX72" fmla="*/ 183283 w 462341"/>
                <a:gd name="connsiteY72" fmla="*/ 210479 h 788699"/>
                <a:gd name="connsiteX73" fmla="*/ 188722 w 462341"/>
                <a:gd name="connsiteY73" fmla="*/ 226797 h 788699"/>
                <a:gd name="connsiteX74" fmla="*/ 188722 w 462341"/>
                <a:gd name="connsiteY74" fmla="*/ 248554 h 788699"/>
                <a:gd name="connsiteX75" fmla="*/ 210479 w 462341"/>
                <a:gd name="connsiteY75" fmla="*/ 273031 h 788699"/>
                <a:gd name="connsiteX76" fmla="*/ 226797 w 462341"/>
                <a:gd name="connsiteY76" fmla="*/ 300228 h 788699"/>
                <a:gd name="connsiteX77" fmla="*/ 256713 w 462341"/>
                <a:gd name="connsiteY77" fmla="*/ 332864 h 788699"/>
                <a:gd name="connsiteX78" fmla="*/ 275751 w 462341"/>
                <a:gd name="connsiteY78" fmla="*/ 351901 h 788699"/>
                <a:gd name="connsiteX79" fmla="*/ 324705 w 462341"/>
                <a:gd name="connsiteY79" fmla="*/ 400855 h 788699"/>
                <a:gd name="connsiteX80" fmla="*/ 343742 w 462341"/>
                <a:gd name="connsiteY80" fmla="*/ 428051 h 788699"/>
                <a:gd name="connsiteX81" fmla="*/ 351901 w 462341"/>
                <a:gd name="connsiteY81" fmla="*/ 433491 h 788699"/>
                <a:gd name="connsiteX82" fmla="*/ 360060 w 462341"/>
                <a:gd name="connsiteY82" fmla="*/ 447089 h 788699"/>
                <a:gd name="connsiteX83" fmla="*/ 384537 w 462341"/>
                <a:gd name="connsiteY83" fmla="*/ 474286 h 788699"/>
                <a:gd name="connsiteX84" fmla="*/ 395416 w 462341"/>
                <a:gd name="connsiteY84" fmla="*/ 506921 h 788699"/>
                <a:gd name="connsiteX85" fmla="*/ 406295 w 462341"/>
                <a:gd name="connsiteY85" fmla="*/ 536838 h 788699"/>
                <a:gd name="connsiteX86" fmla="*/ 409014 w 462341"/>
                <a:gd name="connsiteY86" fmla="*/ 547716 h 788699"/>
                <a:gd name="connsiteX87" fmla="*/ 406295 w 462341"/>
                <a:gd name="connsiteY87" fmla="*/ 569473 h 788699"/>
                <a:gd name="connsiteX88" fmla="*/ 403575 w 462341"/>
                <a:gd name="connsiteY88" fmla="*/ 583072 h 788699"/>
                <a:gd name="connsiteX89" fmla="*/ 403575 w 462341"/>
                <a:gd name="connsiteY89" fmla="*/ 583072 h 78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462341" h="788699">
                  <a:moveTo>
                    <a:pt x="403575" y="583072"/>
                  </a:moveTo>
                  <a:cubicBezTo>
                    <a:pt x="403575" y="588511"/>
                    <a:pt x="406295" y="591231"/>
                    <a:pt x="406295" y="596670"/>
                  </a:cubicBezTo>
                  <a:cubicBezTo>
                    <a:pt x="406295" y="602109"/>
                    <a:pt x="403575" y="604829"/>
                    <a:pt x="400855" y="610268"/>
                  </a:cubicBezTo>
                  <a:cubicBezTo>
                    <a:pt x="398136" y="615708"/>
                    <a:pt x="392696" y="621147"/>
                    <a:pt x="389977" y="626586"/>
                  </a:cubicBezTo>
                  <a:cubicBezTo>
                    <a:pt x="381818" y="645624"/>
                    <a:pt x="368219" y="661942"/>
                    <a:pt x="354621" y="675540"/>
                  </a:cubicBezTo>
                  <a:cubicBezTo>
                    <a:pt x="346462" y="683699"/>
                    <a:pt x="338303" y="686419"/>
                    <a:pt x="327424" y="691858"/>
                  </a:cubicBezTo>
                  <a:cubicBezTo>
                    <a:pt x="316546" y="700017"/>
                    <a:pt x="302948" y="708176"/>
                    <a:pt x="292069" y="713615"/>
                  </a:cubicBezTo>
                  <a:cubicBezTo>
                    <a:pt x="281190" y="719054"/>
                    <a:pt x="264872" y="724494"/>
                    <a:pt x="251274" y="724494"/>
                  </a:cubicBezTo>
                  <a:cubicBezTo>
                    <a:pt x="240395" y="724494"/>
                    <a:pt x="229517" y="721774"/>
                    <a:pt x="221358" y="721774"/>
                  </a:cubicBezTo>
                  <a:cubicBezTo>
                    <a:pt x="213199" y="721774"/>
                    <a:pt x="202320" y="721774"/>
                    <a:pt x="191442" y="721774"/>
                  </a:cubicBezTo>
                  <a:cubicBezTo>
                    <a:pt x="172404" y="721774"/>
                    <a:pt x="172404" y="721774"/>
                    <a:pt x="153366" y="713615"/>
                  </a:cubicBezTo>
                  <a:cubicBezTo>
                    <a:pt x="134329" y="708176"/>
                    <a:pt x="118011" y="691858"/>
                    <a:pt x="104412" y="675540"/>
                  </a:cubicBezTo>
                  <a:cubicBezTo>
                    <a:pt x="104412" y="678260"/>
                    <a:pt x="104412" y="680979"/>
                    <a:pt x="104412" y="689138"/>
                  </a:cubicBezTo>
                  <a:cubicBezTo>
                    <a:pt x="104412" y="694578"/>
                    <a:pt x="104412" y="702737"/>
                    <a:pt x="101693" y="710895"/>
                  </a:cubicBezTo>
                  <a:cubicBezTo>
                    <a:pt x="101693" y="721774"/>
                    <a:pt x="96253" y="732653"/>
                    <a:pt x="85375" y="732653"/>
                  </a:cubicBezTo>
                  <a:cubicBezTo>
                    <a:pt x="77216" y="732653"/>
                    <a:pt x="74496" y="729933"/>
                    <a:pt x="69057" y="727214"/>
                  </a:cubicBezTo>
                  <a:cubicBezTo>
                    <a:pt x="63618" y="724494"/>
                    <a:pt x="60898" y="716335"/>
                    <a:pt x="60898" y="710895"/>
                  </a:cubicBezTo>
                  <a:cubicBezTo>
                    <a:pt x="58178" y="702737"/>
                    <a:pt x="58178" y="697297"/>
                    <a:pt x="58178" y="691858"/>
                  </a:cubicBezTo>
                  <a:cubicBezTo>
                    <a:pt x="58178" y="683699"/>
                    <a:pt x="60898" y="678260"/>
                    <a:pt x="60898" y="664661"/>
                  </a:cubicBezTo>
                  <a:cubicBezTo>
                    <a:pt x="60898" y="656502"/>
                    <a:pt x="60898" y="632026"/>
                    <a:pt x="60898" y="607549"/>
                  </a:cubicBezTo>
                  <a:cubicBezTo>
                    <a:pt x="60898" y="574913"/>
                    <a:pt x="60898" y="542277"/>
                    <a:pt x="63618" y="528679"/>
                  </a:cubicBezTo>
                  <a:cubicBezTo>
                    <a:pt x="63618" y="520520"/>
                    <a:pt x="63618" y="509641"/>
                    <a:pt x="69057" y="504202"/>
                  </a:cubicBezTo>
                  <a:cubicBezTo>
                    <a:pt x="71777" y="501482"/>
                    <a:pt x="71777" y="498762"/>
                    <a:pt x="74496" y="493323"/>
                  </a:cubicBezTo>
                  <a:cubicBezTo>
                    <a:pt x="77216" y="490603"/>
                    <a:pt x="79936" y="487884"/>
                    <a:pt x="82655" y="487884"/>
                  </a:cubicBezTo>
                  <a:cubicBezTo>
                    <a:pt x="85375" y="487884"/>
                    <a:pt x="90814" y="490603"/>
                    <a:pt x="90814" y="493323"/>
                  </a:cubicBezTo>
                  <a:cubicBezTo>
                    <a:pt x="93534" y="498762"/>
                    <a:pt x="98973" y="506921"/>
                    <a:pt x="98973" y="512361"/>
                  </a:cubicBezTo>
                  <a:cubicBezTo>
                    <a:pt x="98973" y="520520"/>
                    <a:pt x="101693" y="536838"/>
                    <a:pt x="101693" y="555875"/>
                  </a:cubicBezTo>
                  <a:cubicBezTo>
                    <a:pt x="101693" y="569473"/>
                    <a:pt x="101693" y="583072"/>
                    <a:pt x="101693" y="596670"/>
                  </a:cubicBezTo>
                  <a:cubicBezTo>
                    <a:pt x="101693" y="607549"/>
                    <a:pt x="104412" y="618427"/>
                    <a:pt x="109852" y="626586"/>
                  </a:cubicBezTo>
                  <a:cubicBezTo>
                    <a:pt x="115291" y="637465"/>
                    <a:pt x="123450" y="642904"/>
                    <a:pt x="128889" y="651063"/>
                  </a:cubicBezTo>
                  <a:cubicBezTo>
                    <a:pt x="137048" y="661942"/>
                    <a:pt x="139768" y="667381"/>
                    <a:pt x="153366" y="670101"/>
                  </a:cubicBezTo>
                  <a:cubicBezTo>
                    <a:pt x="161525" y="670101"/>
                    <a:pt x="183283" y="678260"/>
                    <a:pt x="196881" y="678260"/>
                  </a:cubicBezTo>
                  <a:cubicBezTo>
                    <a:pt x="207759" y="678260"/>
                    <a:pt x="210479" y="672820"/>
                    <a:pt x="221358" y="667381"/>
                  </a:cubicBezTo>
                  <a:cubicBezTo>
                    <a:pt x="232236" y="661942"/>
                    <a:pt x="245835" y="664661"/>
                    <a:pt x="253994" y="659222"/>
                  </a:cubicBezTo>
                  <a:cubicBezTo>
                    <a:pt x="262153" y="653783"/>
                    <a:pt x="273031" y="645624"/>
                    <a:pt x="275751" y="637465"/>
                  </a:cubicBezTo>
                  <a:cubicBezTo>
                    <a:pt x="281190" y="629306"/>
                    <a:pt x="281190" y="621147"/>
                    <a:pt x="281190" y="615708"/>
                  </a:cubicBezTo>
                  <a:cubicBezTo>
                    <a:pt x="281190" y="610268"/>
                    <a:pt x="281190" y="607549"/>
                    <a:pt x="278471" y="602109"/>
                  </a:cubicBezTo>
                  <a:cubicBezTo>
                    <a:pt x="275751" y="591231"/>
                    <a:pt x="267592" y="583072"/>
                    <a:pt x="262153" y="572193"/>
                  </a:cubicBezTo>
                  <a:cubicBezTo>
                    <a:pt x="256713" y="561314"/>
                    <a:pt x="253994" y="547716"/>
                    <a:pt x="245835" y="536838"/>
                  </a:cubicBezTo>
                  <a:cubicBezTo>
                    <a:pt x="232236" y="515080"/>
                    <a:pt x="213199" y="498762"/>
                    <a:pt x="196881" y="477005"/>
                  </a:cubicBezTo>
                  <a:cubicBezTo>
                    <a:pt x="180563" y="457968"/>
                    <a:pt x="164245" y="438930"/>
                    <a:pt x="145207" y="419892"/>
                  </a:cubicBezTo>
                  <a:cubicBezTo>
                    <a:pt x="126170" y="400855"/>
                    <a:pt x="109852" y="379098"/>
                    <a:pt x="93534" y="357340"/>
                  </a:cubicBezTo>
                  <a:cubicBezTo>
                    <a:pt x="77216" y="335583"/>
                    <a:pt x="71777" y="308387"/>
                    <a:pt x="66337" y="283910"/>
                  </a:cubicBezTo>
                  <a:cubicBezTo>
                    <a:pt x="63618" y="267592"/>
                    <a:pt x="58178" y="245834"/>
                    <a:pt x="58178" y="224077"/>
                  </a:cubicBezTo>
                  <a:cubicBezTo>
                    <a:pt x="58178" y="194161"/>
                    <a:pt x="69057" y="175123"/>
                    <a:pt x="82655" y="150647"/>
                  </a:cubicBezTo>
                  <a:cubicBezTo>
                    <a:pt x="96253" y="128889"/>
                    <a:pt x="115291" y="109852"/>
                    <a:pt x="137048" y="96253"/>
                  </a:cubicBezTo>
                  <a:cubicBezTo>
                    <a:pt x="158806" y="82655"/>
                    <a:pt x="172404" y="79936"/>
                    <a:pt x="196881" y="77216"/>
                  </a:cubicBezTo>
                  <a:cubicBezTo>
                    <a:pt x="210479" y="77216"/>
                    <a:pt x="215918" y="69057"/>
                    <a:pt x="232236" y="69057"/>
                  </a:cubicBezTo>
                  <a:cubicBezTo>
                    <a:pt x="243115" y="69057"/>
                    <a:pt x="251274" y="71776"/>
                    <a:pt x="262153" y="74496"/>
                  </a:cubicBezTo>
                  <a:cubicBezTo>
                    <a:pt x="273031" y="77216"/>
                    <a:pt x="283910" y="82655"/>
                    <a:pt x="294789" y="85375"/>
                  </a:cubicBezTo>
                  <a:cubicBezTo>
                    <a:pt x="308387" y="90814"/>
                    <a:pt x="319265" y="96253"/>
                    <a:pt x="327424" y="104412"/>
                  </a:cubicBezTo>
                  <a:cubicBezTo>
                    <a:pt x="327424" y="90814"/>
                    <a:pt x="327424" y="79936"/>
                    <a:pt x="332864" y="74496"/>
                  </a:cubicBezTo>
                  <a:cubicBezTo>
                    <a:pt x="335583" y="71776"/>
                    <a:pt x="335583" y="69057"/>
                    <a:pt x="338303" y="63618"/>
                  </a:cubicBezTo>
                  <a:cubicBezTo>
                    <a:pt x="341023" y="60898"/>
                    <a:pt x="346462" y="58178"/>
                    <a:pt x="349182" y="58178"/>
                  </a:cubicBezTo>
                  <a:cubicBezTo>
                    <a:pt x="351901" y="58178"/>
                    <a:pt x="357341" y="60898"/>
                    <a:pt x="357341" y="63618"/>
                  </a:cubicBezTo>
                  <a:cubicBezTo>
                    <a:pt x="360060" y="69057"/>
                    <a:pt x="365500" y="77216"/>
                    <a:pt x="365500" y="82655"/>
                  </a:cubicBezTo>
                  <a:cubicBezTo>
                    <a:pt x="365500" y="90814"/>
                    <a:pt x="368219" y="123450"/>
                    <a:pt x="368219" y="142488"/>
                  </a:cubicBezTo>
                  <a:cubicBezTo>
                    <a:pt x="368219" y="158806"/>
                    <a:pt x="368219" y="177843"/>
                    <a:pt x="368219" y="188722"/>
                  </a:cubicBezTo>
                  <a:cubicBezTo>
                    <a:pt x="368219" y="213199"/>
                    <a:pt x="370939" y="224077"/>
                    <a:pt x="370939" y="245834"/>
                  </a:cubicBezTo>
                  <a:cubicBezTo>
                    <a:pt x="370939" y="256713"/>
                    <a:pt x="370939" y="286629"/>
                    <a:pt x="354621" y="286629"/>
                  </a:cubicBezTo>
                  <a:cubicBezTo>
                    <a:pt x="346462" y="286629"/>
                    <a:pt x="343742" y="283910"/>
                    <a:pt x="338303" y="281190"/>
                  </a:cubicBezTo>
                  <a:cubicBezTo>
                    <a:pt x="332864" y="278470"/>
                    <a:pt x="330144" y="270311"/>
                    <a:pt x="330144" y="264872"/>
                  </a:cubicBezTo>
                  <a:cubicBezTo>
                    <a:pt x="327424" y="256713"/>
                    <a:pt x="327424" y="251274"/>
                    <a:pt x="327424" y="248554"/>
                  </a:cubicBezTo>
                  <a:cubicBezTo>
                    <a:pt x="327424" y="240395"/>
                    <a:pt x="330144" y="234956"/>
                    <a:pt x="330144" y="221357"/>
                  </a:cubicBezTo>
                  <a:cubicBezTo>
                    <a:pt x="330144" y="213199"/>
                    <a:pt x="330144" y="202320"/>
                    <a:pt x="330144" y="188722"/>
                  </a:cubicBezTo>
                  <a:cubicBezTo>
                    <a:pt x="330144" y="180563"/>
                    <a:pt x="327424" y="172404"/>
                    <a:pt x="327424" y="164245"/>
                  </a:cubicBezTo>
                  <a:cubicBezTo>
                    <a:pt x="324705" y="153366"/>
                    <a:pt x="319265" y="142488"/>
                    <a:pt x="311107" y="134329"/>
                  </a:cubicBezTo>
                  <a:cubicBezTo>
                    <a:pt x="302948" y="126170"/>
                    <a:pt x="294789" y="120730"/>
                    <a:pt x="283910" y="118011"/>
                  </a:cubicBezTo>
                  <a:cubicBezTo>
                    <a:pt x="275751" y="115291"/>
                    <a:pt x="262153" y="112571"/>
                    <a:pt x="251274" y="112571"/>
                  </a:cubicBezTo>
                  <a:cubicBezTo>
                    <a:pt x="237676" y="112571"/>
                    <a:pt x="224077" y="115291"/>
                    <a:pt x="215918" y="123450"/>
                  </a:cubicBezTo>
                  <a:cubicBezTo>
                    <a:pt x="207759" y="128889"/>
                    <a:pt x="205040" y="139768"/>
                    <a:pt x="202320" y="147927"/>
                  </a:cubicBezTo>
                  <a:cubicBezTo>
                    <a:pt x="196881" y="158806"/>
                    <a:pt x="191442" y="166964"/>
                    <a:pt x="188722" y="180563"/>
                  </a:cubicBezTo>
                  <a:cubicBezTo>
                    <a:pt x="186002" y="191441"/>
                    <a:pt x="183283" y="199600"/>
                    <a:pt x="183283" y="210479"/>
                  </a:cubicBezTo>
                  <a:cubicBezTo>
                    <a:pt x="183283" y="215918"/>
                    <a:pt x="186002" y="221357"/>
                    <a:pt x="188722" y="226797"/>
                  </a:cubicBezTo>
                  <a:cubicBezTo>
                    <a:pt x="191442" y="234956"/>
                    <a:pt x="188722" y="243115"/>
                    <a:pt x="188722" y="248554"/>
                  </a:cubicBezTo>
                  <a:cubicBezTo>
                    <a:pt x="191442" y="259433"/>
                    <a:pt x="202320" y="264872"/>
                    <a:pt x="210479" y="273031"/>
                  </a:cubicBezTo>
                  <a:cubicBezTo>
                    <a:pt x="218638" y="281190"/>
                    <a:pt x="221358" y="292069"/>
                    <a:pt x="226797" y="300228"/>
                  </a:cubicBezTo>
                  <a:cubicBezTo>
                    <a:pt x="234956" y="311106"/>
                    <a:pt x="245835" y="321985"/>
                    <a:pt x="256713" y="332864"/>
                  </a:cubicBezTo>
                  <a:cubicBezTo>
                    <a:pt x="259433" y="338303"/>
                    <a:pt x="267592" y="343742"/>
                    <a:pt x="275751" y="351901"/>
                  </a:cubicBezTo>
                  <a:cubicBezTo>
                    <a:pt x="292069" y="368219"/>
                    <a:pt x="311107" y="384537"/>
                    <a:pt x="324705" y="400855"/>
                  </a:cubicBezTo>
                  <a:cubicBezTo>
                    <a:pt x="332864" y="409014"/>
                    <a:pt x="335583" y="419892"/>
                    <a:pt x="343742" y="428051"/>
                  </a:cubicBezTo>
                  <a:cubicBezTo>
                    <a:pt x="346462" y="430771"/>
                    <a:pt x="349182" y="430771"/>
                    <a:pt x="351901" y="433491"/>
                  </a:cubicBezTo>
                  <a:cubicBezTo>
                    <a:pt x="354621" y="436210"/>
                    <a:pt x="357341" y="441650"/>
                    <a:pt x="360060" y="447089"/>
                  </a:cubicBezTo>
                  <a:cubicBezTo>
                    <a:pt x="368219" y="455248"/>
                    <a:pt x="376378" y="463407"/>
                    <a:pt x="384537" y="474286"/>
                  </a:cubicBezTo>
                  <a:cubicBezTo>
                    <a:pt x="389977" y="482445"/>
                    <a:pt x="392696" y="496043"/>
                    <a:pt x="395416" y="506921"/>
                  </a:cubicBezTo>
                  <a:cubicBezTo>
                    <a:pt x="400855" y="517800"/>
                    <a:pt x="400855" y="528679"/>
                    <a:pt x="406295" y="536838"/>
                  </a:cubicBezTo>
                  <a:cubicBezTo>
                    <a:pt x="409014" y="539557"/>
                    <a:pt x="409014" y="544997"/>
                    <a:pt x="409014" y="547716"/>
                  </a:cubicBezTo>
                  <a:cubicBezTo>
                    <a:pt x="409014" y="555875"/>
                    <a:pt x="406295" y="561314"/>
                    <a:pt x="406295" y="569473"/>
                  </a:cubicBezTo>
                  <a:cubicBezTo>
                    <a:pt x="406295" y="574913"/>
                    <a:pt x="403575" y="577632"/>
                    <a:pt x="403575" y="583072"/>
                  </a:cubicBezTo>
                  <a:lnTo>
                    <a:pt x="403575" y="583072"/>
                  </a:lnTo>
                  <a:close/>
                </a:path>
              </a:pathLst>
            </a:custGeom>
            <a:grpFill/>
            <a:ln w="27168" cap="flat">
              <a:noFill/>
              <a:prstDash val="solid"/>
              <a:miter/>
            </a:ln>
          </p:spPr>
          <p:txBody>
            <a:bodyPr rtlCol="0" anchor="ctr"/>
            <a:lstStyle/>
            <a:p>
              <a:endParaRPr/>
            </a:p>
          </p:txBody>
        </p:sp>
        <p:sp>
          <p:nvSpPr>
            <p:cNvPr id="38" name="Freeform: Shape 37">
              <a:extLst>
                <a:ext uri="{FF2B5EF4-FFF2-40B4-BE49-F238E27FC236}">
                  <a16:creationId xmlns:a16="http://schemas.microsoft.com/office/drawing/2014/main" id="{FC35D844-DD99-4858-9C8F-7E64319ECEC1}"/>
                </a:ext>
              </a:extLst>
            </p:cNvPr>
            <p:cNvSpPr/>
            <p:nvPr/>
          </p:nvSpPr>
          <p:spPr>
            <a:xfrm>
              <a:off x="2456032" y="4192158"/>
              <a:ext cx="571128" cy="761503"/>
            </a:xfrm>
            <a:custGeom>
              <a:avLst/>
              <a:gdLst>
                <a:gd name="connsiteX0" fmla="*/ 512361 w 571128"/>
                <a:gd name="connsiteY0" fmla="*/ 79936 h 761503"/>
                <a:gd name="connsiteX1" fmla="*/ 539558 w 571128"/>
                <a:gd name="connsiteY1" fmla="*/ 96253 h 761503"/>
                <a:gd name="connsiteX2" fmla="*/ 534118 w 571128"/>
                <a:gd name="connsiteY2" fmla="*/ 112571 h 761503"/>
                <a:gd name="connsiteX3" fmla="*/ 523240 w 571128"/>
                <a:gd name="connsiteY3" fmla="*/ 120730 h 761503"/>
                <a:gd name="connsiteX4" fmla="*/ 506922 w 571128"/>
                <a:gd name="connsiteY4" fmla="*/ 123450 h 761503"/>
                <a:gd name="connsiteX5" fmla="*/ 477006 w 571128"/>
                <a:gd name="connsiteY5" fmla="*/ 123450 h 761503"/>
                <a:gd name="connsiteX6" fmla="*/ 479725 w 571128"/>
                <a:gd name="connsiteY6" fmla="*/ 145207 h 761503"/>
                <a:gd name="connsiteX7" fmla="*/ 477006 w 571128"/>
                <a:gd name="connsiteY7" fmla="*/ 180563 h 761503"/>
                <a:gd name="connsiteX8" fmla="*/ 482445 w 571128"/>
                <a:gd name="connsiteY8" fmla="*/ 232236 h 761503"/>
                <a:gd name="connsiteX9" fmla="*/ 485165 w 571128"/>
                <a:gd name="connsiteY9" fmla="*/ 283910 h 761503"/>
                <a:gd name="connsiteX10" fmla="*/ 485165 w 571128"/>
                <a:gd name="connsiteY10" fmla="*/ 327424 h 761503"/>
                <a:gd name="connsiteX11" fmla="*/ 487884 w 571128"/>
                <a:gd name="connsiteY11" fmla="*/ 373658 h 761503"/>
                <a:gd name="connsiteX12" fmla="*/ 485165 w 571128"/>
                <a:gd name="connsiteY12" fmla="*/ 419892 h 761503"/>
                <a:gd name="connsiteX13" fmla="*/ 485165 w 571128"/>
                <a:gd name="connsiteY13" fmla="*/ 463407 h 761503"/>
                <a:gd name="connsiteX14" fmla="*/ 482445 w 571128"/>
                <a:gd name="connsiteY14" fmla="*/ 515080 h 761503"/>
                <a:gd name="connsiteX15" fmla="*/ 482445 w 571128"/>
                <a:gd name="connsiteY15" fmla="*/ 558595 h 761503"/>
                <a:gd name="connsiteX16" fmla="*/ 479725 w 571128"/>
                <a:gd name="connsiteY16" fmla="*/ 602109 h 761503"/>
                <a:gd name="connsiteX17" fmla="*/ 485165 w 571128"/>
                <a:gd name="connsiteY17" fmla="*/ 648343 h 761503"/>
                <a:gd name="connsiteX18" fmla="*/ 474286 w 571128"/>
                <a:gd name="connsiteY18" fmla="*/ 675540 h 761503"/>
                <a:gd name="connsiteX19" fmla="*/ 428052 w 571128"/>
                <a:gd name="connsiteY19" fmla="*/ 691858 h 761503"/>
                <a:gd name="connsiteX20" fmla="*/ 387257 w 571128"/>
                <a:gd name="connsiteY20" fmla="*/ 683699 h 761503"/>
                <a:gd name="connsiteX21" fmla="*/ 351901 w 571128"/>
                <a:gd name="connsiteY21" fmla="*/ 664661 h 761503"/>
                <a:gd name="connsiteX22" fmla="*/ 305667 w 571128"/>
                <a:gd name="connsiteY22" fmla="*/ 596670 h 761503"/>
                <a:gd name="connsiteX23" fmla="*/ 270312 w 571128"/>
                <a:gd name="connsiteY23" fmla="*/ 509641 h 761503"/>
                <a:gd name="connsiteX24" fmla="*/ 251274 w 571128"/>
                <a:gd name="connsiteY24" fmla="*/ 460687 h 761503"/>
                <a:gd name="connsiteX25" fmla="*/ 224077 w 571128"/>
                <a:gd name="connsiteY25" fmla="*/ 381817 h 761503"/>
                <a:gd name="connsiteX26" fmla="*/ 207759 w 571128"/>
                <a:gd name="connsiteY26" fmla="*/ 330144 h 761503"/>
                <a:gd name="connsiteX27" fmla="*/ 191442 w 571128"/>
                <a:gd name="connsiteY27" fmla="*/ 286629 h 761503"/>
                <a:gd name="connsiteX28" fmla="*/ 183283 w 571128"/>
                <a:gd name="connsiteY28" fmla="*/ 278470 h 761503"/>
                <a:gd name="connsiteX29" fmla="*/ 180563 w 571128"/>
                <a:gd name="connsiteY29" fmla="*/ 292069 h 761503"/>
                <a:gd name="connsiteX30" fmla="*/ 180563 w 571128"/>
                <a:gd name="connsiteY30" fmla="*/ 305667 h 761503"/>
                <a:gd name="connsiteX31" fmla="*/ 183283 w 571128"/>
                <a:gd name="connsiteY31" fmla="*/ 354621 h 761503"/>
                <a:gd name="connsiteX32" fmla="*/ 188722 w 571128"/>
                <a:gd name="connsiteY32" fmla="*/ 449809 h 761503"/>
                <a:gd name="connsiteX33" fmla="*/ 188722 w 571128"/>
                <a:gd name="connsiteY33" fmla="*/ 479725 h 761503"/>
                <a:gd name="connsiteX34" fmla="*/ 188722 w 571128"/>
                <a:gd name="connsiteY34" fmla="*/ 542277 h 761503"/>
                <a:gd name="connsiteX35" fmla="*/ 186002 w 571128"/>
                <a:gd name="connsiteY35" fmla="*/ 615708 h 761503"/>
                <a:gd name="connsiteX36" fmla="*/ 186002 w 571128"/>
                <a:gd name="connsiteY36" fmla="*/ 637465 h 761503"/>
                <a:gd name="connsiteX37" fmla="*/ 183283 w 571128"/>
                <a:gd name="connsiteY37" fmla="*/ 664661 h 761503"/>
                <a:gd name="connsiteX38" fmla="*/ 226797 w 571128"/>
                <a:gd name="connsiteY38" fmla="*/ 664661 h 761503"/>
                <a:gd name="connsiteX39" fmla="*/ 253994 w 571128"/>
                <a:gd name="connsiteY39" fmla="*/ 680979 h 761503"/>
                <a:gd name="connsiteX40" fmla="*/ 248554 w 571128"/>
                <a:gd name="connsiteY40" fmla="*/ 697297 h 761503"/>
                <a:gd name="connsiteX41" fmla="*/ 234956 w 571128"/>
                <a:gd name="connsiteY41" fmla="*/ 705456 h 761503"/>
                <a:gd name="connsiteX42" fmla="*/ 218638 w 571128"/>
                <a:gd name="connsiteY42" fmla="*/ 708176 h 761503"/>
                <a:gd name="connsiteX43" fmla="*/ 183283 w 571128"/>
                <a:gd name="connsiteY43" fmla="*/ 708176 h 761503"/>
                <a:gd name="connsiteX44" fmla="*/ 150647 w 571128"/>
                <a:gd name="connsiteY44" fmla="*/ 708176 h 761503"/>
                <a:gd name="connsiteX45" fmla="*/ 107132 w 571128"/>
                <a:gd name="connsiteY45" fmla="*/ 708176 h 761503"/>
                <a:gd name="connsiteX46" fmla="*/ 88094 w 571128"/>
                <a:gd name="connsiteY46" fmla="*/ 708176 h 761503"/>
                <a:gd name="connsiteX47" fmla="*/ 69057 w 571128"/>
                <a:gd name="connsiteY47" fmla="*/ 702737 h 761503"/>
                <a:gd name="connsiteX48" fmla="*/ 58178 w 571128"/>
                <a:gd name="connsiteY48" fmla="*/ 686419 h 761503"/>
                <a:gd name="connsiteX49" fmla="*/ 60898 w 571128"/>
                <a:gd name="connsiteY49" fmla="*/ 678260 h 761503"/>
                <a:gd name="connsiteX50" fmla="*/ 77216 w 571128"/>
                <a:gd name="connsiteY50" fmla="*/ 670101 h 761503"/>
                <a:gd name="connsiteX51" fmla="*/ 120730 w 571128"/>
                <a:gd name="connsiteY51" fmla="*/ 664661 h 761503"/>
                <a:gd name="connsiteX52" fmla="*/ 131609 w 571128"/>
                <a:gd name="connsiteY52" fmla="*/ 664661 h 761503"/>
                <a:gd name="connsiteX53" fmla="*/ 134329 w 571128"/>
                <a:gd name="connsiteY53" fmla="*/ 539557 h 761503"/>
                <a:gd name="connsiteX54" fmla="*/ 134329 w 571128"/>
                <a:gd name="connsiteY54" fmla="*/ 504202 h 761503"/>
                <a:gd name="connsiteX55" fmla="*/ 131609 w 571128"/>
                <a:gd name="connsiteY55" fmla="*/ 376378 h 761503"/>
                <a:gd name="connsiteX56" fmla="*/ 131609 w 571128"/>
                <a:gd name="connsiteY56" fmla="*/ 302947 h 761503"/>
                <a:gd name="connsiteX57" fmla="*/ 134329 w 571128"/>
                <a:gd name="connsiteY57" fmla="*/ 221357 h 761503"/>
                <a:gd name="connsiteX58" fmla="*/ 137048 w 571128"/>
                <a:gd name="connsiteY58" fmla="*/ 123450 h 761503"/>
                <a:gd name="connsiteX59" fmla="*/ 107132 w 571128"/>
                <a:gd name="connsiteY59" fmla="*/ 123450 h 761503"/>
                <a:gd name="connsiteX60" fmla="*/ 88094 w 571128"/>
                <a:gd name="connsiteY60" fmla="*/ 123450 h 761503"/>
                <a:gd name="connsiteX61" fmla="*/ 69057 w 571128"/>
                <a:gd name="connsiteY61" fmla="*/ 118011 h 761503"/>
                <a:gd name="connsiteX62" fmla="*/ 58178 w 571128"/>
                <a:gd name="connsiteY62" fmla="*/ 101693 h 761503"/>
                <a:gd name="connsiteX63" fmla="*/ 60898 w 571128"/>
                <a:gd name="connsiteY63" fmla="*/ 93534 h 761503"/>
                <a:gd name="connsiteX64" fmla="*/ 77216 w 571128"/>
                <a:gd name="connsiteY64" fmla="*/ 85375 h 761503"/>
                <a:gd name="connsiteX65" fmla="*/ 131609 w 571128"/>
                <a:gd name="connsiteY65" fmla="*/ 79936 h 761503"/>
                <a:gd name="connsiteX66" fmla="*/ 161525 w 571128"/>
                <a:gd name="connsiteY66" fmla="*/ 79936 h 761503"/>
                <a:gd name="connsiteX67" fmla="*/ 177843 w 571128"/>
                <a:gd name="connsiteY67" fmla="*/ 66337 h 761503"/>
                <a:gd name="connsiteX68" fmla="*/ 202320 w 571128"/>
                <a:gd name="connsiteY68" fmla="*/ 58178 h 761503"/>
                <a:gd name="connsiteX69" fmla="*/ 234956 w 571128"/>
                <a:gd name="connsiteY69" fmla="*/ 77216 h 761503"/>
                <a:gd name="connsiteX70" fmla="*/ 251274 w 571128"/>
                <a:gd name="connsiteY70" fmla="*/ 107132 h 761503"/>
                <a:gd name="connsiteX71" fmla="*/ 267592 w 571128"/>
                <a:gd name="connsiteY71" fmla="*/ 147927 h 761503"/>
                <a:gd name="connsiteX72" fmla="*/ 281190 w 571128"/>
                <a:gd name="connsiteY72" fmla="*/ 183282 h 761503"/>
                <a:gd name="connsiteX73" fmla="*/ 297508 w 571128"/>
                <a:gd name="connsiteY73" fmla="*/ 224077 h 761503"/>
                <a:gd name="connsiteX74" fmla="*/ 308387 w 571128"/>
                <a:gd name="connsiteY74" fmla="*/ 264872 h 761503"/>
                <a:gd name="connsiteX75" fmla="*/ 319265 w 571128"/>
                <a:gd name="connsiteY75" fmla="*/ 300228 h 761503"/>
                <a:gd name="connsiteX76" fmla="*/ 351901 w 571128"/>
                <a:gd name="connsiteY76" fmla="*/ 379098 h 761503"/>
                <a:gd name="connsiteX77" fmla="*/ 365500 w 571128"/>
                <a:gd name="connsiteY77" fmla="*/ 417173 h 761503"/>
                <a:gd name="connsiteX78" fmla="*/ 379098 w 571128"/>
                <a:gd name="connsiteY78" fmla="*/ 457968 h 761503"/>
                <a:gd name="connsiteX79" fmla="*/ 395416 w 571128"/>
                <a:gd name="connsiteY79" fmla="*/ 496043 h 761503"/>
                <a:gd name="connsiteX80" fmla="*/ 406295 w 571128"/>
                <a:gd name="connsiteY80" fmla="*/ 512361 h 761503"/>
                <a:gd name="connsiteX81" fmla="*/ 411734 w 571128"/>
                <a:gd name="connsiteY81" fmla="*/ 531398 h 761503"/>
                <a:gd name="connsiteX82" fmla="*/ 419893 w 571128"/>
                <a:gd name="connsiteY82" fmla="*/ 558595 h 761503"/>
                <a:gd name="connsiteX83" fmla="*/ 425332 w 571128"/>
                <a:gd name="connsiteY83" fmla="*/ 564034 h 761503"/>
                <a:gd name="connsiteX84" fmla="*/ 430771 w 571128"/>
                <a:gd name="connsiteY84" fmla="*/ 558595 h 761503"/>
                <a:gd name="connsiteX85" fmla="*/ 430771 w 571128"/>
                <a:gd name="connsiteY85" fmla="*/ 550436 h 761503"/>
                <a:gd name="connsiteX86" fmla="*/ 430771 w 571128"/>
                <a:gd name="connsiteY86" fmla="*/ 501482 h 761503"/>
                <a:gd name="connsiteX87" fmla="*/ 430771 w 571128"/>
                <a:gd name="connsiteY87" fmla="*/ 403575 h 761503"/>
                <a:gd name="connsiteX88" fmla="*/ 425332 w 571128"/>
                <a:gd name="connsiteY88" fmla="*/ 313826 h 761503"/>
                <a:gd name="connsiteX89" fmla="*/ 425332 w 571128"/>
                <a:gd name="connsiteY89" fmla="*/ 248554 h 761503"/>
                <a:gd name="connsiteX90" fmla="*/ 425332 w 571128"/>
                <a:gd name="connsiteY90" fmla="*/ 210479 h 761503"/>
                <a:gd name="connsiteX91" fmla="*/ 422613 w 571128"/>
                <a:gd name="connsiteY91" fmla="*/ 153366 h 761503"/>
                <a:gd name="connsiteX92" fmla="*/ 425332 w 571128"/>
                <a:gd name="connsiteY92" fmla="*/ 123450 h 761503"/>
                <a:gd name="connsiteX93" fmla="*/ 398136 w 571128"/>
                <a:gd name="connsiteY93" fmla="*/ 123450 h 761503"/>
                <a:gd name="connsiteX94" fmla="*/ 379098 w 571128"/>
                <a:gd name="connsiteY94" fmla="*/ 123450 h 761503"/>
                <a:gd name="connsiteX95" fmla="*/ 360060 w 571128"/>
                <a:gd name="connsiteY95" fmla="*/ 118011 h 761503"/>
                <a:gd name="connsiteX96" fmla="*/ 349182 w 571128"/>
                <a:gd name="connsiteY96" fmla="*/ 101693 h 761503"/>
                <a:gd name="connsiteX97" fmla="*/ 351901 w 571128"/>
                <a:gd name="connsiteY97" fmla="*/ 93534 h 761503"/>
                <a:gd name="connsiteX98" fmla="*/ 368219 w 571128"/>
                <a:gd name="connsiteY98" fmla="*/ 85375 h 761503"/>
                <a:gd name="connsiteX99" fmla="*/ 422613 w 571128"/>
                <a:gd name="connsiteY99" fmla="*/ 79936 h 761503"/>
                <a:gd name="connsiteX100" fmla="*/ 444370 w 571128"/>
                <a:gd name="connsiteY100" fmla="*/ 79936 h 761503"/>
                <a:gd name="connsiteX101" fmla="*/ 463407 w 571128"/>
                <a:gd name="connsiteY101" fmla="*/ 71776 h 761503"/>
                <a:gd name="connsiteX102" fmla="*/ 477006 w 571128"/>
                <a:gd name="connsiteY102" fmla="*/ 79936 h 761503"/>
                <a:gd name="connsiteX103" fmla="*/ 512361 w 571128"/>
                <a:gd name="connsiteY103" fmla="*/ 79936 h 761503"/>
                <a:gd name="connsiteX104" fmla="*/ 512361 w 571128"/>
                <a:gd name="connsiteY104" fmla="*/ 79936 h 76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571128" h="761503">
                  <a:moveTo>
                    <a:pt x="512361" y="79936"/>
                  </a:moveTo>
                  <a:cubicBezTo>
                    <a:pt x="520520" y="79936"/>
                    <a:pt x="539558" y="79936"/>
                    <a:pt x="539558" y="96253"/>
                  </a:cubicBezTo>
                  <a:cubicBezTo>
                    <a:pt x="539558" y="104412"/>
                    <a:pt x="539558" y="107132"/>
                    <a:pt x="534118" y="112571"/>
                  </a:cubicBezTo>
                  <a:cubicBezTo>
                    <a:pt x="531399" y="118011"/>
                    <a:pt x="525960" y="120730"/>
                    <a:pt x="523240" y="120730"/>
                  </a:cubicBezTo>
                  <a:cubicBezTo>
                    <a:pt x="515081" y="123450"/>
                    <a:pt x="512361" y="123450"/>
                    <a:pt x="506922" y="123450"/>
                  </a:cubicBezTo>
                  <a:cubicBezTo>
                    <a:pt x="504202" y="123450"/>
                    <a:pt x="490604" y="123450"/>
                    <a:pt x="477006" y="123450"/>
                  </a:cubicBezTo>
                  <a:cubicBezTo>
                    <a:pt x="477006" y="131609"/>
                    <a:pt x="479725" y="137048"/>
                    <a:pt x="479725" y="145207"/>
                  </a:cubicBezTo>
                  <a:cubicBezTo>
                    <a:pt x="479725" y="156086"/>
                    <a:pt x="477006" y="166964"/>
                    <a:pt x="477006" y="180563"/>
                  </a:cubicBezTo>
                  <a:cubicBezTo>
                    <a:pt x="477006" y="196881"/>
                    <a:pt x="479725" y="215918"/>
                    <a:pt x="482445" y="232236"/>
                  </a:cubicBezTo>
                  <a:cubicBezTo>
                    <a:pt x="485165" y="248554"/>
                    <a:pt x="485165" y="267592"/>
                    <a:pt x="485165" y="283910"/>
                  </a:cubicBezTo>
                  <a:cubicBezTo>
                    <a:pt x="485165" y="297508"/>
                    <a:pt x="485165" y="313826"/>
                    <a:pt x="485165" y="327424"/>
                  </a:cubicBezTo>
                  <a:cubicBezTo>
                    <a:pt x="485165" y="343742"/>
                    <a:pt x="487884" y="357340"/>
                    <a:pt x="487884" y="373658"/>
                  </a:cubicBezTo>
                  <a:cubicBezTo>
                    <a:pt x="487884" y="389976"/>
                    <a:pt x="485165" y="403575"/>
                    <a:pt x="485165" y="419892"/>
                  </a:cubicBezTo>
                  <a:cubicBezTo>
                    <a:pt x="485165" y="436210"/>
                    <a:pt x="485165" y="449809"/>
                    <a:pt x="485165" y="463407"/>
                  </a:cubicBezTo>
                  <a:cubicBezTo>
                    <a:pt x="485165" y="479725"/>
                    <a:pt x="485165" y="498762"/>
                    <a:pt x="482445" y="515080"/>
                  </a:cubicBezTo>
                  <a:cubicBezTo>
                    <a:pt x="482445" y="528679"/>
                    <a:pt x="482445" y="542277"/>
                    <a:pt x="482445" y="558595"/>
                  </a:cubicBezTo>
                  <a:cubicBezTo>
                    <a:pt x="482445" y="572193"/>
                    <a:pt x="479725" y="588511"/>
                    <a:pt x="479725" y="602109"/>
                  </a:cubicBezTo>
                  <a:cubicBezTo>
                    <a:pt x="479725" y="615708"/>
                    <a:pt x="485165" y="632026"/>
                    <a:pt x="485165" y="648343"/>
                  </a:cubicBezTo>
                  <a:cubicBezTo>
                    <a:pt x="485165" y="659222"/>
                    <a:pt x="482445" y="670101"/>
                    <a:pt x="474286" y="675540"/>
                  </a:cubicBezTo>
                  <a:cubicBezTo>
                    <a:pt x="460688" y="686419"/>
                    <a:pt x="444370" y="691858"/>
                    <a:pt x="428052" y="691858"/>
                  </a:cubicBezTo>
                  <a:cubicBezTo>
                    <a:pt x="414454" y="691858"/>
                    <a:pt x="400855" y="689138"/>
                    <a:pt x="387257" y="683699"/>
                  </a:cubicBezTo>
                  <a:cubicBezTo>
                    <a:pt x="373659" y="678260"/>
                    <a:pt x="360060" y="672820"/>
                    <a:pt x="351901" y="664661"/>
                  </a:cubicBezTo>
                  <a:cubicBezTo>
                    <a:pt x="330144" y="645624"/>
                    <a:pt x="316546" y="621147"/>
                    <a:pt x="305667" y="596670"/>
                  </a:cubicBezTo>
                  <a:cubicBezTo>
                    <a:pt x="292069" y="569473"/>
                    <a:pt x="281190" y="539557"/>
                    <a:pt x="270312" y="509641"/>
                  </a:cubicBezTo>
                  <a:cubicBezTo>
                    <a:pt x="264872" y="493323"/>
                    <a:pt x="256713" y="477005"/>
                    <a:pt x="251274" y="460687"/>
                  </a:cubicBezTo>
                  <a:cubicBezTo>
                    <a:pt x="240395" y="433491"/>
                    <a:pt x="232236" y="409014"/>
                    <a:pt x="224077" y="381817"/>
                  </a:cubicBezTo>
                  <a:cubicBezTo>
                    <a:pt x="218638" y="365499"/>
                    <a:pt x="213199" y="346462"/>
                    <a:pt x="207759" y="330144"/>
                  </a:cubicBezTo>
                  <a:cubicBezTo>
                    <a:pt x="202320" y="316545"/>
                    <a:pt x="196881" y="300228"/>
                    <a:pt x="191442" y="286629"/>
                  </a:cubicBezTo>
                  <a:cubicBezTo>
                    <a:pt x="188722" y="281190"/>
                    <a:pt x="186002" y="278470"/>
                    <a:pt x="183283" y="278470"/>
                  </a:cubicBezTo>
                  <a:cubicBezTo>
                    <a:pt x="180563" y="278470"/>
                    <a:pt x="180563" y="286629"/>
                    <a:pt x="180563" y="292069"/>
                  </a:cubicBezTo>
                  <a:cubicBezTo>
                    <a:pt x="180563" y="297508"/>
                    <a:pt x="180563" y="302947"/>
                    <a:pt x="180563" y="305667"/>
                  </a:cubicBezTo>
                  <a:cubicBezTo>
                    <a:pt x="180563" y="321985"/>
                    <a:pt x="183283" y="338303"/>
                    <a:pt x="183283" y="354621"/>
                  </a:cubicBezTo>
                  <a:cubicBezTo>
                    <a:pt x="183283" y="387257"/>
                    <a:pt x="186002" y="417173"/>
                    <a:pt x="188722" y="449809"/>
                  </a:cubicBezTo>
                  <a:cubicBezTo>
                    <a:pt x="188722" y="460687"/>
                    <a:pt x="188722" y="468846"/>
                    <a:pt x="188722" y="479725"/>
                  </a:cubicBezTo>
                  <a:cubicBezTo>
                    <a:pt x="188722" y="501482"/>
                    <a:pt x="188722" y="523239"/>
                    <a:pt x="188722" y="542277"/>
                  </a:cubicBezTo>
                  <a:cubicBezTo>
                    <a:pt x="188722" y="566754"/>
                    <a:pt x="186002" y="591231"/>
                    <a:pt x="186002" y="615708"/>
                  </a:cubicBezTo>
                  <a:cubicBezTo>
                    <a:pt x="186002" y="623867"/>
                    <a:pt x="186002" y="632026"/>
                    <a:pt x="186002" y="637465"/>
                  </a:cubicBezTo>
                  <a:cubicBezTo>
                    <a:pt x="186002" y="645624"/>
                    <a:pt x="183283" y="656502"/>
                    <a:pt x="183283" y="664661"/>
                  </a:cubicBezTo>
                  <a:cubicBezTo>
                    <a:pt x="202320" y="664661"/>
                    <a:pt x="218638" y="664661"/>
                    <a:pt x="226797" y="664661"/>
                  </a:cubicBezTo>
                  <a:cubicBezTo>
                    <a:pt x="234956" y="664661"/>
                    <a:pt x="253994" y="664661"/>
                    <a:pt x="253994" y="680979"/>
                  </a:cubicBezTo>
                  <a:cubicBezTo>
                    <a:pt x="253994" y="689138"/>
                    <a:pt x="253994" y="691858"/>
                    <a:pt x="248554" y="697297"/>
                  </a:cubicBezTo>
                  <a:cubicBezTo>
                    <a:pt x="245835" y="702737"/>
                    <a:pt x="240395" y="705456"/>
                    <a:pt x="234956" y="705456"/>
                  </a:cubicBezTo>
                  <a:cubicBezTo>
                    <a:pt x="226797" y="708176"/>
                    <a:pt x="224077" y="708176"/>
                    <a:pt x="218638" y="708176"/>
                  </a:cubicBezTo>
                  <a:cubicBezTo>
                    <a:pt x="215918" y="708176"/>
                    <a:pt x="199600" y="708176"/>
                    <a:pt x="183283" y="708176"/>
                  </a:cubicBezTo>
                  <a:cubicBezTo>
                    <a:pt x="166965" y="708176"/>
                    <a:pt x="153366" y="708176"/>
                    <a:pt x="150647" y="708176"/>
                  </a:cubicBezTo>
                  <a:cubicBezTo>
                    <a:pt x="139768" y="708176"/>
                    <a:pt x="120730" y="708176"/>
                    <a:pt x="107132" y="708176"/>
                  </a:cubicBezTo>
                  <a:cubicBezTo>
                    <a:pt x="101693" y="708176"/>
                    <a:pt x="96253" y="708176"/>
                    <a:pt x="88094" y="708176"/>
                  </a:cubicBezTo>
                  <a:cubicBezTo>
                    <a:pt x="82655" y="708176"/>
                    <a:pt x="74496" y="708176"/>
                    <a:pt x="69057" y="702737"/>
                  </a:cubicBezTo>
                  <a:cubicBezTo>
                    <a:pt x="63618" y="700017"/>
                    <a:pt x="58178" y="691858"/>
                    <a:pt x="58178" y="686419"/>
                  </a:cubicBezTo>
                  <a:cubicBezTo>
                    <a:pt x="58178" y="683699"/>
                    <a:pt x="58178" y="680979"/>
                    <a:pt x="60898" y="678260"/>
                  </a:cubicBezTo>
                  <a:cubicBezTo>
                    <a:pt x="63618" y="675540"/>
                    <a:pt x="71777" y="672820"/>
                    <a:pt x="77216" y="670101"/>
                  </a:cubicBezTo>
                  <a:cubicBezTo>
                    <a:pt x="90814" y="667381"/>
                    <a:pt x="115291" y="664661"/>
                    <a:pt x="120730" y="664661"/>
                  </a:cubicBezTo>
                  <a:cubicBezTo>
                    <a:pt x="123450" y="664661"/>
                    <a:pt x="126170" y="664661"/>
                    <a:pt x="131609" y="664661"/>
                  </a:cubicBezTo>
                  <a:cubicBezTo>
                    <a:pt x="131609" y="623867"/>
                    <a:pt x="134329" y="583072"/>
                    <a:pt x="134329" y="539557"/>
                  </a:cubicBezTo>
                  <a:cubicBezTo>
                    <a:pt x="134329" y="528679"/>
                    <a:pt x="134329" y="515080"/>
                    <a:pt x="134329" y="504202"/>
                  </a:cubicBezTo>
                  <a:cubicBezTo>
                    <a:pt x="131609" y="460687"/>
                    <a:pt x="131609" y="417173"/>
                    <a:pt x="131609" y="376378"/>
                  </a:cubicBezTo>
                  <a:cubicBezTo>
                    <a:pt x="131609" y="351901"/>
                    <a:pt x="131609" y="327424"/>
                    <a:pt x="131609" y="302947"/>
                  </a:cubicBezTo>
                  <a:cubicBezTo>
                    <a:pt x="131609" y="275751"/>
                    <a:pt x="131609" y="248554"/>
                    <a:pt x="134329" y="221357"/>
                  </a:cubicBezTo>
                  <a:cubicBezTo>
                    <a:pt x="134329" y="188722"/>
                    <a:pt x="137048" y="156086"/>
                    <a:pt x="137048" y="123450"/>
                  </a:cubicBezTo>
                  <a:cubicBezTo>
                    <a:pt x="126170" y="123450"/>
                    <a:pt x="115291" y="123450"/>
                    <a:pt x="107132" y="123450"/>
                  </a:cubicBezTo>
                  <a:cubicBezTo>
                    <a:pt x="101693" y="123450"/>
                    <a:pt x="96253" y="123450"/>
                    <a:pt x="88094" y="123450"/>
                  </a:cubicBezTo>
                  <a:cubicBezTo>
                    <a:pt x="82655" y="123450"/>
                    <a:pt x="74496" y="120730"/>
                    <a:pt x="69057" y="118011"/>
                  </a:cubicBezTo>
                  <a:cubicBezTo>
                    <a:pt x="63618" y="115291"/>
                    <a:pt x="58178" y="107132"/>
                    <a:pt x="58178" y="101693"/>
                  </a:cubicBezTo>
                  <a:cubicBezTo>
                    <a:pt x="58178" y="98973"/>
                    <a:pt x="58178" y="96253"/>
                    <a:pt x="60898" y="93534"/>
                  </a:cubicBezTo>
                  <a:cubicBezTo>
                    <a:pt x="63618" y="90814"/>
                    <a:pt x="71777" y="88095"/>
                    <a:pt x="77216" y="85375"/>
                  </a:cubicBezTo>
                  <a:cubicBezTo>
                    <a:pt x="90814" y="82655"/>
                    <a:pt x="126170" y="79936"/>
                    <a:pt x="131609" y="79936"/>
                  </a:cubicBezTo>
                  <a:cubicBezTo>
                    <a:pt x="137048" y="79936"/>
                    <a:pt x="147927" y="79936"/>
                    <a:pt x="161525" y="79936"/>
                  </a:cubicBezTo>
                  <a:cubicBezTo>
                    <a:pt x="166965" y="74496"/>
                    <a:pt x="172404" y="71776"/>
                    <a:pt x="177843" y="66337"/>
                  </a:cubicBezTo>
                  <a:cubicBezTo>
                    <a:pt x="186002" y="60898"/>
                    <a:pt x="194161" y="58178"/>
                    <a:pt x="202320" y="58178"/>
                  </a:cubicBezTo>
                  <a:cubicBezTo>
                    <a:pt x="215918" y="58178"/>
                    <a:pt x="226797" y="63618"/>
                    <a:pt x="234956" y="77216"/>
                  </a:cubicBezTo>
                  <a:cubicBezTo>
                    <a:pt x="240395" y="88095"/>
                    <a:pt x="248554" y="96253"/>
                    <a:pt x="251274" y="107132"/>
                  </a:cubicBezTo>
                  <a:cubicBezTo>
                    <a:pt x="256713" y="120730"/>
                    <a:pt x="259433" y="134329"/>
                    <a:pt x="267592" y="147927"/>
                  </a:cubicBezTo>
                  <a:cubicBezTo>
                    <a:pt x="273031" y="158806"/>
                    <a:pt x="275751" y="172404"/>
                    <a:pt x="281190" y="183282"/>
                  </a:cubicBezTo>
                  <a:cubicBezTo>
                    <a:pt x="286630" y="196881"/>
                    <a:pt x="292069" y="210479"/>
                    <a:pt x="297508" y="224077"/>
                  </a:cubicBezTo>
                  <a:cubicBezTo>
                    <a:pt x="300228" y="237676"/>
                    <a:pt x="305667" y="251274"/>
                    <a:pt x="308387" y="264872"/>
                  </a:cubicBezTo>
                  <a:cubicBezTo>
                    <a:pt x="311107" y="278470"/>
                    <a:pt x="311107" y="289349"/>
                    <a:pt x="319265" y="300228"/>
                  </a:cubicBezTo>
                  <a:cubicBezTo>
                    <a:pt x="332864" y="324704"/>
                    <a:pt x="346462" y="351901"/>
                    <a:pt x="351901" y="379098"/>
                  </a:cubicBezTo>
                  <a:cubicBezTo>
                    <a:pt x="354621" y="392696"/>
                    <a:pt x="360060" y="403575"/>
                    <a:pt x="365500" y="417173"/>
                  </a:cubicBezTo>
                  <a:cubicBezTo>
                    <a:pt x="373659" y="430771"/>
                    <a:pt x="373659" y="444369"/>
                    <a:pt x="379098" y="457968"/>
                  </a:cubicBezTo>
                  <a:cubicBezTo>
                    <a:pt x="381818" y="471566"/>
                    <a:pt x="387257" y="482445"/>
                    <a:pt x="395416" y="496043"/>
                  </a:cubicBezTo>
                  <a:cubicBezTo>
                    <a:pt x="398136" y="501482"/>
                    <a:pt x="403575" y="506921"/>
                    <a:pt x="406295" y="512361"/>
                  </a:cubicBezTo>
                  <a:cubicBezTo>
                    <a:pt x="409014" y="517800"/>
                    <a:pt x="409014" y="525959"/>
                    <a:pt x="411734" y="531398"/>
                  </a:cubicBezTo>
                  <a:cubicBezTo>
                    <a:pt x="414454" y="539557"/>
                    <a:pt x="417173" y="550436"/>
                    <a:pt x="419893" y="558595"/>
                  </a:cubicBezTo>
                  <a:cubicBezTo>
                    <a:pt x="422613" y="561314"/>
                    <a:pt x="422613" y="564034"/>
                    <a:pt x="425332" y="564034"/>
                  </a:cubicBezTo>
                  <a:cubicBezTo>
                    <a:pt x="428052" y="564034"/>
                    <a:pt x="428052" y="561314"/>
                    <a:pt x="430771" y="558595"/>
                  </a:cubicBezTo>
                  <a:cubicBezTo>
                    <a:pt x="430771" y="555875"/>
                    <a:pt x="430771" y="553156"/>
                    <a:pt x="430771" y="550436"/>
                  </a:cubicBezTo>
                  <a:cubicBezTo>
                    <a:pt x="430771" y="534118"/>
                    <a:pt x="430771" y="517800"/>
                    <a:pt x="430771" y="501482"/>
                  </a:cubicBezTo>
                  <a:cubicBezTo>
                    <a:pt x="430771" y="468846"/>
                    <a:pt x="433491" y="436210"/>
                    <a:pt x="430771" y="403575"/>
                  </a:cubicBezTo>
                  <a:cubicBezTo>
                    <a:pt x="430771" y="373658"/>
                    <a:pt x="425332" y="343742"/>
                    <a:pt x="425332" y="313826"/>
                  </a:cubicBezTo>
                  <a:cubicBezTo>
                    <a:pt x="425332" y="292069"/>
                    <a:pt x="425332" y="270311"/>
                    <a:pt x="425332" y="248554"/>
                  </a:cubicBezTo>
                  <a:cubicBezTo>
                    <a:pt x="425332" y="234956"/>
                    <a:pt x="425332" y="224077"/>
                    <a:pt x="425332" y="210479"/>
                  </a:cubicBezTo>
                  <a:cubicBezTo>
                    <a:pt x="425332" y="191441"/>
                    <a:pt x="422613" y="172404"/>
                    <a:pt x="422613" y="153366"/>
                  </a:cubicBezTo>
                  <a:cubicBezTo>
                    <a:pt x="422613" y="142488"/>
                    <a:pt x="422613" y="134329"/>
                    <a:pt x="425332" y="123450"/>
                  </a:cubicBezTo>
                  <a:cubicBezTo>
                    <a:pt x="417173" y="123450"/>
                    <a:pt x="406295" y="123450"/>
                    <a:pt x="398136" y="123450"/>
                  </a:cubicBezTo>
                  <a:cubicBezTo>
                    <a:pt x="392696" y="123450"/>
                    <a:pt x="387257" y="123450"/>
                    <a:pt x="379098" y="123450"/>
                  </a:cubicBezTo>
                  <a:cubicBezTo>
                    <a:pt x="373659" y="123450"/>
                    <a:pt x="365500" y="120730"/>
                    <a:pt x="360060" y="118011"/>
                  </a:cubicBezTo>
                  <a:cubicBezTo>
                    <a:pt x="354621" y="115291"/>
                    <a:pt x="349182" y="107132"/>
                    <a:pt x="349182" y="101693"/>
                  </a:cubicBezTo>
                  <a:cubicBezTo>
                    <a:pt x="349182" y="98973"/>
                    <a:pt x="349182" y="96253"/>
                    <a:pt x="351901" y="93534"/>
                  </a:cubicBezTo>
                  <a:cubicBezTo>
                    <a:pt x="354621" y="90814"/>
                    <a:pt x="362780" y="88095"/>
                    <a:pt x="368219" y="85375"/>
                  </a:cubicBezTo>
                  <a:cubicBezTo>
                    <a:pt x="381818" y="82655"/>
                    <a:pt x="417173" y="79936"/>
                    <a:pt x="422613" y="79936"/>
                  </a:cubicBezTo>
                  <a:cubicBezTo>
                    <a:pt x="428052" y="79936"/>
                    <a:pt x="433491" y="79936"/>
                    <a:pt x="444370" y="79936"/>
                  </a:cubicBezTo>
                  <a:cubicBezTo>
                    <a:pt x="449809" y="74496"/>
                    <a:pt x="455248" y="71776"/>
                    <a:pt x="463407" y="71776"/>
                  </a:cubicBezTo>
                  <a:cubicBezTo>
                    <a:pt x="471566" y="71776"/>
                    <a:pt x="477006" y="74496"/>
                    <a:pt x="477006" y="79936"/>
                  </a:cubicBezTo>
                  <a:cubicBezTo>
                    <a:pt x="490604" y="82655"/>
                    <a:pt x="504202" y="79936"/>
                    <a:pt x="512361" y="79936"/>
                  </a:cubicBezTo>
                  <a:lnTo>
                    <a:pt x="512361" y="79936"/>
                  </a:lnTo>
                  <a:close/>
                </a:path>
              </a:pathLst>
            </a:custGeom>
            <a:grpFill/>
            <a:ln w="27168" cap="flat">
              <a:noFill/>
              <a:prstDash val="solid"/>
              <a:miter/>
            </a:ln>
          </p:spPr>
          <p:txBody>
            <a:bodyPr rtlCol="0" anchor="ctr"/>
            <a:lstStyle/>
            <a:p>
              <a:endParaRPr/>
            </a:p>
          </p:txBody>
        </p:sp>
        <p:sp>
          <p:nvSpPr>
            <p:cNvPr id="39" name="Freeform: Shape 38">
              <a:extLst>
                <a:ext uri="{FF2B5EF4-FFF2-40B4-BE49-F238E27FC236}">
                  <a16:creationId xmlns:a16="http://schemas.microsoft.com/office/drawing/2014/main" id="{B5B50CFE-2A9A-43B6-BAED-D4D319AF496E}"/>
                </a:ext>
              </a:extLst>
            </p:cNvPr>
            <p:cNvSpPr/>
            <p:nvPr/>
          </p:nvSpPr>
          <p:spPr>
            <a:xfrm>
              <a:off x="2987430" y="4242177"/>
              <a:ext cx="494979" cy="674476"/>
            </a:xfrm>
            <a:custGeom>
              <a:avLst/>
              <a:gdLst>
                <a:gd name="connsiteX0" fmla="*/ 228453 w 494979"/>
                <a:gd name="connsiteY0" fmla="*/ 97907 h 674476"/>
                <a:gd name="connsiteX1" fmla="*/ 212135 w 494979"/>
                <a:gd name="connsiteY1" fmla="*/ 119665 h 674476"/>
                <a:gd name="connsiteX2" fmla="*/ 203976 w 494979"/>
                <a:gd name="connsiteY2" fmla="*/ 152300 h 674476"/>
                <a:gd name="connsiteX3" fmla="*/ 201256 w 494979"/>
                <a:gd name="connsiteY3" fmla="*/ 168618 h 674476"/>
                <a:gd name="connsiteX4" fmla="*/ 198537 w 494979"/>
                <a:gd name="connsiteY4" fmla="*/ 184936 h 674476"/>
                <a:gd name="connsiteX5" fmla="*/ 190378 w 494979"/>
                <a:gd name="connsiteY5" fmla="*/ 220292 h 674476"/>
                <a:gd name="connsiteX6" fmla="*/ 171340 w 494979"/>
                <a:gd name="connsiteY6" fmla="*/ 291003 h 674476"/>
                <a:gd name="connsiteX7" fmla="*/ 163180 w 494979"/>
                <a:gd name="connsiteY7" fmla="*/ 323639 h 674476"/>
                <a:gd name="connsiteX8" fmla="*/ 152302 w 494979"/>
                <a:gd name="connsiteY8" fmla="*/ 361714 h 674476"/>
                <a:gd name="connsiteX9" fmla="*/ 146862 w 494979"/>
                <a:gd name="connsiteY9" fmla="*/ 388910 h 674476"/>
                <a:gd name="connsiteX10" fmla="*/ 152302 w 494979"/>
                <a:gd name="connsiteY10" fmla="*/ 391630 h 674476"/>
                <a:gd name="connsiteX11" fmla="*/ 174060 w 494979"/>
                <a:gd name="connsiteY11" fmla="*/ 391630 h 674476"/>
                <a:gd name="connsiteX12" fmla="*/ 195817 w 494979"/>
                <a:gd name="connsiteY12" fmla="*/ 388910 h 674476"/>
                <a:gd name="connsiteX13" fmla="*/ 214855 w 494979"/>
                <a:gd name="connsiteY13" fmla="*/ 388910 h 674476"/>
                <a:gd name="connsiteX14" fmla="*/ 239332 w 494979"/>
                <a:gd name="connsiteY14" fmla="*/ 388910 h 674476"/>
                <a:gd name="connsiteX15" fmla="*/ 252930 w 494979"/>
                <a:gd name="connsiteY15" fmla="*/ 386191 h 674476"/>
                <a:gd name="connsiteX16" fmla="*/ 261089 w 494979"/>
                <a:gd name="connsiteY16" fmla="*/ 386191 h 674476"/>
                <a:gd name="connsiteX17" fmla="*/ 258369 w 494979"/>
                <a:gd name="connsiteY17" fmla="*/ 367153 h 674476"/>
                <a:gd name="connsiteX18" fmla="*/ 252930 w 494979"/>
                <a:gd name="connsiteY18" fmla="*/ 331797 h 674476"/>
                <a:gd name="connsiteX19" fmla="*/ 250210 w 494979"/>
                <a:gd name="connsiteY19" fmla="*/ 244769 h 674476"/>
                <a:gd name="connsiteX20" fmla="*/ 244771 w 494979"/>
                <a:gd name="connsiteY20" fmla="*/ 203974 h 674476"/>
                <a:gd name="connsiteX21" fmla="*/ 239332 w 494979"/>
                <a:gd name="connsiteY21" fmla="*/ 157740 h 674476"/>
                <a:gd name="connsiteX22" fmla="*/ 236612 w 494979"/>
                <a:gd name="connsiteY22" fmla="*/ 119665 h 674476"/>
                <a:gd name="connsiteX23" fmla="*/ 228453 w 494979"/>
                <a:gd name="connsiteY23" fmla="*/ 97907 h 674476"/>
                <a:gd name="connsiteX24" fmla="*/ 274687 w 494979"/>
                <a:gd name="connsiteY24" fmla="*/ 0 h 674476"/>
                <a:gd name="connsiteX25" fmla="*/ 304603 w 494979"/>
                <a:gd name="connsiteY25" fmla="*/ 5439 h 674476"/>
                <a:gd name="connsiteX26" fmla="*/ 320921 w 494979"/>
                <a:gd name="connsiteY26" fmla="*/ 24477 h 674476"/>
                <a:gd name="connsiteX27" fmla="*/ 334519 w 494979"/>
                <a:gd name="connsiteY27" fmla="*/ 43515 h 674476"/>
                <a:gd name="connsiteX28" fmla="*/ 339959 w 494979"/>
                <a:gd name="connsiteY28" fmla="*/ 65272 h 674476"/>
                <a:gd name="connsiteX29" fmla="*/ 348118 w 494979"/>
                <a:gd name="connsiteY29" fmla="*/ 114226 h 674476"/>
                <a:gd name="connsiteX30" fmla="*/ 361716 w 494979"/>
                <a:gd name="connsiteY30" fmla="*/ 163180 h 674476"/>
                <a:gd name="connsiteX31" fmla="*/ 369875 w 494979"/>
                <a:gd name="connsiteY31" fmla="*/ 220293 h 674476"/>
                <a:gd name="connsiteX32" fmla="*/ 378034 w 494979"/>
                <a:gd name="connsiteY32" fmla="*/ 274686 h 674476"/>
                <a:gd name="connsiteX33" fmla="*/ 383473 w 494979"/>
                <a:gd name="connsiteY33" fmla="*/ 301883 h 674476"/>
                <a:gd name="connsiteX34" fmla="*/ 391632 w 494979"/>
                <a:gd name="connsiteY34" fmla="*/ 337238 h 674476"/>
                <a:gd name="connsiteX35" fmla="*/ 397071 w 494979"/>
                <a:gd name="connsiteY35" fmla="*/ 364435 h 674476"/>
                <a:gd name="connsiteX36" fmla="*/ 405230 w 494979"/>
                <a:gd name="connsiteY36" fmla="*/ 383473 h 674476"/>
                <a:gd name="connsiteX37" fmla="*/ 416109 w 494979"/>
                <a:gd name="connsiteY37" fmla="*/ 386192 h 674476"/>
                <a:gd name="connsiteX38" fmla="*/ 426988 w 494979"/>
                <a:gd name="connsiteY38" fmla="*/ 386192 h 674476"/>
                <a:gd name="connsiteX39" fmla="*/ 454184 w 494979"/>
                <a:gd name="connsiteY39" fmla="*/ 397071 h 674476"/>
                <a:gd name="connsiteX40" fmla="*/ 456904 w 494979"/>
                <a:gd name="connsiteY40" fmla="*/ 405230 h 674476"/>
                <a:gd name="connsiteX41" fmla="*/ 451465 w 494979"/>
                <a:gd name="connsiteY41" fmla="*/ 416108 h 674476"/>
                <a:gd name="connsiteX42" fmla="*/ 432427 w 494979"/>
                <a:gd name="connsiteY42" fmla="*/ 429707 h 674476"/>
                <a:gd name="connsiteX43" fmla="*/ 421548 w 494979"/>
                <a:gd name="connsiteY43" fmla="*/ 432426 h 674476"/>
                <a:gd name="connsiteX44" fmla="*/ 413389 w 494979"/>
                <a:gd name="connsiteY44" fmla="*/ 435146 h 674476"/>
                <a:gd name="connsiteX45" fmla="*/ 413389 w 494979"/>
                <a:gd name="connsiteY45" fmla="*/ 440585 h 674476"/>
                <a:gd name="connsiteX46" fmla="*/ 416109 w 494979"/>
                <a:gd name="connsiteY46" fmla="*/ 451464 h 674476"/>
                <a:gd name="connsiteX47" fmla="*/ 418829 w 494979"/>
                <a:gd name="connsiteY47" fmla="*/ 465062 h 674476"/>
                <a:gd name="connsiteX48" fmla="*/ 418829 w 494979"/>
                <a:gd name="connsiteY48" fmla="*/ 475941 h 674476"/>
                <a:gd name="connsiteX49" fmla="*/ 418829 w 494979"/>
                <a:gd name="connsiteY49" fmla="*/ 486820 h 674476"/>
                <a:gd name="connsiteX50" fmla="*/ 426988 w 494979"/>
                <a:gd name="connsiteY50" fmla="*/ 516736 h 674476"/>
                <a:gd name="connsiteX51" fmla="*/ 432427 w 494979"/>
                <a:gd name="connsiteY51" fmla="*/ 543932 h 674476"/>
                <a:gd name="connsiteX52" fmla="*/ 437866 w 494979"/>
                <a:gd name="connsiteY52" fmla="*/ 573848 h 674476"/>
                <a:gd name="connsiteX53" fmla="*/ 443306 w 494979"/>
                <a:gd name="connsiteY53" fmla="*/ 606484 h 674476"/>
                <a:gd name="connsiteX54" fmla="*/ 446025 w 494979"/>
                <a:gd name="connsiteY54" fmla="*/ 617363 h 674476"/>
                <a:gd name="connsiteX55" fmla="*/ 470502 w 494979"/>
                <a:gd name="connsiteY55" fmla="*/ 617363 h 674476"/>
                <a:gd name="connsiteX56" fmla="*/ 494979 w 494979"/>
                <a:gd name="connsiteY56" fmla="*/ 641840 h 674476"/>
                <a:gd name="connsiteX57" fmla="*/ 486820 w 494979"/>
                <a:gd name="connsiteY57" fmla="*/ 655438 h 674476"/>
                <a:gd name="connsiteX58" fmla="*/ 470502 w 494979"/>
                <a:gd name="connsiteY58" fmla="*/ 663597 h 674476"/>
                <a:gd name="connsiteX59" fmla="*/ 446025 w 494979"/>
                <a:gd name="connsiteY59" fmla="*/ 666317 h 674476"/>
                <a:gd name="connsiteX60" fmla="*/ 424268 w 494979"/>
                <a:gd name="connsiteY60" fmla="*/ 666317 h 674476"/>
                <a:gd name="connsiteX61" fmla="*/ 416109 w 494979"/>
                <a:gd name="connsiteY61" fmla="*/ 666317 h 674476"/>
                <a:gd name="connsiteX62" fmla="*/ 402511 w 494979"/>
                <a:gd name="connsiteY62" fmla="*/ 671756 h 674476"/>
                <a:gd name="connsiteX63" fmla="*/ 386193 w 494979"/>
                <a:gd name="connsiteY63" fmla="*/ 674476 h 674476"/>
                <a:gd name="connsiteX64" fmla="*/ 350837 w 494979"/>
                <a:gd name="connsiteY64" fmla="*/ 669036 h 674476"/>
                <a:gd name="connsiteX65" fmla="*/ 329080 w 494979"/>
                <a:gd name="connsiteY65" fmla="*/ 669036 h 674476"/>
                <a:gd name="connsiteX66" fmla="*/ 280126 w 494979"/>
                <a:gd name="connsiteY66" fmla="*/ 669036 h 674476"/>
                <a:gd name="connsiteX67" fmla="*/ 255649 w 494979"/>
                <a:gd name="connsiteY67" fmla="*/ 663597 h 674476"/>
                <a:gd name="connsiteX68" fmla="*/ 239331 w 494979"/>
                <a:gd name="connsiteY68" fmla="*/ 647279 h 674476"/>
                <a:gd name="connsiteX69" fmla="*/ 263808 w 494979"/>
                <a:gd name="connsiteY69" fmla="*/ 630961 h 674476"/>
                <a:gd name="connsiteX70" fmla="*/ 291005 w 494979"/>
                <a:gd name="connsiteY70" fmla="*/ 628241 h 674476"/>
                <a:gd name="connsiteX71" fmla="*/ 288285 w 494979"/>
                <a:gd name="connsiteY71" fmla="*/ 609204 h 674476"/>
                <a:gd name="connsiteX72" fmla="*/ 285565 w 494979"/>
                <a:gd name="connsiteY72" fmla="*/ 582007 h 674476"/>
                <a:gd name="connsiteX73" fmla="*/ 282846 w 494979"/>
                <a:gd name="connsiteY73" fmla="*/ 568409 h 674476"/>
                <a:gd name="connsiteX74" fmla="*/ 285565 w 494979"/>
                <a:gd name="connsiteY74" fmla="*/ 554811 h 674476"/>
                <a:gd name="connsiteX75" fmla="*/ 280126 w 494979"/>
                <a:gd name="connsiteY75" fmla="*/ 538493 h 674476"/>
                <a:gd name="connsiteX76" fmla="*/ 274687 w 494979"/>
                <a:gd name="connsiteY76" fmla="*/ 505857 h 674476"/>
                <a:gd name="connsiteX77" fmla="*/ 271967 w 494979"/>
                <a:gd name="connsiteY77" fmla="*/ 478660 h 674476"/>
                <a:gd name="connsiteX78" fmla="*/ 269247 w 494979"/>
                <a:gd name="connsiteY78" fmla="*/ 446025 h 674476"/>
                <a:gd name="connsiteX79" fmla="*/ 263808 w 494979"/>
                <a:gd name="connsiteY79" fmla="*/ 437866 h 674476"/>
                <a:gd name="connsiteX80" fmla="*/ 252929 w 494979"/>
                <a:gd name="connsiteY80" fmla="*/ 437866 h 674476"/>
                <a:gd name="connsiteX81" fmla="*/ 223013 w 494979"/>
                <a:gd name="connsiteY81" fmla="*/ 440585 h 674476"/>
                <a:gd name="connsiteX82" fmla="*/ 193097 w 494979"/>
                <a:gd name="connsiteY82" fmla="*/ 443305 h 674476"/>
                <a:gd name="connsiteX83" fmla="*/ 168620 w 494979"/>
                <a:gd name="connsiteY83" fmla="*/ 443305 h 674476"/>
                <a:gd name="connsiteX84" fmla="*/ 146862 w 494979"/>
                <a:gd name="connsiteY84" fmla="*/ 440585 h 674476"/>
                <a:gd name="connsiteX85" fmla="*/ 138703 w 494979"/>
                <a:gd name="connsiteY85" fmla="*/ 454184 h 674476"/>
                <a:gd name="connsiteX86" fmla="*/ 133263 w 494979"/>
                <a:gd name="connsiteY86" fmla="*/ 486820 h 674476"/>
                <a:gd name="connsiteX87" fmla="*/ 122385 w 494979"/>
                <a:gd name="connsiteY87" fmla="*/ 541213 h 674476"/>
                <a:gd name="connsiteX88" fmla="*/ 106067 w 494979"/>
                <a:gd name="connsiteY88" fmla="*/ 614643 h 674476"/>
                <a:gd name="connsiteX89" fmla="*/ 135983 w 494979"/>
                <a:gd name="connsiteY89" fmla="*/ 614643 h 674476"/>
                <a:gd name="connsiteX90" fmla="*/ 171340 w 494979"/>
                <a:gd name="connsiteY90" fmla="*/ 630961 h 674476"/>
                <a:gd name="connsiteX91" fmla="*/ 165900 w 494979"/>
                <a:gd name="connsiteY91" fmla="*/ 647279 h 674476"/>
                <a:gd name="connsiteX92" fmla="*/ 149581 w 494979"/>
                <a:gd name="connsiteY92" fmla="*/ 655438 h 674476"/>
                <a:gd name="connsiteX93" fmla="*/ 127824 w 494979"/>
                <a:gd name="connsiteY93" fmla="*/ 658158 h 674476"/>
                <a:gd name="connsiteX94" fmla="*/ 106067 w 494979"/>
                <a:gd name="connsiteY94" fmla="*/ 658158 h 674476"/>
                <a:gd name="connsiteX95" fmla="*/ 62552 w 494979"/>
                <a:gd name="connsiteY95" fmla="*/ 658158 h 674476"/>
                <a:gd name="connsiteX96" fmla="*/ 40795 w 494979"/>
                <a:gd name="connsiteY96" fmla="*/ 658158 h 674476"/>
                <a:gd name="connsiteX97" fmla="*/ 16318 w 494979"/>
                <a:gd name="connsiteY97" fmla="*/ 652718 h 674476"/>
                <a:gd name="connsiteX98" fmla="*/ 0 w 494979"/>
                <a:gd name="connsiteY98" fmla="*/ 636401 h 674476"/>
                <a:gd name="connsiteX99" fmla="*/ 2720 w 494979"/>
                <a:gd name="connsiteY99" fmla="*/ 628241 h 674476"/>
                <a:gd name="connsiteX100" fmla="*/ 24477 w 494979"/>
                <a:gd name="connsiteY100" fmla="*/ 620082 h 674476"/>
                <a:gd name="connsiteX101" fmla="*/ 62552 w 494979"/>
                <a:gd name="connsiteY101" fmla="*/ 617363 h 674476"/>
                <a:gd name="connsiteX102" fmla="*/ 62552 w 494979"/>
                <a:gd name="connsiteY102" fmla="*/ 614643 h 674476"/>
                <a:gd name="connsiteX103" fmla="*/ 65272 w 494979"/>
                <a:gd name="connsiteY103" fmla="*/ 587447 h 674476"/>
                <a:gd name="connsiteX104" fmla="*/ 76151 w 494979"/>
                <a:gd name="connsiteY104" fmla="*/ 522175 h 674476"/>
                <a:gd name="connsiteX105" fmla="*/ 87029 w 494979"/>
                <a:gd name="connsiteY105" fmla="*/ 470501 h 674476"/>
                <a:gd name="connsiteX106" fmla="*/ 92469 w 494979"/>
                <a:gd name="connsiteY106" fmla="*/ 446025 h 674476"/>
                <a:gd name="connsiteX107" fmla="*/ 65272 w 494979"/>
                <a:gd name="connsiteY107" fmla="*/ 432426 h 674476"/>
                <a:gd name="connsiteX108" fmla="*/ 54393 w 494979"/>
                <a:gd name="connsiteY108" fmla="*/ 421548 h 674476"/>
                <a:gd name="connsiteX109" fmla="*/ 73431 w 494979"/>
                <a:gd name="connsiteY109" fmla="*/ 407949 h 674476"/>
                <a:gd name="connsiteX110" fmla="*/ 100628 w 494979"/>
                <a:gd name="connsiteY110" fmla="*/ 399790 h 674476"/>
                <a:gd name="connsiteX111" fmla="*/ 108787 w 494979"/>
                <a:gd name="connsiteY111" fmla="*/ 369874 h 674476"/>
                <a:gd name="connsiteX112" fmla="*/ 125105 w 494979"/>
                <a:gd name="connsiteY112" fmla="*/ 307322 h 674476"/>
                <a:gd name="connsiteX113" fmla="*/ 141423 w 494979"/>
                <a:gd name="connsiteY113" fmla="*/ 242051 h 674476"/>
                <a:gd name="connsiteX114" fmla="*/ 155021 w 494979"/>
                <a:gd name="connsiteY114" fmla="*/ 179498 h 674476"/>
                <a:gd name="connsiteX115" fmla="*/ 168620 w 494979"/>
                <a:gd name="connsiteY115" fmla="*/ 119665 h 674476"/>
                <a:gd name="connsiteX116" fmla="*/ 193097 w 494979"/>
                <a:gd name="connsiteY116" fmla="*/ 57113 h 674476"/>
                <a:gd name="connsiteX117" fmla="*/ 201256 w 494979"/>
                <a:gd name="connsiteY117" fmla="*/ 38075 h 674476"/>
                <a:gd name="connsiteX118" fmla="*/ 217574 w 494979"/>
                <a:gd name="connsiteY118" fmla="*/ 13598 h 674476"/>
                <a:gd name="connsiteX119" fmla="*/ 274687 w 494979"/>
                <a:gd name="connsiteY119" fmla="*/ 0 h 674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94979" h="674476">
                  <a:moveTo>
                    <a:pt x="228453" y="97907"/>
                  </a:moveTo>
                  <a:cubicBezTo>
                    <a:pt x="220294" y="97907"/>
                    <a:pt x="212135" y="114225"/>
                    <a:pt x="212135" y="119665"/>
                  </a:cubicBezTo>
                  <a:cubicBezTo>
                    <a:pt x="209415" y="130543"/>
                    <a:pt x="206696" y="144141"/>
                    <a:pt x="203976" y="152300"/>
                  </a:cubicBezTo>
                  <a:cubicBezTo>
                    <a:pt x="201256" y="157740"/>
                    <a:pt x="201256" y="163179"/>
                    <a:pt x="201256" y="168618"/>
                  </a:cubicBezTo>
                  <a:cubicBezTo>
                    <a:pt x="201256" y="174058"/>
                    <a:pt x="198537" y="179497"/>
                    <a:pt x="198537" y="184936"/>
                  </a:cubicBezTo>
                  <a:cubicBezTo>
                    <a:pt x="195817" y="195815"/>
                    <a:pt x="193097" y="209413"/>
                    <a:pt x="190378" y="220292"/>
                  </a:cubicBezTo>
                  <a:cubicBezTo>
                    <a:pt x="187658" y="244769"/>
                    <a:pt x="179499" y="269246"/>
                    <a:pt x="171340" y="291003"/>
                  </a:cubicBezTo>
                  <a:cubicBezTo>
                    <a:pt x="168620" y="301881"/>
                    <a:pt x="165900" y="312760"/>
                    <a:pt x="163180" y="323639"/>
                  </a:cubicBezTo>
                  <a:cubicBezTo>
                    <a:pt x="160461" y="337237"/>
                    <a:pt x="157741" y="348115"/>
                    <a:pt x="152302" y="361714"/>
                  </a:cubicBezTo>
                  <a:cubicBezTo>
                    <a:pt x="149582" y="367153"/>
                    <a:pt x="146862" y="383471"/>
                    <a:pt x="146862" y="388910"/>
                  </a:cubicBezTo>
                  <a:cubicBezTo>
                    <a:pt x="146862" y="391630"/>
                    <a:pt x="149582" y="391630"/>
                    <a:pt x="152302" y="391630"/>
                  </a:cubicBezTo>
                  <a:cubicBezTo>
                    <a:pt x="157741" y="391630"/>
                    <a:pt x="171340" y="391630"/>
                    <a:pt x="174060" y="391630"/>
                  </a:cubicBezTo>
                  <a:cubicBezTo>
                    <a:pt x="182219" y="391630"/>
                    <a:pt x="190378" y="391630"/>
                    <a:pt x="195817" y="388910"/>
                  </a:cubicBezTo>
                  <a:cubicBezTo>
                    <a:pt x="201256" y="388910"/>
                    <a:pt x="206696" y="388910"/>
                    <a:pt x="214855" y="388910"/>
                  </a:cubicBezTo>
                  <a:cubicBezTo>
                    <a:pt x="220294" y="388910"/>
                    <a:pt x="228453" y="388910"/>
                    <a:pt x="239332" y="388910"/>
                  </a:cubicBezTo>
                  <a:cubicBezTo>
                    <a:pt x="244771" y="388910"/>
                    <a:pt x="250210" y="388910"/>
                    <a:pt x="252930" y="386191"/>
                  </a:cubicBezTo>
                  <a:cubicBezTo>
                    <a:pt x="258369" y="391630"/>
                    <a:pt x="261089" y="388910"/>
                    <a:pt x="261089" y="386191"/>
                  </a:cubicBezTo>
                  <a:cubicBezTo>
                    <a:pt x="261089" y="380751"/>
                    <a:pt x="258369" y="372592"/>
                    <a:pt x="258369" y="367153"/>
                  </a:cubicBezTo>
                  <a:cubicBezTo>
                    <a:pt x="255650" y="353555"/>
                    <a:pt x="252930" y="342676"/>
                    <a:pt x="252930" y="331797"/>
                  </a:cubicBezTo>
                  <a:cubicBezTo>
                    <a:pt x="252930" y="301881"/>
                    <a:pt x="252930" y="274685"/>
                    <a:pt x="250210" y="244769"/>
                  </a:cubicBezTo>
                  <a:cubicBezTo>
                    <a:pt x="250210" y="231170"/>
                    <a:pt x="247491" y="217572"/>
                    <a:pt x="244771" y="203974"/>
                  </a:cubicBezTo>
                  <a:cubicBezTo>
                    <a:pt x="242051" y="187656"/>
                    <a:pt x="239332" y="174058"/>
                    <a:pt x="239332" y="157740"/>
                  </a:cubicBezTo>
                  <a:cubicBezTo>
                    <a:pt x="239332" y="152300"/>
                    <a:pt x="239332" y="133263"/>
                    <a:pt x="236612" y="119665"/>
                  </a:cubicBezTo>
                  <a:cubicBezTo>
                    <a:pt x="236612" y="106066"/>
                    <a:pt x="233892" y="97907"/>
                    <a:pt x="228453" y="97907"/>
                  </a:cubicBezTo>
                  <a:close/>
                  <a:moveTo>
                    <a:pt x="274687" y="0"/>
                  </a:moveTo>
                  <a:cubicBezTo>
                    <a:pt x="288285" y="0"/>
                    <a:pt x="293724" y="2720"/>
                    <a:pt x="304603" y="5439"/>
                  </a:cubicBezTo>
                  <a:cubicBezTo>
                    <a:pt x="315482" y="10879"/>
                    <a:pt x="315482" y="16318"/>
                    <a:pt x="320921" y="24477"/>
                  </a:cubicBezTo>
                  <a:cubicBezTo>
                    <a:pt x="326360" y="29916"/>
                    <a:pt x="331800" y="35356"/>
                    <a:pt x="334519" y="43515"/>
                  </a:cubicBezTo>
                  <a:cubicBezTo>
                    <a:pt x="337239" y="51674"/>
                    <a:pt x="337239" y="57113"/>
                    <a:pt x="339959" y="65272"/>
                  </a:cubicBezTo>
                  <a:cubicBezTo>
                    <a:pt x="345398" y="78870"/>
                    <a:pt x="342678" y="97908"/>
                    <a:pt x="348118" y="114226"/>
                  </a:cubicBezTo>
                  <a:cubicBezTo>
                    <a:pt x="350837" y="130544"/>
                    <a:pt x="358996" y="146863"/>
                    <a:pt x="361716" y="163180"/>
                  </a:cubicBezTo>
                  <a:cubicBezTo>
                    <a:pt x="364435" y="182218"/>
                    <a:pt x="364435" y="201256"/>
                    <a:pt x="369875" y="220293"/>
                  </a:cubicBezTo>
                  <a:cubicBezTo>
                    <a:pt x="375314" y="239331"/>
                    <a:pt x="378034" y="255649"/>
                    <a:pt x="378034" y="274686"/>
                  </a:cubicBezTo>
                  <a:cubicBezTo>
                    <a:pt x="378034" y="282845"/>
                    <a:pt x="380753" y="293724"/>
                    <a:pt x="383473" y="301883"/>
                  </a:cubicBezTo>
                  <a:cubicBezTo>
                    <a:pt x="386193" y="312762"/>
                    <a:pt x="388912" y="326360"/>
                    <a:pt x="391632" y="337238"/>
                  </a:cubicBezTo>
                  <a:cubicBezTo>
                    <a:pt x="391632" y="342678"/>
                    <a:pt x="394352" y="353556"/>
                    <a:pt x="397071" y="364435"/>
                  </a:cubicBezTo>
                  <a:cubicBezTo>
                    <a:pt x="399791" y="372594"/>
                    <a:pt x="402511" y="380753"/>
                    <a:pt x="405230" y="383473"/>
                  </a:cubicBezTo>
                  <a:cubicBezTo>
                    <a:pt x="407950" y="386192"/>
                    <a:pt x="413389" y="386192"/>
                    <a:pt x="416109" y="386192"/>
                  </a:cubicBezTo>
                  <a:cubicBezTo>
                    <a:pt x="418829" y="386192"/>
                    <a:pt x="424268" y="386192"/>
                    <a:pt x="426988" y="386192"/>
                  </a:cubicBezTo>
                  <a:cubicBezTo>
                    <a:pt x="437866" y="386192"/>
                    <a:pt x="448745" y="388912"/>
                    <a:pt x="454184" y="397071"/>
                  </a:cubicBezTo>
                  <a:cubicBezTo>
                    <a:pt x="456904" y="399790"/>
                    <a:pt x="456904" y="402510"/>
                    <a:pt x="456904" y="405230"/>
                  </a:cubicBezTo>
                  <a:cubicBezTo>
                    <a:pt x="456904" y="407949"/>
                    <a:pt x="454184" y="410669"/>
                    <a:pt x="451465" y="416108"/>
                  </a:cubicBezTo>
                  <a:cubicBezTo>
                    <a:pt x="446025" y="421548"/>
                    <a:pt x="440586" y="426987"/>
                    <a:pt x="432427" y="429707"/>
                  </a:cubicBezTo>
                  <a:cubicBezTo>
                    <a:pt x="429707" y="429707"/>
                    <a:pt x="426988" y="432426"/>
                    <a:pt x="421548" y="432426"/>
                  </a:cubicBezTo>
                  <a:cubicBezTo>
                    <a:pt x="418829" y="432426"/>
                    <a:pt x="416109" y="432426"/>
                    <a:pt x="413389" y="435146"/>
                  </a:cubicBezTo>
                  <a:cubicBezTo>
                    <a:pt x="413389" y="435146"/>
                    <a:pt x="413389" y="437866"/>
                    <a:pt x="413389" y="440585"/>
                  </a:cubicBezTo>
                  <a:cubicBezTo>
                    <a:pt x="413389" y="443305"/>
                    <a:pt x="413389" y="448744"/>
                    <a:pt x="416109" y="451464"/>
                  </a:cubicBezTo>
                  <a:cubicBezTo>
                    <a:pt x="416109" y="456903"/>
                    <a:pt x="418829" y="462343"/>
                    <a:pt x="418829" y="465062"/>
                  </a:cubicBezTo>
                  <a:lnTo>
                    <a:pt x="418829" y="475941"/>
                  </a:lnTo>
                  <a:cubicBezTo>
                    <a:pt x="418829" y="481380"/>
                    <a:pt x="418829" y="484100"/>
                    <a:pt x="418829" y="486820"/>
                  </a:cubicBezTo>
                  <a:cubicBezTo>
                    <a:pt x="421548" y="497698"/>
                    <a:pt x="424268" y="505857"/>
                    <a:pt x="426988" y="516736"/>
                  </a:cubicBezTo>
                  <a:cubicBezTo>
                    <a:pt x="426988" y="524895"/>
                    <a:pt x="429707" y="535773"/>
                    <a:pt x="432427" y="543932"/>
                  </a:cubicBezTo>
                  <a:cubicBezTo>
                    <a:pt x="435147" y="554811"/>
                    <a:pt x="437866" y="562970"/>
                    <a:pt x="437866" y="573848"/>
                  </a:cubicBezTo>
                  <a:cubicBezTo>
                    <a:pt x="437866" y="587447"/>
                    <a:pt x="440586" y="595606"/>
                    <a:pt x="443306" y="606484"/>
                  </a:cubicBezTo>
                  <a:cubicBezTo>
                    <a:pt x="443306" y="609204"/>
                    <a:pt x="446025" y="614643"/>
                    <a:pt x="446025" y="617363"/>
                  </a:cubicBezTo>
                  <a:cubicBezTo>
                    <a:pt x="454184" y="617363"/>
                    <a:pt x="462343" y="617363"/>
                    <a:pt x="470502" y="617363"/>
                  </a:cubicBezTo>
                  <a:cubicBezTo>
                    <a:pt x="478661" y="625522"/>
                    <a:pt x="492259" y="630961"/>
                    <a:pt x="494979" y="641840"/>
                  </a:cubicBezTo>
                  <a:cubicBezTo>
                    <a:pt x="494979" y="647279"/>
                    <a:pt x="489540" y="649999"/>
                    <a:pt x="486820" y="655438"/>
                  </a:cubicBezTo>
                  <a:cubicBezTo>
                    <a:pt x="484100" y="660877"/>
                    <a:pt x="475942" y="663597"/>
                    <a:pt x="470502" y="663597"/>
                  </a:cubicBezTo>
                  <a:cubicBezTo>
                    <a:pt x="459623" y="666317"/>
                    <a:pt x="454184" y="666317"/>
                    <a:pt x="446025" y="666317"/>
                  </a:cubicBezTo>
                  <a:cubicBezTo>
                    <a:pt x="440586" y="666317"/>
                    <a:pt x="432427" y="666317"/>
                    <a:pt x="424268" y="666317"/>
                  </a:cubicBezTo>
                  <a:cubicBezTo>
                    <a:pt x="421548" y="666317"/>
                    <a:pt x="418829" y="666317"/>
                    <a:pt x="416109" y="666317"/>
                  </a:cubicBezTo>
                  <a:cubicBezTo>
                    <a:pt x="410670" y="669036"/>
                    <a:pt x="407950" y="669036"/>
                    <a:pt x="402511" y="671756"/>
                  </a:cubicBezTo>
                  <a:cubicBezTo>
                    <a:pt x="397071" y="671756"/>
                    <a:pt x="391632" y="674476"/>
                    <a:pt x="386193" y="674476"/>
                  </a:cubicBezTo>
                  <a:cubicBezTo>
                    <a:pt x="375314" y="674476"/>
                    <a:pt x="361716" y="671756"/>
                    <a:pt x="350837" y="669036"/>
                  </a:cubicBezTo>
                  <a:cubicBezTo>
                    <a:pt x="342678" y="669036"/>
                    <a:pt x="334519" y="669036"/>
                    <a:pt x="329080" y="669036"/>
                  </a:cubicBezTo>
                  <a:cubicBezTo>
                    <a:pt x="307323" y="669036"/>
                    <a:pt x="288285" y="669036"/>
                    <a:pt x="280126" y="669036"/>
                  </a:cubicBezTo>
                  <a:cubicBezTo>
                    <a:pt x="271967" y="669036"/>
                    <a:pt x="261088" y="669036"/>
                    <a:pt x="255649" y="663597"/>
                  </a:cubicBezTo>
                  <a:cubicBezTo>
                    <a:pt x="250210" y="660877"/>
                    <a:pt x="239331" y="655438"/>
                    <a:pt x="239331" y="647279"/>
                  </a:cubicBezTo>
                  <a:cubicBezTo>
                    <a:pt x="239331" y="636401"/>
                    <a:pt x="255649" y="633681"/>
                    <a:pt x="263808" y="630961"/>
                  </a:cubicBezTo>
                  <a:cubicBezTo>
                    <a:pt x="269247" y="630961"/>
                    <a:pt x="277406" y="630961"/>
                    <a:pt x="291005" y="628241"/>
                  </a:cubicBezTo>
                  <a:cubicBezTo>
                    <a:pt x="291005" y="620082"/>
                    <a:pt x="291005" y="614643"/>
                    <a:pt x="288285" y="609204"/>
                  </a:cubicBezTo>
                  <a:cubicBezTo>
                    <a:pt x="288285" y="601045"/>
                    <a:pt x="285565" y="590166"/>
                    <a:pt x="285565" y="582007"/>
                  </a:cubicBezTo>
                  <a:cubicBezTo>
                    <a:pt x="285565" y="576568"/>
                    <a:pt x="282846" y="573848"/>
                    <a:pt x="282846" y="568409"/>
                  </a:cubicBezTo>
                  <a:cubicBezTo>
                    <a:pt x="282846" y="562970"/>
                    <a:pt x="285565" y="557531"/>
                    <a:pt x="285565" y="554811"/>
                  </a:cubicBezTo>
                  <a:cubicBezTo>
                    <a:pt x="285565" y="549371"/>
                    <a:pt x="282846" y="546652"/>
                    <a:pt x="280126" y="538493"/>
                  </a:cubicBezTo>
                  <a:cubicBezTo>
                    <a:pt x="280126" y="527614"/>
                    <a:pt x="274687" y="516736"/>
                    <a:pt x="274687" y="505857"/>
                  </a:cubicBezTo>
                  <a:cubicBezTo>
                    <a:pt x="274687" y="494978"/>
                    <a:pt x="274687" y="486820"/>
                    <a:pt x="271967" y="478660"/>
                  </a:cubicBezTo>
                  <a:cubicBezTo>
                    <a:pt x="269247" y="467782"/>
                    <a:pt x="269247" y="456903"/>
                    <a:pt x="269247" y="446025"/>
                  </a:cubicBezTo>
                  <a:cubicBezTo>
                    <a:pt x="269247" y="440585"/>
                    <a:pt x="266528" y="437866"/>
                    <a:pt x="263808" y="437866"/>
                  </a:cubicBezTo>
                  <a:cubicBezTo>
                    <a:pt x="261088" y="437866"/>
                    <a:pt x="258369" y="437866"/>
                    <a:pt x="252929" y="437866"/>
                  </a:cubicBezTo>
                  <a:cubicBezTo>
                    <a:pt x="242051" y="437866"/>
                    <a:pt x="231172" y="437866"/>
                    <a:pt x="223013" y="440585"/>
                  </a:cubicBezTo>
                  <a:cubicBezTo>
                    <a:pt x="212135" y="440585"/>
                    <a:pt x="203976" y="443305"/>
                    <a:pt x="193097" y="443305"/>
                  </a:cubicBezTo>
                  <a:cubicBezTo>
                    <a:pt x="184938" y="443305"/>
                    <a:pt x="176779" y="443305"/>
                    <a:pt x="168620" y="443305"/>
                  </a:cubicBezTo>
                  <a:cubicBezTo>
                    <a:pt x="165900" y="443305"/>
                    <a:pt x="155021" y="440585"/>
                    <a:pt x="146862" y="440585"/>
                  </a:cubicBezTo>
                  <a:cubicBezTo>
                    <a:pt x="138703" y="440585"/>
                    <a:pt x="138703" y="448744"/>
                    <a:pt x="138703" y="454184"/>
                  </a:cubicBezTo>
                  <a:cubicBezTo>
                    <a:pt x="138703" y="465062"/>
                    <a:pt x="135983" y="475941"/>
                    <a:pt x="133263" y="486820"/>
                  </a:cubicBezTo>
                  <a:cubicBezTo>
                    <a:pt x="130544" y="505857"/>
                    <a:pt x="125105" y="522175"/>
                    <a:pt x="122385" y="541213"/>
                  </a:cubicBezTo>
                  <a:cubicBezTo>
                    <a:pt x="119665" y="560250"/>
                    <a:pt x="111506" y="595606"/>
                    <a:pt x="106067" y="614643"/>
                  </a:cubicBezTo>
                  <a:cubicBezTo>
                    <a:pt x="114226" y="614643"/>
                    <a:pt x="125105" y="614643"/>
                    <a:pt x="135983" y="614643"/>
                  </a:cubicBezTo>
                  <a:cubicBezTo>
                    <a:pt x="149581" y="614643"/>
                    <a:pt x="171340" y="614643"/>
                    <a:pt x="171340" y="630961"/>
                  </a:cubicBezTo>
                  <a:cubicBezTo>
                    <a:pt x="171340" y="639120"/>
                    <a:pt x="168620" y="639120"/>
                    <a:pt x="165900" y="647279"/>
                  </a:cubicBezTo>
                  <a:cubicBezTo>
                    <a:pt x="163181" y="652718"/>
                    <a:pt x="155021" y="655438"/>
                    <a:pt x="149581" y="655438"/>
                  </a:cubicBezTo>
                  <a:cubicBezTo>
                    <a:pt x="141423" y="658158"/>
                    <a:pt x="135983" y="658158"/>
                    <a:pt x="127824" y="658158"/>
                  </a:cubicBezTo>
                  <a:cubicBezTo>
                    <a:pt x="122385" y="658158"/>
                    <a:pt x="116946" y="658158"/>
                    <a:pt x="106067" y="658158"/>
                  </a:cubicBezTo>
                  <a:cubicBezTo>
                    <a:pt x="92469" y="658158"/>
                    <a:pt x="78870" y="658158"/>
                    <a:pt x="62552" y="658158"/>
                  </a:cubicBezTo>
                  <a:cubicBezTo>
                    <a:pt x="54393" y="658158"/>
                    <a:pt x="46234" y="658158"/>
                    <a:pt x="40795" y="658158"/>
                  </a:cubicBezTo>
                  <a:cubicBezTo>
                    <a:pt x="32636" y="658158"/>
                    <a:pt x="21758" y="658158"/>
                    <a:pt x="16318" y="652718"/>
                  </a:cubicBezTo>
                  <a:cubicBezTo>
                    <a:pt x="8159" y="649999"/>
                    <a:pt x="0" y="641840"/>
                    <a:pt x="0" y="636401"/>
                  </a:cubicBezTo>
                  <a:cubicBezTo>
                    <a:pt x="0" y="633681"/>
                    <a:pt x="0" y="630961"/>
                    <a:pt x="2720" y="628241"/>
                  </a:cubicBezTo>
                  <a:cubicBezTo>
                    <a:pt x="8159" y="625522"/>
                    <a:pt x="16318" y="622802"/>
                    <a:pt x="24477" y="620082"/>
                  </a:cubicBezTo>
                  <a:cubicBezTo>
                    <a:pt x="38075" y="617363"/>
                    <a:pt x="48954" y="617363"/>
                    <a:pt x="62552" y="617363"/>
                  </a:cubicBezTo>
                  <a:cubicBezTo>
                    <a:pt x="62552" y="617363"/>
                    <a:pt x="62552" y="614643"/>
                    <a:pt x="62552" y="614643"/>
                  </a:cubicBezTo>
                  <a:cubicBezTo>
                    <a:pt x="62552" y="603765"/>
                    <a:pt x="65272" y="590166"/>
                    <a:pt x="65272" y="587447"/>
                  </a:cubicBezTo>
                  <a:cubicBezTo>
                    <a:pt x="67992" y="565689"/>
                    <a:pt x="73431" y="543932"/>
                    <a:pt x="76151" y="522175"/>
                  </a:cubicBezTo>
                  <a:cubicBezTo>
                    <a:pt x="78870" y="505857"/>
                    <a:pt x="81590" y="486820"/>
                    <a:pt x="87029" y="470501"/>
                  </a:cubicBezTo>
                  <a:cubicBezTo>
                    <a:pt x="87029" y="465062"/>
                    <a:pt x="92469" y="451464"/>
                    <a:pt x="92469" y="446025"/>
                  </a:cubicBezTo>
                  <a:cubicBezTo>
                    <a:pt x="92469" y="437866"/>
                    <a:pt x="73431" y="437866"/>
                    <a:pt x="65272" y="432426"/>
                  </a:cubicBezTo>
                  <a:cubicBezTo>
                    <a:pt x="59833" y="429707"/>
                    <a:pt x="54393" y="426987"/>
                    <a:pt x="54393" y="421548"/>
                  </a:cubicBezTo>
                  <a:cubicBezTo>
                    <a:pt x="54393" y="413389"/>
                    <a:pt x="62552" y="410669"/>
                    <a:pt x="73431" y="407949"/>
                  </a:cubicBezTo>
                  <a:cubicBezTo>
                    <a:pt x="78870" y="407949"/>
                    <a:pt x="92469" y="405230"/>
                    <a:pt x="100628" y="399790"/>
                  </a:cubicBezTo>
                  <a:cubicBezTo>
                    <a:pt x="106067" y="394351"/>
                    <a:pt x="106067" y="378033"/>
                    <a:pt x="108787" y="369874"/>
                  </a:cubicBezTo>
                  <a:cubicBezTo>
                    <a:pt x="114226" y="348117"/>
                    <a:pt x="119665" y="326360"/>
                    <a:pt x="125105" y="307322"/>
                  </a:cubicBezTo>
                  <a:cubicBezTo>
                    <a:pt x="130544" y="285565"/>
                    <a:pt x="135983" y="263808"/>
                    <a:pt x="141423" y="242051"/>
                  </a:cubicBezTo>
                  <a:cubicBezTo>
                    <a:pt x="146862" y="220293"/>
                    <a:pt x="152301" y="198536"/>
                    <a:pt x="155021" y="179498"/>
                  </a:cubicBezTo>
                  <a:cubicBezTo>
                    <a:pt x="157740" y="160461"/>
                    <a:pt x="163181" y="138703"/>
                    <a:pt x="168620" y="119665"/>
                  </a:cubicBezTo>
                  <a:cubicBezTo>
                    <a:pt x="176779" y="100627"/>
                    <a:pt x="182218" y="76150"/>
                    <a:pt x="193097" y="57113"/>
                  </a:cubicBezTo>
                  <a:lnTo>
                    <a:pt x="201256" y="38075"/>
                  </a:lnTo>
                  <a:cubicBezTo>
                    <a:pt x="206695" y="29916"/>
                    <a:pt x="209415" y="19038"/>
                    <a:pt x="217574" y="13598"/>
                  </a:cubicBezTo>
                  <a:cubicBezTo>
                    <a:pt x="231172" y="2720"/>
                    <a:pt x="255649" y="0"/>
                    <a:pt x="274687" y="0"/>
                  </a:cubicBezTo>
                  <a:close/>
                </a:path>
              </a:pathLst>
            </a:custGeom>
            <a:grpFill/>
            <a:ln w="27168" cap="flat">
              <a:noFill/>
              <a:prstDash val="solid"/>
              <a:miter/>
            </a:ln>
          </p:spPr>
          <p:txBody>
            <a:bodyPr rtlCol="0" anchor="ctr"/>
            <a:lstStyle/>
            <a:p>
              <a:endParaRPr/>
            </a:p>
          </p:txBody>
        </p:sp>
        <p:sp>
          <p:nvSpPr>
            <p:cNvPr id="40" name="Freeform: Shape 39">
              <a:extLst>
                <a:ext uri="{FF2B5EF4-FFF2-40B4-BE49-F238E27FC236}">
                  <a16:creationId xmlns:a16="http://schemas.microsoft.com/office/drawing/2014/main" id="{3A3220ED-525E-42D0-945D-DABC984A9613}"/>
                </a:ext>
              </a:extLst>
            </p:cNvPr>
            <p:cNvSpPr/>
            <p:nvPr/>
          </p:nvSpPr>
          <p:spPr>
            <a:xfrm>
              <a:off x="3443268" y="4186718"/>
              <a:ext cx="435145" cy="761503"/>
            </a:xfrm>
            <a:custGeom>
              <a:avLst/>
              <a:gdLst>
                <a:gd name="connsiteX0" fmla="*/ 400855 w 435145"/>
                <a:gd name="connsiteY0" fmla="*/ 678260 h 761503"/>
                <a:gd name="connsiteX1" fmla="*/ 384537 w 435145"/>
                <a:gd name="connsiteY1" fmla="*/ 719054 h 761503"/>
                <a:gd name="connsiteX2" fmla="*/ 368219 w 435145"/>
                <a:gd name="connsiteY2" fmla="*/ 713615 h 761503"/>
                <a:gd name="connsiteX3" fmla="*/ 360060 w 435145"/>
                <a:gd name="connsiteY3" fmla="*/ 697297 h 761503"/>
                <a:gd name="connsiteX4" fmla="*/ 360060 w 435145"/>
                <a:gd name="connsiteY4" fmla="*/ 651063 h 761503"/>
                <a:gd name="connsiteX5" fmla="*/ 332864 w 435145"/>
                <a:gd name="connsiteY5" fmla="*/ 686418 h 761503"/>
                <a:gd name="connsiteX6" fmla="*/ 251274 w 435145"/>
                <a:gd name="connsiteY6" fmla="*/ 721774 h 761503"/>
                <a:gd name="connsiteX7" fmla="*/ 229517 w 435145"/>
                <a:gd name="connsiteY7" fmla="*/ 719054 h 761503"/>
                <a:gd name="connsiteX8" fmla="*/ 158806 w 435145"/>
                <a:gd name="connsiteY8" fmla="*/ 694578 h 761503"/>
                <a:gd name="connsiteX9" fmla="*/ 112571 w 435145"/>
                <a:gd name="connsiteY9" fmla="*/ 659222 h 761503"/>
                <a:gd name="connsiteX10" fmla="*/ 79936 w 435145"/>
                <a:gd name="connsiteY10" fmla="*/ 607548 h 761503"/>
                <a:gd name="connsiteX11" fmla="*/ 63618 w 435145"/>
                <a:gd name="connsiteY11" fmla="*/ 542277 h 761503"/>
                <a:gd name="connsiteX12" fmla="*/ 58178 w 435145"/>
                <a:gd name="connsiteY12" fmla="*/ 471566 h 761503"/>
                <a:gd name="connsiteX13" fmla="*/ 60898 w 435145"/>
                <a:gd name="connsiteY13" fmla="*/ 400855 h 761503"/>
                <a:gd name="connsiteX14" fmla="*/ 66337 w 435145"/>
                <a:gd name="connsiteY14" fmla="*/ 335583 h 761503"/>
                <a:gd name="connsiteX15" fmla="*/ 85375 w 435145"/>
                <a:gd name="connsiteY15" fmla="*/ 267592 h 761503"/>
                <a:gd name="connsiteX16" fmla="*/ 109852 w 435145"/>
                <a:gd name="connsiteY16" fmla="*/ 199600 h 761503"/>
                <a:gd name="connsiteX17" fmla="*/ 145207 w 435145"/>
                <a:gd name="connsiteY17" fmla="*/ 145207 h 761503"/>
                <a:gd name="connsiteX18" fmla="*/ 188722 w 435145"/>
                <a:gd name="connsiteY18" fmla="*/ 96253 h 761503"/>
                <a:gd name="connsiteX19" fmla="*/ 243115 w 435145"/>
                <a:gd name="connsiteY19" fmla="*/ 71776 h 761503"/>
                <a:gd name="connsiteX20" fmla="*/ 286630 w 435145"/>
                <a:gd name="connsiteY20" fmla="*/ 63617 h 761503"/>
                <a:gd name="connsiteX21" fmla="*/ 305667 w 435145"/>
                <a:gd name="connsiteY21" fmla="*/ 66337 h 761503"/>
                <a:gd name="connsiteX22" fmla="*/ 324705 w 435145"/>
                <a:gd name="connsiteY22" fmla="*/ 79936 h 761503"/>
                <a:gd name="connsiteX23" fmla="*/ 341023 w 435145"/>
                <a:gd name="connsiteY23" fmla="*/ 101693 h 761503"/>
                <a:gd name="connsiteX24" fmla="*/ 354621 w 435145"/>
                <a:gd name="connsiteY24" fmla="*/ 123450 h 761503"/>
                <a:gd name="connsiteX25" fmla="*/ 354621 w 435145"/>
                <a:gd name="connsiteY25" fmla="*/ 98973 h 761503"/>
                <a:gd name="connsiteX26" fmla="*/ 360060 w 435145"/>
                <a:gd name="connsiteY26" fmla="*/ 74496 h 761503"/>
                <a:gd name="connsiteX27" fmla="*/ 365500 w 435145"/>
                <a:gd name="connsiteY27" fmla="*/ 63617 h 761503"/>
                <a:gd name="connsiteX28" fmla="*/ 373659 w 435145"/>
                <a:gd name="connsiteY28" fmla="*/ 58178 h 761503"/>
                <a:gd name="connsiteX29" fmla="*/ 381818 w 435145"/>
                <a:gd name="connsiteY29" fmla="*/ 63617 h 761503"/>
                <a:gd name="connsiteX30" fmla="*/ 389977 w 435145"/>
                <a:gd name="connsiteY30" fmla="*/ 82655 h 761503"/>
                <a:gd name="connsiteX31" fmla="*/ 392696 w 435145"/>
                <a:gd name="connsiteY31" fmla="*/ 126170 h 761503"/>
                <a:gd name="connsiteX32" fmla="*/ 395416 w 435145"/>
                <a:gd name="connsiteY32" fmla="*/ 186002 h 761503"/>
                <a:gd name="connsiteX33" fmla="*/ 398136 w 435145"/>
                <a:gd name="connsiteY33" fmla="*/ 237675 h 761503"/>
                <a:gd name="connsiteX34" fmla="*/ 398136 w 435145"/>
                <a:gd name="connsiteY34" fmla="*/ 243115 h 761503"/>
                <a:gd name="connsiteX35" fmla="*/ 395416 w 435145"/>
                <a:gd name="connsiteY35" fmla="*/ 256713 h 761503"/>
                <a:gd name="connsiteX36" fmla="*/ 379098 w 435145"/>
                <a:gd name="connsiteY36" fmla="*/ 278470 h 761503"/>
                <a:gd name="connsiteX37" fmla="*/ 362780 w 435145"/>
                <a:gd name="connsiteY37" fmla="*/ 273031 h 761503"/>
                <a:gd name="connsiteX38" fmla="*/ 354621 w 435145"/>
                <a:gd name="connsiteY38" fmla="*/ 256713 h 761503"/>
                <a:gd name="connsiteX39" fmla="*/ 354621 w 435145"/>
                <a:gd name="connsiteY39" fmla="*/ 213198 h 761503"/>
                <a:gd name="connsiteX40" fmla="*/ 354621 w 435145"/>
                <a:gd name="connsiteY40" fmla="*/ 205040 h 761503"/>
                <a:gd name="connsiteX41" fmla="*/ 338303 w 435145"/>
                <a:gd name="connsiteY41" fmla="*/ 147927 h 761503"/>
                <a:gd name="connsiteX42" fmla="*/ 292069 w 435145"/>
                <a:gd name="connsiteY42" fmla="*/ 107132 h 761503"/>
                <a:gd name="connsiteX43" fmla="*/ 262153 w 435145"/>
                <a:gd name="connsiteY43" fmla="*/ 120730 h 761503"/>
                <a:gd name="connsiteX44" fmla="*/ 251274 w 435145"/>
                <a:gd name="connsiteY44" fmla="*/ 131609 h 761503"/>
                <a:gd name="connsiteX45" fmla="*/ 240395 w 435145"/>
                <a:gd name="connsiteY45" fmla="*/ 139768 h 761503"/>
                <a:gd name="connsiteX46" fmla="*/ 237676 w 435145"/>
                <a:gd name="connsiteY46" fmla="*/ 164245 h 761503"/>
                <a:gd name="connsiteX47" fmla="*/ 226797 w 435145"/>
                <a:gd name="connsiteY47" fmla="*/ 196881 h 761503"/>
                <a:gd name="connsiteX48" fmla="*/ 213199 w 435145"/>
                <a:gd name="connsiteY48" fmla="*/ 259433 h 761503"/>
                <a:gd name="connsiteX49" fmla="*/ 207759 w 435145"/>
                <a:gd name="connsiteY49" fmla="*/ 324704 h 761503"/>
                <a:gd name="connsiteX50" fmla="*/ 207759 w 435145"/>
                <a:gd name="connsiteY50" fmla="*/ 335583 h 761503"/>
                <a:gd name="connsiteX51" fmla="*/ 205040 w 435145"/>
                <a:gd name="connsiteY51" fmla="*/ 349181 h 761503"/>
                <a:gd name="connsiteX52" fmla="*/ 207759 w 435145"/>
                <a:gd name="connsiteY52" fmla="*/ 368219 h 761503"/>
                <a:gd name="connsiteX53" fmla="*/ 207759 w 435145"/>
                <a:gd name="connsiteY53" fmla="*/ 376378 h 761503"/>
                <a:gd name="connsiteX54" fmla="*/ 205040 w 435145"/>
                <a:gd name="connsiteY54" fmla="*/ 387256 h 761503"/>
                <a:gd name="connsiteX55" fmla="*/ 205040 w 435145"/>
                <a:gd name="connsiteY55" fmla="*/ 395415 h 761503"/>
                <a:gd name="connsiteX56" fmla="*/ 205040 w 435145"/>
                <a:gd name="connsiteY56" fmla="*/ 406294 h 761503"/>
                <a:gd name="connsiteX57" fmla="*/ 205040 w 435145"/>
                <a:gd name="connsiteY57" fmla="*/ 425332 h 761503"/>
                <a:gd name="connsiteX58" fmla="*/ 213199 w 435145"/>
                <a:gd name="connsiteY58" fmla="*/ 493323 h 761503"/>
                <a:gd name="connsiteX59" fmla="*/ 221358 w 435145"/>
                <a:gd name="connsiteY59" fmla="*/ 561314 h 761503"/>
                <a:gd name="connsiteX60" fmla="*/ 226797 w 435145"/>
                <a:gd name="connsiteY60" fmla="*/ 591231 h 761503"/>
                <a:gd name="connsiteX61" fmla="*/ 240395 w 435145"/>
                <a:gd name="connsiteY61" fmla="*/ 618427 h 761503"/>
                <a:gd name="connsiteX62" fmla="*/ 283910 w 435145"/>
                <a:gd name="connsiteY62" fmla="*/ 651063 h 761503"/>
                <a:gd name="connsiteX63" fmla="*/ 338303 w 435145"/>
                <a:gd name="connsiteY63" fmla="*/ 612988 h 761503"/>
                <a:gd name="connsiteX64" fmla="*/ 354621 w 435145"/>
                <a:gd name="connsiteY64" fmla="*/ 577632 h 761503"/>
                <a:gd name="connsiteX65" fmla="*/ 357341 w 435145"/>
                <a:gd name="connsiteY65" fmla="*/ 509641 h 761503"/>
                <a:gd name="connsiteX66" fmla="*/ 362780 w 435145"/>
                <a:gd name="connsiteY66" fmla="*/ 485164 h 761503"/>
                <a:gd name="connsiteX67" fmla="*/ 368219 w 435145"/>
                <a:gd name="connsiteY67" fmla="*/ 474286 h 761503"/>
                <a:gd name="connsiteX68" fmla="*/ 376378 w 435145"/>
                <a:gd name="connsiteY68" fmla="*/ 468846 h 761503"/>
                <a:gd name="connsiteX69" fmla="*/ 384537 w 435145"/>
                <a:gd name="connsiteY69" fmla="*/ 474286 h 761503"/>
                <a:gd name="connsiteX70" fmla="*/ 392696 w 435145"/>
                <a:gd name="connsiteY70" fmla="*/ 493323 h 761503"/>
                <a:gd name="connsiteX71" fmla="*/ 395416 w 435145"/>
                <a:gd name="connsiteY71" fmla="*/ 558595 h 761503"/>
                <a:gd name="connsiteX72" fmla="*/ 398136 w 435145"/>
                <a:gd name="connsiteY72" fmla="*/ 618427 h 761503"/>
                <a:gd name="connsiteX73" fmla="*/ 400855 w 435145"/>
                <a:gd name="connsiteY73" fmla="*/ 678260 h 76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435145" h="761503">
                  <a:moveTo>
                    <a:pt x="400855" y="678260"/>
                  </a:moveTo>
                  <a:cubicBezTo>
                    <a:pt x="400855" y="689138"/>
                    <a:pt x="400855" y="719054"/>
                    <a:pt x="384537" y="719054"/>
                  </a:cubicBezTo>
                  <a:cubicBezTo>
                    <a:pt x="376378" y="719054"/>
                    <a:pt x="373659" y="716335"/>
                    <a:pt x="368219" y="713615"/>
                  </a:cubicBezTo>
                  <a:cubicBezTo>
                    <a:pt x="362780" y="710895"/>
                    <a:pt x="360060" y="702736"/>
                    <a:pt x="360060" y="697297"/>
                  </a:cubicBezTo>
                  <a:cubicBezTo>
                    <a:pt x="357341" y="680979"/>
                    <a:pt x="357341" y="664661"/>
                    <a:pt x="360060" y="651063"/>
                  </a:cubicBezTo>
                  <a:cubicBezTo>
                    <a:pt x="354621" y="659222"/>
                    <a:pt x="341023" y="678260"/>
                    <a:pt x="332864" y="686418"/>
                  </a:cubicBezTo>
                  <a:cubicBezTo>
                    <a:pt x="311107" y="708176"/>
                    <a:pt x="283910" y="721774"/>
                    <a:pt x="251274" y="721774"/>
                  </a:cubicBezTo>
                  <a:cubicBezTo>
                    <a:pt x="243115" y="721774"/>
                    <a:pt x="237676" y="721774"/>
                    <a:pt x="229517" y="719054"/>
                  </a:cubicBezTo>
                  <a:cubicBezTo>
                    <a:pt x="207759" y="716335"/>
                    <a:pt x="183283" y="708176"/>
                    <a:pt x="158806" y="694578"/>
                  </a:cubicBezTo>
                  <a:cubicBezTo>
                    <a:pt x="142488" y="686418"/>
                    <a:pt x="126170" y="672820"/>
                    <a:pt x="112571" y="659222"/>
                  </a:cubicBezTo>
                  <a:cubicBezTo>
                    <a:pt x="98973" y="642904"/>
                    <a:pt x="88095" y="626586"/>
                    <a:pt x="79936" y="607548"/>
                  </a:cubicBezTo>
                  <a:cubicBezTo>
                    <a:pt x="71777" y="585791"/>
                    <a:pt x="66337" y="566754"/>
                    <a:pt x="63618" y="542277"/>
                  </a:cubicBezTo>
                  <a:cubicBezTo>
                    <a:pt x="60898" y="517800"/>
                    <a:pt x="58178" y="493323"/>
                    <a:pt x="58178" y="471566"/>
                  </a:cubicBezTo>
                  <a:cubicBezTo>
                    <a:pt x="58178" y="447089"/>
                    <a:pt x="58178" y="425332"/>
                    <a:pt x="60898" y="400855"/>
                  </a:cubicBezTo>
                  <a:cubicBezTo>
                    <a:pt x="63618" y="379098"/>
                    <a:pt x="60898" y="357340"/>
                    <a:pt x="66337" y="335583"/>
                  </a:cubicBezTo>
                  <a:cubicBezTo>
                    <a:pt x="69057" y="313826"/>
                    <a:pt x="77216" y="289349"/>
                    <a:pt x="85375" y="267592"/>
                  </a:cubicBezTo>
                  <a:cubicBezTo>
                    <a:pt x="93534" y="243115"/>
                    <a:pt x="98973" y="221357"/>
                    <a:pt x="109852" y="199600"/>
                  </a:cubicBezTo>
                  <a:cubicBezTo>
                    <a:pt x="118011" y="177843"/>
                    <a:pt x="131609" y="161525"/>
                    <a:pt x="145207" y="145207"/>
                  </a:cubicBezTo>
                  <a:cubicBezTo>
                    <a:pt x="158806" y="128889"/>
                    <a:pt x="172404" y="109852"/>
                    <a:pt x="188722" y="96253"/>
                  </a:cubicBezTo>
                  <a:cubicBezTo>
                    <a:pt x="205040" y="82655"/>
                    <a:pt x="224077" y="77216"/>
                    <a:pt x="243115" y="71776"/>
                  </a:cubicBezTo>
                  <a:cubicBezTo>
                    <a:pt x="256713" y="69057"/>
                    <a:pt x="273031" y="63617"/>
                    <a:pt x="286630" y="63617"/>
                  </a:cubicBezTo>
                  <a:cubicBezTo>
                    <a:pt x="292069" y="63617"/>
                    <a:pt x="297508" y="63617"/>
                    <a:pt x="305667" y="66337"/>
                  </a:cubicBezTo>
                  <a:cubicBezTo>
                    <a:pt x="313826" y="69057"/>
                    <a:pt x="319266" y="74496"/>
                    <a:pt x="324705" y="79936"/>
                  </a:cubicBezTo>
                  <a:cubicBezTo>
                    <a:pt x="332864" y="85375"/>
                    <a:pt x="332864" y="93534"/>
                    <a:pt x="341023" y="101693"/>
                  </a:cubicBezTo>
                  <a:cubicBezTo>
                    <a:pt x="346462" y="107132"/>
                    <a:pt x="349182" y="118011"/>
                    <a:pt x="354621" y="123450"/>
                  </a:cubicBezTo>
                  <a:cubicBezTo>
                    <a:pt x="354621" y="115291"/>
                    <a:pt x="354621" y="101693"/>
                    <a:pt x="354621" y="98973"/>
                  </a:cubicBezTo>
                  <a:cubicBezTo>
                    <a:pt x="354621" y="90814"/>
                    <a:pt x="354621" y="79936"/>
                    <a:pt x="360060" y="74496"/>
                  </a:cubicBezTo>
                  <a:cubicBezTo>
                    <a:pt x="362780" y="71776"/>
                    <a:pt x="362780" y="69057"/>
                    <a:pt x="365500" y="63617"/>
                  </a:cubicBezTo>
                  <a:cubicBezTo>
                    <a:pt x="368219" y="60898"/>
                    <a:pt x="370939" y="58178"/>
                    <a:pt x="373659" y="58178"/>
                  </a:cubicBezTo>
                  <a:cubicBezTo>
                    <a:pt x="376378" y="58178"/>
                    <a:pt x="379098" y="60898"/>
                    <a:pt x="381818" y="63617"/>
                  </a:cubicBezTo>
                  <a:cubicBezTo>
                    <a:pt x="384537" y="69057"/>
                    <a:pt x="387257" y="77216"/>
                    <a:pt x="389977" y="82655"/>
                  </a:cubicBezTo>
                  <a:cubicBezTo>
                    <a:pt x="389977" y="90814"/>
                    <a:pt x="392696" y="107132"/>
                    <a:pt x="392696" y="126170"/>
                  </a:cubicBezTo>
                  <a:cubicBezTo>
                    <a:pt x="392696" y="150647"/>
                    <a:pt x="392696" y="177843"/>
                    <a:pt x="395416" y="186002"/>
                  </a:cubicBezTo>
                  <a:cubicBezTo>
                    <a:pt x="398136" y="205040"/>
                    <a:pt x="398136" y="215918"/>
                    <a:pt x="398136" y="237675"/>
                  </a:cubicBezTo>
                  <a:cubicBezTo>
                    <a:pt x="398136" y="240395"/>
                    <a:pt x="398136" y="243115"/>
                    <a:pt x="398136" y="243115"/>
                  </a:cubicBezTo>
                  <a:cubicBezTo>
                    <a:pt x="398136" y="248554"/>
                    <a:pt x="398136" y="251274"/>
                    <a:pt x="395416" y="256713"/>
                  </a:cubicBezTo>
                  <a:cubicBezTo>
                    <a:pt x="392696" y="267592"/>
                    <a:pt x="389977" y="278470"/>
                    <a:pt x="379098" y="278470"/>
                  </a:cubicBezTo>
                  <a:cubicBezTo>
                    <a:pt x="370939" y="278470"/>
                    <a:pt x="368219" y="275751"/>
                    <a:pt x="362780" y="273031"/>
                  </a:cubicBezTo>
                  <a:cubicBezTo>
                    <a:pt x="357341" y="270311"/>
                    <a:pt x="354621" y="262152"/>
                    <a:pt x="354621" y="256713"/>
                  </a:cubicBezTo>
                  <a:cubicBezTo>
                    <a:pt x="349182" y="237675"/>
                    <a:pt x="354621" y="232236"/>
                    <a:pt x="354621" y="213198"/>
                  </a:cubicBezTo>
                  <a:cubicBezTo>
                    <a:pt x="354621" y="210479"/>
                    <a:pt x="354621" y="207759"/>
                    <a:pt x="354621" y="205040"/>
                  </a:cubicBezTo>
                  <a:cubicBezTo>
                    <a:pt x="349182" y="186002"/>
                    <a:pt x="343742" y="169684"/>
                    <a:pt x="338303" y="147927"/>
                  </a:cubicBezTo>
                  <a:cubicBezTo>
                    <a:pt x="332864" y="131609"/>
                    <a:pt x="311107" y="107132"/>
                    <a:pt x="292069" y="107132"/>
                  </a:cubicBezTo>
                  <a:cubicBezTo>
                    <a:pt x="281190" y="107132"/>
                    <a:pt x="270312" y="115291"/>
                    <a:pt x="262153" y="120730"/>
                  </a:cubicBezTo>
                  <a:cubicBezTo>
                    <a:pt x="259433" y="123450"/>
                    <a:pt x="256713" y="126170"/>
                    <a:pt x="251274" y="131609"/>
                  </a:cubicBezTo>
                  <a:cubicBezTo>
                    <a:pt x="248554" y="134329"/>
                    <a:pt x="243115" y="137048"/>
                    <a:pt x="240395" y="139768"/>
                  </a:cubicBezTo>
                  <a:cubicBezTo>
                    <a:pt x="237676" y="145207"/>
                    <a:pt x="240395" y="156086"/>
                    <a:pt x="237676" y="164245"/>
                  </a:cubicBezTo>
                  <a:cubicBezTo>
                    <a:pt x="232236" y="175123"/>
                    <a:pt x="229517" y="186002"/>
                    <a:pt x="226797" y="196881"/>
                  </a:cubicBezTo>
                  <a:cubicBezTo>
                    <a:pt x="221358" y="218638"/>
                    <a:pt x="218638" y="237675"/>
                    <a:pt x="213199" y="259433"/>
                  </a:cubicBezTo>
                  <a:cubicBezTo>
                    <a:pt x="210479" y="281190"/>
                    <a:pt x="207759" y="302947"/>
                    <a:pt x="207759" y="324704"/>
                  </a:cubicBezTo>
                  <a:cubicBezTo>
                    <a:pt x="207759" y="327424"/>
                    <a:pt x="207759" y="332863"/>
                    <a:pt x="207759" y="335583"/>
                  </a:cubicBezTo>
                  <a:cubicBezTo>
                    <a:pt x="207759" y="341022"/>
                    <a:pt x="205040" y="343742"/>
                    <a:pt x="205040" y="349181"/>
                  </a:cubicBezTo>
                  <a:cubicBezTo>
                    <a:pt x="205040" y="354621"/>
                    <a:pt x="207759" y="362779"/>
                    <a:pt x="207759" y="368219"/>
                  </a:cubicBezTo>
                  <a:cubicBezTo>
                    <a:pt x="207759" y="370939"/>
                    <a:pt x="207759" y="373658"/>
                    <a:pt x="207759" y="376378"/>
                  </a:cubicBezTo>
                  <a:cubicBezTo>
                    <a:pt x="205040" y="381817"/>
                    <a:pt x="205040" y="384537"/>
                    <a:pt x="205040" y="387256"/>
                  </a:cubicBezTo>
                  <a:cubicBezTo>
                    <a:pt x="205040" y="389976"/>
                    <a:pt x="205040" y="392696"/>
                    <a:pt x="205040" y="395415"/>
                  </a:cubicBezTo>
                  <a:cubicBezTo>
                    <a:pt x="205040" y="398135"/>
                    <a:pt x="205040" y="403574"/>
                    <a:pt x="205040" y="406294"/>
                  </a:cubicBezTo>
                  <a:cubicBezTo>
                    <a:pt x="205040" y="411733"/>
                    <a:pt x="205040" y="417173"/>
                    <a:pt x="205040" y="425332"/>
                  </a:cubicBezTo>
                  <a:cubicBezTo>
                    <a:pt x="205040" y="449809"/>
                    <a:pt x="213199" y="471566"/>
                    <a:pt x="213199" y="493323"/>
                  </a:cubicBezTo>
                  <a:cubicBezTo>
                    <a:pt x="213199" y="517800"/>
                    <a:pt x="215919" y="539557"/>
                    <a:pt x="221358" y="561314"/>
                  </a:cubicBezTo>
                  <a:cubicBezTo>
                    <a:pt x="224077" y="572193"/>
                    <a:pt x="224077" y="580352"/>
                    <a:pt x="226797" y="591231"/>
                  </a:cubicBezTo>
                  <a:cubicBezTo>
                    <a:pt x="229517" y="599390"/>
                    <a:pt x="237676" y="607548"/>
                    <a:pt x="240395" y="618427"/>
                  </a:cubicBezTo>
                  <a:cubicBezTo>
                    <a:pt x="248554" y="637465"/>
                    <a:pt x="262153" y="651063"/>
                    <a:pt x="283910" y="651063"/>
                  </a:cubicBezTo>
                  <a:cubicBezTo>
                    <a:pt x="302948" y="651063"/>
                    <a:pt x="330144" y="629306"/>
                    <a:pt x="338303" y="612988"/>
                  </a:cubicBezTo>
                  <a:cubicBezTo>
                    <a:pt x="346462" y="599390"/>
                    <a:pt x="351901" y="591231"/>
                    <a:pt x="354621" y="577632"/>
                  </a:cubicBezTo>
                  <a:cubicBezTo>
                    <a:pt x="354621" y="550436"/>
                    <a:pt x="354621" y="517800"/>
                    <a:pt x="357341" y="509641"/>
                  </a:cubicBezTo>
                  <a:cubicBezTo>
                    <a:pt x="357341" y="501482"/>
                    <a:pt x="357341" y="490603"/>
                    <a:pt x="362780" y="485164"/>
                  </a:cubicBezTo>
                  <a:cubicBezTo>
                    <a:pt x="365500" y="482444"/>
                    <a:pt x="365500" y="479725"/>
                    <a:pt x="368219" y="474286"/>
                  </a:cubicBezTo>
                  <a:cubicBezTo>
                    <a:pt x="370939" y="471566"/>
                    <a:pt x="373659" y="468846"/>
                    <a:pt x="376378" y="468846"/>
                  </a:cubicBezTo>
                  <a:cubicBezTo>
                    <a:pt x="379098" y="468846"/>
                    <a:pt x="381818" y="471566"/>
                    <a:pt x="384537" y="474286"/>
                  </a:cubicBezTo>
                  <a:cubicBezTo>
                    <a:pt x="387257" y="479725"/>
                    <a:pt x="389977" y="487884"/>
                    <a:pt x="392696" y="493323"/>
                  </a:cubicBezTo>
                  <a:cubicBezTo>
                    <a:pt x="392696" y="501482"/>
                    <a:pt x="395416" y="539557"/>
                    <a:pt x="395416" y="558595"/>
                  </a:cubicBezTo>
                  <a:cubicBezTo>
                    <a:pt x="395416" y="583072"/>
                    <a:pt x="395416" y="610268"/>
                    <a:pt x="398136" y="618427"/>
                  </a:cubicBezTo>
                  <a:cubicBezTo>
                    <a:pt x="398136" y="648343"/>
                    <a:pt x="400855" y="659222"/>
                    <a:pt x="400855" y="678260"/>
                  </a:cubicBezTo>
                </a:path>
              </a:pathLst>
            </a:custGeom>
            <a:grpFill/>
            <a:ln w="27168" cap="flat">
              <a:noFill/>
              <a:prstDash val="solid"/>
              <a:miter/>
            </a:ln>
          </p:spPr>
          <p:txBody>
            <a:bodyPr rtlCol="0" anchor="ctr"/>
            <a:lstStyle/>
            <a:p>
              <a:endParaRPr/>
            </a:p>
          </p:txBody>
        </p:sp>
        <p:sp>
          <p:nvSpPr>
            <p:cNvPr id="41" name="Freeform: Shape 40">
              <a:extLst>
                <a:ext uri="{FF2B5EF4-FFF2-40B4-BE49-F238E27FC236}">
                  <a16:creationId xmlns:a16="http://schemas.microsoft.com/office/drawing/2014/main" id="{FF9C0273-E1F4-49D7-992B-B560253BF396}"/>
                </a:ext>
              </a:extLst>
            </p:cNvPr>
            <p:cNvSpPr/>
            <p:nvPr/>
          </p:nvSpPr>
          <p:spPr>
            <a:xfrm>
              <a:off x="3829459" y="4200317"/>
              <a:ext cx="598325" cy="761503"/>
            </a:xfrm>
            <a:custGeom>
              <a:avLst/>
              <a:gdLst>
                <a:gd name="connsiteX0" fmla="*/ 360060 w 598324"/>
                <a:gd name="connsiteY0" fmla="*/ 332863 h 761503"/>
                <a:gd name="connsiteX1" fmla="*/ 341023 w 598324"/>
                <a:gd name="connsiteY1" fmla="*/ 370939 h 761503"/>
                <a:gd name="connsiteX2" fmla="*/ 376378 w 598324"/>
                <a:gd name="connsiteY2" fmla="*/ 389976 h 761503"/>
                <a:gd name="connsiteX3" fmla="*/ 425332 w 598324"/>
                <a:gd name="connsiteY3" fmla="*/ 433491 h 761503"/>
                <a:gd name="connsiteX4" fmla="*/ 438930 w 598324"/>
                <a:gd name="connsiteY4" fmla="*/ 463407 h 761503"/>
                <a:gd name="connsiteX5" fmla="*/ 449809 w 598324"/>
                <a:gd name="connsiteY5" fmla="*/ 498762 h 761503"/>
                <a:gd name="connsiteX6" fmla="*/ 457968 w 598324"/>
                <a:gd name="connsiteY6" fmla="*/ 528679 h 761503"/>
                <a:gd name="connsiteX7" fmla="*/ 466127 w 598324"/>
                <a:gd name="connsiteY7" fmla="*/ 564034 h 761503"/>
                <a:gd name="connsiteX8" fmla="*/ 471566 w 598324"/>
                <a:gd name="connsiteY8" fmla="*/ 593950 h 761503"/>
                <a:gd name="connsiteX9" fmla="*/ 479725 w 598324"/>
                <a:gd name="connsiteY9" fmla="*/ 607548 h 761503"/>
                <a:gd name="connsiteX10" fmla="*/ 487884 w 598324"/>
                <a:gd name="connsiteY10" fmla="*/ 623867 h 761503"/>
                <a:gd name="connsiteX11" fmla="*/ 501482 w 598324"/>
                <a:gd name="connsiteY11" fmla="*/ 651063 h 761503"/>
                <a:gd name="connsiteX12" fmla="*/ 523240 w 598324"/>
                <a:gd name="connsiteY12" fmla="*/ 670101 h 761503"/>
                <a:gd name="connsiteX13" fmla="*/ 534119 w 598324"/>
                <a:gd name="connsiteY13" fmla="*/ 686418 h 761503"/>
                <a:gd name="connsiteX14" fmla="*/ 531399 w 598324"/>
                <a:gd name="connsiteY14" fmla="*/ 694578 h 761503"/>
                <a:gd name="connsiteX15" fmla="*/ 498763 w 598324"/>
                <a:gd name="connsiteY15" fmla="*/ 708176 h 761503"/>
                <a:gd name="connsiteX16" fmla="*/ 449809 w 598324"/>
                <a:gd name="connsiteY16" fmla="*/ 700017 h 761503"/>
                <a:gd name="connsiteX17" fmla="*/ 400855 w 598324"/>
                <a:gd name="connsiteY17" fmla="*/ 667381 h 761503"/>
                <a:gd name="connsiteX18" fmla="*/ 381817 w 598324"/>
                <a:gd name="connsiteY18" fmla="*/ 642904 h 761503"/>
                <a:gd name="connsiteX19" fmla="*/ 368219 w 598324"/>
                <a:gd name="connsiteY19" fmla="*/ 610268 h 761503"/>
                <a:gd name="connsiteX20" fmla="*/ 349182 w 598324"/>
                <a:gd name="connsiteY20" fmla="*/ 550436 h 761503"/>
                <a:gd name="connsiteX21" fmla="*/ 338303 w 598324"/>
                <a:gd name="connsiteY21" fmla="*/ 504202 h 761503"/>
                <a:gd name="connsiteX22" fmla="*/ 330144 w 598324"/>
                <a:gd name="connsiteY22" fmla="*/ 477005 h 761503"/>
                <a:gd name="connsiteX23" fmla="*/ 321985 w 598324"/>
                <a:gd name="connsiteY23" fmla="*/ 455248 h 761503"/>
                <a:gd name="connsiteX24" fmla="*/ 305667 w 598324"/>
                <a:gd name="connsiteY24" fmla="*/ 436210 h 761503"/>
                <a:gd name="connsiteX25" fmla="*/ 294788 w 598324"/>
                <a:gd name="connsiteY25" fmla="*/ 441650 h 761503"/>
                <a:gd name="connsiteX26" fmla="*/ 278471 w 598324"/>
                <a:gd name="connsiteY26" fmla="*/ 463407 h 761503"/>
                <a:gd name="connsiteX27" fmla="*/ 264872 w 598324"/>
                <a:gd name="connsiteY27" fmla="*/ 496043 h 761503"/>
                <a:gd name="connsiteX28" fmla="*/ 262153 w 598324"/>
                <a:gd name="connsiteY28" fmla="*/ 517800 h 761503"/>
                <a:gd name="connsiteX29" fmla="*/ 262153 w 598324"/>
                <a:gd name="connsiteY29" fmla="*/ 523239 h 761503"/>
                <a:gd name="connsiteX30" fmla="*/ 262153 w 598324"/>
                <a:gd name="connsiteY30" fmla="*/ 553155 h 761503"/>
                <a:gd name="connsiteX31" fmla="*/ 262153 w 598324"/>
                <a:gd name="connsiteY31" fmla="*/ 629306 h 761503"/>
                <a:gd name="connsiteX32" fmla="*/ 259433 w 598324"/>
                <a:gd name="connsiteY32" fmla="*/ 659222 h 761503"/>
                <a:gd name="connsiteX33" fmla="*/ 283910 w 598324"/>
                <a:gd name="connsiteY33" fmla="*/ 659222 h 761503"/>
                <a:gd name="connsiteX34" fmla="*/ 321985 w 598324"/>
                <a:gd name="connsiteY34" fmla="*/ 675540 h 761503"/>
                <a:gd name="connsiteX35" fmla="*/ 316546 w 598324"/>
                <a:gd name="connsiteY35" fmla="*/ 691858 h 761503"/>
                <a:gd name="connsiteX36" fmla="*/ 300228 w 598324"/>
                <a:gd name="connsiteY36" fmla="*/ 700017 h 761503"/>
                <a:gd name="connsiteX37" fmla="*/ 278471 w 598324"/>
                <a:gd name="connsiteY37" fmla="*/ 702736 h 761503"/>
                <a:gd name="connsiteX38" fmla="*/ 243115 w 598324"/>
                <a:gd name="connsiteY38" fmla="*/ 702736 h 761503"/>
                <a:gd name="connsiteX39" fmla="*/ 221358 w 598324"/>
                <a:gd name="connsiteY39" fmla="*/ 710895 h 761503"/>
                <a:gd name="connsiteX40" fmla="*/ 194161 w 598324"/>
                <a:gd name="connsiteY40" fmla="*/ 702736 h 761503"/>
                <a:gd name="connsiteX41" fmla="*/ 177843 w 598324"/>
                <a:gd name="connsiteY41" fmla="*/ 702736 h 761503"/>
                <a:gd name="connsiteX42" fmla="*/ 126170 w 598324"/>
                <a:gd name="connsiteY42" fmla="*/ 702736 h 761503"/>
                <a:gd name="connsiteX43" fmla="*/ 101693 w 598324"/>
                <a:gd name="connsiteY43" fmla="*/ 702736 h 761503"/>
                <a:gd name="connsiteX44" fmla="*/ 74496 w 598324"/>
                <a:gd name="connsiteY44" fmla="*/ 697297 h 761503"/>
                <a:gd name="connsiteX45" fmla="*/ 58178 w 598324"/>
                <a:gd name="connsiteY45" fmla="*/ 680979 h 761503"/>
                <a:gd name="connsiteX46" fmla="*/ 63617 w 598324"/>
                <a:gd name="connsiteY46" fmla="*/ 672820 h 761503"/>
                <a:gd name="connsiteX47" fmla="*/ 85375 w 598324"/>
                <a:gd name="connsiteY47" fmla="*/ 664661 h 761503"/>
                <a:gd name="connsiteX48" fmla="*/ 128889 w 598324"/>
                <a:gd name="connsiteY48" fmla="*/ 659222 h 761503"/>
                <a:gd name="connsiteX49" fmla="*/ 147927 w 598324"/>
                <a:gd name="connsiteY49" fmla="*/ 659222 h 761503"/>
                <a:gd name="connsiteX50" fmla="*/ 145207 w 598324"/>
                <a:gd name="connsiteY50" fmla="*/ 653783 h 761503"/>
                <a:gd name="connsiteX51" fmla="*/ 131609 w 598324"/>
                <a:gd name="connsiteY51" fmla="*/ 585791 h 761503"/>
                <a:gd name="connsiteX52" fmla="*/ 134329 w 598324"/>
                <a:gd name="connsiteY52" fmla="*/ 498762 h 761503"/>
                <a:gd name="connsiteX53" fmla="*/ 137048 w 598324"/>
                <a:gd name="connsiteY53" fmla="*/ 406294 h 761503"/>
                <a:gd name="connsiteX54" fmla="*/ 134329 w 598324"/>
                <a:gd name="connsiteY54" fmla="*/ 327424 h 761503"/>
                <a:gd name="connsiteX55" fmla="*/ 137048 w 598324"/>
                <a:gd name="connsiteY55" fmla="*/ 253993 h 761503"/>
                <a:gd name="connsiteX56" fmla="*/ 139768 w 598324"/>
                <a:gd name="connsiteY56" fmla="*/ 207759 h 761503"/>
                <a:gd name="connsiteX57" fmla="*/ 137048 w 598324"/>
                <a:gd name="connsiteY57" fmla="*/ 172404 h 761503"/>
                <a:gd name="connsiteX58" fmla="*/ 137048 w 598324"/>
                <a:gd name="connsiteY58" fmla="*/ 112571 h 761503"/>
                <a:gd name="connsiteX59" fmla="*/ 126170 w 598324"/>
                <a:gd name="connsiteY59" fmla="*/ 112571 h 761503"/>
                <a:gd name="connsiteX60" fmla="*/ 101693 w 598324"/>
                <a:gd name="connsiteY60" fmla="*/ 112571 h 761503"/>
                <a:gd name="connsiteX61" fmla="*/ 74496 w 598324"/>
                <a:gd name="connsiteY61" fmla="*/ 107132 h 761503"/>
                <a:gd name="connsiteX62" fmla="*/ 58178 w 598324"/>
                <a:gd name="connsiteY62" fmla="*/ 90814 h 761503"/>
                <a:gd name="connsiteX63" fmla="*/ 63617 w 598324"/>
                <a:gd name="connsiteY63" fmla="*/ 82655 h 761503"/>
                <a:gd name="connsiteX64" fmla="*/ 85375 w 598324"/>
                <a:gd name="connsiteY64" fmla="*/ 74496 h 761503"/>
                <a:gd name="connsiteX65" fmla="*/ 137048 w 598324"/>
                <a:gd name="connsiteY65" fmla="*/ 69057 h 761503"/>
                <a:gd name="connsiteX66" fmla="*/ 145207 w 598324"/>
                <a:gd name="connsiteY66" fmla="*/ 69057 h 761503"/>
                <a:gd name="connsiteX67" fmla="*/ 169684 w 598324"/>
                <a:gd name="connsiteY67" fmla="*/ 58178 h 761503"/>
                <a:gd name="connsiteX68" fmla="*/ 177843 w 598324"/>
                <a:gd name="connsiteY68" fmla="*/ 58178 h 761503"/>
                <a:gd name="connsiteX69" fmla="*/ 205040 w 598324"/>
                <a:gd name="connsiteY69" fmla="*/ 66337 h 761503"/>
                <a:gd name="connsiteX70" fmla="*/ 286629 w 598324"/>
                <a:gd name="connsiteY70" fmla="*/ 63617 h 761503"/>
                <a:gd name="connsiteX71" fmla="*/ 324705 w 598324"/>
                <a:gd name="connsiteY71" fmla="*/ 79936 h 761503"/>
                <a:gd name="connsiteX72" fmla="*/ 319265 w 598324"/>
                <a:gd name="connsiteY72" fmla="*/ 96253 h 761503"/>
                <a:gd name="connsiteX73" fmla="*/ 302948 w 598324"/>
                <a:gd name="connsiteY73" fmla="*/ 104412 h 761503"/>
                <a:gd name="connsiteX74" fmla="*/ 278471 w 598324"/>
                <a:gd name="connsiteY74" fmla="*/ 112571 h 761503"/>
                <a:gd name="connsiteX75" fmla="*/ 232236 w 598324"/>
                <a:gd name="connsiteY75" fmla="*/ 112571 h 761503"/>
                <a:gd name="connsiteX76" fmla="*/ 240395 w 598324"/>
                <a:gd name="connsiteY76" fmla="*/ 137048 h 761503"/>
                <a:gd name="connsiteX77" fmla="*/ 240395 w 598324"/>
                <a:gd name="connsiteY77" fmla="*/ 150647 h 761503"/>
                <a:gd name="connsiteX78" fmla="*/ 243115 w 598324"/>
                <a:gd name="connsiteY78" fmla="*/ 158805 h 761503"/>
                <a:gd name="connsiteX79" fmla="*/ 248554 w 598324"/>
                <a:gd name="connsiteY79" fmla="*/ 188722 h 761503"/>
                <a:gd name="connsiteX80" fmla="*/ 248554 w 598324"/>
                <a:gd name="connsiteY80" fmla="*/ 199600 h 761503"/>
                <a:gd name="connsiteX81" fmla="*/ 248554 w 598324"/>
                <a:gd name="connsiteY81" fmla="*/ 221357 h 761503"/>
                <a:gd name="connsiteX82" fmla="*/ 253994 w 598324"/>
                <a:gd name="connsiteY82" fmla="*/ 264872 h 761503"/>
                <a:gd name="connsiteX83" fmla="*/ 262153 w 598324"/>
                <a:gd name="connsiteY83" fmla="*/ 297508 h 761503"/>
                <a:gd name="connsiteX84" fmla="*/ 264872 w 598324"/>
                <a:gd name="connsiteY84" fmla="*/ 324704 h 761503"/>
                <a:gd name="connsiteX85" fmla="*/ 264872 w 598324"/>
                <a:gd name="connsiteY85" fmla="*/ 332863 h 761503"/>
                <a:gd name="connsiteX86" fmla="*/ 264872 w 598324"/>
                <a:gd name="connsiteY86" fmla="*/ 351901 h 761503"/>
                <a:gd name="connsiteX87" fmla="*/ 262153 w 598324"/>
                <a:gd name="connsiteY87" fmla="*/ 370939 h 761503"/>
                <a:gd name="connsiteX88" fmla="*/ 267592 w 598324"/>
                <a:gd name="connsiteY88" fmla="*/ 384537 h 761503"/>
                <a:gd name="connsiteX89" fmla="*/ 278471 w 598324"/>
                <a:gd name="connsiteY89" fmla="*/ 370939 h 761503"/>
                <a:gd name="connsiteX90" fmla="*/ 297508 w 598324"/>
                <a:gd name="connsiteY90" fmla="*/ 332863 h 761503"/>
                <a:gd name="connsiteX91" fmla="*/ 311106 w 598324"/>
                <a:gd name="connsiteY91" fmla="*/ 305667 h 761503"/>
                <a:gd name="connsiteX92" fmla="*/ 335583 w 598324"/>
                <a:gd name="connsiteY92" fmla="*/ 259433 h 761503"/>
                <a:gd name="connsiteX93" fmla="*/ 354621 w 598324"/>
                <a:gd name="connsiteY93" fmla="*/ 224077 h 761503"/>
                <a:gd name="connsiteX94" fmla="*/ 381817 w 598324"/>
                <a:gd name="connsiteY94" fmla="*/ 172404 h 761503"/>
                <a:gd name="connsiteX95" fmla="*/ 409014 w 598324"/>
                <a:gd name="connsiteY95" fmla="*/ 118011 h 761503"/>
                <a:gd name="connsiteX96" fmla="*/ 411734 w 598324"/>
                <a:gd name="connsiteY96" fmla="*/ 115291 h 761503"/>
                <a:gd name="connsiteX97" fmla="*/ 398136 w 598324"/>
                <a:gd name="connsiteY97" fmla="*/ 115291 h 761503"/>
                <a:gd name="connsiteX98" fmla="*/ 379098 w 598324"/>
                <a:gd name="connsiteY98" fmla="*/ 109852 h 761503"/>
                <a:gd name="connsiteX99" fmla="*/ 368219 w 598324"/>
                <a:gd name="connsiteY99" fmla="*/ 93534 h 761503"/>
                <a:gd name="connsiteX100" fmla="*/ 370939 w 598324"/>
                <a:gd name="connsiteY100" fmla="*/ 85375 h 761503"/>
                <a:gd name="connsiteX101" fmla="*/ 387257 w 598324"/>
                <a:gd name="connsiteY101" fmla="*/ 77216 h 761503"/>
                <a:gd name="connsiteX102" fmla="*/ 422612 w 598324"/>
                <a:gd name="connsiteY102" fmla="*/ 71776 h 761503"/>
                <a:gd name="connsiteX103" fmla="*/ 436211 w 598324"/>
                <a:gd name="connsiteY103" fmla="*/ 71776 h 761503"/>
                <a:gd name="connsiteX104" fmla="*/ 438930 w 598324"/>
                <a:gd name="connsiteY104" fmla="*/ 69057 h 761503"/>
                <a:gd name="connsiteX105" fmla="*/ 452529 w 598324"/>
                <a:gd name="connsiteY105" fmla="*/ 66337 h 761503"/>
                <a:gd name="connsiteX106" fmla="*/ 466127 w 598324"/>
                <a:gd name="connsiteY106" fmla="*/ 69057 h 761503"/>
                <a:gd name="connsiteX107" fmla="*/ 471566 w 598324"/>
                <a:gd name="connsiteY107" fmla="*/ 71776 h 761503"/>
                <a:gd name="connsiteX108" fmla="*/ 515081 w 598324"/>
                <a:gd name="connsiteY108" fmla="*/ 71776 h 761503"/>
                <a:gd name="connsiteX109" fmla="*/ 542277 w 598324"/>
                <a:gd name="connsiteY109" fmla="*/ 88094 h 761503"/>
                <a:gd name="connsiteX110" fmla="*/ 536838 w 598324"/>
                <a:gd name="connsiteY110" fmla="*/ 104412 h 761503"/>
                <a:gd name="connsiteX111" fmla="*/ 525959 w 598324"/>
                <a:gd name="connsiteY111" fmla="*/ 112571 h 761503"/>
                <a:gd name="connsiteX112" fmla="*/ 509642 w 598324"/>
                <a:gd name="connsiteY112" fmla="*/ 115291 h 761503"/>
                <a:gd name="connsiteX113" fmla="*/ 468847 w 598324"/>
                <a:gd name="connsiteY113" fmla="*/ 115291 h 761503"/>
                <a:gd name="connsiteX114" fmla="*/ 457968 w 598324"/>
                <a:gd name="connsiteY114" fmla="*/ 137048 h 761503"/>
                <a:gd name="connsiteX115" fmla="*/ 430771 w 598324"/>
                <a:gd name="connsiteY115" fmla="*/ 194161 h 761503"/>
                <a:gd name="connsiteX116" fmla="*/ 400855 w 598324"/>
                <a:gd name="connsiteY116" fmla="*/ 262152 h 761503"/>
                <a:gd name="connsiteX117" fmla="*/ 360060 w 598324"/>
                <a:gd name="connsiteY117" fmla="*/ 332863 h 76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598324" h="761503">
                  <a:moveTo>
                    <a:pt x="360060" y="332863"/>
                  </a:moveTo>
                  <a:cubicBezTo>
                    <a:pt x="351901" y="343742"/>
                    <a:pt x="341023" y="357340"/>
                    <a:pt x="341023" y="370939"/>
                  </a:cubicBezTo>
                  <a:cubicBezTo>
                    <a:pt x="341023" y="379098"/>
                    <a:pt x="357341" y="381817"/>
                    <a:pt x="376378" y="389976"/>
                  </a:cubicBezTo>
                  <a:cubicBezTo>
                    <a:pt x="395416" y="398135"/>
                    <a:pt x="417173" y="417173"/>
                    <a:pt x="425332" y="433491"/>
                  </a:cubicBezTo>
                  <a:cubicBezTo>
                    <a:pt x="430771" y="444369"/>
                    <a:pt x="436211" y="452528"/>
                    <a:pt x="438930" y="463407"/>
                  </a:cubicBezTo>
                  <a:cubicBezTo>
                    <a:pt x="444370" y="474286"/>
                    <a:pt x="447089" y="487884"/>
                    <a:pt x="449809" y="498762"/>
                  </a:cubicBezTo>
                  <a:cubicBezTo>
                    <a:pt x="452529" y="512361"/>
                    <a:pt x="452529" y="517800"/>
                    <a:pt x="457968" y="528679"/>
                  </a:cubicBezTo>
                  <a:cubicBezTo>
                    <a:pt x="463407" y="539557"/>
                    <a:pt x="463407" y="553155"/>
                    <a:pt x="466127" y="564034"/>
                  </a:cubicBezTo>
                  <a:cubicBezTo>
                    <a:pt x="468847" y="572193"/>
                    <a:pt x="468847" y="585791"/>
                    <a:pt x="471566" y="593950"/>
                  </a:cubicBezTo>
                  <a:cubicBezTo>
                    <a:pt x="474286" y="599390"/>
                    <a:pt x="477006" y="602109"/>
                    <a:pt x="479725" y="607548"/>
                  </a:cubicBezTo>
                  <a:cubicBezTo>
                    <a:pt x="482445" y="612988"/>
                    <a:pt x="487884" y="618427"/>
                    <a:pt x="487884" y="623867"/>
                  </a:cubicBezTo>
                  <a:cubicBezTo>
                    <a:pt x="490604" y="634745"/>
                    <a:pt x="496043" y="642904"/>
                    <a:pt x="501482" y="651063"/>
                  </a:cubicBezTo>
                  <a:cubicBezTo>
                    <a:pt x="506922" y="661942"/>
                    <a:pt x="512361" y="664661"/>
                    <a:pt x="523240" y="670101"/>
                  </a:cubicBezTo>
                  <a:cubicBezTo>
                    <a:pt x="528679" y="672820"/>
                    <a:pt x="534119" y="680979"/>
                    <a:pt x="534119" y="686418"/>
                  </a:cubicBezTo>
                  <a:cubicBezTo>
                    <a:pt x="534119" y="689138"/>
                    <a:pt x="534119" y="691858"/>
                    <a:pt x="531399" y="694578"/>
                  </a:cubicBezTo>
                  <a:cubicBezTo>
                    <a:pt x="525959" y="702736"/>
                    <a:pt x="512361" y="708176"/>
                    <a:pt x="498763" y="708176"/>
                  </a:cubicBezTo>
                  <a:cubicBezTo>
                    <a:pt x="485165" y="708176"/>
                    <a:pt x="466127" y="705456"/>
                    <a:pt x="449809" y="700017"/>
                  </a:cubicBezTo>
                  <a:cubicBezTo>
                    <a:pt x="430771" y="694578"/>
                    <a:pt x="409014" y="675540"/>
                    <a:pt x="400855" y="667381"/>
                  </a:cubicBezTo>
                  <a:cubicBezTo>
                    <a:pt x="392696" y="659222"/>
                    <a:pt x="387257" y="651063"/>
                    <a:pt x="381817" y="642904"/>
                  </a:cubicBezTo>
                  <a:cubicBezTo>
                    <a:pt x="376378" y="632025"/>
                    <a:pt x="370939" y="623867"/>
                    <a:pt x="368219" y="610268"/>
                  </a:cubicBezTo>
                  <a:cubicBezTo>
                    <a:pt x="360060" y="588511"/>
                    <a:pt x="357341" y="574913"/>
                    <a:pt x="349182" y="550436"/>
                  </a:cubicBezTo>
                  <a:cubicBezTo>
                    <a:pt x="343742" y="534118"/>
                    <a:pt x="341023" y="520520"/>
                    <a:pt x="338303" y="504202"/>
                  </a:cubicBezTo>
                  <a:cubicBezTo>
                    <a:pt x="335583" y="493323"/>
                    <a:pt x="332864" y="485164"/>
                    <a:pt x="330144" y="477005"/>
                  </a:cubicBezTo>
                  <a:cubicBezTo>
                    <a:pt x="327424" y="471566"/>
                    <a:pt x="324705" y="463407"/>
                    <a:pt x="321985" y="455248"/>
                  </a:cubicBezTo>
                  <a:cubicBezTo>
                    <a:pt x="316546" y="444369"/>
                    <a:pt x="311106" y="436210"/>
                    <a:pt x="305667" y="436210"/>
                  </a:cubicBezTo>
                  <a:cubicBezTo>
                    <a:pt x="302948" y="436210"/>
                    <a:pt x="300228" y="438930"/>
                    <a:pt x="294788" y="441650"/>
                  </a:cubicBezTo>
                  <a:cubicBezTo>
                    <a:pt x="289349" y="447089"/>
                    <a:pt x="283910" y="455248"/>
                    <a:pt x="278471" y="463407"/>
                  </a:cubicBezTo>
                  <a:cubicBezTo>
                    <a:pt x="270312" y="474286"/>
                    <a:pt x="267592" y="485164"/>
                    <a:pt x="264872" y="496043"/>
                  </a:cubicBezTo>
                  <a:cubicBezTo>
                    <a:pt x="264872" y="504202"/>
                    <a:pt x="262153" y="512361"/>
                    <a:pt x="262153" y="517800"/>
                  </a:cubicBezTo>
                  <a:cubicBezTo>
                    <a:pt x="262153" y="520520"/>
                    <a:pt x="262153" y="520520"/>
                    <a:pt x="262153" y="523239"/>
                  </a:cubicBezTo>
                  <a:cubicBezTo>
                    <a:pt x="262153" y="528679"/>
                    <a:pt x="262153" y="544997"/>
                    <a:pt x="262153" y="553155"/>
                  </a:cubicBezTo>
                  <a:cubicBezTo>
                    <a:pt x="262153" y="583072"/>
                    <a:pt x="264872" y="599390"/>
                    <a:pt x="262153" y="629306"/>
                  </a:cubicBezTo>
                  <a:cubicBezTo>
                    <a:pt x="262153" y="640184"/>
                    <a:pt x="262153" y="648343"/>
                    <a:pt x="259433" y="659222"/>
                  </a:cubicBezTo>
                  <a:cubicBezTo>
                    <a:pt x="270312" y="659222"/>
                    <a:pt x="278471" y="659222"/>
                    <a:pt x="283910" y="659222"/>
                  </a:cubicBezTo>
                  <a:cubicBezTo>
                    <a:pt x="297508" y="659222"/>
                    <a:pt x="321985" y="659222"/>
                    <a:pt x="321985" y="675540"/>
                  </a:cubicBezTo>
                  <a:cubicBezTo>
                    <a:pt x="321985" y="683699"/>
                    <a:pt x="319265" y="686418"/>
                    <a:pt x="316546" y="691858"/>
                  </a:cubicBezTo>
                  <a:cubicBezTo>
                    <a:pt x="311106" y="697297"/>
                    <a:pt x="305667" y="700017"/>
                    <a:pt x="300228" y="700017"/>
                  </a:cubicBezTo>
                  <a:cubicBezTo>
                    <a:pt x="292069" y="702736"/>
                    <a:pt x="283910" y="702736"/>
                    <a:pt x="278471" y="702736"/>
                  </a:cubicBezTo>
                  <a:cubicBezTo>
                    <a:pt x="275751" y="702736"/>
                    <a:pt x="259433" y="702736"/>
                    <a:pt x="243115" y="702736"/>
                  </a:cubicBezTo>
                  <a:cubicBezTo>
                    <a:pt x="237676" y="708176"/>
                    <a:pt x="229517" y="710895"/>
                    <a:pt x="221358" y="710895"/>
                  </a:cubicBezTo>
                  <a:cubicBezTo>
                    <a:pt x="213199" y="710895"/>
                    <a:pt x="202320" y="708176"/>
                    <a:pt x="194161" y="702736"/>
                  </a:cubicBezTo>
                  <a:cubicBezTo>
                    <a:pt x="186002" y="702736"/>
                    <a:pt x="180563" y="702736"/>
                    <a:pt x="177843" y="702736"/>
                  </a:cubicBezTo>
                  <a:cubicBezTo>
                    <a:pt x="164245" y="702736"/>
                    <a:pt x="139768" y="702736"/>
                    <a:pt x="126170" y="702736"/>
                  </a:cubicBezTo>
                  <a:cubicBezTo>
                    <a:pt x="118011" y="702736"/>
                    <a:pt x="109852" y="702736"/>
                    <a:pt x="101693" y="702736"/>
                  </a:cubicBezTo>
                  <a:cubicBezTo>
                    <a:pt x="93534" y="702736"/>
                    <a:pt x="82655" y="702736"/>
                    <a:pt x="74496" y="697297"/>
                  </a:cubicBezTo>
                  <a:cubicBezTo>
                    <a:pt x="66337" y="694578"/>
                    <a:pt x="58178" y="686418"/>
                    <a:pt x="58178" y="680979"/>
                  </a:cubicBezTo>
                  <a:cubicBezTo>
                    <a:pt x="58178" y="678260"/>
                    <a:pt x="58178" y="675540"/>
                    <a:pt x="63617" y="672820"/>
                  </a:cubicBezTo>
                  <a:cubicBezTo>
                    <a:pt x="69057" y="670101"/>
                    <a:pt x="79935" y="667381"/>
                    <a:pt x="85375" y="664661"/>
                  </a:cubicBezTo>
                  <a:cubicBezTo>
                    <a:pt x="104412" y="661942"/>
                    <a:pt x="123450" y="659222"/>
                    <a:pt x="128889" y="659222"/>
                  </a:cubicBezTo>
                  <a:cubicBezTo>
                    <a:pt x="134329" y="659222"/>
                    <a:pt x="139768" y="659222"/>
                    <a:pt x="147927" y="659222"/>
                  </a:cubicBezTo>
                  <a:cubicBezTo>
                    <a:pt x="147927" y="656502"/>
                    <a:pt x="145207" y="653783"/>
                    <a:pt x="145207" y="653783"/>
                  </a:cubicBezTo>
                  <a:cubicBezTo>
                    <a:pt x="131609" y="632025"/>
                    <a:pt x="131609" y="610268"/>
                    <a:pt x="131609" y="585791"/>
                  </a:cubicBezTo>
                  <a:cubicBezTo>
                    <a:pt x="131609" y="555875"/>
                    <a:pt x="131609" y="528679"/>
                    <a:pt x="134329" y="498762"/>
                  </a:cubicBezTo>
                  <a:cubicBezTo>
                    <a:pt x="134329" y="468846"/>
                    <a:pt x="137048" y="436210"/>
                    <a:pt x="137048" y="406294"/>
                  </a:cubicBezTo>
                  <a:cubicBezTo>
                    <a:pt x="137048" y="379098"/>
                    <a:pt x="134329" y="354621"/>
                    <a:pt x="134329" y="327424"/>
                  </a:cubicBezTo>
                  <a:cubicBezTo>
                    <a:pt x="134329" y="302947"/>
                    <a:pt x="137048" y="278470"/>
                    <a:pt x="137048" y="253993"/>
                  </a:cubicBezTo>
                  <a:cubicBezTo>
                    <a:pt x="137048" y="237675"/>
                    <a:pt x="139768" y="224077"/>
                    <a:pt x="139768" y="207759"/>
                  </a:cubicBezTo>
                  <a:cubicBezTo>
                    <a:pt x="139768" y="196881"/>
                    <a:pt x="137048" y="183282"/>
                    <a:pt x="137048" y="172404"/>
                  </a:cubicBezTo>
                  <a:cubicBezTo>
                    <a:pt x="137048" y="150647"/>
                    <a:pt x="137048" y="131609"/>
                    <a:pt x="137048" y="112571"/>
                  </a:cubicBezTo>
                  <a:cubicBezTo>
                    <a:pt x="134329" y="112571"/>
                    <a:pt x="137048" y="112571"/>
                    <a:pt x="126170" y="112571"/>
                  </a:cubicBezTo>
                  <a:cubicBezTo>
                    <a:pt x="118011" y="112571"/>
                    <a:pt x="109852" y="112571"/>
                    <a:pt x="101693" y="112571"/>
                  </a:cubicBezTo>
                  <a:cubicBezTo>
                    <a:pt x="93534" y="112571"/>
                    <a:pt x="82655" y="109852"/>
                    <a:pt x="74496" y="107132"/>
                  </a:cubicBezTo>
                  <a:cubicBezTo>
                    <a:pt x="66337" y="104412"/>
                    <a:pt x="58178" y="96253"/>
                    <a:pt x="58178" y="90814"/>
                  </a:cubicBezTo>
                  <a:cubicBezTo>
                    <a:pt x="58178" y="88094"/>
                    <a:pt x="58178" y="85375"/>
                    <a:pt x="63617" y="82655"/>
                  </a:cubicBezTo>
                  <a:cubicBezTo>
                    <a:pt x="69057" y="79936"/>
                    <a:pt x="79935" y="77216"/>
                    <a:pt x="85375" y="74496"/>
                  </a:cubicBezTo>
                  <a:cubicBezTo>
                    <a:pt x="104412" y="71776"/>
                    <a:pt x="128889" y="69057"/>
                    <a:pt x="137048" y="69057"/>
                  </a:cubicBezTo>
                  <a:cubicBezTo>
                    <a:pt x="137048" y="69057"/>
                    <a:pt x="139768" y="69057"/>
                    <a:pt x="145207" y="69057"/>
                  </a:cubicBezTo>
                  <a:cubicBezTo>
                    <a:pt x="150646" y="60898"/>
                    <a:pt x="158806" y="58178"/>
                    <a:pt x="169684" y="58178"/>
                  </a:cubicBezTo>
                  <a:cubicBezTo>
                    <a:pt x="172404" y="58178"/>
                    <a:pt x="175123" y="58178"/>
                    <a:pt x="177843" y="58178"/>
                  </a:cubicBezTo>
                  <a:cubicBezTo>
                    <a:pt x="186002" y="58178"/>
                    <a:pt x="196881" y="63617"/>
                    <a:pt x="205040" y="66337"/>
                  </a:cubicBezTo>
                  <a:cubicBezTo>
                    <a:pt x="237676" y="66337"/>
                    <a:pt x="273031" y="63617"/>
                    <a:pt x="286629" y="63617"/>
                  </a:cubicBezTo>
                  <a:cubicBezTo>
                    <a:pt x="300228" y="63617"/>
                    <a:pt x="324705" y="63617"/>
                    <a:pt x="324705" y="79936"/>
                  </a:cubicBezTo>
                  <a:cubicBezTo>
                    <a:pt x="324705" y="88094"/>
                    <a:pt x="321985" y="90814"/>
                    <a:pt x="319265" y="96253"/>
                  </a:cubicBezTo>
                  <a:cubicBezTo>
                    <a:pt x="313826" y="101693"/>
                    <a:pt x="308387" y="104412"/>
                    <a:pt x="302948" y="104412"/>
                  </a:cubicBezTo>
                  <a:cubicBezTo>
                    <a:pt x="289349" y="112571"/>
                    <a:pt x="283910" y="112571"/>
                    <a:pt x="278471" y="112571"/>
                  </a:cubicBezTo>
                  <a:cubicBezTo>
                    <a:pt x="273031" y="112571"/>
                    <a:pt x="253994" y="112571"/>
                    <a:pt x="232236" y="112571"/>
                  </a:cubicBezTo>
                  <a:cubicBezTo>
                    <a:pt x="237676" y="120730"/>
                    <a:pt x="240395" y="128889"/>
                    <a:pt x="240395" y="137048"/>
                  </a:cubicBezTo>
                  <a:cubicBezTo>
                    <a:pt x="240395" y="142487"/>
                    <a:pt x="240395" y="145207"/>
                    <a:pt x="240395" y="150647"/>
                  </a:cubicBezTo>
                  <a:cubicBezTo>
                    <a:pt x="240395" y="153366"/>
                    <a:pt x="240395" y="156086"/>
                    <a:pt x="243115" y="158805"/>
                  </a:cubicBezTo>
                  <a:cubicBezTo>
                    <a:pt x="245835" y="169684"/>
                    <a:pt x="245835" y="180563"/>
                    <a:pt x="248554" y="188722"/>
                  </a:cubicBezTo>
                  <a:cubicBezTo>
                    <a:pt x="248554" y="191441"/>
                    <a:pt x="248554" y="194161"/>
                    <a:pt x="248554" y="199600"/>
                  </a:cubicBezTo>
                  <a:cubicBezTo>
                    <a:pt x="248554" y="207759"/>
                    <a:pt x="248554" y="213198"/>
                    <a:pt x="248554" y="221357"/>
                  </a:cubicBezTo>
                  <a:cubicBezTo>
                    <a:pt x="248554" y="234956"/>
                    <a:pt x="251274" y="248554"/>
                    <a:pt x="253994" y="264872"/>
                  </a:cubicBezTo>
                  <a:cubicBezTo>
                    <a:pt x="256713" y="275751"/>
                    <a:pt x="259433" y="286629"/>
                    <a:pt x="262153" y="297508"/>
                  </a:cubicBezTo>
                  <a:cubicBezTo>
                    <a:pt x="264872" y="305667"/>
                    <a:pt x="264872" y="313826"/>
                    <a:pt x="264872" y="324704"/>
                  </a:cubicBezTo>
                  <a:cubicBezTo>
                    <a:pt x="264872" y="327424"/>
                    <a:pt x="264872" y="330144"/>
                    <a:pt x="264872" y="332863"/>
                  </a:cubicBezTo>
                  <a:cubicBezTo>
                    <a:pt x="264872" y="338303"/>
                    <a:pt x="264872" y="346462"/>
                    <a:pt x="264872" y="351901"/>
                  </a:cubicBezTo>
                  <a:cubicBezTo>
                    <a:pt x="264872" y="357340"/>
                    <a:pt x="262153" y="365499"/>
                    <a:pt x="262153" y="370939"/>
                  </a:cubicBezTo>
                  <a:cubicBezTo>
                    <a:pt x="262153" y="376378"/>
                    <a:pt x="264872" y="384537"/>
                    <a:pt x="267592" y="384537"/>
                  </a:cubicBezTo>
                  <a:cubicBezTo>
                    <a:pt x="273031" y="384537"/>
                    <a:pt x="275751" y="376378"/>
                    <a:pt x="278471" y="370939"/>
                  </a:cubicBezTo>
                  <a:cubicBezTo>
                    <a:pt x="283910" y="360060"/>
                    <a:pt x="289349" y="346462"/>
                    <a:pt x="297508" y="332863"/>
                  </a:cubicBezTo>
                  <a:cubicBezTo>
                    <a:pt x="302948" y="324704"/>
                    <a:pt x="305667" y="313826"/>
                    <a:pt x="311106" y="305667"/>
                  </a:cubicBezTo>
                  <a:cubicBezTo>
                    <a:pt x="319265" y="289349"/>
                    <a:pt x="327424" y="275751"/>
                    <a:pt x="335583" y="259433"/>
                  </a:cubicBezTo>
                  <a:cubicBezTo>
                    <a:pt x="341023" y="248554"/>
                    <a:pt x="349182" y="234956"/>
                    <a:pt x="354621" y="224077"/>
                  </a:cubicBezTo>
                  <a:cubicBezTo>
                    <a:pt x="362780" y="207759"/>
                    <a:pt x="370939" y="191441"/>
                    <a:pt x="381817" y="172404"/>
                  </a:cubicBezTo>
                  <a:cubicBezTo>
                    <a:pt x="389977" y="153366"/>
                    <a:pt x="400855" y="134329"/>
                    <a:pt x="409014" y="118011"/>
                  </a:cubicBezTo>
                  <a:cubicBezTo>
                    <a:pt x="409014" y="115291"/>
                    <a:pt x="409014" y="115291"/>
                    <a:pt x="411734" y="115291"/>
                  </a:cubicBezTo>
                  <a:cubicBezTo>
                    <a:pt x="406294" y="115291"/>
                    <a:pt x="400855" y="115291"/>
                    <a:pt x="398136" y="115291"/>
                  </a:cubicBezTo>
                  <a:cubicBezTo>
                    <a:pt x="392696" y="115291"/>
                    <a:pt x="384537" y="115291"/>
                    <a:pt x="379098" y="109852"/>
                  </a:cubicBezTo>
                  <a:cubicBezTo>
                    <a:pt x="373659" y="107132"/>
                    <a:pt x="368219" y="98973"/>
                    <a:pt x="368219" y="93534"/>
                  </a:cubicBezTo>
                  <a:cubicBezTo>
                    <a:pt x="368219" y="90814"/>
                    <a:pt x="368219" y="88094"/>
                    <a:pt x="370939" y="85375"/>
                  </a:cubicBezTo>
                  <a:cubicBezTo>
                    <a:pt x="373659" y="82655"/>
                    <a:pt x="381817" y="79936"/>
                    <a:pt x="387257" y="77216"/>
                  </a:cubicBezTo>
                  <a:cubicBezTo>
                    <a:pt x="400855" y="74496"/>
                    <a:pt x="414453" y="71776"/>
                    <a:pt x="422612" y="71776"/>
                  </a:cubicBezTo>
                  <a:cubicBezTo>
                    <a:pt x="425332" y="71776"/>
                    <a:pt x="430771" y="71776"/>
                    <a:pt x="436211" y="71776"/>
                  </a:cubicBezTo>
                  <a:cubicBezTo>
                    <a:pt x="436211" y="71776"/>
                    <a:pt x="438930" y="69057"/>
                    <a:pt x="438930" y="69057"/>
                  </a:cubicBezTo>
                  <a:cubicBezTo>
                    <a:pt x="444370" y="66337"/>
                    <a:pt x="447089" y="66337"/>
                    <a:pt x="452529" y="66337"/>
                  </a:cubicBezTo>
                  <a:cubicBezTo>
                    <a:pt x="457968" y="66337"/>
                    <a:pt x="460688" y="66337"/>
                    <a:pt x="466127" y="69057"/>
                  </a:cubicBezTo>
                  <a:cubicBezTo>
                    <a:pt x="468847" y="69057"/>
                    <a:pt x="471566" y="71776"/>
                    <a:pt x="471566" y="71776"/>
                  </a:cubicBezTo>
                  <a:cubicBezTo>
                    <a:pt x="490604" y="71776"/>
                    <a:pt x="506922" y="71776"/>
                    <a:pt x="515081" y="71776"/>
                  </a:cubicBezTo>
                  <a:cubicBezTo>
                    <a:pt x="523240" y="71776"/>
                    <a:pt x="542277" y="71776"/>
                    <a:pt x="542277" y="88094"/>
                  </a:cubicBezTo>
                  <a:cubicBezTo>
                    <a:pt x="542277" y="96253"/>
                    <a:pt x="542277" y="98973"/>
                    <a:pt x="536838" y="104412"/>
                  </a:cubicBezTo>
                  <a:cubicBezTo>
                    <a:pt x="534119" y="109852"/>
                    <a:pt x="528679" y="112571"/>
                    <a:pt x="525959" y="112571"/>
                  </a:cubicBezTo>
                  <a:cubicBezTo>
                    <a:pt x="520520" y="115291"/>
                    <a:pt x="515081" y="115291"/>
                    <a:pt x="509642" y="115291"/>
                  </a:cubicBezTo>
                  <a:cubicBezTo>
                    <a:pt x="506922" y="115291"/>
                    <a:pt x="487884" y="115291"/>
                    <a:pt x="468847" y="115291"/>
                  </a:cubicBezTo>
                  <a:cubicBezTo>
                    <a:pt x="466127" y="123450"/>
                    <a:pt x="460688" y="128889"/>
                    <a:pt x="457968" y="137048"/>
                  </a:cubicBezTo>
                  <a:cubicBezTo>
                    <a:pt x="447089" y="156086"/>
                    <a:pt x="438930" y="175123"/>
                    <a:pt x="430771" y="194161"/>
                  </a:cubicBezTo>
                  <a:cubicBezTo>
                    <a:pt x="419893" y="215918"/>
                    <a:pt x="411734" y="240395"/>
                    <a:pt x="400855" y="262152"/>
                  </a:cubicBezTo>
                  <a:cubicBezTo>
                    <a:pt x="387257" y="289349"/>
                    <a:pt x="373659" y="311106"/>
                    <a:pt x="360060" y="332863"/>
                  </a:cubicBezTo>
                </a:path>
              </a:pathLst>
            </a:custGeom>
            <a:grpFill/>
            <a:ln w="27168" cap="flat">
              <a:noFill/>
              <a:prstDash val="solid"/>
              <a:miter/>
            </a:ln>
          </p:spPr>
          <p:txBody>
            <a:bodyPr rtlCol="0" anchor="ctr"/>
            <a:lstStyle/>
            <a:p>
              <a:endParaRPr/>
            </a:p>
          </p:txBody>
        </p:sp>
        <p:sp>
          <p:nvSpPr>
            <p:cNvPr id="42" name="Freeform: Shape 41">
              <a:extLst>
                <a:ext uri="{FF2B5EF4-FFF2-40B4-BE49-F238E27FC236}">
                  <a16:creationId xmlns:a16="http://schemas.microsoft.com/office/drawing/2014/main" id="{C93ECA97-B97C-4583-903C-CA4913633E3F}"/>
                </a:ext>
              </a:extLst>
            </p:cNvPr>
            <p:cNvSpPr/>
            <p:nvPr/>
          </p:nvSpPr>
          <p:spPr>
            <a:xfrm>
              <a:off x="4335316" y="4186718"/>
              <a:ext cx="353556" cy="761503"/>
            </a:xfrm>
            <a:custGeom>
              <a:avLst/>
              <a:gdLst>
                <a:gd name="connsiteX0" fmla="*/ 283910 w 353555"/>
                <a:gd name="connsiteY0" fmla="*/ 672820 h 761503"/>
                <a:gd name="connsiteX1" fmla="*/ 321985 w 353555"/>
                <a:gd name="connsiteY1" fmla="*/ 689138 h 761503"/>
                <a:gd name="connsiteX2" fmla="*/ 316546 w 353555"/>
                <a:gd name="connsiteY2" fmla="*/ 705456 h 761503"/>
                <a:gd name="connsiteX3" fmla="*/ 300228 w 353555"/>
                <a:gd name="connsiteY3" fmla="*/ 713615 h 761503"/>
                <a:gd name="connsiteX4" fmla="*/ 278471 w 353555"/>
                <a:gd name="connsiteY4" fmla="*/ 716335 h 761503"/>
                <a:gd name="connsiteX5" fmla="*/ 237676 w 353555"/>
                <a:gd name="connsiteY5" fmla="*/ 716335 h 761503"/>
                <a:gd name="connsiteX6" fmla="*/ 180563 w 353555"/>
                <a:gd name="connsiteY6" fmla="*/ 719054 h 761503"/>
                <a:gd name="connsiteX7" fmla="*/ 126170 w 353555"/>
                <a:gd name="connsiteY7" fmla="*/ 719054 h 761503"/>
                <a:gd name="connsiteX8" fmla="*/ 101693 w 353555"/>
                <a:gd name="connsiteY8" fmla="*/ 719054 h 761503"/>
                <a:gd name="connsiteX9" fmla="*/ 74496 w 353555"/>
                <a:gd name="connsiteY9" fmla="*/ 713615 h 761503"/>
                <a:gd name="connsiteX10" fmla="*/ 58178 w 353555"/>
                <a:gd name="connsiteY10" fmla="*/ 697297 h 761503"/>
                <a:gd name="connsiteX11" fmla="*/ 63617 w 353555"/>
                <a:gd name="connsiteY11" fmla="*/ 689138 h 761503"/>
                <a:gd name="connsiteX12" fmla="*/ 85375 w 353555"/>
                <a:gd name="connsiteY12" fmla="*/ 680979 h 761503"/>
                <a:gd name="connsiteX13" fmla="*/ 131609 w 353555"/>
                <a:gd name="connsiteY13" fmla="*/ 675540 h 761503"/>
                <a:gd name="connsiteX14" fmla="*/ 142488 w 353555"/>
                <a:gd name="connsiteY14" fmla="*/ 675540 h 761503"/>
                <a:gd name="connsiteX15" fmla="*/ 131609 w 353555"/>
                <a:gd name="connsiteY15" fmla="*/ 653783 h 761503"/>
                <a:gd name="connsiteX16" fmla="*/ 128889 w 353555"/>
                <a:gd name="connsiteY16" fmla="*/ 640184 h 761503"/>
                <a:gd name="connsiteX17" fmla="*/ 128889 w 353555"/>
                <a:gd name="connsiteY17" fmla="*/ 629306 h 761503"/>
                <a:gd name="connsiteX18" fmla="*/ 128889 w 353555"/>
                <a:gd name="connsiteY18" fmla="*/ 621147 h 761503"/>
                <a:gd name="connsiteX19" fmla="*/ 128889 w 353555"/>
                <a:gd name="connsiteY19" fmla="*/ 593950 h 761503"/>
                <a:gd name="connsiteX20" fmla="*/ 128889 w 353555"/>
                <a:gd name="connsiteY20" fmla="*/ 583072 h 761503"/>
                <a:gd name="connsiteX21" fmla="*/ 128889 w 353555"/>
                <a:gd name="connsiteY21" fmla="*/ 436210 h 761503"/>
                <a:gd name="connsiteX22" fmla="*/ 128889 w 353555"/>
                <a:gd name="connsiteY22" fmla="*/ 357340 h 761503"/>
                <a:gd name="connsiteX23" fmla="*/ 131609 w 353555"/>
                <a:gd name="connsiteY23" fmla="*/ 289349 h 761503"/>
                <a:gd name="connsiteX24" fmla="*/ 131609 w 353555"/>
                <a:gd name="connsiteY24" fmla="*/ 251274 h 761503"/>
                <a:gd name="connsiteX25" fmla="*/ 131609 w 353555"/>
                <a:gd name="connsiteY25" fmla="*/ 205040 h 761503"/>
                <a:gd name="connsiteX26" fmla="*/ 131609 w 353555"/>
                <a:gd name="connsiteY26" fmla="*/ 139768 h 761503"/>
                <a:gd name="connsiteX27" fmla="*/ 131609 w 353555"/>
                <a:gd name="connsiteY27" fmla="*/ 128889 h 761503"/>
                <a:gd name="connsiteX28" fmla="*/ 126170 w 353555"/>
                <a:gd name="connsiteY28" fmla="*/ 128889 h 761503"/>
                <a:gd name="connsiteX29" fmla="*/ 101693 w 353555"/>
                <a:gd name="connsiteY29" fmla="*/ 128889 h 761503"/>
                <a:gd name="connsiteX30" fmla="*/ 74496 w 353555"/>
                <a:gd name="connsiteY30" fmla="*/ 123450 h 761503"/>
                <a:gd name="connsiteX31" fmla="*/ 58178 w 353555"/>
                <a:gd name="connsiteY31" fmla="*/ 107132 h 761503"/>
                <a:gd name="connsiteX32" fmla="*/ 60898 w 353555"/>
                <a:gd name="connsiteY32" fmla="*/ 98973 h 761503"/>
                <a:gd name="connsiteX33" fmla="*/ 82655 w 353555"/>
                <a:gd name="connsiteY33" fmla="*/ 93534 h 761503"/>
                <a:gd name="connsiteX34" fmla="*/ 131609 w 353555"/>
                <a:gd name="connsiteY34" fmla="*/ 88094 h 761503"/>
                <a:gd name="connsiteX35" fmla="*/ 131609 w 353555"/>
                <a:gd name="connsiteY35" fmla="*/ 82655 h 761503"/>
                <a:gd name="connsiteX36" fmla="*/ 134329 w 353555"/>
                <a:gd name="connsiteY36" fmla="*/ 71776 h 761503"/>
                <a:gd name="connsiteX37" fmla="*/ 147927 w 353555"/>
                <a:gd name="connsiteY37" fmla="*/ 63617 h 761503"/>
                <a:gd name="connsiteX38" fmla="*/ 164245 w 353555"/>
                <a:gd name="connsiteY38" fmla="*/ 58178 h 761503"/>
                <a:gd name="connsiteX39" fmla="*/ 177843 w 353555"/>
                <a:gd name="connsiteY39" fmla="*/ 58178 h 761503"/>
                <a:gd name="connsiteX40" fmla="*/ 196881 w 353555"/>
                <a:gd name="connsiteY40" fmla="*/ 60898 h 761503"/>
                <a:gd name="connsiteX41" fmla="*/ 232236 w 353555"/>
                <a:gd name="connsiteY41" fmla="*/ 88094 h 761503"/>
                <a:gd name="connsiteX42" fmla="*/ 278471 w 353555"/>
                <a:gd name="connsiteY42" fmla="*/ 88094 h 761503"/>
                <a:gd name="connsiteX43" fmla="*/ 316546 w 353555"/>
                <a:gd name="connsiteY43" fmla="*/ 104412 h 761503"/>
                <a:gd name="connsiteX44" fmla="*/ 311106 w 353555"/>
                <a:gd name="connsiteY44" fmla="*/ 120730 h 761503"/>
                <a:gd name="connsiteX45" fmla="*/ 294788 w 353555"/>
                <a:gd name="connsiteY45" fmla="*/ 128889 h 761503"/>
                <a:gd name="connsiteX46" fmla="*/ 273031 w 353555"/>
                <a:gd name="connsiteY46" fmla="*/ 131609 h 761503"/>
                <a:gd name="connsiteX47" fmla="*/ 243115 w 353555"/>
                <a:gd name="connsiteY47" fmla="*/ 131609 h 761503"/>
                <a:gd name="connsiteX48" fmla="*/ 243115 w 353555"/>
                <a:gd name="connsiteY48" fmla="*/ 134329 h 761503"/>
                <a:gd name="connsiteX49" fmla="*/ 248554 w 353555"/>
                <a:gd name="connsiteY49" fmla="*/ 169684 h 761503"/>
                <a:gd name="connsiteX50" fmla="*/ 251274 w 353555"/>
                <a:gd name="connsiteY50" fmla="*/ 205040 h 761503"/>
                <a:gd name="connsiteX51" fmla="*/ 251274 w 353555"/>
                <a:gd name="connsiteY51" fmla="*/ 240395 h 761503"/>
                <a:gd name="connsiteX52" fmla="*/ 251274 w 353555"/>
                <a:gd name="connsiteY52" fmla="*/ 256713 h 761503"/>
                <a:gd name="connsiteX53" fmla="*/ 253994 w 353555"/>
                <a:gd name="connsiteY53" fmla="*/ 270311 h 761503"/>
                <a:gd name="connsiteX54" fmla="*/ 259433 w 353555"/>
                <a:gd name="connsiteY54" fmla="*/ 343742 h 761503"/>
                <a:gd name="connsiteX55" fmla="*/ 262153 w 353555"/>
                <a:gd name="connsiteY55" fmla="*/ 425332 h 761503"/>
                <a:gd name="connsiteX56" fmla="*/ 264872 w 353555"/>
                <a:gd name="connsiteY56" fmla="*/ 490603 h 761503"/>
                <a:gd name="connsiteX57" fmla="*/ 270312 w 353555"/>
                <a:gd name="connsiteY57" fmla="*/ 564034 h 761503"/>
                <a:gd name="connsiteX58" fmla="*/ 270312 w 353555"/>
                <a:gd name="connsiteY58" fmla="*/ 599390 h 761503"/>
                <a:gd name="connsiteX59" fmla="*/ 270312 w 353555"/>
                <a:gd name="connsiteY59" fmla="*/ 637465 h 761503"/>
                <a:gd name="connsiteX60" fmla="*/ 264872 w 353555"/>
                <a:gd name="connsiteY60" fmla="*/ 670101 h 761503"/>
                <a:gd name="connsiteX61" fmla="*/ 283910 w 353555"/>
                <a:gd name="connsiteY61" fmla="*/ 672820 h 761503"/>
                <a:gd name="connsiteX62" fmla="*/ 283910 w 353555"/>
                <a:gd name="connsiteY62" fmla="*/ 672820 h 76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53555" h="761503">
                  <a:moveTo>
                    <a:pt x="283910" y="672820"/>
                  </a:moveTo>
                  <a:cubicBezTo>
                    <a:pt x="297508" y="672820"/>
                    <a:pt x="321985" y="672820"/>
                    <a:pt x="321985" y="689138"/>
                  </a:cubicBezTo>
                  <a:cubicBezTo>
                    <a:pt x="321985" y="697297"/>
                    <a:pt x="319265" y="697297"/>
                    <a:pt x="316546" y="705456"/>
                  </a:cubicBezTo>
                  <a:cubicBezTo>
                    <a:pt x="311106" y="710895"/>
                    <a:pt x="305667" y="713615"/>
                    <a:pt x="300228" y="713615"/>
                  </a:cubicBezTo>
                  <a:cubicBezTo>
                    <a:pt x="292069" y="716335"/>
                    <a:pt x="283910" y="716335"/>
                    <a:pt x="278471" y="716335"/>
                  </a:cubicBezTo>
                  <a:cubicBezTo>
                    <a:pt x="275751" y="716335"/>
                    <a:pt x="256713" y="716335"/>
                    <a:pt x="237676" y="716335"/>
                  </a:cubicBezTo>
                  <a:cubicBezTo>
                    <a:pt x="213199" y="716335"/>
                    <a:pt x="186002" y="719054"/>
                    <a:pt x="180563" y="719054"/>
                  </a:cubicBezTo>
                  <a:cubicBezTo>
                    <a:pt x="166965" y="719054"/>
                    <a:pt x="142488" y="719054"/>
                    <a:pt x="126170" y="719054"/>
                  </a:cubicBezTo>
                  <a:cubicBezTo>
                    <a:pt x="118011" y="719054"/>
                    <a:pt x="109852" y="719054"/>
                    <a:pt x="101693" y="719054"/>
                  </a:cubicBezTo>
                  <a:cubicBezTo>
                    <a:pt x="93534" y="719054"/>
                    <a:pt x="82655" y="719054"/>
                    <a:pt x="74496" y="713615"/>
                  </a:cubicBezTo>
                  <a:cubicBezTo>
                    <a:pt x="66337" y="710895"/>
                    <a:pt x="58178" y="702736"/>
                    <a:pt x="58178" y="697297"/>
                  </a:cubicBezTo>
                  <a:cubicBezTo>
                    <a:pt x="58178" y="694578"/>
                    <a:pt x="58178" y="691858"/>
                    <a:pt x="63617" y="689138"/>
                  </a:cubicBezTo>
                  <a:cubicBezTo>
                    <a:pt x="69057" y="686418"/>
                    <a:pt x="79935" y="683699"/>
                    <a:pt x="85375" y="680979"/>
                  </a:cubicBezTo>
                  <a:cubicBezTo>
                    <a:pt x="104412" y="678260"/>
                    <a:pt x="123450" y="675540"/>
                    <a:pt x="131609" y="675540"/>
                  </a:cubicBezTo>
                  <a:cubicBezTo>
                    <a:pt x="134329" y="675540"/>
                    <a:pt x="137048" y="675540"/>
                    <a:pt x="142488" y="675540"/>
                  </a:cubicBezTo>
                  <a:cubicBezTo>
                    <a:pt x="134329" y="670101"/>
                    <a:pt x="131609" y="661942"/>
                    <a:pt x="131609" y="653783"/>
                  </a:cubicBezTo>
                  <a:cubicBezTo>
                    <a:pt x="131609" y="648343"/>
                    <a:pt x="131609" y="642904"/>
                    <a:pt x="128889" y="640184"/>
                  </a:cubicBezTo>
                  <a:cubicBezTo>
                    <a:pt x="128889" y="637465"/>
                    <a:pt x="128889" y="634745"/>
                    <a:pt x="128889" y="629306"/>
                  </a:cubicBezTo>
                  <a:cubicBezTo>
                    <a:pt x="128889" y="626586"/>
                    <a:pt x="128889" y="623867"/>
                    <a:pt x="128889" y="621147"/>
                  </a:cubicBezTo>
                  <a:cubicBezTo>
                    <a:pt x="128889" y="612988"/>
                    <a:pt x="128889" y="604829"/>
                    <a:pt x="128889" y="593950"/>
                  </a:cubicBezTo>
                  <a:cubicBezTo>
                    <a:pt x="128889" y="591231"/>
                    <a:pt x="128889" y="585791"/>
                    <a:pt x="128889" y="583072"/>
                  </a:cubicBezTo>
                  <a:cubicBezTo>
                    <a:pt x="128889" y="534118"/>
                    <a:pt x="131609" y="485164"/>
                    <a:pt x="128889" y="436210"/>
                  </a:cubicBezTo>
                  <a:cubicBezTo>
                    <a:pt x="128889" y="409014"/>
                    <a:pt x="128889" y="384537"/>
                    <a:pt x="128889" y="357340"/>
                  </a:cubicBezTo>
                  <a:cubicBezTo>
                    <a:pt x="128889" y="335583"/>
                    <a:pt x="131609" y="313826"/>
                    <a:pt x="131609" y="289349"/>
                  </a:cubicBezTo>
                  <a:cubicBezTo>
                    <a:pt x="131609" y="275751"/>
                    <a:pt x="131609" y="264872"/>
                    <a:pt x="131609" y="251274"/>
                  </a:cubicBezTo>
                  <a:cubicBezTo>
                    <a:pt x="131609" y="234956"/>
                    <a:pt x="131609" y="221357"/>
                    <a:pt x="131609" y="205040"/>
                  </a:cubicBezTo>
                  <a:cubicBezTo>
                    <a:pt x="131609" y="183282"/>
                    <a:pt x="131609" y="161525"/>
                    <a:pt x="131609" y="139768"/>
                  </a:cubicBezTo>
                  <a:cubicBezTo>
                    <a:pt x="131609" y="137048"/>
                    <a:pt x="131609" y="134329"/>
                    <a:pt x="131609" y="128889"/>
                  </a:cubicBezTo>
                  <a:cubicBezTo>
                    <a:pt x="128889" y="128889"/>
                    <a:pt x="126170" y="128889"/>
                    <a:pt x="126170" y="128889"/>
                  </a:cubicBezTo>
                  <a:cubicBezTo>
                    <a:pt x="118011" y="128889"/>
                    <a:pt x="109852" y="128889"/>
                    <a:pt x="101693" y="128889"/>
                  </a:cubicBezTo>
                  <a:cubicBezTo>
                    <a:pt x="93534" y="128889"/>
                    <a:pt x="82655" y="128889"/>
                    <a:pt x="74496" y="123450"/>
                  </a:cubicBezTo>
                  <a:cubicBezTo>
                    <a:pt x="66337" y="120730"/>
                    <a:pt x="58178" y="112571"/>
                    <a:pt x="58178" y="107132"/>
                  </a:cubicBezTo>
                  <a:cubicBezTo>
                    <a:pt x="58178" y="104412"/>
                    <a:pt x="58178" y="101693"/>
                    <a:pt x="60898" y="98973"/>
                  </a:cubicBezTo>
                  <a:cubicBezTo>
                    <a:pt x="63617" y="96253"/>
                    <a:pt x="77216" y="93534"/>
                    <a:pt x="82655" y="93534"/>
                  </a:cubicBezTo>
                  <a:cubicBezTo>
                    <a:pt x="98973" y="90814"/>
                    <a:pt x="123450" y="88094"/>
                    <a:pt x="131609" y="88094"/>
                  </a:cubicBezTo>
                  <a:cubicBezTo>
                    <a:pt x="131609" y="85375"/>
                    <a:pt x="131609" y="85375"/>
                    <a:pt x="131609" y="82655"/>
                  </a:cubicBezTo>
                  <a:cubicBezTo>
                    <a:pt x="131609" y="77216"/>
                    <a:pt x="131609" y="74496"/>
                    <a:pt x="134329" y="71776"/>
                  </a:cubicBezTo>
                  <a:cubicBezTo>
                    <a:pt x="137048" y="69057"/>
                    <a:pt x="145207" y="66337"/>
                    <a:pt x="147927" y="63617"/>
                  </a:cubicBezTo>
                  <a:cubicBezTo>
                    <a:pt x="153366" y="60898"/>
                    <a:pt x="158806" y="58178"/>
                    <a:pt x="164245" y="58178"/>
                  </a:cubicBezTo>
                  <a:cubicBezTo>
                    <a:pt x="169684" y="58178"/>
                    <a:pt x="175123" y="58178"/>
                    <a:pt x="177843" y="58178"/>
                  </a:cubicBezTo>
                  <a:cubicBezTo>
                    <a:pt x="183283" y="58178"/>
                    <a:pt x="191442" y="58178"/>
                    <a:pt x="196881" y="60898"/>
                  </a:cubicBezTo>
                  <a:cubicBezTo>
                    <a:pt x="213199" y="63617"/>
                    <a:pt x="224077" y="74496"/>
                    <a:pt x="232236" y="88094"/>
                  </a:cubicBezTo>
                  <a:cubicBezTo>
                    <a:pt x="253994" y="88094"/>
                    <a:pt x="270312" y="88094"/>
                    <a:pt x="278471" y="88094"/>
                  </a:cubicBezTo>
                  <a:cubicBezTo>
                    <a:pt x="292069" y="88094"/>
                    <a:pt x="316546" y="88094"/>
                    <a:pt x="316546" y="104412"/>
                  </a:cubicBezTo>
                  <a:cubicBezTo>
                    <a:pt x="316546" y="112571"/>
                    <a:pt x="313826" y="112571"/>
                    <a:pt x="311106" y="120730"/>
                  </a:cubicBezTo>
                  <a:cubicBezTo>
                    <a:pt x="305667" y="126170"/>
                    <a:pt x="300228" y="128889"/>
                    <a:pt x="294788" y="128889"/>
                  </a:cubicBezTo>
                  <a:cubicBezTo>
                    <a:pt x="286630" y="131609"/>
                    <a:pt x="278471" y="131609"/>
                    <a:pt x="273031" y="131609"/>
                  </a:cubicBezTo>
                  <a:cubicBezTo>
                    <a:pt x="270312" y="131609"/>
                    <a:pt x="259433" y="131609"/>
                    <a:pt x="243115" y="131609"/>
                  </a:cubicBezTo>
                  <a:lnTo>
                    <a:pt x="243115" y="134329"/>
                  </a:lnTo>
                  <a:cubicBezTo>
                    <a:pt x="245835" y="145207"/>
                    <a:pt x="245835" y="158805"/>
                    <a:pt x="248554" y="169684"/>
                  </a:cubicBezTo>
                  <a:cubicBezTo>
                    <a:pt x="251274" y="180563"/>
                    <a:pt x="251274" y="194161"/>
                    <a:pt x="251274" y="205040"/>
                  </a:cubicBezTo>
                  <a:cubicBezTo>
                    <a:pt x="251274" y="215918"/>
                    <a:pt x="251274" y="226797"/>
                    <a:pt x="251274" y="240395"/>
                  </a:cubicBezTo>
                  <a:cubicBezTo>
                    <a:pt x="251274" y="245834"/>
                    <a:pt x="251274" y="251274"/>
                    <a:pt x="251274" y="256713"/>
                  </a:cubicBezTo>
                  <a:cubicBezTo>
                    <a:pt x="251274" y="262152"/>
                    <a:pt x="251274" y="267592"/>
                    <a:pt x="253994" y="270311"/>
                  </a:cubicBezTo>
                  <a:cubicBezTo>
                    <a:pt x="256713" y="294788"/>
                    <a:pt x="256713" y="319265"/>
                    <a:pt x="259433" y="343742"/>
                  </a:cubicBezTo>
                  <a:cubicBezTo>
                    <a:pt x="259433" y="370939"/>
                    <a:pt x="262153" y="398135"/>
                    <a:pt x="262153" y="425332"/>
                  </a:cubicBezTo>
                  <a:cubicBezTo>
                    <a:pt x="262153" y="447089"/>
                    <a:pt x="262153" y="468846"/>
                    <a:pt x="264872" y="490603"/>
                  </a:cubicBezTo>
                  <a:cubicBezTo>
                    <a:pt x="264872" y="515080"/>
                    <a:pt x="270312" y="539557"/>
                    <a:pt x="270312" y="564034"/>
                  </a:cubicBezTo>
                  <a:cubicBezTo>
                    <a:pt x="270312" y="574913"/>
                    <a:pt x="270312" y="588511"/>
                    <a:pt x="270312" y="599390"/>
                  </a:cubicBezTo>
                  <a:cubicBezTo>
                    <a:pt x="270312" y="612988"/>
                    <a:pt x="270312" y="623867"/>
                    <a:pt x="270312" y="637465"/>
                  </a:cubicBezTo>
                  <a:cubicBezTo>
                    <a:pt x="270312" y="648343"/>
                    <a:pt x="270312" y="661942"/>
                    <a:pt x="264872" y="670101"/>
                  </a:cubicBezTo>
                  <a:cubicBezTo>
                    <a:pt x="273031" y="672820"/>
                    <a:pt x="278471" y="672820"/>
                    <a:pt x="283910" y="672820"/>
                  </a:cubicBezTo>
                  <a:lnTo>
                    <a:pt x="283910" y="672820"/>
                  </a:lnTo>
                  <a:close/>
                </a:path>
              </a:pathLst>
            </a:custGeom>
            <a:grpFill/>
            <a:ln w="27168" cap="flat">
              <a:noFill/>
              <a:prstDash val="solid"/>
              <a:miter/>
            </a:ln>
          </p:spPr>
          <p:txBody>
            <a:bodyPr rtlCol="0" anchor="ctr"/>
            <a:lstStyle/>
            <a:p>
              <a:endParaRPr/>
            </a:p>
          </p:txBody>
        </p:sp>
        <p:sp>
          <p:nvSpPr>
            <p:cNvPr id="43" name="Freeform: Shape 42">
              <a:extLst>
                <a:ext uri="{FF2B5EF4-FFF2-40B4-BE49-F238E27FC236}">
                  <a16:creationId xmlns:a16="http://schemas.microsoft.com/office/drawing/2014/main" id="{27E45CBE-6678-447C-B516-5E394D02935C}"/>
                </a:ext>
              </a:extLst>
            </p:cNvPr>
            <p:cNvSpPr/>
            <p:nvPr/>
          </p:nvSpPr>
          <p:spPr>
            <a:xfrm>
              <a:off x="4620880" y="4194877"/>
              <a:ext cx="598325" cy="761503"/>
            </a:xfrm>
            <a:custGeom>
              <a:avLst/>
              <a:gdLst>
                <a:gd name="connsiteX0" fmla="*/ 515081 w 598324"/>
                <a:gd name="connsiteY0" fmla="*/ 79935 h 761503"/>
                <a:gd name="connsiteX1" fmla="*/ 542277 w 598324"/>
                <a:gd name="connsiteY1" fmla="*/ 96253 h 761503"/>
                <a:gd name="connsiteX2" fmla="*/ 536838 w 598324"/>
                <a:gd name="connsiteY2" fmla="*/ 112571 h 761503"/>
                <a:gd name="connsiteX3" fmla="*/ 523240 w 598324"/>
                <a:gd name="connsiteY3" fmla="*/ 120730 h 761503"/>
                <a:gd name="connsiteX4" fmla="*/ 506922 w 598324"/>
                <a:gd name="connsiteY4" fmla="*/ 123450 h 761503"/>
                <a:gd name="connsiteX5" fmla="*/ 477006 w 598324"/>
                <a:gd name="connsiteY5" fmla="*/ 123450 h 761503"/>
                <a:gd name="connsiteX6" fmla="*/ 479725 w 598324"/>
                <a:gd name="connsiteY6" fmla="*/ 145207 h 761503"/>
                <a:gd name="connsiteX7" fmla="*/ 477006 w 598324"/>
                <a:gd name="connsiteY7" fmla="*/ 180563 h 761503"/>
                <a:gd name="connsiteX8" fmla="*/ 482445 w 598324"/>
                <a:gd name="connsiteY8" fmla="*/ 232236 h 761503"/>
                <a:gd name="connsiteX9" fmla="*/ 485165 w 598324"/>
                <a:gd name="connsiteY9" fmla="*/ 283909 h 761503"/>
                <a:gd name="connsiteX10" fmla="*/ 485165 w 598324"/>
                <a:gd name="connsiteY10" fmla="*/ 327424 h 761503"/>
                <a:gd name="connsiteX11" fmla="*/ 487884 w 598324"/>
                <a:gd name="connsiteY11" fmla="*/ 373658 h 761503"/>
                <a:gd name="connsiteX12" fmla="*/ 485165 w 598324"/>
                <a:gd name="connsiteY12" fmla="*/ 419892 h 761503"/>
                <a:gd name="connsiteX13" fmla="*/ 485165 w 598324"/>
                <a:gd name="connsiteY13" fmla="*/ 463407 h 761503"/>
                <a:gd name="connsiteX14" fmla="*/ 482445 w 598324"/>
                <a:gd name="connsiteY14" fmla="*/ 515080 h 761503"/>
                <a:gd name="connsiteX15" fmla="*/ 482445 w 598324"/>
                <a:gd name="connsiteY15" fmla="*/ 558595 h 761503"/>
                <a:gd name="connsiteX16" fmla="*/ 479725 w 598324"/>
                <a:gd name="connsiteY16" fmla="*/ 602109 h 761503"/>
                <a:gd name="connsiteX17" fmla="*/ 485165 w 598324"/>
                <a:gd name="connsiteY17" fmla="*/ 648343 h 761503"/>
                <a:gd name="connsiteX18" fmla="*/ 474286 w 598324"/>
                <a:gd name="connsiteY18" fmla="*/ 675540 h 761503"/>
                <a:gd name="connsiteX19" fmla="*/ 428052 w 598324"/>
                <a:gd name="connsiteY19" fmla="*/ 691858 h 761503"/>
                <a:gd name="connsiteX20" fmla="*/ 387257 w 598324"/>
                <a:gd name="connsiteY20" fmla="*/ 683699 h 761503"/>
                <a:gd name="connsiteX21" fmla="*/ 351901 w 598324"/>
                <a:gd name="connsiteY21" fmla="*/ 664661 h 761503"/>
                <a:gd name="connsiteX22" fmla="*/ 305667 w 598324"/>
                <a:gd name="connsiteY22" fmla="*/ 596670 h 761503"/>
                <a:gd name="connsiteX23" fmla="*/ 270312 w 598324"/>
                <a:gd name="connsiteY23" fmla="*/ 509641 h 761503"/>
                <a:gd name="connsiteX24" fmla="*/ 251274 w 598324"/>
                <a:gd name="connsiteY24" fmla="*/ 460687 h 761503"/>
                <a:gd name="connsiteX25" fmla="*/ 224077 w 598324"/>
                <a:gd name="connsiteY25" fmla="*/ 381817 h 761503"/>
                <a:gd name="connsiteX26" fmla="*/ 207759 w 598324"/>
                <a:gd name="connsiteY26" fmla="*/ 330144 h 761503"/>
                <a:gd name="connsiteX27" fmla="*/ 191442 w 598324"/>
                <a:gd name="connsiteY27" fmla="*/ 286629 h 761503"/>
                <a:gd name="connsiteX28" fmla="*/ 183283 w 598324"/>
                <a:gd name="connsiteY28" fmla="*/ 278470 h 761503"/>
                <a:gd name="connsiteX29" fmla="*/ 180563 w 598324"/>
                <a:gd name="connsiteY29" fmla="*/ 292068 h 761503"/>
                <a:gd name="connsiteX30" fmla="*/ 180563 w 598324"/>
                <a:gd name="connsiteY30" fmla="*/ 305667 h 761503"/>
                <a:gd name="connsiteX31" fmla="*/ 183283 w 598324"/>
                <a:gd name="connsiteY31" fmla="*/ 354620 h 761503"/>
                <a:gd name="connsiteX32" fmla="*/ 188722 w 598324"/>
                <a:gd name="connsiteY32" fmla="*/ 449808 h 761503"/>
                <a:gd name="connsiteX33" fmla="*/ 188722 w 598324"/>
                <a:gd name="connsiteY33" fmla="*/ 479725 h 761503"/>
                <a:gd name="connsiteX34" fmla="*/ 188722 w 598324"/>
                <a:gd name="connsiteY34" fmla="*/ 542277 h 761503"/>
                <a:gd name="connsiteX35" fmla="*/ 186002 w 598324"/>
                <a:gd name="connsiteY35" fmla="*/ 615708 h 761503"/>
                <a:gd name="connsiteX36" fmla="*/ 186002 w 598324"/>
                <a:gd name="connsiteY36" fmla="*/ 637465 h 761503"/>
                <a:gd name="connsiteX37" fmla="*/ 183283 w 598324"/>
                <a:gd name="connsiteY37" fmla="*/ 664661 h 761503"/>
                <a:gd name="connsiteX38" fmla="*/ 226797 w 598324"/>
                <a:gd name="connsiteY38" fmla="*/ 664661 h 761503"/>
                <a:gd name="connsiteX39" fmla="*/ 253994 w 598324"/>
                <a:gd name="connsiteY39" fmla="*/ 680979 h 761503"/>
                <a:gd name="connsiteX40" fmla="*/ 248554 w 598324"/>
                <a:gd name="connsiteY40" fmla="*/ 697297 h 761503"/>
                <a:gd name="connsiteX41" fmla="*/ 234956 w 598324"/>
                <a:gd name="connsiteY41" fmla="*/ 705456 h 761503"/>
                <a:gd name="connsiteX42" fmla="*/ 218638 w 598324"/>
                <a:gd name="connsiteY42" fmla="*/ 708176 h 761503"/>
                <a:gd name="connsiteX43" fmla="*/ 183283 w 598324"/>
                <a:gd name="connsiteY43" fmla="*/ 708176 h 761503"/>
                <a:gd name="connsiteX44" fmla="*/ 150647 w 598324"/>
                <a:gd name="connsiteY44" fmla="*/ 708176 h 761503"/>
                <a:gd name="connsiteX45" fmla="*/ 107132 w 598324"/>
                <a:gd name="connsiteY45" fmla="*/ 708176 h 761503"/>
                <a:gd name="connsiteX46" fmla="*/ 88094 w 598324"/>
                <a:gd name="connsiteY46" fmla="*/ 708176 h 761503"/>
                <a:gd name="connsiteX47" fmla="*/ 69057 w 598324"/>
                <a:gd name="connsiteY47" fmla="*/ 702736 h 761503"/>
                <a:gd name="connsiteX48" fmla="*/ 58178 w 598324"/>
                <a:gd name="connsiteY48" fmla="*/ 686418 h 761503"/>
                <a:gd name="connsiteX49" fmla="*/ 60898 w 598324"/>
                <a:gd name="connsiteY49" fmla="*/ 678259 h 761503"/>
                <a:gd name="connsiteX50" fmla="*/ 77216 w 598324"/>
                <a:gd name="connsiteY50" fmla="*/ 670101 h 761503"/>
                <a:gd name="connsiteX51" fmla="*/ 120730 w 598324"/>
                <a:gd name="connsiteY51" fmla="*/ 664661 h 761503"/>
                <a:gd name="connsiteX52" fmla="*/ 131609 w 598324"/>
                <a:gd name="connsiteY52" fmla="*/ 664661 h 761503"/>
                <a:gd name="connsiteX53" fmla="*/ 134329 w 598324"/>
                <a:gd name="connsiteY53" fmla="*/ 539557 h 761503"/>
                <a:gd name="connsiteX54" fmla="*/ 134329 w 598324"/>
                <a:gd name="connsiteY54" fmla="*/ 504201 h 761503"/>
                <a:gd name="connsiteX55" fmla="*/ 131609 w 598324"/>
                <a:gd name="connsiteY55" fmla="*/ 376378 h 761503"/>
                <a:gd name="connsiteX56" fmla="*/ 131609 w 598324"/>
                <a:gd name="connsiteY56" fmla="*/ 302947 h 761503"/>
                <a:gd name="connsiteX57" fmla="*/ 134329 w 598324"/>
                <a:gd name="connsiteY57" fmla="*/ 221357 h 761503"/>
                <a:gd name="connsiteX58" fmla="*/ 137048 w 598324"/>
                <a:gd name="connsiteY58" fmla="*/ 123450 h 761503"/>
                <a:gd name="connsiteX59" fmla="*/ 107132 w 598324"/>
                <a:gd name="connsiteY59" fmla="*/ 123450 h 761503"/>
                <a:gd name="connsiteX60" fmla="*/ 88094 w 598324"/>
                <a:gd name="connsiteY60" fmla="*/ 123450 h 761503"/>
                <a:gd name="connsiteX61" fmla="*/ 69057 w 598324"/>
                <a:gd name="connsiteY61" fmla="*/ 118011 h 761503"/>
                <a:gd name="connsiteX62" fmla="*/ 58178 w 598324"/>
                <a:gd name="connsiteY62" fmla="*/ 101693 h 761503"/>
                <a:gd name="connsiteX63" fmla="*/ 60898 w 598324"/>
                <a:gd name="connsiteY63" fmla="*/ 93534 h 761503"/>
                <a:gd name="connsiteX64" fmla="*/ 77216 w 598324"/>
                <a:gd name="connsiteY64" fmla="*/ 85375 h 761503"/>
                <a:gd name="connsiteX65" fmla="*/ 131609 w 598324"/>
                <a:gd name="connsiteY65" fmla="*/ 79935 h 761503"/>
                <a:gd name="connsiteX66" fmla="*/ 161525 w 598324"/>
                <a:gd name="connsiteY66" fmla="*/ 79935 h 761503"/>
                <a:gd name="connsiteX67" fmla="*/ 177843 w 598324"/>
                <a:gd name="connsiteY67" fmla="*/ 66337 h 761503"/>
                <a:gd name="connsiteX68" fmla="*/ 202320 w 598324"/>
                <a:gd name="connsiteY68" fmla="*/ 58178 h 761503"/>
                <a:gd name="connsiteX69" fmla="*/ 234956 w 598324"/>
                <a:gd name="connsiteY69" fmla="*/ 77216 h 761503"/>
                <a:gd name="connsiteX70" fmla="*/ 251274 w 598324"/>
                <a:gd name="connsiteY70" fmla="*/ 107132 h 761503"/>
                <a:gd name="connsiteX71" fmla="*/ 267592 w 598324"/>
                <a:gd name="connsiteY71" fmla="*/ 147927 h 761503"/>
                <a:gd name="connsiteX72" fmla="*/ 281190 w 598324"/>
                <a:gd name="connsiteY72" fmla="*/ 183282 h 761503"/>
                <a:gd name="connsiteX73" fmla="*/ 297508 w 598324"/>
                <a:gd name="connsiteY73" fmla="*/ 224077 h 761503"/>
                <a:gd name="connsiteX74" fmla="*/ 308387 w 598324"/>
                <a:gd name="connsiteY74" fmla="*/ 264872 h 761503"/>
                <a:gd name="connsiteX75" fmla="*/ 319265 w 598324"/>
                <a:gd name="connsiteY75" fmla="*/ 300227 h 761503"/>
                <a:gd name="connsiteX76" fmla="*/ 351901 w 598324"/>
                <a:gd name="connsiteY76" fmla="*/ 379097 h 761503"/>
                <a:gd name="connsiteX77" fmla="*/ 365500 w 598324"/>
                <a:gd name="connsiteY77" fmla="*/ 417173 h 761503"/>
                <a:gd name="connsiteX78" fmla="*/ 379098 w 598324"/>
                <a:gd name="connsiteY78" fmla="*/ 457967 h 761503"/>
                <a:gd name="connsiteX79" fmla="*/ 395416 w 598324"/>
                <a:gd name="connsiteY79" fmla="*/ 496043 h 761503"/>
                <a:gd name="connsiteX80" fmla="*/ 406294 w 598324"/>
                <a:gd name="connsiteY80" fmla="*/ 512361 h 761503"/>
                <a:gd name="connsiteX81" fmla="*/ 411734 w 598324"/>
                <a:gd name="connsiteY81" fmla="*/ 531398 h 761503"/>
                <a:gd name="connsiteX82" fmla="*/ 419893 w 598324"/>
                <a:gd name="connsiteY82" fmla="*/ 558595 h 761503"/>
                <a:gd name="connsiteX83" fmla="*/ 425332 w 598324"/>
                <a:gd name="connsiteY83" fmla="*/ 564034 h 761503"/>
                <a:gd name="connsiteX84" fmla="*/ 430771 w 598324"/>
                <a:gd name="connsiteY84" fmla="*/ 558595 h 761503"/>
                <a:gd name="connsiteX85" fmla="*/ 430771 w 598324"/>
                <a:gd name="connsiteY85" fmla="*/ 550436 h 761503"/>
                <a:gd name="connsiteX86" fmla="*/ 430771 w 598324"/>
                <a:gd name="connsiteY86" fmla="*/ 501482 h 761503"/>
                <a:gd name="connsiteX87" fmla="*/ 430771 w 598324"/>
                <a:gd name="connsiteY87" fmla="*/ 403574 h 761503"/>
                <a:gd name="connsiteX88" fmla="*/ 425332 w 598324"/>
                <a:gd name="connsiteY88" fmla="*/ 313826 h 761503"/>
                <a:gd name="connsiteX89" fmla="*/ 425332 w 598324"/>
                <a:gd name="connsiteY89" fmla="*/ 248554 h 761503"/>
                <a:gd name="connsiteX90" fmla="*/ 425332 w 598324"/>
                <a:gd name="connsiteY90" fmla="*/ 210479 h 761503"/>
                <a:gd name="connsiteX91" fmla="*/ 422613 w 598324"/>
                <a:gd name="connsiteY91" fmla="*/ 153366 h 761503"/>
                <a:gd name="connsiteX92" fmla="*/ 425332 w 598324"/>
                <a:gd name="connsiteY92" fmla="*/ 123450 h 761503"/>
                <a:gd name="connsiteX93" fmla="*/ 398136 w 598324"/>
                <a:gd name="connsiteY93" fmla="*/ 123450 h 761503"/>
                <a:gd name="connsiteX94" fmla="*/ 379098 w 598324"/>
                <a:gd name="connsiteY94" fmla="*/ 123450 h 761503"/>
                <a:gd name="connsiteX95" fmla="*/ 360060 w 598324"/>
                <a:gd name="connsiteY95" fmla="*/ 118011 h 761503"/>
                <a:gd name="connsiteX96" fmla="*/ 349182 w 598324"/>
                <a:gd name="connsiteY96" fmla="*/ 101693 h 761503"/>
                <a:gd name="connsiteX97" fmla="*/ 351901 w 598324"/>
                <a:gd name="connsiteY97" fmla="*/ 93534 h 761503"/>
                <a:gd name="connsiteX98" fmla="*/ 368219 w 598324"/>
                <a:gd name="connsiteY98" fmla="*/ 85375 h 761503"/>
                <a:gd name="connsiteX99" fmla="*/ 422613 w 598324"/>
                <a:gd name="connsiteY99" fmla="*/ 79935 h 761503"/>
                <a:gd name="connsiteX100" fmla="*/ 444370 w 598324"/>
                <a:gd name="connsiteY100" fmla="*/ 79935 h 761503"/>
                <a:gd name="connsiteX101" fmla="*/ 463407 w 598324"/>
                <a:gd name="connsiteY101" fmla="*/ 71776 h 761503"/>
                <a:gd name="connsiteX102" fmla="*/ 477006 w 598324"/>
                <a:gd name="connsiteY102" fmla="*/ 79935 h 761503"/>
                <a:gd name="connsiteX103" fmla="*/ 515081 w 598324"/>
                <a:gd name="connsiteY103" fmla="*/ 79935 h 761503"/>
                <a:gd name="connsiteX104" fmla="*/ 515081 w 598324"/>
                <a:gd name="connsiteY104" fmla="*/ 79935 h 76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598324" h="761503">
                  <a:moveTo>
                    <a:pt x="515081" y="79935"/>
                  </a:moveTo>
                  <a:cubicBezTo>
                    <a:pt x="523240" y="79935"/>
                    <a:pt x="542277" y="79935"/>
                    <a:pt x="542277" y="96253"/>
                  </a:cubicBezTo>
                  <a:cubicBezTo>
                    <a:pt x="542277" y="104412"/>
                    <a:pt x="542277" y="107132"/>
                    <a:pt x="536838" y="112571"/>
                  </a:cubicBezTo>
                  <a:cubicBezTo>
                    <a:pt x="534119" y="118011"/>
                    <a:pt x="528679" y="120730"/>
                    <a:pt x="523240" y="120730"/>
                  </a:cubicBezTo>
                  <a:cubicBezTo>
                    <a:pt x="515081" y="123450"/>
                    <a:pt x="512361" y="123450"/>
                    <a:pt x="506922" y="123450"/>
                  </a:cubicBezTo>
                  <a:cubicBezTo>
                    <a:pt x="504202" y="123450"/>
                    <a:pt x="490604" y="123450"/>
                    <a:pt x="477006" y="123450"/>
                  </a:cubicBezTo>
                  <a:cubicBezTo>
                    <a:pt x="477006" y="131609"/>
                    <a:pt x="479725" y="137048"/>
                    <a:pt x="479725" y="145207"/>
                  </a:cubicBezTo>
                  <a:cubicBezTo>
                    <a:pt x="479725" y="156086"/>
                    <a:pt x="477006" y="166964"/>
                    <a:pt x="477006" y="180563"/>
                  </a:cubicBezTo>
                  <a:cubicBezTo>
                    <a:pt x="477006" y="196881"/>
                    <a:pt x="479725" y="215918"/>
                    <a:pt x="482445" y="232236"/>
                  </a:cubicBezTo>
                  <a:cubicBezTo>
                    <a:pt x="485165" y="248554"/>
                    <a:pt x="485165" y="267592"/>
                    <a:pt x="485165" y="283909"/>
                  </a:cubicBezTo>
                  <a:cubicBezTo>
                    <a:pt x="485165" y="297508"/>
                    <a:pt x="485165" y="313826"/>
                    <a:pt x="485165" y="327424"/>
                  </a:cubicBezTo>
                  <a:cubicBezTo>
                    <a:pt x="485165" y="343742"/>
                    <a:pt x="487884" y="357340"/>
                    <a:pt x="487884" y="373658"/>
                  </a:cubicBezTo>
                  <a:cubicBezTo>
                    <a:pt x="487884" y="389976"/>
                    <a:pt x="485165" y="403574"/>
                    <a:pt x="485165" y="419892"/>
                  </a:cubicBezTo>
                  <a:cubicBezTo>
                    <a:pt x="485165" y="436210"/>
                    <a:pt x="485165" y="449808"/>
                    <a:pt x="485165" y="463407"/>
                  </a:cubicBezTo>
                  <a:cubicBezTo>
                    <a:pt x="485165" y="479725"/>
                    <a:pt x="485165" y="498762"/>
                    <a:pt x="482445" y="515080"/>
                  </a:cubicBezTo>
                  <a:cubicBezTo>
                    <a:pt x="482445" y="528678"/>
                    <a:pt x="482445" y="542277"/>
                    <a:pt x="482445" y="558595"/>
                  </a:cubicBezTo>
                  <a:cubicBezTo>
                    <a:pt x="482445" y="572193"/>
                    <a:pt x="479725" y="588511"/>
                    <a:pt x="479725" y="602109"/>
                  </a:cubicBezTo>
                  <a:cubicBezTo>
                    <a:pt x="479725" y="615708"/>
                    <a:pt x="485165" y="632025"/>
                    <a:pt x="485165" y="648343"/>
                  </a:cubicBezTo>
                  <a:cubicBezTo>
                    <a:pt x="485165" y="659222"/>
                    <a:pt x="482445" y="670101"/>
                    <a:pt x="474286" y="675540"/>
                  </a:cubicBezTo>
                  <a:cubicBezTo>
                    <a:pt x="460688" y="686418"/>
                    <a:pt x="444370" y="691858"/>
                    <a:pt x="428052" y="691858"/>
                  </a:cubicBezTo>
                  <a:cubicBezTo>
                    <a:pt x="414453" y="691858"/>
                    <a:pt x="400855" y="689138"/>
                    <a:pt x="387257" y="683699"/>
                  </a:cubicBezTo>
                  <a:cubicBezTo>
                    <a:pt x="373659" y="678259"/>
                    <a:pt x="360060" y="672820"/>
                    <a:pt x="351901" y="664661"/>
                  </a:cubicBezTo>
                  <a:cubicBezTo>
                    <a:pt x="330144" y="645624"/>
                    <a:pt x="316546" y="621147"/>
                    <a:pt x="305667" y="596670"/>
                  </a:cubicBezTo>
                  <a:cubicBezTo>
                    <a:pt x="292069" y="569473"/>
                    <a:pt x="281190" y="539557"/>
                    <a:pt x="270312" y="509641"/>
                  </a:cubicBezTo>
                  <a:cubicBezTo>
                    <a:pt x="264872" y="493323"/>
                    <a:pt x="256713" y="477005"/>
                    <a:pt x="251274" y="460687"/>
                  </a:cubicBezTo>
                  <a:cubicBezTo>
                    <a:pt x="240395" y="433490"/>
                    <a:pt x="232236" y="409014"/>
                    <a:pt x="224077" y="381817"/>
                  </a:cubicBezTo>
                  <a:cubicBezTo>
                    <a:pt x="218638" y="365499"/>
                    <a:pt x="213199" y="346462"/>
                    <a:pt x="207759" y="330144"/>
                  </a:cubicBezTo>
                  <a:cubicBezTo>
                    <a:pt x="202320" y="316545"/>
                    <a:pt x="196881" y="300227"/>
                    <a:pt x="191442" y="286629"/>
                  </a:cubicBezTo>
                  <a:cubicBezTo>
                    <a:pt x="188722" y="281190"/>
                    <a:pt x="186002" y="278470"/>
                    <a:pt x="183283" y="278470"/>
                  </a:cubicBezTo>
                  <a:cubicBezTo>
                    <a:pt x="180563" y="278470"/>
                    <a:pt x="180563" y="286629"/>
                    <a:pt x="180563" y="292068"/>
                  </a:cubicBezTo>
                  <a:cubicBezTo>
                    <a:pt x="180563" y="297508"/>
                    <a:pt x="180563" y="302947"/>
                    <a:pt x="180563" y="305667"/>
                  </a:cubicBezTo>
                  <a:cubicBezTo>
                    <a:pt x="180563" y="321985"/>
                    <a:pt x="183283" y="338303"/>
                    <a:pt x="183283" y="354620"/>
                  </a:cubicBezTo>
                  <a:cubicBezTo>
                    <a:pt x="183283" y="387256"/>
                    <a:pt x="186002" y="417173"/>
                    <a:pt x="188722" y="449808"/>
                  </a:cubicBezTo>
                  <a:cubicBezTo>
                    <a:pt x="188722" y="460687"/>
                    <a:pt x="188722" y="468846"/>
                    <a:pt x="188722" y="479725"/>
                  </a:cubicBezTo>
                  <a:cubicBezTo>
                    <a:pt x="188722" y="501482"/>
                    <a:pt x="188722" y="523239"/>
                    <a:pt x="188722" y="542277"/>
                  </a:cubicBezTo>
                  <a:cubicBezTo>
                    <a:pt x="188722" y="566754"/>
                    <a:pt x="186002" y="591231"/>
                    <a:pt x="186002" y="615708"/>
                  </a:cubicBezTo>
                  <a:cubicBezTo>
                    <a:pt x="186002" y="623866"/>
                    <a:pt x="186002" y="632025"/>
                    <a:pt x="186002" y="637465"/>
                  </a:cubicBezTo>
                  <a:cubicBezTo>
                    <a:pt x="186002" y="645624"/>
                    <a:pt x="183283" y="656502"/>
                    <a:pt x="183283" y="664661"/>
                  </a:cubicBezTo>
                  <a:cubicBezTo>
                    <a:pt x="202320" y="664661"/>
                    <a:pt x="218638" y="664661"/>
                    <a:pt x="226797" y="664661"/>
                  </a:cubicBezTo>
                  <a:cubicBezTo>
                    <a:pt x="234956" y="664661"/>
                    <a:pt x="253994" y="664661"/>
                    <a:pt x="253994" y="680979"/>
                  </a:cubicBezTo>
                  <a:cubicBezTo>
                    <a:pt x="253994" y="689138"/>
                    <a:pt x="253994" y="691858"/>
                    <a:pt x="248554" y="697297"/>
                  </a:cubicBezTo>
                  <a:cubicBezTo>
                    <a:pt x="245835" y="702736"/>
                    <a:pt x="240395" y="705456"/>
                    <a:pt x="234956" y="705456"/>
                  </a:cubicBezTo>
                  <a:cubicBezTo>
                    <a:pt x="226797" y="708176"/>
                    <a:pt x="224077" y="708176"/>
                    <a:pt x="218638" y="708176"/>
                  </a:cubicBezTo>
                  <a:cubicBezTo>
                    <a:pt x="215918" y="708176"/>
                    <a:pt x="199600" y="708176"/>
                    <a:pt x="183283" y="708176"/>
                  </a:cubicBezTo>
                  <a:cubicBezTo>
                    <a:pt x="166965" y="708176"/>
                    <a:pt x="153366" y="708176"/>
                    <a:pt x="150647" y="708176"/>
                  </a:cubicBezTo>
                  <a:cubicBezTo>
                    <a:pt x="139768" y="708176"/>
                    <a:pt x="120730" y="708176"/>
                    <a:pt x="107132" y="708176"/>
                  </a:cubicBezTo>
                  <a:cubicBezTo>
                    <a:pt x="101693" y="708176"/>
                    <a:pt x="96254" y="708176"/>
                    <a:pt x="88094" y="708176"/>
                  </a:cubicBezTo>
                  <a:cubicBezTo>
                    <a:pt x="82655" y="708176"/>
                    <a:pt x="74496" y="708176"/>
                    <a:pt x="69057" y="702736"/>
                  </a:cubicBezTo>
                  <a:cubicBezTo>
                    <a:pt x="63617" y="700017"/>
                    <a:pt x="58178" y="691858"/>
                    <a:pt x="58178" y="686418"/>
                  </a:cubicBezTo>
                  <a:cubicBezTo>
                    <a:pt x="58178" y="683699"/>
                    <a:pt x="58178" y="680979"/>
                    <a:pt x="60898" y="678259"/>
                  </a:cubicBezTo>
                  <a:cubicBezTo>
                    <a:pt x="63617" y="675540"/>
                    <a:pt x="71777" y="672820"/>
                    <a:pt x="77216" y="670101"/>
                  </a:cubicBezTo>
                  <a:cubicBezTo>
                    <a:pt x="90814" y="667381"/>
                    <a:pt x="115291" y="664661"/>
                    <a:pt x="120730" y="664661"/>
                  </a:cubicBezTo>
                  <a:cubicBezTo>
                    <a:pt x="123450" y="664661"/>
                    <a:pt x="126170" y="664661"/>
                    <a:pt x="131609" y="664661"/>
                  </a:cubicBezTo>
                  <a:cubicBezTo>
                    <a:pt x="131609" y="623866"/>
                    <a:pt x="134329" y="583072"/>
                    <a:pt x="134329" y="539557"/>
                  </a:cubicBezTo>
                  <a:cubicBezTo>
                    <a:pt x="134329" y="528678"/>
                    <a:pt x="134329" y="515080"/>
                    <a:pt x="134329" y="504201"/>
                  </a:cubicBezTo>
                  <a:cubicBezTo>
                    <a:pt x="131609" y="460687"/>
                    <a:pt x="131609" y="417173"/>
                    <a:pt x="131609" y="376378"/>
                  </a:cubicBezTo>
                  <a:cubicBezTo>
                    <a:pt x="131609" y="351901"/>
                    <a:pt x="131609" y="327424"/>
                    <a:pt x="131609" y="302947"/>
                  </a:cubicBezTo>
                  <a:cubicBezTo>
                    <a:pt x="131609" y="275751"/>
                    <a:pt x="131609" y="248554"/>
                    <a:pt x="134329" y="221357"/>
                  </a:cubicBezTo>
                  <a:cubicBezTo>
                    <a:pt x="134329" y="188722"/>
                    <a:pt x="137048" y="156086"/>
                    <a:pt x="137048" y="123450"/>
                  </a:cubicBezTo>
                  <a:cubicBezTo>
                    <a:pt x="126170" y="123450"/>
                    <a:pt x="115291" y="123450"/>
                    <a:pt x="107132" y="123450"/>
                  </a:cubicBezTo>
                  <a:cubicBezTo>
                    <a:pt x="101693" y="123450"/>
                    <a:pt x="96254" y="123450"/>
                    <a:pt x="88094" y="123450"/>
                  </a:cubicBezTo>
                  <a:cubicBezTo>
                    <a:pt x="82655" y="123450"/>
                    <a:pt x="74496" y="120730"/>
                    <a:pt x="69057" y="118011"/>
                  </a:cubicBezTo>
                  <a:cubicBezTo>
                    <a:pt x="63617" y="115291"/>
                    <a:pt x="58178" y="107132"/>
                    <a:pt x="58178" y="101693"/>
                  </a:cubicBezTo>
                  <a:cubicBezTo>
                    <a:pt x="58178" y="98973"/>
                    <a:pt x="58178" y="96253"/>
                    <a:pt x="60898" y="93534"/>
                  </a:cubicBezTo>
                  <a:cubicBezTo>
                    <a:pt x="63617" y="90814"/>
                    <a:pt x="71777" y="88094"/>
                    <a:pt x="77216" y="85375"/>
                  </a:cubicBezTo>
                  <a:cubicBezTo>
                    <a:pt x="90814" y="82655"/>
                    <a:pt x="126170" y="79935"/>
                    <a:pt x="131609" y="79935"/>
                  </a:cubicBezTo>
                  <a:cubicBezTo>
                    <a:pt x="137048" y="79935"/>
                    <a:pt x="147927" y="79935"/>
                    <a:pt x="161525" y="79935"/>
                  </a:cubicBezTo>
                  <a:cubicBezTo>
                    <a:pt x="166965" y="74496"/>
                    <a:pt x="172404" y="71776"/>
                    <a:pt x="177843" y="66337"/>
                  </a:cubicBezTo>
                  <a:cubicBezTo>
                    <a:pt x="186002" y="60898"/>
                    <a:pt x="194161" y="58178"/>
                    <a:pt x="202320" y="58178"/>
                  </a:cubicBezTo>
                  <a:cubicBezTo>
                    <a:pt x="215918" y="58178"/>
                    <a:pt x="226797" y="63617"/>
                    <a:pt x="234956" y="77216"/>
                  </a:cubicBezTo>
                  <a:cubicBezTo>
                    <a:pt x="240395" y="88094"/>
                    <a:pt x="248554" y="96253"/>
                    <a:pt x="251274" y="107132"/>
                  </a:cubicBezTo>
                  <a:cubicBezTo>
                    <a:pt x="256713" y="120730"/>
                    <a:pt x="259433" y="134328"/>
                    <a:pt x="267592" y="147927"/>
                  </a:cubicBezTo>
                  <a:cubicBezTo>
                    <a:pt x="273031" y="158805"/>
                    <a:pt x="275751" y="172404"/>
                    <a:pt x="281190" y="183282"/>
                  </a:cubicBezTo>
                  <a:cubicBezTo>
                    <a:pt x="286630" y="196881"/>
                    <a:pt x="292069" y="210479"/>
                    <a:pt x="297508" y="224077"/>
                  </a:cubicBezTo>
                  <a:cubicBezTo>
                    <a:pt x="300228" y="237675"/>
                    <a:pt x="305667" y="251274"/>
                    <a:pt x="308387" y="264872"/>
                  </a:cubicBezTo>
                  <a:cubicBezTo>
                    <a:pt x="311106" y="278470"/>
                    <a:pt x="311106" y="289349"/>
                    <a:pt x="319265" y="300227"/>
                  </a:cubicBezTo>
                  <a:cubicBezTo>
                    <a:pt x="332864" y="324704"/>
                    <a:pt x="346462" y="351901"/>
                    <a:pt x="351901" y="379097"/>
                  </a:cubicBezTo>
                  <a:cubicBezTo>
                    <a:pt x="354621" y="392696"/>
                    <a:pt x="360060" y="403574"/>
                    <a:pt x="365500" y="417173"/>
                  </a:cubicBezTo>
                  <a:cubicBezTo>
                    <a:pt x="373659" y="430771"/>
                    <a:pt x="373659" y="444369"/>
                    <a:pt x="379098" y="457967"/>
                  </a:cubicBezTo>
                  <a:cubicBezTo>
                    <a:pt x="381818" y="471566"/>
                    <a:pt x="387257" y="482444"/>
                    <a:pt x="395416" y="496043"/>
                  </a:cubicBezTo>
                  <a:cubicBezTo>
                    <a:pt x="398136" y="501482"/>
                    <a:pt x="403575" y="506921"/>
                    <a:pt x="406294" y="512361"/>
                  </a:cubicBezTo>
                  <a:cubicBezTo>
                    <a:pt x="409014" y="517800"/>
                    <a:pt x="409014" y="525959"/>
                    <a:pt x="411734" y="531398"/>
                  </a:cubicBezTo>
                  <a:cubicBezTo>
                    <a:pt x="414453" y="539557"/>
                    <a:pt x="417173" y="550436"/>
                    <a:pt x="419893" y="558595"/>
                  </a:cubicBezTo>
                  <a:cubicBezTo>
                    <a:pt x="422613" y="561314"/>
                    <a:pt x="422613" y="564034"/>
                    <a:pt x="425332" y="564034"/>
                  </a:cubicBezTo>
                  <a:cubicBezTo>
                    <a:pt x="428052" y="564034"/>
                    <a:pt x="428052" y="561314"/>
                    <a:pt x="430771" y="558595"/>
                  </a:cubicBezTo>
                  <a:cubicBezTo>
                    <a:pt x="430771" y="555875"/>
                    <a:pt x="430771" y="553155"/>
                    <a:pt x="430771" y="550436"/>
                  </a:cubicBezTo>
                  <a:cubicBezTo>
                    <a:pt x="430771" y="534118"/>
                    <a:pt x="430771" y="517800"/>
                    <a:pt x="430771" y="501482"/>
                  </a:cubicBezTo>
                  <a:cubicBezTo>
                    <a:pt x="430771" y="468846"/>
                    <a:pt x="433491" y="436210"/>
                    <a:pt x="430771" y="403574"/>
                  </a:cubicBezTo>
                  <a:cubicBezTo>
                    <a:pt x="430771" y="373658"/>
                    <a:pt x="425332" y="343742"/>
                    <a:pt x="425332" y="313826"/>
                  </a:cubicBezTo>
                  <a:cubicBezTo>
                    <a:pt x="425332" y="292068"/>
                    <a:pt x="425332" y="270311"/>
                    <a:pt x="425332" y="248554"/>
                  </a:cubicBezTo>
                  <a:cubicBezTo>
                    <a:pt x="425332" y="234956"/>
                    <a:pt x="425332" y="224077"/>
                    <a:pt x="425332" y="210479"/>
                  </a:cubicBezTo>
                  <a:cubicBezTo>
                    <a:pt x="425332" y="191441"/>
                    <a:pt x="422613" y="172404"/>
                    <a:pt x="422613" y="153366"/>
                  </a:cubicBezTo>
                  <a:cubicBezTo>
                    <a:pt x="422613" y="142487"/>
                    <a:pt x="422613" y="134328"/>
                    <a:pt x="425332" y="123450"/>
                  </a:cubicBezTo>
                  <a:cubicBezTo>
                    <a:pt x="417173" y="123450"/>
                    <a:pt x="406294" y="123450"/>
                    <a:pt x="398136" y="123450"/>
                  </a:cubicBezTo>
                  <a:cubicBezTo>
                    <a:pt x="392696" y="123450"/>
                    <a:pt x="387257" y="123450"/>
                    <a:pt x="379098" y="123450"/>
                  </a:cubicBezTo>
                  <a:cubicBezTo>
                    <a:pt x="373659" y="123450"/>
                    <a:pt x="365500" y="120730"/>
                    <a:pt x="360060" y="118011"/>
                  </a:cubicBezTo>
                  <a:cubicBezTo>
                    <a:pt x="354621" y="115291"/>
                    <a:pt x="349182" y="107132"/>
                    <a:pt x="349182" y="101693"/>
                  </a:cubicBezTo>
                  <a:cubicBezTo>
                    <a:pt x="349182" y="98973"/>
                    <a:pt x="349182" y="96253"/>
                    <a:pt x="351901" y="93534"/>
                  </a:cubicBezTo>
                  <a:cubicBezTo>
                    <a:pt x="354621" y="90814"/>
                    <a:pt x="362780" y="88094"/>
                    <a:pt x="368219" y="85375"/>
                  </a:cubicBezTo>
                  <a:cubicBezTo>
                    <a:pt x="381818" y="82655"/>
                    <a:pt x="417173" y="79935"/>
                    <a:pt x="422613" y="79935"/>
                  </a:cubicBezTo>
                  <a:cubicBezTo>
                    <a:pt x="428052" y="79935"/>
                    <a:pt x="433491" y="79935"/>
                    <a:pt x="444370" y="79935"/>
                  </a:cubicBezTo>
                  <a:cubicBezTo>
                    <a:pt x="449809" y="74496"/>
                    <a:pt x="455248" y="71776"/>
                    <a:pt x="463407" y="71776"/>
                  </a:cubicBezTo>
                  <a:cubicBezTo>
                    <a:pt x="471566" y="71776"/>
                    <a:pt x="477006" y="74496"/>
                    <a:pt x="477006" y="79935"/>
                  </a:cubicBezTo>
                  <a:cubicBezTo>
                    <a:pt x="493324" y="79935"/>
                    <a:pt x="506922" y="79935"/>
                    <a:pt x="515081" y="79935"/>
                  </a:cubicBezTo>
                  <a:lnTo>
                    <a:pt x="515081" y="79935"/>
                  </a:lnTo>
                  <a:close/>
                </a:path>
              </a:pathLst>
            </a:custGeom>
            <a:grpFill/>
            <a:ln w="27168" cap="flat">
              <a:noFill/>
              <a:prstDash val="solid"/>
              <a:miter/>
            </a:ln>
          </p:spPr>
          <p:txBody>
            <a:bodyPr rtlCol="0" anchor="ctr"/>
            <a:lstStyle/>
            <a:p>
              <a:endParaRPr/>
            </a:p>
          </p:txBody>
        </p:sp>
        <p:sp>
          <p:nvSpPr>
            <p:cNvPr id="44" name="Freeform: Shape 43">
              <a:extLst>
                <a:ext uri="{FF2B5EF4-FFF2-40B4-BE49-F238E27FC236}">
                  <a16:creationId xmlns:a16="http://schemas.microsoft.com/office/drawing/2014/main" id="{891440AF-BE0A-4FCF-8580-12C0D6978EDB}"/>
                </a:ext>
              </a:extLst>
            </p:cNvPr>
            <p:cNvSpPr/>
            <p:nvPr/>
          </p:nvSpPr>
          <p:spPr>
            <a:xfrm>
              <a:off x="5139126" y="4192158"/>
              <a:ext cx="516735" cy="788700"/>
            </a:xfrm>
            <a:custGeom>
              <a:avLst/>
              <a:gdLst>
                <a:gd name="connsiteX0" fmla="*/ 464616 w 516735"/>
                <a:gd name="connsiteY0" fmla="*/ 436210 h 788699"/>
                <a:gd name="connsiteX1" fmla="*/ 445578 w 516735"/>
                <a:gd name="connsiteY1" fmla="*/ 455248 h 788699"/>
                <a:gd name="connsiteX2" fmla="*/ 404784 w 516735"/>
                <a:gd name="connsiteY2" fmla="*/ 466126 h 788699"/>
                <a:gd name="connsiteX3" fmla="*/ 385746 w 516735"/>
                <a:gd name="connsiteY3" fmla="*/ 479725 h 788699"/>
                <a:gd name="connsiteX4" fmla="*/ 388466 w 516735"/>
                <a:gd name="connsiteY4" fmla="*/ 512361 h 788699"/>
                <a:gd name="connsiteX5" fmla="*/ 388466 w 516735"/>
                <a:gd name="connsiteY5" fmla="*/ 544997 h 788699"/>
                <a:gd name="connsiteX6" fmla="*/ 388466 w 516735"/>
                <a:gd name="connsiteY6" fmla="*/ 566754 h 788699"/>
                <a:gd name="connsiteX7" fmla="*/ 391185 w 516735"/>
                <a:gd name="connsiteY7" fmla="*/ 632026 h 788699"/>
                <a:gd name="connsiteX8" fmla="*/ 393905 w 516735"/>
                <a:gd name="connsiteY8" fmla="*/ 683699 h 788699"/>
                <a:gd name="connsiteX9" fmla="*/ 377587 w 516735"/>
                <a:gd name="connsiteY9" fmla="*/ 724494 h 788699"/>
                <a:gd name="connsiteX10" fmla="*/ 361269 w 516735"/>
                <a:gd name="connsiteY10" fmla="*/ 719054 h 788699"/>
                <a:gd name="connsiteX11" fmla="*/ 353110 w 516735"/>
                <a:gd name="connsiteY11" fmla="*/ 702737 h 788699"/>
                <a:gd name="connsiteX12" fmla="*/ 350390 w 516735"/>
                <a:gd name="connsiteY12" fmla="*/ 686419 h 788699"/>
                <a:gd name="connsiteX13" fmla="*/ 353110 w 516735"/>
                <a:gd name="connsiteY13" fmla="*/ 659222 h 788699"/>
                <a:gd name="connsiteX14" fmla="*/ 353110 w 516735"/>
                <a:gd name="connsiteY14" fmla="*/ 656502 h 788699"/>
                <a:gd name="connsiteX15" fmla="*/ 317755 w 516735"/>
                <a:gd name="connsiteY15" fmla="*/ 708176 h 788699"/>
                <a:gd name="connsiteX16" fmla="*/ 241604 w 516735"/>
                <a:gd name="connsiteY16" fmla="*/ 735372 h 788699"/>
                <a:gd name="connsiteX17" fmla="*/ 187211 w 516735"/>
                <a:gd name="connsiteY17" fmla="*/ 727214 h 788699"/>
                <a:gd name="connsiteX18" fmla="*/ 135538 w 516735"/>
                <a:gd name="connsiteY18" fmla="*/ 694578 h 788699"/>
                <a:gd name="connsiteX19" fmla="*/ 86584 w 516735"/>
                <a:gd name="connsiteY19" fmla="*/ 621147 h 788699"/>
                <a:gd name="connsiteX20" fmla="*/ 67546 w 516735"/>
                <a:gd name="connsiteY20" fmla="*/ 555875 h 788699"/>
                <a:gd name="connsiteX21" fmla="*/ 59387 w 516735"/>
                <a:gd name="connsiteY21" fmla="*/ 509641 h 788699"/>
                <a:gd name="connsiteX22" fmla="*/ 59387 w 516735"/>
                <a:gd name="connsiteY22" fmla="*/ 468846 h 788699"/>
                <a:gd name="connsiteX23" fmla="*/ 86584 w 516735"/>
                <a:gd name="connsiteY23" fmla="*/ 302947 h 788699"/>
                <a:gd name="connsiteX24" fmla="*/ 108341 w 516735"/>
                <a:gd name="connsiteY24" fmla="*/ 224077 h 788699"/>
                <a:gd name="connsiteX25" fmla="*/ 146416 w 516735"/>
                <a:gd name="connsiteY25" fmla="*/ 145207 h 788699"/>
                <a:gd name="connsiteX26" fmla="*/ 198090 w 516735"/>
                <a:gd name="connsiteY26" fmla="*/ 85375 h 788699"/>
                <a:gd name="connsiteX27" fmla="*/ 228006 w 516735"/>
                <a:gd name="connsiteY27" fmla="*/ 69057 h 788699"/>
                <a:gd name="connsiteX28" fmla="*/ 268801 w 516735"/>
                <a:gd name="connsiteY28" fmla="*/ 58178 h 788699"/>
                <a:gd name="connsiteX29" fmla="*/ 274240 w 516735"/>
                <a:gd name="connsiteY29" fmla="*/ 58178 h 788699"/>
                <a:gd name="connsiteX30" fmla="*/ 295997 w 516735"/>
                <a:gd name="connsiteY30" fmla="*/ 60898 h 788699"/>
                <a:gd name="connsiteX31" fmla="*/ 331353 w 516735"/>
                <a:gd name="connsiteY31" fmla="*/ 71776 h 788699"/>
                <a:gd name="connsiteX32" fmla="*/ 350390 w 516735"/>
                <a:gd name="connsiteY32" fmla="*/ 93534 h 788699"/>
                <a:gd name="connsiteX33" fmla="*/ 353110 w 516735"/>
                <a:gd name="connsiteY33" fmla="*/ 74496 h 788699"/>
                <a:gd name="connsiteX34" fmla="*/ 358549 w 516735"/>
                <a:gd name="connsiteY34" fmla="*/ 63618 h 788699"/>
                <a:gd name="connsiteX35" fmla="*/ 366708 w 516735"/>
                <a:gd name="connsiteY35" fmla="*/ 58178 h 788699"/>
                <a:gd name="connsiteX36" fmla="*/ 374867 w 516735"/>
                <a:gd name="connsiteY36" fmla="*/ 63618 h 788699"/>
                <a:gd name="connsiteX37" fmla="*/ 383026 w 516735"/>
                <a:gd name="connsiteY37" fmla="*/ 82655 h 788699"/>
                <a:gd name="connsiteX38" fmla="*/ 385746 w 516735"/>
                <a:gd name="connsiteY38" fmla="*/ 126170 h 788699"/>
                <a:gd name="connsiteX39" fmla="*/ 388466 w 516735"/>
                <a:gd name="connsiteY39" fmla="*/ 186002 h 788699"/>
                <a:gd name="connsiteX40" fmla="*/ 391185 w 516735"/>
                <a:gd name="connsiteY40" fmla="*/ 237676 h 788699"/>
                <a:gd name="connsiteX41" fmla="*/ 374867 w 516735"/>
                <a:gd name="connsiteY41" fmla="*/ 278470 h 788699"/>
                <a:gd name="connsiteX42" fmla="*/ 358549 w 516735"/>
                <a:gd name="connsiteY42" fmla="*/ 273031 h 788699"/>
                <a:gd name="connsiteX43" fmla="*/ 350390 w 516735"/>
                <a:gd name="connsiteY43" fmla="*/ 256713 h 788699"/>
                <a:gd name="connsiteX44" fmla="*/ 347671 w 516735"/>
                <a:gd name="connsiteY44" fmla="*/ 240395 h 788699"/>
                <a:gd name="connsiteX45" fmla="*/ 347671 w 516735"/>
                <a:gd name="connsiteY45" fmla="*/ 213199 h 788699"/>
                <a:gd name="connsiteX46" fmla="*/ 344951 w 516735"/>
                <a:gd name="connsiteY46" fmla="*/ 194161 h 788699"/>
                <a:gd name="connsiteX47" fmla="*/ 339512 w 516735"/>
                <a:gd name="connsiteY47" fmla="*/ 150647 h 788699"/>
                <a:gd name="connsiteX48" fmla="*/ 323194 w 516735"/>
                <a:gd name="connsiteY48" fmla="*/ 112571 h 788699"/>
                <a:gd name="connsiteX49" fmla="*/ 293278 w 516735"/>
                <a:gd name="connsiteY49" fmla="*/ 101693 h 788699"/>
                <a:gd name="connsiteX50" fmla="*/ 263361 w 516735"/>
                <a:gd name="connsiteY50" fmla="*/ 120730 h 788699"/>
                <a:gd name="connsiteX51" fmla="*/ 241604 w 516735"/>
                <a:gd name="connsiteY51" fmla="*/ 153366 h 788699"/>
                <a:gd name="connsiteX52" fmla="*/ 233445 w 516735"/>
                <a:gd name="connsiteY52" fmla="*/ 194161 h 788699"/>
                <a:gd name="connsiteX53" fmla="*/ 225286 w 516735"/>
                <a:gd name="connsiteY53" fmla="*/ 232236 h 788699"/>
                <a:gd name="connsiteX54" fmla="*/ 217127 w 516735"/>
                <a:gd name="connsiteY54" fmla="*/ 275751 h 788699"/>
                <a:gd name="connsiteX55" fmla="*/ 211688 w 516735"/>
                <a:gd name="connsiteY55" fmla="*/ 316545 h 788699"/>
                <a:gd name="connsiteX56" fmla="*/ 206249 w 516735"/>
                <a:gd name="connsiteY56" fmla="*/ 354621 h 788699"/>
                <a:gd name="connsiteX57" fmla="*/ 200809 w 516735"/>
                <a:gd name="connsiteY57" fmla="*/ 398135 h 788699"/>
                <a:gd name="connsiteX58" fmla="*/ 195370 w 516735"/>
                <a:gd name="connsiteY58" fmla="*/ 438930 h 788699"/>
                <a:gd name="connsiteX59" fmla="*/ 192650 w 516735"/>
                <a:gd name="connsiteY59" fmla="*/ 474286 h 788699"/>
                <a:gd name="connsiteX60" fmla="*/ 195370 w 516735"/>
                <a:gd name="connsiteY60" fmla="*/ 525959 h 788699"/>
                <a:gd name="connsiteX61" fmla="*/ 208968 w 516735"/>
                <a:gd name="connsiteY61" fmla="*/ 596670 h 788699"/>
                <a:gd name="connsiteX62" fmla="*/ 214407 w 516735"/>
                <a:gd name="connsiteY62" fmla="*/ 623867 h 788699"/>
                <a:gd name="connsiteX63" fmla="*/ 228006 w 516735"/>
                <a:gd name="connsiteY63" fmla="*/ 656502 h 788699"/>
                <a:gd name="connsiteX64" fmla="*/ 271520 w 516735"/>
                <a:gd name="connsiteY64" fmla="*/ 689138 h 788699"/>
                <a:gd name="connsiteX65" fmla="*/ 306876 w 516735"/>
                <a:gd name="connsiteY65" fmla="*/ 664661 h 788699"/>
                <a:gd name="connsiteX66" fmla="*/ 331353 w 516735"/>
                <a:gd name="connsiteY66" fmla="*/ 602109 h 788699"/>
                <a:gd name="connsiteX67" fmla="*/ 336792 w 516735"/>
                <a:gd name="connsiteY67" fmla="*/ 544997 h 788699"/>
                <a:gd name="connsiteX68" fmla="*/ 336792 w 516735"/>
                <a:gd name="connsiteY68" fmla="*/ 498762 h 788699"/>
                <a:gd name="connsiteX69" fmla="*/ 336792 w 516735"/>
                <a:gd name="connsiteY69" fmla="*/ 490603 h 788699"/>
                <a:gd name="connsiteX70" fmla="*/ 320474 w 516735"/>
                <a:gd name="connsiteY70" fmla="*/ 477005 h 788699"/>
                <a:gd name="connsiteX71" fmla="*/ 282399 w 516735"/>
                <a:gd name="connsiteY71" fmla="*/ 479725 h 788699"/>
                <a:gd name="connsiteX72" fmla="*/ 252483 w 516735"/>
                <a:gd name="connsiteY72" fmla="*/ 474286 h 788699"/>
                <a:gd name="connsiteX73" fmla="*/ 247043 w 516735"/>
                <a:gd name="connsiteY73" fmla="*/ 466126 h 788699"/>
                <a:gd name="connsiteX74" fmla="*/ 249763 w 516735"/>
                <a:gd name="connsiteY74" fmla="*/ 457968 h 788699"/>
                <a:gd name="connsiteX75" fmla="*/ 268801 w 516735"/>
                <a:gd name="connsiteY75" fmla="*/ 447089 h 788699"/>
                <a:gd name="connsiteX76" fmla="*/ 312315 w 516735"/>
                <a:gd name="connsiteY76" fmla="*/ 436210 h 788699"/>
                <a:gd name="connsiteX77" fmla="*/ 353110 w 516735"/>
                <a:gd name="connsiteY77" fmla="*/ 430771 h 788699"/>
                <a:gd name="connsiteX78" fmla="*/ 385746 w 516735"/>
                <a:gd name="connsiteY78" fmla="*/ 430771 h 788699"/>
                <a:gd name="connsiteX79" fmla="*/ 437420 w 516735"/>
                <a:gd name="connsiteY79" fmla="*/ 428051 h 788699"/>
                <a:gd name="connsiteX80" fmla="*/ 464616 w 516735"/>
                <a:gd name="connsiteY80" fmla="*/ 436210 h 78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516735" h="788699">
                  <a:moveTo>
                    <a:pt x="464616" y="436210"/>
                  </a:moveTo>
                  <a:cubicBezTo>
                    <a:pt x="464616" y="447089"/>
                    <a:pt x="453737" y="452528"/>
                    <a:pt x="445578" y="455248"/>
                  </a:cubicBezTo>
                  <a:cubicBezTo>
                    <a:pt x="434700" y="460687"/>
                    <a:pt x="415662" y="463407"/>
                    <a:pt x="404784" y="466126"/>
                  </a:cubicBezTo>
                  <a:cubicBezTo>
                    <a:pt x="393905" y="466126"/>
                    <a:pt x="385746" y="468846"/>
                    <a:pt x="385746" y="479725"/>
                  </a:cubicBezTo>
                  <a:cubicBezTo>
                    <a:pt x="385746" y="487884"/>
                    <a:pt x="388466" y="506921"/>
                    <a:pt x="388466" y="512361"/>
                  </a:cubicBezTo>
                  <a:cubicBezTo>
                    <a:pt x="388466" y="515080"/>
                    <a:pt x="388466" y="539557"/>
                    <a:pt x="388466" y="544997"/>
                  </a:cubicBezTo>
                  <a:cubicBezTo>
                    <a:pt x="388466" y="550436"/>
                    <a:pt x="388466" y="558595"/>
                    <a:pt x="388466" y="566754"/>
                  </a:cubicBezTo>
                  <a:cubicBezTo>
                    <a:pt x="388466" y="591231"/>
                    <a:pt x="388466" y="621147"/>
                    <a:pt x="391185" y="632026"/>
                  </a:cubicBezTo>
                  <a:cubicBezTo>
                    <a:pt x="393905" y="653783"/>
                    <a:pt x="393905" y="661942"/>
                    <a:pt x="393905" y="683699"/>
                  </a:cubicBezTo>
                  <a:cubicBezTo>
                    <a:pt x="393905" y="694578"/>
                    <a:pt x="393905" y="724494"/>
                    <a:pt x="377587" y="724494"/>
                  </a:cubicBezTo>
                  <a:cubicBezTo>
                    <a:pt x="369428" y="724494"/>
                    <a:pt x="366708" y="721774"/>
                    <a:pt x="361269" y="719054"/>
                  </a:cubicBezTo>
                  <a:cubicBezTo>
                    <a:pt x="355830" y="716335"/>
                    <a:pt x="353110" y="708176"/>
                    <a:pt x="353110" y="702737"/>
                  </a:cubicBezTo>
                  <a:cubicBezTo>
                    <a:pt x="350390" y="694578"/>
                    <a:pt x="350390" y="689138"/>
                    <a:pt x="350390" y="686419"/>
                  </a:cubicBezTo>
                  <a:cubicBezTo>
                    <a:pt x="350390" y="678260"/>
                    <a:pt x="353110" y="672820"/>
                    <a:pt x="353110" y="659222"/>
                  </a:cubicBezTo>
                  <a:lnTo>
                    <a:pt x="353110" y="656502"/>
                  </a:lnTo>
                  <a:cubicBezTo>
                    <a:pt x="347671" y="675540"/>
                    <a:pt x="334072" y="694578"/>
                    <a:pt x="317755" y="708176"/>
                  </a:cubicBezTo>
                  <a:cubicBezTo>
                    <a:pt x="293278" y="727214"/>
                    <a:pt x="274240" y="735372"/>
                    <a:pt x="241604" y="735372"/>
                  </a:cubicBezTo>
                  <a:cubicBezTo>
                    <a:pt x="222566" y="735372"/>
                    <a:pt x="203529" y="732653"/>
                    <a:pt x="187211" y="727214"/>
                  </a:cubicBezTo>
                  <a:cubicBezTo>
                    <a:pt x="165454" y="719054"/>
                    <a:pt x="149136" y="708176"/>
                    <a:pt x="135538" y="694578"/>
                  </a:cubicBezTo>
                  <a:cubicBezTo>
                    <a:pt x="113780" y="672820"/>
                    <a:pt x="100182" y="648343"/>
                    <a:pt x="86584" y="621147"/>
                  </a:cubicBezTo>
                  <a:cubicBezTo>
                    <a:pt x="75705" y="599390"/>
                    <a:pt x="70266" y="580352"/>
                    <a:pt x="67546" y="555875"/>
                  </a:cubicBezTo>
                  <a:cubicBezTo>
                    <a:pt x="64826" y="539557"/>
                    <a:pt x="62107" y="525959"/>
                    <a:pt x="59387" y="509641"/>
                  </a:cubicBezTo>
                  <a:cubicBezTo>
                    <a:pt x="56667" y="493323"/>
                    <a:pt x="59387" y="485164"/>
                    <a:pt x="59387" y="468846"/>
                  </a:cubicBezTo>
                  <a:cubicBezTo>
                    <a:pt x="59387" y="414453"/>
                    <a:pt x="72985" y="362780"/>
                    <a:pt x="86584" y="302947"/>
                  </a:cubicBezTo>
                  <a:cubicBezTo>
                    <a:pt x="92023" y="275751"/>
                    <a:pt x="100182" y="248554"/>
                    <a:pt x="108341" y="224077"/>
                  </a:cubicBezTo>
                  <a:cubicBezTo>
                    <a:pt x="116500" y="196881"/>
                    <a:pt x="130098" y="169684"/>
                    <a:pt x="146416" y="145207"/>
                  </a:cubicBezTo>
                  <a:cubicBezTo>
                    <a:pt x="160014" y="123450"/>
                    <a:pt x="176332" y="101693"/>
                    <a:pt x="198090" y="85375"/>
                  </a:cubicBezTo>
                  <a:cubicBezTo>
                    <a:pt x="206249" y="77216"/>
                    <a:pt x="217127" y="71776"/>
                    <a:pt x="228006" y="69057"/>
                  </a:cubicBezTo>
                  <a:cubicBezTo>
                    <a:pt x="241604" y="63618"/>
                    <a:pt x="255202" y="58178"/>
                    <a:pt x="268801" y="58178"/>
                  </a:cubicBezTo>
                  <a:cubicBezTo>
                    <a:pt x="271520" y="58178"/>
                    <a:pt x="274240" y="58178"/>
                    <a:pt x="274240" y="58178"/>
                  </a:cubicBezTo>
                  <a:cubicBezTo>
                    <a:pt x="279679" y="58178"/>
                    <a:pt x="285119" y="58178"/>
                    <a:pt x="295997" y="60898"/>
                  </a:cubicBezTo>
                  <a:cubicBezTo>
                    <a:pt x="309595" y="63618"/>
                    <a:pt x="320474" y="66337"/>
                    <a:pt x="331353" y="71776"/>
                  </a:cubicBezTo>
                  <a:cubicBezTo>
                    <a:pt x="339512" y="77216"/>
                    <a:pt x="347671" y="85375"/>
                    <a:pt x="350390" y="93534"/>
                  </a:cubicBezTo>
                  <a:cubicBezTo>
                    <a:pt x="350390" y="88095"/>
                    <a:pt x="353110" y="79936"/>
                    <a:pt x="353110" y="74496"/>
                  </a:cubicBezTo>
                  <a:cubicBezTo>
                    <a:pt x="355830" y="71776"/>
                    <a:pt x="355830" y="69057"/>
                    <a:pt x="358549" y="63618"/>
                  </a:cubicBezTo>
                  <a:cubicBezTo>
                    <a:pt x="361269" y="60898"/>
                    <a:pt x="363989" y="58178"/>
                    <a:pt x="366708" y="58178"/>
                  </a:cubicBezTo>
                  <a:cubicBezTo>
                    <a:pt x="369428" y="58178"/>
                    <a:pt x="372148" y="60898"/>
                    <a:pt x="374867" y="63618"/>
                  </a:cubicBezTo>
                  <a:cubicBezTo>
                    <a:pt x="377587" y="69057"/>
                    <a:pt x="380307" y="77216"/>
                    <a:pt x="383026" y="82655"/>
                  </a:cubicBezTo>
                  <a:cubicBezTo>
                    <a:pt x="383026" y="90814"/>
                    <a:pt x="385746" y="107132"/>
                    <a:pt x="385746" y="126170"/>
                  </a:cubicBezTo>
                  <a:cubicBezTo>
                    <a:pt x="385746" y="150647"/>
                    <a:pt x="385746" y="177843"/>
                    <a:pt x="388466" y="186002"/>
                  </a:cubicBezTo>
                  <a:cubicBezTo>
                    <a:pt x="391185" y="207759"/>
                    <a:pt x="391185" y="215918"/>
                    <a:pt x="391185" y="237676"/>
                  </a:cubicBezTo>
                  <a:cubicBezTo>
                    <a:pt x="391185" y="248554"/>
                    <a:pt x="391185" y="278470"/>
                    <a:pt x="374867" y="278470"/>
                  </a:cubicBezTo>
                  <a:cubicBezTo>
                    <a:pt x="366708" y="278470"/>
                    <a:pt x="363989" y="275751"/>
                    <a:pt x="358549" y="273031"/>
                  </a:cubicBezTo>
                  <a:cubicBezTo>
                    <a:pt x="353110" y="270311"/>
                    <a:pt x="350390" y="262152"/>
                    <a:pt x="350390" y="256713"/>
                  </a:cubicBezTo>
                  <a:cubicBezTo>
                    <a:pt x="350390" y="251274"/>
                    <a:pt x="347671" y="245834"/>
                    <a:pt x="347671" y="240395"/>
                  </a:cubicBezTo>
                  <a:cubicBezTo>
                    <a:pt x="347671" y="232236"/>
                    <a:pt x="347671" y="224077"/>
                    <a:pt x="347671" y="213199"/>
                  </a:cubicBezTo>
                  <a:cubicBezTo>
                    <a:pt x="347671" y="207759"/>
                    <a:pt x="347671" y="199600"/>
                    <a:pt x="344951" y="194161"/>
                  </a:cubicBezTo>
                  <a:cubicBezTo>
                    <a:pt x="342232" y="180563"/>
                    <a:pt x="342232" y="164245"/>
                    <a:pt x="339512" y="150647"/>
                  </a:cubicBezTo>
                  <a:cubicBezTo>
                    <a:pt x="336792" y="137048"/>
                    <a:pt x="331353" y="123450"/>
                    <a:pt x="323194" y="112571"/>
                  </a:cubicBezTo>
                  <a:cubicBezTo>
                    <a:pt x="317755" y="104412"/>
                    <a:pt x="304156" y="101693"/>
                    <a:pt x="293278" y="101693"/>
                  </a:cubicBezTo>
                  <a:cubicBezTo>
                    <a:pt x="279679" y="101693"/>
                    <a:pt x="271520" y="109852"/>
                    <a:pt x="263361" y="120730"/>
                  </a:cubicBezTo>
                  <a:cubicBezTo>
                    <a:pt x="257922" y="131609"/>
                    <a:pt x="247043" y="139768"/>
                    <a:pt x="241604" y="153366"/>
                  </a:cubicBezTo>
                  <a:cubicBezTo>
                    <a:pt x="236165" y="166964"/>
                    <a:pt x="233445" y="180563"/>
                    <a:pt x="233445" y="194161"/>
                  </a:cubicBezTo>
                  <a:cubicBezTo>
                    <a:pt x="233445" y="207759"/>
                    <a:pt x="230726" y="218638"/>
                    <a:pt x="225286" y="232236"/>
                  </a:cubicBezTo>
                  <a:cubicBezTo>
                    <a:pt x="219847" y="245834"/>
                    <a:pt x="219847" y="262152"/>
                    <a:pt x="217127" y="275751"/>
                  </a:cubicBezTo>
                  <a:cubicBezTo>
                    <a:pt x="214407" y="289349"/>
                    <a:pt x="214407" y="302947"/>
                    <a:pt x="211688" y="316545"/>
                  </a:cubicBezTo>
                  <a:cubicBezTo>
                    <a:pt x="211688" y="330144"/>
                    <a:pt x="206249" y="341022"/>
                    <a:pt x="206249" y="354621"/>
                  </a:cubicBezTo>
                  <a:cubicBezTo>
                    <a:pt x="203529" y="368219"/>
                    <a:pt x="203529" y="381817"/>
                    <a:pt x="200809" y="398135"/>
                  </a:cubicBezTo>
                  <a:cubicBezTo>
                    <a:pt x="198090" y="411733"/>
                    <a:pt x="198090" y="425332"/>
                    <a:pt x="195370" y="438930"/>
                  </a:cubicBezTo>
                  <a:cubicBezTo>
                    <a:pt x="195370" y="449809"/>
                    <a:pt x="192650" y="463407"/>
                    <a:pt x="192650" y="474286"/>
                  </a:cubicBezTo>
                  <a:cubicBezTo>
                    <a:pt x="192650" y="490603"/>
                    <a:pt x="195370" y="509641"/>
                    <a:pt x="195370" y="525959"/>
                  </a:cubicBezTo>
                  <a:cubicBezTo>
                    <a:pt x="195370" y="550436"/>
                    <a:pt x="203529" y="572193"/>
                    <a:pt x="208968" y="596670"/>
                  </a:cubicBezTo>
                  <a:cubicBezTo>
                    <a:pt x="211688" y="604829"/>
                    <a:pt x="211688" y="615708"/>
                    <a:pt x="214407" y="623867"/>
                  </a:cubicBezTo>
                  <a:cubicBezTo>
                    <a:pt x="217127" y="634745"/>
                    <a:pt x="222566" y="645624"/>
                    <a:pt x="228006" y="656502"/>
                  </a:cubicBezTo>
                  <a:cubicBezTo>
                    <a:pt x="236165" y="670101"/>
                    <a:pt x="252483" y="689138"/>
                    <a:pt x="271520" y="689138"/>
                  </a:cubicBezTo>
                  <a:cubicBezTo>
                    <a:pt x="287838" y="689138"/>
                    <a:pt x="298717" y="675540"/>
                    <a:pt x="306876" y="664661"/>
                  </a:cubicBezTo>
                  <a:cubicBezTo>
                    <a:pt x="320474" y="645624"/>
                    <a:pt x="325914" y="623867"/>
                    <a:pt x="331353" y="602109"/>
                  </a:cubicBezTo>
                  <a:cubicBezTo>
                    <a:pt x="334072" y="583072"/>
                    <a:pt x="336792" y="564034"/>
                    <a:pt x="336792" y="544997"/>
                  </a:cubicBezTo>
                  <a:cubicBezTo>
                    <a:pt x="336792" y="531398"/>
                    <a:pt x="336792" y="512361"/>
                    <a:pt x="336792" y="498762"/>
                  </a:cubicBezTo>
                  <a:cubicBezTo>
                    <a:pt x="336792" y="496043"/>
                    <a:pt x="336792" y="493323"/>
                    <a:pt x="336792" y="490603"/>
                  </a:cubicBezTo>
                  <a:cubicBezTo>
                    <a:pt x="336792" y="479725"/>
                    <a:pt x="336792" y="477005"/>
                    <a:pt x="320474" y="477005"/>
                  </a:cubicBezTo>
                  <a:cubicBezTo>
                    <a:pt x="309595" y="477005"/>
                    <a:pt x="295997" y="479725"/>
                    <a:pt x="282399" y="479725"/>
                  </a:cubicBezTo>
                  <a:cubicBezTo>
                    <a:pt x="271520" y="479725"/>
                    <a:pt x="260642" y="479725"/>
                    <a:pt x="252483" y="474286"/>
                  </a:cubicBezTo>
                  <a:cubicBezTo>
                    <a:pt x="249763" y="471566"/>
                    <a:pt x="247043" y="468846"/>
                    <a:pt x="247043" y="466126"/>
                  </a:cubicBezTo>
                  <a:cubicBezTo>
                    <a:pt x="247043" y="463407"/>
                    <a:pt x="247043" y="460687"/>
                    <a:pt x="249763" y="457968"/>
                  </a:cubicBezTo>
                  <a:cubicBezTo>
                    <a:pt x="255202" y="452528"/>
                    <a:pt x="260642" y="449809"/>
                    <a:pt x="268801" y="447089"/>
                  </a:cubicBezTo>
                  <a:cubicBezTo>
                    <a:pt x="282399" y="441650"/>
                    <a:pt x="295997" y="438930"/>
                    <a:pt x="312315" y="436210"/>
                  </a:cubicBezTo>
                  <a:cubicBezTo>
                    <a:pt x="325914" y="433491"/>
                    <a:pt x="339512" y="433491"/>
                    <a:pt x="353110" y="430771"/>
                  </a:cubicBezTo>
                  <a:cubicBezTo>
                    <a:pt x="363989" y="430771"/>
                    <a:pt x="374867" y="430771"/>
                    <a:pt x="385746" y="430771"/>
                  </a:cubicBezTo>
                  <a:cubicBezTo>
                    <a:pt x="402064" y="430771"/>
                    <a:pt x="426541" y="428051"/>
                    <a:pt x="437420" y="428051"/>
                  </a:cubicBezTo>
                  <a:cubicBezTo>
                    <a:pt x="451018" y="419892"/>
                    <a:pt x="464616" y="425332"/>
                    <a:pt x="464616" y="436210"/>
                  </a:cubicBezTo>
                </a:path>
              </a:pathLst>
            </a:custGeom>
            <a:grpFill/>
            <a:ln w="27168" cap="flat">
              <a:noFill/>
              <a:prstDash val="solid"/>
              <a:miter/>
            </a:ln>
          </p:spPr>
          <p:txBody>
            <a:bodyPr rtlCol="0" anchor="ctr"/>
            <a:lstStyle/>
            <a:p>
              <a:endParaRPr/>
            </a:p>
          </p:txBody>
        </p:sp>
        <p:sp>
          <p:nvSpPr>
            <p:cNvPr id="45" name="Freeform: Shape 44">
              <a:extLst>
                <a:ext uri="{FF2B5EF4-FFF2-40B4-BE49-F238E27FC236}">
                  <a16:creationId xmlns:a16="http://schemas.microsoft.com/office/drawing/2014/main" id="{2824A636-A433-4E44-BCE1-4D747AEE8B2B}"/>
                </a:ext>
              </a:extLst>
            </p:cNvPr>
            <p:cNvSpPr/>
            <p:nvPr/>
          </p:nvSpPr>
          <p:spPr>
            <a:xfrm>
              <a:off x="5651630" y="4181279"/>
              <a:ext cx="734308" cy="788700"/>
            </a:xfrm>
            <a:custGeom>
              <a:avLst/>
              <a:gdLst>
                <a:gd name="connsiteX0" fmla="*/ 653783 w 734307"/>
                <a:gd name="connsiteY0" fmla="*/ 678259 h 788699"/>
                <a:gd name="connsiteX1" fmla="*/ 691859 w 734307"/>
                <a:gd name="connsiteY1" fmla="*/ 694577 h 788699"/>
                <a:gd name="connsiteX2" fmla="*/ 686419 w 734307"/>
                <a:gd name="connsiteY2" fmla="*/ 710895 h 788699"/>
                <a:gd name="connsiteX3" fmla="*/ 670101 w 734307"/>
                <a:gd name="connsiteY3" fmla="*/ 719054 h 788699"/>
                <a:gd name="connsiteX4" fmla="*/ 648344 w 734307"/>
                <a:gd name="connsiteY4" fmla="*/ 721774 h 788699"/>
                <a:gd name="connsiteX5" fmla="*/ 618428 w 734307"/>
                <a:gd name="connsiteY5" fmla="*/ 721774 h 788699"/>
                <a:gd name="connsiteX6" fmla="*/ 572194 w 734307"/>
                <a:gd name="connsiteY6" fmla="*/ 735372 h 788699"/>
                <a:gd name="connsiteX7" fmla="*/ 544997 w 734307"/>
                <a:gd name="connsiteY7" fmla="*/ 729933 h 788699"/>
                <a:gd name="connsiteX8" fmla="*/ 534119 w 734307"/>
                <a:gd name="connsiteY8" fmla="*/ 721774 h 788699"/>
                <a:gd name="connsiteX9" fmla="*/ 496043 w 734307"/>
                <a:gd name="connsiteY9" fmla="*/ 721774 h 788699"/>
                <a:gd name="connsiteX10" fmla="*/ 471566 w 734307"/>
                <a:gd name="connsiteY10" fmla="*/ 721774 h 788699"/>
                <a:gd name="connsiteX11" fmla="*/ 444370 w 734307"/>
                <a:gd name="connsiteY11" fmla="*/ 716335 h 788699"/>
                <a:gd name="connsiteX12" fmla="*/ 428052 w 734307"/>
                <a:gd name="connsiteY12" fmla="*/ 700017 h 788699"/>
                <a:gd name="connsiteX13" fmla="*/ 433491 w 734307"/>
                <a:gd name="connsiteY13" fmla="*/ 691858 h 788699"/>
                <a:gd name="connsiteX14" fmla="*/ 455248 w 734307"/>
                <a:gd name="connsiteY14" fmla="*/ 683699 h 788699"/>
                <a:gd name="connsiteX15" fmla="*/ 506922 w 734307"/>
                <a:gd name="connsiteY15" fmla="*/ 678259 h 788699"/>
                <a:gd name="connsiteX16" fmla="*/ 509641 w 734307"/>
                <a:gd name="connsiteY16" fmla="*/ 678259 h 788699"/>
                <a:gd name="connsiteX17" fmla="*/ 506922 w 734307"/>
                <a:gd name="connsiteY17" fmla="*/ 664661 h 788699"/>
                <a:gd name="connsiteX18" fmla="*/ 498763 w 734307"/>
                <a:gd name="connsiteY18" fmla="*/ 580352 h 788699"/>
                <a:gd name="connsiteX19" fmla="*/ 496043 w 734307"/>
                <a:gd name="connsiteY19" fmla="*/ 479725 h 788699"/>
                <a:gd name="connsiteX20" fmla="*/ 493324 w 734307"/>
                <a:gd name="connsiteY20" fmla="*/ 389976 h 788699"/>
                <a:gd name="connsiteX21" fmla="*/ 490604 w 734307"/>
                <a:gd name="connsiteY21" fmla="*/ 302947 h 788699"/>
                <a:gd name="connsiteX22" fmla="*/ 487884 w 734307"/>
                <a:gd name="connsiteY22" fmla="*/ 229516 h 788699"/>
                <a:gd name="connsiteX23" fmla="*/ 485165 w 734307"/>
                <a:gd name="connsiteY23" fmla="*/ 221357 h 788699"/>
                <a:gd name="connsiteX24" fmla="*/ 482445 w 734307"/>
                <a:gd name="connsiteY24" fmla="*/ 226797 h 788699"/>
                <a:gd name="connsiteX25" fmla="*/ 477006 w 734307"/>
                <a:gd name="connsiteY25" fmla="*/ 262152 h 788699"/>
                <a:gd name="connsiteX26" fmla="*/ 460688 w 734307"/>
                <a:gd name="connsiteY26" fmla="*/ 341022 h 788699"/>
                <a:gd name="connsiteX27" fmla="*/ 444370 w 734307"/>
                <a:gd name="connsiteY27" fmla="*/ 417173 h 788699"/>
                <a:gd name="connsiteX28" fmla="*/ 436211 w 734307"/>
                <a:gd name="connsiteY28" fmla="*/ 455248 h 788699"/>
                <a:gd name="connsiteX29" fmla="*/ 425332 w 734307"/>
                <a:gd name="connsiteY29" fmla="*/ 493323 h 788699"/>
                <a:gd name="connsiteX30" fmla="*/ 411734 w 734307"/>
                <a:gd name="connsiteY30" fmla="*/ 531398 h 788699"/>
                <a:gd name="connsiteX31" fmla="*/ 376378 w 734307"/>
                <a:gd name="connsiteY31" fmla="*/ 547716 h 788699"/>
                <a:gd name="connsiteX32" fmla="*/ 319265 w 734307"/>
                <a:gd name="connsiteY32" fmla="*/ 525959 h 788699"/>
                <a:gd name="connsiteX33" fmla="*/ 289349 w 734307"/>
                <a:gd name="connsiteY33" fmla="*/ 455248 h 788699"/>
                <a:gd name="connsiteX34" fmla="*/ 273031 w 734307"/>
                <a:gd name="connsiteY34" fmla="*/ 373658 h 788699"/>
                <a:gd name="connsiteX35" fmla="*/ 262153 w 734307"/>
                <a:gd name="connsiteY35" fmla="*/ 316545 h 788699"/>
                <a:gd name="connsiteX36" fmla="*/ 245835 w 734307"/>
                <a:gd name="connsiteY36" fmla="*/ 237675 h 788699"/>
                <a:gd name="connsiteX37" fmla="*/ 234956 w 734307"/>
                <a:gd name="connsiteY37" fmla="*/ 196881 h 788699"/>
                <a:gd name="connsiteX38" fmla="*/ 232236 w 734307"/>
                <a:gd name="connsiteY38" fmla="*/ 191441 h 788699"/>
                <a:gd name="connsiteX39" fmla="*/ 226797 w 734307"/>
                <a:gd name="connsiteY39" fmla="*/ 207759 h 788699"/>
                <a:gd name="connsiteX40" fmla="*/ 226797 w 734307"/>
                <a:gd name="connsiteY40" fmla="*/ 232236 h 788699"/>
                <a:gd name="connsiteX41" fmla="*/ 224077 w 734307"/>
                <a:gd name="connsiteY41" fmla="*/ 267592 h 788699"/>
                <a:gd name="connsiteX42" fmla="*/ 221358 w 734307"/>
                <a:gd name="connsiteY42" fmla="*/ 311106 h 788699"/>
                <a:gd name="connsiteX43" fmla="*/ 218638 w 734307"/>
                <a:gd name="connsiteY43" fmla="*/ 360060 h 788699"/>
                <a:gd name="connsiteX44" fmla="*/ 215919 w 734307"/>
                <a:gd name="connsiteY44" fmla="*/ 398135 h 788699"/>
                <a:gd name="connsiteX45" fmla="*/ 213199 w 734307"/>
                <a:gd name="connsiteY45" fmla="*/ 430771 h 788699"/>
                <a:gd name="connsiteX46" fmla="*/ 213199 w 734307"/>
                <a:gd name="connsiteY46" fmla="*/ 455248 h 788699"/>
                <a:gd name="connsiteX47" fmla="*/ 213199 w 734307"/>
                <a:gd name="connsiteY47" fmla="*/ 477005 h 788699"/>
                <a:gd name="connsiteX48" fmla="*/ 207759 w 734307"/>
                <a:gd name="connsiteY48" fmla="*/ 520520 h 788699"/>
                <a:gd name="connsiteX49" fmla="*/ 196881 w 734307"/>
                <a:gd name="connsiteY49" fmla="*/ 610268 h 788699"/>
                <a:gd name="connsiteX50" fmla="*/ 194161 w 734307"/>
                <a:gd name="connsiteY50" fmla="*/ 653783 h 788699"/>
                <a:gd name="connsiteX51" fmla="*/ 191441 w 734307"/>
                <a:gd name="connsiteY51" fmla="*/ 667381 h 788699"/>
                <a:gd name="connsiteX52" fmla="*/ 243115 w 734307"/>
                <a:gd name="connsiteY52" fmla="*/ 667381 h 788699"/>
                <a:gd name="connsiteX53" fmla="*/ 273031 w 734307"/>
                <a:gd name="connsiteY53" fmla="*/ 683699 h 788699"/>
                <a:gd name="connsiteX54" fmla="*/ 262153 w 734307"/>
                <a:gd name="connsiteY54" fmla="*/ 697297 h 788699"/>
                <a:gd name="connsiteX55" fmla="*/ 248554 w 734307"/>
                <a:gd name="connsiteY55" fmla="*/ 705456 h 788699"/>
                <a:gd name="connsiteX56" fmla="*/ 232236 w 734307"/>
                <a:gd name="connsiteY56" fmla="*/ 708176 h 788699"/>
                <a:gd name="connsiteX57" fmla="*/ 166965 w 734307"/>
                <a:gd name="connsiteY57" fmla="*/ 708176 h 788699"/>
                <a:gd name="connsiteX58" fmla="*/ 109852 w 734307"/>
                <a:gd name="connsiteY58" fmla="*/ 708176 h 788699"/>
                <a:gd name="connsiteX59" fmla="*/ 90814 w 734307"/>
                <a:gd name="connsiteY59" fmla="*/ 708176 h 788699"/>
                <a:gd name="connsiteX60" fmla="*/ 69057 w 734307"/>
                <a:gd name="connsiteY60" fmla="*/ 702736 h 788699"/>
                <a:gd name="connsiteX61" fmla="*/ 58178 w 734307"/>
                <a:gd name="connsiteY61" fmla="*/ 686418 h 788699"/>
                <a:gd name="connsiteX62" fmla="*/ 60898 w 734307"/>
                <a:gd name="connsiteY62" fmla="*/ 678259 h 788699"/>
                <a:gd name="connsiteX63" fmla="*/ 77216 w 734307"/>
                <a:gd name="connsiteY63" fmla="*/ 670101 h 788699"/>
                <a:gd name="connsiteX64" fmla="*/ 126170 w 734307"/>
                <a:gd name="connsiteY64" fmla="*/ 664661 h 788699"/>
                <a:gd name="connsiteX65" fmla="*/ 142487 w 734307"/>
                <a:gd name="connsiteY65" fmla="*/ 664661 h 788699"/>
                <a:gd name="connsiteX66" fmla="*/ 147927 w 734307"/>
                <a:gd name="connsiteY66" fmla="*/ 588511 h 788699"/>
                <a:gd name="connsiteX67" fmla="*/ 153366 w 734307"/>
                <a:gd name="connsiteY67" fmla="*/ 493323 h 788699"/>
                <a:gd name="connsiteX68" fmla="*/ 156086 w 734307"/>
                <a:gd name="connsiteY68" fmla="*/ 411733 h 788699"/>
                <a:gd name="connsiteX69" fmla="*/ 161525 w 734307"/>
                <a:gd name="connsiteY69" fmla="*/ 297508 h 788699"/>
                <a:gd name="connsiteX70" fmla="*/ 166965 w 734307"/>
                <a:gd name="connsiteY70" fmla="*/ 240395 h 788699"/>
                <a:gd name="connsiteX71" fmla="*/ 177843 w 734307"/>
                <a:gd name="connsiteY71" fmla="*/ 161525 h 788699"/>
                <a:gd name="connsiteX72" fmla="*/ 183282 w 734307"/>
                <a:gd name="connsiteY72" fmla="*/ 118011 h 788699"/>
                <a:gd name="connsiteX73" fmla="*/ 183282 w 734307"/>
                <a:gd name="connsiteY73" fmla="*/ 115291 h 788699"/>
                <a:gd name="connsiteX74" fmla="*/ 161525 w 734307"/>
                <a:gd name="connsiteY74" fmla="*/ 115291 h 788699"/>
                <a:gd name="connsiteX75" fmla="*/ 137048 w 734307"/>
                <a:gd name="connsiteY75" fmla="*/ 115291 h 788699"/>
                <a:gd name="connsiteX76" fmla="*/ 109852 w 734307"/>
                <a:gd name="connsiteY76" fmla="*/ 109851 h 788699"/>
                <a:gd name="connsiteX77" fmla="*/ 93534 w 734307"/>
                <a:gd name="connsiteY77" fmla="*/ 93534 h 788699"/>
                <a:gd name="connsiteX78" fmla="*/ 98973 w 734307"/>
                <a:gd name="connsiteY78" fmla="*/ 85375 h 788699"/>
                <a:gd name="connsiteX79" fmla="*/ 120730 w 734307"/>
                <a:gd name="connsiteY79" fmla="*/ 77216 h 788699"/>
                <a:gd name="connsiteX80" fmla="*/ 172404 w 734307"/>
                <a:gd name="connsiteY80" fmla="*/ 71776 h 788699"/>
                <a:gd name="connsiteX81" fmla="*/ 234956 w 734307"/>
                <a:gd name="connsiteY81" fmla="*/ 69057 h 788699"/>
                <a:gd name="connsiteX82" fmla="*/ 243115 w 734307"/>
                <a:gd name="connsiteY82" fmla="*/ 69057 h 788699"/>
                <a:gd name="connsiteX83" fmla="*/ 270312 w 734307"/>
                <a:gd name="connsiteY83" fmla="*/ 74496 h 788699"/>
                <a:gd name="connsiteX84" fmla="*/ 308387 w 734307"/>
                <a:gd name="connsiteY84" fmla="*/ 123450 h 788699"/>
                <a:gd name="connsiteX85" fmla="*/ 332864 w 734307"/>
                <a:gd name="connsiteY85" fmla="*/ 202320 h 788699"/>
                <a:gd name="connsiteX86" fmla="*/ 338303 w 734307"/>
                <a:gd name="connsiteY86" fmla="*/ 237675 h 788699"/>
                <a:gd name="connsiteX87" fmla="*/ 349182 w 734307"/>
                <a:gd name="connsiteY87" fmla="*/ 281190 h 788699"/>
                <a:gd name="connsiteX88" fmla="*/ 357341 w 734307"/>
                <a:gd name="connsiteY88" fmla="*/ 316545 h 788699"/>
                <a:gd name="connsiteX89" fmla="*/ 365500 w 734307"/>
                <a:gd name="connsiteY89" fmla="*/ 351901 h 788699"/>
                <a:gd name="connsiteX90" fmla="*/ 376378 w 734307"/>
                <a:gd name="connsiteY90" fmla="*/ 389976 h 788699"/>
                <a:gd name="connsiteX91" fmla="*/ 387257 w 734307"/>
                <a:gd name="connsiteY91" fmla="*/ 414453 h 788699"/>
                <a:gd name="connsiteX92" fmla="*/ 398136 w 734307"/>
                <a:gd name="connsiteY92" fmla="*/ 376378 h 788699"/>
                <a:gd name="connsiteX93" fmla="*/ 406295 w 734307"/>
                <a:gd name="connsiteY93" fmla="*/ 332863 h 788699"/>
                <a:gd name="connsiteX94" fmla="*/ 425332 w 734307"/>
                <a:gd name="connsiteY94" fmla="*/ 243115 h 788699"/>
                <a:gd name="connsiteX95" fmla="*/ 444370 w 734307"/>
                <a:gd name="connsiteY95" fmla="*/ 150646 h 788699"/>
                <a:gd name="connsiteX96" fmla="*/ 477006 w 734307"/>
                <a:gd name="connsiteY96" fmla="*/ 79935 h 788699"/>
                <a:gd name="connsiteX97" fmla="*/ 523240 w 734307"/>
                <a:gd name="connsiteY97" fmla="*/ 58178 h 788699"/>
                <a:gd name="connsiteX98" fmla="*/ 544997 w 734307"/>
                <a:gd name="connsiteY98" fmla="*/ 63617 h 788699"/>
                <a:gd name="connsiteX99" fmla="*/ 612988 w 734307"/>
                <a:gd name="connsiteY99" fmla="*/ 63617 h 788699"/>
                <a:gd name="connsiteX100" fmla="*/ 651064 w 734307"/>
                <a:gd name="connsiteY100" fmla="*/ 79935 h 788699"/>
                <a:gd name="connsiteX101" fmla="*/ 645624 w 734307"/>
                <a:gd name="connsiteY101" fmla="*/ 96253 h 788699"/>
                <a:gd name="connsiteX102" fmla="*/ 629307 w 734307"/>
                <a:gd name="connsiteY102" fmla="*/ 104412 h 788699"/>
                <a:gd name="connsiteX103" fmla="*/ 607549 w 734307"/>
                <a:gd name="connsiteY103" fmla="*/ 107132 h 788699"/>
                <a:gd name="connsiteX104" fmla="*/ 580353 w 734307"/>
                <a:gd name="connsiteY104" fmla="*/ 107132 h 788699"/>
                <a:gd name="connsiteX105" fmla="*/ 583072 w 734307"/>
                <a:gd name="connsiteY105" fmla="*/ 115291 h 788699"/>
                <a:gd name="connsiteX106" fmla="*/ 588512 w 734307"/>
                <a:gd name="connsiteY106" fmla="*/ 156086 h 788699"/>
                <a:gd name="connsiteX107" fmla="*/ 593951 w 734307"/>
                <a:gd name="connsiteY107" fmla="*/ 196881 h 788699"/>
                <a:gd name="connsiteX108" fmla="*/ 599390 w 734307"/>
                <a:gd name="connsiteY108" fmla="*/ 226797 h 788699"/>
                <a:gd name="connsiteX109" fmla="*/ 599390 w 734307"/>
                <a:gd name="connsiteY109" fmla="*/ 232236 h 788699"/>
                <a:gd name="connsiteX110" fmla="*/ 599390 w 734307"/>
                <a:gd name="connsiteY110" fmla="*/ 240395 h 788699"/>
                <a:gd name="connsiteX111" fmla="*/ 602110 w 734307"/>
                <a:gd name="connsiteY111" fmla="*/ 270311 h 788699"/>
                <a:gd name="connsiteX112" fmla="*/ 607549 w 734307"/>
                <a:gd name="connsiteY112" fmla="*/ 308386 h 788699"/>
                <a:gd name="connsiteX113" fmla="*/ 607549 w 734307"/>
                <a:gd name="connsiteY113" fmla="*/ 319265 h 788699"/>
                <a:gd name="connsiteX114" fmla="*/ 612988 w 734307"/>
                <a:gd name="connsiteY114" fmla="*/ 335583 h 788699"/>
                <a:gd name="connsiteX115" fmla="*/ 612988 w 734307"/>
                <a:gd name="connsiteY115" fmla="*/ 346462 h 788699"/>
                <a:gd name="connsiteX116" fmla="*/ 612988 w 734307"/>
                <a:gd name="connsiteY116" fmla="*/ 370939 h 788699"/>
                <a:gd name="connsiteX117" fmla="*/ 612988 w 734307"/>
                <a:gd name="connsiteY117" fmla="*/ 395415 h 788699"/>
                <a:gd name="connsiteX118" fmla="*/ 615708 w 734307"/>
                <a:gd name="connsiteY118" fmla="*/ 422612 h 788699"/>
                <a:gd name="connsiteX119" fmla="*/ 618428 w 734307"/>
                <a:gd name="connsiteY119" fmla="*/ 441650 h 788699"/>
                <a:gd name="connsiteX120" fmla="*/ 618428 w 734307"/>
                <a:gd name="connsiteY120" fmla="*/ 455248 h 788699"/>
                <a:gd name="connsiteX121" fmla="*/ 621147 w 734307"/>
                <a:gd name="connsiteY121" fmla="*/ 463407 h 788699"/>
                <a:gd name="connsiteX122" fmla="*/ 626587 w 734307"/>
                <a:gd name="connsiteY122" fmla="*/ 482444 h 788699"/>
                <a:gd name="connsiteX123" fmla="*/ 629307 w 734307"/>
                <a:gd name="connsiteY123" fmla="*/ 517800 h 788699"/>
                <a:gd name="connsiteX124" fmla="*/ 634746 w 734307"/>
                <a:gd name="connsiteY124" fmla="*/ 561314 h 788699"/>
                <a:gd name="connsiteX125" fmla="*/ 634746 w 734307"/>
                <a:gd name="connsiteY125" fmla="*/ 566754 h 788699"/>
                <a:gd name="connsiteX126" fmla="*/ 634746 w 734307"/>
                <a:gd name="connsiteY126" fmla="*/ 583072 h 788699"/>
                <a:gd name="connsiteX127" fmla="*/ 637466 w 734307"/>
                <a:gd name="connsiteY127" fmla="*/ 607548 h 788699"/>
                <a:gd name="connsiteX128" fmla="*/ 640185 w 734307"/>
                <a:gd name="connsiteY128" fmla="*/ 618427 h 788699"/>
                <a:gd name="connsiteX129" fmla="*/ 640185 w 734307"/>
                <a:gd name="connsiteY129" fmla="*/ 632025 h 788699"/>
                <a:gd name="connsiteX130" fmla="*/ 640185 w 734307"/>
                <a:gd name="connsiteY130" fmla="*/ 640184 h 788699"/>
                <a:gd name="connsiteX131" fmla="*/ 642905 w 734307"/>
                <a:gd name="connsiteY131" fmla="*/ 659222 h 788699"/>
                <a:gd name="connsiteX132" fmla="*/ 642905 w 734307"/>
                <a:gd name="connsiteY132" fmla="*/ 664661 h 788699"/>
                <a:gd name="connsiteX133" fmla="*/ 653783 w 734307"/>
                <a:gd name="connsiteY133" fmla="*/ 678259 h 788699"/>
                <a:gd name="connsiteX134" fmla="*/ 653783 w 734307"/>
                <a:gd name="connsiteY134" fmla="*/ 678259 h 78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Lst>
              <a:rect l="l" t="t" r="r" b="b"/>
              <a:pathLst>
                <a:path w="734307" h="788699">
                  <a:moveTo>
                    <a:pt x="653783" y="678259"/>
                  </a:moveTo>
                  <a:cubicBezTo>
                    <a:pt x="667382" y="678259"/>
                    <a:pt x="691859" y="678259"/>
                    <a:pt x="691859" y="694577"/>
                  </a:cubicBezTo>
                  <a:cubicBezTo>
                    <a:pt x="691859" y="702736"/>
                    <a:pt x="689139" y="705456"/>
                    <a:pt x="686419" y="710895"/>
                  </a:cubicBezTo>
                  <a:cubicBezTo>
                    <a:pt x="683700" y="716335"/>
                    <a:pt x="675541" y="719054"/>
                    <a:pt x="670101" y="719054"/>
                  </a:cubicBezTo>
                  <a:cubicBezTo>
                    <a:pt x="661942" y="721774"/>
                    <a:pt x="653783" y="721774"/>
                    <a:pt x="648344" y="721774"/>
                  </a:cubicBezTo>
                  <a:cubicBezTo>
                    <a:pt x="645624" y="721774"/>
                    <a:pt x="634746" y="721774"/>
                    <a:pt x="618428" y="721774"/>
                  </a:cubicBezTo>
                  <a:cubicBezTo>
                    <a:pt x="604829" y="729933"/>
                    <a:pt x="588512" y="735372"/>
                    <a:pt x="572194" y="735372"/>
                  </a:cubicBezTo>
                  <a:cubicBezTo>
                    <a:pt x="564035" y="735372"/>
                    <a:pt x="553156" y="732653"/>
                    <a:pt x="544997" y="729933"/>
                  </a:cubicBezTo>
                  <a:cubicBezTo>
                    <a:pt x="539558" y="727213"/>
                    <a:pt x="536838" y="724494"/>
                    <a:pt x="534119" y="721774"/>
                  </a:cubicBezTo>
                  <a:cubicBezTo>
                    <a:pt x="520520" y="721774"/>
                    <a:pt x="509641" y="721774"/>
                    <a:pt x="496043" y="721774"/>
                  </a:cubicBezTo>
                  <a:cubicBezTo>
                    <a:pt x="487884" y="721774"/>
                    <a:pt x="479725" y="721774"/>
                    <a:pt x="471566" y="721774"/>
                  </a:cubicBezTo>
                  <a:cubicBezTo>
                    <a:pt x="463407" y="721774"/>
                    <a:pt x="452529" y="721774"/>
                    <a:pt x="444370" y="716335"/>
                  </a:cubicBezTo>
                  <a:cubicBezTo>
                    <a:pt x="436211" y="713615"/>
                    <a:pt x="428052" y="705456"/>
                    <a:pt x="428052" y="700017"/>
                  </a:cubicBezTo>
                  <a:cubicBezTo>
                    <a:pt x="428052" y="697297"/>
                    <a:pt x="428052" y="694577"/>
                    <a:pt x="433491" y="691858"/>
                  </a:cubicBezTo>
                  <a:cubicBezTo>
                    <a:pt x="438930" y="689138"/>
                    <a:pt x="449809" y="686418"/>
                    <a:pt x="455248" y="683699"/>
                  </a:cubicBezTo>
                  <a:cubicBezTo>
                    <a:pt x="474286" y="680979"/>
                    <a:pt x="498763" y="678259"/>
                    <a:pt x="506922" y="678259"/>
                  </a:cubicBezTo>
                  <a:cubicBezTo>
                    <a:pt x="506922" y="678259"/>
                    <a:pt x="509641" y="678259"/>
                    <a:pt x="509641" y="678259"/>
                  </a:cubicBezTo>
                  <a:cubicBezTo>
                    <a:pt x="509641" y="672820"/>
                    <a:pt x="506922" y="670101"/>
                    <a:pt x="506922" y="664661"/>
                  </a:cubicBezTo>
                  <a:cubicBezTo>
                    <a:pt x="501483" y="640184"/>
                    <a:pt x="501483" y="612988"/>
                    <a:pt x="498763" y="580352"/>
                  </a:cubicBezTo>
                  <a:cubicBezTo>
                    <a:pt x="496043" y="547716"/>
                    <a:pt x="498763" y="512361"/>
                    <a:pt x="496043" y="479725"/>
                  </a:cubicBezTo>
                  <a:cubicBezTo>
                    <a:pt x="493324" y="449808"/>
                    <a:pt x="493324" y="419892"/>
                    <a:pt x="493324" y="389976"/>
                  </a:cubicBezTo>
                  <a:cubicBezTo>
                    <a:pt x="493324" y="360060"/>
                    <a:pt x="490604" y="332863"/>
                    <a:pt x="490604" y="302947"/>
                  </a:cubicBezTo>
                  <a:cubicBezTo>
                    <a:pt x="487884" y="275751"/>
                    <a:pt x="487884" y="240395"/>
                    <a:pt x="487884" y="229516"/>
                  </a:cubicBezTo>
                  <a:cubicBezTo>
                    <a:pt x="487884" y="224077"/>
                    <a:pt x="487884" y="221357"/>
                    <a:pt x="485165" y="221357"/>
                  </a:cubicBezTo>
                  <a:cubicBezTo>
                    <a:pt x="485165" y="221357"/>
                    <a:pt x="482445" y="224077"/>
                    <a:pt x="482445" y="226797"/>
                  </a:cubicBezTo>
                  <a:cubicBezTo>
                    <a:pt x="479725" y="237675"/>
                    <a:pt x="479725" y="251274"/>
                    <a:pt x="477006" y="262152"/>
                  </a:cubicBezTo>
                  <a:cubicBezTo>
                    <a:pt x="471566" y="289349"/>
                    <a:pt x="466127" y="316545"/>
                    <a:pt x="460688" y="341022"/>
                  </a:cubicBezTo>
                  <a:cubicBezTo>
                    <a:pt x="455248" y="365499"/>
                    <a:pt x="447090" y="392696"/>
                    <a:pt x="444370" y="417173"/>
                  </a:cubicBezTo>
                  <a:cubicBezTo>
                    <a:pt x="441650" y="430771"/>
                    <a:pt x="438930" y="441650"/>
                    <a:pt x="436211" y="455248"/>
                  </a:cubicBezTo>
                  <a:cubicBezTo>
                    <a:pt x="433491" y="468846"/>
                    <a:pt x="428052" y="479725"/>
                    <a:pt x="425332" y="493323"/>
                  </a:cubicBezTo>
                  <a:cubicBezTo>
                    <a:pt x="422612" y="506921"/>
                    <a:pt x="419893" y="520520"/>
                    <a:pt x="411734" y="531398"/>
                  </a:cubicBezTo>
                  <a:cubicBezTo>
                    <a:pt x="406295" y="539557"/>
                    <a:pt x="395416" y="547716"/>
                    <a:pt x="376378" y="547716"/>
                  </a:cubicBezTo>
                  <a:cubicBezTo>
                    <a:pt x="357341" y="547716"/>
                    <a:pt x="335583" y="539557"/>
                    <a:pt x="319265" y="525959"/>
                  </a:cubicBezTo>
                  <a:cubicBezTo>
                    <a:pt x="300228" y="506921"/>
                    <a:pt x="294788" y="479725"/>
                    <a:pt x="289349" y="455248"/>
                  </a:cubicBezTo>
                  <a:cubicBezTo>
                    <a:pt x="283910" y="428051"/>
                    <a:pt x="278470" y="400855"/>
                    <a:pt x="273031" y="373658"/>
                  </a:cubicBezTo>
                  <a:cubicBezTo>
                    <a:pt x="273031" y="368219"/>
                    <a:pt x="267592" y="346462"/>
                    <a:pt x="262153" y="316545"/>
                  </a:cubicBezTo>
                  <a:cubicBezTo>
                    <a:pt x="256713" y="292068"/>
                    <a:pt x="251274" y="262152"/>
                    <a:pt x="245835" y="237675"/>
                  </a:cubicBezTo>
                  <a:cubicBezTo>
                    <a:pt x="240395" y="218638"/>
                    <a:pt x="237675" y="205039"/>
                    <a:pt x="234956" y="196881"/>
                  </a:cubicBezTo>
                  <a:cubicBezTo>
                    <a:pt x="232236" y="191441"/>
                    <a:pt x="232236" y="191441"/>
                    <a:pt x="232236" y="191441"/>
                  </a:cubicBezTo>
                  <a:cubicBezTo>
                    <a:pt x="229517" y="191441"/>
                    <a:pt x="229517" y="196881"/>
                    <a:pt x="226797" y="207759"/>
                  </a:cubicBezTo>
                  <a:cubicBezTo>
                    <a:pt x="226797" y="215918"/>
                    <a:pt x="226797" y="229516"/>
                    <a:pt x="226797" y="232236"/>
                  </a:cubicBezTo>
                  <a:cubicBezTo>
                    <a:pt x="226797" y="243115"/>
                    <a:pt x="224077" y="256713"/>
                    <a:pt x="224077" y="267592"/>
                  </a:cubicBezTo>
                  <a:cubicBezTo>
                    <a:pt x="224077" y="278470"/>
                    <a:pt x="224077" y="294788"/>
                    <a:pt x="221358" y="311106"/>
                  </a:cubicBezTo>
                  <a:cubicBezTo>
                    <a:pt x="221358" y="327424"/>
                    <a:pt x="218638" y="343742"/>
                    <a:pt x="218638" y="360060"/>
                  </a:cubicBezTo>
                  <a:cubicBezTo>
                    <a:pt x="218638" y="373658"/>
                    <a:pt x="215919" y="384537"/>
                    <a:pt x="215919" y="398135"/>
                  </a:cubicBezTo>
                  <a:cubicBezTo>
                    <a:pt x="215919" y="409014"/>
                    <a:pt x="213199" y="419892"/>
                    <a:pt x="213199" y="430771"/>
                  </a:cubicBezTo>
                  <a:cubicBezTo>
                    <a:pt x="213199" y="438930"/>
                    <a:pt x="213199" y="447089"/>
                    <a:pt x="213199" y="455248"/>
                  </a:cubicBezTo>
                  <a:cubicBezTo>
                    <a:pt x="213199" y="463407"/>
                    <a:pt x="213199" y="471566"/>
                    <a:pt x="213199" y="477005"/>
                  </a:cubicBezTo>
                  <a:cubicBezTo>
                    <a:pt x="210479" y="490603"/>
                    <a:pt x="207759" y="506921"/>
                    <a:pt x="207759" y="520520"/>
                  </a:cubicBezTo>
                  <a:cubicBezTo>
                    <a:pt x="202320" y="550436"/>
                    <a:pt x="199600" y="580352"/>
                    <a:pt x="196881" y="610268"/>
                  </a:cubicBezTo>
                  <a:cubicBezTo>
                    <a:pt x="196881" y="623866"/>
                    <a:pt x="196881" y="640184"/>
                    <a:pt x="194161" y="653783"/>
                  </a:cubicBezTo>
                  <a:cubicBezTo>
                    <a:pt x="194161" y="659222"/>
                    <a:pt x="194161" y="661942"/>
                    <a:pt x="191441" y="667381"/>
                  </a:cubicBezTo>
                  <a:cubicBezTo>
                    <a:pt x="213199" y="667381"/>
                    <a:pt x="232236" y="667381"/>
                    <a:pt x="243115" y="667381"/>
                  </a:cubicBezTo>
                  <a:cubicBezTo>
                    <a:pt x="253994" y="667381"/>
                    <a:pt x="273031" y="670101"/>
                    <a:pt x="273031" y="683699"/>
                  </a:cubicBezTo>
                  <a:cubicBezTo>
                    <a:pt x="273031" y="691858"/>
                    <a:pt x="267592" y="691858"/>
                    <a:pt x="262153" y="697297"/>
                  </a:cubicBezTo>
                  <a:cubicBezTo>
                    <a:pt x="259433" y="702736"/>
                    <a:pt x="253994" y="705456"/>
                    <a:pt x="248554" y="705456"/>
                  </a:cubicBezTo>
                  <a:cubicBezTo>
                    <a:pt x="240395" y="708176"/>
                    <a:pt x="234956" y="708176"/>
                    <a:pt x="232236" y="708176"/>
                  </a:cubicBezTo>
                  <a:cubicBezTo>
                    <a:pt x="226797" y="708176"/>
                    <a:pt x="175124" y="708176"/>
                    <a:pt x="166965" y="708176"/>
                  </a:cubicBezTo>
                  <a:cubicBezTo>
                    <a:pt x="156086" y="708176"/>
                    <a:pt x="120730" y="708176"/>
                    <a:pt x="109852" y="708176"/>
                  </a:cubicBezTo>
                  <a:cubicBezTo>
                    <a:pt x="104412" y="708176"/>
                    <a:pt x="96253" y="708176"/>
                    <a:pt x="90814" y="708176"/>
                  </a:cubicBezTo>
                  <a:cubicBezTo>
                    <a:pt x="85375" y="708176"/>
                    <a:pt x="77216" y="705456"/>
                    <a:pt x="69057" y="702736"/>
                  </a:cubicBezTo>
                  <a:cubicBezTo>
                    <a:pt x="63617" y="700017"/>
                    <a:pt x="58178" y="691858"/>
                    <a:pt x="58178" y="686418"/>
                  </a:cubicBezTo>
                  <a:cubicBezTo>
                    <a:pt x="58178" y="683699"/>
                    <a:pt x="58178" y="680979"/>
                    <a:pt x="60898" y="678259"/>
                  </a:cubicBezTo>
                  <a:cubicBezTo>
                    <a:pt x="63617" y="675540"/>
                    <a:pt x="71777" y="672820"/>
                    <a:pt x="77216" y="670101"/>
                  </a:cubicBezTo>
                  <a:cubicBezTo>
                    <a:pt x="90814" y="667381"/>
                    <a:pt x="120730" y="664661"/>
                    <a:pt x="126170" y="664661"/>
                  </a:cubicBezTo>
                  <a:cubicBezTo>
                    <a:pt x="128889" y="664661"/>
                    <a:pt x="134329" y="664661"/>
                    <a:pt x="142487" y="664661"/>
                  </a:cubicBezTo>
                  <a:cubicBezTo>
                    <a:pt x="142487" y="640184"/>
                    <a:pt x="147927" y="612988"/>
                    <a:pt x="147927" y="588511"/>
                  </a:cubicBezTo>
                  <a:cubicBezTo>
                    <a:pt x="150646" y="555875"/>
                    <a:pt x="153366" y="523239"/>
                    <a:pt x="153366" y="493323"/>
                  </a:cubicBezTo>
                  <a:cubicBezTo>
                    <a:pt x="153366" y="466126"/>
                    <a:pt x="156086" y="438930"/>
                    <a:pt x="156086" y="411733"/>
                  </a:cubicBezTo>
                  <a:cubicBezTo>
                    <a:pt x="158806" y="373658"/>
                    <a:pt x="158806" y="335583"/>
                    <a:pt x="161525" y="297508"/>
                  </a:cubicBezTo>
                  <a:cubicBezTo>
                    <a:pt x="161525" y="278470"/>
                    <a:pt x="164245" y="259433"/>
                    <a:pt x="166965" y="240395"/>
                  </a:cubicBezTo>
                  <a:cubicBezTo>
                    <a:pt x="169684" y="210479"/>
                    <a:pt x="172404" y="191441"/>
                    <a:pt x="177843" y="161525"/>
                  </a:cubicBezTo>
                  <a:cubicBezTo>
                    <a:pt x="180563" y="147927"/>
                    <a:pt x="180563" y="131609"/>
                    <a:pt x="183282" y="118011"/>
                  </a:cubicBezTo>
                  <a:cubicBezTo>
                    <a:pt x="183282" y="118011"/>
                    <a:pt x="183282" y="115291"/>
                    <a:pt x="183282" y="115291"/>
                  </a:cubicBezTo>
                  <a:cubicBezTo>
                    <a:pt x="177843" y="115291"/>
                    <a:pt x="172404" y="115291"/>
                    <a:pt x="161525" y="115291"/>
                  </a:cubicBezTo>
                  <a:cubicBezTo>
                    <a:pt x="153366" y="115291"/>
                    <a:pt x="145207" y="115291"/>
                    <a:pt x="137048" y="115291"/>
                  </a:cubicBezTo>
                  <a:cubicBezTo>
                    <a:pt x="128889" y="115291"/>
                    <a:pt x="118011" y="115291"/>
                    <a:pt x="109852" y="109851"/>
                  </a:cubicBezTo>
                  <a:cubicBezTo>
                    <a:pt x="101693" y="107132"/>
                    <a:pt x="93534" y="98973"/>
                    <a:pt x="93534" y="93534"/>
                  </a:cubicBezTo>
                  <a:cubicBezTo>
                    <a:pt x="93534" y="90814"/>
                    <a:pt x="93534" y="88094"/>
                    <a:pt x="98973" y="85375"/>
                  </a:cubicBezTo>
                  <a:cubicBezTo>
                    <a:pt x="104412" y="82655"/>
                    <a:pt x="115291" y="79935"/>
                    <a:pt x="120730" y="77216"/>
                  </a:cubicBezTo>
                  <a:cubicBezTo>
                    <a:pt x="139768" y="74496"/>
                    <a:pt x="164245" y="71776"/>
                    <a:pt x="172404" y="71776"/>
                  </a:cubicBezTo>
                  <a:cubicBezTo>
                    <a:pt x="194161" y="71776"/>
                    <a:pt x="210479" y="69057"/>
                    <a:pt x="234956" y="69057"/>
                  </a:cubicBezTo>
                  <a:cubicBezTo>
                    <a:pt x="237675" y="69057"/>
                    <a:pt x="240395" y="69057"/>
                    <a:pt x="243115" y="69057"/>
                  </a:cubicBezTo>
                  <a:cubicBezTo>
                    <a:pt x="251274" y="69057"/>
                    <a:pt x="262153" y="69057"/>
                    <a:pt x="270312" y="74496"/>
                  </a:cubicBezTo>
                  <a:cubicBezTo>
                    <a:pt x="283910" y="82655"/>
                    <a:pt x="300228" y="96253"/>
                    <a:pt x="308387" y="123450"/>
                  </a:cubicBezTo>
                  <a:cubicBezTo>
                    <a:pt x="316546" y="147927"/>
                    <a:pt x="327424" y="175123"/>
                    <a:pt x="332864" y="202320"/>
                  </a:cubicBezTo>
                  <a:cubicBezTo>
                    <a:pt x="335583" y="213198"/>
                    <a:pt x="335583" y="226797"/>
                    <a:pt x="338303" y="237675"/>
                  </a:cubicBezTo>
                  <a:cubicBezTo>
                    <a:pt x="343742" y="251274"/>
                    <a:pt x="346462" y="264872"/>
                    <a:pt x="349182" y="281190"/>
                  </a:cubicBezTo>
                  <a:cubicBezTo>
                    <a:pt x="351901" y="292068"/>
                    <a:pt x="351901" y="305667"/>
                    <a:pt x="357341" y="316545"/>
                  </a:cubicBezTo>
                  <a:cubicBezTo>
                    <a:pt x="362780" y="327424"/>
                    <a:pt x="362780" y="338303"/>
                    <a:pt x="365500" y="351901"/>
                  </a:cubicBezTo>
                  <a:cubicBezTo>
                    <a:pt x="365500" y="357340"/>
                    <a:pt x="373658" y="373658"/>
                    <a:pt x="376378" y="389976"/>
                  </a:cubicBezTo>
                  <a:cubicBezTo>
                    <a:pt x="381817" y="403574"/>
                    <a:pt x="384537" y="414453"/>
                    <a:pt x="387257" y="414453"/>
                  </a:cubicBezTo>
                  <a:cubicBezTo>
                    <a:pt x="392696" y="414453"/>
                    <a:pt x="395416" y="381817"/>
                    <a:pt x="398136" y="376378"/>
                  </a:cubicBezTo>
                  <a:cubicBezTo>
                    <a:pt x="400855" y="362779"/>
                    <a:pt x="403575" y="346462"/>
                    <a:pt x="406295" y="332863"/>
                  </a:cubicBezTo>
                  <a:cubicBezTo>
                    <a:pt x="411734" y="302947"/>
                    <a:pt x="417173" y="273031"/>
                    <a:pt x="425332" y="243115"/>
                  </a:cubicBezTo>
                  <a:cubicBezTo>
                    <a:pt x="430771" y="213198"/>
                    <a:pt x="436211" y="180563"/>
                    <a:pt x="444370" y="150646"/>
                  </a:cubicBezTo>
                  <a:cubicBezTo>
                    <a:pt x="449809" y="126170"/>
                    <a:pt x="460688" y="98973"/>
                    <a:pt x="477006" y="79935"/>
                  </a:cubicBezTo>
                  <a:cubicBezTo>
                    <a:pt x="487884" y="66337"/>
                    <a:pt x="506922" y="58178"/>
                    <a:pt x="523240" y="58178"/>
                  </a:cubicBezTo>
                  <a:cubicBezTo>
                    <a:pt x="528679" y="58178"/>
                    <a:pt x="539558" y="58178"/>
                    <a:pt x="544997" y="63617"/>
                  </a:cubicBezTo>
                  <a:lnTo>
                    <a:pt x="612988" y="63617"/>
                  </a:lnTo>
                  <a:cubicBezTo>
                    <a:pt x="626587" y="63617"/>
                    <a:pt x="651064" y="63617"/>
                    <a:pt x="651064" y="79935"/>
                  </a:cubicBezTo>
                  <a:cubicBezTo>
                    <a:pt x="651064" y="88094"/>
                    <a:pt x="648344" y="88094"/>
                    <a:pt x="645624" y="96253"/>
                  </a:cubicBezTo>
                  <a:cubicBezTo>
                    <a:pt x="640185" y="101693"/>
                    <a:pt x="634746" y="104412"/>
                    <a:pt x="629307" y="104412"/>
                  </a:cubicBezTo>
                  <a:cubicBezTo>
                    <a:pt x="621147" y="107132"/>
                    <a:pt x="612988" y="107132"/>
                    <a:pt x="607549" y="107132"/>
                  </a:cubicBezTo>
                  <a:cubicBezTo>
                    <a:pt x="604829" y="107132"/>
                    <a:pt x="591231" y="107132"/>
                    <a:pt x="580353" y="107132"/>
                  </a:cubicBezTo>
                  <a:cubicBezTo>
                    <a:pt x="580353" y="109851"/>
                    <a:pt x="583072" y="112571"/>
                    <a:pt x="583072" y="115291"/>
                  </a:cubicBezTo>
                  <a:cubicBezTo>
                    <a:pt x="585792" y="128889"/>
                    <a:pt x="585792" y="142487"/>
                    <a:pt x="588512" y="156086"/>
                  </a:cubicBezTo>
                  <a:cubicBezTo>
                    <a:pt x="591231" y="169684"/>
                    <a:pt x="591231" y="183282"/>
                    <a:pt x="593951" y="196881"/>
                  </a:cubicBezTo>
                  <a:cubicBezTo>
                    <a:pt x="593951" y="207759"/>
                    <a:pt x="599390" y="215918"/>
                    <a:pt x="599390" y="226797"/>
                  </a:cubicBezTo>
                  <a:cubicBezTo>
                    <a:pt x="599390" y="229516"/>
                    <a:pt x="599390" y="229516"/>
                    <a:pt x="599390" y="232236"/>
                  </a:cubicBezTo>
                  <a:cubicBezTo>
                    <a:pt x="599390" y="234956"/>
                    <a:pt x="599390" y="237675"/>
                    <a:pt x="599390" y="240395"/>
                  </a:cubicBezTo>
                  <a:cubicBezTo>
                    <a:pt x="599390" y="251274"/>
                    <a:pt x="599390" y="259433"/>
                    <a:pt x="602110" y="270311"/>
                  </a:cubicBezTo>
                  <a:cubicBezTo>
                    <a:pt x="604829" y="283909"/>
                    <a:pt x="607549" y="294788"/>
                    <a:pt x="607549" y="308386"/>
                  </a:cubicBezTo>
                  <a:cubicBezTo>
                    <a:pt x="607549" y="311106"/>
                    <a:pt x="607549" y="316545"/>
                    <a:pt x="607549" y="319265"/>
                  </a:cubicBezTo>
                  <a:cubicBezTo>
                    <a:pt x="607549" y="324704"/>
                    <a:pt x="610269" y="330144"/>
                    <a:pt x="612988" y="335583"/>
                  </a:cubicBezTo>
                  <a:cubicBezTo>
                    <a:pt x="612988" y="338303"/>
                    <a:pt x="612988" y="343742"/>
                    <a:pt x="612988" y="346462"/>
                  </a:cubicBezTo>
                  <a:cubicBezTo>
                    <a:pt x="612988" y="354620"/>
                    <a:pt x="612988" y="362779"/>
                    <a:pt x="612988" y="370939"/>
                  </a:cubicBezTo>
                  <a:cubicBezTo>
                    <a:pt x="612988" y="379097"/>
                    <a:pt x="612988" y="387256"/>
                    <a:pt x="612988" y="395415"/>
                  </a:cubicBezTo>
                  <a:cubicBezTo>
                    <a:pt x="612988" y="403574"/>
                    <a:pt x="615708" y="414453"/>
                    <a:pt x="615708" y="422612"/>
                  </a:cubicBezTo>
                  <a:cubicBezTo>
                    <a:pt x="618428" y="430771"/>
                    <a:pt x="618428" y="436210"/>
                    <a:pt x="618428" y="441650"/>
                  </a:cubicBezTo>
                  <a:cubicBezTo>
                    <a:pt x="618428" y="444369"/>
                    <a:pt x="618428" y="449808"/>
                    <a:pt x="618428" y="455248"/>
                  </a:cubicBezTo>
                  <a:cubicBezTo>
                    <a:pt x="618428" y="460687"/>
                    <a:pt x="618428" y="460687"/>
                    <a:pt x="621147" y="463407"/>
                  </a:cubicBezTo>
                  <a:cubicBezTo>
                    <a:pt x="623867" y="471566"/>
                    <a:pt x="623867" y="477005"/>
                    <a:pt x="626587" y="482444"/>
                  </a:cubicBezTo>
                  <a:cubicBezTo>
                    <a:pt x="629307" y="493323"/>
                    <a:pt x="629307" y="506921"/>
                    <a:pt x="629307" y="517800"/>
                  </a:cubicBezTo>
                  <a:cubicBezTo>
                    <a:pt x="632026" y="534118"/>
                    <a:pt x="632026" y="547716"/>
                    <a:pt x="634746" y="561314"/>
                  </a:cubicBezTo>
                  <a:cubicBezTo>
                    <a:pt x="634746" y="564034"/>
                    <a:pt x="634746" y="564034"/>
                    <a:pt x="634746" y="566754"/>
                  </a:cubicBezTo>
                  <a:cubicBezTo>
                    <a:pt x="634746" y="572193"/>
                    <a:pt x="634746" y="577632"/>
                    <a:pt x="634746" y="583072"/>
                  </a:cubicBezTo>
                  <a:cubicBezTo>
                    <a:pt x="634746" y="596670"/>
                    <a:pt x="637466" y="602109"/>
                    <a:pt x="637466" y="607548"/>
                  </a:cubicBezTo>
                  <a:cubicBezTo>
                    <a:pt x="637466" y="610268"/>
                    <a:pt x="640185" y="615708"/>
                    <a:pt x="640185" y="618427"/>
                  </a:cubicBezTo>
                  <a:cubicBezTo>
                    <a:pt x="640185" y="623866"/>
                    <a:pt x="640185" y="629306"/>
                    <a:pt x="640185" y="632025"/>
                  </a:cubicBezTo>
                  <a:cubicBezTo>
                    <a:pt x="640185" y="634745"/>
                    <a:pt x="640185" y="637465"/>
                    <a:pt x="640185" y="640184"/>
                  </a:cubicBezTo>
                  <a:cubicBezTo>
                    <a:pt x="640185" y="645624"/>
                    <a:pt x="642905" y="653783"/>
                    <a:pt x="642905" y="659222"/>
                  </a:cubicBezTo>
                  <a:cubicBezTo>
                    <a:pt x="642905" y="661942"/>
                    <a:pt x="642905" y="661942"/>
                    <a:pt x="642905" y="664661"/>
                  </a:cubicBezTo>
                  <a:cubicBezTo>
                    <a:pt x="645624" y="678259"/>
                    <a:pt x="651064" y="678259"/>
                    <a:pt x="653783" y="678259"/>
                  </a:cubicBezTo>
                  <a:lnTo>
                    <a:pt x="653783" y="678259"/>
                  </a:lnTo>
                  <a:close/>
                </a:path>
              </a:pathLst>
            </a:custGeom>
            <a:grpFill/>
            <a:ln w="27168" cap="flat">
              <a:noFill/>
              <a:prstDash val="solid"/>
              <a:miter/>
            </a:ln>
          </p:spPr>
          <p:txBody>
            <a:bodyPr rtlCol="0" anchor="ctr"/>
            <a:lstStyle/>
            <a:p>
              <a:endParaRPr/>
            </a:p>
          </p:txBody>
        </p:sp>
        <p:sp>
          <p:nvSpPr>
            <p:cNvPr id="46" name="Freeform: Shape 45">
              <a:extLst>
                <a:ext uri="{FF2B5EF4-FFF2-40B4-BE49-F238E27FC236}">
                  <a16:creationId xmlns:a16="http://schemas.microsoft.com/office/drawing/2014/main" id="{BC039864-996D-45FB-8953-B06D02EC1B41}"/>
                </a:ext>
              </a:extLst>
            </p:cNvPr>
            <p:cNvSpPr/>
            <p:nvPr/>
          </p:nvSpPr>
          <p:spPr>
            <a:xfrm>
              <a:off x="6362526" y="4242177"/>
              <a:ext cx="492259" cy="674476"/>
            </a:xfrm>
            <a:custGeom>
              <a:avLst/>
              <a:gdLst>
                <a:gd name="connsiteX0" fmla="*/ 225733 w 492259"/>
                <a:gd name="connsiteY0" fmla="*/ 97907 h 674476"/>
                <a:gd name="connsiteX1" fmla="*/ 209415 w 492259"/>
                <a:gd name="connsiteY1" fmla="*/ 119665 h 674476"/>
                <a:gd name="connsiteX2" fmla="*/ 201256 w 492259"/>
                <a:gd name="connsiteY2" fmla="*/ 152300 h 674476"/>
                <a:gd name="connsiteX3" fmla="*/ 198536 w 492259"/>
                <a:gd name="connsiteY3" fmla="*/ 168618 h 674476"/>
                <a:gd name="connsiteX4" fmla="*/ 195817 w 492259"/>
                <a:gd name="connsiteY4" fmla="*/ 184936 h 674476"/>
                <a:gd name="connsiteX5" fmla="*/ 187658 w 492259"/>
                <a:gd name="connsiteY5" fmla="*/ 220292 h 674476"/>
                <a:gd name="connsiteX6" fmla="*/ 168620 w 492259"/>
                <a:gd name="connsiteY6" fmla="*/ 291003 h 674476"/>
                <a:gd name="connsiteX7" fmla="*/ 160461 w 492259"/>
                <a:gd name="connsiteY7" fmla="*/ 323639 h 674476"/>
                <a:gd name="connsiteX8" fmla="*/ 149582 w 492259"/>
                <a:gd name="connsiteY8" fmla="*/ 361714 h 674476"/>
                <a:gd name="connsiteX9" fmla="*/ 144143 w 492259"/>
                <a:gd name="connsiteY9" fmla="*/ 388910 h 674476"/>
                <a:gd name="connsiteX10" fmla="*/ 149582 w 492259"/>
                <a:gd name="connsiteY10" fmla="*/ 391630 h 674476"/>
                <a:gd name="connsiteX11" fmla="*/ 171340 w 492259"/>
                <a:gd name="connsiteY11" fmla="*/ 391630 h 674476"/>
                <a:gd name="connsiteX12" fmla="*/ 193097 w 492259"/>
                <a:gd name="connsiteY12" fmla="*/ 388910 h 674476"/>
                <a:gd name="connsiteX13" fmla="*/ 212135 w 492259"/>
                <a:gd name="connsiteY13" fmla="*/ 388910 h 674476"/>
                <a:gd name="connsiteX14" fmla="*/ 236611 w 492259"/>
                <a:gd name="connsiteY14" fmla="*/ 388910 h 674476"/>
                <a:gd name="connsiteX15" fmla="*/ 250210 w 492259"/>
                <a:gd name="connsiteY15" fmla="*/ 386191 h 674476"/>
                <a:gd name="connsiteX16" fmla="*/ 258369 w 492259"/>
                <a:gd name="connsiteY16" fmla="*/ 386191 h 674476"/>
                <a:gd name="connsiteX17" fmla="*/ 255649 w 492259"/>
                <a:gd name="connsiteY17" fmla="*/ 367153 h 674476"/>
                <a:gd name="connsiteX18" fmla="*/ 250210 w 492259"/>
                <a:gd name="connsiteY18" fmla="*/ 331797 h 674476"/>
                <a:gd name="connsiteX19" fmla="*/ 247490 w 492259"/>
                <a:gd name="connsiteY19" fmla="*/ 244769 h 674476"/>
                <a:gd name="connsiteX20" fmla="*/ 242051 w 492259"/>
                <a:gd name="connsiteY20" fmla="*/ 203974 h 674476"/>
                <a:gd name="connsiteX21" fmla="*/ 236611 w 492259"/>
                <a:gd name="connsiteY21" fmla="*/ 157740 h 674476"/>
                <a:gd name="connsiteX22" fmla="*/ 233892 w 492259"/>
                <a:gd name="connsiteY22" fmla="*/ 119665 h 674476"/>
                <a:gd name="connsiteX23" fmla="*/ 225733 w 492259"/>
                <a:gd name="connsiteY23" fmla="*/ 97907 h 674476"/>
                <a:gd name="connsiteX24" fmla="*/ 274687 w 492259"/>
                <a:gd name="connsiteY24" fmla="*/ 0 h 674476"/>
                <a:gd name="connsiteX25" fmla="*/ 304603 w 492259"/>
                <a:gd name="connsiteY25" fmla="*/ 5439 h 674476"/>
                <a:gd name="connsiteX26" fmla="*/ 320921 w 492259"/>
                <a:gd name="connsiteY26" fmla="*/ 24477 h 674476"/>
                <a:gd name="connsiteX27" fmla="*/ 334519 w 492259"/>
                <a:gd name="connsiteY27" fmla="*/ 43515 h 674476"/>
                <a:gd name="connsiteX28" fmla="*/ 339959 w 492259"/>
                <a:gd name="connsiteY28" fmla="*/ 65272 h 674476"/>
                <a:gd name="connsiteX29" fmla="*/ 348118 w 492259"/>
                <a:gd name="connsiteY29" fmla="*/ 114226 h 674476"/>
                <a:gd name="connsiteX30" fmla="*/ 361716 w 492259"/>
                <a:gd name="connsiteY30" fmla="*/ 163180 h 674476"/>
                <a:gd name="connsiteX31" fmla="*/ 369875 w 492259"/>
                <a:gd name="connsiteY31" fmla="*/ 220293 h 674476"/>
                <a:gd name="connsiteX32" fmla="*/ 378034 w 492259"/>
                <a:gd name="connsiteY32" fmla="*/ 274686 h 674476"/>
                <a:gd name="connsiteX33" fmla="*/ 383473 w 492259"/>
                <a:gd name="connsiteY33" fmla="*/ 301883 h 674476"/>
                <a:gd name="connsiteX34" fmla="*/ 391632 w 492259"/>
                <a:gd name="connsiteY34" fmla="*/ 337238 h 674476"/>
                <a:gd name="connsiteX35" fmla="*/ 397071 w 492259"/>
                <a:gd name="connsiteY35" fmla="*/ 364435 h 674476"/>
                <a:gd name="connsiteX36" fmla="*/ 405230 w 492259"/>
                <a:gd name="connsiteY36" fmla="*/ 383473 h 674476"/>
                <a:gd name="connsiteX37" fmla="*/ 416109 w 492259"/>
                <a:gd name="connsiteY37" fmla="*/ 386192 h 674476"/>
                <a:gd name="connsiteX38" fmla="*/ 426988 w 492259"/>
                <a:gd name="connsiteY38" fmla="*/ 386192 h 674476"/>
                <a:gd name="connsiteX39" fmla="*/ 454184 w 492259"/>
                <a:gd name="connsiteY39" fmla="*/ 397071 h 674476"/>
                <a:gd name="connsiteX40" fmla="*/ 456904 w 492259"/>
                <a:gd name="connsiteY40" fmla="*/ 405230 h 674476"/>
                <a:gd name="connsiteX41" fmla="*/ 451464 w 492259"/>
                <a:gd name="connsiteY41" fmla="*/ 416108 h 674476"/>
                <a:gd name="connsiteX42" fmla="*/ 432427 w 492259"/>
                <a:gd name="connsiteY42" fmla="*/ 429707 h 674476"/>
                <a:gd name="connsiteX43" fmla="*/ 421548 w 492259"/>
                <a:gd name="connsiteY43" fmla="*/ 432426 h 674476"/>
                <a:gd name="connsiteX44" fmla="*/ 413389 w 492259"/>
                <a:gd name="connsiteY44" fmla="*/ 435146 h 674476"/>
                <a:gd name="connsiteX45" fmla="*/ 413389 w 492259"/>
                <a:gd name="connsiteY45" fmla="*/ 440585 h 674476"/>
                <a:gd name="connsiteX46" fmla="*/ 416109 w 492259"/>
                <a:gd name="connsiteY46" fmla="*/ 451464 h 674476"/>
                <a:gd name="connsiteX47" fmla="*/ 418829 w 492259"/>
                <a:gd name="connsiteY47" fmla="*/ 465062 h 674476"/>
                <a:gd name="connsiteX48" fmla="*/ 418829 w 492259"/>
                <a:gd name="connsiteY48" fmla="*/ 475941 h 674476"/>
                <a:gd name="connsiteX49" fmla="*/ 418829 w 492259"/>
                <a:gd name="connsiteY49" fmla="*/ 486820 h 674476"/>
                <a:gd name="connsiteX50" fmla="*/ 426988 w 492259"/>
                <a:gd name="connsiteY50" fmla="*/ 516736 h 674476"/>
                <a:gd name="connsiteX51" fmla="*/ 432427 w 492259"/>
                <a:gd name="connsiteY51" fmla="*/ 543932 h 674476"/>
                <a:gd name="connsiteX52" fmla="*/ 437866 w 492259"/>
                <a:gd name="connsiteY52" fmla="*/ 573848 h 674476"/>
                <a:gd name="connsiteX53" fmla="*/ 443306 w 492259"/>
                <a:gd name="connsiteY53" fmla="*/ 606484 h 674476"/>
                <a:gd name="connsiteX54" fmla="*/ 446025 w 492259"/>
                <a:gd name="connsiteY54" fmla="*/ 617363 h 674476"/>
                <a:gd name="connsiteX55" fmla="*/ 470502 w 492259"/>
                <a:gd name="connsiteY55" fmla="*/ 617363 h 674476"/>
                <a:gd name="connsiteX56" fmla="*/ 492259 w 492259"/>
                <a:gd name="connsiteY56" fmla="*/ 641840 h 674476"/>
                <a:gd name="connsiteX57" fmla="*/ 484101 w 492259"/>
                <a:gd name="connsiteY57" fmla="*/ 655438 h 674476"/>
                <a:gd name="connsiteX58" fmla="*/ 467782 w 492259"/>
                <a:gd name="connsiteY58" fmla="*/ 663597 h 674476"/>
                <a:gd name="connsiteX59" fmla="*/ 443306 w 492259"/>
                <a:gd name="connsiteY59" fmla="*/ 666317 h 674476"/>
                <a:gd name="connsiteX60" fmla="*/ 421548 w 492259"/>
                <a:gd name="connsiteY60" fmla="*/ 666317 h 674476"/>
                <a:gd name="connsiteX61" fmla="*/ 413389 w 492259"/>
                <a:gd name="connsiteY61" fmla="*/ 666317 h 674476"/>
                <a:gd name="connsiteX62" fmla="*/ 399791 w 492259"/>
                <a:gd name="connsiteY62" fmla="*/ 671756 h 674476"/>
                <a:gd name="connsiteX63" fmla="*/ 383473 w 492259"/>
                <a:gd name="connsiteY63" fmla="*/ 674476 h 674476"/>
                <a:gd name="connsiteX64" fmla="*/ 348118 w 492259"/>
                <a:gd name="connsiteY64" fmla="*/ 669036 h 674476"/>
                <a:gd name="connsiteX65" fmla="*/ 326360 w 492259"/>
                <a:gd name="connsiteY65" fmla="*/ 669036 h 674476"/>
                <a:gd name="connsiteX66" fmla="*/ 277406 w 492259"/>
                <a:gd name="connsiteY66" fmla="*/ 669036 h 674476"/>
                <a:gd name="connsiteX67" fmla="*/ 252930 w 492259"/>
                <a:gd name="connsiteY67" fmla="*/ 663597 h 674476"/>
                <a:gd name="connsiteX68" fmla="*/ 236611 w 492259"/>
                <a:gd name="connsiteY68" fmla="*/ 647279 h 674476"/>
                <a:gd name="connsiteX69" fmla="*/ 261088 w 492259"/>
                <a:gd name="connsiteY69" fmla="*/ 630961 h 674476"/>
                <a:gd name="connsiteX70" fmla="*/ 288285 w 492259"/>
                <a:gd name="connsiteY70" fmla="*/ 628241 h 674476"/>
                <a:gd name="connsiteX71" fmla="*/ 285565 w 492259"/>
                <a:gd name="connsiteY71" fmla="*/ 609204 h 674476"/>
                <a:gd name="connsiteX72" fmla="*/ 282846 w 492259"/>
                <a:gd name="connsiteY72" fmla="*/ 582007 h 674476"/>
                <a:gd name="connsiteX73" fmla="*/ 280126 w 492259"/>
                <a:gd name="connsiteY73" fmla="*/ 568409 h 674476"/>
                <a:gd name="connsiteX74" fmla="*/ 282846 w 492259"/>
                <a:gd name="connsiteY74" fmla="*/ 554811 h 674476"/>
                <a:gd name="connsiteX75" fmla="*/ 277406 w 492259"/>
                <a:gd name="connsiteY75" fmla="*/ 538493 h 674476"/>
                <a:gd name="connsiteX76" fmla="*/ 271967 w 492259"/>
                <a:gd name="connsiteY76" fmla="*/ 505857 h 674476"/>
                <a:gd name="connsiteX77" fmla="*/ 269247 w 492259"/>
                <a:gd name="connsiteY77" fmla="*/ 478660 h 674476"/>
                <a:gd name="connsiteX78" fmla="*/ 266528 w 492259"/>
                <a:gd name="connsiteY78" fmla="*/ 446025 h 674476"/>
                <a:gd name="connsiteX79" fmla="*/ 261088 w 492259"/>
                <a:gd name="connsiteY79" fmla="*/ 437866 h 674476"/>
                <a:gd name="connsiteX80" fmla="*/ 250210 w 492259"/>
                <a:gd name="connsiteY80" fmla="*/ 437866 h 674476"/>
                <a:gd name="connsiteX81" fmla="*/ 220293 w 492259"/>
                <a:gd name="connsiteY81" fmla="*/ 440585 h 674476"/>
                <a:gd name="connsiteX82" fmla="*/ 190377 w 492259"/>
                <a:gd name="connsiteY82" fmla="*/ 443305 h 674476"/>
                <a:gd name="connsiteX83" fmla="*/ 165900 w 492259"/>
                <a:gd name="connsiteY83" fmla="*/ 443305 h 674476"/>
                <a:gd name="connsiteX84" fmla="*/ 144143 w 492259"/>
                <a:gd name="connsiteY84" fmla="*/ 440585 h 674476"/>
                <a:gd name="connsiteX85" fmla="*/ 135984 w 492259"/>
                <a:gd name="connsiteY85" fmla="*/ 454184 h 674476"/>
                <a:gd name="connsiteX86" fmla="*/ 130545 w 492259"/>
                <a:gd name="connsiteY86" fmla="*/ 486820 h 674476"/>
                <a:gd name="connsiteX87" fmla="*/ 119666 w 492259"/>
                <a:gd name="connsiteY87" fmla="*/ 541213 h 674476"/>
                <a:gd name="connsiteX88" fmla="*/ 103348 w 492259"/>
                <a:gd name="connsiteY88" fmla="*/ 614643 h 674476"/>
                <a:gd name="connsiteX89" fmla="*/ 133264 w 492259"/>
                <a:gd name="connsiteY89" fmla="*/ 614643 h 674476"/>
                <a:gd name="connsiteX90" fmla="*/ 168620 w 492259"/>
                <a:gd name="connsiteY90" fmla="*/ 630961 h 674476"/>
                <a:gd name="connsiteX91" fmla="*/ 163181 w 492259"/>
                <a:gd name="connsiteY91" fmla="*/ 647279 h 674476"/>
                <a:gd name="connsiteX92" fmla="*/ 146863 w 492259"/>
                <a:gd name="connsiteY92" fmla="*/ 655438 h 674476"/>
                <a:gd name="connsiteX93" fmla="*/ 127825 w 492259"/>
                <a:gd name="connsiteY93" fmla="*/ 658158 h 674476"/>
                <a:gd name="connsiteX94" fmla="*/ 106068 w 492259"/>
                <a:gd name="connsiteY94" fmla="*/ 658158 h 674476"/>
                <a:gd name="connsiteX95" fmla="*/ 62552 w 492259"/>
                <a:gd name="connsiteY95" fmla="*/ 658158 h 674476"/>
                <a:gd name="connsiteX96" fmla="*/ 40795 w 492259"/>
                <a:gd name="connsiteY96" fmla="*/ 658158 h 674476"/>
                <a:gd name="connsiteX97" fmla="*/ 16318 w 492259"/>
                <a:gd name="connsiteY97" fmla="*/ 652718 h 674476"/>
                <a:gd name="connsiteX98" fmla="*/ 0 w 492259"/>
                <a:gd name="connsiteY98" fmla="*/ 636401 h 674476"/>
                <a:gd name="connsiteX99" fmla="*/ 2720 w 492259"/>
                <a:gd name="connsiteY99" fmla="*/ 628241 h 674476"/>
                <a:gd name="connsiteX100" fmla="*/ 24477 w 492259"/>
                <a:gd name="connsiteY100" fmla="*/ 620082 h 674476"/>
                <a:gd name="connsiteX101" fmla="*/ 62552 w 492259"/>
                <a:gd name="connsiteY101" fmla="*/ 617363 h 674476"/>
                <a:gd name="connsiteX102" fmla="*/ 62552 w 492259"/>
                <a:gd name="connsiteY102" fmla="*/ 614643 h 674476"/>
                <a:gd name="connsiteX103" fmla="*/ 65272 w 492259"/>
                <a:gd name="connsiteY103" fmla="*/ 587447 h 674476"/>
                <a:gd name="connsiteX104" fmla="*/ 76151 w 492259"/>
                <a:gd name="connsiteY104" fmla="*/ 522175 h 674476"/>
                <a:gd name="connsiteX105" fmla="*/ 87029 w 492259"/>
                <a:gd name="connsiteY105" fmla="*/ 470501 h 674476"/>
                <a:gd name="connsiteX106" fmla="*/ 92468 w 492259"/>
                <a:gd name="connsiteY106" fmla="*/ 446025 h 674476"/>
                <a:gd name="connsiteX107" fmla="*/ 65272 w 492259"/>
                <a:gd name="connsiteY107" fmla="*/ 432426 h 674476"/>
                <a:gd name="connsiteX108" fmla="*/ 54393 w 492259"/>
                <a:gd name="connsiteY108" fmla="*/ 421548 h 674476"/>
                <a:gd name="connsiteX109" fmla="*/ 73431 w 492259"/>
                <a:gd name="connsiteY109" fmla="*/ 407949 h 674476"/>
                <a:gd name="connsiteX110" fmla="*/ 100629 w 492259"/>
                <a:gd name="connsiteY110" fmla="*/ 399790 h 674476"/>
                <a:gd name="connsiteX111" fmla="*/ 108788 w 492259"/>
                <a:gd name="connsiteY111" fmla="*/ 369874 h 674476"/>
                <a:gd name="connsiteX112" fmla="*/ 125105 w 492259"/>
                <a:gd name="connsiteY112" fmla="*/ 307322 h 674476"/>
                <a:gd name="connsiteX113" fmla="*/ 141423 w 492259"/>
                <a:gd name="connsiteY113" fmla="*/ 242051 h 674476"/>
                <a:gd name="connsiteX114" fmla="*/ 155022 w 492259"/>
                <a:gd name="connsiteY114" fmla="*/ 179498 h 674476"/>
                <a:gd name="connsiteX115" fmla="*/ 168620 w 492259"/>
                <a:gd name="connsiteY115" fmla="*/ 119665 h 674476"/>
                <a:gd name="connsiteX116" fmla="*/ 193097 w 492259"/>
                <a:gd name="connsiteY116" fmla="*/ 57113 h 674476"/>
                <a:gd name="connsiteX117" fmla="*/ 201256 w 492259"/>
                <a:gd name="connsiteY117" fmla="*/ 38075 h 674476"/>
                <a:gd name="connsiteX118" fmla="*/ 217574 w 492259"/>
                <a:gd name="connsiteY118" fmla="*/ 13598 h 674476"/>
                <a:gd name="connsiteX119" fmla="*/ 274687 w 492259"/>
                <a:gd name="connsiteY119" fmla="*/ 0 h 674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92259" h="674476">
                  <a:moveTo>
                    <a:pt x="225733" y="97907"/>
                  </a:moveTo>
                  <a:cubicBezTo>
                    <a:pt x="217574" y="97907"/>
                    <a:pt x="209415" y="114225"/>
                    <a:pt x="209415" y="119665"/>
                  </a:cubicBezTo>
                  <a:cubicBezTo>
                    <a:pt x="206695" y="130543"/>
                    <a:pt x="203976" y="144141"/>
                    <a:pt x="201256" y="152300"/>
                  </a:cubicBezTo>
                  <a:cubicBezTo>
                    <a:pt x="198536" y="157740"/>
                    <a:pt x="198536" y="163179"/>
                    <a:pt x="198536" y="168618"/>
                  </a:cubicBezTo>
                  <a:cubicBezTo>
                    <a:pt x="198536" y="174058"/>
                    <a:pt x="195817" y="179497"/>
                    <a:pt x="195817" y="184936"/>
                  </a:cubicBezTo>
                  <a:cubicBezTo>
                    <a:pt x="193097" y="195815"/>
                    <a:pt x="190377" y="209413"/>
                    <a:pt x="187658" y="220292"/>
                  </a:cubicBezTo>
                  <a:cubicBezTo>
                    <a:pt x="184938" y="244769"/>
                    <a:pt x="176779" y="269246"/>
                    <a:pt x="168620" y="291003"/>
                  </a:cubicBezTo>
                  <a:cubicBezTo>
                    <a:pt x="165900" y="301881"/>
                    <a:pt x="163181" y="312760"/>
                    <a:pt x="160461" y="323639"/>
                  </a:cubicBezTo>
                  <a:cubicBezTo>
                    <a:pt x="157742" y="337237"/>
                    <a:pt x="155022" y="348115"/>
                    <a:pt x="149582" y="361714"/>
                  </a:cubicBezTo>
                  <a:cubicBezTo>
                    <a:pt x="146863" y="367153"/>
                    <a:pt x="144143" y="383471"/>
                    <a:pt x="144143" y="388910"/>
                  </a:cubicBezTo>
                  <a:cubicBezTo>
                    <a:pt x="144143" y="391630"/>
                    <a:pt x="146863" y="391630"/>
                    <a:pt x="149582" y="391630"/>
                  </a:cubicBezTo>
                  <a:cubicBezTo>
                    <a:pt x="155022" y="391630"/>
                    <a:pt x="168620" y="391630"/>
                    <a:pt x="171340" y="391630"/>
                  </a:cubicBezTo>
                  <a:cubicBezTo>
                    <a:pt x="179498" y="391630"/>
                    <a:pt x="187658" y="391630"/>
                    <a:pt x="193097" y="388910"/>
                  </a:cubicBezTo>
                  <a:cubicBezTo>
                    <a:pt x="198536" y="388910"/>
                    <a:pt x="203976" y="388910"/>
                    <a:pt x="212135" y="388910"/>
                  </a:cubicBezTo>
                  <a:cubicBezTo>
                    <a:pt x="217574" y="388910"/>
                    <a:pt x="225733" y="388910"/>
                    <a:pt x="236611" y="388910"/>
                  </a:cubicBezTo>
                  <a:cubicBezTo>
                    <a:pt x="242051" y="388910"/>
                    <a:pt x="247490" y="388910"/>
                    <a:pt x="250210" y="386191"/>
                  </a:cubicBezTo>
                  <a:cubicBezTo>
                    <a:pt x="255649" y="391630"/>
                    <a:pt x="258369" y="388910"/>
                    <a:pt x="258369" y="386191"/>
                  </a:cubicBezTo>
                  <a:cubicBezTo>
                    <a:pt x="258369" y="380751"/>
                    <a:pt x="255649" y="372592"/>
                    <a:pt x="255649" y="367153"/>
                  </a:cubicBezTo>
                  <a:cubicBezTo>
                    <a:pt x="252930" y="353555"/>
                    <a:pt x="250210" y="342676"/>
                    <a:pt x="250210" y="331797"/>
                  </a:cubicBezTo>
                  <a:cubicBezTo>
                    <a:pt x="250210" y="301881"/>
                    <a:pt x="250210" y="274685"/>
                    <a:pt x="247490" y="244769"/>
                  </a:cubicBezTo>
                  <a:cubicBezTo>
                    <a:pt x="247490" y="231170"/>
                    <a:pt x="244771" y="217572"/>
                    <a:pt x="242051" y="203974"/>
                  </a:cubicBezTo>
                  <a:cubicBezTo>
                    <a:pt x="239331" y="187656"/>
                    <a:pt x="236611" y="174058"/>
                    <a:pt x="236611" y="157740"/>
                  </a:cubicBezTo>
                  <a:cubicBezTo>
                    <a:pt x="236611" y="152300"/>
                    <a:pt x="236611" y="133263"/>
                    <a:pt x="233892" y="119665"/>
                  </a:cubicBezTo>
                  <a:cubicBezTo>
                    <a:pt x="233892" y="106066"/>
                    <a:pt x="231172" y="97907"/>
                    <a:pt x="225733" y="97907"/>
                  </a:cubicBezTo>
                  <a:close/>
                  <a:moveTo>
                    <a:pt x="274687" y="0"/>
                  </a:moveTo>
                  <a:cubicBezTo>
                    <a:pt x="288285" y="0"/>
                    <a:pt x="293724" y="2720"/>
                    <a:pt x="304603" y="5439"/>
                  </a:cubicBezTo>
                  <a:cubicBezTo>
                    <a:pt x="315481" y="10879"/>
                    <a:pt x="315481" y="16318"/>
                    <a:pt x="320921" y="24477"/>
                  </a:cubicBezTo>
                  <a:cubicBezTo>
                    <a:pt x="326360" y="29916"/>
                    <a:pt x="331800" y="35356"/>
                    <a:pt x="334519" y="43515"/>
                  </a:cubicBezTo>
                  <a:cubicBezTo>
                    <a:pt x="337239" y="51674"/>
                    <a:pt x="337239" y="57113"/>
                    <a:pt x="339959" y="65272"/>
                  </a:cubicBezTo>
                  <a:cubicBezTo>
                    <a:pt x="345398" y="78870"/>
                    <a:pt x="342678" y="97908"/>
                    <a:pt x="348118" y="114226"/>
                  </a:cubicBezTo>
                  <a:cubicBezTo>
                    <a:pt x="350837" y="130544"/>
                    <a:pt x="358996" y="146863"/>
                    <a:pt x="361716" y="163180"/>
                  </a:cubicBezTo>
                  <a:cubicBezTo>
                    <a:pt x="364435" y="182218"/>
                    <a:pt x="364435" y="201256"/>
                    <a:pt x="369875" y="220293"/>
                  </a:cubicBezTo>
                  <a:cubicBezTo>
                    <a:pt x="375314" y="239331"/>
                    <a:pt x="378034" y="255649"/>
                    <a:pt x="378034" y="274686"/>
                  </a:cubicBezTo>
                  <a:cubicBezTo>
                    <a:pt x="378034" y="282845"/>
                    <a:pt x="380753" y="293724"/>
                    <a:pt x="383473" y="301883"/>
                  </a:cubicBezTo>
                  <a:cubicBezTo>
                    <a:pt x="386193" y="312762"/>
                    <a:pt x="388913" y="326360"/>
                    <a:pt x="391632" y="337238"/>
                  </a:cubicBezTo>
                  <a:cubicBezTo>
                    <a:pt x="391632" y="342678"/>
                    <a:pt x="394352" y="353556"/>
                    <a:pt x="397071" y="364435"/>
                  </a:cubicBezTo>
                  <a:cubicBezTo>
                    <a:pt x="399791" y="372594"/>
                    <a:pt x="402511" y="380753"/>
                    <a:pt x="405230" y="383473"/>
                  </a:cubicBezTo>
                  <a:cubicBezTo>
                    <a:pt x="407950" y="386192"/>
                    <a:pt x="413389" y="386192"/>
                    <a:pt x="416109" y="386192"/>
                  </a:cubicBezTo>
                  <a:cubicBezTo>
                    <a:pt x="418829" y="386192"/>
                    <a:pt x="424268" y="386192"/>
                    <a:pt x="426988" y="386192"/>
                  </a:cubicBezTo>
                  <a:cubicBezTo>
                    <a:pt x="437866" y="386192"/>
                    <a:pt x="448745" y="388912"/>
                    <a:pt x="454184" y="397071"/>
                  </a:cubicBezTo>
                  <a:cubicBezTo>
                    <a:pt x="456904" y="399790"/>
                    <a:pt x="456904" y="402510"/>
                    <a:pt x="456904" y="405230"/>
                  </a:cubicBezTo>
                  <a:cubicBezTo>
                    <a:pt x="456904" y="407949"/>
                    <a:pt x="454184" y="410669"/>
                    <a:pt x="451464" y="416108"/>
                  </a:cubicBezTo>
                  <a:cubicBezTo>
                    <a:pt x="446025" y="421548"/>
                    <a:pt x="440586" y="426987"/>
                    <a:pt x="432427" y="429707"/>
                  </a:cubicBezTo>
                  <a:cubicBezTo>
                    <a:pt x="429707" y="429707"/>
                    <a:pt x="426988" y="432426"/>
                    <a:pt x="421548" y="432426"/>
                  </a:cubicBezTo>
                  <a:cubicBezTo>
                    <a:pt x="418829" y="432426"/>
                    <a:pt x="416109" y="432426"/>
                    <a:pt x="413389" y="435146"/>
                  </a:cubicBezTo>
                  <a:cubicBezTo>
                    <a:pt x="413389" y="435146"/>
                    <a:pt x="413389" y="437866"/>
                    <a:pt x="413389" y="440585"/>
                  </a:cubicBezTo>
                  <a:cubicBezTo>
                    <a:pt x="413389" y="443305"/>
                    <a:pt x="413389" y="448744"/>
                    <a:pt x="416109" y="451464"/>
                  </a:cubicBezTo>
                  <a:cubicBezTo>
                    <a:pt x="416109" y="456903"/>
                    <a:pt x="418829" y="462343"/>
                    <a:pt x="418829" y="465062"/>
                  </a:cubicBezTo>
                  <a:lnTo>
                    <a:pt x="418829" y="475941"/>
                  </a:lnTo>
                  <a:cubicBezTo>
                    <a:pt x="418829" y="481380"/>
                    <a:pt x="418829" y="484100"/>
                    <a:pt x="418829" y="486820"/>
                  </a:cubicBezTo>
                  <a:cubicBezTo>
                    <a:pt x="421548" y="497698"/>
                    <a:pt x="424268" y="505857"/>
                    <a:pt x="426988" y="516736"/>
                  </a:cubicBezTo>
                  <a:cubicBezTo>
                    <a:pt x="426988" y="524895"/>
                    <a:pt x="429707" y="535773"/>
                    <a:pt x="432427" y="543932"/>
                  </a:cubicBezTo>
                  <a:cubicBezTo>
                    <a:pt x="435147" y="554811"/>
                    <a:pt x="437866" y="562970"/>
                    <a:pt x="437866" y="573848"/>
                  </a:cubicBezTo>
                  <a:cubicBezTo>
                    <a:pt x="437866" y="587447"/>
                    <a:pt x="440586" y="595606"/>
                    <a:pt x="443306" y="606484"/>
                  </a:cubicBezTo>
                  <a:cubicBezTo>
                    <a:pt x="443306" y="609204"/>
                    <a:pt x="446025" y="614643"/>
                    <a:pt x="446025" y="617363"/>
                  </a:cubicBezTo>
                  <a:cubicBezTo>
                    <a:pt x="454184" y="617363"/>
                    <a:pt x="462343" y="617363"/>
                    <a:pt x="470502" y="617363"/>
                  </a:cubicBezTo>
                  <a:cubicBezTo>
                    <a:pt x="475942" y="625522"/>
                    <a:pt x="492259" y="630961"/>
                    <a:pt x="492259" y="641840"/>
                  </a:cubicBezTo>
                  <a:cubicBezTo>
                    <a:pt x="492259" y="647279"/>
                    <a:pt x="486820" y="649999"/>
                    <a:pt x="484101" y="655438"/>
                  </a:cubicBezTo>
                  <a:cubicBezTo>
                    <a:pt x="481381" y="660877"/>
                    <a:pt x="473222" y="663597"/>
                    <a:pt x="467782" y="663597"/>
                  </a:cubicBezTo>
                  <a:cubicBezTo>
                    <a:pt x="456904" y="666317"/>
                    <a:pt x="451464" y="666317"/>
                    <a:pt x="443306" y="666317"/>
                  </a:cubicBezTo>
                  <a:cubicBezTo>
                    <a:pt x="437866" y="666317"/>
                    <a:pt x="429707" y="666317"/>
                    <a:pt x="421548" y="666317"/>
                  </a:cubicBezTo>
                  <a:cubicBezTo>
                    <a:pt x="418829" y="666317"/>
                    <a:pt x="416109" y="666317"/>
                    <a:pt x="413389" y="666317"/>
                  </a:cubicBezTo>
                  <a:cubicBezTo>
                    <a:pt x="407950" y="669036"/>
                    <a:pt x="405230" y="669036"/>
                    <a:pt x="399791" y="671756"/>
                  </a:cubicBezTo>
                  <a:cubicBezTo>
                    <a:pt x="394352" y="671756"/>
                    <a:pt x="388913" y="674476"/>
                    <a:pt x="383473" y="674476"/>
                  </a:cubicBezTo>
                  <a:cubicBezTo>
                    <a:pt x="372594" y="674476"/>
                    <a:pt x="358996" y="671756"/>
                    <a:pt x="348118" y="669036"/>
                  </a:cubicBezTo>
                  <a:cubicBezTo>
                    <a:pt x="339959" y="669036"/>
                    <a:pt x="331800" y="669036"/>
                    <a:pt x="326360" y="669036"/>
                  </a:cubicBezTo>
                  <a:cubicBezTo>
                    <a:pt x="304603" y="669036"/>
                    <a:pt x="285565" y="669036"/>
                    <a:pt x="277406" y="669036"/>
                  </a:cubicBezTo>
                  <a:cubicBezTo>
                    <a:pt x="269247" y="669036"/>
                    <a:pt x="258369" y="669036"/>
                    <a:pt x="252930" y="663597"/>
                  </a:cubicBezTo>
                  <a:cubicBezTo>
                    <a:pt x="247490" y="660877"/>
                    <a:pt x="236611" y="655438"/>
                    <a:pt x="236611" y="647279"/>
                  </a:cubicBezTo>
                  <a:cubicBezTo>
                    <a:pt x="236611" y="636401"/>
                    <a:pt x="252930" y="633681"/>
                    <a:pt x="261088" y="630961"/>
                  </a:cubicBezTo>
                  <a:cubicBezTo>
                    <a:pt x="266528" y="630961"/>
                    <a:pt x="274687" y="630961"/>
                    <a:pt x="288285" y="628241"/>
                  </a:cubicBezTo>
                  <a:cubicBezTo>
                    <a:pt x="288285" y="620082"/>
                    <a:pt x="288285" y="614643"/>
                    <a:pt x="285565" y="609204"/>
                  </a:cubicBezTo>
                  <a:cubicBezTo>
                    <a:pt x="285565" y="601045"/>
                    <a:pt x="282846" y="590166"/>
                    <a:pt x="282846" y="582007"/>
                  </a:cubicBezTo>
                  <a:cubicBezTo>
                    <a:pt x="282846" y="576568"/>
                    <a:pt x="280126" y="573848"/>
                    <a:pt x="280126" y="568409"/>
                  </a:cubicBezTo>
                  <a:cubicBezTo>
                    <a:pt x="280126" y="562970"/>
                    <a:pt x="282846" y="557531"/>
                    <a:pt x="282846" y="554811"/>
                  </a:cubicBezTo>
                  <a:cubicBezTo>
                    <a:pt x="282846" y="549371"/>
                    <a:pt x="280126" y="546652"/>
                    <a:pt x="277406" y="538493"/>
                  </a:cubicBezTo>
                  <a:cubicBezTo>
                    <a:pt x="277406" y="527614"/>
                    <a:pt x="271967" y="516736"/>
                    <a:pt x="271967" y="505857"/>
                  </a:cubicBezTo>
                  <a:cubicBezTo>
                    <a:pt x="271967" y="494978"/>
                    <a:pt x="271967" y="486820"/>
                    <a:pt x="269247" y="478660"/>
                  </a:cubicBezTo>
                  <a:cubicBezTo>
                    <a:pt x="266528" y="467782"/>
                    <a:pt x="266528" y="456903"/>
                    <a:pt x="266528" y="446025"/>
                  </a:cubicBezTo>
                  <a:cubicBezTo>
                    <a:pt x="266528" y="440585"/>
                    <a:pt x="263808" y="437866"/>
                    <a:pt x="261088" y="437866"/>
                  </a:cubicBezTo>
                  <a:cubicBezTo>
                    <a:pt x="258369" y="437866"/>
                    <a:pt x="255649" y="437866"/>
                    <a:pt x="250210" y="437866"/>
                  </a:cubicBezTo>
                  <a:cubicBezTo>
                    <a:pt x="239331" y="437866"/>
                    <a:pt x="228452" y="437866"/>
                    <a:pt x="220293" y="440585"/>
                  </a:cubicBezTo>
                  <a:cubicBezTo>
                    <a:pt x="209415" y="440585"/>
                    <a:pt x="201256" y="443305"/>
                    <a:pt x="190377" y="443305"/>
                  </a:cubicBezTo>
                  <a:cubicBezTo>
                    <a:pt x="182218" y="443305"/>
                    <a:pt x="174059" y="443305"/>
                    <a:pt x="165900" y="443305"/>
                  </a:cubicBezTo>
                  <a:cubicBezTo>
                    <a:pt x="163181" y="443305"/>
                    <a:pt x="152302" y="440585"/>
                    <a:pt x="144143" y="440585"/>
                  </a:cubicBezTo>
                  <a:cubicBezTo>
                    <a:pt x="135984" y="440585"/>
                    <a:pt x="135984" y="448744"/>
                    <a:pt x="135984" y="454184"/>
                  </a:cubicBezTo>
                  <a:cubicBezTo>
                    <a:pt x="135984" y="465062"/>
                    <a:pt x="133264" y="475941"/>
                    <a:pt x="130545" y="486820"/>
                  </a:cubicBezTo>
                  <a:cubicBezTo>
                    <a:pt x="127825" y="505857"/>
                    <a:pt x="122386" y="522175"/>
                    <a:pt x="119666" y="541213"/>
                  </a:cubicBezTo>
                  <a:cubicBezTo>
                    <a:pt x="116947" y="560250"/>
                    <a:pt x="108788" y="595606"/>
                    <a:pt x="103348" y="614643"/>
                  </a:cubicBezTo>
                  <a:cubicBezTo>
                    <a:pt x="111507" y="614643"/>
                    <a:pt x="122386" y="614643"/>
                    <a:pt x="133264" y="614643"/>
                  </a:cubicBezTo>
                  <a:cubicBezTo>
                    <a:pt x="146863" y="614643"/>
                    <a:pt x="168620" y="614643"/>
                    <a:pt x="168620" y="630961"/>
                  </a:cubicBezTo>
                  <a:cubicBezTo>
                    <a:pt x="168620" y="639120"/>
                    <a:pt x="165900" y="639120"/>
                    <a:pt x="163181" y="647279"/>
                  </a:cubicBezTo>
                  <a:cubicBezTo>
                    <a:pt x="160461" y="652718"/>
                    <a:pt x="152302" y="655438"/>
                    <a:pt x="146863" y="655438"/>
                  </a:cubicBezTo>
                  <a:cubicBezTo>
                    <a:pt x="138704" y="658158"/>
                    <a:pt x="133264" y="658158"/>
                    <a:pt x="127825" y="658158"/>
                  </a:cubicBezTo>
                  <a:cubicBezTo>
                    <a:pt x="122386" y="658158"/>
                    <a:pt x="116947" y="658158"/>
                    <a:pt x="106068" y="658158"/>
                  </a:cubicBezTo>
                  <a:cubicBezTo>
                    <a:pt x="92468" y="658158"/>
                    <a:pt x="78870" y="658158"/>
                    <a:pt x="62552" y="658158"/>
                  </a:cubicBezTo>
                  <a:cubicBezTo>
                    <a:pt x="54393" y="658158"/>
                    <a:pt x="46234" y="658158"/>
                    <a:pt x="40795" y="658158"/>
                  </a:cubicBezTo>
                  <a:cubicBezTo>
                    <a:pt x="32636" y="658158"/>
                    <a:pt x="21758" y="658158"/>
                    <a:pt x="16318" y="652718"/>
                  </a:cubicBezTo>
                  <a:cubicBezTo>
                    <a:pt x="8159" y="649999"/>
                    <a:pt x="0" y="641840"/>
                    <a:pt x="0" y="636401"/>
                  </a:cubicBezTo>
                  <a:cubicBezTo>
                    <a:pt x="0" y="633681"/>
                    <a:pt x="0" y="630961"/>
                    <a:pt x="2720" y="628241"/>
                  </a:cubicBezTo>
                  <a:cubicBezTo>
                    <a:pt x="8159" y="625522"/>
                    <a:pt x="16318" y="622802"/>
                    <a:pt x="24477" y="620082"/>
                  </a:cubicBezTo>
                  <a:cubicBezTo>
                    <a:pt x="38075" y="617363"/>
                    <a:pt x="48954" y="617363"/>
                    <a:pt x="62552" y="617363"/>
                  </a:cubicBezTo>
                  <a:cubicBezTo>
                    <a:pt x="62552" y="617363"/>
                    <a:pt x="62552" y="614643"/>
                    <a:pt x="62552" y="614643"/>
                  </a:cubicBezTo>
                  <a:cubicBezTo>
                    <a:pt x="62552" y="603765"/>
                    <a:pt x="65272" y="590166"/>
                    <a:pt x="65272" y="587447"/>
                  </a:cubicBezTo>
                  <a:cubicBezTo>
                    <a:pt x="67992" y="565689"/>
                    <a:pt x="73431" y="543932"/>
                    <a:pt x="76151" y="522175"/>
                  </a:cubicBezTo>
                  <a:cubicBezTo>
                    <a:pt x="78870" y="505857"/>
                    <a:pt x="81590" y="486820"/>
                    <a:pt x="87029" y="470501"/>
                  </a:cubicBezTo>
                  <a:cubicBezTo>
                    <a:pt x="87029" y="465062"/>
                    <a:pt x="92468" y="451464"/>
                    <a:pt x="92468" y="446025"/>
                  </a:cubicBezTo>
                  <a:cubicBezTo>
                    <a:pt x="92468" y="437866"/>
                    <a:pt x="73431" y="437866"/>
                    <a:pt x="65272" y="432426"/>
                  </a:cubicBezTo>
                  <a:cubicBezTo>
                    <a:pt x="59833" y="429707"/>
                    <a:pt x="54393" y="426987"/>
                    <a:pt x="54393" y="421548"/>
                  </a:cubicBezTo>
                  <a:cubicBezTo>
                    <a:pt x="54393" y="413389"/>
                    <a:pt x="62552" y="410669"/>
                    <a:pt x="73431" y="407949"/>
                  </a:cubicBezTo>
                  <a:cubicBezTo>
                    <a:pt x="78870" y="407949"/>
                    <a:pt x="92468" y="405230"/>
                    <a:pt x="100629" y="399790"/>
                  </a:cubicBezTo>
                  <a:cubicBezTo>
                    <a:pt x="106068" y="394351"/>
                    <a:pt x="106068" y="378033"/>
                    <a:pt x="108788" y="369874"/>
                  </a:cubicBezTo>
                  <a:cubicBezTo>
                    <a:pt x="114227" y="348117"/>
                    <a:pt x="119666" y="326360"/>
                    <a:pt x="125105" y="307322"/>
                  </a:cubicBezTo>
                  <a:cubicBezTo>
                    <a:pt x="130545" y="285565"/>
                    <a:pt x="135984" y="263808"/>
                    <a:pt x="141423" y="242051"/>
                  </a:cubicBezTo>
                  <a:cubicBezTo>
                    <a:pt x="146863" y="220293"/>
                    <a:pt x="152302" y="198536"/>
                    <a:pt x="155022" y="179498"/>
                  </a:cubicBezTo>
                  <a:cubicBezTo>
                    <a:pt x="157742" y="160461"/>
                    <a:pt x="163181" y="138703"/>
                    <a:pt x="168620" y="119665"/>
                  </a:cubicBezTo>
                  <a:cubicBezTo>
                    <a:pt x="176779" y="100627"/>
                    <a:pt x="182218" y="76150"/>
                    <a:pt x="193097" y="57113"/>
                  </a:cubicBezTo>
                  <a:lnTo>
                    <a:pt x="201256" y="38075"/>
                  </a:lnTo>
                  <a:cubicBezTo>
                    <a:pt x="206695" y="29916"/>
                    <a:pt x="209415" y="19038"/>
                    <a:pt x="217574" y="13598"/>
                  </a:cubicBezTo>
                  <a:cubicBezTo>
                    <a:pt x="231172" y="2720"/>
                    <a:pt x="255649" y="0"/>
                    <a:pt x="274687" y="0"/>
                  </a:cubicBezTo>
                  <a:close/>
                </a:path>
              </a:pathLst>
            </a:custGeom>
            <a:grpFill/>
            <a:ln w="27168" cap="flat">
              <a:noFill/>
              <a:prstDash val="solid"/>
              <a:miter/>
            </a:ln>
          </p:spPr>
          <p:txBody>
            <a:bodyPr rtlCol="0" anchor="ctr"/>
            <a:lstStyle/>
            <a:p>
              <a:endParaRPr/>
            </a:p>
          </p:txBody>
        </p:sp>
        <p:sp>
          <p:nvSpPr>
            <p:cNvPr id="47" name="Freeform: Shape 46">
              <a:extLst>
                <a:ext uri="{FF2B5EF4-FFF2-40B4-BE49-F238E27FC236}">
                  <a16:creationId xmlns:a16="http://schemas.microsoft.com/office/drawing/2014/main" id="{E252413E-95D4-436B-9CDD-1C43CDFDF645}"/>
                </a:ext>
              </a:extLst>
            </p:cNvPr>
            <p:cNvSpPr/>
            <p:nvPr/>
          </p:nvSpPr>
          <p:spPr>
            <a:xfrm>
              <a:off x="6876542" y="4244897"/>
              <a:ext cx="462342" cy="677195"/>
            </a:xfrm>
            <a:custGeom>
              <a:avLst/>
              <a:gdLst>
                <a:gd name="connsiteX0" fmla="*/ 214853 w 462342"/>
                <a:gd name="connsiteY0" fmla="*/ 65272 h 677195"/>
                <a:gd name="connsiteX1" fmla="*/ 195815 w 462342"/>
                <a:gd name="connsiteY1" fmla="*/ 73431 h 677195"/>
                <a:gd name="connsiteX2" fmla="*/ 193096 w 462342"/>
                <a:gd name="connsiteY2" fmla="*/ 125105 h 677195"/>
                <a:gd name="connsiteX3" fmla="*/ 190376 w 462342"/>
                <a:gd name="connsiteY3" fmla="*/ 280125 h 677195"/>
                <a:gd name="connsiteX4" fmla="*/ 190376 w 462342"/>
                <a:gd name="connsiteY4" fmla="*/ 301882 h 677195"/>
                <a:gd name="connsiteX5" fmla="*/ 193096 w 462342"/>
                <a:gd name="connsiteY5" fmla="*/ 342677 h 677195"/>
                <a:gd name="connsiteX6" fmla="*/ 195815 w 462342"/>
                <a:gd name="connsiteY6" fmla="*/ 397070 h 677195"/>
                <a:gd name="connsiteX7" fmla="*/ 195815 w 462342"/>
                <a:gd name="connsiteY7" fmla="*/ 443304 h 677195"/>
                <a:gd name="connsiteX8" fmla="*/ 195815 w 462342"/>
                <a:gd name="connsiteY8" fmla="*/ 530333 h 677195"/>
                <a:gd name="connsiteX9" fmla="*/ 193096 w 462342"/>
                <a:gd name="connsiteY9" fmla="*/ 554810 h 677195"/>
                <a:gd name="connsiteX10" fmla="*/ 190376 w 462342"/>
                <a:gd name="connsiteY10" fmla="*/ 603764 h 677195"/>
                <a:gd name="connsiteX11" fmla="*/ 198535 w 462342"/>
                <a:gd name="connsiteY11" fmla="*/ 611923 h 677195"/>
                <a:gd name="connsiteX12" fmla="*/ 214853 w 462342"/>
                <a:gd name="connsiteY12" fmla="*/ 611923 h 677195"/>
                <a:gd name="connsiteX13" fmla="*/ 236610 w 462342"/>
                <a:gd name="connsiteY13" fmla="*/ 611923 h 677195"/>
                <a:gd name="connsiteX14" fmla="*/ 263807 w 462342"/>
                <a:gd name="connsiteY14" fmla="*/ 598325 h 677195"/>
                <a:gd name="connsiteX15" fmla="*/ 277405 w 462342"/>
                <a:gd name="connsiteY15" fmla="*/ 592885 h 677195"/>
                <a:gd name="connsiteX16" fmla="*/ 291004 w 462342"/>
                <a:gd name="connsiteY16" fmla="*/ 573848 h 677195"/>
                <a:gd name="connsiteX17" fmla="*/ 307322 w 462342"/>
                <a:gd name="connsiteY17" fmla="*/ 543931 h 677195"/>
                <a:gd name="connsiteX18" fmla="*/ 326359 w 462342"/>
                <a:gd name="connsiteY18" fmla="*/ 481379 h 677195"/>
                <a:gd name="connsiteX19" fmla="*/ 337238 w 462342"/>
                <a:gd name="connsiteY19" fmla="*/ 413388 h 677195"/>
                <a:gd name="connsiteX20" fmla="*/ 337238 w 462342"/>
                <a:gd name="connsiteY20" fmla="*/ 350836 h 677195"/>
                <a:gd name="connsiteX21" fmla="*/ 334518 w 462342"/>
                <a:gd name="connsiteY21" fmla="*/ 296443 h 677195"/>
                <a:gd name="connsiteX22" fmla="*/ 329079 w 462342"/>
                <a:gd name="connsiteY22" fmla="*/ 244769 h 677195"/>
                <a:gd name="connsiteX23" fmla="*/ 307322 w 462342"/>
                <a:gd name="connsiteY23" fmla="*/ 135983 h 677195"/>
                <a:gd name="connsiteX24" fmla="*/ 271966 w 462342"/>
                <a:gd name="connsiteY24" fmla="*/ 78870 h 677195"/>
                <a:gd name="connsiteX25" fmla="*/ 214853 w 462342"/>
                <a:gd name="connsiteY25" fmla="*/ 65272 h 677195"/>
                <a:gd name="connsiteX26" fmla="*/ 114226 w 462342"/>
                <a:gd name="connsiteY26" fmla="*/ 0 h 677195"/>
                <a:gd name="connsiteX27" fmla="*/ 127824 w 462342"/>
                <a:gd name="connsiteY27" fmla="*/ 0 h 677195"/>
                <a:gd name="connsiteX28" fmla="*/ 146862 w 462342"/>
                <a:gd name="connsiteY28" fmla="*/ 2720 h 677195"/>
                <a:gd name="connsiteX29" fmla="*/ 174059 w 462342"/>
                <a:gd name="connsiteY29" fmla="*/ 21758 h 677195"/>
                <a:gd name="connsiteX30" fmla="*/ 193096 w 462342"/>
                <a:gd name="connsiteY30" fmla="*/ 21758 h 677195"/>
                <a:gd name="connsiteX31" fmla="*/ 261088 w 462342"/>
                <a:gd name="connsiteY31" fmla="*/ 27197 h 677195"/>
                <a:gd name="connsiteX32" fmla="*/ 310042 w 462342"/>
                <a:gd name="connsiteY32" fmla="*/ 35356 h 677195"/>
                <a:gd name="connsiteX33" fmla="*/ 334518 w 462342"/>
                <a:gd name="connsiteY33" fmla="*/ 40795 h 677195"/>
                <a:gd name="connsiteX34" fmla="*/ 356276 w 462342"/>
                <a:gd name="connsiteY34" fmla="*/ 59833 h 677195"/>
                <a:gd name="connsiteX35" fmla="*/ 372593 w 462342"/>
                <a:gd name="connsiteY35" fmla="*/ 76151 h 677195"/>
                <a:gd name="connsiteX36" fmla="*/ 380752 w 462342"/>
                <a:gd name="connsiteY36" fmla="*/ 95188 h 677195"/>
                <a:gd name="connsiteX37" fmla="*/ 405230 w 462342"/>
                <a:gd name="connsiteY37" fmla="*/ 114226 h 677195"/>
                <a:gd name="connsiteX38" fmla="*/ 416108 w 462342"/>
                <a:gd name="connsiteY38" fmla="*/ 141422 h 677195"/>
                <a:gd name="connsiteX39" fmla="*/ 451464 w 462342"/>
                <a:gd name="connsiteY39" fmla="*/ 201256 h 677195"/>
                <a:gd name="connsiteX40" fmla="*/ 456903 w 462342"/>
                <a:gd name="connsiteY40" fmla="*/ 252929 h 677195"/>
                <a:gd name="connsiteX41" fmla="*/ 456903 w 462342"/>
                <a:gd name="connsiteY41" fmla="*/ 291004 h 677195"/>
                <a:gd name="connsiteX42" fmla="*/ 459623 w 462342"/>
                <a:gd name="connsiteY42" fmla="*/ 318201 h 677195"/>
                <a:gd name="connsiteX43" fmla="*/ 459623 w 462342"/>
                <a:gd name="connsiteY43" fmla="*/ 326360 h 677195"/>
                <a:gd name="connsiteX44" fmla="*/ 459623 w 462342"/>
                <a:gd name="connsiteY44" fmla="*/ 348117 h 677195"/>
                <a:gd name="connsiteX45" fmla="*/ 462342 w 462342"/>
                <a:gd name="connsiteY45" fmla="*/ 367155 h 677195"/>
                <a:gd name="connsiteX46" fmla="*/ 456903 w 462342"/>
                <a:gd name="connsiteY46" fmla="*/ 391632 h 677195"/>
                <a:gd name="connsiteX47" fmla="*/ 456903 w 462342"/>
                <a:gd name="connsiteY47" fmla="*/ 418828 h 677195"/>
                <a:gd name="connsiteX48" fmla="*/ 451464 w 462342"/>
                <a:gd name="connsiteY48" fmla="*/ 437866 h 677195"/>
                <a:gd name="connsiteX49" fmla="*/ 446025 w 462342"/>
                <a:gd name="connsiteY49" fmla="*/ 454184 h 677195"/>
                <a:gd name="connsiteX50" fmla="*/ 440585 w 462342"/>
                <a:gd name="connsiteY50" fmla="*/ 481380 h 677195"/>
                <a:gd name="connsiteX51" fmla="*/ 432426 w 462342"/>
                <a:gd name="connsiteY51" fmla="*/ 508577 h 677195"/>
                <a:gd name="connsiteX52" fmla="*/ 418828 w 462342"/>
                <a:gd name="connsiteY52" fmla="*/ 530334 h 677195"/>
                <a:gd name="connsiteX53" fmla="*/ 410669 w 462342"/>
                <a:gd name="connsiteY53" fmla="*/ 549371 h 677195"/>
                <a:gd name="connsiteX54" fmla="*/ 391631 w 462342"/>
                <a:gd name="connsiteY54" fmla="*/ 579288 h 677195"/>
                <a:gd name="connsiteX55" fmla="*/ 337238 w 462342"/>
                <a:gd name="connsiteY55" fmla="*/ 630961 h 677195"/>
                <a:gd name="connsiteX56" fmla="*/ 301883 w 462342"/>
                <a:gd name="connsiteY56" fmla="*/ 647279 h 677195"/>
                <a:gd name="connsiteX57" fmla="*/ 263807 w 462342"/>
                <a:gd name="connsiteY57" fmla="*/ 652718 h 677195"/>
                <a:gd name="connsiteX58" fmla="*/ 233891 w 462342"/>
                <a:gd name="connsiteY58" fmla="*/ 649999 h 677195"/>
                <a:gd name="connsiteX59" fmla="*/ 187657 w 462342"/>
                <a:gd name="connsiteY59" fmla="*/ 652718 h 677195"/>
                <a:gd name="connsiteX60" fmla="*/ 171339 w 462342"/>
                <a:gd name="connsiteY60" fmla="*/ 669036 h 677195"/>
                <a:gd name="connsiteX61" fmla="*/ 155021 w 462342"/>
                <a:gd name="connsiteY61" fmla="*/ 671756 h 677195"/>
                <a:gd name="connsiteX62" fmla="*/ 138703 w 462342"/>
                <a:gd name="connsiteY62" fmla="*/ 674476 h 677195"/>
                <a:gd name="connsiteX63" fmla="*/ 125105 w 462342"/>
                <a:gd name="connsiteY63" fmla="*/ 677195 h 677195"/>
                <a:gd name="connsiteX64" fmla="*/ 106067 w 462342"/>
                <a:gd name="connsiteY64" fmla="*/ 671756 h 677195"/>
                <a:gd name="connsiteX65" fmla="*/ 87029 w 462342"/>
                <a:gd name="connsiteY65" fmla="*/ 658158 h 677195"/>
                <a:gd name="connsiteX66" fmla="*/ 81590 w 462342"/>
                <a:gd name="connsiteY66" fmla="*/ 652718 h 677195"/>
                <a:gd name="connsiteX67" fmla="*/ 67992 w 462342"/>
                <a:gd name="connsiteY67" fmla="*/ 652718 h 677195"/>
                <a:gd name="connsiteX68" fmla="*/ 43515 w 462342"/>
                <a:gd name="connsiteY68" fmla="*/ 652718 h 677195"/>
                <a:gd name="connsiteX69" fmla="*/ 16318 w 462342"/>
                <a:gd name="connsiteY69" fmla="*/ 647279 h 677195"/>
                <a:gd name="connsiteX70" fmla="*/ 0 w 462342"/>
                <a:gd name="connsiteY70" fmla="*/ 630961 h 677195"/>
                <a:gd name="connsiteX71" fmla="*/ 5439 w 462342"/>
                <a:gd name="connsiteY71" fmla="*/ 620083 h 677195"/>
                <a:gd name="connsiteX72" fmla="*/ 27197 w 462342"/>
                <a:gd name="connsiteY72" fmla="*/ 611924 h 677195"/>
                <a:gd name="connsiteX73" fmla="*/ 65272 w 462342"/>
                <a:gd name="connsiteY73" fmla="*/ 609204 h 677195"/>
                <a:gd name="connsiteX74" fmla="*/ 65272 w 462342"/>
                <a:gd name="connsiteY74" fmla="*/ 584727 h 677195"/>
                <a:gd name="connsiteX75" fmla="*/ 62552 w 462342"/>
                <a:gd name="connsiteY75" fmla="*/ 456903 h 677195"/>
                <a:gd name="connsiteX76" fmla="*/ 65272 w 462342"/>
                <a:gd name="connsiteY76" fmla="*/ 337238 h 677195"/>
                <a:gd name="connsiteX77" fmla="*/ 67992 w 462342"/>
                <a:gd name="connsiteY77" fmla="*/ 203975 h 677195"/>
                <a:gd name="connsiteX78" fmla="*/ 70712 w 462342"/>
                <a:gd name="connsiteY78" fmla="*/ 119665 h 677195"/>
                <a:gd name="connsiteX79" fmla="*/ 73431 w 462342"/>
                <a:gd name="connsiteY79" fmla="*/ 67992 h 677195"/>
                <a:gd name="connsiteX80" fmla="*/ 67992 w 462342"/>
                <a:gd name="connsiteY80" fmla="*/ 67992 h 677195"/>
                <a:gd name="connsiteX81" fmla="*/ 43515 w 462342"/>
                <a:gd name="connsiteY81" fmla="*/ 67992 h 677195"/>
                <a:gd name="connsiteX82" fmla="*/ 16318 w 462342"/>
                <a:gd name="connsiteY82" fmla="*/ 62552 h 677195"/>
                <a:gd name="connsiteX83" fmla="*/ 0 w 462342"/>
                <a:gd name="connsiteY83" fmla="*/ 46234 h 677195"/>
                <a:gd name="connsiteX84" fmla="*/ 5439 w 462342"/>
                <a:gd name="connsiteY84" fmla="*/ 35356 h 677195"/>
                <a:gd name="connsiteX85" fmla="*/ 27197 w 462342"/>
                <a:gd name="connsiteY85" fmla="*/ 27197 h 677195"/>
                <a:gd name="connsiteX86" fmla="*/ 76151 w 462342"/>
                <a:gd name="connsiteY86" fmla="*/ 21758 h 677195"/>
                <a:gd name="connsiteX87" fmla="*/ 81590 w 462342"/>
                <a:gd name="connsiteY87" fmla="*/ 13598 h 677195"/>
                <a:gd name="connsiteX88" fmla="*/ 97908 w 462342"/>
                <a:gd name="connsiteY88" fmla="*/ 5439 h 677195"/>
                <a:gd name="connsiteX89" fmla="*/ 114226 w 462342"/>
                <a:gd name="connsiteY89" fmla="*/ 0 h 677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462342" h="677195">
                  <a:moveTo>
                    <a:pt x="214853" y="65272"/>
                  </a:moveTo>
                  <a:cubicBezTo>
                    <a:pt x="203975" y="65272"/>
                    <a:pt x="195815" y="67992"/>
                    <a:pt x="195815" y="73431"/>
                  </a:cubicBezTo>
                  <a:cubicBezTo>
                    <a:pt x="193096" y="78870"/>
                    <a:pt x="193096" y="100628"/>
                    <a:pt x="193096" y="125105"/>
                  </a:cubicBezTo>
                  <a:cubicBezTo>
                    <a:pt x="193096" y="182217"/>
                    <a:pt x="193096" y="266527"/>
                    <a:pt x="190376" y="280125"/>
                  </a:cubicBezTo>
                  <a:cubicBezTo>
                    <a:pt x="190376" y="288284"/>
                    <a:pt x="190376" y="293723"/>
                    <a:pt x="190376" y="301882"/>
                  </a:cubicBezTo>
                  <a:cubicBezTo>
                    <a:pt x="190376" y="315480"/>
                    <a:pt x="190376" y="329079"/>
                    <a:pt x="193096" y="342677"/>
                  </a:cubicBezTo>
                  <a:cubicBezTo>
                    <a:pt x="193096" y="361715"/>
                    <a:pt x="193096" y="378033"/>
                    <a:pt x="195815" y="397070"/>
                  </a:cubicBezTo>
                  <a:cubicBezTo>
                    <a:pt x="195815" y="413388"/>
                    <a:pt x="195815" y="426986"/>
                    <a:pt x="195815" y="443304"/>
                  </a:cubicBezTo>
                  <a:cubicBezTo>
                    <a:pt x="195815" y="465061"/>
                    <a:pt x="198535" y="508576"/>
                    <a:pt x="195815" y="530333"/>
                  </a:cubicBezTo>
                  <a:cubicBezTo>
                    <a:pt x="195815" y="538492"/>
                    <a:pt x="193096" y="546651"/>
                    <a:pt x="193096" y="554810"/>
                  </a:cubicBezTo>
                  <a:cubicBezTo>
                    <a:pt x="193096" y="560249"/>
                    <a:pt x="190376" y="590166"/>
                    <a:pt x="190376" y="603764"/>
                  </a:cubicBezTo>
                  <a:cubicBezTo>
                    <a:pt x="190376" y="609203"/>
                    <a:pt x="190376" y="611923"/>
                    <a:pt x="198535" y="611923"/>
                  </a:cubicBezTo>
                  <a:cubicBezTo>
                    <a:pt x="206694" y="611923"/>
                    <a:pt x="209414" y="611923"/>
                    <a:pt x="214853" y="611923"/>
                  </a:cubicBezTo>
                  <a:cubicBezTo>
                    <a:pt x="223012" y="611923"/>
                    <a:pt x="220293" y="611923"/>
                    <a:pt x="236610" y="611923"/>
                  </a:cubicBezTo>
                  <a:cubicBezTo>
                    <a:pt x="242050" y="611923"/>
                    <a:pt x="258368" y="601044"/>
                    <a:pt x="263807" y="598325"/>
                  </a:cubicBezTo>
                  <a:cubicBezTo>
                    <a:pt x="266527" y="598325"/>
                    <a:pt x="274686" y="592885"/>
                    <a:pt x="277405" y="592885"/>
                  </a:cubicBezTo>
                  <a:cubicBezTo>
                    <a:pt x="285564" y="587446"/>
                    <a:pt x="288284" y="579287"/>
                    <a:pt x="291004" y="573848"/>
                  </a:cubicBezTo>
                  <a:cubicBezTo>
                    <a:pt x="296443" y="562969"/>
                    <a:pt x="301882" y="554810"/>
                    <a:pt x="307322" y="543931"/>
                  </a:cubicBezTo>
                  <a:cubicBezTo>
                    <a:pt x="315481" y="524894"/>
                    <a:pt x="320920" y="524894"/>
                    <a:pt x="326359" y="481379"/>
                  </a:cubicBezTo>
                  <a:cubicBezTo>
                    <a:pt x="329079" y="456903"/>
                    <a:pt x="334518" y="435145"/>
                    <a:pt x="337238" y="413388"/>
                  </a:cubicBezTo>
                  <a:cubicBezTo>
                    <a:pt x="337238" y="391631"/>
                    <a:pt x="337238" y="369873"/>
                    <a:pt x="337238" y="350836"/>
                  </a:cubicBezTo>
                  <a:cubicBezTo>
                    <a:pt x="337238" y="339957"/>
                    <a:pt x="337238" y="320920"/>
                    <a:pt x="334518" y="296443"/>
                  </a:cubicBezTo>
                  <a:cubicBezTo>
                    <a:pt x="331798" y="269246"/>
                    <a:pt x="329079" y="250209"/>
                    <a:pt x="329079" y="244769"/>
                  </a:cubicBezTo>
                  <a:cubicBezTo>
                    <a:pt x="323640" y="206694"/>
                    <a:pt x="318200" y="174058"/>
                    <a:pt x="307322" y="135983"/>
                  </a:cubicBezTo>
                  <a:cubicBezTo>
                    <a:pt x="304602" y="125105"/>
                    <a:pt x="304602" y="108787"/>
                    <a:pt x="271966" y="78870"/>
                  </a:cubicBezTo>
                  <a:cubicBezTo>
                    <a:pt x="263807" y="73431"/>
                    <a:pt x="233891" y="65272"/>
                    <a:pt x="214853" y="65272"/>
                  </a:cubicBezTo>
                  <a:close/>
                  <a:moveTo>
                    <a:pt x="114226" y="0"/>
                  </a:moveTo>
                  <a:cubicBezTo>
                    <a:pt x="119665" y="0"/>
                    <a:pt x="125105" y="0"/>
                    <a:pt x="127824" y="0"/>
                  </a:cubicBezTo>
                  <a:cubicBezTo>
                    <a:pt x="133264" y="0"/>
                    <a:pt x="141422" y="0"/>
                    <a:pt x="146862" y="2720"/>
                  </a:cubicBezTo>
                  <a:cubicBezTo>
                    <a:pt x="157741" y="5439"/>
                    <a:pt x="165900" y="13598"/>
                    <a:pt x="174059" y="21758"/>
                  </a:cubicBezTo>
                  <a:cubicBezTo>
                    <a:pt x="179498" y="21758"/>
                    <a:pt x="187657" y="21758"/>
                    <a:pt x="193096" y="21758"/>
                  </a:cubicBezTo>
                  <a:cubicBezTo>
                    <a:pt x="212134" y="21758"/>
                    <a:pt x="228452" y="27197"/>
                    <a:pt x="261088" y="27197"/>
                  </a:cubicBezTo>
                  <a:cubicBezTo>
                    <a:pt x="277405" y="27197"/>
                    <a:pt x="293723" y="35356"/>
                    <a:pt x="310042" y="35356"/>
                  </a:cubicBezTo>
                  <a:cubicBezTo>
                    <a:pt x="318200" y="35356"/>
                    <a:pt x="329079" y="35356"/>
                    <a:pt x="334518" y="40795"/>
                  </a:cubicBezTo>
                  <a:cubicBezTo>
                    <a:pt x="342677" y="46234"/>
                    <a:pt x="348117" y="54393"/>
                    <a:pt x="356276" y="59833"/>
                  </a:cubicBezTo>
                  <a:cubicBezTo>
                    <a:pt x="361715" y="65272"/>
                    <a:pt x="369874" y="67992"/>
                    <a:pt x="372593" y="76151"/>
                  </a:cubicBezTo>
                  <a:cubicBezTo>
                    <a:pt x="375313" y="81590"/>
                    <a:pt x="378033" y="89749"/>
                    <a:pt x="380752" y="95188"/>
                  </a:cubicBezTo>
                  <a:cubicBezTo>
                    <a:pt x="386192" y="103347"/>
                    <a:pt x="391631" y="106067"/>
                    <a:pt x="405230" y="114226"/>
                  </a:cubicBezTo>
                  <a:cubicBezTo>
                    <a:pt x="413388" y="119665"/>
                    <a:pt x="410669" y="133263"/>
                    <a:pt x="416108" y="141422"/>
                  </a:cubicBezTo>
                  <a:cubicBezTo>
                    <a:pt x="426987" y="160461"/>
                    <a:pt x="446025" y="182218"/>
                    <a:pt x="451464" y="201256"/>
                  </a:cubicBezTo>
                  <a:cubicBezTo>
                    <a:pt x="456903" y="220293"/>
                    <a:pt x="456903" y="236611"/>
                    <a:pt x="456903" y="252929"/>
                  </a:cubicBezTo>
                  <a:cubicBezTo>
                    <a:pt x="456903" y="266527"/>
                    <a:pt x="456903" y="277406"/>
                    <a:pt x="456903" y="291004"/>
                  </a:cubicBezTo>
                  <a:cubicBezTo>
                    <a:pt x="456903" y="299163"/>
                    <a:pt x="456903" y="307322"/>
                    <a:pt x="459623" y="318201"/>
                  </a:cubicBezTo>
                  <a:cubicBezTo>
                    <a:pt x="459623" y="320921"/>
                    <a:pt x="459623" y="323640"/>
                    <a:pt x="459623" y="326360"/>
                  </a:cubicBezTo>
                  <a:cubicBezTo>
                    <a:pt x="462342" y="331799"/>
                    <a:pt x="459623" y="337238"/>
                    <a:pt x="459623" y="348117"/>
                  </a:cubicBezTo>
                  <a:cubicBezTo>
                    <a:pt x="459623" y="350837"/>
                    <a:pt x="462342" y="361715"/>
                    <a:pt x="462342" y="367155"/>
                  </a:cubicBezTo>
                  <a:cubicBezTo>
                    <a:pt x="462342" y="375314"/>
                    <a:pt x="456903" y="383473"/>
                    <a:pt x="456903" y="391632"/>
                  </a:cubicBezTo>
                  <a:cubicBezTo>
                    <a:pt x="456903" y="399790"/>
                    <a:pt x="456903" y="410669"/>
                    <a:pt x="456903" y="418828"/>
                  </a:cubicBezTo>
                  <a:cubicBezTo>
                    <a:pt x="456903" y="421548"/>
                    <a:pt x="454183" y="429707"/>
                    <a:pt x="451464" y="437866"/>
                  </a:cubicBezTo>
                  <a:cubicBezTo>
                    <a:pt x="448744" y="443305"/>
                    <a:pt x="448744" y="451464"/>
                    <a:pt x="446025" y="454184"/>
                  </a:cubicBezTo>
                  <a:cubicBezTo>
                    <a:pt x="443305" y="462343"/>
                    <a:pt x="440585" y="473221"/>
                    <a:pt x="440585" y="481380"/>
                  </a:cubicBezTo>
                  <a:cubicBezTo>
                    <a:pt x="437865" y="489539"/>
                    <a:pt x="437865" y="500418"/>
                    <a:pt x="432426" y="508577"/>
                  </a:cubicBezTo>
                  <a:cubicBezTo>
                    <a:pt x="429706" y="516736"/>
                    <a:pt x="424267" y="522175"/>
                    <a:pt x="418828" y="530334"/>
                  </a:cubicBezTo>
                  <a:cubicBezTo>
                    <a:pt x="416108" y="535773"/>
                    <a:pt x="413388" y="543932"/>
                    <a:pt x="410669" y="549371"/>
                  </a:cubicBezTo>
                  <a:cubicBezTo>
                    <a:pt x="405230" y="557531"/>
                    <a:pt x="397071" y="573848"/>
                    <a:pt x="391631" y="579288"/>
                  </a:cubicBezTo>
                  <a:cubicBezTo>
                    <a:pt x="369874" y="609204"/>
                    <a:pt x="350836" y="620083"/>
                    <a:pt x="337238" y="630961"/>
                  </a:cubicBezTo>
                  <a:cubicBezTo>
                    <a:pt x="326359" y="639120"/>
                    <a:pt x="315481" y="641840"/>
                    <a:pt x="301883" y="647279"/>
                  </a:cubicBezTo>
                  <a:cubicBezTo>
                    <a:pt x="291004" y="649999"/>
                    <a:pt x="277405" y="652718"/>
                    <a:pt x="263807" y="652718"/>
                  </a:cubicBezTo>
                  <a:cubicBezTo>
                    <a:pt x="252929" y="652718"/>
                    <a:pt x="244770" y="649999"/>
                    <a:pt x="233891" y="649999"/>
                  </a:cubicBezTo>
                  <a:cubicBezTo>
                    <a:pt x="206694" y="649999"/>
                    <a:pt x="217573" y="652718"/>
                    <a:pt x="187657" y="652718"/>
                  </a:cubicBezTo>
                  <a:cubicBezTo>
                    <a:pt x="184937" y="660877"/>
                    <a:pt x="179498" y="666317"/>
                    <a:pt x="171339" y="669036"/>
                  </a:cubicBezTo>
                  <a:cubicBezTo>
                    <a:pt x="165900" y="671756"/>
                    <a:pt x="160460" y="671756"/>
                    <a:pt x="155021" y="671756"/>
                  </a:cubicBezTo>
                  <a:cubicBezTo>
                    <a:pt x="149581" y="671756"/>
                    <a:pt x="144142" y="674476"/>
                    <a:pt x="138703" y="674476"/>
                  </a:cubicBezTo>
                  <a:cubicBezTo>
                    <a:pt x="135983" y="674476"/>
                    <a:pt x="127824" y="677195"/>
                    <a:pt x="125105" y="677195"/>
                  </a:cubicBezTo>
                  <a:cubicBezTo>
                    <a:pt x="116946" y="677195"/>
                    <a:pt x="108787" y="671756"/>
                    <a:pt x="106067" y="671756"/>
                  </a:cubicBezTo>
                  <a:cubicBezTo>
                    <a:pt x="100628" y="669036"/>
                    <a:pt x="95188" y="663597"/>
                    <a:pt x="87029" y="658158"/>
                  </a:cubicBezTo>
                  <a:cubicBezTo>
                    <a:pt x="84310" y="655438"/>
                    <a:pt x="81590" y="655438"/>
                    <a:pt x="81590" y="652718"/>
                  </a:cubicBezTo>
                  <a:cubicBezTo>
                    <a:pt x="73431" y="652718"/>
                    <a:pt x="81590" y="652718"/>
                    <a:pt x="67992" y="652718"/>
                  </a:cubicBezTo>
                  <a:cubicBezTo>
                    <a:pt x="59833" y="652718"/>
                    <a:pt x="51674" y="652718"/>
                    <a:pt x="43515" y="652718"/>
                  </a:cubicBezTo>
                  <a:cubicBezTo>
                    <a:pt x="35356" y="652718"/>
                    <a:pt x="24477" y="652718"/>
                    <a:pt x="16318" y="647279"/>
                  </a:cubicBezTo>
                  <a:cubicBezTo>
                    <a:pt x="8159" y="644559"/>
                    <a:pt x="0" y="636401"/>
                    <a:pt x="0" y="630961"/>
                  </a:cubicBezTo>
                  <a:cubicBezTo>
                    <a:pt x="0" y="625522"/>
                    <a:pt x="0" y="622802"/>
                    <a:pt x="5439" y="620083"/>
                  </a:cubicBezTo>
                  <a:cubicBezTo>
                    <a:pt x="10879" y="617363"/>
                    <a:pt x="21758" y="614643"/>
                    <a:pt x="27197" y="611924"/>
                  </a:cubicBezTo>
                  <a:cubicBezTo>
                    <a:pt x="38076" y="609204"/>
                    <a:pt x="54393" y="609204"/>
                    <a:pt x="65272" y="609204"/>
                  </a:cubicBezTo>
                  <a:cubicBezTo>
                    <a:pt x="65272" y="601045"/>
                    <a:pt x="65272" y="592886"/>
                    <a:pt x="65272" y="584727"/>
                  </a:cubicBezTo>
                  <a:cubicBezTo>
                    <a:pt x="65272" y="541213"/>
                    <a:pt x="62552" y="500418"/>
                    <a:pt x="62552" y="456903"/>
                  </a:cubicBezTo>
                  <a:cubicBezTo>
                    <a:pt x="62552" y="440585"/>
                    <a:pt x="65272" y="397071"/>
                    <a:pt x="65272" y="337238"/>
                  </a:cubicBezTo>
                  <a:cubicBezTo>
                    <a:pt x="65272" y="293724"/>
                    <a:pt x="67992" y="247490"/>
                    <a:pt x="67992" y="203975"/>
                  </a:cubicBezTo>
                  <a:cubicBezTo>
                    <a:pt x="67992" y="179498"/>
                    <a:pt x="67992" y="149582"/>
                    <a:pt x="70712" y="119665"/>
                  </a:cubicBezTo>
                  <a:cubicBezTo>
                    <a:pt x="70712" y="103347"/>
                    <a:pt x="73431" y="84309"/>
                    <a:pt x="73431" y="67992"/>
                  </a:cubicBezTo>
                  <a:cubicBezTo>
                    <a:pt x="73431" y="67992"/>
                    <a:pt x="70712" y="67992"/>
                    <a:pt x="67992" y="67992"/>
                  </a:cubicBezTo>
                  <a:cubicBezTo>
                    <a:pt x="59833" y="67992"/>
                    <a:pt x="51674" y="67992"/>
                    <a:pt x="43515" y="67992"/>
                  </a:cubicBezTo>
                  <a:cubicBezTo>
                    <a:pt x="35356" y="67992"/>
                    <a:pt x="24477" y="67992"/>
                    <a:pt x="16318" y="62552"/>
                  </a:cubicBezTo>
                  <a:cubicBezTo>
                    <a:pt x="8159" y="59833"/>
                    <a:pt x="0" y="51674"/>
                    <a:pt x="0" y="46234"/>
                  </a:cubicBezTo>
                  <a:cubicBezTo>
                    <a:pt x="0" y="43515"/>
                    <a:pt x="0" y="38075"/>
                    <a:pt x="5439" y="35356"/>
                  </a:cubicBezTo>
                  <a:cubicBezTo>
                    <a:pt x="10879" y="32636"/>
                    <a:pt x="21758" y="29916"/>
                    <a:pt x="27197" y="27197"/>
                  </a:cubicBezTo>
                  <a:cubicBezTo>
                    <a:pt x="46234" y="24477"/>
                    <a:pt x="65272" y="21758"/>
                    <a:pt x="76151" y="21758"/>
                  </a:cubicBezTo>
                  <a:cubicBezTo>
                    <a:pt x="76151" y="19038"/>
                    <a:pt x="78871" y="16318"/>
                    <a:pt x="81590" y="13598"/>
                  </a:cubicBezTo>
                  <a:cubicBezTo>
                    <a:pt x="84310" y="10879"/>
                    <a:pt x="92469" y="5439"/>
                    <a:pt x="97908" y="5439"/>
                  </a:cubicBezTo>
                  <a:cubicBezTo>
                    <a:pt x="103347" y="2720"/>
                    <a:pt x="108787" y="0"/>
                    <a:pt x="114226" y="0"/>
                  </a:cubicBezTo>
                  <a:close/>
                </a:path>
              </a:pathLst>
            </a:custGeom>
            <a:grpFill/>
            <a:ln w="27168" cap="flat">
              <a:noFill/>
              <a:prstDash val="solid"/>
              <a:miter/>
            </a:ln>
          </p:spPr>
          <p:txBody>
            <a:bodyPr rtlCol="0" anchor="ctr"/>
            <a:lstStyle/>
            <a:p>
              <a:endParaRPr/>
            </a:p>
          </p:txBody>
        </p:sp>
        <p:sp>
          <p:nvSpPr>
            <p:cNvPr id="48" name="Freeform: Shape 47">
              <a:extLst>
                <a:ext uri="{FF2B5EF4-FFF2-40B4-BE49-F238E27FC236}">
                  <a16:creationId xmlns:a16="http://schemas.microsoft.com/office/drawing/2014/main" id="{788C5136-65D1-40F1-A383-12AEB2FDD611}"/>
                </a:ext>
              </a:extLst>
            </p:cNvPr>
            <p:cNvSpPr/>
            <p:nvPr/>
          </p:nvSpPr>
          <p:spPr>
            <a:xfrm>
              <a:off x="7310622" y="4197597"/>
              <a:ext cx="489539" cy="761503"/>
            </a:xfrm>
            <a:custGeom>
              <a:avLst/>
              <a:gdLst>
                <a:gd name="connsiteX0" fmla="*/ 433491 w 489538"/>
                <a:gd name="connsiteY0" fmla="*/ 651063 h 761503"/>
                <a:gd name="connsiteX1" fmla="*/ 438930 w 489538"/>
                <a:gd name="connsiteY1" fmla="*/ 661942 h 761503"/>
                <a:gd name="connsiteX2" fmla="*/ 425332 w 489538"/>
                <a:gd name="connsiteY2" fmla="*/ 683699 h 761503"/>
                <a:gd name="connsiteX3" fmla="*/ 400855 w 489538"/>
                <a:gd name="connsiteY3" fmla="*/ 691858 h 761503"/>
                <a:gd name="connsiteX4" fmla="*/ 343742 w 489538"/>
                <a:gd name="connsiteY4" fmla="*/ 700017 h 761503"/>
                <a:gd name="connsiteX5" fmla="*/ 316546 w 489538"/>
                <a:gd name="connsiteY5" fmla="*/ 705456 h 761503"/>
                <a:gd name="connsiteX6" fmla="*/ 275751 w 489538"/>
                <a:gd name="connsiteY6" fmla="*/ 705456 h 761503"/>
                <a:gd name="connsiteX7" fmla="*/ 264872 w 489538"/>
                <a:gd name="connsiteY7" fmla="*/ 708176 h 761503"/>
                <a:gd name="connsiteX8" fmla="*/ 253994 w 489538"/>
                <a:gd name="connsiteY8" fmla="*/ 708176 h 761503"/>
                <a:gd name="connsiteX9" fmla="*/ 240395 w 489538"/>
                <a:gd name="connsiteY9" fmla="*/ 719054 h 761503"/>
                <a:gd name="connsiteX10" fmla="*/ 224077 w 489538"/>
                <a:gd name="connsiteY10" fmla="*/ 721774 h 761503"/>
                <a:gd name="connsiteX11" fmla="*/ 205040 w 489538"/>
                <a:gd name="connsiteY11" fmla="*/ 724494 h 761503"/>
                <a:gd name="connsiteX12" fmla="*/ 191441 w 489538"/>
                <a:gd name="connsiteY12" fmla="*/ 727213 h 761503"/>
                <a:gd name="connsiteX13" fmla="*/ 169684 w 489538"/>
                <a:gd name="connsiteY13" fmla="*/ 721774 h 761503"/>
                <a:gd name="connsiteX14" fmla="*/ 150646 w 489538"/>
                <a:gd name="connsiteY14" fmla="*/ 708176 h 761503"/>
                <a:gd name="connsiteX15" fmla="*/ 139768 w 489538"/>
                <a:gd name="connsiteY15" fmla="*/ 708176 h 761503"/>
                <a:gd name="connsiteX16" fmla="*/ 120730 w 489538"/>
                <a:gd name="connsiteY16" fmla="*/ 708176 h 761503"/>
                <a:gd name="connsiteX17" fmla="*/ 98973 w 489538"/>
                <a:gd name="connsiteY17" fmla="*/ 708176 h 761503"/>
                <a:gd name="connsiteX18" fmla="*/ 74496 w 489538"/>
                <a:gd name="connsiteY18" fmla="*/ 702736 h 761503"/>
                <a:gd name="connsiteX19" fmla="*/ 58178 w 489538"/>
                <a:gd name="connsiteY19" fmla="*/ 683699 h 761503"/>
                <a:gd name="connsiteX20" fmla="*/ 63617 w 489538"/>
                <a:gd name="connsiteY20" fmla="*/ 675540 h 761503"/>
                <a:gd name="connsiteX21" fmla="*/ 85375 w 489538"/>
                <a:gd name="connsiteY21" fmla="*/ 667381 h 761503"/>
                <a:gd name="connsiteX22" fmla="*/ 128889 w 489538"/>
                <a:gd name="connsiteY22" fmla="*/ 661942 h 761503"/>
                <a:gd name="connsiteX23" fmla="*/ 128889 w 489538"/>
                <a:gd name="connsiteY23" fmla="*/ 602109 h 761503"/>
                <a:gd name="connsiteX24" fmla="*/ 126170 w 489538"/>
                <a:gd name="connsiteY24" fmla="*/ 523239 h 761503"/>
                <a:gd name="connsiteX25" fmla="*/ 126170 w 489538"/>
                <a:gd name="connsiteY25" fmla="*/ 468846 h 761503"/>
                <a:gd name="connsiteX26" fmla="*/ 123450 w 489538"/>
                <a:gd name="connsiteY26" fmla="*/ 409014 h 761503"/>
                <a:gd name="connsiteX27" fmla="*/ 123450 w 489538"/>
                <a:gd name="connsiteY27" fmla="*/ 384537 h 761503"/>
                <a:gd name="connsiteX28" fmla="*/ 126170 w 489538"/>
                <a:gd name="connsiteY28" fmla="*/ 349181 h 761503"/>
                <a:gd name="connsiteX29" fmla="*/ 126170 w 489538"/>
                <a:gd name="connsiteY29" fmla="*/ 324704 h 761503"/>
                <a:gd name="connsiteX30" fmla="*/ 128889 w 489538"/>
                <a:gd name="connsiteY30" fmla="*/ 292068 h 761503"/>
                <a:gd name="connsiteX31" fmla="*/ 134329 w 489538"/>
                <a:gd name="connsiteY31" fmla="*/ 234956 h 761503"/>
                <a:gd name="connsiteX32" fmla="*/ 134329 w 489538"/>
                <a:gd name="connsiteY32" fmla="*/ 172404 h 761503"/>
                <a:gd name="connsiteX33" fmla="*/ 137048 w 489538"/>
                <a:gd name="connsiteY33" fmla="*/ 123450 h 761503"/>
                <a:gd name="connsiteX34" fmla="*/ 123450 w 489538"/>
                <a:gd name="connsiteY34" fmla="*/ 123450 h 761503"/>
                <a:gd name="connsiteX35" fmla="*/ 101693 w 489538"/>
                <a:gd name="connsiteY35" fmla="*/ 123450 h 761503"/>
                <a:gd name="connsiteX36" fmla="*/ 77216 w 489538"/>
                <a:gd name="connsiteY36" fmla="*/ 118011 h 761503"/>
                <a:gd name="connsiteX37" fmla="*/ 60898 w 489538"/>
                <a:gd name="connsiteY37" fmla="*/ 98973 h 761503"/>
                <a:gd name="connsiteX38" fmla="*/ 66337 w 489538"/>
                <a:gd name="connsiteY38" fmla="*/ 90814 h 761503"/>
                <a:gd name="connsiteX39" fmla="*/ 88094 w 489538"/>
                <a:gd name="connsiteY39" fmla="*/ 82655 h 761503"/>
                <a:gd name="connsiteX40" fmla="*/ 145207 w 489538"/>
                <a:gd name="connsiteY40" fmla="*/ 77216 h 761503"/>
                <a:gd name="connsiteX41" fmla="*/ 145207 w 489538"/>
                <a:gd name="connsiteY41" fmla="*/ 77216 h 761503"/>
                <a:gd name="connsiteX42" fmla="*/ 153366 w 489538"/>
                <a:gd name="connsiteY42" fmla="*/ 69057 h 761503"/>
                <a:gd name="connsiteX43" fmla="*/ 177843 w 489538"/>
                <a:gd name="connsiteY43" fmla="*/ 60898 h 761503"/>
                <a:gd name="connsiteX44" fmla="*/ 196881 w 489538"/>
                <a:gd name="connsiteY44" fmla="*/ 58178 h 761503"/>
                <a:gd name="connsiteX45" fmla="*/ 205040 w 489538"/>
                <a:gd name="connsiteY45" fmla="*/ 58178 h 761503"/>
                <a:gd name="connsiteX46" fmla="*/ 215919 w 489538"/>
                <a:gd name="connsiteY46" fmla="*/ 63617 h 761503"/>
                <a:gd name="connsiteX47" fmla="*/ 229517 w 489538"/>
                <a:gd name="connsiteY47" fmla="*/ 69057 h 761503"/>
                <a:gd name="connsiteX48" fmla="*/ 256713 w 489538"/>
                <a:gd name="connsiteY48" fmla="*/ 77216 h 761503"/>
                <a:gd name="connsiteX49" fmla="*/ 264872 w 489538"/>
                <a:gd name="connsiteY49" fmla="*/ 77216 h 761503"/>
                <a:gd name="connsiteX50" fmla="*/ 281190 w 489538"/>
                <a:gd name="connsiteY50" fmla="*/ 77216 h 761503"/>
                <a:gd name="connsiteX51" fmla="*/ 330144 w 489538"/>
                <a:gd name="connsiteY51" fmla="*/ 77216 h 761503"/>
                <a:gd name="connsiteX52" fmla="*/ 357341 w 489538"/>
                <a:gd name="connsiteY52" fmla="*/ 79935 h 761503"/>
                <a:gd name="connsiteX53" fmla="*/ 387257 w 489538"/>
                <a:gd name="connsiteY53" fmla="*/ 82655 h 761503"/>
                <a:gd name="connsiteX54" fmla="*/ 406295 w 489538"/>
                <a:gd name="connsiteY54" fmla="*/ 85375 h 761503"/>
                <a:gd name="connsiteX55" fmla="*/ 417173 w 489538"/>
                <a:gd name="connsiteY55" fmla="*/ 79935 h 761503"/>
                <a:gd name="connsiteX56" fmla="*/ 425332 w 489538"/>
                <a:gd name="connsiteY56" fmla="*/ 85375 h 761503"/>
                <a:gd name="connsiteX57" fmla="*/ 433491 w 489538"/>
                <a:gd name="connsiteY57" fmla="*/ 104412 h 761503"/>
                <a:gd name="connsiteX58" fmla="*/ 436211 w 489538"/>
                <a:gd name="connsiteY58" fmla="*/ 137048 h 761503"/>
                <a:gd name="connsiteX59" fmla="*/ 438930 w 489538"/>
                <a:gd name="connsiteY59" fmla="*/ 183282 h 761503"/>
                <a:gd name="connsiteX60" fmla="*/ 422612 w 489538"/>
                <a:gd name="connsiteY60" fmla="*/ 218638 h 761503"/>
                <a:gd name="connsiteX61" fmla="*/ 406295 w 489538"/>
                <a:gd name="connsiteY61" fmla="*/ 213198 h 761503"/>
                <a:gd name="connsiteX62" fmla="*/ 398136 w 489538"/>
                <a:gd name="connsiteY62" fmla="*/ 196881 h 761503"/>
                <a:gd name="connsiteX63" fmla="*/ 395416 w 489538"/>
                <a:gd name="connsiteY63" fmla="*/ 175123 h 761503"/>
                <a:gd name="connsiteX64" fmla="*/ 395416 w 489538"/>
                <a:gd name="connsiteY64" fmla="*/ 153366 h 761503"/>
                <a:gd name="connsiteX65" fmla="*/ 395416 w 489538"/>
                <a:gd name="connsiteY65" fmla="*/ 126170 h 761503"/>
                <a:gd name="connsiteX66" fmla="*/ 370939 w 489538"/>
                <a:gd name="connsiteY66" fmla="*/ 128889 h 761503"/>
                <a:gd name="connsiteX67" fmla="*/ 338303 w 489538"/>
                <a:gd name="connsiteY67" fmla="*/ 131609 h 761503"/>
                <a:gd name="connsiteX68" fmla="*/ 286629 w 489538"/>
                <a:gd name="connsiteY68" fmla="*/ 134328 h 761503"/>
                <a:gd name="connsiteX69" fmla="*/ 273031 w 489538"/>
                <a:gd name="connsiteY69" fmla="*/ 137048 h 761503"/>
                <a:gd name="connsiteX70" fmla="*/ 262153 w 489538"/>
                <a:gd name="connsiteY70" fmla="*/ 142487 h 761503"/>
                <a:gd name="connsiteX71" fmla="*/ 259433 w 489538"/>
                <a:gd name="connsiteY71" fmla="*/ 153366 h 761503"/>
                <a:gd name="connsiteX72" fmla="*/ 262153 w 489538"/>
                <a:gd name="connsiteY72" fmla="*/ 166964 h 761503"/>
                <a:gd name="connsiteX73" fmla="*/ 262153 w 489538"/>
                <a:gd name="connsiteY73" fmla="*/ 196881 h 761503"/>
                <a:gd name="connsiteX74" fmla="*/ 262153 w 489538"/>
                <a:gd name="connsiteY74" fmla="*/ 215918 h 761503"/>
                <a:gd name="connsiteX75" fmla="*/ 262153 w 489538"/>
                <a:gd name="connsiteY75" fmla="*/ 251274 h 761503"/>
                <a:gd name="connsiteX76" fmla="*/ 259433 w 489538"/>
                <a:gd name="connsiteY76" fmla="*/ 278470 h 761503"/>
                <a:gd name="connsiteX77" fmla="*/ 259433 w 489538"/>
                <a:gd name="connsiteY77" fmla="*/ 308386 h 761503"/>
                <a:gd name="connsiteX78" fmla="*/ 259433 w 489538"/>
                <a:gd name="connsiteY78" fmla="*/ 321985 h 761503"/>
                <a:gd name="connsiteX79" fmla="*/ 259433 w 489538"/>
                <a:gd name="connsiteY79" fmla="*/ 332863 h 761503"/>
                <a:gd name="connsiteX80" fmla="*/ 267592 w 489538"/>
                <a:gd name="connsiteY80" fmla="*/ 335583 h 761503"/>
                <a:gd name="connsiteX81" fmla="*/ 281190 w 489538"/>
                <a:gd name="connsiteY81" fmla="*/ 335583 h 761503"/>
                <a:gd name="connsiteX82" fmla="*/ 327424 w 489538"/>
                <a:gd name="connsiteY82" fmla="*/ 338303 h 761503"/>
                <a:gd name="connsiteX83" fmla="*/ 351901 w 489538"/>
                <a:gd name="connsiteY83" fmla="*/ 341022 h 761503"/>
                <a:gd name="connsiteX84" fmla="*/ 351901 w 489538"/>
                <a:gd name="connsiteY84" fmla="*/ 335583 h 761503"/>
                <a:gd name="connsiteX85" fmla="*/ 351901 w 489538"/>
                <a:gd name="connsiteY85" fmla="*/ 313826 h 761503"/>
                <a:gd name="connsiteX86" fmla="*/ 357341 w 489538"/>
                <a:gd name="connsiteY86" fmla="*/ 289349 h 761503"/>
                <a:gd name="connsiteX87" fmla="*/ 373658 w 489538"/>
                <a:gd name="connsiteY87" fmla="*/ 273031 h 761503"/>
                <a:gd name="connsiteX88" fmla="*/ 381817 w 489538"/>
                <a:gd name="connsiteY88" fmla="*/ 278470 h 761503"/>
                <a:gd name="connsiteX89" fmla="*/ 389977 w 489538"/>
                <a:gd name="connsiteY89" fmla="*/ 300228 h 761503"/>
                <a:gd name="connsiteX90" fmla="*/ 395416 w 489538"/>
                <a:gd name="connsiteY90" fmla="*/ 351901 h 761503"/>
                <a:gd name="connsiteX91" fmla="*/ 398136 w 489538"/>
                <a:gd name="connsiteY91" fmla="*/ 409014 h 761503"/>
                <a:gd name="connsiteX92" fmla="*/ 381817 w 489538"/>
                <a:gd name="connsiteY92" fmla="*/ 444369 h 761503"/>
                <a:gd name="connsiteX93" fmla="*/ 365500 w 489538"/>
                <a:gd name="connsiteY93" fmla="*/ 438930 h 761503"/>
                <a:gd name="connsiteX94" fmla="*/ 357341 w 489538"/>
                <a:gd name="connsiteY94" fmla="*/ 422612 h 761503"/>
                <a:gd name="connsiteX95" fmla="*/ 354621 w 489538"/>
                <a:gd name="connsiteY95" fmla="*/ 400855 h 761503"/>
                <a:gd name="connsiteX96" fmla="*/ 354621 w 489538"/>
                <a:gd name="connsiteY96" fmla="*/ 381817 h 761503"/>
                <a:gd name="connsiteX97" fmla="*/ 270312 w 489538"/>
                <a:gd name="connsiteY97" fmla="*/ 381817 h 761503"/>
                <a:gd name="connsiteX98" fmla="*/ 256713 w 489538"/>
                <a:gd name="connsiteY98" fmla="*/ 395415 h 761503"/>
                <a:gd name="connsiteX99" fmla="*/ 253994 w 489538"/>
                <a:gd name="connsiteY99" fmla="*/ 422612 h 761503"/>
                <a:gd name="connsiteX100" fmla="*/ 253994 w 489538"/>
                <a:gd name="connsiteY100" fmla="*/ 433490 h 761503"/>
                <a:gd name="connsiteX101" fmla="*/ 253994 w 489538"/>
                <a:gd name="connsiteY101" fmla="*/ 449809 h 761503"/>
                <a:gd name="connsiteX102" fmla="*/ 256713 w 489538"/>
                <a:gd name="connsiteY102" fmla="*/ 474285 h 761503"/>
                <a:gd name="connsiteX103" fmla="*/ 256713 w 489538"/>
                <a:gd name="connsiteY103" fmla="*/ 496043 h 761503"/>
                <a:gd name="connsiteX104" fmla="*/ 259433 w 489538"/>
                <a:gd name="connsiteY104" fmla="*/ 534118 h 761503"/>
                <a:gd name="connsiteX105" fmla="*/ 259433 w 489538"/>
                <a:gd name="connsiteY105" fmla="*/ 591231 h 761503"/>
                <a:gd name="connsiteX106" fmla="*/ 262153 w 489538"/>
                <a:gd name="connsiteY106" fmla="*/ 618427 h 761503"/>
                <a:gd name="connsiteX107" fmla="*/ 267592 w 489538"/>
                <a:gd name="connsiteY107" fmla="*/ 648343 h 761503"/>
                <a:gd name="connsiteX108" fmla="*/ 292069 w 489538"/>
                <a:gd name="connsiteY108" fmla="*/ 651063 h 761503"/>
                <a:gd name="connsiteX109" fmla="*/ 327424 w 489538"/>
                <a:gd name="connsiteY109" fmla="*/ 651063 h 761503"/>
                <a:gd name="connsiteX110" fmla="*/ 362780 w 489538"/>
                <a:gd name="connsiteY110" fmla="*/ 653783 h 761503"/>
                <a:gd name="connsiteX111" fmla="*/ 395416 w 489538"/>
                <a:gd name="connsiteY111" fmla="*/ 648343 h 761503"/>
                <a:gd name="connsiteX112" fmla="*/ 395416 w 489538"/>
                <a:gd name="connsiteY112" fmla="*/ 618427 h 761503"/>
                <a:gd name="connsiteX113" fmla="*/ 395416 w 489538"/>
                <a:gd name="connsiteY113" fmla="*/ 596670 h 761503"/>
                <a:gd name="connsiteX114" fmla="*/ 398136 w 489538"/>
                <a:gd name="connsiteY114" fmla="*/ 574913 h 761503"/>
                <a:gd name="connsiteX115" fmla="*/ 406295 w 489538"/>
                <a:gd name="connsiteY115" fmla="*/ 558595 h 761503"/>
                <a:gd name="connsiteX116" fmla="*/ 422612 w 489538"/>
                <a:gd name="connsiteY116" fmla="*/ 553155 h 761503"/>
                <a:gd name="connsiteX117" fmla="*/ 438930 w 489538"/>
                <a:gd name="connsiteY117" fmla="*/ 588511 h 761503"/>
                <a:gd name="connsiteX118" fmla="*/ 436211 w 489538"/>
                <a:gd name="connsiteY118" fmla="*/ 645624 h 761503"/>
                <a:gd name="connsiteX119" fmla="*/ 433491 w 489538"/>
                <a:gd name="connsiteY119" fmla="*/ 651063 h 761503"/>
                <a:gd name="connsiteX120" fmla="*/ 433491 w 489538"/>
                <a:gd name="connsiteY120" fmla="*/ 651063 h 76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489538" h="761503">
                  <a:moveTo>
                    <a:pt x="433491" y="651063"/>
                  </a:moveTo>
                  <a:cubicBezTo>
                    <a:pt x="436211" y="653783"/>
                    <a:pt x="438930" y="656502"/>
                    <a:pt x="438930" y="661942"/>
                  </a:cubicBezTo>
                  <a:cubicBezTo>
                    <a:pt x="438930" y="670101"/>
                    <a:pt x="433491" y="678259"/>
                    <a:pt x="425332" y="683699"/>
                  </a:cubicBezTo>
                  <a:cubicBezTo>
                    <a:pt x="417173" y="689138"/>
                    <a:pt x="409014" y="689138"/>
                    <a:pt x="400855" y="691858"/>
                  </a:cubicBezTo>
                  <a:cubicBezTo>
                    <a:pt x="381817" y="694578"/>
                    <a:pt x="362780" y="694578"/>
                    <a:pt x="343742" y="700017"/>
                  </a:cubicBezTo>
                  <a:cubicBezTo>
                    <a:pt x="335583" y="702736"/>
                    <a:pt x="324705" y="702736"/>
                    <a:pt x="316546" y="705456"/>
                  </a:cubicBezTo>
                  <a:cubicBezTo>
                    <a:pt x="308387" y="705456"/>
                    <a:pt x="289349" y="705456"/>
                    <a:pt x="275751" y="705456"/>
                  </a:cubicBezTo>
                  <a:cubicBezTo>
                    <a:pt x="270312" y="705456"/>
                    <a:pt x="267592" y="708176"/>
                    <a:pt x="264872" y="708176"/>
                  </a:cubicBezTo>
                  <a:cubicBezTo>
                    <a:pt x="264872" y="708176"/>
                    <a:pt x="259433" y="708176"/>
                    <a:pt x="253994" y="708176"/>
                  </a:cubicBezTo>
                  <a:cubicBezTo>
                    <a:pt x="251274" y="713615"/>
                    <a:pt x="245835" y="716335"/>
                    <a:pt x="240395" y="719054"/>
                  </a:cubicBezTo>
                  <a:cubicBezTo>
                    <a:pt x="234956" y="721774"/>
                    <a:pt x="229517" y="721774"/>
                    <a:pt x="224077" y="721774"/>
                  </a:cubicBezTo>
                  <a:cubicBezTo>
                    <a:pt x="218638" y="721774"/>
                    <a:pt x="213199" y="724494"/>
                    <a:pt x="205040" y="724494"/>
                  </a:cubicBezTo>
                  <a:cubicBezTo>
                    <a:pt x="202320" y="724494"/>
                    <a:pt x="194161" y="727213"/>
                    <a:pt x="191441" y="727213"/>
                  </a:cubicBezTo>
                  <a:cubicBezTo>
                    <a:pt x="183282" y="727213"/>
                    <a:pt x="172404" y="721774"/>
                    <a:pt x="169684" y="721774"/>
                  </a:cubicBezTo>
                  <a:cubicBezTo>
                    <a:pt x="164245" y="719054"/>
                    <a:pt x="156086" y="713615"/>
                    <a:pt x="150646" y="708176"/>
                  </a:cubicBezTo>
                  <a:cubicBezTo>
                    <a:pt x="145207" y="708176"/>
                    <a:pt x="139768" y="708176"/>
                    <a:pt x="139768" y="708176"/>
                  </a:cubicBezTo>
                  <a:cubicBezTo>
                    <a:pt x="126170" y="708176"/>
                    <a:pt x="137048" y="708176"/>
                    <a:pt x="120730" y="708176"/>
                  </a:cubicBezTo>
                  <a:cubicBezTo>
                    <a:pt x="112571" y="708176"/>
                    <a:pt x="104412" y="708176"/>
                    <a:pt x="98973" y="708176"/>
                  </a:cubicBezTo>
                  <a:cubicBezTo>
                    <a:pt x="90814" y="708176"/>
                    <a:pt x="79936" y="708176"/>
                    <a:pt x="74496" y="702736"/>
                  </a:cubicBezTo>
                  <a:cubicBezTo>
                    <a:pt x="66337" y="700017"/>
                    <a:pt x="58178" y="689138"/>
                    <a:pt x="58178" y="683699"/>
                  </a:cubicBezTo>
                  <a:cubicBezTo>
                    <a:pt x="58178" y="680979"/>
                    <a:pt x="58178" y="678259"/>
                    <a:pt x="63617" y="675540"/>
                  </a:cubicBezTo>
                  <a:cubicBezTo>
                    <a:pt x="69057" y="672820"/>
                    <a:pt x="77216" y="670101"/>
                    <a:pt x="85375" y="667381"/>
                  </a:cubicBezTo>
                  <a:cubicBezTo>
                    <a:pt x="98973" y="664661"/>
                    <a:pt x="115291" y="664661"/>
                    <a:pt x="128889" y="661942"/>
                  </a:cubicBezTo>
                  <a:cubicBezTo>
                    <a:pt x="128889" y="645624"/>
                    <a:pt x="128889" y="623866"/>
                    <a:pt x="128889" y="602109"/>
                  </a:cubicBezTo>
                  <a:cubicBezTo>
                    <a:pt x="128889" y="566754"/>
                    <a:pt x="128889" y="531398"/>
                    <a:pt x="126170" y="523239"/>
                  </a:cubicBezTo>
                  <a:cubicBezTo>
                    <a:pt x="126170" y="517800"/>
                    <a:pt x="126170" y="487884"/>
                    <a:pt x="126170" y="468846"/>
                  </a:cubicBezTo>
                  <a:cubicBezTo>
                    <a:pt x="126170" y="449809"/>
                    <a:pt x="123450" y="430771"/>
                    <a:pt x="123450" y="409014"/>
                  </a:cubicBezTo>
                  <a:cubicBezTo>
                    <a:pt x="123450" y="400855"/>
                    <a:pt x="123450" y="392696"/>
                    <a:pt x="123450" y="384537"/>
                  </a:cubicBezTo>
                  <a:cubicBezTo>
                    <a:pt x="123450" y="373658"/>
                    <a:pt x="126170" y="360060"/>
                    <a:pt x="126170" y="349181"/>
                  </a:cubicBezTo>
                  <a:cubicBezTo>
                    <a:pt x="126170" y="341022"/>
                    <a:pt x="126170" y="332863"/>
                    <a:pt x="126170" y="324704"/>
                  </a:cubicBezTo>
                  <a:cubicBezTo>
                    <a:pt x="126170" y="313826"/>
                    <a:pt x="126170" y="302947"/>
                    <a:pt x="128889" y="292068"/>
                  </a:cubicBezTo>
                  <a:cubicBezTo>
                    <a:pt x="131609" y="273031"/>
                    <a:pt x="134329" y="253993"/>
                    <a:pt x="134329" y="234956"/>
                  </a:cubicBezTo>
                  <a:cubicBezTo>
                    <a:pt x="134329" y="213198"/>
                    <a:pt x="134329" y="191441"/>
                    <a:pt x="134329" y="172404"/>
                  </a:cubicBezTo>
                  <a:cubicBezTo>
                    <a:pt x="134329" y="156086"/>
                    <a:pt x="134329" y="139768"/>
                    <a:pt x="137048" y="123450"/>
                  </a:cubicBezTo>
                  <a:cubicBezTo>
                    <a:pt x="131609" y="123450"/>
                    <a:pt x="134329" y="123450"/>
                    <a:pt x="123450" y="123450"/>
                  </a:cubicBezTo>
                  <a:cubicBezTo>
                    <a:pt x="115291" y="123450"/>
                    <a:pt x="107132" y="123450"/>
                    <a:pt x="101693" y="123450"/>
                  </a:cubicBezTo>
                  <a:cubicBezTo>
                    <a:pt x="93534" y="123450"/>
                    <a:pt x="82655" y="123450"/>
                    <a:pt x="77216" y="118011"/>
                  </a:cubicBezTo>
                  <a:cubicBezTo>
                    <a:pt x="69057" y="115291"/>
                    <a:pt x="60898" y="101693"/>
                    <a:pt x="60898" y="98973"/>
                  </a:cubicBezTo>
                  <a:cubicBezTo>
                    <a:pt x="60898" y="96253"/>
                    <a:pt x="60898" y="93534"/>
                    <a:pt x="66337" y="90814"/>
                  </a:cubicBezTo>
                  <a:cubicBezTo>
                    <a:pt x="71777" y="88094"/>
                    <a:pt x="79936" y="85375"/>
                    <a:pt x="88094" y="82655"/>
                  </a:cubicBezTo>
                  <a:cubicBezTo>
                    <a:pt x="104412" y="79935"/>
                    <a:pt x="131609" y="77216"/>
                    <a:pt x="145207" y="77216"/>
                  </a:cubicBezTo>
                  <a:cubicBezTo>
                    <a:pt x="145207" y="77216"/>
                    <a:pt x="145207" y="77216"/>
                    <a:pt x="145207" y="77216"/>
                  </a:cubicBezTo>
                  <a:cubicBezTo>
                    <a:pt x="145207" y="74496"/>
                    <a:pt x="150646" y="71776"/>
                    <a:pt x="153366" y="69057"/>
                  </a:cubicBezTo>
                  <a:cubicBezTo>
                    <a:pt x="161525" y="63617"/>
                    <a:pt x="169684" y="63617"/>
                    <a:pt x="177843" y="60898"/>
                  </a:cubicBezTo>
                  <a:cubicBezTo>
                    <a:pt x="183282" y="58178"/>
                    <a:pt x="191441" y="58178"/>
                    <a:pt x="196881" y="58178"/>
                  </a:cubicBezTo>
                  <a:cubicBezTo>
                    <a:pt x="199600" y="58178"/>
                    <a:pt x="202320" y="58178"/>
                    <a:pt x="205040" y="58178"/>
                  </a:cubicBezTo>
                  <a:cubicBezTo>
                    <a:pt x="207759" y="58178"/>
                    <a:pt x="213199" y="60898"/>
                    <a:pt x="215919" y="63617"/>
                  </a:cubicBezTo>
                  <a:cubicBezTo>
                    <a:pt x="221358" y="66337"/>
                    <a:pt x="224077" y="66337"/>
                    <a:pt x="229517" y="69057"/>
                  </a:cubicBezTo>
                  <a:cubicBezTo>
                    <a:pt x="237675" y="71776"/>
                    <a:pt x="245835" y="77216"/>
                    <a:pt x="256713" y="77216"/>
                  </a:cubicBezTo>
                  <a:cubicBezTo>
                    <a:pt x="259433" y="77216"/>
                    <a:pt x="262153" y="77216"/>
                    <a:pt x="264872" y="77216"/>
                  </a:cubicBezTo>
                  <a:cubicBezTo>
                    <a:pt x="270312" y="77216"/>
                    <a:pt x="275751" y="77216"/>
                    <a:pt x="281190" y="77216"/>
                  </a:cubicBezTo>
                  <a:cubicBezTo>
                    <a:pt x="292069" y="77216"/>
                    <a:pt x="321985" y="77216"/>
                    <a:pt x="330144" y="77216"/>
                  </a:cubicBezTo>
                  <a:cubicBezTo>
                    <a:pt x="338303" y="77216"/>
                    <a:pt x="349182" y="77216"/>
                    <a:pt x="357341" y="79935"/>
                  </a:cubicBezTo>
                  <a:cubicBezTo>
                    <a:pt x="368219" y="79935"/>
                    <a:pt x="379098" y="82655"/>
                    <a:pt x="387257" y="82655"/>
                  </a:cubicBezTo>
                  <a:cubicBezTo>
                    <a:pt x="392696" y="82655"/>
                    <a:pt x="400855" y="85375"/>
                    <a:pt x="406295" y="85375"/>
                  </a:cubicBezTo>
                  <a:cubicBezTo>
                    <a:pt x="409014" y="82655"/>
                    <a:pt x="414453" y="79935"/>
                    <a:pt x="417173" y="79935"/>
                  </a:cubicBezTo>
                  <a:cubicBezTo>
                    <a:pt x="419893" y="79935"/>
                    <a:pt x="422612" y="79935"/>
                    <a:pt x="425332" y="85375"/>
                  </a:cubicBezTo>
                  <a:cubicBezTo>
                    <a:pt x="428052" y="90814"/>
                    <a:pt x="433491" y="98973"/>
                    <a:pt x="433491" y="104412"/>
                  </a:cubicBezTo>
                  <a:cubicBezTo>
                    <a:pt x="436211" y="131609"/>
                    <a:pt x="436211" y="120730"/>
                    <a:pt x="436211" y="137048"/>
                  </a:cubicBezTo>
                  <a:cubicBezTo>
                    <a:pt x="438930" y="158805"/>
                    <a:pt x="438930" y="158805"/>
                    <a:pt x="438930" y="183282"/>
                  </a:cubicBezTo>
                  <a:cubicBezTo>
                    <a:pt x="438930" y="194161"/>
                    <a:pt x="438930" y="218638"/>
                    <a:pt x="422612" y="218638"/>
                  </a:cubicBezTo>
                  <a:cubicBezTo>
                    <a:pt x="414453" y="218638"/>
                    <a:pt x="411734" y="215918"/>
                    <a:pt x="406295" y="213198"/>
                  </a:cubicBezTo>
                  <a:cubicBezTo>
                    <a:pt x="400855" y="210479"/>
                    <a:pt x="398136" y="202320"/>
                    <a:pt x="398136" y="196881"/>
                  </a:cubicBezTo>
                  <a:cubicBezTo>
                    <a:pt x="395416" y="188722"/>
                    <a:pt x="395416" y="183282"/>
                    <a:pt x="395416" y="175123"/>
                  </a:cubicBezTo>
                  <a:cubicBezTo>
                    <a:pt x="395416" y="169684"/>
                    <a:pt x="395416" y="164245"/>
                    <a:pt x="395416" y="153366"/>
                  </a:cubicBezTo>
                  <a:cubicBezTo>
                    <a:pt x="395416" y="145207"/>
                    <a:pt x="395416" y="134328"/>
                    <a:pt x="395416" y="126170"/>
                  </a:cubicBezTo>
                  <a:cubicBezTo>
                    <a:pt x="387257" y="128889"/>
                    <a:pt x="379098" y="128889"/>
                    <a:pt x="370939" y="128889"/>
                  </a:cubicBezTo>
                  <a:cubicBezTo>
                    <a:pt x="360060" y="128889"/>
                    <a:pt x="349182" y="128889"/>
                    <a:pt x="338303" y="131609"/>
                  </a:cubicBezTo>
                  <a:cubicBezTo>
                    <a:pt x="327424" y="131609"/>
                    <a:pt x="319265" y="134328"/>
                    <a:pt x="286629" y="134328"/>
                  </a:cubicBezTo>
                  <a:cubicBezTo>
                    <a:pt x="281190" y="134328"/>
                    <a:pt x="278470" y="134328"/>
                    <a:pt x="273031" y="137048"/>
                  </a:cubicBezTo>
                  <a:cubicBezTo>
                    <a:pt x="270312" y="137048"/>
                    <a:pt x="264872" y="137048"/>
                    <a:pt x="262153" y="142487"/>
                  </a:cubicBezTo>
                  <a:cubicBezTo>
                    <a:pt x="259433" y="145207"/>
                    <a:pt x="259433" y="150647"/>
                    <a:pt x="259433" y="153366"/>
                  </a:cubicBezTo>
                  <a:cubicBezTo>
                    <a:pt x="259433" y="158805"/>
                    <a:pt x="259433" y="164245"/>
                    <a:pt x="262153" y="166964"/>
                  </a:cubicBezTo>
                  <a:cubicBezTo>
                    <a:pt x="262153" y="177843"/>
                    <a:pt x="262153" y="186002"/>
                    <a:pt x="262153" y="196881"/>
                  </a:cubicBezTo>
                  <a:cubicBezTo>
                    <a:pt x="262153" y="202320"/>
                    <a:pt x="262153" y="210479"/>
                    <a:pt x="262153" y="215918"/>
                  </a:cubicBezTo>
                  <a:cubicBezTo>
                    <a:pt x="262153" y="229516"/>
                    <a:pt x="262153" y="240395"/>
                    <a:pt x="262153" y="251274"/>
                  </a:cubicBezTo>
                  <a:cubicBezTo>
                    <a:pt x="262153" y="259433"/>
                    <a:pt x="259433" y="270311"/>
                    <a:pt x="259433" y="278470"/>
                  </a:cubicBezTo>
                  <a:cubicBezTo>
                    <a:pt x="259433" y="289349"/>
                    <a:pt x="259433" y="297508"/>
                    <a:pt x="259433" y="308386"/>
                  </a:cubicBezTo>
                  <a:cubicBezTo>
                    <a:pt x="259433" y="313826"/>
                    <a:pt x="259433" y="319265"/>
                    <a:pt x="259433" y="321985"/>
                  </a:cubicBezTo>
                  <a:cubicBezTo>
                    <a:pt x="259433" y="324704"/>
                    <a:pt x="259433" y="330144"/>
                    <a:pt x="259433" y="332863"/>
                  </a:cubicBezTo>
                  <a:cubicBezTo>
                    <a:pt x="262153" y="335583"/>
                    <a:pt x="264872" y="335583"/>
                    <a:pt x="267592" y="335583"/>
                  </a:cubicBezTo>
                  <a:cubicBezTo>
                    <a:pt x="273031" y="335583"/>
                    <a:pt x="275751" y="335583"/>
                    <a:pt x="281190" y="335583"/>
                  </a:cubicBezTo>
                  <a:cubicBezTo>
                    <a:pt x="311107" y="335583"/>
                    <a:pt x="319265" y="335583"/>
                    <a:pt x="327424" y="338303"/>
                  </a:cubicBezTo>
                  <a:cubicBezTo>
                    <a:pt x="335583" y="341022"/>
                    <a:pt x="343742" y="341022"/>
                    <a:pt x="351901" y="341022"/>
                  </a:cubicBezTo>
                  <a:cubicBezTo>
                    <a:pt x="351901" y="338303"/>
                    <a:pt x="351901" y="338303"/>
                    <a:pt x="351901" y="335583"/>
                  </a:cubicBezTo>
                  <a:cubicBezTo>
                    <a:pt x="351901" y="327424"/>
                    <a:pt x="351901" y="319265"/>
                    <a:pt x="351901" y="313826"/>
                  </a:cubicBezTo>
                  <a:cubicBezTo>
                    <a:pt x="351901" y="305667"/>
                    <a:pt x="351901" y="294788"/>
                    <a:pt x="357341" y="289349"/>
                  </a:cubicBezTo>
                  <a:cubicBezTo>
                    <a:pt x="360060" y="281190"/>
                    <a:pt x="368219" y="273031"/>
                    <a:pt x="373658" y="273031"/>
                  </a:cubicBezTo>
                  <a:cubicBezTo>
                    <a:pt x="376378" y="273031"/>
                    <a:pt x="379098" y="273031"/>
                    <a:pt x="381817" y="278470"/>
                  </a:cubicBezTo>
                  <a:cubicBezTo>
                    <a:pt x="384537" y="283909"/>
                    <a:pt x="387257" y="292068"/>
                    <a:pt x="389977" y="300228"/>
                  </a:cubicBezTo>
                  <a:cubicBezTo>
                    <a:pt x="392696" y="316545"/>
                    <a:pt x="392696" y="335583"/>
                    <a:pt x="395416" y="351901"/>
                  </a:cubicBezTo>
                  <a:cubicBezTo>
                    <a:pt x="398136" y="373658"/>
                    <a:pt x="398136" y="384537"/>
                    <a:pt x="398136" y="409014"/>
                  </a:cubicBezTo>
                  <a:cubicBezTo>
                    <a:pt x="398136" y="422612"/>
                    <a:pt x="398136" y="444369"/>
                    <a:pt x="381817" y="444369"/>
                  </a:cubicBezTo>
                  <a:cubicBezTo>
                    <a:pt x="373658" y="444369"/>
                    <a:pt x="370939" y="441650"/>
                    <a:pt x="365500" y="438930"/>
                  </a:cubicBezTo>
                  <a:cubicBezTo>
                    <a:pt x="360060" y="436210"/>
                    <a:pt x="357341" y="428051"/>
                    <a:pt x="357341" y="422612"/>
                  </a:cubicBezTo>
                  <a:cubicBezTo>
                    <a:pt x="354621" y="414453"/>
                    <a:pt x="354621" y="409014"/>
                    <a:pt x="354621" y="400855"/>
                  </a:cubicBezTo>
                  <a:cubicBezTo>
                    <a:pt x="354621" y="395415"/>
                    <a:pt x="354621" y="389976"/>
                    <a:pt x="354621" y="381817"/>
                  </a:cubicBezTo>
                  <a:cubicBezTo>
                    <a:pt x="335583" y="381817"/>
                    <a:pt x="308387" y="384537"/>
                    <a:pt x="270312" y="381817"/>
                  </a:cubicBezTo>
                  <a:cubicBezTo>
                    <a:pt x="262153" y="381817"/>
                    <a:pt x="256713" y="387256"/>
                    <a:pt x="256713" y="395415"/>
                  </a:cubicBezTo>
                  <a:cubicBezTo>
                    <a:pt x="256713" y="403574"/>
                    <a:pt x="256713" y="414453"/>
                    <a:pt x="253994" y="422612"/>
                  </a:cubicBezTo>
                  <a:cubicBezTo>
                    <a:pt x="253994" y="425332"/>
                    <a:pt x="253994" y="430771"/>
                    <a:pt x="253994" y="433490"/>
                  </a:cubicBezTo>
                  <a:cubicBezTo>
                    <a:pt x="253994" y="438930"/>
                    <a:pt x="253994" y="444369"/>
                    <a:pt x="253994" y="449809"/>
                  </a:cubicBezTo>
                  <a:cubicBezTo>
                    <a:pt x="253994" y="457967"/>
                    <a:pt x="256713" y="466126"/>
                    <a:pt x="256713" y="474285"/>
                  </a:cubicBezTo>
                  <a:cubicBezTo>
                    <a:pt x="256713" y="482444"/>
                    <a:pt x="256713" y="490603"/>
                    <a:pt x="256713" y="496043"/>
                  </a:cubicBezTo>
                  <a:cubicBezTo>
                    <a:pt x="256713" y="509641"/>
                    <a:pt x="259433" y="520520"/>
                    <a:pt x="259433" y="534118"/>
                  </a:cubicBezTo>
                  <a:cubicBezTo>
                    <a:pt x="259433" y="553155"/>
                    <a:pt x="259433" y="572193"/>
                    <a:pt x="259433" y="591231"/>
                  </a:cubicBezTo>
                  <a:cubicBezTo>
                    <a:pt x="259433" y="602109"/>
                    <a:pt x="262153" y="610268"/>
                    <a:pt x="262153" y="618427"/>
                  </a:cubicBezTo>
                  <a:cubicBezTo>
                    <a:pt x="264872" y="626586"/>
                    <a:pt x="262153" y="642904"/>
                    <a:pt x="267592" y="648343"/>
                  </a:cubicBezTo>
                  <a:cubicBezTo>
                    <a:pt x="270312" y="651063"/>
                    <a:pt x="275751" y="651063"/>
                    <a:pt x="292069" y="651063"/>
                  </a:cubicBezTo>
                  <a:cubicBezTo>
                    <a:pt x="305667" y="651063"/>
                    <a:pt x="319265" y="651063"/>
                    <a:pt x="327424" y="651063"/>
                  </a:cubicBezTo>
                  <a:cubicBezTo>
                    <a:pt x="338303" y="651063"/>
                    <a:pt x="351901" y="653783"/>
                    <a:pt x="362780" y="653783"/>
                  </a:cubicBezTo>
                  <a:cubicBezTo>
                    <a:pt x="376378" y="653783"/>
                    <a:pt x="384537" y="651063"/>
                    <a:pt x="395416" y="648343"/>
                  </a:cubicBezTo>
                  <a:cubicBezTo>
                    <a:pt x="395416" y="637465"/>
                    <a:pt x="395416" y="629306"/>
                    <a:pt x="395416" y="618427"/>
                  </a:cubicBezTo>
                  <a:cubicBezTo>
                    <a:pt x="395416" y="610268"/>
                    <a:pt x="395416" y="602109"/>
                    <a:pt x="395416" y="596670"/>
                  </a:cubicBezTo>
                  <a:cubicBezTo>
                    <a:pt x="395416" y="591231"/>
                    <a:pt x="395416" y="585791"/>
                    <a:pt x="398136" y="574913"/>
                  </a:cubicBezTo>
                  <a:cubicBezTo>
                    <a:pt x="400855" y="569473"/>
                    <a:pt x="400855" y="564034"/>
                    <a:pt x="406295" y="558595"/>
                  </a:cubicBezTo>
                  <a:cubicBezTo>
                    <a:pt x="411734" y="553155"/>
                    <a:pt x="414453" y="553155"/>
                    <a:pt x="422612" y="553155"/>
                  </a:cubicBezTo>
                  <a:cubicBezTo>
                    <a:pt x="436211" y="553155"/>
                    <a:pt x="438930" y="577632"/>
                    <a:pt x="438930" y="588511"/>
                  </a:cubicBezTo>
                  <a:cubicBezTo>
                    <a:pt x="438930" y="612988"/>
                    <a:pt x="438930" y="623866"/>
                    <a:pt x="436211" y="645624"/>
                  </a:cubicBezTo>
                  <a:cubicBezTo>
                    <a:pt x="433491" y="648343"/>
                    <a:pt x="433491" y="648343"/>
                    <a:pt x="433491" y="651063"/>
                  </a:cubicBezTo>
                  <a:lnTo>
                    <a:pt x="433491" y="651063"/>
                  </a:lnTo>
                  <a:close/>
                </a:path>
              </a:pathLst>
            </a:custGeom>
            <a:grpFill/>
            <a:ln w="27168" cap="flat">
              <a:noFill/>
              <a:prstDash val="solid"/>
              <a:miter/>
            </a:ln>
          </p:spPr>
          <p:txBody>
            <a:bodyPr rtlCol="0" anchor="ctr"/>
            <a:lstStyle/>
            <a:p>
              <a:endParaRPr/>
            </a:p>
          </p:txBody>
        </p:sp>
        <p:sp>
          <p:nvSpPr>
            <p:cNvPr id="49" name="Freeform: Shape 48">
              <a:extLst>
                <a:ext uri="{FF2B5EF4-FFF2-40B4-BE49-F238E27FC236}">
                  <a16:creationId xmlns:a16="http://schemas.microsoft.com/office/drawing/2014/main" id="{9724F851-AB55-47D5-B0E8-62214C52C678}"/>
                </a:ext>
              </a:extLst>
            </p:cNvPr>
            <p:cNvSpPr/>
            <p:nvPr/>
          </p:nvSpPr>
          <p:spPr>
            <a:xfrm>
              <a:off x="7912732" y="4250336"/>
              <a:ext cx="465062" cy="658157"/>
            </a:xfrm>
            <a:custGeom>
              <a:avLst/>
              <a:gdLst>
                <a:gd name="connsiteX0" fmla="*/ 193096 w 465062"/>
                <a:gd name="connsiteY0" fmla="*/ 59832 h 658157"/>
                <a:gd name="connsiteX1" fmla="*/ 193096 w 465062"/>
                <a:gd name="connsiteY1" fmla="*/ 114226 h 658157"/>
                <a:gd name="connsiteX2" fmla="*/ 198536 w 465062"/>
                <a:gd name="connsiteY2" fmla="*/ 209414 h 658157"/>
                <a:gd name="connsiteX3" fmla="*/ 201255 w 465062"/>
                <a:gd name="connsiteY3" fmla="*/ 282845 h 658157"/>
                <a:gd name="connsiteX4" fmla="*/ 203975 w 465062"/>
                <a:gd name="connsiteY4" fmla="*/ 315481 h 658157"/>
                <a:gd name="connsiteX5" fmla="*/ 203975 w 465062"/>
                <a:gd name="connsiteY5" fmla="*/ 320920 h 658157"/>
                <a:gd name="connsiteX6" fmla="*/ 212134 w 465062"/>
                <a:gd name="connsiteY6" fmla="*/ 329079 h 658157"/>
                <a:gd name="connsiteX7" fmla="*/ 223013 w 465062"/>
                <a:gd name="connsiteY7" fmla="*/ 329079 h 658157"/>
                <a:gd name="connsiteX8" fmla="*/ 239331 w 465062"/>
                <a:gd name="connsiteY8" fmla="*/ 329079 h 658157"/>
                <a:gd name="connsiteX9" fmla="*/ 280126 w 465062"/>
                <a:gd name="connsiteY9" fmla="*/ 312761 h 658157"/>
                <a:gd name="connsiteX10" fmla="*/ 296443 w 465062"/>
                <a:gd name="connsiteY10" fmla="*/ 288284 h 658157"/>
                <a:gd name="connsiteX11" fmla="*/ 304602 w 465062"/>
                <a:gd name="connsiteY11" fmla="*/ 258368 h 658157"/>
                <a:gd name="connsiteX12" fmla="*/ 312761 w 465062"/>
                <a:gd name="connsiteY12" fmla="*/ 225732 h 658157"/>
                <a:gd name="connsiteX13" fmla="*/ 315481 w 465062"/>
                <a:gd name="connsiteY13" fmla="*/ 195816 h 658157"/>
                <a:gd name="connsiteX14" fmla="*/ 318201 w 465062"/>
                <a:gd name="connsiteY14" fmla="*/ 168619 h 658157"/>
                <a:gd name="connsiteX15" fmla="*/ 312761 w 465062"/>
                <a:gd name="connsiteY15" fmla="*/ 135983 h 658157"/>
                <a:gd name="connsiteX16" fmla="*/ 312761 w 465062"/>
                <a:gd name="connsiteY16" fmla="*/ 122385 h 658157"/>
                <a:gd name="connsiteX17" fmla="*/ 293724 w 465062"/>
                <a:gd name="connsiteY17" fmla="*/ 84309 h 658157"/>
                <a:gd name="connsiteX18" fmla="*/ 280126 w 465062"/>
                <a:gd name="connsiteY18" fmla="*/ 73430 h 658157"/>
                <a:gd name="connsiteX19" fmla="*/ 258368 w 465062"/>
                <a:gd name="connsiteY19" fmla="*/ 62552 h 658157"/>
                <a:gd name="connsiteX20" fmla="*/ 217573 w 465062"/>
                <a:gd name="connsiteY20" fmla="*/ 59832 h 658157"/>
                <a:gd name="connsiteX21" fmla="*/ 111506 w 465062"/>
                <a:gd name="connsiteY21" fmla="*/ 0 h 658157"/>
                <a:gd name="connsiteX22" fmla="*/ 127824 w 465062"/>
                <a:gd name="connsiteY22" fmla="*/ 0 h 658157"/>
                <a:gd name="connsiteX23" fmla="*/ 157741 w 465062"/>
                <a:gd name="connsiteY23" fmla="*/ 5440 h 658157"/>
                <a:gd name="connsiteX24" fmla="*/ 179497 w 465062"/>
                <a:gd name="connsiteY24" fmla="*/ 16318 h 658157"/>
                <a:gd name="connsiteX25" fmla="*/ 209414 w 465062"/>
                <a:gd name="connsiteY25" fmla="*/ 16318 h 658157"/>
                <a:gd name="connsiteX26" fmla="*/ 247489 w 465062"/>
                <a:gd name="connsiteY26" fmla="*/ 16318 h 658157"/>
                <a:gd name="connsiteX27" fmla="*/ 266527 w 465062"/>
                <a:gd name="connsiteY27" fmla="*/ 16318 h 658157"/>
                <a:gd name="connsiteX28" fmla="*/ 312761 w 465062"/>
                <a:gd name="connsiteY28" fmla="*/ 27197 h 658157"/>
                <a:gd name="connsiteX29" fmla="*/ 337238 w 465062"/>
                <a:gd name="connsiteY29" fmla="*/ 38075 h 658157"/>
                <a:gd name="connsiteX30" fmla="*/ 364434 w 465062"/>
                <a:gd name="connsiteY30" fmla="*/ 54393 h 658157"/>
                <a:gd name="connsiteX31" fmla="*/ 386192 w 465062"/>
                <a:gd name="connsiteY31" fmla="*/ 73431 h 658157"/>
                <a:gd name="connsiteX32" fmla="*/ 407949 w 465062"/>
                <a:gd name="connsiteY32" fmla="*/ 103347 h 658157"/>
                <a:gd name="connsiteX33" fmla="*/ 416108 w 465062"/>
                <a:gd name="connsiteY33" fmla="*/ 141422 h 658157"/>
                <a:gd name="connsiteX34" fmla="*/ 418828 w 465062"/>
                <a:gd name="connsiteY34" fmla="*/ 163179 h 658157"/>
                <a:gd name="connsiteX35" fmla="*/ 418828 w 465062"/>
                <a:gd name="connsiteY35" fmla="*/ 171339 h 658157"/>
                <a:gd name="connsiteX36" fmla="*/ 421547 w 465062"/>
                <a:gd name="connsiteY36" fmla="*/ 187656 h 658157"/>
                <a:gd name="connsiteX37" fmla="*/ 418828 w 465062"/>
                <a:gd name="connsiteY37" fmla="*/ 206694 h 658157"/>
                <a:gd name="connsiteX38" fmla="*/ 416108 w 465062"/>
                <a:gd name="connsiteY38" fmla="*/ 233891 h 658157"/>
                <a:gd name="connsiteX39" fmla="*/ 405229 w 465062"/>
                <a:gd name="connsiteY39" fmla="*/ 263807 h 658157"/>
                <a:gd name="connsiteX40" fmla="*/ 394351 w 465062"/>
                <a:gd name="connsiteY40" fmla="*/ 274686 h 658157"/>
                <a:gd name="connsiteX41" fmla="*/ 388912 w 465062"/>
                <a:gd name="connsiteY41" fmla="*/ 285564 h 658157"/>
                <a:gd name="connsiteX42" fmla="*/ 369874 w 465062"/>
                <a:gd name="connsiteY42" fmla="*/ 304602 h 658157"/>
                <a:gd name="connsiteX43" fmla="*/ 358995 w 465062"/>
                <a:gd name="connsiteY43" fmla="*/ 310041 h 658157"/>
                <a:gd name="connsiteX44" fmla="*/ 348117 w 465062"/>
                <a:gd name="connsiteY44" fmla="*/ 320920 h 658157"/>
                <a:gd name="connsiteX45" fmla="*/ 326359 w 465062"/>
                <a:gd name="connsiteY45" fmla="*/ 339957 h 658157"/>
                <a:gd name="connsiteX46" fmla="*/ 312761 w 465062"/>
                <a:gd name="connsiteY46" fmla="*/ 353555 h 658157"/>
                <a:gd name="connsiteX47" fmla="*/ 337238 w 465062"/>
                <a:gd name="connsiteY47" fmla="*/ 380752 h 658157"/>
                <a:gd name="connsiteX48" fmla="*/ 358995 w 465062"/>
                <a:gd name="connsiteY48" fmla="*/ 421547 h 658157"/>
                <a:gd name="connsiteX49" fmla="*/ 372593 w 465062"/>
                <a:gd name="connsiteY49" fmla="*/ 459622 h 658157"/>
                <a:gd name="connsiteX50" fmla="*/ 386192 w 465062"/>
                <a:gd name="connsiteY50" fmla="*/ 514015 h 658157"/>
                <a:gd name="connsiteX51" fmla="*/ 407949 w 465062"/>
                <a:gd name="connsiteY51" fmla="*/ 568408 h 658157"/>
                <a:gd name="connsiteX52" fmla="*/ 421547 w 465062"/>
                <a:gd name="connsiteY52" fmla="*/ 598324 h 658157"/>
                <a:gd name="connsiteX53" fmla="*/ 451463 w 465062"/>
                <a:gd name="connsiteY53" fmla="*/ 628241 h 658157"/>
                <a:gd name="connsiteX54" fmla="*/ 465062 w 465062"/>
                <a:gd name="connsiteY54" fmla="*/ 644559 h 658157"/>
                <a:gd name="connsiteX55" fmla="*/ 462342 w 465062"/>
                <a:gd name="connsiteY55" fmla="*/ 649998 h 658157"/>
                <a:gd name="connsiteX56" fmla="*/ 437865 w 465062"/>
                <a:gd name="connsiteY56" fmla="*/ 658157 h 658157"/>
                <a:gd name="connsiteX57" fmla="*/ 361715 w 465062"/>
                <a:gd name="connsiteY57" fmla="*/ 622801 h 658157"/>
                <a:gd name="connsiteX58" fmla="*/ 320920 w 465062"/>
                <a:gd name="connsiteY58" fmla="*/ 565689 h 658157"/>
                <a:gd name="connsiteX59" fmla="*/ 304602 w 465062"/>
                <a:gd name="connsiteY59" fmla="*/ 530333 h 658157"/>
                <a:gd name="connsiteX60" fmla="*/ 293723 w 465062"/>
                <a:gd name="connsiteY60" fmla="*/ 497697 h 658157"/>
                <a:gd name="connsiteX61" fmla="*/ 282845 w 465062"/>
                <a:gd name="connsiteY61" fmla="*/ 462342 h 658157"/>
                <a:gd name="connsiteX62" fmla="*/ 269246 w 465062"/>
                <a:gd name="connsiteY62" fmla="*/ 424267 h 658157"/>
                <a:gd name="connsiteX63" fmla="*/ 255648 w 465062"/>
                <a:gd name="connsiteY63" fmla="*/ 391631 h 658157"/>
                <a:gd name="connsiteX64" fmla="*/ 236610 w 465062"/>
                <a:gd name="connsiteY64" fmla="*/ 367154 h 658157"/>
                <a:gd name="connsiteX65" fmla="*/ 217573 w 465062"/>
                <a:gd name="connsiteY65" fmla="*/ 361714 h 658157"/>
                <a:gd name="connsiteX66" fmla="*/ 201255 w 465062"/>
                <a:gd name="connsiteY66" fmla="*/ 361714 h 658157"/>
                <a:gd name="connsiteX67" fmla="*/ 198535 w 465062"/>
                <a:gd name="connsiteY67" fmla="*/ 367154 h 658157"/>
                <a:gd name="connsiteX68" fmla="*/ 201255 w 465062"/>
                <a:gd name="connsiteY68" fmla="*/ 388911 h 658157"/>
                <a:gd name="connsiteX69" fmla="*/ 198535 w 465062"/>
                <a:gd name="connsiteY69" fmla="*/ 426986 h 658157"/>
                <a:gd name="connsiteX70" fmla="*/ 203975 w 465062"/>
                <a:gd name="connsiteY70" fmla="*/ 478660 h 658157"/>
                <a:gd name="connsiteX71" fmla="*/ 198535 w 465062"/>
                <a:gd name="connsiteY71" fmla="*/ 552090 h 658157"/>
                <a:gd name="connsiteX72" fmla="*/ 195816 w 465062"/>
                <a:gd name="connsiteY72" fmla="*/ 576567 h 658157"/>
                <a:gd name="connsiteX73" fmla="*/ 198535 w 465062"/>
                <a:gd name="connsiteY73" fmla="*/ 592885 h 658157"/>
                <a:gd name="connsiteX74" fmla="*/ 233891 w 465062"/>
                <a:gd name="connsiteY74" fmla="*/ 592885 h 658157"/>
                <a:gd name="connsiteX75" fmla="*/ 271966 w 465062"/>
                <a:gd name="connsiteY75" fmla="*/ 611923 h 658157"/>
                <a:gd name="connsiteX76" fmla="*/ 266527 w 465062"/>
                <a:gd name="connsiteY76" fmla="*/ 628241 h 658157"/>
                <a:gd name="connsiteX77" fmla="*/ 250209 w 465062"/>
                <a:gd name="connsiteY77" fmla="*/ 636400 h 658157"/>
                <a:gd name="connsiteX78" fmla="*/ 228451 w 465062"/>
                <a:gd name="connsiteY78" fmla="*/ 639119 h 658157"/>
                <a:gd name="connsiteX79" fmla="*/ 187657 w 465062"/>
                <a:gd name="connsiteY79" fmla="*/ 639119 h 658157"/>
                <a:gd name="connsiteX80" fmla="*/ 152301 w 465062"/>
                <a:gd name="connsiteY80" fmla="*/ 652717 h 658157"/>
                <a:gd name="connsiteX81" fmla="*/ 133263 w 465062"/>
                <a:gd name="connsiteY81" fmla="*/ 655437 h 658157"/>
                <a:gd name="connsiteX82" fmla="*/ 122385 w 465062"/>
                <a:gd name="connsiteY82" fmla="*/ 652717 h 658157"/>
                <a:gd name="connsiteX83" fmla="*/ 97908 w 465062"/>
                <a:gd name="connsiteY83" fmla="*/ 639119 h 658157"/>
                <a:gd name="connsiteX84" fmla="*/ 70711 w 465062"/>
                <a:gd name="connsiteY84" fmla="*/ 639119 h 658157"/>
                <a:gd name="connsiteX85" fmla="*/ 46234 w 465062"/>
                <a:gd name="connsiteY85" fmla="*/ 639119 h 658157"/>
                <a:gd name="connsiteX86" fmla="*/ 19038 w 465062"/>
                <a:gd name="connsiteY86" fmla="*/ 630960 h 658157"/>
                <a:gd name="connsiteX87" fmla="*/ 2720 w 465062"/>
                <a:gd name="connsiteY87" fmla="*/ 614642 h 658157"/>
                <a:gd name="connsiteX88" fmla="*/ 8159 w 465062"/>
                <a:gd name="connsiteY88" fmla="*/ 606483 h 658157"/>
                <a:gd name="connsiteX89" fmla="*/ 29916 w 465062"/>
                <a:gd name="connsiteY89" fmla="*/ 598324 h 658157"/>
                <a:gd name="connsiteX90" fmla="*/ 76151 w 465062"/>
                <a:gd name="connsiteY90" fmla="*/ 592885 h 658157"/>
                <a:gd name="connsiteX91" fmla="*/ 73431 w 465062"/>
                <a:gd name="connsiteY91" fmla="*/ 573848 h 658157"/>
                <a:gd name="connsiteX92" fmla="*/ 70711 w 465062"/>
                <a:gd name="connsiteY92" fmla="*/ 500417 h 658157"/>
                <a:gd name="connsiteX93" fmla="*/ 73431 w 465062"/>
                <a:gd name="connsiteY93" fmla="*/ 437865 h 658157"/>
                <a:gd name="connsiteX94" fmla="*/ 70711 w 465062"/>
                <a:gd name="connsiteY94" fmla="*/ 369873 h 658157"/>
                <a:gd name="connsiteX95" fmla="*/ 70711 w 465062"/>
                <a:gd name="connsiteY95" fmla="*/ 293723 h 658157"/>
                <a:gd name="connsiteX96" fmla="*/ 73431 w 465062"/>
                <a:gd name="connsiteY96" fmla="*/ 212133 h 658157"/>
                <a:gd name="connsiteX97" fmla="*/ 76151 w 465062"/>
                <a:gd name="connsiteY97" fmla="*/ 155021 h 658157"/>
                <a:gd name="connsiteX98" fmla="*/ 76151 w 465062"/>
                <a:gd name="connsiteY98" fmla="*/ 119665 h 658157"/>
                <a:gd name="connsiteX99" fmla="*/ 78870 w 465062"/>
                <a:gd name="connsiteY99" fmla="*/ 84310 h 658157"/>
                <a:gd name="connsiteX100" fmla="*/ 76151 w 465062"/>
                <a:gd name="connsiteY100" fmla="*/ 62552 h 658157"/>
                <a:gd name="connsiteX101" fmla="*/ 67992 w 465062"/>
                <a:gd name="connsiteY101" fmla="*/ 62552 h 658157"/>
                <a:gd name="connsiteX102" fmla="*/ 43515 w 465062"/>
                <a:gd name="connsiteY102" fmla="*/ 62552 h 658157"/>
                <a:gd name="connsiteX103" fmla="*/ 16318 w 465062"/>
                <a:gd name="connsiteY103" fmla="*/ 57113 h 658157"/>
                <a:gd name="connsiteX104" fmla="*/ 0 w 465062"/>
                <a:gd name="connsiteY104" fmla="*/ 40795 h 658157"/>
                <a:gd name="connsiteX105" fmla="*/ 5439 w 465062"/>
                <a:gd name="connsiteY105" fmla="*/ 32636 h 658157"/>
                <a:gd name="connsiteX106" fmla="*/ 27197 w 465062"/>
                <a:gd name="connsiteY106" fmla="*/ 24477 h 658157"/>
                <a:gd name="connsiteX107" fmla="*/ 76151 w 465062"/>
                <a:gd name="connsiteY107" fmla="*/ 19038 h 658157"/>
                <a:gd name="connsiteX108" fmla="*/ 78870 w 465062"/>
                <a:gd name="connsiteY108" fmla="*/ 13598 h 658157"/>
                <a:gd name="connsiteX109" fmla="*/ 95188 w 465062"/>
                <a:gd name="connsiteY109" fmla="*/ 5440 h 658157"/>
                <a:gd name="connsiteX110" fmla="*/ 111506 w 465062"/>
                <a:gd name="connsiteY110" fmla="*/ 0 h 658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465062" h="658157">
                  <a:moveTo>
                    <a:pt x="193096" y="59832"/>
                  </a:moveTo>
                  <a:cubicBezTo>
                    <a:pt x="193096" y="73430"/>
                    <a:pt x="193096" y="89748"/>
                    <a:pt x="193096" y="114226"/>
                  </a:cubicBezTo>
                  <a:cubicBezTo>
                    <a:pt x="193096" y="144142"/>
                    <a:pt x="195816" y="176778"/>
                    <a:pt x="198536" y="209414"/>
                  </a:cubicBezTo>
                  <a:cubicBezTo>
                    <a:pt x="198536" y="247489"/>
                    <a:pt x="201255" y="277406"/>
                    <a:pt x="201255" y="282845"/>
                  </a:cubicBezTo>
                  <a:cubicBezTo>
                    <a:pt x="201255" y="293723"/>
                    <a:pt x="203975" y="304602"/>
                    <a:pt x="203975" y="315481"/>
                  </a:cubicBezTo>
                  <a:cubicBezTo>
                    <a:pt x="203975" y="318200"/>
                    <a:pt x="203975" y="318200"/>
                    <a:pt x="203975" y="320920"/>
                  </a:cubicBezTo>
                  <a:cubicBezTo>
                    <a:pt x="203975" y="326359"/>
                    <a:pt x="206695" y="329079"/>
                    <a:pt x="212134" y="329079"/>
                  </a:cubicBezTo>
                  <a:cubicBezTo>
                    <a:pt x="214854" y="329079"/>
                    <a:pt x="220293" y="329079"/>
                    <a:pt x="223013" y="329079"/>
                  </a:cubicBezTo>
                  <a:cubicBezTo>
                    <a:pt x="228452" y="329079"/>
                    <a:pt x="233891" y="329079"/>
                    <a:pt x="239331" y="329079"/>
                  </a:cubicBezTo>
                  <a:cubicBezTo>
                    <a:pt x="252929" y="329079"/>
                    <a:pt x="271967" y="323640"/>
                    <a:pt x="280126" y="312761"/>
                  </a:cubicBezTo>
                  <a:cubicBezTo>
                    <a:pt x="288284" y="304602"/>
                    <a:pt x="291004" y="299163"/>
                    <a:pt x="296443" y="288284"/>
                  </a:cubicBezTo>
                  <a:cubicBezTo>
                    <a:pt x="299163" y="277406"/>
                    <a:pt x="301883" y="269247"/>
                    <a:pt x="304602" y="258368"/>
                  </a:cubicBezTo>
                  <a:cubicBezTo>
                    <a:pt x="307322" y="244770"/>
                    <a:pt x="310042" y="239330"/>
                    <a:pt x="312761" y="225732"/>
                  </a:cubicBezTo>
                  <a:cubicBezTo>
                    <a:pt x="315481" y="212134"/>
                    <a:pt x="315481" y="209414"/>
                    <a:pt x="315481" y="195816"/>
                  </a:cubicBezTo>
                  <a:cubicBezTo>
                    <a:pt x="315481" y="179498"/>
                    <a:pt x="315481" y="184937"/>
                    <a:pt x="318201" y="168619"/>
                  </a:cubicBezTo>
                  <a:cubicBezTo>
                    <a:pt x="312761" y="152302"/>
                    <a:pt x="312761" y="149582"/>
                    <a:pt x="312761" y="135983"/>
                  </a:cubicBezTo>
                  <a:cubicBezTo>
                    <a:pt x="312761" y="133264"/>
                    <a:pt x="312761" y="127825"/>
                    <a:pt x="312761" y="122385"/>
                  </a:cubicBezTo>
                  <a:cubicBezTo>
                    <a:pt x="312761" y="111507"/>
                    <a:pt x="301883" y="95188"/>
                    <a:pt x="293724" y="84309"/>
                  </a:cubicBezTo>
                  <a:cubicBezTo>
                    <a:pt x="288284" y="78870"/>
                    <a:pt x="285565" y="76150"/>
                    <a:pt x="280126" y="73430"/>
                  </a:cubicBezTo>
                  <a:cubicBezTo>
                    <a:pt x="271967" y="67991"/>
                    <a:pt x="266527" y="65271"/>
                    <a:pt x="258368" y="62552"/>
                  </a:cubicBezTo>
                  <a:cubicBezTo>
                    <a:pt x="244770" y="59832"/>
                    <a:pt x="228452" y="59832"/>
                    <a:pt x="217573" y="59832"/>
                  </a:cubicBezTo>
                  <a:close/>
                  <a:moveTo>
                    <a:pt x="111506" y="0"/>
                  </a:moveTo>
                  <a:cubicBezTo>
                    <a:pt x="114226" y="0"/>
                    <a:pt x="122385" y="0"/>
                    <a:pt x="127824" y="0"/>
                  </a:cubicBezTo>
                  <a:cubicBezTo>
                    <a:pt x="135983" y="0"/>
                    <a:pt x="146862" y="2720"/>
                    <a:pt x="157741" y="5440"/>
                  </a:cubicBezTo>
                  <a:cubicBezTo>
                    <a:pt x="168619" y="8159"/>
                    <a:pt x="176778" y="10879"/>
                    <a:pt x="179497" y="16318"/>
                  </a:cubicBezTo>
                  <a:cubicBezTo>
                    <a:pt x="193096" y="16318"/>
                    <a:pt x="201255" y="16318"/>
                    <a:pt x="209414" y="16318"/>
                  </a:cubicBezTo>
                  <a:cubicBezTo>
                    <a:pt x="220292" y="16318"/>
                    <a:pt x="231171" y="16318"/>
                    <a:pt x="247489" y="16318"/>
                  </a:cubicBezTo>
                  <a:cubicBezTo>
                    <a:pt x="250209" y="16318"/>
                    <a:pt x="258368" y="16318"/>
                    <a:pt x="266527" y="16318"/>
                  </a:cubicBezTo>
                  <a:cubicBezTo>
                    <a:pt x="277405" y="16318"/>
                    <a:pt x="291004" y="21758"/>
                    <a:pt x="312761" y="27197"/>
                  </a:cubicBezTo>
                  <a:cubicBezTo>
                    <a:pt x="320920" y="29917"/>
                    <a:pt x="329079" y="35356"/>
                    <a:pt x="337238" y="38075"/>
                  </a:cubicBezTo>
                  <a:cubicBezTo>
                    <a:pt x="342677" y="40795"/>
                    <a:pt x="353556" y="48954"/>
                    <a:pt x="364434" y="54393"/>
                  </a:cubicBezTo>
                  <a:cubicBezTo>
                    <a:pt x="375313" y="62552"/>
                    <a:pt x="386192" y="67992"/>
                    <a:pt x="386192" y="73431"/>
                  </a:cubicBezTo>
                  <a:cubicBezTo>
                    <a:pt x="391631" y="84310"/>
                    <a:pt x="402510" y="92469"/>
                    <a:pt x="407949" y="103347"/>
                  </a:cubicBezTo>
                  <a:cubicBezTo>
                    <a:pt x="413388" y="116945"/>
                    <a:pt x="416108" y="130544"/>
                    <a:pt x="416108" y="141422"/>
                  </a:cubicBezTo>
                  <a:cubicBezTo>
                    <a:pt x="416108" y="152301"/>
                    <a:pt x="418828" y="157740"/>
                    <a:pt x="418828" y="163179"/>
                  </a:cubicBezTo>
                  <a:cubicBezTo>
                    <a:pt x="418828" y="165899"/>
                    <a:pt x="418828" y="168619"/>
                    <a:pt x="418828" y="171339"/>
                  </a:cubicBezTo>
                  <a:cubicBezTo>
                    <a:pt x="418828" y="174058"/>
                    <a:pt x="421547" y="182217"/>
                    <a:pt x="421547" y="187656"/>
                  </a:cubicBezTo>
                  <a:cubicBezTo>
                    <a:pt x="421547" y="193096"/>
                    <a:pt x="418828" y="201255"/>
                    <a:pt x="418828" y="206694"/>
                  </a:cubicBezTo>
                  <a:cubicBezTo>
                    <a:pt x="418828" y="217573"/>
                    <a:pt x="418828" y="223012"/>
                    <a:pt x="416108" y="233891"/>
                  </a:cubicBezTo>
                  <a:cubicBezTo>
                    <a:pt x="413388" y="244769"/>
                    <a:pt x="410668" y="255648"/>
                    <a:pt x="405229" y="263807"/>
                  </a:cubicBezTo>
                  <a:cubicBezTo>
                    <a:pt x="402510" y="269246"/>
                    <a:pt x="397070" y="269246"/>
                    <a:pt x="394351" y="274686"/>
                  </a:cubicBezTo>
                  <a:cubicBezTo>
                    <a:pt x="391631" y="277405"/>
                    <a:pt x="391631" y="282844"/>
                    <a:pt x="388912" y="285564"/>
                  </a:cubicBezTo>
                  <a:cubicBezTo>
                    <a:pt x="383472" y="291003"/>
                    <a:pt x="375313" y="301882"/>
                    <a:pt x="369874" y="304602"/>
                  </a:cubicBezTo>
                  <a:cubicBezTo>
                    <a:pt x="367154" y="307321"/>
                    <a:pt x="361715" y="307321"/>
                    <a:pt x="358995" y="310041"/>
                  </a:cubicBezTo>
                  <a:cubicBezTo>
                    <a:pt x="356275" y="312761"/>
                    <a:pt x="350836" y="318200"/>
                    <a:pt x="348117" y="320920"/>
                  </a:cubicBezTo>
                  <a:cubicBezTo>
                    <a:pt x="339958" y="326359"/>
                    <a:pt x="334518" y="334518"/>
                    <a:pt x="326359" y="339957"/>
                  </a:cubicBezTo>
                  <a:cubicBezTo>
                    <a:pt x="320920" y="342677"/>
                    <a:pt x="312761" y="342677"/>
                    <a:pt x="312761" y="353555"/>
                  </a:cubicBezTo>
                  <a:cubicBezTo>
                    <a:pt x="312761" y="361714"/>
                    <a:pt x="334518" y="372593"/>
                    <a:pt x="337238" y="380752"/>
                  </a:cubicBezTo>
                  <a:cubicBezTo>
                    <a:pt x="345397" y="394350"/>
                    <a:pt x="353556" y="407948"/>
                    <a:pt x="358995" y="421547"/>
                  </a:cubicBezTo>
                  <a:cubicBezTo>
                    <a:pt x="364434" y="435145"/>
                    <a:pt x="367154" y="446024"/>
                    <a:pt x="372593" y="459622"/>
                  </a:cubicBezTo>
                  <a:cubicBezTo>
                    <a:pt x="378033" y="478660"/>
                    <a:pt x="383472" y="494978"/>
                    <a:pt x="386192" y="514015"/>
                  </a:cubicBezTo>
                  <a:cubicBezTo>
                    <a:pt x="391631" y="533053"/>
                    <a:pt x="402510" y="549371"/>
                    <a:pt x="407949" y="568408"/>
                  </a:cubicBezTo>
                  <a:cubicBezTo>
                    <a:pt x="410668" y="579287"/>
                    <a:pt x="416108" y="590165"/>
                    <a:pt x="421547" y="598324"/>
                  </a:cubicBezTo>
                  <a:cubicBezTo>
                    <a:pt x="435146" y="614642"/>
                    <a:pt x="443305" y="622801"/>
                    <a:pt x="451463" y="628241"/>
                  </a:cubicBezTo>
                  <a:cubicBezTo>
                    <a:pt x="456903" y="630960"/>
                    <a:pt x="465062" y="636400"/>
                    <a:pt x="465062" y="644559"/>
                  </a:cubicBezTo>
                  <a:cubicBezTo>
                    <a:pt x="465062" y="647278"/>
                    <a:pt x="465062" y="647278"/>
                    <a:pt x="462342" y="649998"/>
                  </a:cubicBezTo>
                  <a:cubicBezTo>
                    <a:pt x="456903" y="655437"/>
                    <a:pt x="446024" y="658157"/>
                    <a:pt x="437865" y="658157"/>
                  </a:cubicBezTo>
                  <a:cubicBezTo>
                    <a:pt x="413388" y="658157"/>
                    <a:pt x="378033" y="641839"/>
                    <a:pt x="361715" y="622801"/>
                  </a:cubicBezTo>
                  <a:cubicBezTo>
                    <a:pt x="345397" y="606483"/>
                    <a:pt x="334518" y="584726"/>
                    <a:pt x="320920" y="565689"/>
                  </a:cubicBezTo>
                  <a:cubicBezTo>
                    <a:pt x="315480" y="554810"/>
                    <a:pt x="310041" y="543931"/>
                    <a:pt x="304602" y="530333"/>
                  </a:cubicBezTo>
                  <a:cubicBezTo>
                    <a:pt x="299163" y="519454"/>
                    <a:pt x="296443" y="508576"/>
                    <a:pt x="293723" y="497697"/>
                  </a:cubicBezTo>
                  <a:cubicBezTo>
                    <a:pt x="291004" y="486819"/>
                    <a:pt x="288284" y="473220"/>
                    <a:pt x="282845" y="462342"/>
                  </a:cubicBezTo>
                  <a:cubicBezTo>
                    <a:pt x="280125" y="448743"/>
                    <a:pt x="274686" y="437865"/>
                    <a:pt x="269246" y="424267"/>
                  </a:cubicBezTo>
                  <a:cubicBezTo>
                    <a:pt x="266527" y="416108"/>
                    <a:pt x="261087" y="402509"/>
                    <a:pt x="255648" y="391631"/>
                  </a:cubicBezTo>
                  <a:cubicBezTo>
                    <a:pt x="250209" y="380752"/>
                    <a:pt x="244770" y="375313"/>
                    <a:pt x="236610" y="367154"/>
                  </a:cubicBezTo>
                  <a:cubicBezTo>
                    <a:pt x="231171" y="361714"/>
                    <a:pt x="223012" y="361714"/>
                    <a:pt x="217573" y="361714"/>
                  </a:cubicBezTo>
                  <a:cubicBezTo>
                    <a:pt x="212134" y="361714"/>
                    <a:pt x="206694" y="361714"/>
                    <a:pt x="201255" y="361714"/>
                  </a:cubicBezTo>
                  <a:cubicBezTo>
                    <a:pt x="198535" y="361714"/>
                    <a:pt x="198535" y="364434"/>
                    <a:pt x="198535" y="367154"/>
                  </a:cubicBezTo>
                  <a:cubicBezTo>
                    <a:pt x="198535" y="375313"/>
                    <a:pt x="201255" y="386191"/>
                    <a:pt x="201255" y="388911"/>
                  </a:cubicBezTo>
                  <a:cubicBezTo>
                    <a:pt x="201255" y="402509"/>
                    <a:pt x="198535" y="413388"/>
                    <a:pt x="198535" y="426986"/>
                  </a:cubicBezTo>
                  <a:cubicBezTo>
                    <a:pt x="198535" y="446024"/>
                    <a:pt x="203975" y="456902"/>
                    <a:pt x="203975" y="478660"/>
                  </a:cubicBezTo>
                  <a:cubicBezTo>
                    <a:pt x="203975" y="503136"/>
                    <a:pt x="201255" y="527613"/>
                    <a:pt x="198535" y="552090"/>
                  </a:cubicBezTo>
                  <a:cubicBezTo>
                    <a:pt x="198535" y="560249"/>
                    <a:pt x="195816" y="568408"/>
                    <a:pt x="195816" y="576567"/>
                  </a:cubicBezTo>
                  <a:cubicBezTo>
                    <a:pt x="195816" y="582006"/>
                    <a:pt x="195816" y="587446"/>
                    <a:pt x="198535" y="592885"/>
                  </a:cubicBezTo>
                  <a:cubicBezTo>
                    <a:pt x="212134" y="592885"/>
                    <a:pt x="225732" y="592885"/>
                    <a:pt x="233891" y="592885"/>
                  </a:cubicBezTo>
                  <a:cubicBezTo>
                    <a:pt x="247489" y="592885"/>
                    <a:pt x="271966" y="592885"/>
                    <a:pt x="271966" y="611923"/>
                  </a:cubicBezTo>
                  <a:cubicBezTo>
                    <a:pt x="271966" y="620082"/>
                    <a:pt x="269246" y="622801"/>
                    <a:pt x="266527" y="628241"/>
                  </a:cubicBezTo>
                  <a:cubicBezTo>
                    <a:pt x="261087" y="633680"/>
                    <a:pt x="255648" y="636400"/>
                    <a:pt x="250209" y="636400"/>
                  </a:cubicBezTo>
                  <a:cubicBezTo>
                    <a:pt x="239330" y="639119"/>
                    <a:pt x="233891" y="639119"/>
                    <a:pt x="228451" y="639119"/>
                  </a:cubicBezTo>
                  <a:cubicBezTo>
                    <a:pt x="223012" y="639119"/>
                    <a:pt x="206694" y="639119"/>
                    <a:pt x="187657" y="639119"/>
                  </a:cubicBezTo>
                  <a:cubicBezTo>
                    <a:pt x="176778" y="647278"/>
                    <a:pt x="163180" y="649998"/>
                    <a:pt x="152301" y="652717"/>
                  </a:cubicBezTo>
                  <a:cubicBezTo>
                    <a:pt x="146862" y="652717"/>
                    <a:pt x="138703" y="655437"/>
                    <a:pt x="133263" y="655437"/>
                  </a:cubicBezTo>
                  <a:cubicBezTo>
                    <a:pt x="130544" y="655437"/>
                    <a:pt x="125104" y="655437"/>
                    <a:pt x="122385" y="652717"/>
                  </a:cubicBezTo>
                  <a:cubicBezTo>
                    <a:pt x="114226" y="649998"/>
                    <a:pt x="103347" y="644559"/>
                    <a:pt x="97908" y="639119"/>
                  </a:cubicBezTo>
                  <a:cubicBezTo>
                    <a:pt x="87029" y="639119"/>
                    <a:pt x="78870" y="639119"/>
                    <a:pt x="70711" y="639119"/>
                  </a:cubicBezTo>
                  <a:cubicBezTo>
                    <a:pt x="62552" y="639119"/>
                    <a:pt x="54393" y="639119"/>
                    <a:pt x="46234" y="639119"/>
                  </a:cubicBezTo>
                  <a:cubicBezTo>
                    <a:pt x="38075" y="639119"/>
                    <a:pt x="27197" y="633680"/>
                    <a:pt x="19038" y="630960"/>
                  </a:cubicBezTo>
                  <a:cubicBezTo>
                    <a:pt x="10879" y="628241"/>
                    <a:pt x="2720" y="620082"/>
                    <a:pt x="2720" y="614642"/>
                  </a:cubicBezTo>
                  <a:cubicBezTo>
                    <a:pt x="2720" y="611923"/>
                    <a:pt x="2720" y="609203"/>
                    <a:pt x="8159" y="606483"/>
                  </a:cubicBezTo>
                  <a:cubicBezTo>
                    <a:pt x="13599" y="603764"/>
                    <a:pt x="24477" y="601044"/>
                    <a:pt x="29916" y="598324"/>
                  </a:cubicBezTo>
                  <a:cubicBezTo>
                    <a:pt x="43515" y="595605"/>
                    <a:pt x="62552" y="595605"/>
                    <a:pt x="76151" y="592885"/>
                  </a:cubicBezTo>
                  <a:cubicBezTo>
                    <a:pt x="76151" y="587446"/>
                    <a:pt x="73431" y="582006"/>
                    <a:pt x="73431" y="573848"/>
                  </a:cubicBezTo>
                  <a:cubicBezTo>
                    <a:pt x="73431" y="565689"/>
                    <a:pt x="70711" y="516735"/>
                    <a:pt x="70711" y="500417"/>
                  </a:cubicBezTo>
                  <a:cubicBezTo>
                    <a:pt x="70711" y="481379"/>
                    <a:pt x="73431" y="456902"/>
                    <a:pt x="73431" y="437865"/>
                  </a:cubicBezTo>
                  <a:cubicBezTo>
                    <a:pt x="73431" y="416108"/>
                    <a:pt x="70711" y="391631"/>
                    <a:pt x="70711" y="369873"/>
                  </a:cubicBezTo>
                  <a:cubicBezTo>
                    <a:pt x="70711" y="345397"/>
                    <a:pt x="70711" y="318200"/>
                    <a:pt x="70711" y="293723"/>
                  </a:cubicBezTo>
                  <a:cubicBezTo>
                    <a:pt x="70711" y="266526"/>
                    <a:pt x="73431" y="239330"/>
                    <a:pt x="73431" y="212133"/>
                  </a:cubicBezTo>
                  <a:cubicBezTo>
                    <a:pt x="73431" y="187656"/>
                    <a:pt x="76151" y="179498"/>
                    <a:pt x="76151" y="155021"/>
                  </a:cubicBezTo>
                  <a:cubicBezTo>
                    <a:pt x="76151" y="144142"/>
                    <a:pt x="76151" y="130544"/>
                    <a:pt x="76151" y="119665"/>
                  </a:cubicBezTo>
                  <a:cubicBezTo>
                    <a:pt x="76151" y="106067"/>
                    <a:pt x="78870" y="95188"/>
                    <a:pt x="78870" y="84310"/>
                  </a:cubicBezTo>
                  <a:cubicBezTo>
                    <a:pt x="78870" y="78870"/>
                    <a:pt x="78870" y="70711"/>
                    <a:pt x="76151" y="62552"/>
                  </a:cubicBezTo>
                  <a:cubicBezTo>
                    <a:pt x="76151" y="62552"/>
                    <a:pt x="73431" y="62552"/>
                    <a:pt x="67992" y="62552"/>
                  </a:cubicBezTo>
                  <a:cubicBezTo>
                    <a:pt x="59833" y="62552"/>
                    <a:pt x="51674" y="62552"/>
                    <a:pt x="43515" y="62552"/>
                  </a:cubicBezTo>
                  <a:cubicBezTo>
                    <a:pt x="35356" y="62552"/>
                    <a:pt x="24477" y="59833"/>
                    <a:pt x="16318" y="57113"/>
                  </a:cubicBezTo>
                  <a:cubicBezTo>
                    <a:pt x="8159" y="54393"/>
                    <a:pt x="0" y="43515"/>
                    <a:pt x="0" y="40795"/>
                  </a:cubicBezTo>
                  <a:cubicBezTo>
                    <a:pt x="0" y="38075"/>
                    <a:pt x="0" y="35356"/>
                    <a:pt x="5439" y="32636"/>
                  </a:cubicBezTo>
                  <a:cubicBezTo>
                    <a:pt x="10879" y="29917"/>
                    <a:pt x="21758" y="27197"/>
                    <a:pt x="27197" y="24477"/>
                  </a:cubicBezTo>
                  <a:cubicBezTo>
                    <a:pt x="46234" y="21758"/>
                    <a:pt x="62552" y="19038"/>
                    <a:pt x="76151" y="19038"/>
                  </a:cubicBezTo>
                  <a:cubicBezTo>
                    <a:pt x="76151" y="16318"/>
                    <a:pt x="78870" y="16318"/>
                    <a:pt x="78870" y="13598"/>
                  </a:cubicBezTo>
                  <a:cubicBezTo>
                    <a:pt x="84309" y="10879"/>
                    <a:pt x="89749" y="8159"/>
                    <a:pt x="95188" y="5440"/>
                  </a:cubicBezTo>
                  <a:cubicBezTo>
                    <a:pt x="100628" y="2720"/>
                    <a:pt x="106067" y="0"/>
                    <a:pt x="111506" y="0"/>
                  </a:cubicBezTo>
                  <a:close/>
                </a:path>
              </a:pathLst>
            </a:custGeom>
            <a:grpFill/>
            <a:ln w="27168" cap="flat">
              <a:noFill/>
              <a:prstDash val="solid"/>
              <a:miter/>
            </a:ln>
          </p:spPr>
          <p:txBody>
            <a:bodyPr rtlCol="0" anchor="ctr"/>
            <a:lstStyle/>
            <a:p>
              <a:endParaRPr/>
            </a:p>
          </p:txBody>
        </p:sp>
        <p:sp>
          <p:nvSpPr>
            <p:cNvPr id="50" name="Freeform: Shape 49">
              <a:extLst>
                <a:ext uri="{FF2B5EF4-FFF2-40B4-BE49-F238E27FC236}">
                  <a16:creationId xmlns:a16="http://schemas.microsoft.com/office/drawing/2014/main" id="{100ABB2F-82B3-4313-9667-9D4CAE736D8E}"/>
                </a:ext>
              </a:extLst>
            </p:cNvPr>
            <p:cNvSpPr/>
            <p:nvPr/>
          </p:nvSpPr>
          <p:spPr>
            <a:xfrm>
              <a:off x="8346812" y="4186718"/>
              <a:ext cx="353556" cy="761503"/>
            </a:xfrm>
            <a:custGeom>
              <a:avLst/>
              <a:gdLst>
                <a:gd name="connsiteX0" fmla="*/ 283910 w 353555"/>
                <a:gd name="connsiteY0" fmla="*/ 672820 h 761503"/>
                <a:gd name="connsiteX1" fmla="*/ 321985 w 353555"/>
                <a:gd name="connsiteY1" fmla="*/ 689138 h 761503"/>
                <a:gd name="connsiteX2" fmla="*/ 316546 w 353555"/>
                <a:gd name="connsiteY2" fmla="*/ 705456 h 761503"/>
                <a:gd name="connsiteX3" fmla="*/ 300228 w 353555"/>
                <a:gd name="connsiteY3" fmla="*/ 713615 h 761503"/>
                <a:gd name="connsiteX4" fmla="*/ 278471 w 353555"/>
                <a:gd name="connsiteY4" fmla="*/ 716335 h 761503"/>
                <a:gd name="connsiteX5" fmla="*/ 237676 w 353555"/>
                <a:gd name="connsiteY5" fmla="*/ 716335 h 761503"/>
                <a:gd name="connsiteX6" fmla="*/ 180563 w 353555"/>
                <a:gd name="connsiteY6" fmla="*/ 719054 h 761503"/>
                <a:gd name="connsiteX7" fmla="*/ 126170 w 353555"/>
                <a:gd name="connsiteY7" fmla="*/ 719054 h 761503"/>
                <a:gd name="connsiteX8" fmla="*/ 101693 w 353555"/>
                <a:gd name="connsiteY8" fmla="*/ 719054 h 761503"/>
                <a:gd name="connsiteX9" fmla="*/ 74496 w 353555"/>
                <a:gd name="connsiteY9" fmla="*/ 713615 h 761503"/>
                <a:gd name="connsiteX10" fmla="*/ 58178 w 353555"/>
                <a:gd name="connsiteY10" fmla="*/ 697297 h 761503"/>
                <a:gd name="connsiteX11" fmla="*/ 63618 w 353555"/>
                <a:gd name="connsiteY11" fmla="*/ 689138 h 761503"/>
                <a:gd name="connsiteX12" fmla="*/ 85375 w 353555"/>
                <a:gd name="connsiteY12" fmla="*/ 680979 h 761503"/>
                <a:gd name="connsiteX13" fmla="*/ 131609 w 353555"/>
                <a:gd name="connsiteY13" fmla="*/ 675540 h 761503"/>
                <a:gd name="connsiteX14" fmla="*/ 142488 w 353555"/>
                <a:gd name="connsiteY14" fmla="*/ 675540 h 761503"/>
                <a:gd name="connsiteX15" fmla="*/ 131609 w 353555"/>
                <a:gd name="connsiteY15" fmla="*/ 653783 h 761503"/>
                <a:gd name="connsiteX16" fmla="*/ 128890 w 353555"/>
                <a:gd name="connsiteY16" fmla="*/ 640184 h 761503"/>
                <a:gd name="connsiteX17" fmla="*/ 128890 w 353555"/>
                <a:gd name="connsiteY17" fmla="*/ 629306 h 761503"/>
                <a:gd name="connsiteX18" fmla="*/ 128890 w 353555"/>
                <a:gd name="connsiteY18" fmla="*/ 621147 h 761503"/>
                <a:gd name="connsiteX19" fmla="*/ 128890 w 353555"/>
                <a:gd name="connsiteY19" fmla="*/ 593950 h 761503"/>
                <a:gd name="connsiteX20" fmla="*/ 128890 w 353555"/>
                <a:gd name="connsiteY20" fmla="*/ 583072 h 761503"/>
                <a:gd name="connsiteX21" fmla="*/ 128890 w 353555"/>
                <a:gd name="connsiteY21" fmla="*/ 436210 h 761503"/>
                <a:gd name="connsiteX22" fmla="*/ 128890 w 353555"/>
                <a:gd name="connsiteY22" fmla="*/ 357340 h 761503"/>
                <a:gd name="connsiteX23" fmla="*/ 131609 w 353555"/>
                <a:gd name="connsiteY23" fmla="*/ 289349 h 761503"/>
                <a:gd name="connsiteX24" fmla="*/ 131609 w 353555"/>
                <a:gd name="connsiteY24" fmla="*/ 251274 h 761503"/>
                <a:gd name="connsiteX25" fmla="*/ 131609 w 353555"/>
                <a:gd name="connsiteY25" fmla="*/ 205040 h 761503"/>
                <a:gd name="connsiteX26" fmla="*/ 131609 w 353555"/>
                <a:gd name="connsiteY26" fmla="*/ 139768 h 761503"/>
                <a:gd name="connsiteX27" fmla="*/ 131609 w 353555"/>
                <a:gd name="connsiteY27" fmla="*/ 128889 h 761503"/>
                <a:gd name="connsiteX28" fmla="*/ 126170 w 353555"/>
                <a:gd name="connsiteY28" fmla="*/ 128889 h 761503"/>
                <a:gd name="connsiteX29" fmla="*/ 101693 w 353555"/>
                <a:gd name="connsiteY29" fmla="*/ 128889 h 761503"/>
                <a:gd name="connsiteX30" fmla="*/ 74496 w 353555"/>
                <a:gd name="connsiteY30" fmla="*/ 123450 h 761503"/>
                <a:gd name="connsiteX31" fmla="*/ 58178 w 353555"/>
                <a:gd name="connsiteY31" fmla="*/ 107132 h 761503"/>
                <a:gd name="connsiteX32" fmla="*/ 60898 w 353555"/>
                <a:gd name="connsiteY32" fmla="*/ 98973 h 761503"/>
                <a:gd name="connsiteX33" fmla="*/ 82655 w 353555"/>
                <a:gd name="connsiteY33" fmla="*/ 93534 h 761503"/>
                <a:gd name="connsiteX34" fmla="*/ 131609 w 353555"/>
                <a:gd name="connsiteY34" fmla="*/ 88094 h 761503"/>
                <a:gd name="connsiteX35" fmla="*/ 131609 w 353555"/>
                <a:gd name="connsiteY35" fmla="*/ 82655 h 761503"/>
                <a:gd name="connsiteX36" fmla="*/ 134329 w 353555"/>
                <a:gd name="connsiteY36" fmla="*/ 71776 h 761503"/>
                <a:gd name="connsiteX37" fmla="*/ 147927 w 353555"/>
                <a:gd name="connsiteY37" fmla="*/ 63617 h 761503"/>
                <a:gd name="connsiteX38" fmla="*/ 164245 w 353555"/>
                <a:gd name="connsiteY38" fmla="*/ 58178 h 761503"/>
                <a:gd name="connsiteX39" fmla="*/ 177843 w 353555"/>
                <a:gd name="connsiteY39" fmla="*/ 58178 h 761503"/>
                <a:gd name="connsiteX40" fmla="*/ 196881 w 353555"/>
                <a:gd name="connsiteY40" fmla="*/ 60898 h 761503"/>
                <a:gd name="connsiteX41" fmla="*/ 232237 w 353555"/>
                <a:gd name="connsiteY41" fmla="*/ 88094 h 761503"/>
                <a:gd name="connsiteX42" fmla="*/ 278471 w 353555"/>
                <a:gd name="connsiteY42" fmla="*/ 88094 h 761503"/>
                <a:gd name="connsiteX43" fmla="*/ 316546 w 353555"/>
                <a:gd name="connsiteY43" fmla="*/ 104412 h 761503"/>
                <a:gd name="connsiteX44" fmla="*/ 311107 w 353555"/>
                <a:gd name="connsiteY44" fmla="*/ 120730 h 761503"/>
                <a:gd name="connsiteX45" fmla="*/ 294789 w 353555"/>
                <a:gd name="connsiteY45" fmla="*/ 128889 h 761503"/>
                <a:gd name="connsiteX46" fmla="*/ 273032 w 353555"/>
                <a:gd name="connsiteY46" fmla="*/ 131609 h 761503"/>
                <a:gd name="connsiteX47" fmla="*/ 243115 w 353555"/>
                <a:gd name="connsiteY47" fmla="*/ 131609 h 761503"/>
                <a:gd name="connsiteX48" fmla="*/ 243115 w 353555"/>
                <a:gd name="connsiteY48" fmla="*/ 134329 h 761503"/>
                <a:gd name="connsiteX49" fmla="*/ 248554 w 353555"/>
                <a:gd name="connsiteY49" fmla="*/ 169684 h 761503"/>
                <a:gd name="connsiteX50" fmla="*/ 251274 w 353555"/>
                <a:gd name="connsiteY50" fmla="*/ 205040 h 761503"/>
                <a:gd name="connsiteX51" fmla="*/ 251274 w 353555"/>
                <a:gd name="connsiteY51" fmla="*/ 240395 h 761503"/>
                <a:gd name="connsiteX52" fmla="*/ 251274 w 353555"/>
                <a:gd name="connsiteY52" fmla="*/ 256713 h 761503"/>
                <a:gd name="connsiteX53" fmla="*/ 253994 w 353555"/>
                <a:gd name="connsiteY53" fmla="*/ 270311 h 761503"/>
                <a:gd name="connsiteX54" fmla="*/ 259433 w 353555"/>
                <a:gd name="connsiteY54" fmla="*/ 343742 h 761503"/>
                <a:gd name="connsiteX55" fmla="*/ 262153 w 353555"/>
                <a:gd name="connsiteY55" fmla="*/ 425332 h 761503"/>
                <a:gd name="connsiteX56" fmla="*/ 264872 w 353555"/>
                <a:gd name="connsiteY56" fmla="*/ 490603 h 761503"/>
                <a:gd name="connsiteX57" fmla="*/ 270312 w 353555"/>
                <a:gd name="connsiteY57" fmla="*/ 564034 h 761503"/>
                <a:gd name="connsiteX58" fmla="*/ 270312 w 353555"/>
                <a:gd name="connsiteY58" fmla="*/ 599390 h 761503"/>
                <a:gd name="connsiteX59" fmla="*/ 270312 w 353555"/>
                <a:gd name="connsiteY59" fmla="*/ 637465 h 761503"/>
                <a:gd name="connsiteX60" fmla="*/ 264872 w 353555"/>
                <a:gd name="connsiteY60" fmla="*/ 670101 h 761503"/>
                <a:gd name="connsiteX61" fmla="*/ 283910 w 353555"/>
                <a:gd name="connsiteY61" fmla="*/ 672820 h 761503"/>
                <a:gd name="connsiteX62" fmla="*/ 283910 w 353555"/>
                <a:gd name="connsiteY62" fmla="*/ 672820 h 76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53555" h="761503">
                  <a:moveTo>
                    <a:pt x="283910" y="672820"/>
                  </a:moveTo>
                  <a:cubicBezTo>
                    <a:pt x="297508" y="672820"/>
                    <a:pt x="321985" y="672820"/>
                    <a:pt x="321985" y="689138"/>
                  </a:cubicBezTo>
                  <a:cubicBezTo>
                    <a:pt x="321985" y="697297"/>
                    <a:pt x="319266" y="697297"/>
                    <a:pt x="316546" y="705456"/>
                  </a:cubicBezTo>
                  <a:cubicBezTo>
                    <a:pt x="311107" y="710895"/>
                    <a:pt x="305667" y="713615"/>
                    <a:pt x="300228" y="713615"/>
                  </a:cubicBezTo>
                  <a:cubicBezTo>
                    <a:pt x="292069" y="716335"/>
                    <a:pt x="283910" y="716335"/>
                    <a:pt x="278471" y="716335"/>
                  </a:cubicBezTo>
                  <a:cubicBezTo>
                    <a:pt x="275751" y="716335"/>
                    <a:pt x="256713" y="716335"/>
                    <a:pt x="237676" y="716335"/>
                  </a:cubicBezTo>
                  <a:cubicBezTo>
                    <a:pt x="213199" y="716335"/>
                    <a:pt x="186003" y="719054"/>
                    <a:pt x="180563" y="719054"/>
                  </a:cubicBezTo>
                  <a:cubicBezTo>
                    <a:pt x="166965" y="719054"/>
                    <a:pt x="142488" y="719054"/>
                    <a:pt x="126170" y="719054"/>
                  </a:cubicBezTo>
                  <a:cubicBezTo>
                    <a:pt x="118011" y="719054"/>
                    <a:pt x="109852" y="719054"/>
                    <a:pt x="101693" y="719054"/>
                  </a:cubicBezTo>
                  <a:cubicBezTo>
                    <a:pt x="93534" y="719054"/>
                    <a:pt x="82655" y="719054"/>
                    <a:pt x="74496" y="713615"/>
                  </a:cubicBezTo>
                  <a:cubicBezTo>
                    <a:pt x="66337" y="710895"/>
                    <a:pt x="58178" y="702736"/>
                    <a:pt x="58178" y="697297"/>
                  </a:cubicBezTo>
                  <a:cubicBezTo>
                    <a:pt x="58178" y="694578"/>
                    <a:pt x="58178" y="691858"/>
                    <a:pt x="63618" y="689138"/>
                  </a:cubicBezTo>
                  <a:cubicBezTo>
                    <a:pt x="69057" y="686418"/>
                    <a:pt x="79936" y="683699"/>
                    <a:pt x="85375" y="680979"/>
                  </a:cubicBezTo>
                  <a:cubicBezTo>
                    <a:pt x="104413" y="678260"/>
                    <a:pt x="123450" y="675540"/>
                    <a:pt x="131609" y="675540"/>
                  </a:cubicBezTo>
                  <a:cubicBezTo>
                    <a:pt x="134329" y="675540"/>
                    <a:pt x="137049" y="675540"/>
                    <a:pt x="142488" y="675540"/>
                  </a:cubicBezTo>
                  <a:cubicBezTo>
                    <a:pt x="134329" y="670101"/>
                    <a:pt x="131609" y="661942"/>
                    <a:pt x="131609" y="653783"/>
                  </a:cubicBezTo>
                  <a:cubicBezTo>
                    <a:pt x="131609" y="648343"/>
                    <a:pt x="131609" y="642904"/>
                    <a:pt x="128890" y="640184"/>
                  </a:cubicBezTo>
                  <a:cubicBezTo>
                    <a:pt x="128890" y="637465"/>
                    <a:pt x="128890" y="634745"/>
                    <a:pt x="128890" y="629306"/>
                  </a:cubicBezTo>
                  <a:cubicBezTo>
                    <a:pt x="128890" y="626586"/>
                    <a:pt x="128890" y="623867"/>
                    <a:pt x="128890" y="621147"/>
                  </a:cubicBezTo>
                  <a:cubicBezTo>
                    <a:pt x="128890" y="612988"/>
                    <a:pt x="128890" y="604829"/>
                    <a:pt x="128890" y="593950"/>
                  </a:cubicBezTo>
                  <a:cubicBezTo>
                    <a:pt x="128890" y="591231"/>
                    <a:pt x="128890" y="585791"/>
                    <a:pt x="128890" y="583072"/>
                  </a:cubicBezTo>
                  <a:cubicBezTo>
                    <a:pt x="128890" y="534118"/>
                    <a:pt x="131609" y="485164"/>
                    <a:pt x="128890" y="436210"/>
                  </a:cubicBezTo>
                  <a:cubicBezTo>
                    <a:pt x="128890" y="409014"/>
                    <a:pt x="128890" y="384537"/>
                    <a:pt x="128890" y="357340"/>
                  </a:cubicBezTo>
                  <a:cubicBezTo>
                    <a:pt x="128890" y="335583"/>
                    <a:pt x="131609" y="313826"/>
                    <a:pt x="131609" y="289349"/>
                  </a:cubicBezTo>
                  <a:cubicBezTo>
                    <a:pt x="131609" y="275751"/>
                    <a:pt x="131609" y="264872"/>
                    <a:pt x="131609" y="251274"/>
                  </a:cubicBezTo>
                  <a:cubicBezTo>
                    <a:pt x="131609" y="234956"/>
                    <a:pt x="131609" y="221357"/>
                    <a:pt x="131609" y="205040"/>
                  </a:cubicBezTo>
                  <a:cubicBezTo>
                    <a:pt x="131609" y="183282"/>
                    <a:pt x="131609" y="161525"/>
                    <a:pt x="131609" y="139768"/>
                  </a:cubicBezTo>
                  <a:cubicBezTo>
                    <a:pt x="131609" y="137048"/>
                    <a:pt x="131609" y="134329"/>
                    <a:pt x="131609" y="128889"/>
                  </a:cubicBezTo>
                  <a:cubicBezTo>
                    <a:pt x="128890" y="128889"/>
                    <a:pt x="126170" y="128889"/>
                    <a:pt x="126170" y="128889"/>
                  </a:cubicBezTo>
                  <a:cubicBezTo>
                    <a:pt x="118011" y="128889"/>
                    <a:pt x="109852" y="128889"/>
                    <a:pt x="101693" y="128889"/>
                  </a:cubicBezTo>
                  <a:cubicBezTo>
                    <a:pt x="93534" y="128889"/>
                    <a:pt x="82655" y="128889"/>
                    <a:pt x="74496" y="123450"/>
                  </a:cubicBezTo>
                  <a:cubicBezTo>
                    <a:pt x="66337" y="120730"/>
                    <a:pt x="58178" y="112571"/>
                    <a:pt x="58178" y="107132"/>
                  </a:cubicBezTo>
                  <a:cubicBezTo>
                    <a:pt x="58178" y="104412"/>
                    <a:pt x="58178" y="101693"/>
                    <a:pt x="60898" y="98973"/>
                  </a:cubicBezTo>
                  <a:cubicBezTo>
                    <a:pt x="63618" y="96253"/>
                    <a:pt x="77216" y="93534"/>
                    <a:pt x="82655" y="93534"/>
                  </a:cubicBezTo>
                  <a:cubicBezTo>
                    <a:pt x="98973" y="90814"/>
                    <a:pt x="123450" y="88094"/>
                    <a:pt x="131609" y="88094"/>
                  </a:cubicBezTo>
                  <a:cubicBezTo>
                    <a:pt x="131609" y="85375"/>
                    <a:pt x="131609" y="85375"/>
                    <a:pt x="131609" y="82655"/>
                  </a:cubicBezTo>
                  <a:cubicBezTo>
                    <a:pt x="131609" y="77216"/>
                    <a:pt x="131609" y="74496"/>
                    <a:pt x="134329" y="71776"/>
                  </a:cubicBezTo>
                  <a:cubicBezTo>
                    <a:pt x="137049" y="69057"/>
                    <a:pt x="145208" y="66337"/>
                    <a:pt x="147927" y="63617"/>
                  </a:cubicBezTo>
                  <a:cubicBezTo>
                    <a:pt x="153366" y="60898"/>
                    <a:pt x="158806" y="58178"/>
                    <a:pt x="164245" y="58178"/>
                  </a:cubicBezTo>
                  <a:cubicBezTo>
                    <a:pt x="169684" y="58178"/>
                    <a:pt x="175124" y="58178"/>
                    <a:pt x="177843" y="58178"/>
                  </a:cubicBezTo>
                  <a:cubicBezTo>
                    <a:pt x="183283" y="58178"/>
                    <a:pt x="191442" y="58178"/>
                    <a:pt x="196881" y="60898"/>
                  </a:cubicBezTo>
                  <a:cubicBezTo>
                    <a:pt x="213199" y="63617"/>
                    <a:pt x="224078" y="74496"/>
                    <a:pt x="232237" y="88094"/>
                  </a:cubicBezTo>
                  <a:cubicBezTo>
                    <a:pt x="253994" y="88094"/>
                    <a:pt x="270312" y="88094"/>
                    <a:pt x="278471" y="88094"/>
                  </a:cubicBezTo>
                  <a:cubicBezTo>
                    <a:pt x="292069" y="88094"/>
                    <a:pt x="316546" y="88094"/>
                    <a:pt x="316546" y="104412"/>
                  </a:cubicBezTo>
                  <a:cubicBezTo>
                    <a:pt x="316546" y="112571"/>
                    <a:pt x="313826" y="112571"/>
                    <a:pt x="311107" y="120730"/>
                  </a:cubicBezTo>
                  <a:cubicBezTo>
                    <a:pt x="305667" y="126170"/>
                    <a:pt x="300228" y="128889"/>
                    <a:pt x="294789" y="128889"/>
                  </a:cubicBezTo>
                  <a:cubicBezTo>
                    <a:pt x="286630" y="131609"/>
                    <a:pt x="278471" y="131609"/>
                    <a:pt x="273032" y="131609"/>
                  </a:cubicBezTo>
                  <a:cubicBezTo>
                    <a:pt x="270312" y="131609"/>
                    <a:pt x="259433" y="131609"/>
                    <a:pt x="243115" y="131609"/>
                  </a:cubicBezTo>
                  <a:lnTo>
                    <a:pt x="243115" y="134329"/>
                  </a:lnTo>
                  <a:cubicBezTo>
                    <a:pt x="245835" y="145207"/>
                    <a:pt x="245835" y="158805"/>
                    <a:pt x="248554" y="169684"/>
                  </a:cubicBezTo>
                  <a:cubicBezTo>
                    <a:pt x="251274" y="180563"/>
                    <a:pt x="251274" y="194161"/>
                    <a:pt x="251274" y="205040"/>
                  </a:cubicBezTo>
                  <a:cubicBezTo>
                    <a:pt x="251274" y="215918"/>
                    <a:pt x="251274" y="226797"/>
                    <a:pt x="251274" y="240395"/>
                  </a:cubicBezTo>
                  <a:cubicBezTo>
                    <a:pt x="251274" y="245834"/>
                    <a:pt x="251274" y="251274"/>
                    <a:pt x="251274" y="256713"/>
                  </a:cubicBezTo>
                  <a:cubicBezTo>
                    <a:pt x="251274" y="262152"/>
                    <a:pt x="251274" y="267592"/>
                    <a:pt x="253994" y="270311"/>
                  </a:cubicBezTo>
                  <a:cubicBezTo>
                    <a:pt x="256713" y="294788"/>
                    <a:pt x="256713" y="319265"/>
                    <a:pt x="259433" y="343742"/>
                  </a:cubicBezTo>
                  <a:cubicBezTo>
                    <a:pt x="259433" y="370939"/>
                    <a:pt x="262153" y="398135"/>
                    <a:pt x="262153" y="425332"/>
                  </a:cubicBezTo>
                  <a:cubicBezTo>
                    <a:pt x="262153" y="447089"/>
                    <a:pt x="262153" y="468846"/>
                    <a:pt x="264872" y="490603"/>
                  </a:cubicBezTo>
                  <a:cubicBezTo>
                    <a:pt x="264872" y="515080"/>
                    <a:pt x="270312" y="539557"/>
                    <a:pt x="270312" y="564034"/>
                  </a:cubicBezTo>
                  <a:cubicBezTo>
                    <a:pt x="270312" y="574913"/>
                    <a:pt x="270312" y="588511"/>
                    <a:pt x="270312" y="599390"/>
                  </a:cubicBezTo>
                  <a:cubicBezTo>
                    <a:pt x="270312" y="612988"/>
                    <a:pt x="270312" y="623867"/>
                    <a:pt x="270312" y="637465"/>
                  </a:cubicBezTo>
                  <a:cubicBezTo>
                    <a:pt x="270312" y="648343"/>
                    <a:pt x="270312" y="661942"/>
                    <a:pt x="264872" y="670101"/>
                  </a:cubicBezTo>
                  <a:cubicBezTo>
                    <a:pt x="273032" y="672820"/>
                    <a:pt x="278471" y="672820"/>
                    <a:pt x="283910" y="672820"/>
                  </a:cubicBezTo>
                  <a:lnTo>
                    <a:pt x="283910" y="672820"/>
                  </a:lnTo>
                  <a:close/>
                </a:path>
              </a:pathLst>
            </a:custGeom>
            <a:grpFill/>
            <a:ln w="27168" cap="flat">
              <a:noFill/>
              <a:prstDash val="solid"/>
              <a:miter/>
            </a:ln>
          </p:spPr>
          <p:txBody>
            <a:bodyPr rtlCol="0" anchor="ctr"/>
            <a:lstStyle/>
            <a:p>
              <a:endParaRPr/>
            </a:p>
          </p:txBody>
        </p:sp>
        <p:sp>
          <p:nvSpPr>
            <p:cNvPr id="51" name="Freeform: Shape 50">
              <a:extLst>
                <a:ext uri="{FF2B5EF4-FFF2-40B4-BE49-F238E27FC236}">
                  <a16:creationId xmlns:a16="http://schemas.microsoft.com/office/drawing/2014/main" id="{BF1535FC-5A93-427B-B4B5-A62EC2FC69C2}"/>
                </a:ext>
              </a:extLst>
            </p:cNvPr>
            <p:cNvSpPr/>
            <p:nvPr/>
          </p:nvSpPr>
          <p:spPr>
            <a:xfrm>
              <a:off x="8652924" y="4192158"/>
              <a:ext cx="516735" cy="788700"/>
            </a:xfrm>
            <a:custGeom>
              <a:avLst/>
              <a:gdLst>
                <a:gd name="connsiteX0" fmla="*/ 464616 w 516735"/>
                <a:gd name="connsiteY0" fmla="*/ 436210 h 788699"/>
                <a:gd name="connsiteX1" fmla="*/ 445578 w 516735"/>
                <a:gd name="connsiteY1" fmla="*/ 455248 h 788699"/>
                <a:gd name="connsiteX2" fmla="*/ 404783 w 516735"/>
                <a:gd name="connsiteY2" fmla="*/ 466126 h 788699"/>
                <a:gd name="connsiteX3" fmla="*/ 385746 w 516735"/>
                <a:gd name="connsiteY3" fmla="*/ 479725 h 788699"/>
                <a:gd name="connsiteX4" fmla="*/ 388466 w 516735"/>
                <a:gd name="connsiteY4" fmla="*/ 512361 h 788699"/>
                <a:gd name="connsiteX5" fmla="*/ 388466 w 516735"/>
                <a:gd name="connsiteY5" fmla="*/ 544997 h 788699"/>
                <a:gd name="connsiteX6" fmla="*/ 388466 w 516735"/>
                <a:gd name="connsiteY6" fmla="*/ 566754 h 788699"/>
                <a:gd name="connsiteX7" fmla="*/ 391185 w 516735"/>
                <a:gd name="connsiteY7" fmla="*/ 632026 h 788699"/>
                <a:gd name="connsiteX8" fmla="*/ 393905 w 516735"/>
                <a:gd name="connsiteY8" fmla="*/ 683699 h 788699"/>
                <a:gd name="connsiteX9" fmla="*/ 377587 w 516735"/>
                <a:gd name="connsiteY9" fmla="*/ 724494 h 788699"/>
                <a:gd name="connsiteX10" fmla="*/ 361269 w 516735"/>
                <a:gd name="connsiteY10" fmla="*/ 719054 h 788699"/>
                <a:gd name="connsiteX11" fmla="*/ 353110 w 516735"/>
                <a:gd name="connsiteY11" fmla="*/ 702737 h 788699"/>
                <a:gd name="connsiteX12" fmla="*/ 350390 w 516735"/>
                <a:gd name="connsiteY12" fmla="*/ 686419 h 788699"/>
                <a:gd name="connsiteX13" fmla="*/ 353110 w 516735"/>
                <a:gd name="connsiteY13" fmla="*/ 659222 h 788699"/>
                <a:gd name="connsiteX14" fmla="*/ 353110 w 516735"/>
                <a:gd name="connsiteY14" fmla="*/ 656502 h 788699"/>
                <a:gd name="connsiteX15" fmla="*/ 317754 w 516735"/>
                <a:gd name="connsiteY15" fmla="*/ 708176 h 788699"/>
                <a:gd name="connsiteX16" fmla="*/ 241604 w 516735"/>
                <a:gd name="connsiteY16" fmla="*/ 735372 h 788699"/>
                <a:gd name="connsiteX17" fmla="*/ 187211 w 516735"/>
                <a:gd name="connsiteY17" fmla="*/ 727214 h 788699"/>
                <a:gd name="connsiteX18" fmla="*/ 135537 w 516735"/>
                <a:gd name="connsiteY18" fmla="*/ 694578 h 788699"/>
                <a:gd name="connsiteX19" fmla="*/ 86583 w 516735"/>
                <a:gd name="connsiteY19" fmla="*/ 621147 h 788699"/>
                <a:gd name="connsiteX20" fmla="*/ 67546 w 516735"/>
                <a:gd name="connsiteY20" fmla="*/ 555875 h 788699"/>
                <a:gd name="connsiteX21" fmla="*/ 59387 w 516735"/>
                <a:gd name="connsiteY21" fmla="*/ 509641 h 788699"/>
                <a:gd name="connsiteX22" fmla="*/ 59387 w 516735"/>
                <a:gd name="connsiteY22" fmla="*/ 468846 h 788699"/>
                <a:gd name="connsiteX23" fmla="*/ 86583 w 516735"/>
                <a:gd name="connsiteY23" fmla="*/ 302947 h 788699"/>
                <a:gd name="connsiteX24" fmla="*/ 108341 w 516735"/>
                <a:gd name="connsiteY24" fmla="*/ 224077 h 788699"/>
                <a:gd name="connsiteX25" fmla="*/ 146416 w 516735"/>
                <a:gd name="connsiteY25" fmla="*/ 145207 h 788699"/>
                <a:gd name="connsiteX26" fmla="*/ 198090 w 516735"/>
                <a:gd name="connsiteY26" fmla="*/ 85375 h 788699"/>
                <a:gd name="connsiteX27" fmla="*/ 228006 w 516735"/>
                <a:gd name="connsiteY27" fmla="*/ 69057 h 788699"/>
                <a:gd name="connsiteX28" fmla="*/ 268801 w 516735"/>
                <a:gd name="connsiteY28" fmla="*/ 58178 h 788699"/>
                <a:gd name="connsiteX29" fmla="*/ 274240 w 516735"/>
                <a:gd name="connsiteY29" fmla="*/ 58178 h 788699"/>
                <a:gd name="connsiteX30" fmla="*/ 295997 w 516735"/>
                <a:gd name="connsiteY30" fmla="*/ 60898 h 788699"/>
                <a:gd name="connsiteX31" fmla="*/ 331353 w 516735"/>
                <a:gd name="connsiteY31" fmla="*/ 71776 h 788699"/>
                <a:gd name="connsiteX32" fmla="*/ 350390 w 516735"/>
                <a:gd name="connsiteY32" fmla="*/ 93534 h 788699"/>
                <a:gd name="connsiteX33" fmla="*/ 353110 w 516735"/>
                <a:gd name="connsiteY33" fmla="*/ 74496 h 788699"/>
                <a:gd name="connsiteX34" fmla="*/ 358549 w 516735"/>
                <a:gd name="connsiteY34" fmla="*/ 63618 h 788699"/>
                <a:gd name="connsiteX35" fmla="*/ 366708 w 516735"/>
                <a:gd name="connsiteY35" fmla="*/ 58178 h 788699"/>
                <a:gd name="connsiteX36" fmla="*/ 374867 w 516735"/>
                <a:gd name="connsiteY36" fmla="*/ 63618 h 788699"/>
                <a:gd name="connsiteX37" fmla="*/ 383027 w 516735"/>
                <a:gd name="connsiteY37" fmla="*/ 82655 h 788699"/>
                <a:gd name="connsiteX38" fmla="*/ 385746 w 516735"/>
                <a:gd name="connsiteY38" fmla="*/ 126170 h 788699"/>
                <a:gd name="connsiteX39" fmla="*/ 388466 w 516735"/>
                <a:gd name="connsiteY39" fmla="*/ 186002 h 788699"/>
                <a:gd name="connsiteX40" fmla="*/ 391185 w 516735"/>
                <a:gd name="connsiteY40" fmla="*/ 237676 h 788699"/>
                <a:gd name="connsiteX41" fmla="*/ 374867 w 516735"/>
                <a:gd name="connsiteY41" fmla="*/ 278470 h 788699"/>
                <a:gd name="connsiteX42" fmla="*/ 358549 w 516735"/>
                <a:gd name="connsiteY42" fmla="*/ 273031 h 788699"/>
                <a:gd name="connsiteX43" fmla="*/ 350390 w 516735"/>
                <a:gd name="connsiteY43" fmla="*/ 256713 h 788699"/>
                <a:gd name="connsiteX44" fmla="*/ 347671 w 516735"/>
                <a:gd name="connsiteY44" fmla="*/ 240395 h 788699"/>
                <a:gd name="connsiteX45" fmla="*/ 347671 w 516735"/>
                <a:gd name="connsiteY45" fmla="*/ 213199 h 788699"/>
                <a:gd name="connsiteX46" fmla="*/ 344951 w 516735"/>
                <a:gd name="connsiteY46" fmla="*/ 194161 h 788699"/>
                <a:gd name="connsiteX47" fmla="*/ 339512 w 516735"/>
                <a:gd name="connsiteY47" fmla="*/ 150647 h 788699"/>
                <a:gd name="connsiteX48" fmla="*/ 323194 w 516735"/>
                <a:gd name="connsiteY48" fmla="*/ 112571 h 788699"/>
                <a:gd name="connsiteX49" fmla="*/ 293278 w 516735"/>
                <a:gd name="connsiteY49" fmla="*/ 101693 h 788699"/>
                <a:gd name="connsiteX50" fmla="*/ 263361 w 516735"/>
                <a:gd name="connsiteY50" fmla="*/ 120730 h 788699"/>
                <a:gd name="connsiteX51" fmla="*/ 241604 w 516735"/>
                <a:gd name="connsiteY51" fmla="*/ 153366 h 788699"/>
                <a:gd name="connsiteX52" fmla="*/ 233445 w 516735"/>
                <a:gd name="connsiteY52" fmla="*/ 194161 h 788699"/>
                <a:gd name="connsiteX53" fmla="*/ 225286 w 516735"/>
                <a:gd name="connsiteY53" fmla="*/ 232236 h 788699"/>
                <a:gd name="connsiteX54" fmla="*/ 217127 w 516735"/>
                <a:gd name="connsiteY54" fmla="*/ 275751 h 788699"/>
                <a:gd name="connsiteX55" fmla="*/ 211688 w 516735"/>
                <a:gd name="connsiteY55" fmla="*/ 316545 h 788699"/>
                <a:gd name="connsiteX56" fmla="*/ 206249 w 516735"/>
                <a:gd name="connsiteY56" fmla="*/ 354621 h 788699"/>
                <a:gd name="connsiteX57" fmla="*/ 200809 w 516735"/>
                <a:gd name="connsiteY57" fmla="*/ 398135 h 788699"/>
                <a:gd name="connsiteX58" fmla="*/ 195370 w 516735"/>
                <a:gd name="connsiteY58" fmla="*/ 438930 h 788699"/>
                <a:gd name="connsiteX59" fmla="*/ 192650 w 516735"/>
                <a:gd name="connsiteY59" fmla="*/ 474286 h 788699"/>
                <a:gd name="connsiteX60" fmla="*/ 195370 w 516735"/>
                <a:gd name="connsiteY60" fmla="*/ 525959 h 788699"/>
                <a:gd name="connsiteX61" fmla="*/ 208968 w 516735"/>
                <a:gd name="connsiteY61" fmla="*/ 596670 h 788699"/>
                <a:gd name="connsiteX62" fmla="*/ 214407 w 516735"/>
                <a:gd name="connsiteY62" fmla="*/ 623867 h 788699"/>
                <a:gd name="connsiteX63" fmla="*/ 228006 w 516735"/>
                <a:gd name="connsiteY63" fmla="*/ 656502 h 788699"/>
                <a:gd name="connsiteX64" fmla="*/ 271520 w 516735"/>
                <a:gd name="connsiteY64" fmla="*/ 689138 h 788699"/>
                <a:gd name="connsiteX65" fmla="*/ 306876 w 516735"/>
                <a:gd name="connsiteY65" fmla="*/ 664661 h 788699"/>
                <a:gd name="connsiteX66" fmla="*/ 331353 w 516735"/>
                <a:gd name="connsiteY66" fmla="*/ 602109 h 788699"/>
                <a:gd name="connsiteX67" fmla="*/ 336792 w 516735"/>
                <a:gd name="connsiteY67" fmla="*/ 544997 h 788699"/>
                <a:gd name="connsiteX68" fmla="*/ 336792 w 516735"/>
                <a:gd name="connsiteY68" fmla="*/ 498762 h 788699"/>
                <a:gd name="connsiteX69" fmla="*/ 336792 w 516735"/>
                <a:gd name="connsiteY69" fmla="*/ 490603 h 788699"/>
                <a:gd name="connsiteX70" fmla="*/ 320474 w 516735"/>
                <a:gd name="connsiteY70" fmla="*/ 477005 h 788699"/>
                <a:gd name="connsiteX71" fmla="*/ 282399 w 516735"/>
                <a:gd name="connsiteY71" fmla="*/ 479725 h 788699"/>
                <a:gd name="connsiteX72" fmla="*/ 252483 w 516735"/>
                <a:gd name="connsiteY72" fmla="*/ 474286 h 788699"/>
                <a:gd name="connsiteX73" fmla="*/ 247044 w 516735"/>
                <a:gd name="connsiteY73" fmla="*/ 466126 h 788699"/>
                <a:gd name="connsiteX74" fmla="*/ 249763 w 516735"/>
                <a:gd name="connsiteY74" fmla="*/ 457968 h 788699"/>
                <a:gd name="connsiteX75" fmla="*/ 268801 w 516735"/>
                <a:gd name="connsiteY75" fmla="*/ 447089 h 788699"/>
                <a:gd name="connsiteX76" fmla="*/ 312315 w 516735"/>
                <a:gd name="connsiteY76" fmla="*/ 436210 h 788699"/>
                <a:gd name="connsiteX77" fmla="*/ 353110 w 516735"/>
                <a:gd name="connsiteY77" fmla="*/ 430771 h 788699"/>
                <a:gd name="connsiteX78" fmla="*/ 385746 w 516735"/>
                <a:gd name="connsiteY78" fmla="*/ 430771 h 788699"/>
                <a:gd name="connsiteX79" fmla="*/ 437420 w 516735"/>
                <a:gd name="connsiteY79" fmla="*/ 428051 h 788699"/>
                <a:gd name="connsiteX80" fmla="*/ 464616 w 516735"/>
                <a:gd name="connsiteY80" fmla="*/ 436210 h 78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516735" h="788699">
                  <a:moveTo>
                    <a:pt x="464616" y="436210"/>
                  </a:moveTo>
                  <a:cubicBezTo>
                    <a:pt x="464616" y="447089"/>
                    <a:pt x="453738" y="452528"/>
                    <a:pt x="445578" y="455248"/>
                  </a:cubicBezTo>
                  <a:cubicBezTo>
                    <a:pt x="434700" y="460687"/>
                    <a:pt x="415662" y="463407"/>
                    <a:pt x="404783" y="466126"/>
                  </a:cubicBezTo>
                  <a:cubicBezTo>
                    <a:pt x="393905" y="466126"/>
                    <a:pt x="385746" y="468846"/>
                    <a:pt x="385746" y="479725"/>
                  </a:cubicBezTo>
                  <a:cubicBezTo>
                    <a:pt x="385746" y="487884"/>
                    <a:pt x="388466" y="506921"/>
                    <a:pt x="388466" y="512361"/>
                  </a:cubicBezTo>
                  <a:cubicBezTo>
                    <a:pt x="388466" y="515080"/>
                    <a:pt x="388466" y="539557"/>
                    <a:pt x="388466" y="544997"/>
                  </a:cubicBezTo>
                  <a:cubicBezTo>
                    <a:pt x="388466" y="550436"/>
                    <a:pt x="388466" y="558595"/>
                    <a:pt x="388466" y="566754"/>
                  </a:cubicBezTo>
                  <a:cubicBezTo>
                    <a:pt x="388466" y="591231"/>
                    <a:pt x="388466" y="621147"/>
                    <a:pt x="391185" y="632026"/>
                  </a:cubicBezTo>
                  <a:cubicBezTo>
                    <a:pt x="393905" y="653783"/>
                    <a:pt x="393905" y="661942"/>
                    <a:pt x="393905" y="683699"/>
                  </a:cubicBezTo>
                  <a:cubicBezTo>
                    <a:pt x="393905" y="694578"/>
                    <a:pt x="393905" y="724494"/>
                    <a:pt x="377587" y="724494"/>
                  </a:cubicBezTo>
                  <a:cubicBezTo>
                    <a:pt x="369428" y="724494"/>
                    <a:pt x="366708" y="721774"/>
                    <a:pt x="361269" y="719054"/>
                  </a:cubicBezTo>
                  <a:cubicBezTo>
                    <a:pt x="355830" y="716335"/>
                    <a:pt x="353110" y="708176"/>
                    <a:pt x="353110" y="702737"/>
                  </a:cubicBezTo>
                  <a:cubicBezTo>
                    <a:pt x="350390" y="694578"/>
                    <a:pt x="350390" y="689138"/>
                    <a:pt x="350390" y="686419"/>
                  </a:cubicBezTo>
                  <a:cubicBezTo>
                    <a:pt x="350390" y="678260"/>
                    <a:pt x="353110" y="672820"/>
                    <a:pt x="353110" y="659222"/>
                  </a:cubicBezTo>
                  <a:lnTo>
                    <a:pt x="353110" y="656502"/>
                  </a:lnTo>
                  <a:cubicBezTo>
                    <a:pt x="347671" y="675540"/>
                    <a:pt x="334073" y="694578"/>
                    <a:pt x="317754" y="708176"/>
                  </a:cubicBezTo>
                  <a:cubicBezTo>
                    <a:pt x="293278" y="727214"/>
                    <a:pt x="274240" y="735372"/>
                    <a:pt x="241604" y="735372"/>
                  </a:cubicBezTo>
                  <a:cubicBezTo>
                    <a:pt x="222566" y="735372"/>
                    <a:pt x="203529" y="732653"/>
                    <a:pt x="187211" y="727214"/>
                  </a:cubicBezTo>
                  <a:cubicBezTo>
                    <a:pt x="165454" y="719054"/>
                    <a:pt x="149136" y="708176"/>
                    <a:pt x="135537" y="694578"/>
                  </a:cubicBezTo>
                  <a:cubicBezTo>
                    <a:pt x="113780" y="672820"/>
                    <a:pt x="100182" y="648343"/>
                    <a:pt x="86583" y="621147"/>
                  </a:cubicBezTo>
                  <a:cubicBezTo>
                    <a:pt x="75705" y="599390"/>
                    <a:pt x="70266" y="580352"/>
                    <a:pt x="67546" y="555875"/>
                  </a:cubicBezTo>
                  <a:cubicBezTo>
                    <a:pt x="64826" y="539557"/>
                    <a:pt x="62107" y="525959"/>
                    <a:pt x="59387" y="509641"/>
                  </a:cubicBezTo>
                  <a:cubicBezTo>
                    <a:pt x="56667" y="493323"/>
                    <a:pt x="59387" y="485164"/>
                    <a:pt x="59387" y="468846"/>
                  </a:cubicBezTo>
                  <a:cubicBezTo>
                    <a:pt x="59387" y="414453"/>
                    <a:pt x="72985" y="362780"/>
                    <a:pt x="86583" y="302947"/>
                  </a:cubicBezTo>
                  <a:cubicBezTo>
                    <a:pt x="92023" y="275751"/>
                    <a:pt x="100182" y="248554"/>
                    <a:pt x="108341" y="224077"/>
                  </a:cubicBezTo>
                  <a:cubicBezTo>
                    <a:pt x="116500" y="196881"/>
                    <a:pt x="130098" y="169684"/>
                    <a:pt x="146416" y="145207"/>
                  </a:cubicBezTo>
                  <a:cubicBezTo>
                    <a:pt x="160014" y="123450"/>
                    <a:pt x="176332" y="101693"/>
                    <a:pt x="198090" y="85375"/>
                  </a:cubicBezTo>
                  <a:cubicBezTo>
                    <a:pt x="206249" y="77216"/>
                    <a:pt x="217127" y="71776"/>
                    <a:pt x="228006" y="69057"/>
                  </a:cubicBezTo>
                  <a:cubicBezTo>
                    <a:pt x="241604" y="63618"/>
                    <a:pt x="255202" y="58178"/>
                    <a:pt x="268801" y="58178"/>
                  </a:cubicBezTo>
                  <a:cubicBezTo>
                    <a:pt x="271520" y="58178"/>
                    <a:pt x="274240" y="58178"/>
                    <a:pt x="274240" y="58178"/>
                  </a:cubicBezTo>
                  <a:cubicBezTo>
                    <a:pt x="279679" y="58178"/>
                    <a:pt x="285119" y="58178"/>
                    <a:pt x="295997" y="60898"/>
                  </a:cubicBezTo>
                  <a:cubicBezTo>
                    <a:pt x="309595" y="63618"/>
                    <a:pt x="320474" y="66337"/>
                    <a:pt x="331353" y="71776"/>
                  </a:cubicBezTo>
                  <a:cubicBezTo>
                    <a:pt x="339512" y="77216"/>
                    <a:pt x="347671" y="85375"/>
                    <a:pt x="350390" y="93534"/>
                  </a:cubicBezTo>
                  <a:cubicBezTo>
                    <a:pt x="350390" y="88095"/>
                    <a:pt x="353110" y="79936"/>
                    <a:pt x="353110" y="74496"/>
                  </a:cubicBezTo>
                  <a:cubicBezTo>
                    <a:pt x="355830" y="71776"/>
                    <a:pt x="355830" y="69057"/>
                    <a:pt x="358549" y="63618"/>
                  </a:cubicBezTo>
                  <a:cubicBezTo>
                    <a:pt x="361269" y="60898"/>
                    <a:pt x="363989" y="58178"/>
                    <a:pt x="366708" y="58178"/>
                  </a:cubicBezTo>
                  <a:cubicBezTo>
                    <a:pt x="369428" y="58178"/>
                    <a:pt x="372148" y="60898"/>
                    <a:pt x="374867" y="63618"/>
                  </a:cubicBezTo>
                  <a:cubicBezTo>
                    <a:pt x="377587" y="69057"/>
                    <a:pt x="380307" y="77216"/>
                    <a:pt x="383027" y="82655"/>
                  </a:cubicBezTo>
                  <a:cubicBezTo>
                    <a:pt x="383027" y="90814"/>
                    <a:pt x="385746" y="107132"/>
                    <a:pt x="385746" y="126170"/>
                  </a:cubicBezTo>
                  <a:cubicBezTo>
                    <a:pt x="385746" y="150647"/>
                    <a:pt x="385746" y="177843"/>
                    <a:pt x="388466" y="186002"/>
                  </a:cubicBezTo>
                  <a:cubicBezTo>
                    <a:pt x="391185" y="207759"/>
                    <a:pt x="391185" y="215918"/>
                    <a:pt x="391185" y="237676"/>
                  </a:cubicBezTo>
                  <a:cubicBezTo>
                    <a:pt x="391185" y="248554"/>
                    <a:pt x="391185" y="278470"/>
                    <a:pt x="374867" y="278470"/>
                  </a:cubicBezTo>
                  <a:cubicBezTo>
                    <a:pt x="366708" y="278470"/>
                    <a:pt x="363989" y="275751"/>
                    <a:pt x="358549" y="273031"/>
                  </a:cubicBezTo>
                  <a:cubicBezTo>
                    <a:pt x="353110" y="270311"/>
                    <a:pt x="350390" y="262152"/>
                    <a:pt x="350390" y="256713"/>
                  </a:cubicBezTo>
                  <a:cubicBezTo>
                    <a:pt x="350390" y="251274"/>
                    <a:pt x="347671" y="245834"/>
                    <a:pt x="347671" y="240395"/>
                  </a:cubicBezTo>
                  <a:cubicBezTo>
                    <a:pt x="347671" y="232236"/>
                    <a:pt x="347671" y="224077"/>
                    <a:pt x="347671" y="213199"/>
                  </a:cubicBezTo>
                  <a:cubicBezTo>
                    <a:pt x="347671" y="207759"/>
                    <a:pt x="347671" y="199600"/>
                    <a:pt x="344951" y="194161"/>
                  </a:cubicBezTo>
                  <a:cubicBezTo>
                    <a:pt x="342232" y="180563"/>
                    <a:pt x="342232" y="164245"/>
                    <a:pt x="339512" y="150647"/>
                  </a:cubicBezTo>
                  <a:cubicBezTo>
                    <a:pt x="336792" y="137048"/>
                    <a:pt x="331353" y="123450"/>
                    <a:pt x="323194" y="112571"/>
                  </a:cubicBezTo>
                  <a:cubicBezTo>
                    <a:pt x="317754" y="104412"/>
                    <a:pt x="304156" y="101693"/>
                    <a:pt x="293278" y="101693"/>
                  </a:cubicBezTo>
                  <a:cubicBezTo>
                    <a:pt x="279679" y="101693"/>
                    <a:pt x="271520" y="109852"/>
                    <a:pt x="263361" y="120730"/>
                  </a:cubicBezTo>
                  <a:cubicBezTo>
                    <a:pt x="257922" y="131609"/>
                    <a:pt x="247044" y="139768"/>
                    <a:pt x="241604" y="153366"/>
                  </a:cubicBezTo>
                  <a:cubicBezTo>
                    <a:pt x="236165" y="166964"/>
                    <a:pt x="233445" y="180563"/>
                    <a:pt x="233445" y="194161"/>
                  </a:cubicBezTo>
                  <a:cubicBezTo>
                    <a:pt x="233445" y="207759"/>
                    <a:pt x="230725" y="218638"/>
                    <a:pt x="225286" y="232236"/>
                  </a:cubicBezTo>
                  <a:cubicBezTo>
                    <a:pt x="219847" y="245834"/>
                    <a:pt x="219847" y="262152"/>
                    <a:pt x="217127" y="275751"/>
                  </a:cubicBezTo>
                  <a:cubicBezTo>
                    <a:pt x="214407" y="289349"/>
                    <a:pt x="214407" y="302947"/>
                    <a:pt x="211688" y="316545"/>
                  </a:cubicBezTo>
                  <a:cubicBezTo>
                    <a:pt x="211688" y="330144"/>
                    <a:pt x="206249" y="341022"/>
                    <a:pt x="206249" y="354621"/>
                  </a:cubicBezTo>
                  <a:cubicBezTo>
                    <a:pt x="203529" y="368219"/>
                    <a:pt x="203529" y="381817"/>
                    <a:pt x="200809" y="398135"/>
                  </a:cubicBezTo>
                  <a:cubicBezTo>
                    <a:pt x="198090" y="411733"/>
                    <a:pt x="198090" y="425332"/>
                    <a:pt x="195370" y="438930"/>
                  </a:cubicBezTo>
                  <a:cubicBezTo>
                    <a:pt x="195370" y="449809"/>
                    <a:pt x="192650" y="463407"/>
                    <a:pt x="192650" y="474286"/>
                  </a:cubicBezTo>
                  <a:cubicBezTo>
                    <a:pt x="192650" y="490603"/>
                    <a:pt x="195370" y="509641"/>
                    <a:pt x="195370" y="525959"/>
                  </a:cubicBezTo>
                  <a:cubicBezTo>
                    <a:pt x="195370" y="550436"/>
                    <a:pt x="203529" y="572193"/>
                    <a:pt x="208968" y="596670"/>
                  </a:cubicBezTo>
                  <a:cubicBezTo>
                    <a:pt x="211688" y="604829"/>
                    <a:pt x="211688" y="615708"/>
                    <a:pt x="214407" y="623867"/>
                  </a:cubicBezTo>
                  <a:cubicBezTo>
                    <a:pt x="217127" y="634745"/>
                    <a:pt x="222566" y="645624"/>
                    <a:pt x="228006" y="656502"/>
                  </a:cubicBezTo>
                  <a:cubicBezTo>
                    <a:pt x="236165" y="670101"/>
                    <a:pt x="252483" y="689138"/>
                    <a:pt x="271520" y="689138"/>
                  </a:cubicBezTo>
                  <a:cubicBezTo>
                    <a:pt x="287838" y="689138"/>
                    <a:pt x="298717" y="675540"/>
                    <a:pt x="306876" y="664661"/>
                  </a:cubicBezTo>
                  <a:cubicBezTo>
                    <a:pt x="320474" y="645624"/>
                    <a:pt x="325914" y="623867"/>
                    <a:pt x="331353" y="602109"/>
                  </a:cubicBezTo>
                  <a:cubicBezTo>
                    <a:pt x="334073" y="583072"/>
                    <a:pt x="336792" y="564034"/>
                    <a:pt x="336792" y="544997"/>
                  </a:cubicBezTo>
                  <a:cubicBezTo>
                    <a:pt x="336792" y="531398"/>
                    <a:pt x="336792" y="512361"/>
                    <a:pt x="336792" y="498762"/>
                  </a:cubicBezTo>
                  <a:cubicBezTo>
                    <a:pt x="336792" y="496043"/>
                    <a:pt x="336792" y="493323"/>
                    <a:pt x="336792" y="490603"/>
                  </a:cubicBezTo>
                  <a:cubicBezTo>
                    <a:pt x="336792" y="479725"/>
                    <a:pt x="336792" y="477005"/>
                    <a:pt x="320474" y="477005"/>
                  </a:cubicBezTo>
                  <a:cubicBezTo>
                    <a:pt x="309595" y="477005"/>
                    <a:pt x="295997" y="479725"/>
                    <a:pt x="282399" y="479725"/>
                  </a:cubicBezTo>
                  <a:cubicBezTo>
                    <a:pt x="271520" y="479725"/>
                    <a:pt x="260642" y="479725"/>
                    <a:pt x="252483" y="474286"/>
                  </a:cubicBezTo>
                  <a:cubicBezTo>
                    <a:pt x="249763" y="471566"/>
                    <a:pt x="247044" y="468846"/>
                    <a:pt x="247044" y="466126"/>
                  </a:cubicBezTo>
                  <a:cubicBezTo>
                    <a:pt x="247044" y="463407"/>
                    <a:pt x="247044" y="460687"/>
                    <a:pt x="249763" y="457968"/>
                  </a:cubicBezTo>
                  <a:cubicBezTo>
                    <a:pt x="255202" y="452528"/>
                    <a:pt x="260642" y="449809"/>
                    <a:pt x="268801" y="447089"/>
                  </a:cubicBezTo>
                  <a:cubicBezTo>
                    <a:pt x="282399" y="441650"/>
                    <a:pt x="295997" y="438930"/>
                    <a:pt x="312315" y="436210"/>
                  </a:cubicBezTo>
                  <a:cubicBezTo>
                    <a:pt x="325914" y="433491"/>
                    <a:pt x="339512" y="433491"/>
                    <a:pt x="353110" y="430771"/>
                  </a:cubicBezTo>
                  <a:cubicBezTo>
                    <a:pt x="363989" y="430771"/>
                    <a:pt x="374867" y="430771"/>
                    <a:pt x="385746" y="430771"/>
                  </a:cubicBezTo>
                  <a:cubicBezTo>
                    <a:pt x="402064" y="430771"/>
                    <a:pt x="426541" y="428051"/>
                    <a:pt x="437420" y="428051"/>
                  </a:cubicBezTo>
                  <a:cubicBezTo>
                    <a:pt x="451018" y="422612"/>
                    <a:pt x="464616" y="425332"/>
                    <a:pt x="464616" y="436210"/>
                  </a:cubicBezTo>
                </a:path>
              </a:pathLst>
            </a:custGeom>
            <a:grpFill/>
            <a:ln w="27168" cap="flat">
              <a:noFill/>
              <a:prstDash val="solid"/>
              <a:miter/>
            </a:ln>
          </p:spPr>
          <p:txBody>
            <a:bodyPr rtlCol="0" anchor="ctr"/>
            <a:lstStyle/>
            <a:p>
              <a:endParaRPr/>
            </a:p>
          </p:txBody>
        </p:sp>
        <p:sp>
          <p:nvSpPr>
            <p:cNvPr id="52" name="Freeform: Shape 51">
              <a:extLst>
                <a:ext uri="{FF2B5EF4-FFF2-40B4-BE49-F238E27FC236}">
                  <a16:creationId xmlns:a16="http://schemas.microsoft.com/office/drawing/2014/main" id="{B88832EF-632C-43A0-AFE1-06D043A20CAF}"/>
                </a:ext>
              </a:extLst>
            </p:cNvPr>
            <p:cNvSpPr/>
            <p:nvPr/>
          </p:nvSpPr>
          <p:spPr>
            <a:xfrm>
              <a:off x="9053923" y="4178559"/>
              <a:ext cx="625521" cy="788700"/>
            </a:xfrm>
            <a:custGeom>
              <a:avLst/>
              <a:gdLst>
                <a:gd name="connsiteX0" fmla="*/ 536838 w 625521"/>
                <a:gd name="connsiteY0" fmla="*/ 680979 h 788699"/>
                <a:gd name="connsiteX1" fmla="*/ 574913 w 625521"/>
                <a:gd name="connsiteY1" fmla="*/ 697297 h 788699"/>
                <a:gd name="connsiteX2" fmla="*/ 566755 w 625521"/>
                <a:gd name="connsiteY2" fmla="*/ 713615 h 788699"/>
                <a:gd name="connsiteX3" fmla="*/ 550437 w 625521"/>
                <a:gd name="connsiteY3" fmla="*/ 721774 h 788699"/>
                <a:gd name="connsiteX4" fmla="*/ 528680 w 625521"/>
                <a:gd name="connsiteY4" fmla="*/ 724494 h 788699"/>
                <a:gd name="connsiteX5" fmla="*/ 417174 w 625521"/>
                <a:gd name="connsiteY5" fmla="*/ 724494 h 788699"/>
                <a:gd name="connsiteX6" fmla="*/ 398136 w 625521"/>
                <a:gd name="connsiteY6" fmla="*/ 724494 h 788699"/>
                <a:gd name="connsiteX7" fmla="*/ 373659 w 625521"/>
                <a:gd name="connsiteY7" fmla="*/ 724494 h 788699"/>
                <a:gd name="connsiteX8" fmla="*/ 346462 w 625521"/>
                <a:gd name="connsiteY8" fmla="*/ 719054 h 788699"/>
                <a:gd name="connsiteX9" fmla="*/ 330144 w 625521"/>
                <a:gd name="connsiteY9" fmla="*/ 702737 h 788699"/>
                <a:gd name="connsiteX10" fmla="*/ 335584 w 625521"/>
                <a:gd name="connsiteY10" fmla="*/ 694578 h 788699"/>
                <a:gd name="connsiteX11" fmla="*/ 357341 w 625521"/>
                <a:gd name="connsiteY11" fmla="*/ 686419 h 788699"/>
                <a:gd name="connsiteX12" fmla="*/ 395416 w 625521"/>
                <a:gd name="connsiteY12" fmla="*/ 680979 h 788699"/>
                <a:gd name="connsiteX13" fmla="*/ 381817 w 625521"/>
                <a:gd name="connsiteY13" fmla="*/ 656502 h 788699"/>
                <a:gd name="connsiteX14" fmla="*/ 379098 w 625521"/>
                <a:gd name="connsiteY14" fmla="*/ 585791 h 788699"/>
                <a:gd name="connsiteX15" fmla="*/ 379098 w 625521"/>
                <a:gd name="connsiteY15" fmla="*/ 517800 h 788699"/>
                <a:gd name="connsiteX16" fmla="*/ 379098 w 625521"/>
                <a:gd name="connsiteY16" fmla="*/ 474286 h 788699"/>
                <a:gd name="connsiteX17" fmla="*/ 379098 w 625521"/>
                <a:gd name="connsiteY17" fmla="*/ 430771 h 788699"/>
                <a:gd name="connsiteX18" fmla="*/ 381817 w 625521"/>
                <a:gd name="connsiteY18" fmla="*/ 411733 h 788699"/>
                <a:gd name="connsiteX19" fmla="*/ 379098 w 625521"/>
                <a:gd name="connsiteY19" fmla="*/ 400855 h 788699"/>
                <a:gd name="connsiteX20" fmla="*/ 370939 w 625521"/>
                <a:gd name="connsiteY20" fmla="*/ 398135 h 788699"/>
                <a:gd name="connsiteX21" fmla="*/ 338304 w 625521"/>
                <a:gd name="connsiteY21" fmla="*/ 400855 h 788699"/>
                <a:gd name="connsiteX22" fmla="*/ 289349 w 625521"/>
                <a:gd name="connsiteY22" fmla="*/ 403575 h 788699"/>
                <a:gd name="connsiteX23" fmla="*/ 264872 w 625521"/>
                <a:gd name="connsiteY23" fmla="*/ 400855 h 788699"/>
                <a:gd name="connsiteX24" fmla="*/ 259433 w 625521"/>
                <a:gd name="connsiteY24" fmla="*/ 406294 h 788699"/>
                <a:gd name="connsiteX25" fmla="*/ 259433 w 625521"/>
                <a:gd name="connsiteY25" fmla="*/ 425332 h 788699"/>
                <a:gd name="connsiteX26" fmla="*/ 259433 w 625521"/>
                <a:gd name="connsiteY26" fmla="*/ 449809 h 788699"/>
                <a:gd name="connsiteX27" fmla="*/ 259433 w 625521"/>
                <a:gd name="connsiteY27" fmla="*/ 471566 h 788699"/>
                <a:gd name="connsiteX28" fmla="*/ 259433 w 625521"/>
                <a:gd name="connsiteY28" fmla="*/ 504202 h 788699"/>
                <a:gd name="connsiteX29" fmla="*/ 259433 w 625521"/>
                <a:gd name="connsiteY29" fmla="*/ 509641 h 788699"/>
                <a:gd name="connsiteX30" fmla="*/ 256714 w 625521"/>
                <a:gd name="connsiteY30" fmla="*/ 542277 h 788699"/>
                <a:gd name="connsiteX31" fmla="*/ 256714 w 625521"/>
                <a:gd name="connsiteY31" fmla="*/ 577632 h 788699"/>
                <a:gd name="connsiteX32" fmla="*/ 256714 w 625521"/>
                <a:gd name="connsiteY32" fmla="*/ 612988 h 788699"/>
                <a:gd name="connsiteX33" fmla="*/ 253994 w 625521"/>
                <a:gd name="connsiteY33" fmla="*/ 656502 h 788699"/>
                <a:gd name="connsiteX34" fmla="*/ 256714 w 625521"/>
                <a:gd name="connsiteY34" fmla="*/ 678260 h 788699"/>
                <a:gd name="connsiteX35" fmla="*/ 286629 w 625521"/>
                <a:gd name="connsiteY35" fmla="*/ 694578 h 788699"/>
                <a:gd name="connsiteX36" fmla="*/ 281191 w 625521"/>
                <a:gd name="connsiteY36" fmla="*/ 710895 h 788699"/>
                <a:gd name="connsiteX37" fmla="*/ 264872 w 625521"/>
                <a:gd name="connsiteY37" fmla="*/ 719054 h 788699"/>
                <a:gd name="connsiteX38" fmla="*/ 243116 w 625521"/>
                <a:gd name="connsiteY38" fmla="*/ 721774 h 788699"/>
                <a:gd name="connsiteX39" fmla="*/ 243116 w 625521"/>
                <a:gd name="connsiteY39" fmla="*/ 721774 h 788699"/>
                <a:gd name="connsiteX40" fmla="*/ 232236 w 625521"/>
                <a:gd name="connsiteY40" fmla="*/ 727214 h 788699"/>
                <a:gd name="connsiteX41" fmla="*/ 224078 w 625521"/>
                <a:gd name="connsiteY41" fmla="*/ 735372 h 788699"/>
                <a:gd name="connsiteX42" fmla="*/ 213199 w 625521"/>
                <a:gd name="connsiteY42" fmla="*/ 738092 h 788699"/>
                <a:gd name="connsiteX43" fmla="*/ 183283 w 625521"/>
                <a:gd name="connsiteY43" fmla="*/ 727214 h 788699"/>
                <a:gd name="connsiteX44" fmla="*/ 175124 w 625521"/>
                <a:gd name="connsiteY44" fmla="*/ 719054 h 788699"/>
                <a:gd name="connsiteX45" fmla="*/ 145208 w 625521"/>
                <a:gd name="connsiteY45" fmla="*/ 719054 h 788699"/>
                <a:gd name="connsiteX46" fmla="*/ 126170 w 625521"/>
                <a:gd name="connsiteY46" fmla="*/ 719054 h 788699"/>
                <a:gd name="connsiteX47" fmla="*/ 101693 w 625521"/>
                <a:gd name="connsiteY47" fmla="*/ 719054 h 788699"/>
                <a:gd name="connsiteX48" fmla="*/ 74496 w 625521"/>
                <a:gd name="connsiteY48" fmla="*/ 713615 h 788699"/>
                <a:gd name="connsiteX49" fmla="*/ 58178 w 625521"/>
                <a:gd name="connsiteY49" fmla="*/ 697297 h 788699"/>
                <a:gd name="connsiteX50" fmla="*/ 63618 w 625521"/>
                <a:gd name="connsiteY50" fmla="*/ 689138 h 788699"/>
                <a:gd name="connsiteX51" fmla="*/ 85375 w 625521"/>
                <a:gd name="connsiteY51" fmla="*/ 680979 h 788699"/>
                <a:gd name="connsiteX52" fmla="*/ 131609 w 625521"/>
                <a:gd name="connsiteY52" fmla="*/ 675540 h 788699"/>
                <a:gd name="connsiteX53" fmla="*/ 131609 w 625521"/>
                <a:gd name="connsiteY53" fmla="*/ 667381 h 788699"/>
                <a:gd name="connsiteX54" fmla="*/ 131609 w 625521"/>
                <a:gd name="connsiteY54" fmla="*/ 651063 h 788699"/>
                <a:gd name="connsiteX55" fmla="*/ 131609 w 625521"/>
                <a:gd name="connsiteY55" fmla="*/ 618427 h 788699"/>
                <a:gd name="connsiteX56" fmla="*/ 131609 w 625521"/>
                <a:gd name="connsiteY56" fmla="*/ 580352 h 788699"/>
                <a:gd name="connsiteX57" fmla="*/ 131609 w 625521"/>
                <a:gd name="connsiteY57" fmla="*/ 531398 h 788699"/>
                <a:gd name="connsiteX58" fmla="*/ 131609 w 625521"/>
                <a:gd name="connsiteY58" fmla="*/ 466126 h 788699"/>
                <a:gd name="connsiteX59" fmla="*/ 131609 w 625521"/>
                <a:gd name="connsiteY59" fmla="*/ 422612 h 788699"/>
                <a:gd name="connsiteX60" fmla="*/ 131609 w 625521"/>
                <a:gd name="connsiteY60" fmla="*/ 411733 h 788699"/>
                <a:gd name="connsiteX61" fmla="*/ 131609 w 625521"/>
                <a:gd name="connsiteY61" fmla="*/ 398135 h 788699"/>
                <a:gd name="connsiteX62" fmla="*/ 126170 w 625521"/>
                <a:gd name="connsiteY62" fmla="*/ 389976 h 788699"/>
                <a:gd name="connsiteX63" fmla="*/ 101693 w 625521"/>
                <a:gd name="connsiteY63" fmla="*/ 387257 h 788699"/>
                <a:gd name="connsiteX64" fmla="*/ 77216 w 625521"/>
                <a:gd name="connsiteY64" fmla="*/ 376378 h 788699"/>
                <a:gd name="connsiteX65" fmla="*/ 82655 w 625521"/>
                <a:gd name="connsiteY65" fmla="*/ 368219 h 788699"/>
                <a:gd name="connsiteX66" fmla="*/ 98973 w 625521"/>
                <a:gd name="connsiteY66" fmla="*/ 360060 h 788699"/>
                <a:gd name="connsiteX67" fmla="*/ 118011 w 625521"/>
                <a:gd name="connsiteY67" fmla="*/ 357340 h 788699"/>
                <a:gd name="connsiteX68" fmla="*/ 131609 w 625521"/>
                <a:gd name="connsiteY68" fmla="*/ 351901 h 788699"/>
                <a:gd name="connsiteX69" fmla="*/ 131609 w 625521"/>
                <a:gd name="connsiteY69" fmla="*/ 343742 h 788699"/>
                <a:gd name="connsiteX70" fmla="*/ 131609 w 625521"/>
                <a:gd name="connsiteY70" fmla="*/ 270311 h 788699"/>
                <a:gd name="connsiteX71" fmla="*/ 137048 w 625521"/>
                <a:gd name="connsiteY71" fmla="*/ 145207 h 788699"/>
                <a:gd name="connsiteX72" fmla="*/ 139768 w 625521"/>
                <a:gd name="connsiteY72" fmla="*/ 123450 h 788699"/>
                <a:gd name="connsiteX73" fmla="*/ 123450 w 625521"/>
                <a:gd name="connsiteY73" fmla="*/ 123450 h 788699"/>
                <a:gd name="connsiteX74" fmla="*/ 118011 w 625521"/>
                <a:gd name="connsiteY74" fmla="*/ 123450 h 788699"/>
                <a:gd name="connsiteX75" fmla="*/ 101693 w 625521"/>
                <a:gd name="connsiteY75" fmla="*/ 123450 h 788699"/>
                <a:gd name="connsiteX76" fmla="*/ 74496 w 625521"/>
                <a:gd name="connsiteY76" fmla="*/ 118011 h 788699"/>
                <a:gd name="connsiteX77" fmla="*/ 58178 w 625521"/>
                <a:gd name="connsiteY77" fmla="*/ 101693 h 788699"/>
                <a:gd name="connsiteX78" fmla="*/ 63618 w 625521"/>
                <a:gd name="connsiteY78" fmla="*/ 93534 h 788699"/>
                <a:gd name="connsiteX79" fmla="*/ 85375 w 625521"/>
                <a:gd name="connsiteY79" fmla="*/ 85375 h 788699"/>
                <a:gd name="connsiteX80" fmla="*/ 137048 w 625521"/>
                <a:gd name="connsiteY80" fmla="*/ 82655 h 788699"/>
                <a:gd name="connsiteX81" fmla="*/ 147927 w 625521"/>
                <a:gd name="connsiteY81" fmla="*/ 82655 h 788699"/>
                <a:gd name="connsiteX82" fmla="*/ 186003 w 625521"/>
                <a:gd name="connsiteY82" fmla="*/ 58178 h 788699"/>
                <a:gd name="connsiteX83" fmla="*/ 226797 w 625521"/>
                <a:gd name="connsiteY83" fmla="*/ 79936 h 788699"/>
                <a:gd name="connsiteX84" fmla="*/ 253994 w 625521"/>
                <a:gd name="connsiteY84" fmla="*/ 79936 h 788699"/>
                <a:gd name="connsiteX85" fmla="*/ 294789 w 625521"/>
                <a:gd name="connsiteY85" fmla="*/ 96253 h 788699"/>
                <a:gd name="connsiteX86" fmla="*/ 283910 w 625521"/>
                <a:gd name="connsiteY86" fmla="*/ 112571 h 788699"/>
                <a:gd name="connsiteX87" fmla="*/ 267592 w 625521"/>
                <a:gd name="connsiteY87" fmla="*/ 120730 h 788699"/>
                <a:gd name="connsiteX88" fmla="*/ 245835 w 625521"/>
                <a:gd name="connsiteY88" fmla="*/ 123450 h 788699"/>
                <a:gd name="connsiteX89" fmla="*/ 237676 w 625521"/>
                <a:gd name="connsiteY89" fmla="*/ 123450 h 788699"/>
                <a:gd name="connsiteX90" fmla="*/ 240396 w 625521"/>
                <a:gd name="connsiteY90" fmla="*/ 128889 h 788699"/>
                <a:gd name="connsiteX91" fmla="*/ 251274 w 625521"/>
                <a:gd name="connsiteY91" fmla="*/ 177843 h 788699"/>
                <a:gd name="connsiteX92" fmla="*/ 256714 w 625521"/>
                <a:gd name="connsiteY92" fmla="*/ 226797 h 788699"/>
                <a:gd name="connsiteX93" fmla="*/ 262153 w 625521"/>
                <a:gd name="connsiteY93" fmla="*/ 273031 h 788699"/>
                <a:gd name="connsiteX94" fmla="*/ 262153 w 625521"/>
                <a:gd name="connsiteY94" fmla="*/ 289349 h 788699"/>
                <a:gd name="connsiteX95" fmla="*/ 262153 w 625521"/>
                <a:gd name="connsiteY95" fmla="*/ 297508 h 788699"/>
                <a:gd name="connsiteX96" fmla="*/ 264872 w 625521"/>
                <a:gd name="connsiteY96" fmla="*/ 321985 h 788699"/>
                <a:gd name="connsiteX97" fmla="*/ 270312 w 625521"/>
                <a:gd name="connsiteY97" fmla="*/ 335583 h 788699"/>
                <a:gd name="connsiteX98" fmla="*/ 270312 w 625521"/>
                <a:gd name="connsiteY98" fmla="*/ 338303 h 788699"/>
                <a:gd name="connsiteX99" fmla="*/ 270312 w 625521"/>
                <a:gd name="connsiteY99" fmla="*/ 346462 h 788699"/>
                <a:gd name="connsiteX100" fmla="*/ 278471 w 625521"/>
                <a:gd name="connsiteY100" fmla="*/ 354621 h 788699"/>
                <a:gd name="connsiteX101" fmla="*/ 338304 w 625521"/>
                <a:gd name="connsiteY101" fmla="*/ 349181 h 788699"/>
                <a:gd name="connsiteX102" fmla="*/ 365500 w 625521"/>
                <a:gd name="connsiteY102" fmla="*/ 349181 h 788699"/>
                <a:gd name="connsiteX103" fmla="*/ 381817 w 625521"/>
                <a:gd name="connsiteY103" fmla="*/ 349181 h 788699"/>
                <a:gd name="connsiteX104" fmla="*/ 392697 w 625521"/>
                <a:gd name="connsiteY104" fmla="*/ 338303 h 788699"/>
                <a:gd name="connsiteX105" fmla="*/ 389977 w 625521"/>
                <a:gd name="connsiteY105" fmla="*/ 313826 h 788699"/>
                <a:gd name="connsiteX106" fmla="*/ 392697 w 625521"/>
                <a:gd name="connsiteY106" fmla="*/ 262152 h 788699"/>
                <a:gd name="connsiteX107" fmla="*/ 395416 w 625521"/>
                <a:gd name="connsiteY107" fmla="*/ 224077 h 788699"/>
                <a:gd name="connsiteX108" fmla="*/ 398136 w 625521"/>
                <a:gd name="connsiteY108" fmla="*/ 177843 h 788699"/>
                <a:gd name="connsiteX109" fmla="*/ 395416 w 625521"/>
                <a:gd name="connsiteY109" fmla="*/ 153366 h 788699"/>
                <a:gd name="connsiteX110" fmla="*/ 395416 w 625521"/>
                <a:gd name="connsiteY110" fmla="*/ 137048 h 788699"/>
                <a:gd name="connsiteX111" fmla="*/ 379098 w 625521"/>
                <a:gd name="connsiteY111" fmla="*/ 137048 h 788699"/>
                <a:gd name="connsiteX112" fmla="*/ 351902 w 625521"/>
                <a:gd name="connsiteY112" fmla="*/ 131609 h 788699"/>
                <a:gd name="connsiteX113" fmla="*/ 338304 w 625521"/>
                <a:gd name="connsiteY113" fmla="*/ 115291 h 788699"/>
                <a:gd name="connsiteX114" fmla="*/ 343742 w 625521"/>
                <a:gd name="connsiteY114" fmla="*/ 107132 h 788699"/>
                <a:gd name="connsiteX115" fmla="*/ 362780 w 625521"/>
                <a:gd name="connsiteY115" fmla="*/ 98973 h 788699"/>
                <a:gd name="connsiteX116" fmla="*/ 395416 w 625521"/>
                <a:gd name="connsiteY116" fmla="*/ 96253 h 788699"/>
                <a:gd name="connsiteX117" fmla="*/ 403575 w 625521"/>
                <a:gd name="connsiteY117" fmla="*/ 90814 h 788699"/>
                <a:gd name="connsiteX118" fmla="*/ 422612 w 625521"/>
                <a:gd name="connsiteY118" fmla="*/ 88095 h 788699"/>
                <a:gd name="connsiteX119" fmla="*/ 428052 w 625521"/>
                <a:gd name="connsiteY119" fmla="*/ 88095 h 788699"/>
                <a:gd name="connsiteX120" fmla="*/ 447090 w 625521"/>
                <a:gd name="connsiteY120" fmla="*/ 90814 h 788699"/>
                <a:gd name="connsiteX121" fmla="*/ 455249 w 625521"/>
                <a:gd name="connsiteY121" fmla="*/ 96253 h 788699"/>
                <a:gd name="connsiteX122" fmla="*/ 525960 w 625521"/>
                <a:gd name="connsiteY122" fmla="*/ 93534 h 788699"/>
                <a:gd name="connsiteX123" fmla="*/ 561315 w 625521"/>
                <a:gd name="connsiteY123" fmla="*/ 109852 h 788699"/>
                <a:gd name="connsiteX124" fmla="*/ 555876 w 625521"/>
                <a:gd name="connsiteY124" fmla="*/ 126170 h 788699"/>
                <a:gd name="connsiteX125" fmla="*/ 539558 w 625521"/>
                <a:gd name="connsiteY125" fmla="*/ 134329 h 788699"/>
                <a:gd name="connsiteX126" fmla="*/ 517800 w 625521"/>
                <a:gd name="connsiteY126" fmla="*/ 137048 h 788699"/>
                <a:gd name="connsiteX127" fmla="*/ 477006 w 625521"/>
                <a:gd name="connsiteY127" fmla="*/ 137048 h 788699"/>
                <a:gd name="connsiteX128" fmla="*/ 485165 w 625521"/>
                <a:gd name="connsiteY128" fmla="*/ 161525 h 788699"/>
                <a:gd name="connsiteX129" fmla="*/ 496043 w 625521"/>
                <a:gd name="connsiteY129" fmla="*/ 210479 h 788699"/>
                <a:gd name="connsiteX130" fmla="*/ 501483 w 625521"/>
                <a:gd name="connsiteY130" fmla="*/ 251274 h 788699"/>
                <a:gd name="connsiteX131" fmla="*/ 506922 w 625521"/>
                <a:gd name="connsiteY131" fmla="*/ 292069 h 788699"/>
                <a:gd name="connsiteX132" fmla="*/ 506922 w 625521"/>
                <a:gd name="connsiteY132" fmla="*/ 321985 h 788699"/>
                <a:gd name="connsiteX133" fmla="*/ 509642 w 625521"/>
                <a:gd name="connsiteY133" fmla="*/ 341022 h 788699"/>
                <a:gd name="connsiteX134" fmla="*/ 509642 w 625521"/>
                <a:gd name="connsiteY134" fmla="*/ 343742 h 788699"/>
                <a:gd name="connsiteX135" fmla="*/ 517800 w 625521"/>
                <a:gd name="connsiteY135" fmla="*/ 349181 h 788699"/>
                <a:gd name="connsiteX136" fmla="*/ 528680 w 625521"/>
                <a:gd name="connsiteY136" fmla="*/ 349181 h 788699"/>
                <a:gd name="connsiteX137" fmla="*/ 550437 w 625521"/>
                <a:gd name="connsiteY137" fmla="*/ 357340 h 788699"/>
                <a:gd name="connsiteX138" fmla="*/ 550437 w 625521"/>
                <a:gd name="connsiteY138" fmla="*/ 362780 h 788699"/>
                <a:gd name="connsiteX139" fmla="*/ 534119 w 625521"/>
                <a:gd name="connsiteY139" fmla="*/ 384537 h 788699"/>
                <a:gd name="connsiteX140" fmla="*/ 520520 w 625521"/>
                <a:gd name="connsiteY140" fmla="*/ 389976 h 788699"/>
                <a:gd name="connsiteX141" fmla="*/ 512362 w 625521"/>
                <a:gd name="connsiteY141" fmla="*/ 395415 h 788699"/>
                <a:gd name="connsiteX142" fmla="*/ 512362 w 625521"/>
                <a:gd name="connsiteY142" fmla="*/ 398135 h 788699"/>
                <a:gd name="connsiteX143" fmla="*/ 512362 w 625521"/>
                <a:gd name="connsiteY143" fmla="*/ 409014 h 788699"/>
                <a:gd name="connsiteX144" fmla="*/ 512362 w 625521"/>
                <a:gd name="connsiteY144" fmla="*/ 414453 h 788699"/>
                <a:gd name="connsiteX145" fmla="*/ 512362 w 625521"/>
                <a:gd name="connsiteY145" fmla="*/ 438930 h 788699"/>
                <a:gd name="connsiteX146" fmla="*/ 515081 w 625521"/>
                <a:gd name="connsiteY146" fmla="*/ 504202 h 788699"/>
                <a:gd name="connsiteX147" fmla="*/ 520520 w 625521"/>
                <a:gd name="connsiteY147" fmla="*/ 572193 h 788699"/>
                <a:gd name="connsiteX148" fmla="*/ 517800 w 625521"/>
                <a:gd name="connsiteY148" fmla="*/ 604829 h 788699"/>
                <a:gd name="connsiteX149" fmla="*/ 512362 w 625521"/>
                <a:gd name="connsiteY149" fmla="*/ 661942 h 788699"/>
                <a:gd name="connsiteX150" fmla="*/ 509642 w 625521"/>
                <a:gd name="connsiteY150" fmla="*/ 670101 h 788699"/>
                <a:gd name="connsiteX151" fmla="*/ 512362 w 625521"/>
                <a:gd name="connsiteY151" fmla="*/ 680979 h 788699"/>
                <a:gd name="connsiteX152" fmla="*/ 512362 w 625521"/>
                <a:gd name="connsiteY152" fmla="*/ 686419 h 788699"/>
                <a:gd name="connsiteX153" fmla="*/ 536838 w 625521"/>
                <a:gd name="connsiteY153" fmla="*/ 680979 h 788699"/>
                <a:gd name="connsiteX154" fmla="*/ 536838 w 625521"/>
                <a:gd name="connsiteY154" fmla="*/ 680979 h 78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Lst>
              <a:rect l="l" t="t" r="r" b="b"/>
              <a:pathLst>
                <a:path w="625521" h="788699">
                  <a:moveTo>
                    <a:pt x="536838" y="680979"/>
                  </a:moveTo>
                  <a:cubicBezTo>
                    <a:pt x="550437" y="680979"/>
                    <a:pt x="574913" y="680979"/>
                    <a:pt x="574913" y="697297"/>
                  </a:cubicBezTo>
                  <a:cubicBezTo>
                    <a:pt x="574913" y="705456"/>
                    <a:pt x="572194" y="708176"/>
                    <a:pt x="566755" y="713615"/>
                  </a:cubicBezTo>
                  <a:cubicBezTo>
                    <a:pt x="561315" y="719054"/>
                    <a:pt x="555876" y="721774"/>
                    <a:pt x="550437" y="721774"/>
                  </a:cubicBezTo>
                  <a:cubicBezTo>
                    <a:pt x="539558" y="724494"/>
                    <a:pt x="534119" y="724494"/>
                    <a:pt x="528680" y="724494"/>
                  </a:cubicBezTo>
                  <a:cubicBezTo>
                    <a:pt x="517800" y="724494"/>
                    <a:pt x="428052" y="724494"/>
                    <a:pt x="417174" y="724494"/>
                  </a:cubicBezTo>
                  <a:cubicBezTo>
                    <a:pt x="403575" y="724494"/>
                    <a:pt x="414454" y="724494"/>
                    <a:pt x="398136" y="724494"/>
                  </a:cubicBezTo>
                  <a:cubicBezTo>
                    <a:pt x="389977" y="724494"/>
                    <a:pt x="381817" y="724494"/>
                    <a:pt x="373659" y="724494"/>
                  </a:cubicBezTo>
                  <a:cubicBezTo>
                    <a:pt x="365500" y="724494"/>
                    <a:pt x="354621" y="721774"/>
                    <a:pt x="346462" y="719054"/>
                  </a:cubicBezTo>
                  <a:cubicBezTo>
                    <a:pt x="338304" y="716335"/>
                    <a:pt x="330144" y="708176"/>
                    <a:pt x="330144" y="702737"/>
                  </a:cubicBezTo>
                  <a:cubicBezTo>
                    <a:pt x="330144" y="700017"/>
                    <a:pt x="330144" y="697297"/>
                    <a:pt x="335584" y="694578"/>
                  </a:cubicBezTo>
                  <a:cubicBezTo>
                    <a:pt x="341023" y="691858"/>
                    <a:pt x="351902" y="689138"/>
                    <a:pt x="357341" y="686419"/>
                  </a:cubicBezTo>
                  <a:cubicBezTo>
                    <a:pt x="373659" y="683699"/>
                    <a:pt x="387257" y="680979"/>
                    <a:pt x="395416" y="680979"/>
                  </a:cubicBezTo>
                  <a:cubicBezTo>
                    <a:pt x="387257" y="675540"/>
                    <a:pt x="384537" y="670101"/>
                    <a:pt x="381817" y="656502"/>
                  </a:cubicBezTo>
                  <a:cubicBezTo>
                    <a:pt x="379098" y="632026"/>
                    <a:pt x="379098" y="610268"/>
                    <a:pt x="379098" y="585791"/>
                  </a:cubicBezTo>
                  <a:cubicBezTo>
                    <a:pt x="379098" y="564034"/>
                    <a:pt x="379098" y="542277"/>
                    <a:pt x="379098" y="517800"/>
                  </a:cubicBezTo>
                  <a:cubicBezTo>
                    <a:pt x="379098" y="504202"/>
                    <a:pt x="379098" y="487884"/>
                    <a:pt x="379098" y="474286"/>
                  </a:cubicBezTo>
                  <a:cubicBezTo>
                    <a:pt x="379098" y="457968"/>
                    <a:pt x="376379" y="444369"/>
                    <a:pt x="379098" y="430771"/>
                  </a:cubicBezTo>
                  <a:cubicBezTo>
                    <a:pt x="379098" y="425332"/>
                    <a:pt x="381817" y="417173"/>
                    <a:pt x="381817" y="411733"/>
                  </a:cubicBezTo>
                  <a:cubicBezTo>
                    <a:pt x="381817" y="406294"/>
                    <a:pt x="381817" y="403575"/>
                    <a:pt x="379098" y="400855"/>
                  </a:cubicBezTo>
                  <a:cubicBezTo>
                    <a:pt x="376379" y="400855"/>
                    <a:pt x="373659" y="398135"/>
                    <a:pt x="370939" y="398135"/>
                  </a:cubicBezTo>
                  <a:cubicBezTo>
                    <a:pt x="360061" y="398135"/>
                    <a:pt x="343742" y="400855"/>
                    <a:pt x="338304" y="400855"/>
                  </a:cubicBezTo>
                  <a:cubicBezTo>
                    <a:pt x="330144" y="400855"/>
                    <a:pt x="319266" y="403575"/>
                    <a:pt x="289349" y="403575"/>
                  </a:cubicBezTo>
                  <a:cubicBezTo>
                    <a:pt x="275751" y="403575"/>
                    <a:pt x="267592" y="400855"/>
                    <a:pt x="264872" y="400855"/>
                  </a:cubicBezTo>
                  <a:cubicBezTo>
                    <a:pt x="262153" y="400855"/>
                    <a:pt x="259433" y="400855"/>
                    <a:pt x="259433" y="406294"/>
                  </a:cubicBezTo>
                  <a:cubicBezTo>
                    <a:pt x="259433" y="414453"/>
                    <a:pt x="259433" y="419892"/>
                    <a:pt x="259433" y="425332"/>
                  </a:cubicBezTo>
                  <a:cubicBezTo>
                    <a:pt x="259433" y="433491"/>
                    <a:pt x="259433" y="441650"/>
                    <a:pt x="259433" y="449809"/>
                  </a:cubicBezTo>
                  <a:cubicBezTo>
                    <a:pt x="259433" y="457968"/>
                    <a:pt x="259433" y="463407"/>
                    <a:pt x="259433" y="471566"/>
                  </a:cubicBezTo>
                  <a:cubicBezTo>
                    <a:pt x="259433" y="482445"/>
                    <a:pt x="259433" y="493323"/>
                    <a:pt x="259433" y="504202"/>
                  </a:cubicBezTo>
                  <a:cubicBezTo>
                    <a:pt x="259433" y="506921"/>
                    <a:pt x="259433" y="506921"/>
                    <a:pt x="259433" y="509641"/>
                  </a:cubicBezTo>
                  <a:cubicBezTo>
                    <a:pt x="259433" y="520520"/>
                    <a:pt x="256714" y="531398"/>
                    <a:pt x="256714" y="542277"/>
                  </a:cubicBezTo>
                  <a:cubicBezTo>
                    <a:pt x="256714" y="553156"/>
                    <a:pt x="256714" y="566754"/>
                    <a:pt x="256714" y="577632"/>
                  </a:cubicBezTo>
                  <a:cubicBezTo>
                    <a:pt x="256714" y="588511"/>
                    <a:pt x="256714" y="599390"/>
                    <a:pt x="256714" y="612988"/>
                  </a:cubicBezTo>
                  <a:cubicBezTo>
                    <a:pt x="256714" y="629306"/>
                    <a:pt x="253994" y="642904"/>
                    <a:pt x="253994" y="656502"/>
                  </a:cubicBezTo>
                  <a:cubicBezTo>
                    <a:pt x="253994" y="664661"/>
                    <a:pt x="256714" y="672820"/>
                    <a:pt x="256714" y="678260"/>
                  </a:cubicBezTo>
                  <a:cubicBezTo>
                    <a:pt x="270312" y="678260"/>
                    <a:pt x="286629" y="680979"/>
                    <a:pt x="286629" y="694578"/>
                  </a:cubicBezTo>
                  <a:cubicBezTo>
                    <a:pt x="286629" y="702737"/>
                    <a:pt x="283910" y="705456"/>
                    <a:pt x="281191" y="710895"/>
                  </a:cubicBezTo>
                  <a:cubicBezTo>
                    <a:pt x="275751" y="716335"/>
                    <a:pt x="270312" y="719054"/>
                    <a:pt x="264872" y="719054"/>
                  </a:cubicBezTo>
                  <a:cubicBezTo>
                    <a:pt x="256714" y="721774"/>
                    <a:pt x="248554" y="721774"/>
                    <a:pt x="243116" y="721774"/>
                  </a:cubicBezTo>
                  <a:cubicBezTo>
                    <a:pt x="243116" y="721774"/>
                    <a:pt x="243116" y="721774"/>
                    <a:pt x="243116" y="721774"/>
                  </a:cubicBezTo>
                  <a:cubicBezTo>
                    <a:pt x="237676" y="724494"/>
                    <a:pt x="237676" y="724494"/>
                    <a:pt x="232236" y="727214"/>
                  </a:cubicBezTo>
                  <a:cubicBezTo>
                    <a:pt x="229517" y="729933"/>
                    <a:pt x="229517" y="732653"/>
                    <a:pt x="224078" y="735372"/>
                  </a:cubicBezTo>
                  <a:cubicBezTo>
                    <a:pt x="221358" y="738092"/>
                    <a:pt x="215919" y="738092"/>
                    <a:pt x="213199" y="738092"/>
                  </a:cubicBezTo>
                  <a:cubicBezTo>
                    <a:pt x="199601" y="738092"/>
                    <a:pt x="188722" y="735372"/>
                    <a:pt x="183283" y="727214"/>
                  </a:cubicBezTo>
                  <a:cubicBezTo>
                    <a:pt x="180563" y="724494"/>
                    <a:pt x="177843" y="721774"/>
                    <a:pt x="175124" y="719054"/>
                  </a:cubicBezTo>
                  <a:cubicBezTo>
                    <a:pt x="161526" y="719054"/>
                    <a:pt x="150646" y="719054"/>
                    <a:pt x="145208" y="719054"/>
                  </a:cubicBezTo>
                  <a:cubicBezTo>
                    <a:pt x="131609" y="719054"/>
                    <a:pt x="142488" y="719054"/>
                    <a:pt x="126170" y="719054"/>
                  </a:cubicBezTo>
                  <a:cubicBezTo>
                    <a:pt x="118011" y="719054"/>
                    <a:pt x="109852" y="719054"/>
                    <a:pt x="101693" y="719054"/>
                  </a:cubicBezTo>
                  <a:cubicBezTo>
                    <a:pt x="93534" y="719054"/>
                    <a:pt x="82655" y="719054"/>
                    <a:pt x="74496" y="713615"/>
                  </a:cubicBezTo>
                  <a:cubicBezTo>
                    <a:pt x="66338" y="710895"/>
                    <a:pt x="58178" y="702737"/>
                    <a:pt x="58178" y="697297"/>
                  </a:cubicBezTo>
                  <a:cubicBezTo>
                    <a:pt x="58178" y="694578"/>
                    <a:pt x="58178" y="691858"/>
                    <a:pt x="63618" y="689138"/>
                  </a:cubicBezTo>
                  <a:cubicBezTo>
                    <a:pt x="69057" y="686419"/>
                    <a:pt x="79936" y="683699"/>
                    <a:pt x="85375" y="680979"/>
                  </a:cubicBezTo>
                  <a:cubicBezTo>
                    <a:pt x="98973" y="678260"/>
                    <a:pt x="118011" y="678260"/>
                    <a:pt x="131609" y="675540"/>
                  </a:cubicBezTo>
                  <a:cubicBezTo>
                    <a:pt x="131609" y="672820"/>
                    <a:pt x="131609" y="670101"/>
                    <a:pt x="131609" y="667381"/>
                  </a:cubicBezTo>
                  <a:cubicBezTo>
                    <a:pt x="131609" y="661942"/>
                    <a:pt x="131609" y="656502"/>
                    <a:pt x="131609" y="651063"/>
                  </a:cubicBezTo>
                  <a:cubicBezTo>
                    <a:pt x="131609" y="640184"/>
                    <a:pt x="131609" y="629306"/>
                    <a:pt x="131609" y="618427"/>
                  </a:cubicBezTo>
                  <a:cubicBezTo>
                    <a:pt x="131609" y="604829"/>
                    <a:pt x="131609" y="593950"/>
                    <a:pt x="131609" y="580352"/>
                  </a:cubicBezTo>
                  <a:cubicBezTo>
                    <a:pt x="131609" y="564034"/>
                    <a:pt x="131609" y="547716"/>
                    <a:pt x="131609" y="531398"/>
                  </a:cubicBezTo>
                  <a:cubicBezTo>
                    <a:pt x="131609" y="509641"/>
                    <a:pt x="131609" y="487884"/>
                    <a:pt x="131609" y="466126"/>
                  </a:cubicBezTo>
                  <a:cubicBezTo>
                    <a:pt x="131609" y="452528"/>
                    <a:pt x="131609" y="436210"/>
                    <a:pt x="131609" y="422612"/>
                  </a:cubicBezTo>
                  <a:cubicBezTo>
                    <a:pt x="131609" y="419892"/>
                    <a:pt x="131609" y="414453"/>
                    <a:pt x="131609" y="411733"/>
                  </a:cubicBezTo>
                  <a:cubicBezTo>
                    <a:pt x="131609" y="409014"/>
                    <a:pt x="131609" y="400855"/>
                    <a:pt x="131609" y="398135"/>
                  </a:cubicBezTo>
                  <a:cubicBezTo>
                    <a:pt x="131609" y="392696"/>
                    <a:pt x="131609" y="392696"/>
                    <a:pt x="126170" y="389976"/>
                  </a:cubicBezTo>
                  <a:cubicBezTo>
                    <a:pt x="123450" y="389976"/>
                    <a:pt x="109852" y="387257"/>
                    <a:pt x="101693" y="387257"/>
                  </a:cubicBezTo>
                  <a:cubicBezTo>
                    <a:pt x="90814" y="384537"/>
                    <a:pt x="77216" y="381817"/>
                    <a:pt x="77216" y="376378"/>
                  </a:cubicBezTo>
                  <a:cubicBezTo>
                    <a:pt x="77216" y="373658"/>
                    <a:pt x="79936" y="370939"/>
                    <a:pt x="82655" y="368219"/>
                  </a:cubicBezTo>
                  <a:cubicBezTo>
                    <a:pt x="88095" y="365499"/>
                    <a:pt x="93534" y="362780"/>
                    <a:pt x="98973" y="360060"/>
                  </a:cubicBezTo>
                  <a:cubicBezTo>
                    <a:pt x="104413" y="360060"/>
                    <a:pt x="112571" y="357340"/>
                    <a:pt x="118011" y="357340"/>
                  </a:cubicBezTo>
                  <a:cubicBezTo>
                    <a:pt x="126170" y="354621"/>
                    <a:pt x="128890" y="357340"/>
                    <a:pt x="131609" y="351901"/>
                  </a:cubicBezTo>
                  <a:cubicBezTo>
                    <a:pt x="131609" y="349181"/>
                    <a:pt x="131609" y="346462"/>
                    <a:pt x="131609" y="343742"/>
                  </a:cubicBezTo>
                  <a:cubicBezTo>
                    <a:pt x="131609" y="319265"/>
                    <a:pt x="131609" y="294788"/>
                    <a:pt x="131609" y="270311"/>
                  </a:cubicBezTo>
                  <a:cubicBezTo>
                    <a:pt x="131609" y="226797"/>
                    <a:pt x="131609" y="186002"/>
                    <a:pt x="137048" y="145207"/>
                  </a:cubicBezTo>
                  <a:cubicBezTo>
                    <a:pt x="137048" y="139768"/>
                    <a:pt x="137048" y="131609"/>
                    <a:pt x="139768" y="123450"/>
                  </a:cubicBezTo>
                  <a:cubicBezTo>
                    <a:pt x="134329" y="123450"/>
                    <a:pt x="137048" y="123450"/>
                    <a:pt x="123450" y="123450"/>
                  </a:cubicBezTo>
                  <a:cubicBezTo>
                    <a:pt x="120731" y="123450"/>
                    <a:pt x="120731" y="123450"/>
                    <a:pt x="118011" y="123450"/>
                  </a:cubicBezTo>
                  <a:cubicBezTo>
                    <a:pt x="112571" y="123450"/>
                    <a:pt x="107133" y="123450"/>
                    <a:pt x="101693" y="123450"/>
                  </a:cubicBezTo>
                  <a:cubicBezTo>
                    <a:pt x="93534" y="123450"/>
                    <a:pt x="82655" y="120730"/>
                    <a:pt x="74496" y="118011"/>
                  </a:cubicBezTo>
                  <a:cubicBezTo>
                    <a:pt x="66338" y="115291"/>
                    <a:pt x="58178" y="107132"/>
                    <a:pt x="58178" y="101693"/>
                  </a:cubicBezTo>
                  <a:cubicBezTo>
                    <a:pt x="58178" y="98973"/>
                    <a:pt x="58178" y="96253"/>
                    <a:pt x="63618" y="93534"/>
                  </a:cubicBezTo>
                  <a:cubicBezTo>
                    <a:pt x="66338" y="90814"/>
                    <a:pt x="77216" y="88095"/>
                    <a:pt x="85375" y="85375"/>
                  </a:cubicBezTo>
                  <a:cubicBezTo>
                    <a:pt x="104413" y="82655"/>
                    <a:pt x="128890" y="82655"/>
                    <a:pt x="137048" y="82655"/>
                  </a:cubicBezTo>
                  <a:cubicBezTo>
                    <a:pt x="139768" y="82655"/>
                    <a:pt x="142488" y="82655"/>
                    <a:pt x="147927" y="82655"/>
                  </a:cubicBezTo>
                  <a:cubicBezTo>
                    <a:pt x="153366" y="69057"/>
                    <a:pt x="164245" y="58178"/>
                    <a:pt x="186003" y="58178"/>
                  </a:cubicBezTo>
                  <a:cubicBezTo>
                    <a:pt x="202321" y="58178"/>
                    <a:pt x="215919" y="66337"/>
                    <a:pt x="226797" y="79936"/>
                  </a:cubicBezTo>
                  <a:cubicBezTo>
                    <a:pt x="237676" y="79936"/>
                    <a:pt x="248554" y="79936"/>
                    <a:pt x="253994" y="79936"/>
                  </a:cubicBezTo>
                  <a:cubicBezTo>
                    <a:pt x="267592" y="79936"/>
                    <a:pt x="294789" y="79936"/>
                    <a:pt x="294789" y="96253"/>
                  </a:cubicBezTo>
                  <a:cubicBezTo>
                    <a:pt x="294789" y="104412"/>
                    <a:pt x="289349" y="107132"/>
                    <a:pt x="283910" y="112571"/>
                  </a:cubicBezTo>
                  <a:cubicBezTo>
                    <a:pt x="278471" y="118011"/>
                    <a:pt x="273031" y="120730"/>
                    <a:pt x="267592" y="120730"/>
                  </a:cubicBezTo>
                  <a:cubicBezTo>
                    <a:pt x="259433" y="123450"/>
                    <a:pt x="251274" y="123450"/>
                    <a:pt x="245835" y="123450"/>
                  </a:cubicBezTo>
                  <a:cubicBezTo>
                    <a:pt x="245835" y="123450"/>
                    <a:pt x="243116" y="123450"/>
                    <a:pt x="237676" y="123450"/>
                  </a:cubicBezTo>
                  <a:cubicBezTo>
                    <a:pt x="237676" y="126170"/>
                    <a:pt x="237676" y="126170"/>
                    <a:pt x="240396" y="128889"/>
                  </a:cubicBezTo>
                  <a:cubicBezTo>
                    <a:pt x="245835" y="145207"/>
                    <a:pt x="248554" y="161525"/>
                    <a:pt x="251274" y="177843"/>
                  </a:cubicBezTo>
                  <a:cubicBezTo>
                    <a:pt x="253994" y="194161"/>
                    <a:pt x="253994" y="210479"/>
                    <a:pt x="256714" y="226797"/>
                  </a:cubicBezTo>
                  <a:cubicBezTo>
                    <a:pt x="259433" y="243115"/>
                    <a:pt x="262153" y="256713"/>
                    <a:pt x="262153" y="273031"/>
                  </a:cubicBezTo>
                  <a:cubicBezTo>
                    <a:pt x="262153" y="278470"/>
                    <a:pt x="262153" y="283910"/>
                    <a:pt x="262153" y="289349"/>
                  </a:cubicBezTo>
                  <a:lnTo>
                    <a:pt x="262153" y="297508"/>
                  </a:lnTo>
                  <a:cubicBezTo>
                    <a:pt x="262153" y="305667"/>
                    <a:pt x="262153" y="313826"/>
                    <a:pt x="264872" y="321985"/>
                  </a:cubicBezTo>
                  <a:cubicBezTo>
                    <a:pt x="264872" y="327424"/>
                    <a:pt x="270312" y="330144"/>
                    <a:pt x="270312" y="335583"/>
                  </a:cubicBezTo>
                  <a:cubicBezTo>
                    <a:pt x="270312" y="335583"/>
                    <a:pt x="270312" y="338303"/>
                    <a:pt x="270312" y="338303"/>
                  </a:cubicBezTo>
                  <a:cubicBezTo>
                    <a:pt x="270312" y="341022"/>
                    <a:pt x="270312" y="343742"/>
                    <a:pt x="270312" y="346462"/>
                  </a:cubicBezTo>
                  <a:cubicBezTo>
                    <a:pt x="270312" y="351901"/>
                    <a:pt x="273031" y="354621"/>
                    <a:pt x="278471" y="354621"/>
                  </a:cubicBezTo>
                  <a:cubicBezTo>
                    <a:pt x="289349" y="354621"/>
                    <a:pt x="335584" y="351901"/>
                    <a:pt x="338304" y="349181"/>
                  </a:cubicBezTo>
                  <a:cubicBezTo>
                    <a:pt x="346462" y="349181"/>
                    <a:pt x="357341" y="349181"/>
                    <a:pt x="365500" y="349181"/>
                  </a:cubicBezTo>
                  <a:cubicBezTo>
                    <a:pt x="370939" y="349181"/>
                    <a:pt x="376379" y="349181"/>
                    <a:pt x="381817" y="349181"/>
                  </a:cubicBezTo>
                  <a:cubicBezTo>
                    <a:pt x="387257" y="349181"/>
                    <a:pt x="392697" y="346462"/>
                    <a:pt x="392697" y="338303"/>
                  </a:cubicBezTo>
                  <a:cubicBezTo>
                    <a:pt x="392697" y="330144"/>
                    <a:pt x="389977" y="316545"/>
                    <a:pt x="389977" y="313826"/>
                  </a:cubicBezTo>
                  <a:cubicBezTo>
                    <a:pt x="389977" y="294788"/>
                    <a:pt x="389977" y="278470"/>
                    <a:pt x="392697" y="262152"/>
                  </a:cubicBezTo>
                  <a:cubicBezTo>
                    <a:pt x="392697" y="259433"/>
                    <a:pt x="395416" y="243115"/>
                    <a:pt x="395416" y="224077"/>
                  </a:cubicBezTo>
                  <a:cubicBezTo>
                    <a:pt x="395416" y="207759"/>
                    <a:pt x="398136" y="188722"/>
                    <a:pt x="398136" y="177843"/>
                  </a:cubicBezTo>
                  <a:cubicBezTo>
                    <a:pt x="398136" y="169684"/>
                    <a:pt x="395416" y="158806"/>
                    <a:pt x="395416" y="153366"/>
                  </a:cubicBezTo>
                  <a:cubicBezTo>
                    <a:pt x="395416" y="145207"/>
                    <a:pt x="395416" y="142488"/>
                    <a:pt x="395416" y="137048"/>
                  </a:cubicBezTo>
                  <a:cubicBezTo>
                    <a:pt x="389977" y="137048"/>
                    <a:pt x="384537" y="137048"/>
                    <a:pt x="379098" y="137048"/>
                  </a:cubicBezTo>
                  <a:cubicBezTo>
                    <a:pt x="370939" y="137048"/>
                    <a:pt x="360061" y="134329"/>
                    <a:pt x="351902" y="131609"/>
                  </a:cubicBezTo>
                  <a:cubicBezTo>
                    <a:pt x="343742" y="128889"/>
                    <a:pt x="338304" y="120730"/>
                    <a:pt x="338304" y="115291"/>
                  </a:cubicBezTo>
                  <a:cubicBezTo>
                    <a:pt x="338304" y="112571"/>
                    <a:pt x="338304" y="109852"/>
                    <a:pt x="343742" y="107132"/>
                  </a:cubicBezTo>
                  <a:cubicBezTo>
                    <a:pt x="349182" y="104412"/>
                    <a:pt x="357341" y="101693"/>
                    <a:pt x="362780" y="98973"/>
                  </a:cubicBezTo>
                  <a:cubicBezTo>
                    <a:pt x="373659" y="96253"/>
                    <a:pt x="387257" y="96253"/>
                    <a:pt x="395416" y="96253"/>
                  </a:cubicBezTo>
                  <a:cubicBezTo>
                    <a:pt x="398136" y="93534"/>
                    <a:pt x="400855" y="90814"/>
                    <a:pt x="403575" y="90814"/>
                  </a:cubicBezTo>
                  <a:cubicBezTo>
                    <a:pt x="411734" y="90814"/>
                    <a:pt x="419893" y="88095"/>
                    <a:pt x="422612" y="88095"/>
                  </a:cubicBezTo>
                  <a:cubicBezTo>
                    <a:pt x="425332" y="88095"/>
                    <a:pt x="425332" y="88095"/>
                    <a:pt x="428052" y="88095"/>
                  </a:cubicBezTo>
                  <a:cubicBezTo>
                    <a:pt x="433492" y="88095"/>
                    <a:pt x="441650" y="88095"/>
                    <a:pt x="447090" y="90814"/>
                  </a:cubicBezTo>
                  <a:cubicBezTo>
                    <a:pt x="449809" y="90814"/>
                    <a:pt x="452529" y="93534"/>
                    <a:pt x="455249" y="96253"/>
                  </a:cubicBezTo>
                  <a:cubicBezTo>
                    <a:pt x="482445" y="96253"/>
                    <a:pt x="509642" y="93534"/>
                    <a:pt x="525960" y="93534"/>
                  </a:cubicBezTo>
                  <a:cubicBezTo>
                    <a:pt x="539558" y="93534"/>
                    <a:pt x="561315" y="93534"/>
                    <a:pt x="561315" y="109852"/>
                  </a:cubicBezTo>
                  <a:cubicBezTo>
                    <a:pt x="561315" y="118011"/>
                    <a:pt x="561315" y="120730"/>
                    <a:pt x="555876" y="126170"/>
                  </a:cubicBezTo>
                  <a:cubicBezTo>
                    <a:pt x="550437" y="131609"/>
                    <a:pt x="544997" y="134329"/>
                    <a:pt x="539558" y="134329"/>
                  </a:cubicBezTo>
                  <a:cubicBezTo>
                    <a:pt x="531399" y="137048"/>
                    <a:pt x="523240" y="137048"/>
                    <a:pt x="517800" y="137048"/>
                  </a:cubicBezTo>
                  <a:cubicBezTo>
                    <a:pt x="515081" y="137048"/>
                    <a:pt x="498763" y="137048"/>
                    <a:pt x="477006" y="137048"/>
                  </a:cubicBezTo>
                  <a:cubicBezTo>
                    <a:pt x="479725" y="145207"/>
                    <a:pt x="485165" y="153366"/>
                    <a:pt x="485165" y="161525"/>
                  </a:cubicBezTo>
                  <a:cubicBezTo>
                    <a:pt x="487885" y="177843"/>
                    <a:pt x="493324" y="194161"/>
                    <a:pt x="496043" y="210479"/>
                  </a:cubicBezTo>
                  <a:cubicBezTo>
                    <a:pt x="498763" y="224077"/>
                    <a:pt x="498763" y="237676"/>
                    <a:pt x="501483" y="251274"/>
                  </a:cubicBezTo>
                  <a:cubicBezTo>
                    <a:pt x="504202" y="264872"/>
                    <a:pt x="506922" y="275751"/>
                    <a:pt x="506922" y="292069"/>
                  </a:cubicBezTo>
                  <a:cubicBezTo>
                    <a:pt x="506922" y="302947"/>
                    <a:pt x="506922" y="311106"/>
                    <a:pt x="506922" y="321985"/>
                  </a:cubicBezTo>
                  <a:cubicBezTo>
                    <a:pt x="506922" y="327424"/>
                    <a:pt x="509642" y="335583"/>
                    <a:pt x="509642" y="341022"/>
                  </a:cubicBezTo>
                  <a:cubicBezTo>
                    <a:pt x="509642" y="343742"/>
                    <a:pt x="509642" y="343742"/>
                    <a:pt x="509642" y="343742"/>
                  </a:cubicBezTo>
                  <a:cubicBezTo>
                    <a:pt x="509642" y="349181"/>
                    <a:pt x="515081" y="349181"/>
                    <a:pt x="517800" y="349181"/>
                  </a:cubicBezTo>
                  <a:cubicBezTo>
                    <a:pt x="520520" y="349181"/>
                    <a:pt x="523240" y="349181"/>
                    <a:pt x="528680" y="349181"/>
                  </a:cubicBezTo>
                  <a:cubicBezTo>
                    <a:pt x="536838" y="349181"/>
                    <a:pt x="547717" y="349181"/>
                    <a:pt x="550437" y="357340"/>
                  </a:cubicBezTo>
                  <a:cubicBezTo>
                    <a:pt x="550437" y="360060"/>
                    <a:pt x="550437" y="360060"/>
                    <a:pt x="550437" y="362780"/>
                  </a:cubicBezTo>
                  <a:cubicBezTo>
                    <a:pt x="550437" y="370939"/>
                    <a:pt x="539558" y="381817"/>
                    <a:pt x="534119" y="384537"/>
                  </a:cubicBezTo>
                  <a:cubicBezTo>
                    <a:pt x="531399" y="387257"/>
                    <a:pt x="523240" y="387257"/>
                    <a:pt x="520520" y="389976"/>
                  </a:cubicBezTo>
                  <a:cubicBezTo>
                    <a:pt x="515081" y="389976"/>
                    <a:pt x="512362" y="392696"/>
                    <a:pt x="512362" y="395415"/>
                  </a:cubicBezTo>
                  <a:cubicBezTo>
                    <a:pt x="512362" y="395415"/>
                    <a:pt x="512362" y="398135"/>
                    <a:pt x="512362" y="398135"/>
                  </a:cubicBezTo>
                  <a:cubicBezTo>
                    <a:pt x="512362" y="400855"/>
                    <a:pt x="512362" y="406294"/>
                    <a:pt x="512362" y="409014"/>
                  </a:cubicBezTo>
                  <a:cubicBezTo>
                    <a:pt x="512362" y="411733"/>
                    <a:pt x="512362" y="411733"/>
                    <a:pt x="512362" y="414453"/>
                  </a:cubicBezTo>
                  <a:cubicBezTo>
                    <a:pt x="512362" y="422612"/>
                    <a:pt x="512362" y="430771"/>
                    <a:pt x="512362" y="438930"/>
                  </a:cubicBezTo>
                  <a:cubicBezTo>
                    <a:pt x="512362" y="460687"/>
                    <a:pt x="512362" y="482445"/>
                    <a:pt x="515081" y="504202"/>
                  </a:cubicBezTo>
                  <a:cubicBezTo>
                    <a:pt x="517800" y="525959"/>
                    <a:pt x="520520" y="550436"/>
                    <a:pt x="520520" y="572193"/>
                  </a:cubicBezTo>
                  <a:cubicBezTo>
                    <a:pt x="520520" y="583072"/>
                    <a:pt x="520520" y="593950"/>
                    <a:pt x="517800" y="604829"/>
                  </a:cubicBezTo>
                  <a:cubicBezTo>
                    <a:pt x="515081" y="623867"/>
                    <a:pt x="515081" y="642904"/>
                    <a:pt x="512362" y="661942"/>
                  </a:cubicBezTo>
                  <a:cubicBezTo>
                    <a:pt x="512362" y="664661"/>
                    <a:pt x="509642" y="667381"/>
                    <a:pt x="509642" y="670101"/>
                  </a:cubicBezTo>
                  <a:cubicBezTo>
                    <a:pt x="509642" y="672820"/>
                    <a:pt x="512362" y="678260"/>
                    <a:pt x="512362" y="680979"/>
                  </a:cubicBezTo>
                  <a:cubicBezTo>
                    <a:pt x="512362" y="683699"/>
                    <a:pt x="512362" y="686419"/>
                    <a:pt x="512362" y="686419"/>
                  </a:cubicBezTo>
                  <a:cubicBezTo>
                    <a:pt x="517800" y="680979"/>
                    <a:pt x="528680" y="680979"/>
                    <a:pt x="536838" y="680979"/>
                  </a:cubicBezTo>
                  <a:lnTo>
                    <a:pt x="536838" y="680979"/>
                  </a:lnTo>
                  <a:close/>
                </a:path>
              </a:pathLst>
            </a:custGeom>
            <a:grpFill/>
            <a:ln w="27168" cap="flat">
              <a:noFill/>
              <a:prstDash val="solid"/>
              <a:miter/>
            </a:ln>
          </p:spPr>
          <p:txBody>
            <a:bodyPr rtlCol="0" anchor="ctr"/>
            <a:lstStyle/>
            <a:p>
              <a:endParaRPr/>
            </a:p>
          </p:txBody>
        </p:sp>
        <p:sp>
          <p:nvSpPr>
            <p:cNvPr id="53" name="Freeform: Shape 52">
              <a:extLst>
                <a:ext uri="{FF2B5EF4-FFF2-40B4-BE49-F238E27FC236}">
                  <a16:creationId xmlns:a16="http://schemas.microsoft.com/office/drawing/2014/main" id="{872BE12F-3FBC-4635-99C7-4788DC937AE2}"/>
                </a:ext>
              </a:extLst>
            </p:cNvPr>
            <p:cNvSpPr/>
            <p:nvPr/>
          </p:nvSpPr>
          <p:spPr>
            <a:xfrm>
              <a:off x="9592416" y="4192158"/>
              <a:ext cx="516735" cy="761503"/>
            </a:xfrm>
            <a:custGeom>
              <a:avLst/>
              <a:gdLst>
                <a:gd name="connsiteX0" fmla="*/ 463407 w 516735"/>
                <a:gd name="connsiteY0" fmla="*/ 194161 h 761503"/>
                <a:gd name="connsiteX1" fmla="*/ 447089 w 516735"/>
                <a:gd name="connsiteY1" fmla="*/ 226797 h 761503"/>
                <a:gd name="connsiteX2" fmla="*/ 430771 w 516735"/>
                <a:gd name="connsiteY2" fmla="*/ 221357 h 761503"/>
                <a:gd name="connsiteX3" fmla="*/ 422612 w 516735"/>
                <a:gd name="connsiteY3" fmla="*/ 207759 h 761503"/>
                <a:gd name="connsiteX4" fmla="*/ 419893 w 516735"/>
                <a:gd name="connsiteY4" fmla="*/ 188722 h 761503"/>
                <a:gd name="connsiteX5" fmla="*/ 419893 w 516735"/>
                <a:gd name="connsiteY5" fmla="*/ 139768 h 761503"/>
                <a:gd name="connsiteX6" fmla="*/ 419893 w 516735"/>
                <a:gd name="connsiteY6" fmla="*/ 120730 h 761503"/>
                <a:gd name="connsiteX7" fmla="*/ 395416 w 516735"/>
                <a:gd name="connsiteY7" fmla="*/ 120730 h 761503"/>
                <a:gd name="connsiteX8" fmla="*/ 370939 w 516735"/>
                <a:gd name="connsiteY8" fmla="*/ 120730 h 761503"/>
                <a:gd name="connsiteX9" fmla="*/ 346461 w 516735"/>
                <a:gd name="connsiteY9" fmla="*/ 123450 h 761503"/>
                <a:gd name="connsiteX10" fmla="*/ 335583 w 516735"/>
                <a:gd name="connsiteY10" fmla="*/ 123450 h 761503"/>
                <a:gd name="connsiteX11" fmla="*/ 335583 w 516735"/>
                <a:gd name="connsiteY11" fmla="*/ 123450 h 761503"/>
                <a:gd name="connsiteX12" fmla="*/ 324704 w 516735"/>
                <a:gd name="connsiteY12" fmla="*/ 128889 h 761503"/>
                <a:gd name="connsiteX13" fmla="*/ 327424 w 516735"/>
                <a:gd name="connsiteY13" fmla="*/ 139768 h 761503"/>
                <a:gd name="connsiteX14" fmla="*/ 330144 w 516735"/>
                <a:gd name="connsiteY14" fmla="*/ 175123 h 761503"/>
                <a:gd name="connsiteX15" fmla="*/ 330144 w 516735"/>
                <a:gd name="connsiteY15" fmla="*/ 199600 h 761503"/>
                <a:gd name="connsiteX16" fmla="*/ 327424 w 516735"/>
                <a:gd name="connsiteY16" fmla="*/ 224077 h 761503"/>
                <a:gd name="connsiteX17" fmla="*/ 330144 w 516735"/>
                <a:gd name="connsiteY17" fmla="*/ 251274 h 761503"/>
                <a:gd name="connsiteX18" fmla="*/ 327424 w 516735"/>
                <a:gd name="connsiteY18" fmla="*/ 278470 h 761503"/>
                <a:gd name="connsiteX19" fmla="*/ 327424 w 516735"/>
                <a:gd name="connsiteY19" fmla="*/ 332864 h 761503"/>
                <a:gd name="connsiteX20" fmla="*/ 330144 w 516735"/>
                <a:gd name="connsiteY20" fmla="*/ 357340 h 761503"/>
                <a:gd name="connsiteX21" fmla="*/ 330144 w 516735"/>
                <a:gd name="connsiteY21" fmla="*/ 368219 h 761503"/>
                <a:gd name="connsiteX22" fmla="*/ 332863 w 516735"/>
                <a:gd name="connsiteY22" fmla="*/ 387257 h 761503"/>
                <a:gd name="connsiteX23" fmla="*/ 332863 w 516735"/>
                <a:gd name="connsiteY23" fmla="*/ 433491 h 761503"/>
                <a:gd name="connsiteX24" fmla="*/ 332863 w 516735"/>
                <a:gd name="connsiteY24" fmla="*/ 487884 h 761503"/>
                <a:gd name="connsiteX25" fmla="*/ 330144 w 516735"/>
                <a:gd name="connsiteY25" fmla="*/ 512361 h 761503"/>
                <a:gd name="connsiteX26" fmla="*/ 330144 w 516735"/>
                <a:gd name="connsiteY26" fmla="*/ 539557 h 761503"/>
                <a:gd name="connsiteX27" fmla="*/ 332863 w 516735"/>
                <a:gd name="connsiteY27" fmla="*/ 593950 h 761503"/>
                <a:gd name="connsiteX28" fmla="*/ 332863 w 516735"/>
                <a:gd name="connsiteY28" fmla="*/ 648343 h 761503"/>
                <a:gd name="connsiteX29" fmla="*/ 332863 w 516735"/>
                <a:gd name="connsiteY29" fmla="*/ 656502 h 761503"/>
                <a:gd name="connsiteX30" fmla="*/ 357341 w 516735"/>
                <a:gd name="connsiteY30" fmla="*/ 656502 h 761503"/>
                <a:gd name="connsiteX31" fmla="*/ 395416 w 516735"/>
                <a:gd name="connsiteY31" fmla="*/ 675540 h 761503"/>
                <a:gd name="connsiteX32" fmla="*/ 389976 w 516735"/>
                <a:gd name="connsiteY32" fmla="*/ 691858 h 761503"/>
                <a:gd name="connsiteX33" fmla="*/ 373658 w 516735"/>
                <a:gd name="connsiteY33" fmla="*/ 700017 h 761503"/>
                <a:gd name="connsiteX34" fmla="*/ 351901 w 516735"/>
                <a:gd name="connsiteY34" fmla="*/ 702737 h 761503"/>
                <a:gd name="connsiteX35" fmla="*/ 319265 w 516735"/>
                <a:gd name="connsiteY35" fmla="*/ 702737 h 761503"/>
                <a:gd name="connsiteX36" fmla="*/ 311106 w 516735"/>
                <a:gd name="connsiteY36" fmla="*/ 708176 h 761503"/>
                <a:gd name="connsiteX37" fmla="*/ 289349 w 516735"/>
                <a:gd name="connsiteY37" fmla="*/ 713615 h 761503"/>
                <a:gd name="connsiteX38" fmla="*/ 270311 w 516735"/>
                <a:gd name="connsiteY38" fmla="*/ 713615 h 761503"/>
                <a:gd name="connsiteX39" fmla="*/ 243115 w 516735"/>
                <a:gd name="connsiteY39" fmla="*/ 705456 h 761503"/>
                <a:gd name="connsiteX40" fmla="*/ 237675 w 516735"/>
                <a:gd name="connsiteY40" fmla="*/ 702737 h 761503"/>
                <a:gd name="connsiteX41" fmla="*/ 199600 w 516735"/>
                <a:gd name="connsiteY41" fmla="*/ 702737 h 761503"/>
                <a:gd name="connsiteX42" fmla="*/ 175123 w 516735"/>
                <a:gd name="connsiteY42" fmla="*/ 702737 h 761503"/>
                <a:gd name="connsiteX43" fmla="*/ 147927 w 516735"/>
                <a:gd name="connsiteY43" fmla="*/ 697297 h 761503"/>
                <a:gd name="connsiteX44" fmla="*/ 131609 w 516735"/>
                <a:gd name="connsiteY44" fmla="*/ 678260 h 761503"/>
                <a:gd name="connsiteX45" fmla="*/ 137048 w 516735"/>
                <a:gd name="connsiteY45" fmla="*/ 670101 h 761503"/>
                <a:gd name="connsiteX46" fmla="*/ 158805 w 516735"/>
                <a:gd name="connsiteY46" fmla="*/ 661942 h 761503"/>
                <a:gd name="connsiteX47" fmla="*/ 199600 w 516735"/>
                <a:gd name="connsiteY47" fmla="*/ 659222 h 761503"/>
                <a:gd name="connsiteX48" fmla="*/ 199600 w 516735"/>
                <a:gd name="connsiteY48" fmla="*/ 659222 h 761503"/>
                <a:gd name="connsiteX49" fmla="*/ 196880 w 516735"/>
                <a:gd name="connsiteY49" fmla="*/ 629306 h 761503"/>
                <a:gd name="connsiteX50" fmla="*/ 199600 w 516735"/>
                <a:gd name="connsiteY50" fmla="*/ 574913 h 761503"/>
                <a:gd name="connsiteX51" fmla="*/ 202320 w 516735"/>
                <a:gd name="connsiteY51" fmla="*/ 523239 h 761503"/>
                <a:gd name="connsiteX52" fmla="*/ 205040 w 516735"/>
                <a:gd name="connsiteY52" fmla="*/ 460687 h 761503"/>
                <a:gd name="connsiteX53" fmla="*/ 205040 w 516735"/>
                <a:gd name="connsiteY53" fmla="*/ 417173 h 761503"/>
                <a:gd name="connsiteX54" fmla="*/ 207759 w 516735"/>
                <a:gd name="connsiteY54" fmla="*/ 392696 h 761503"/>
                <a:gd name="connsiteX55" fmla="*/ 210478 w 516735"/>
                <a:gd name="connsiteY55" fmla="*/ 368219 h 761503"/>
                <a:gd name="connsiteX56" fmla="*/ 210478 w 516735"/>
                <a:gd name="connsiteY56" fmla="*/ 313826 h 761503"/>
                <a:gd name="connsiteX57" fmla="*/ 210478 w 516735"/>
                <a:gd name="connsiteY57" fmla="*/ 259433 h 761503"/>
                <a:gd name="connsiteX58" fmla="*/ 210478 w 516735"/>
                <a:gd name="connsiteY58" fmla="*/ 213199 h 761503"/>
                <a:gd name="connsiteX59" fmla="*/ 210478 w 516735"/>
                <a:gd name="connsiteY59" fmla="*/ 145207 h 761503"/>
                <a:gd name="connsiteX60" fmla="*/ 213198 w 516735"/>
                <a:gd name="connsiteY60" fmla="*/ 131609 h 761503"/>
                <a:gd name="connsiteX61" fmla="*/ 205040 w 516735"/>
                <a:gd name="connsiteY61" fmla="*/ 123450 h 761503"/>
                <a:gd name="connsiteX62" fmla="*/ 161525 w 516735"/>
                <a:gd name="connsiteY62" fmla="*/ 123450 h 761503"/>
                <a:gd name="connsiteX63" fmla="*/ 112571 w 516735"/>
                <a:gd name="connsiteY63" fmla="*/ 120730 h 761503"/>
                <a:gd name="connsiteX64" fmla="*/ 104412 w 516735"/>
                <a:gd name="connsiteY64" fmla="*/ 118011 h 761503"/>
                <a:gd name="connsiteX65" fmla="*/ 107132 w 516735"/>
                <a:gd name="connsiteY65" fmla="*/ 191441 h 761503"/>
                <a:gd name="connsiteX66" fmla="*/ 90814 w 516735"/>
                <a:gd name="connsiteY66" fmla="*/ 224077 h 761503"/>
                <a:gd name="connsiteX67" fmla="*/ 74496 w 516735"/>
                <a:gd name="connsiteY67" fmla="*/ 218638 h 761503"/>
                <a:gd name="connsiteX68" fmla="*/ 66337 w 516735"/>
                <a:gd name="connsiteY68" fmla="*/ 205040 h 761503"/>
                <a:gd name="connsiteX69" fmla="*/ 63617 w 516735"/>
                <a:gd name="connsiteY69" fmla="*/ 186002 h 761503"/>
                <a:gd name="connsiteX70" fmla="*/ 63617 w 516735"/>
                <a:gd name="connsiteY70" fmla="*/ 145207 h 761503"/>
                <a:gd name="connsiteX71" fmla="*/ 63617 w 516735"/>
                <a:gd name="connsiteY71" fmla="*/ 109852 h 761503"/>
                <a:gd name="connsiteX72" fmla="*/ 58178 w 516735"/>
                <a:gd name="connsiteY72" fmla="*/ 96253 h 761503"/>
                <a:gd name="connsiteX73" fmla="*/ 66337 w 516735"/>
                <a:gd name="connsiteY73" fmla="*/ 85375 h 761503"/>
                <a:gd name="connsiteX74" fmla="*/ 93533 w 516735"/>
                <a:gd name="connsiteY74" fmla="*/ 77216 h 761503"/>
                <a:gd name="connsiteX75" fmla="*/ 115290 w 516735"/>
                <a:gd name="connsiteY75" fmla="*/ 77216 h 761503"/>
                <a:gd name="connsiteX76" fmla="*/ 169684 w 516735"/>
                <a:gd name="connsiteY76" fmla="*/ 74496 h 761503"/>
                <a:gd name="connsiteX77" fmla="*/ 194161 w 516735"/>
                <a:gd name="connsiteY77" fmla="*/ 71776 h 761503"/>
                <a:gd name="connsiteX78" fmla="*/ 196880 w 516735"/>
                <a:gd name="connsiteY78" fmla="*/ 71776 h 761503"/>
                <a:gd name="connsiteX79" fmla="*/ 210478 w 516735"/>
                <a:gd name="connsiteY79" fmla="*/ 71776 h 761503"/>
                <a:gd name="connsiteX80" fmla="*/ 218638 w 516735"/>
                <a:gd name="connsiteY80" fmla="*/ 71776 h 761503"/>
                <a:gd name="connsiteX81" fmla="*/ 237675 w 516735"/>
                <a:gd name="connsiteY81" fmla="*/ 60898 h 761503"/>
                <a:gd name="connsiteX82" fmla="*/ 253993 w 516735"/>
                <a:gd name="connsiteY82" fmla="*/ 58178 h 761503"/>
                <a:gd name="connsiteX83" fmla="*/ 283910 w 516735"/>
                <a:gd name="connsiteY83" fmla="*/ 60898 h 761503"/>
                <a:gd name="connsiteX84" fmla="*/ 294788 w 516735"/>
                <a:gd name="connsiteY84" fmla="*/ 66337 h 761503"/>
                <a:gd name="connsiteX85" fmla="*/ 305667 w 516735"/>
                <a:gd name="connsiteY85" fmla="*/ 74496 h 761503"/>
                <a:gd name="connsiteX86" fmla="*/ 313826 w 516735"/>
                <a:gd name="connsiteY86" fmla="*/ 74496 h 761503"/>
                <a:gd name="connsiteX87" fmla="*/ 327424 w 516735"/>
                <a:gd name="connsiteY87" fmla="*/ 74496 h 761503"/>
                <a:gd name="connsiteX88" fmla="*/ 354621 w 516735"/>
                <a:gd name="connsiteY88" fmla="*/ 74496 h 761503"/>
                <a:gd name="connsiteX89" fmla="*/ 422612 w 516735"/>
                <a:gd name="connsiteY89" fmla="*/ 74496 h 761503"/>
                <a:gd name="connsiteX90" fmla="*/ 455248 w 516735"/>
                <a:gd name="connsiteY90" fmla="*/ 79936 h 761503"/>
                <a:gd name="connsiteX91" fmla="*/ 466127 w 516735"/>
                <a:gd name="connsiteY91" fmla="*/ 98973 h 761503"/>
                <a:gd name="connsiteX92" fmla="*/ 463407 w 516735"/>
                <a:gd name="connsiteY92" fmla="*/ 109852 h 761503"/>
                <a:gd name="connsiteX93" fmla="*/ 463407 w 516735"/>
                <a:gd name="connsiteY93" fmla="*/ 120730 h 761503"/>
                <a:gd name="connsiteX94" fmla="*/ 463407 w 516735"/>
                <a:gd name="connsiteY94" fmla="*/ 194161 h 76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516735" h="761503">
                  <a:moveTo>
                    <a:pt x="463407" y="194161"/>
                  </a:moveTo>
                  <a:cubicBezTo>
                    <a:pt x="463407" y="205040"/>
                    <a:pt x="463407" y="226797"/>
                    <a:pt x="447089" y="226797"/>
                  </a:cubicBezTo>
                  <a:cubicBezTo>
                    <a:pt x="438930" y="226797"/>
                    <a:pt x="436211" y="226797"/>
                    <a:pt x="430771" y="221357"/>
                  </a:cubicBezTo>
                  <a:cubicBezTo>
                    <a:pt x="425332" y="218638"/>
                    <a:pt x="422612" y="210479"/>
                    <a:pt x="422612" y="207759"/>
                  </a:cubicBezTo>
                  <a:cubicBezTo>
                    <a:pt x="419893" y="199600"/>
                    <a:pt x="419893" y="194161"/>
                    <a:pt x="419893" y="188722"/>
                  </a:cubicBezTo>
                  <a:cubicBezTo>
                    <a:pt x="419893" y="183282"/>
                    <a:pt x="419893" y="147927"/>
                    <a:pt x="419893" y="139768"/>
                  </a:cubicBezTo>
                  <a:cubicBezTo>
                    <a:pt x="419893" y="134329"/>
                    <a:pt x="419893" y="128889"/>
                    <a:pt x="419893" y="120730"/>
                  </a:cubicBezTo>
                  <a:cubicBezTo>
                    <a:pt x="411734" y="120730"/>
                    <a:pt x="403574" y="120730"/>
                    <a:pt x="395416" y="120730"/>
                  </a:cubicBezTo>
                  <a:cubicBezTo>
                    <a:pt x="387256" y="120730"/>
                    <a:pt x="379098" y="120730"/>
                    <a:pt x="370939" y="120730"/>
                  </a:cubicBezTo>
                  <a:cubicBezTo>
                    <a:pt x="362780" y="120730"/>
                    <a:pt x="354621" y="123450"/>
                    <a:pt x="346461" y="123450"/>
                  </a:cubicBezTo>
                  <a:cubicBezTo>
                    <a:pt x="343742" y="123450"/>
                    <a:pt x="341023" y="123450"/>
                    <a:pt x="335583" y="123450"/>
                  </a:cubicBezTo>
                  <a:cubicBezTo>
                    <a:pt x="335583" y="123450"/>
                    <a:pt x="335583" y="123450"/>
                    <a:pt x="335583" y="123450"/>
                  </a:cubicBezTo>
                  <a:cubicBezTo>
                    <a:pt x="327424" y="123450"/>
                    <a:pt x="324704" y="126170"/>
                    <a:pt x="324704" y="128889"/>
                  </a:cubicBezTo>
                  <a:cubicBezTo>
                    <a:pt x="324704" y="131609"/>
                    <a:pt x="324704" y="137048"/>
                    <a:pt x="327424" y="139768"/>
                  </a:cubicBezTo>
                  <a:cubicBezTo>
                    <a:pt x="330144" y="147927"/>
                    <a:pt x="330144" y="166964"/>
                    <a:pt x="330144" y="175123"/>
                  </a:cubicBezTo>
                  <a:cubicBezTo>
                    <a:pt x="330144" y="183282"/>
                    <a:pt x="330144" y="191441"/>
                    <a:pt x="330144" y="199600"/>
                  </a:cubicBezTo>
                  <a:cubicBezTo>
                    <a:pt x="330144" y="207759"/>
                    <a:pt x="327424" y="215918"/>
                    <a:pt x="327424" y="224077"/>
                  </a:cubicBezTo>
                  <a:cubicBezTo>
                    <a:pt x="327424" y="232236"/>
                    <a:pt x="330144" y="243115"/>
                    <a:pt x="330144" y="251274"/>
                  </a:cubicBezTo>
                  <a:cubicBezTo>
                    <a:pt x="330144" y="259433"/>
                    <a:pt x="330144" y="267592"/>
                    <a:pt x="327424" y="278470"/>
                  </a:cubicBezTo>
                  <a:cubicBezTo>
                    <a:pt x="327424" y="294788"/>
                    <a:pt x="327424" y="313826"/>
                    <a:pt x="327424" y="332864"/>
                  </a:cubicBezTo>
                  <a:cubicBezTo>
                    <a:pt x="327424" y="341022"/>
                    <a:pt x="327424" y="349181"/>
                    <a:pt x="330144" y="357340"/>
                  </a:cubicBezTo>
                  <a:cubicBezTo>
                    <a:pt x="330144" y="360060"/>
                    <a:pt x="330144" y="365499"/>
                    <a:pt x="330144" y="368219"/>
                  </a:cubicBezTo>
                  <a:cubicBezTo>
                    <a:pt x="330144" y="373658"/>
                    <a:pt x="332863" y="384537"/>
                    <a:pt x="332863" y="387257"/>
                  </a:cubicBezTo>
                  <a:cubicBezTo>
                    <a:pt x="332863" y="406294"/>
                    <a:pt x="332863" y="414453"/>
                    <a:pt x="332863" y="433491"/>
                  </a:cubicBezTo>
                  <a:cubicBezTo>
                    <a:pt x="332863" y="452528"/>
                    <a:pt x="335583" y="468846"/>
                    <a:pt x="332863" y="487884"/>
                  </a:cubicBezTo>
                  <a:cubicBezTo>
                    <a:pt x="332863" y="496043"/>
                    <a:pt x="330144" y="504202"/>
                    <a:pt x="330144" y="512361"/>
                  </a:cubicBezTo>
                  <a:cubicBezTo>
                    <a:pt x="330144" y="520520"/>
                    <a:pt x="330144" y="531398"/>
                    <a:pt x="330144" y="539557"/>
                  </a:cubicBezTo>
                  <a:cubicBezTo>
                    <a:pt x="330144" y="558595"/>
                    <a:pt x="330144" y="574913"/>
                    <a:pt x="332863" y="593950"/>
                  </a:cubicBezTo>
                  <a:cubicBezTo>
                    <a:pt x="332863" y="610268"/>
                    <a:pt x="332863" y="632026"/>
                    <a:pt x="332863" y="648343"/>
                  </a:cubicBezTo>
                  <a:cubicBezTo>
                    <a:pt x="332863" y="651063"/>
                    <a:pt x="332863" y="653783"/>
                    <a:pt x="332863" y="656502"/>
                  </a:cubicBezTo>
                  <a:cubicBezTo>
                    <a:pt x="343742" y="656502"/>
                    <a:pt x="351901" y="656502"/>
                    <a:pt x="357341" y="656502"/>
                  </a:cubicBezTo>
                  <a:cubicBezTo>
                    <a:pt x="370939" y="656502"/>
                    <a:pt x="395416" y="659222"/>
                    <a:pt x="395416" y="675540"/>
                  </a:cubicBezTo>
                  <a:cubicBezTo>
                    <a:pt x="395416" y="683699"/>
                    <a:pt x="392696" y="686419"/>
                    <a:pt x="389976" y="691858"/>
                  </a:cubicBezTo>
                  <a:cubicBezTo>
                    <a:pt x="384537" y="697297"/>
                    <a:pt x="379098" y="700017"/>
                    <a:pt x="373658" y="700017"/>
                  </a:cubicBezTo>
                  <a:cubicBezTo>
                    <a:pt x="365499" y="702737"/>
                    <a:pt x="357341" y="702737"/>
                    <a:pt x="351901" y="702737"/>
                  </a:cubicBezTo>
                  <a:cubicBezTo>
                    <a:pt x="349181" y="702737"/>
                    <a:pt x="335583" y="702737"/>
                    <a:pt x="319265" y="702737"/>
                  </a:cubicBezTo>
                  <a:cubicBezTo>
                    <a:pt x="316546" y="705456"/>
                    <a:pt x="313826" y="705456"/>
                    <a:pt x="311106" y="708176"/>
                  </a:cubicBezTo>
                  <a:cubicBezTo>
                    <a:pt x="302948" y="713615"/>
                    <a:pt x="297508" y="713615"/>
                    <a:pt x="289349" y="713615"/>
                  </a:cubicBezTo>
                  <a:cubicBezTo>
                    <a:pt x="283910" y="713615"/>
                    <a:pt x="278470" y="713615"/>
                    <a:pt x="270311" y="713615"/>
                  </a:cubicBezTo>
                  <a:cubicBezTo>
                    <a:pt x="259433" y="713615"/>
                    <a:pt x="251273" y="710895"/>
                    <a:pt x="243115" y="705456"/>
                  </a:cubicBezTo>
                  <a:cubicBezTo>
                    <a:pt x="240395" y="705456"/>
                    <a:pt x="237675" y="702737"/>
                    <a:pt x="237675" y="702737"/>
                  </a:cubicBezTo>
                  <a:cubicBezTo>
                    <a:pt x="224077" y="702737"/>
                    <a:pt x="213198" y="702737"/>
                    <a:pt x="199600" y="702737"/>
                  </a:cubicBezTo>
                  <a:cubicBezTo>
                    <a:pt x="191441" y="702737"/>
                    <a:pt x="183282" y="702737"/>
                    <a:pt x="175123" y="702737"/>
                  </a:cubicBezTo>
                  <a:cubicBezTo>
                    <a:pt x="166965" y="702737"/>
                    <a:pt x="156085" y="702737"/>
                    <a:pt x="147927" y="697297"/>
                  </a:cubicBezTo>
                  <a:cubicBezTo>
                    <a:pt x="139768" y="694578"/>
                    <a:pt x="131609" y="680979"/>
                    <a:pt x="131609" y="678260"/>
                  </a:cubicBezTo>
                  <a:cubicBezTo>
                    <a:pt x="131609" y="675540"/>
                    <a:pt x="131609" y="672820"/>
                    <a:pt x="137048" y="670101"/>
                  </a:cubicBezTo>
                  <a:cubicBezTo>
                    <a:pt x="142487" y="667381"/>
                    <a:pt x="153366" y="664661"/>
                    <a:pt x="158805" y="661942"/>
                  </a:cubicBezTo>
                  <a:cubicBezTo>
                    <a:pt x="175123" y="659222"/>
                    <a:pt x="191441" y="659222"/>
                    <a:pt x="199600" y="659222"/>
                  </a:cubicBezTo>
                  <a:lnTo>
                    <a:pt x="199600" y="659222"/>
                  </a:lnTo>
                  <a:cubicBezTo>
                    <a:pt x="199600" y="648343"/>
                    <a:pt x="196880" y="640184"/>
                    <a:pt x="196880" y="629306"/>
                  </a:cubicBezTo>
                  <a:cubicBezTo>
                    <a:pt x="196880" y="612988"/>
                    <a:pt x="196880" y="591231"/>
                    <a:pt x="199600" y="574913"/>
                  </a:cubicBezTo>
                  <a:cubicBezTo>
                    <a:pt x="199600" y="558595"/>
                    <a:pt x="199600" y="539557"/>
                    <a:pt x="202320" y="523239"/>
                  </a:cubicBezTo>
                  <a:cubicBezTo>
                    <a:pt x="202320" y="501482"/>
                    <a:pt x="205040" y="482445"/>
                    <a:pt x="205040" y="460687"/>
                  </a:cubicBezTo>
                  <a:cubicBezTo>
                    <a:pt x="205040" y="447089"/>
                    <a:pt x="205040" y="430771"/>
                    <a:pt x="205040" y="417173"/>
                  </a:cubicBezTo>
                  <a:cubicBezTo>
                    <a:pt x="205040" y="409014"/>
                    <a:pt x="207759" y="400855"/>
                    <a:pt x="207759" y="392696"/>
                  </a:cubicBezTo>
                  <a:cubicBezTo>
                    <a:pt x="207759" y="384537"/>
                    <a:pt x="210478" y="376378"/>
                    <a:pt x="210478" y="368219"/>
                  </a:cubicBezTo>
                  <a:cubicBezTo>
                    <a:pt x="210478" y="351901"/>
                    <a:pt x="210478" y="332864"/>
                    <a:pt x="210478" y="313826"/>
                  </a:cubicBezTo>
                  <a:cubicBezTo>
                    <a:pt x="210478" y="294788"/>
                    <a:pt x="210478" y="275751"/>
                    <a:pt x="210478" y="259433"/>
                  </a:cubicBezTo>
                  <a:cubicBezTo>
                    <a:pt x="210478" y="243115"/>
                    <a:pt x="210478" y="226797"/>
                    <a:pt x="210478" y="213199"/>
                  </a:cubicBezTo>
                  <a:cubicBezTo>
                    <a:pt x="210478" y="194161"/>
                    <a:pt x="210478" y="164245"/>
                    <a:pt x="210478" y="145207"/>
                  </a:cubicBezTo>
                  <a:cubicBezTo>
                    <a:pt x="210478" y="139768"/>
                    <a:pt x="213198" y="134329"/>
                    <a:pt x="213198" y="131609"/>
                  </a:cubicBezTo>
                  <a:cubicBezTo>
                    <a:pt x="213198" y="126170"/>
                    <a:pt x="207759" y="123450"/>
                    <a:pt x="205040" y="123450"/>
                  </a:cubicBezTo>
                  <a:cubicBezTo>
                    <a:pt x="199600" y="123450"/>
                    <a:pt x="166965" y="123450"/>
                    <a:pt x="161525" y="123450"/>
                  </a:cubicBezTo>
                  <a:cubicBezTo>
                    <a:pt x="145207" y="123450"/>
                    <a:pt x="128889" y="123450"/>
                    <a:pt x="112571" y="120730"/>
                  </a:cubicBezTo>
                  <a:cubicBezTo>
                    <a:pt x="109852" y="120730"/>
                    <a:pt x="107132" y="120730"/>
                    <a:pt x="104412" y="118011"/>
                  </a:cubicBezTo>
                  <a:cubicBezTo>
                    <a:pt x="107132" y="137048"/>
                    <a:pt x="107132" y="172404"/>
                    <a:pt x="107132" y="191441"/>
                  </a:cubicBezTo>
                  <a:cubicBezTo>
                    <a:pt x="107132" y="202320"/>
                    <a:pt x="107132" y="224077"/>
                    <a:pt x="90814" y="224077"/>
                  </a:cubicBezTo>
                  <a:cubicBezTo>
                    <a:pt x="82655" y="224077"/>
                    <a:pt x="79935" y="221357"/>
                    <a:pt x="74496" y="218638"/>
                  </a:cubicBezTo>
                  <a:cubicBezTo>
                    <a:pt x="69057" y="215918"/>
                    <a:pt x="66337" y="210479"/>
                    <a:pt x="66337" y="205040"/>
                  </a:cubicBezTo>
                  <a:cubicBezTo>
                    <a:pt x="63617" y="196881"/>
                    <a:pt x="63617" y="191441"/>
                    <a:pt x="63617" y="186002"/>
                  </a:cubicBezTo>
                  <a:cubicBezTo>
                    <a:pt x="63617" y="180563"/>
                    <a:pt x="63617" y="153366"/>
                    <a:pt x="63617" y="145207"/>
                  </a:cubicBezTo>
                  <a:cubicBezTo>
                    <a:pt x="63617" y="134329"/>
                    <a:pt x="63617" y="120730"/>
                    <a:pt x="63617" y="109852"/>
                  </a:cubicBezTo>
                  <a:cubicBezTo>
                    <a:pt x="60897" y="104412"/>
                    <a:pt x="58178" y="101693"/>
                    <a:pt x="58178" y="96253"/>
                  </a:cubicBezTo>
                  <a:cubicBezTo>
                    <a:pt x="58178" y="93534"/>
                    <a:pt x="60897" y="88095"/>
                    <a:pt x="66337" y="85375"/>
                  </a:cubicBezTo>
                  <a:cubicBezTo>
                    <a:pt x="74496" y="79936"/>
                    <a:pt x="77215" y="77216"/>
                    <a:pt x="93533" y="77216"/>
                  </a:cubicBezTo>
                  <a:cubicBezTo>
                    <a:pt x="101692" y="77216"/>
                    <a:pt x="109852" y="77216"/>
                    <a:pt x="115290" y="77216"/>
                  </a:cubicBezTo>
                  <a:cubicBezTo>
                    <a:pt x="134328" y="77216"/>
                    <a:pt x="150646" y="77216"/>
                    <a:pt x="169684" y="74496"/>
                  </a:cubicBezTo>
                  <a:cubicBezTo>
                    <a:pt x="177843" y="74496"/>
                    <a:pt x="186002" y="71776"/>
                    <a:pt x="194161" y="71776"/>
                  </a:cubicBezTo>
                  <a:cubicBezTo>
                    <a:pt x="194161" y="71776"/>
                    <a:pt x="196880" y="71776"/>
                    <a:pt x="196880" y="71776"/>
                  </a:cubicBezTo>
                  <a:cubicBezTo>
                    <a:pt x="199600" y="71776"/>
                    <a:pt x="205040" y="71776"/>
                    <a:pt x="210478" y="71776"/>
                  </a:cubicBezTo>
                  <a:cubicBezTo>
                    <a:pt x="213198" y="71776"/>
                    <a:pt x="215918" y="71776"/>
                    <a:pt x="218638" y="71776"/>
                  </a:cubicBezTo>
                  <a:cubicBezTo>
                    <a:pt x="224077" y="69057"/>
                    <a:pt x="229516" y="63618"/>
                    <a:pt x="237675" y="60898"/>
                  </a:cubicBezTo>
                  <a:cubicBezTo>
                    <a:pt x="243115" y="58178"/>
                    <a:pt x="248554" y="58178"/>
                    <a:pt x="253993" y="58178"/>
                  </a:cubicBezTo>
                  <a:cubicBezTo>
                    <a:pt x="264872" y="58178"/>
                    <a:pt x="273031" y="58178"/>
                    <a:pt x="283910" y="60898"/>
                  </a:cubicBezTo>
                  <a:cubicBezTo>
                    <a:pt x="286629" y="60898"/>
                    <a:pt x="292068" y="63618"/>
                    <a:pt x="294788" y="66337"/>
                  </a:cubicBezTo>
                  <a:cubicBezTo>
                    <a:pt x="297508" y="69057"/>
                    <a:pt x="302948" y="71776"/>
                    <a:pt x="305667" y="74496"/>
                  </a:cubicBezTo>
                  <a:cubicBezTo>
                    <a:pt x="308386" y="74496"/>
                    <a:pt x="311106" y="74496"/>
                    <a:pt x="313826" y="74496"/>
                  </a:cubicBezTo>
                  <a:cubicBezTo>
                    <a:pt x="319265" y="74496"/>
                    <a:pt x="321985" y="74496"/>
                    <a:pt x="327424" y="74496"/>
                  </a:cubicBezTo>
                  <a:cubicBezTo>
                    <a:pt x="335583" y="74496"/>
                    <a:pt x="346461" y="74496"/>
                    <a:pt x="354621" y="74496"/>
                  </a:cubicBezTo>
                  <a:cubicBezTo>
                    <a:pt x="376378" y="74496"/>
                    <a:pt x="400855" y="74496"/>
                    <a:pt x="422612" y="74496"/>
                  </a:cubicBezTo>
                  <a:cubicBezTo>
                    <a:pt x="433491" y="74496"/>
                    <a:pt x="447089" y="74496"/>
                    <a:pt x="455248" y="79936"/>
                  </a:cubicBezTo>
                  <a:cubicBezTo>
                    <a:pt x="460687" y="82655"/>
                    <a:pt x="466127" y="90814"/>
                    <a:pt x="466127" y="98973"/>
                  </a:cubicBezTo>
                  <a:cubicBezTo>
                    <a:pt x="466127" y="101693"/>
                    <a:pt x="466127" y="107132"/>
                    <a:pt x="463407" y="109852"/>
                  </a:cubicBezTo>
                  <a:cubicBezTo>
                    <a:pt x="463407" y="112571"/>
                    <a:pt x="463407" y="112571"/>
                    <a:pt x="463407" y="120730"/>
                  </a:cubicBezTo>
                  <a:cubicBezTo>
                    <a:pt x="463407" y="142488"/>
                    <a:pt x="463407" y="172404"/>
                    <a:pt x="463407" y="194161"/>
                  </a:cubicBezTo>
                </a:path>
              </a:pathLst>
            </a:custGeom>
            <a:grpFill/>
            <a:ln w="27168" cap="flat">
              <a:noFill/>
              <a:prstDash val="solid"/>
              <a:miter/>
            </a:ln>
          </p:spPr>
          <p:txBody>
            <a:bodyPr rtlCol="0" anchor="ctr"/>
            <a:lstStyle/>
            <a:p>
              <a:endParaRPr/>
            </a:p>
          </p:txBody>
        </p:sp>
      </p:grpSp>
      <p:pic>
        <p:nvPicPr>
          <p:cNvPr id="54" name="Graphic 53">
            <a:extLst>
              <a:ext uri="{FF2B5EF4-FFF2-40B4-BE49-F238E27FC236}">
                <a16:creationId xmlns:a16="http://schemas.microsoft.com/office/drawing/2014/main" id="{7044E344-4143-45A0-BB19-DE4ABD7362F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716080" y="5240354"/>
            <a:ext cx="45719" cy="1348711"/>
          </a:xfrm>
          <a:prstGeom prst="rect">
            <a:avLst/>
          </a:prstGeom>
        </p:spPr>
      </p:pic>
    </p:spTree>
    <p:extLst>
      <p:ext uri="{BB962C8B-B14F-4D97-AF65-F5344CB8AC3E}">
        <p14:creationId xmlns:p14="http://schemas.microsoft.com/office/powerpoint/2010/main" val="1061374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Title Slide Wor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CA58538C-6DCE-48AB-8A34-6553092FE476}"/>
              </a:ext>
            </a:extLst>
          </p:cNvPr>
          <p:cNvGrpSpPr/>
          <p:nvPr/>
        </p:nvGrpSpPr>
        <p:grpSpPr bwMode="ltGray">
          <a:xfrm>
            <a:off x="0" y="1"/>
            <a:ext cx="5266036" cy="6858000"/>
            <a:chOff x="0" y="1"/>
            <a:chExt cx="5266036" cy="6858000"/>
          </a:xfrm>
        </p:grpSpPr>
        <p:sp>
          <p:nvSpPr>
            <p:cNvPr id="8" name="Freeform: Shape 7">
              <a:extLst>
                <a:ext uri="{FF2B5EF4-FFF2-40B4-BE49-F238E27FC236}">
                  <a16:creationId xmlns:a16="http://schemas.microsoft.com/office/drawing/2014/main" id="{284F7992-9D3F-4C17-B64D-6183DCA4456E}"/>
                </a:ext>
              </a:extLst>
            </p:cNvPr>
            <p:cNvSpPr/>
            <p:nvPr/>
          </p:nvSpPr>
          <p:spPr bwMode="ltGray">
            <a:xfrm>
              <a:off x="0" y="1"/>
              <a:ext cx="5266036" cy="6858000"/>
            </a:xfrm>
            <a:custGeom>
              <a:avLst/>
              <a:gdLst>
                <a:gd name="connsiteX0" fmla="*/ 0 w 5266036"/>
                <a:gd name="connsiteY0" fmla="*/ 0 h 6858000"/>
                <a:gd name="connsiteX1" fmla="*/ 3014696 w 5266036"/>
                <a:gd name="connsiteY1" fmla="*/ 0 h 6858000"/>
                <a:gd name="connsiteX2" fmla="*/ 3040982 w 5266036"/>
                <a:gd name="connsiteY2" fmla="*/ 11408 h 6858000"/>
                <a:gd name="connsiteX3" fmla="*/ 5250901 w 5266036"/>
                <a:gd name="connsiteY3" fmla="*/ 4085922 h 6858000"/>
                <a:gd name="connsiteX4" fmla="*/ 3435696 w 5266036"/>
                <a:gd name="connsiteY4" fmla="*/ 6839477 h 6858000"/>
                <a:gd name="connsiteX5" fmla="*/ 3398836 w 5266036"/>
                <a:gd name="connsiteY5" fmla="*/ 6858000 h 6858000"/>
                <a:gd name="connsiteX6" fmla="*/ 0 w 526603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66036" h="6858000">
                  <a:moveTo>
                    <a:pt x="0" y="0"/>
                  </a:moveTo>
                  <a:lnTo>
                    <a:pt x="3014696" y="0"/>
                  </a:lnTo>
                  <a:lnTo>
                    <a:pt x="3040982" y="11408"/>
                  </a:lnTo>
                  <a:cubicBezTo>
                    <a:pt x="4562919" y="717837"/>
                    <a:pt x="5390071" y="2397951"/>
                    <a:pt x="5250901" y="4085922"/>
                  </a:cubicBezTo>
                  <a:cubicBezTo>
                    <a:pt x="5138669" y="5484335"/>
                    <a:pt x="4361602" y="6343612"/>
                    <a:pt x="3435696" y="6839477"/>
                  </a:cubicBezTo>
                  <a:lnTo>
                    <a:pt x="3398836" y="6858000"/>
                  </a:lnTo>
                  <a:lnTo>
                    <a:pt x="0" y="6858000"/>
                  </a:lnTo>
                  <a:close/>
                </a:path>
              </a:pathLst>
            </a:custGeom>
            <a:solidFill>
              <a:srgbClr val="4F2170"/>
            </a:solidFill>
            <a:ln w="9525" cap="flat">
              <a:noFill/>
              <a:prstDash val="solid"/>
              <a:miter/>
            </a:ln>
          </p:spPr>
          <p:txBody>
            <a:bodyPr wrap="square" rtlCol="0" anchor="ctr">
              <a:noAutofit/>
            </a:bodyPr>
            <a:lstStyle/>
            <a:p>
              <a:endParaRPr/>
            </a:p>
          </p:txBody>
        </p:sp>
        <p:sp>
          <p:nvSpPr>
            <p:cNvPr id="9" name="Freeform: Shape 8">
              <a:extLst>
                <a:ext uri="{FF2B5EF4-FFF2-40B4-BE49-F238E27FC236}">
                  <a16:creationId xmlns:a16="http://schemas.microsoft.com/office/drawing/2014/main" id="{768B0534-2EEE-4824-8F44-ACC22A3132AF}"/>
                </a:ext>
              </a:extLst>
            </p:cNvPr>
            <p:cNvSpPr/>
            <p:nvPr/>
          </p:nvSpPr>
          <p:spPr bwMode="ltGray">
            <a:xfrm>
              <a:off x="1" y="99439"/>
              <a:ext cx="287275" cy="1443098"/>
            </a:xfrm>
            <a:custGeom>
              <a:avLst/>
              <a:gdLst>
                <a:gd name="connsiteX0" fmla="*/ 94635 w 287275"/>
                <a:gd name="connsiteY0" fmla="*/ 646457 h 1443098"/>
                <a:gd name="connsiteX1" fmla="*/ 110030 w 287275"/>
                <a:gd name="connsiteY1" fmla="*/ 646457 h 1443098"/>
                <a:gd name="connsiteX2" fmla="*/ 176725 w 287275"/>
                <a:gd name="connsiteY2" fmla="*/ 1205691 h 1443098"/>
                <a:gd name="connsiteX3" fmla="*/ 17148 w 287275"/>
                <a:gd name="connsiteY3" fmla="*/ 1435626 h 1443098"/>
                <a:gd name="connsiteX4" fmla="*/ 0 w 287275"/>
                <a:gd name="connsiteY4" fmla="*/ 1443098 h 1443098"/>
                <a:gd name="connsiteX5" fmla="*/ 0 w 287275"/>
                <a:gd name="connsiteY5" fmla="*/ 675806 h 1443098"/>
                <a:gd name="connsiteX6" fmla="*/ 79246 w 287275"/>
                <a:gd name="connsiteY6" fmla="*/ 0 h 1443098"/>
                <a:gd name="connsiteX7" fmla="*/ 161336 w 287275"/>
                <a:gd name="connsiteY7" fmla="*/ 10261 h 1443098"/>
                <a:gd name="connsiteX8" fmla="*/ 145941 w 287275"/>
                <a:gd name="connsiteY8" fmla="*/ 287314 h 1443098"/>
                <a:gd name="connsiteX9" fmla="*/ 62169 w 287275"/>
                <a:gd name="connsiteY9" fmla="*/ 305030 h 1443098"/>
                <a:gd name="connsiteX10" fmla="*/ 0 w 287275"/>
                <a:gd name="connsiteY10" fmla="*/ 311825 h 1443098"/>
                <a:gd name="connsiteX11" fmla="*/ 0 w 287275"/>
                <a:gd name="connsiteY11" fmla="*/ 20391 h 1443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7275" h="1443098">
                  <a:moveTo>
                    <a:pt x="94635" y="646457"/>
                  </a:moveTo>
                  <a:cubicBezTo>
                    <a:pt x="99769" y="646457"/>
                    <a:pt x="104897" y="646457"/>
                    <a:pt x="110030" y="646457"/>
                  </a:cubicBezTo>
                  <a:cubicBezTo>
                    <a:pt x="438389" y="692630"/>
                    <a:pt x="217770" y="1000466"/>
                    <a:pt x="176725" y="1205691"/>
                  </a:cubicBezTo>
                  <a:cubicBezTo>
                    <a:pt x="145302" y="1376283"/>
                    <a:pt x="141374" y="1381895"/>
                    <a:pt x="17148" y="1435626"/>
                  </a:cubicBezTo>
                  <a:lnTo>
                    <a:pt x="0" y="1443098"/>
                  </a:lnTo>
                  <a:lnTo>
                    <a:pt x="0" y="675806"/>
                  </a:lnTo>
                  <a:close/>
                  <a:moveTo>
                    <a:pt x="79246" y="0"/>
                  </a:moveTo>
                  <a:cubicBezTo>
                    <a:pt x="99769" y="0"/>
                    <a:pt x="120291" y="5128"/>
                    <a:pt x="161336" y="10261"/>
                  </a:cubicBezTo>
                  <a:cubicBezTo>
                    <a:pt x="325515" y="92351"/>
                    <a:pt x="274209" y="246269"/>
                    <a:pt x="145941" y="287314"/>
                  </a:cubicBezTo>
                  <a:cubicBezTo>
                    <a:pt x="116441" y="296292"/>
                    <a:pt x="88864" y="301422"/>
                    <a:pt x="62169" y="305030"/>
                  </a:cubicBezTo>
                  <a:lnTo>
                    <a:pt x="0" y="311825"/>
                  </a:lnTo>
                  <a:lnTo>
                    <a:pt x="0" y="20391"/>
                  </a:lnTo>
                  <a:close/>
                </a:path>
              </a:pathLst>
            </a:custGeom>
            <a:solidFill>
              <a:srgbClr val="724D8D"/>
            </a:solidFill>
            <a:ln w="9525" cap="flat">
              <a:noFill/>
              <a:prstDash val="solid"/>
              <a:miter/>
            </a:ln>
          </p:spPr>
          <p:txBody>
            <a:bodyPr wrap="square" rtlCol="0" anchor="ctr">
              <a:noAutofit/>
            </a:bodyPr>
            <a:lstStyle/>
            <a:p>
              <a:endParaRPr/>
            </a:p>
          </p:txBody>
        </p:sp>
        <p:sp>
          <p:nvSpPr>
            <p:cNvPr id="10" name="Freeform: Shape 9">
              <a:extLst>
                <a:ext uri="{FF2B5EF4-FFF2-40B4-BE49-F238E27FC236}">
                  <a16:creationId xmlns:a16="http://schemas.microsoft.com/office/drawing/2014/main" id="{89E5AB32-14B9-4441-BD18-CA3B7FA72F4A}"/>
                </a:ext>
              </a:extLst>
            </p:cNvPr>
            <p:cNvSpPr/>
            <p:nvPr/>
          </p:nvSpPr>
          <p:spPr bwMode="ltGray">
            <a:xfrm>
              <a:off x="0" y="3622695"/>
              <a:ext cx="911379" cy="2599608"/>
            </a:xfrm>
            <a:custGeom>
              <a:avLst/>
              <a:gdLst>
                <a:gd name="connsiteX0" fmla="*/ 0 w 911379"/>
                <a:gd name="connsiteY0" fmla="*/ 3000131 h 3315846"/>
                <a:gd name="connsiteX1" fmla="*/ 9176 w 911379"/>
                <a:gd name="connsiteY1" fmla="*/ 3027252 h 3315846"/>
                <a:gd name="connsiteX2" fmla="*/ 27935 w 911379"/>
                <a:gd name="connsiteY2" fmla="*/ 3315846 h 3315846"/>
                <a:gd name="connsiteX3" fmla="*/ 17673 w 911379"/>
                <a:gd name="connsiteY3" fmla="*/ 3315846 h 3315846"/>
                <a:gd name="connsiteX4" fmla="*/ 0 w 911379"/>
                <a:gd name="connsiteY4" fmla="*/ 3309186 h 3315846"/>
                <a:gd name="connsiteX5" fmla="*/ 0 w 911379"/>
                <a:gd name="connsiteY5" fmla="*/ 0 h 3315846"/>
                <a:gd name="connsiteX6" fmla="*/ 63852 w 911379"/>
                <a:gd name="connsiteY6" fmla="*/ 32258 h 3315846"/>
                <a:gd name="connsiteX7" fmla="*/ 253681 w 911379"/>
                <a:gd name="connsiteY7" fmla="*/ 140003 h 3315846"/>
                <a:gd name="connsiteX8" fmla="*/ 376816 w 911379"/>
                <a:gd name="connsiteY8" fmla="*/ 432445 h 3315846"/>
                <a:gd name="connsiteX9" fmla="*/ 587173 w 911379"/>
                <a:gd name="connsiteY9" fmla="*/ 545318 h 3315846"/>
                <a:gd name="connsiteX10" fmla="*/ 900137 w 911379"/>
                <a:gd name="connsiteY10" fmla="*/ 919855 h 3315846"/>
                <a:gd name="connsiteX11" fmla="*/ 664129 w 911379"/>
                <a:gd name="connsiteY11" fmla="*/ 1284126 h 3315846"/>
                <a:gd name="connsiteX12" fmla="*/ 566651 w 911379"/>
                <a:gd name="connsiteY12" fmla="*/ 1684313 h 3315846"/>
                <a:gd name="connsiteX13" fmla="*/ 304987 w 911379"/>
                <a:gd name="connsiteY13" fmla="*/ 2002411 h 3315846"/>
                <a:gd name="connsiteX14" fmla="*/ 63852 w 911379"/>
                <a:gd name="connsiteY14" fmla="*/ 2489821 h 3315846"/>
                <a:gd name="connsiteX15" fmla="*/ 0 w 911379"/>
                <a:gd name="connsiteY15" fmla="*/ 2599608 h 3315846"/>
                <a:gd name="connsiteX0" fmla="*/ 0 w 911379"/>
                <a:gd name="connsiteY0" fmla="*/ 3000131 h 3315846"/>
                <a:gd name="connsiteX1" fmla="*/ 9176 w 911379"/>
                <a:gd name="connsiteY1" fmla="*/ 3027252 h 3315846"/>
                <a:gd name="connsiteX2" fmla="*/ 27935 w 911379"/>
                <a:gd name="connsiteY2" fmla="*/ 3315846 h 3315846"/>
                <a:gd name="connsiteX3" fmla="*/ 17673 w 911379"/>
                <a:gd name="connsiteY3" fmla="*/ 3315846 h 3315846"/>
                <a:gd name="connsiteX4" fmla="*/ 0 w 911379"/>
                <a:gd name="connsiteY4" fmla="*/ 3000131 h 3315846"/>
                <a:gd name="connsiteX5" fmla="*/ 0 w 911379"/>
                <a:gd name="connsiteY5" fmla="*/ 0 h 3315846"/>
                <a:gd name="connsiteX6" fmla="*/ 63852 w 911379"/>
                <a:gd name="connsiteY6" fmla="*/ 32258 h 3315846"/>
                <a:gd name="connsiteX7" fmla="*/ 253681 w 911379"/>
                <a:gd name="connsiteY7" fmla="*/ 140003 h 3315846"/>
                <a:gd name="connsiteX8" fmla="*/ 376816 w 911379"/>
                <a:gd name="connsiteY8" fmla="*/ 432445 h 3315846"/>
                <a:gd name="connsiteX9" fmla="*/ 587173 w 911379"/>
                <a:gd name="connsiteY9" fmla="*/ 545318 h 3315846"/>
                <a:gd name="connsiteX10" fmla="*/ 900137 w 911379"/>
                <a:gd name="connsiteY10" fmla="*/ 919855 h 3315846"/>
                <a:gd name="connsiteX11" fmla="*/ 664129 w 911379"/>
                <a:gd name="connsiteY11" fmla="*/ 1284126 h 3315846"/>
                <a:gd name="connsiteX12" fmla="*/ 566651 w 911379"/>
                <a:gd name="connsiteY12" fmla="*/ 1684313 h 3315846"/>
                <a:gd name="connsiteX13" fmla="*/ 304987 w 911379"/>
                <a:gd name="connsiteY13" fmla="*/ 2002411 h 3315846"/>
                <a:gd name="connsiteX14" fmla="*/ 63852 w 911379"/>
                <a:gd name="connsiteY14" fmla="*/ 2489821 h 3315846"/>
                <a:gd name="connsiteX15" fmla="*/ 0 w 911379"/>
                <a:gd name="connsiteY15" fmla="*/ 2599608 h 3315846"/>
                <a:gd name="connsiteX16" fmla="*/ 0 w 911379"/>
                <a:gd name="connsiteY16" fmla="*/ 0 h 3315846"/>
                <a:gd name="connsiteX0" fmla="*/ 0 w 911379"/>
                <a:gd name="connsiteY0" fmla="*/ 3000131 h 3315846"/>
                <a:gd name="connsiteX1" fmla="*/ 9176 w 911379"/>
                <a:gd name="connsiteY1" fmla="*/ 3027252 h 3315846"/>
                <a:gd name="connsiteX2" fmla="*/ 27935 w 911379"/>
                <a:gd name="connsiteY2" fmla="*/ 3315846 h 3315846"/>
                <a:gd name="connsiteX3" fmla="*/ 0 w 911379"/>
                <a:gd name="connsiteY3" fmla="*/ 3000131 h 3315846"/>
                <a:gd name="connsiteX4" fmla="*/ 0 w 911379"/>
                <a:gd name="connsiteY4" fmla="*/ 0 h 3315846"/>
                <a:gd name="connsiteX5" fmla="*/ 63852 w 911379"/>
                <a:gd name="connsiteY5" fmla="*/ 32258 h 3315846"/>
                <a:gd name="connsiteX6" fmla="*/ 253681 w 911379"/>
                <a:gd name="connsiteY6" fmla="*/ 140003 h 3315846"/>
                <a:gd name="connsiteX7" fmla="*/ 376816 w 911379"/>
                <a:gd name="connsiteY7" fmla="*/ 432445 h 3315846"/>
                <a:gd name="connsiteX8" fmla="*/ 587173 w 911379"/>
                <a:gd name="connsiteY8" fmla="*/ 545318 h 3315846"/>
                <a:gd name="connsiteX9" fmla="*/ 900137 w 911379"/>
                <a:gd name="connsiteY9" fmla="*/ 919855 h 3315846"/>
                <a:gd name="connsiteX10" fmla="*/ 664129 w 911379"/>
                <a:gd name="connsiteY10" fmla="*/ 1284126 h 3315846"/>
                <a:gd name="connsiteX11" fmla="*/ 566651 w 911379"/>
                <a:gd name="connsiteY11" fmla="*/ 1684313 h 3315846"/>
                <a:gd name="connsiteX12" fmla="*/ 304987 w 911379"/>
                <a:gd name="connsiteY12" fmla="*/ 2002411 h 3315846"/>
                <a:gd name="connsiteX13" fmla="*/ 63852 w 911379"/>
                <a:gd name="connsiteY13" fmla="*/ 2489821 h 3315846"/>
                <a:gd name="connsiteX14" fmla="*/ 0 w 911379"/>
                <a:gd name="connsiteY14" fmla="*/ 2599608 h 3315846"/>
                <a:gd name="connsiteX15" fmla="*/ 0 w 911379"/>
                <a:gd name="connsiteY15" fmla="*/ 0 h 3315846"/>
                <a:gd name="connsiteX0" fmla="*/ 0 w 911379"/>
                <a:gd name="connsiteY0" fmla="*/ 3000131 h 3027252"/>
                <a:gd name="connsiteX1" fmla="*/ 9176 w 911379"/>
                <a:gd name="connsiteY1" fmla="*/ 3027252 h 3027252"/>
                <a:gd name="connsiteX2" fmla="*/ 0 w 911379"/>
                <a:gd name="connsiteY2" fmla="*/ 3000131 h 3027252"/>
                <a:gd name="connsiteX3" fmla="*/ 0 w 911379"/>
                <a:gd name="connsiteY3" fmla="*/ 0 h 3027252"/>
                <a:gd name="connsiteX4" fmla="*/ 63852 w 911379"/>
                <a:gd name="connsiteY4" fmla="*/ 32258 h 3027252"/>
                <a:gd name="connsiteX5" fmla="*/ 253681 w 911379"/>
                <a:gd name="connsiteY5" fmla="*/ 140003 h 3027252"/>
                <a:gd name="connsiteX6" fmla="*/ 376816 w 911379"/>
                <a:gd name="connsiteY6" fmla="*/ 432445 h 3027252"/>
                <a:gd name="connsiteX7" fmla="*/ 587173 w 911379"/>
                <a:gd name="connsiteY7" fmla="*/ 545318 h 3027252"/>
                <a:gd name="connsiteX8" fmla="*/ 900137 w 911379"/>
                <a:gd name="connsiteY8" fmla="*/ 919855 h 3027252"/>
                <a:gd name="connsiteX9" fmla="*/ 664129 w 911379"/>
                <a:gd name="connsiteY9" fmla="*/ 1284126 h 3027252"/>
                <a:gd name="connsiteX10" fmla="*/ 566651 w 911379"/>
                <a:gd name="connsiteY10" fmla="*/ 1684313 h 3027252"/>
                <a:gd name="connsiteX11" fmla="*/ 304987 w 911379"/>
                <a:gd name="connsiteY11" fmla="*/ 2002411 h 3027252"/>
                <a:gd name="connsiteX12" fmla="*/ 63852 w 911379"/>
                <a:gd name="connsiteY12" fmla="*/ 2489821 h 3027252"/>
                <a:gd name="connsiteX13" fmla="*/ 0 w 911379"/>
                <a:gd name="connsiteY13" fmla="*/ 2599608 h 3027252"/>
                <a:gd name="connsiteX14" fmla="*/ 0 w 911379"/>
                <a:gd name="connsiteY14" fmla="*/ 0 h 3027252"/>
                <a:gd name="connsiteX0" fmla="*/ 0 w 911379"/>
                <a:gd name="connsiteY0" fmla="*/ 0 h 2599608"/>
                <a:gd name="connsiteX1" fmla="*/ 63852 w 911379"/>
                <a:gd name="connsiteY1" fmla="*/ 32258 h 2599608"/>
                <a:gd name="connsiteX2" fmla="*/ 253681 w 911379"/>
                <a:gd name="connsiteY2" fmla="*/ 140003 h 2599608"/>
                <a:gd name="connsiteX3" fmla="*/ 376816 w 911379"/>
                <a:gd name="connsiteY3" fmla="*/ 432445 h 2599608"/>
                <a:gd name="connsiteX4" fmla="*/ 587173 w 911379"/>
                <a:gd name="connsiteY4" fmla="*/ 545318 h 2599608"/>
                <a:gd name="connsiteX5" fmla="*/ 900137 w 911379"/>
                <a:gd name="connsiteY5" fmla="*/ 919855 h 2599608"/>
                <a:gd name="connsiteX6" fmla="*/ 664129 w 911379"/>
                <a:gd name="connsiteY6" fmla="*/ 1284126 h 2599608"/>
                <a:gd name="connsiteX7" fmla="*/ 566651 w 911379"/>
                <a:gd name="connsiteY7" fmla="*/ 1684313 h 2599608"/>
                <a:gd name="connsiteX8" fmla="*/ 304987 w 911379"/>
                <a:gd name="connsiteY8" fmla="*/ 2002411 h 2599608"/>
                <a:gd name="connsiteX9" fmla="*/ 63852 w 911379"/>
                <a:gd name="connsiteY9" fmla="*/ 2489821 h 2599608"/>
                <a:gd name="connsiteX10" fmla="*/ 0 w 911379"/>
                <a:gd name="connsiteY10" fmla="*/ 2599608 h 2599608"/>
                <a:gd name="connsiteX11" fmla="*/ 0 w 911379"/>
                <a:gd name="connsiteY11" fmla="*/ 0 h 2599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11379" h="2599608">
                  <a:moveTo>
                    <a:pt x="0" y="0"/>
                  </a:moveTo>
                  <a:lnTo>
                    <a:pt x="63852" y="32258"/>
                  </a:lnTo>
                  <a:cubicBezTo>
                    <a:pt x="140808" y="68175"/>
                    <a:pt x="192114" y="57913"/>
                    <a:pt x="253681" y="140003"/>
                  </a:cubicBezTo>
                  <a:cubicBezTo>
                    <a:pt x="320382" y="232354"/>
                    <a:pt x="289598" y="340094"/>
                    <a:pt x="376816" y="432445"/>
                  </a:cubicBezTo>
                  <a:cubicBezTo>
                    <a:pt x="433255" y="494012"/>
                    <a:pt x="520473" y="504273"/>
                    <a:pt x="587173" y="545318"/>
                  </a:cubicBezTo>
                  <a:cubicBezTo>
                    <a:pt x="720569" y="627408"/>
                    <a:pt x="966838" y="724892"/>
                    <a:pt x="900137" y="919855"/>
                  </a:cubicBezTo>
                  <a:cubicBezTo>
                    <a:pt x="843703" y="1089163"/>
                    <a:pt x="623085" y="1058379"/>
                    <a:pt x="664129" y="1284126"/>
                  </a:cubicBezTo>
                  <a:cubicBezTo>
                    <a:pt x="700046" y="1509872"/>
                    <a:pt x="828309" y="1550917"/>
                    <a:pt x="566651" y="1684313"/>
                  </a:cubicBezTo>
                  <a:cubicBezTo>
                    <a:pt x="366555" y="1786925"/>
                    <a:pt x="366555" y="1812581"/>
                    <a:pt x="304987" y="2002411"/>
                  </a:cubicBezTo>
                  <a:cubicBezTo>
                    <a:pt x="253681" y="2166590"/>
                    <a:pt x="156202" y="2341031"/>
                    <a:pt x="63852" y="2489821"/>
                  </a:cubicBezTo>
                  <a:lnTo>
                    <a:pt x="0" y="2599608"/>
                  </a:lnTo>
                  <a:lnTo>
                    <a:pt x="0" y="0"/>
                  </a:lnTo>
                  <a:close/>
                </a:path>
              </a:pathLst>
            </a:custGeom>
            <a:solidFill>
              <a:srgbClr val="724D8D"/>
            </a:solidFill>
            <a:ln w="9525" cap="flat">
              <a:noFill/>
              <a:prstDash val="solid"/>
              <a:miter/>
            </a:ln>
          </p:spPr>
          <p:txBody>
            <a:bodyPr wrap="square" rtlCol="0" anchor="ctr">
              <a:noAutofit/>
            </a:bodyPr>
            <a:lstStyle/>
            <a:p>
              <a:endParaRPr/>
            </a:p>
          </p:txBody>
        </p:sp>
        <p:sp>
          <p:nvSpPr>
            <p:cNvPr id="11" name="Freeform: Shape 10">
              <a:extLst>
                <a:ext uri="{FF2B5EF4-FFF2-40B4-BE49-F238E27FC236}">
                  <a16:creationId xmlns:a16="http://schemas.microsoft.com/office/drawing/2014/main" id="{DD488622-94FE-4C3B-93ED-066BAA75BF59}"/>
                </a:ext>
              </a:extLst>
            </p:cNvPr>
            <p:cNvSpPr/>
            <p:nvPr/>
          </p:nvSpPr>
          <p:spPr bwMode="ltGray">
            <a:xfrm>
              <a:off x="266515" y="81480"/>
              <a:ext cx="1128733" cy="1128733"/>
            </a:xfrm>
            <a:custGeom>
              <a:avLst/>
              <a:gdLst>
                <a:gd name="connsiteX0" fmla="*/ 92869 w 209550"/>
                <a:gd name="connsiteY0" fmla="*/ 7144 h 209550"/>
                <a:gd name="connsiteX1" fmla="*/ 92869 w 209550"/>
                <a:gd name="connsiteY1" fmla="*/ 7144 h 209550"/>
                <a:gd name="connsiteX2" fmla="*/ 7144 w 209550"/>
                <a:gd name="connsiteY2" fmla="*/ 29051 h 209550"/>
                <a:gd name="connsiteX3" fmla="*/ 7144 w 209550"/>
                <a:gd name="connsiteY3" fmla="*/ 30004 h 209550"/>
                <a:gd name="connsiteX4" fmla="*/ 16669 w 209550"/>
                <a:gd name="connsiteY4" fmla="*/ 42386 h 209550"/>
                <a:gd name="connsiteX5" fmla="*/ 25241 w 209550"/>
                <a:gd name="connsiteY5" fmla="*/ 41434 h 209550"/>
                <a:gd name="connsiteX6" fmla="*/ 63341 w 209550"/>
                <a:gd name="connsiteY6" fmla="*/ 165259 h 209550"/>
                <a:gd name="connsiteX7" fmla="*/ 88106 w 209550"/>
                <a:gd name="connsiteY7" fmla="*/ 202406 h 209550"/>
                <a:gd name="connsiteX8" fmla="*/ 105251 w 209550"/>
                <a:gd name="connsiteY8" fmla="*/ 193834 h 209550"/>
                <a:gd name="connsiteX9" fmla="*/ 128111 w 209550"/>
                <a:gd name="connsiteY9" fmla="*/ 149066 h 209550"/>
                <a:gd name="connsiteX10" fmla="*/ 165259 w 209550"/>
                <a:gd name="connsiteY10" fmla="*/ 120491 h 209550"/>
                <a:gd name="connsiteX11" fmla="*/ 92869 w 209550"/>
                <a:gd name="connsiteY11" fmla="*/ 7144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9550" h="209550">
                  <a:moveTo>
                    <a:pt x="92869" y="7144"/>
                  </a:moveTo>
                  <a:cubicBezTo>
                    <a:pt x="91916" y="7144"/>
                    <a:pt x="91916" y="7144"/>
                    <a:pt x="92869" y="7144"/>
                  </a:cubicBezTo>
                  <a:cubicBezTo>
                    <a:pt x="63341" y="12859"/>
                    <a:pt x="34766" y="20479"/>
                    <a:pt x="7144" y="29051"/>
                  </a:cubicBezTo>
                  <a:cubicBezTo>
                    <a:pt x="7144" y="29051"/>
                    <a:pt x="7144" y="30004"/>
                    <a:pt x="7144" y="30004"/>
                  </a:cubicBezTo>
                  <a:lnTo>
                    <a:pt x="16669" y="42386"/>
                  </a:lnTo>
                  <a:cubicBezTo>
                    <a:pt x="19526" y="41434"/>
                    <a:pt x="22384" y="41434"/>
                    <a:pt x="25241" y="41434"/>
                  </a:cubicBezTo>
                  <a:cubicBezTo>
                    <a:pt x="74771" y="41434"/>
                    <a:pt x="57626" y="134779"/>
                    <a:pt x="63341" y="165259"/>
                  </a:cubicBezTo>
                  <a:cubicBezTo>
                    <a:pt x="67151" y="183356"/>
                    <a:pt x="74771" y="202406"/>
                    <a:pt x="88106" y="202406"/>
                  </a:cubicBezTo>
                  <a:cubicBezTo>
                    <a:pt x="92869" y="202406"/>
                    <a:pt x="98584" y="199549"/>
                    <a:pt x="105251" y="193834"/>
                  </a:cubicBezTo>
                  <a:cubicBezTo>
                    <a:pt x="115729" y="183356"/>
                    <a:pt x="116681" y="162401"/>
                    <a:pt x="128111" y="149066"/>
                  </a:cubicBezTo>
                  <a:cubicBezTo>
                    <a:pt x="138589" y="136684"/>
                    <a:pt x="152876" y="130969"/>
                    <a:pt x="165259" y="120491"/>
                  </a:cubicBezTo>
                  <a:cubicBezTo>
                    <a:pt x="265271" y="38576"/>
                    <a:pt x="172879" y="7144"/>
                    <a:pt x="92869" y="7144"/>
                  </a:cubicBezTo>
                </a:path>
              </a:pathLst>
            </a:custGeom>
            <a:solidFill>
              <a:srgbClr val="724D8D"/>
            </a:solidFill>
            <a:ln w="9525" cap="flat">
              <a:noFill/>
              <a:prstDash val="solid"/>
              <a:miter/>
            </a:ln>
          </p:spPr>
          <p:txBody>
            <a:bodyPr rtlCol="0" anchor="ctr"/>
            <a:lstStyle/>
            <a:p>
              <a:endParaRPr/>
            </a:p>
          </p:txBody>
        </p:sp>
        <p:sp>
          <p:nvSpPr>
            <p:cNvPr id="12" name="Freeform: Shape 11">
              <a:extLst>
                <a:ext uri="{FF2B5EF4-FFF2-40B4-BE49-F238E27FC236}">
                  <a16:creationId xmlns:a16="http://schemas.microsoft.com/office/drawing/2014/main" id="{0C0FA815-C9EC-4D30-BDA4-05095D08506E}"/>
                </a:ext>
              </a:extLst>
            </p:cNvPr>
            <p:cNvSpPr/>
            <p:nvPr/>
          </p:nvSpPr>
          <p:spPr bwMode="ltGray">
            <a:xfrm>
              <a:off x="1807406" y="19914"/>
              <a:ext cx="3232281" cy="5848895"/>
            </a:xfrm>
            <a:custGeom>
              <a:avLst/>
              <a:gdLst>
                <a:gd name="connsiteX0" fmla="*/ 227806 w 600075"/>
                <a:gd name="connsiteY0" fmla="*/ 7144 h 1085850"/>
                <a:gd name="connsiteX1" fmla="*/ 219234 w 600075"/>
                <a:gd name="connsiteY1" fmla="*/ 18574 h 1085850"/>
                <a:gd name="connsiteX2" fmla="*/ 183039 w 600075"/>
                <a:gd name="connsiteY2" fmla="*/ 66199 h 1085850"/>
                <a:gd name="connsiteX3" fmla="*/ 161131 w 600075"/>
                <a:gd name="connsiteY3" fmla="*/ 73819 h 1085850"/>
                <a:gd name="connsiteX4" fmla="*/ 130651 w 600075"/>
                <a:gd name="connsiteY4" fmla="*/ 63341 h 1085850"/>
                <a:gd name="connsiteX5" fmla="*/ 105886 w 600075"/>
                <a:gd name="connsiteY5" fmla="*/ 57626 h 1085850"/>
                <a:gd name="connsiteX6" fmla="*/ 83979 w 600075"/>
                <a:gd name="connsiteY6" fmla="*/ 113824 h 1085850"/>
                <a:gd name="connsiteX7" fmla="*/ 104934 w 600075"/>
                <a:gd name="connsiteY7" fmla="*/ 173831 h 1085850"/>
                <a:gd name="connsiteX8" fmla="*/ 124936 w 600075"/>
                <a:gd name="connsiteY8" fmla="*/ 167164 h 1085850"/>
                <a:gd name="connsiteX9" fmla="*/ 156369 w 600075"/>
                <a:gd name="connsiteY9" fmla="*/ 135731 h 1085850"/>
                <a:gd name="connsiteX10" fmla="*/ 172561 w 600075"/>
                <a:gd name="connsiteY10" fmla="*/ 151924 h 1085850"/>
                <a:gd name="connsiteX11" fmla="*/ 157321 w 600075"/>
                <a:gd name="connsiteY11" fmla="*/ 202406 h 1085850"/>
                <a:gd name="connsiteX12" fmla="*/ 71596 w 600075"/>
                <a:gd name="connsiteY12" fmla="*/ 252889 h 1085850"/>
                <a:gd name="connsiteX13" fmla="*/ 68739 w 600075"/>
                <a:gd name="connsiteY13" fmla="*/ 294799 h 1085850"/>
                <a:gd name="connsiteX14" fmla="*/ 43021 w 600075"/>
                <a:gd name="connsiteY14" fmla="*/ 356711 h 1085850"/>
                <a:gd name="connsiteX15" fmla="*/ 62071 w 600075"/>
                <a:gd name="connsiteY15" fmla="*/ 370999 h 1085850"/>
                <a:gd name="connsiteX16" fmla="*/ 131604 w 600075"/>
                <a:gd name="connsiteY16" fmla="*/ 313849 h 1085850"/>
                <a:gd name="connsiteX17" fmla="*/ 167799 w 600075"/>
                <a:gd name="connsiteY17" fmla="*/ 295751 h 1085850"/>
                <a:gd name="connsiteX18" fmla="*/ 199231 w 600075"/>
                <a:gd name="connsiteY18" fmla="*/ 308134 h 1085850"/>
                <a:gd name="connsiteX19" fmla="*/ 237331 w 600075"/>
                <a:gd name="connsiteY19" fmla="*/ 320516 h 1085850"/>
                <a:gd name="connsiteX20" fmla="*/ 242094 w 600075"/>
                <a:gd name="connsiteY20" fmla="*/ 320516 h 1085850"/>
                <a:gd name="connsiteX21" fmla="*/ 270669 w 600075"/>
                <a:gd name="connsiteY21" fmla="*/ 291941 h 1085850"/>
                <a:gd name="connsiteX22" fmla="*/ 287814 w 600075"/>
                <a:gd name="connsiteY22" fmla="*/ 270034 h 1085850"/>
                <a:gd name="connsiteX23" fmla="*/ 290671 w 600075"/>
                <a:gd name="connsiteY23" fmla="*/ 270034 h 1085850"/>
                <a:gd name="connsiteX24" fmla="*/ 321151 w 600075"/>
                <a:gd name="connsiteY24" fmla="*/ 304324 h 1085850"/>
                <a:gd name="connsiteX25" fmla="*/ 292576 w 600075"/>
                <a:gd name="connsiteY25" fmla="*/ 355759 h 1085850"/>
                <a:gd name="connsiteX26" fmla="*/ 326866 w 600075"/>
                <a:gd name="connsiteY26" fmla="*/ 416719 h 1085850"/>
                <a:gd name="connsiteX27" fmla="*/ 291624 w 600075"/>
                <a:gd name="connsiteY27" fmla="*/ 428149 h 1085850"/>
                <a:gd name="connsiteX28" fmla="*/ 232569 w 600075"/>
                <a:gd name="connsiteY28" fmla="*/ 418624 h 1085850"/>
                <a:gd name="connsiteX29" fmla="*/ 225901 w 600075"/>
                <a:gd name="connsiteY29" fmla="*/ 418624 h 1085850"/>
                <a:gd name="connsiteX30" fmla="*/ 217329 w 600075"/>
                <a:gd name="connsiteY30" fmla="*/ 418624 h 1085850"/>
                <a:gd name="connsiteX31" fmla="*/ 208756 w 600075"/>
                <a:gd name="connsiteY31" fmla="*/ 418624 h 1085850"/>
                <a:gd name="connsiteX32" fmla="*/ 191611 w 600075"/>
                <a:gd name="connsiteY32" fmla="*/ 415766 h 1085850"/>
                <a:gd name="connsiteX33" fmla="*/ 156369 w 600075"/>
                <a:gd name="connsiteY33" fmla="*/ 390049 h 1085850"/>
                <a:gd name="connsiteX34" fmla="*/ 151606 w 600075"/>
                <a:gd name="connsiteY34" fmla="*/ 390049 h 1085850"/>
                <a:gd name="connsiteX35" fmla="*/ 68739 w 600075"/>
                <a:gd name="connsiteY35" fmla="*/ 433864 h 1085850"/>
                <a:gd name="connsiteX36" fmla="*/ 18256 w 600075"/>
                <a:gd name="connsiteY36" fmla="*/ 501491 h 1085850"/>
                <a:gd name="connsiteX37" fmla="*/ 35401 w 600075"/>
                <a:gd name="connsiteY37" fmla="*/ 668179 h 1085850"/>
                <a:gd name="connsiteX38" fmla="*/ 82074 w 600075"/>
                <a:gd name="connsiteY38" fmla="*/ 683419 h 1085850"/>
                <a:gd name="connsiteX39" fmla="*/ 130651 w 600075"/>
                <a:gd name="connsiteY39" fmla="*/ 678656 h 1085850"/>
                <a:gd name="connsiteX40" fmla="*/ 162084 w 600075"/>
                <a:gd name="connsiteY40" fmla="*/ 676751 h 1085850"/>
                <a:gd name="connsiteX41" fmla="*/ 207804 w 600075"/>
                <a:gd name="connsiteY41" fmla="*/ 731044 h 1085850"/>
                <a:gd name="connsiteX42" fmla="*/ 214471 w 600075"/>
                <a:gd name="connsiteY42" fmla="*/ 812006 h 1085850"/>
                <a:gd name="connsiteX43" fmla="*/ 233521 w 600075"/>
                <a:gd name="connsiteY43" fmla="*/ 892016 h 1085850"/>
                <a:gd name="connsiteX44" fmla="*/ 202089 w 600075"/>
                <a:gd name="connsiteY44" fmla="*/ 1046321 h 1085850"/>
                <a:gd name="connsiteX45" fmla="*/ 223044 w 600075"/>
                <a:gd name="connsiteY45" fmla="*/ 1084421 h 1085850"/>
                <a:gd name="connsiteX46" fmla="*/ 256381 w 600075"/>
                <a:gd name="connsiteY46" fmla="*/ 1060609 h 1085850"/>
                <a:gd name="connsiteX47" fmla="*/ 335439 w 600075"/>
                <a:gd name="connsiteY47" fmla="*/ 977741 h 1085850"/>
                <a:gd name="connsiteX48" fmla="*/ 402114 w 600075"/>
                <a:gd name="connsiteY48" fmla="*/ 823436 h 1085850"/>
                <a:gd name="connsiteX49" fmla="*/ 404971 w 600075"/>
                <a:gd name="connsiteY49" fmla="*/ 746284 h 1085850"/>
                <a:gd name="connsiteX50" fmla="*/ 446881 w 600075"/>
                <a:gd name="connsiteY50" fmla="*/ 645319 h 1085850"/>
                <a:gd name="connsiteX51" fmla="*/ 434499 w 600075"/>
                <a:gd name="connsiteY51" fmla="*/ 600551 h 1085850"/>
                <a:gd name="connsiteX52" fmla="*/ 444024 w 600075"/>
                <a:gd name="connsiteY52" fmla="*/ 549116 h 1085850"/>
                <a:gd name="connsiteX53" fmla="*/ 466884 w 600075"/>
                <a:gd name="connsiteY53" fmla="*/ 499586 h 1085850"/>
                <a:gd name="connsiteX54" fmla="*/ 431641 w 600075"/>
                <a:gd name="connsiteY54" fmla="*/ 443389 h 1085850"/>
                <a:gd name="connsiteX55" fmla="*/ 446881 w 600075"/>
                <a:gd name="connsiteY55" fmla="*/ 440531 h 1085850"/>
                <a:gd name="connsiteX56" fmla="*/ 528796 w 600075"/>
                <a:gd name="connsiteY56" fmla="*/ 591979 h 1085850"/>
                <a:gd name="connsiteX57" fmla="*/ 551656 w 600075"/>
                <a:gd name="connsiteY57" fmla="*/ 634841 h 1085850"/>
                <a:gd name="connsiteX58" fmla="*/ 570706 w 600075"/>
                <a:gd name="connsiteY58" fmla="*/ 602456 h 1085850"/>
                <a:gd name="connsiteX59" fmla="*/ 592614 w 600075"/>
                <a:gd name="connsiteY59" fmla="*/ 519589 h 1085850"/>
                <a:gd name="connsiteX60" fmla="*/ 563086 w 600075"/>
                <a:gd name="connsiteY60" fmla="*/ 356711 h 1085850"/>
                <a:gd name="connsiteX61" fmla="*/ 450691 w 600075"/>
                <a:gd name="connsiteY61" fmla="*/ 161449 h 1085850"/>
                <a:gd name="connsiteX62" fmla="*/ 227806 w 600075"/>
                <a:gd name="connsiteY62" fmla="*/ 7144 h 108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600075" h="1085850">
                  <a:moveTo>
                    <a:pt x="227806" y="7144"/>
                  </a:moveTo>
                  <a:lnTo>
                    <a:pt x="219234" y="18574"/>
                  </a:lnTo>
                  <a:cubicBezTo>
                    <a:pt x="223044" y="42386"/>
                    <a:pt x="201136" y="56674"/>
                    <a:pt x="183039" y="66199"/>
                  </a:cubicBezTo>
                  <a:cubicBezTo>
                    <a:pt x="172561" y="70961"/>
                    <a:pt x="165894" y="73819"/>
                    <a:pt x="161131" y="73819"/>
                  </a:cubicBezTo>
                  <a:cubicBezTo>
                    <a:pt x="153511" y="73819"/>
                    <a:pt x="147796" y="69056"/>
                    <a:pt x="130651" y="63341"/>
                  </a:cubicBezTo>
                  <a:cubicBezTo>
                    <a:pt x="120174" y="59531"/>
                    <a:pt x="111601" y="57626"/>
                    <a:pt x="105886" y="57626"/>
                  </a:cubicBezTo>
                  <a:cubicBezTo>
                    <a:pt x="83026" y="57626"/>
                    <a:pt x="83979" y="81439"/>
                    <a:pt x="83979" y="113824"/>
                  </a:cubicBezTo>
                  <a:cubicBezTo>
                    <a:pt x="83979" y="136684"/>
                    <a:pt x="82074" y="173831"/>
                    <a:pt x="104934" y="173831"/>
                  </a:cubicBezTo>
                  <a:cubicBezTo>
                    <a:pt x="109696" y="173831"/>
                    <a:pt x="116364" y="171926"/>
                    <a:pt x="124936" y="167164"/>
                  </a:cubicBezTo>
                  <a:cubicBezTo>
                    <a:pt x="136366" y="160496"/>
                    <a:pt x="144939" y="135731"/>
                    <a:pt x="156369" y="135731"/>
                  </a:cubicBezTo>
                  <a:cubicBezTo>
                    <a:pt x="161131" y="135731"/>
                    <a:pt x="166846" y="140494"/>
                    <a:pt x="172561" y="151924"/>
                  </a:cubicBezTo>
                  <a:cubicBezTo>
                    <a:pt x="182086" y="169069"/>
                    <a:pt x="167799" y="191929"/>
                    <a:pt x="157321" y="202406"/>
                  </a:cubicBezTo>
                  <a:cubicBezTo>
                    <a:pt x="128746" y="229076"/>
                    <a:pt x="83979" y="207169"/>
                    <a:pt x="71596" y="252889"/>
                  </a:cubicBezTo>
                  <a:cubicBezTo>
                    <a:pt x="67786" y="266224"/>
                    <a:pt x="73501" y="281464"/>
                    <a:pt x="68739" y="294799"/>
                  </a:cubicBezTo>
                  <a:cubicBezTo>
                    <a:pt x="63024" y="310991"/>
                    <a:pt x="31591" y="335756"/>
                    <a:pt x="43021" y="356711"/>
                  </a:cubicBezTo>
                  <a:cubicBezTo>
                    <a:pt x="48736" y="367189"/>
                    <a:pt x="55404" y="370999"/>
                    <a:pt x="62071" y="370999"/>
                  </a:cubicBezTo>
                  <a:cubicBezTo>
                    <a:pt x="86836" y="370999"/>
                    <a:pt x="118269" y="325279"/>
                    <a:pt x="131604" y="313849"/>
                  </a:cubicBezTo>
                  <a:cubicBezTo>
                    <a:pt x="146844" y="300514"/>
                    <a:pt x="158274" y="295751"/>
                    <a:pt x="167799" y="295751"/>
                  </a:cubicBezTo>
                  <a:cubicBezTo>
                    <a:pt x="179229" y="295751"/>
                    <a:pt x="187801" y="301466"/>
                    <a:pt x="199231" y="308134"/>
                  </a:cubicBezTo>
                  <a:cubicBezTo>
                    <a:pt x="209709" y="313849"/>
                    <a:pt x="221139" y="320516"/>
                    <a:pt x="237331" y="320516"/>
                  </a:cubicBezTo>
                  <a:cubicBezTo>
                    <a:pt x="239236" y="320516"/>
                    <a:pt x="240189" y="320516"/>
                    <a:pt x="242094" y="320516"/>
                  </a:cubicBezTo>
                  <a:cubicBezTo>
                    <a:pt x="268764" y="318611"/>
                    <a:pt x="259239" y="310039"/>
                    <a:pt x="270669" y="291941"/>
                  </a:cubicBezTo>
                  <a:cubicBezTo>
                    <a:pt x="277336" y="280511"/>
                    <a:pt x="270669" y="270034"/>
                    <a:pt x="287814" y="270034"/>
                  </a:cubicBezTo>
                  <a:cubicBezTo>
                    <a:pt x="288766" y="270034"/>
                    <a:pt x="289719" y="270034"/>
                    <a:pt x="290671" y="270034"/>
                  </a:cubicBezTo>
                  <a:cubicBezTo>
                    <a:pt x="301149" y="270986"/>
                    <a:pt x="318294" y="294799"/>
                    <a:pt x="321151" y="304324"/>
                  </a:cubicBezTo>
                  <a:cubicBezTo>
                    <a:pt x="327819" y="333851"/>
                    <a:pt x="303054" y="334804"/>
                    <a:pt x="292576" y="355759"/>
                  </a:cubicBezTo>
                  <a:cubicBezTo>
                    <a:pt x="276384" y="391954"/>
                    <a:pt x="313531" y="391001"/>
                    <a:pt x="326866" y="416719"/>
                  </a:cubicBezTo>
                  <a:cubicBezTo>
                    <a:pt x="315436" y="425291"/>
                    <a:pt x="304006" y="428149"/>
                    <a:pt x="291624" y="428149"/>
                  </a:cubicBezTo>
                  <a:cubicBezTo>
                    <a:pt x="272574" y="428149"/>
                    <a:pt x="252571" y="420529"/>
                    <a:pt x="232569" y="418624"/>
                  </a:cubicBezTo>
                  <a:cubicBezTo>
                    <a:pt x="230664" y="418624"/>
                    <a:pt x="227806" y="418624"/>
                    <a:pt x="225901" y="418624"/>
                  </a:cubicBezTo>
                  <a:cubicBezTo>
                    <a:pt x="223044" y="418624"/>
                    <a:pt x="220186" y="418624"/>
                    <a:pt x="217329" y="418624"/>
                  </a:cubicBezTo>
                  <a:cubicBezTo>
                    <a:pt x="214471" y="418624"/>
                    <a:pt x="211614" y="418624"/>
                    <a:pt x="208756" y="418624"/>
                  </a:cubicBezTo>
                  <a:cubicBezTo>
                    <a:pt x="203041" y="418624"/>
                    <a:pt x="197326" y="417671"/>
                    <a:pt x="191611" y="415766"/>
                  </a:cubicBezTo>
                  <a:cubicBezTo>
                    <a:pt x="174466" y="408146"/>
                    <a:pt x="183039" y="392906"/>
                    <a:pt x="156369" y="390049"/>
                  </a:cubicBezTo>
                  <a:cubicBezTo>
                    <a:pt x="154464" y="390049"/>
                    <a:pt x="152559" y="390049"/>
                    <a:pt x="151606" y="390049"/>
                  </a:cubicBezTo>
                  <a:cubicBezTo>
                    <a:pt x="120174" y="390049"/>
                    <a:pt x="96361" y="420529"/>
                    <a:pt x="68739" y="433864"/>
                  </a:cubicBezTo>
                  <a:cubicBezTo>
                    <a:pt x="31591" y="451961"/>
                    <a:pt x="23019" y="463391"/>
                    <a:pt x="18256" y="501491"/>
                  </a:cubicBezTo>
                  <a:cubicBezTo>
                    <a:pt x="11589" y="551974"/>
                    <a:pt x="-10319" y="627221"/>
                    <a:pt x="35401" y="668179"/>
                  </a:cubicBezTo>
                  <a:cubicBezTo>
                    <a:pt x="48736" y="680561"/>
                    <a:pt x="64929" y="683419"/>
                    <a:pt x="82074" y="683419"/>
                  </a:cubicBezTo>
                  <a:cubicBezTo>
                    <a:pt x="98266" y="683419"/>
                    <a:pt x="114459" y="680561"/>
                    <a:pt x="130651" y="678656"/>
                  </a:cubicBezTo>
                  <a:cubicBezTo>
                    <a:pt x="142081" y="677704"/>
                    <a:pt x="152559" y="676751"/>
                    <a:pt x="162084" y="676751"/>
                  </a:cubicBezTo>
                  <a:cubicBezTo>
                    <a:pt x="193516" y="676751"/>
                    <a:pt x="208756" y="687229"/>
                    <a:pt x="207804" y="731044"/>
                  </a:cubicBezTo>
                  <a:cubicBezTo>
                    <a:pt x="207804" y="758666"/>
                    <a:pt x="204946" y="786289"/>
                    <a:pt x="214471" y="812006"/>
                  </a:cubicBezTo>
                  <a:cubicBezTo>
                    <a:pt x="223996" y="840581"/>
                    <a:pt x="236379" y="860584"/>
                    <a:pt x="233521" y="892016"/>
                  </a:cubicBezTo>
                  <a:cubicBezTo>
                    <a:pt x="228759" y="947261"/>
                    <a:pt x="196374" y="987266"/>
                    <a:pt x="202089" y="1046321"/>
                  </a:cubicBezTo>
                  <a:cubicBezTo>
                    <a:pt x="204946" y="1072039"/>
                    <a:pt x="211614" y="1084421"/>
                    <a:pt x="223044" y="1084421"/>
                  </a:cubicBezTo>
                  <a:cubicBezTo>
                    <a:pt x="231616" y="1084421"/>
                    <a:pt x="243046" y="1075849"/>
                    <a:pt x="256381" y="1060609"/>
                  </a:cubicBezTo>
                  <a:cubicBezTo>
                    <a:pt x="281146" y="1031081"/>
                    <a:pt x="309721" y="1006316"/>
                    <a:pt x="335439" y="977741"/>
                  </a:cubicBezTo>
                  <a:cubicBezTo>
                    <a:pt x="367824" y="942499"/>
                    <a:pt x="395446" y="870109"/>
                    <a:pt x="402114" y="823436"/>
                  </a:cubicBezTo>
                  <a:cubicBezTo>
                    <a:pt x="404971" y="797719"/>
                    <a:pt x="399256" y="771049"/>
                    <a:pt x="404971" y="746284"/>
                  </a:cubicBezTo>
                  <a:cubicBezTo>
                    <a:pt x="411639" y="709136"/>
                    <a:pt x="441166" y="680561"/>
                    <a:pt x="446881" y="645319"/>
                  </a:cubicBezTo>
                  <a:cubicBezTo>
                    <a:pt x="451644" y="617696"/>
                    <a:pt x="440214" y="623411"/>
                    <a:pt x="434499" y="600551"/>
                  </a:cubicBezTo>
                  <a:cubicBezTo>
                    <a:pt x="429736" y="583406"/>
                    <a:pt x="437356" y="563404"/>
                    <a:pt x="444024" y="549116"/>
                  </a:cubicBezTo>
                  <a:cubicBezTo>
                    <a:pt x="451644" y="532924"/>
                    <a:pt x="469741" y="519589"/>
                    <a:pt x="466884" y="499586"/>
                  </a:cubicBezTo>
                  <a:cubicBezTo>
                    <a:pt x="464026" y="477679"/>
                    <a:pt x="435451" y="464344"/>
                    <a:pt x="431641" y="443389"/>
                  </a:cubicBezTo>
                  <a:cubicBezTo>
                    <a:pt x="436404" y="441484"/>
                    <a:pt x="442119" y="440531"/>
                    <a:pt x="446881" y="440531"/>
                  </a:cubicBezTo>
                  <a:cubicBezTo>
                    <a:pt x="497364" y="440531"/>
                    <a:pt x="524034" y="557689"/>
                    <a:pt x="528796" y="591979"/>
                  </a:cubicBezTo>
                  <a:cubicBezTo>
                    <a:pt x="532606" y="618649"/>
                    <a:pt x="542131" y="634841"/>
                    <a:pt x="551656" y="634841"/>
                  </a:cubicBezTo>
                  <a:cubicBezTo>
                    <a:pt x="559276" y="634841"/>
                    <a:pt x="565944" y="625316"/>
                    <a:pt x="570706" y="602456"/>
                  </a:cubicBezTo>
                  <a:cubicBezTo>
                    <a:pt x="576421" y="572929"/>
                    <a:pt x="584994" y="546259"/>
                    <a:pt x="592614" y="519589"/>
                  </a:cubicBezTo>
                  <a:cubicBezTo>
                    <a:pt x="611664" y="448151"/>
                    <a:pt x="594519" y="416719"/>
                    <a:pt x="563086" y="356711"/>
                  </a:cubicBezTo>
                  <a:cubicBezTo>
                    <a:pt x="529749" y="293846"/>
                    <a:pt x="494506" y="219551"/>
                    <a:pt x="450691" y="161449"/>
                  </a:cubicBezTo>
                  <a:cubicBezTo>
                    <a:pt x="393541" y="91916"/>
                    <a:pt x="300196" y="51911"/>
                    <a:pt x="227806" y="7144"/>
                  </a:cubicBezTo>
                </a:path>
              </a:pathLst>
            </a:custGeom>
            <a:solidFill>
              <a:srgbClr val="724D8D"/>
            </a:solidFill>
            <a:ln w="9525" cap="flat">
              <a:noFill/>
              <a:prstDash val="solid"/>
              <a:miter/>
            </a:ln>
          </p:spPr>
          <p:txBody>
            <a:bodyPr rtlCol="0" anchor="ctr"/>
            <a:lstStyle/>
            <a:p>
              <a:endParaRPr/>
            </a:p>
          </p:txBody>
        </p:sp>
        <p:sp>
          <p:nvSpPr>
            <p:cNvPr id="13" name="Freeform: Shape 12">
              <a:extLst>
                <a:ext uri="{FF2B5EF4-FFF2-40B4-BE49-F238E27FC236}">
                  <a16:creationId xmlns:a16="http://schemas.microsoft.com/office/drawing/2014/main" id="{9F4D19D0-5A2E-4607-8554-BC7B192680F6}"/>
                </a:ext>
              </a:extLst>
            </p:cNvPr>
            <p:cNvSpPr/>
            <p:nvPr/>
          </p:nvSpPr>
          <p:spPr bwMode="ltGray">
            <a:xfrm>
              <a:off x="3991507" y="4180841"/>
              <a:ext cx="1128733" cy="2206164"/>
            </a:xfrm>
            <a:custGeom>
              <a:avLst/>
              <a:gdLst>
                <a:gd name="connsiteX0" fmla="*/ 192849 w 209550"/>
                <a:gd name="connsiteY0" fmla="*/ 7144 h 409575"/>
                <a:gd name="connsiteX1" fmla="*/ 161417 w 209550"/>
                <a:gd name="connsiteY1" fmla="*/ 45244 h 409575"/>
                <a:gd name="connsiteX2" fmla="*/ 154749 w 209550"/>
                <a:gd name="connsiteY2" fmla="*/ 99536 h 409575"/>
                <a:gd name="connsiteX3" fmla="*/ 120459 w 209550"/>
                <a:gd name="connsiteY3" fmla="*/ 171926 h 409575"/>
                <a:gd name="connsiteX4" fmla="*/ 74739 w 209550"/>
                <a:gd name="connsiteY4" fmla="*/ 258604 h 409575"/>
                <a:gd name="connsiteX5" fmla="*/ 10921 w 209550"/>
                <a:gd name="connsiteY5" fmla="*/ 329089 h 409575"/>
                <a:gd name="connsiteX6" fmla="*/ 9969 w 209550"/>
                <a:gd name="connsiteY6" fmla="*/ 395764 h 409575"/>
                <a:gd name="connsiteX7" fmla="*/ 22351 w 209550"/>
                <a:gd name="connsiteY7" fmla="*/ 407194 h 409575"/>
                <a:gd name="connsiteX8" fmla="*/ 28066 w 209550"/>
                <a:gd name="connsiteY8" fmla="*/ 405289 h 409575"/>
                <a:gd name="connsiteX9" fmla="*/ 42354 w 209550"/>
                <a:gd name="connsiteY9" fmla="*/ 391954 h 409575"/>
                <a:gd name="connsiteX10" fmla="*/ 69976 w 209550"/>
                <a:gd name="connsiteY10" fmla="*/ 351949 h 409575"/>
                <a:gd name="connsiteX11" fmla="*/ 163321 w 209550"/>
                <a:gd name="connsiteY11" fmla="*/ 190024 h 409575"/>
                <a:gd name="connsiteX12" fmla="*/ 199517 w 209550"/>
                <a:gd name="connsiteY12" fmla="*/ 19526 h 409575"/>
                <a:gd name="connsiteX13" fmla="*/ 192849 w 209550"/>
                <a:gd name="connsiteY13"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9550" h="409575">
                  <a:moveTo>
                    <a:pt x="192849" y="7144"/>
                  </a:moveTo>
                  <a:cubicBezTo>
                    <a:pt x="187134" y="24289"/>
                    <a:pt x="168084" y="30004"/>
                    <a:pt x="161417" y="45244"/>
                  </a:cubicBezTo>
                  <a:cubicBezTo>
                    <a:pt x="156654" y="58579"/>
                    <a:pt x="157606" y="84296"/>
                    <a:pt x="154749" y="99536"/>
                  </a:cubicBezTo>
                  <a:cubicBezTo>
                    <a:pt x="149034" y="131921"/>
                    <a:pt x="137604" y="144304"/>
                    <a:pt x="120459" y="171926"/>
                  </a:cubicBezTo>
                  <a:cubicBezTo>
                    <a:pt x="102361" y="199549"/>
                    <a:pt x="96646" y="233839"/>
                    <a:pt x="74739" y="258604"/>
                  </a:cubicBezTo>
                  <a:cubicBezTo>
                    <a:pt x="53784" y="282416"/>
                    <a:pt x="19494" y="295751"/>
                    <a:pt x="10921" y="329089"/>
                  </a:cubicBezTo>
                  <a:cubicBezTo>
                    <a:pt x="7111" y="341471"/>
                    <a:pt x="5206" y="383381"/>
                    <a:pt x="9969" y="395764"/>
                  </a:cubicBezTo>
                  <a:cubicBezTo>
                    <a:pt x="13779" y="403384"/>
                    <a:pt x="17589" y="407194"/>
                    <a:pt x="22351" y="407194"/>
                  </a:cubicBezTo>
                  <a:cubicBezTo>
                    <a:pt x="24256" y="407194"/>
                    <a:pt x="26161" y="406241"/>
                    <a:pt x="28066" y="405289"/>
                  </a:cubicBezTo>
                  <a:cubicBezTo>
                    <a:pt x="32829" y="401479"/>
                    <a:pt x="37591" y="396716"/>
                    <a:pt x="42354" y="391954"/>
                  </a:cubicBezTo>
                  <a:cubicBezTo>
                    <a:pt x="52831" y="379571"/>
                    <a:pt x="62356" y="362426"/>
                    <a:pt x="69976" y="351949"/>
                  </a:cubicBezTo>
                  <a:cubicBezTo>
                    <a:pt x="106171" y="300514"/>
                    <a:pt x="131889" y="243364"/>
                    <a:pt x="163321" y="190024"/>
                  </a:cubicBezTo>
                  <a:cubicBezTo>
                    <a:pt x="195706" y="135731"/>
                    <a:pt x="218567" y="82391"/>
                    <a:pt x="199517" y="19526"/>
                  </a:cubicBezTo>
                  <a:lnTo>
                    <a:pt x="192849" y="7144"/>
                  </a:lnTo>
                  <a:close/>
                </a:path>
              </a:pathLst>
            </a:custGeom>
            <a:solidFill>
              <a:srgbClr val="724D8D"/>
            </a:solidFill>
            <a:ln w="9525" cap="flat">
              <a:noFill/>
              <a:prstDash val="solid"/>
              <a:miter/>
            </a:ln>
          </p:spPr>
          <p:txBody>
            <a:bodyPr rtlCol="0" anchor="ctr"/>
            <a:lstStyle/>
            <a:p>
              <a:endParaRPr/>
            </a:p>
          </p:txBody>
        </p:sp>
        <p:sp>
          <p:nvSpPr>
            <p:cNvPr id="14" name="Freeform: Shape 13">
              <a:extLst>
                <a:ext uri="{FF2B5EF4-FFF2-40B4-BE49-F238E27FC236}">
                  <a16:creationId xmlns:a16="http://schemas.microsoft.com/office/drawing/2014/main" id="{67B06B57-87F2-4999-9051-9130D4219140}"/>
                </a:ext>
              </a:extLst>
            </p:cNvPr>
            <p:cNvSpPr/>
            <p:nvPr/>
          </p:nvSpPr>
          <p:spPr bwMode="ltGray">
            <a:xfrm>
              <a:off x="3811259" y="4868343"/>
              <a:ext cx="359144" cy="718287"/>
            </a:xfrm>
            <a:custGeom>
              <a:avLst/>
              <a:gdLst>
                <a:gd name="connsiteX0" fmla="*/ 68197 w 66675"/>
                <a:gd name="connsiteY0" fmla="*/ 7144 h 133350"/>
                <a:gd name="connsiteX1" fmla="*/ 55814 w 66675"/>
                <a:gd name="connsiteY1" fmla="*/ 26194 h 133350"/>
                <a:gd name="connsiteX2" fmla="*/ 8189 w 66675"/>
                <a:gd name="connsiteY2" fmla="*/ 133826 h 133350"/>
                <a:gd name="connsiteX3" fmla="*/ 68197 w 66675"/>
                <a:gd name="connsiteY3" fmla="*/ 7144 h 133350"/>
              </a:gdLst>
              <a:ahLst/>
              <a:cxnLst>
                <a:cxn ang="0">
                  <a:pos x="connsiteX0" y="connsiteY0"/>
                </a:cxn>
                <a:cxn ang="0">
                  <a:pos x="connsiteX1" y="connsiteY1"/>
                </a:cxn>
                <a:cxn ang="0">
                  <a:pos x="connsiteX2" y="connsiteY2"/>
                </a:cxn>
                <a:cxn ang="0">
                  <a:pos x="connsiteX3" y="connsiteY3"/>
                </a:cxn>
              </a:cxnLst>
              <a:rect l="l" t="t" r="r" b="b"/>
              <a:pathLst>
                <a:path w="66675" h="133350">
                  <a:moveTo>
                    <a:pt x="68197" y="7144"/>
                  </a:moveTo>
                  <a:lnTo>
                    <a:pt x="55814" y="26194"/>
                  </a:lnTo>
                  <a:cubicBezTo>
                    <a:pt x="46289" y="54769"/>
                    <a:pt x="-383" y="106204"/>
                    <a:pt x="8189" y="133826"/>
                  </a:cubicBezTo>
                  <a:cubicBezTo>
                    <a:pt x="66292" y="124301"/>
                    <a:pt x="68197" y="53816"/>
                    <a:pt x="68197" y="7144"/>
                  </a:cubicBezTo>
                </a:path>
              </a:pathLst>
            </a:custGeom>
            <a:solidFill>
              <a:srgbClr val="724D8D"/>
            </a:solidFill>
            <a:ln w="9525" cap="flat">
              <a:noFill/>
              <a:prstDash val="solid"/>
              <a:miter/>
            </a:ln>
          </p:spPr>
          <p:txBody>
            <a:bodyPr rtlCol="0" anchor="ctr"/>
            <a:lstStyle/>
            <a:p>
              <a:endParaRPr/>
            </a:p>
          </p:txBody>
        </p:sp>
      </p:grpSp>
      <p:grpSp>
        <p:nvGrpSpPr>
          <p:cNvPr id="15" name="Group 14">
            <a:extLst>
              <a:ext uri="{FF2B5EF4-FFF2-40B4-BE49-F238E27FC236}">
                <a16:creationId xmlns:a16="http://schemas.microsoft.com/office/drawing/2014/main" id="{16E1C2E2-BB89-4D6F-9E26-4819552D2F46}"/>
              </a:ext>
            </a:extLst>
          </p:cNvPr>
          <p:cNvGrpSpPr>
            <a:grpSpLocks noChangeAspect="1"/>
          </p:cNvGrpSpPr>
          <p:nvPr/>
        </p:nvGrpSpPr>
        <p:grpSpPr>
          <a:xfrm>
            <a:off x="1075883" y="5227486"/>
            <a:ext cx="2286000" cy="880288"/>
            <a:chOff x="2078951" y="1888610"/>
            <a:chExt cx="8030200" cy="3092248"/>
          </a:xfrm>
          <a:solidFill>
            <a:srgbClr val="FFFFFF"/>
          </a:solidFill>
        </p:grpSpPr>
        <p:sp>
          <p:nvSpPr>
            <p:cNvPr id="16" name="Freeform: Shape 15">
              <a:extLst>
                <a:ext uri="{FF2B5EF4-FFF2-40B4-BE49-F238E27FC236}">
                  <a16:creationId xmlns:a16="http://schemas.microsoft.com/office/drawing/2014/main" id="{951AEA87-C235-450A-AFCD-D7D7402D584D}"/>
                </a:ext>
              </a:extLst>
            </p:cNvPr>
            <p:cNvSpPr/>
            <p:nvPr/>
          </p:nvSpPr>
          <p:spPr>
            <a:xfrm>
              <a:off x="2078951" y="2872694"/>
              <a:ext cx="951880" cy="652717"/>
            </a:xfrm>
            <a:custGeom>
              <a:avLst/>
              <a:gdLst>
                <a:gd name="connsiteX0" fmla="*/ 903041 w 951880"/>
                <a:gd name="connsiteY0" fmla="*/ 330574 h 652717"/>
                <a:gd name="connsiteX1" fmla="*/ 780656 w 951880"/>
                <a:gd name="connsiteY1" fmla="*/ 379528 h 652717"/>
                <a:gd name="connsiteX2" fmla="*/ 598439 w 951880"/>
                <a:gd name="connsiteY2" fmla="*/ 311537 h 652717"/>
                <a:gd name="connsiteX3" fmla="*/ 505970 w 951880"/>
                <a:gd name="connsiteY3" fmla="*/ 164675 h 652717"/>
                <a:gd name="connsiteX4" fmla="*/ 266640 w 951880"/>
                <a:gd name="connsiteY4" fmla="*/ 61329 h 652717"/>
                <a:gd name="connsiteX5" fmla="*/ 103461 w 951880"/>
                <a:gd name="connsiteY5" fmla="*/ 458398 h 652717"/>
                <a:gd name="connsiteX6" fmla="*/ 756179 w 951880"/>
                <a:gd name="connsiteY6" fmla="*/ 485595 h 652717"/>
                <a:gd name="connsiteX7" fmla="*/ 903041 w 951880"/>
                <a:gd name="connsiteY7" fmla="*/ 330574 h 652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1880" h="652717">
                  <a:moveTo>
                    <a:pt x="903041" y="330574"/>
                  </a:moveTo>
                  <a:cubicBezTo>
                    <a:pt x="867685" y="363210"/>
                    <a:pt x="813292" y="374089"/>
                    <a:pt x="780656" y="379528"/>
                  </a:cubicBezTo>
                  <a:cubicBezTo>
                    <a:pt x="712664" y="387687"/>
                    <a:pt x="641953" y="365930"/>
                    <a:pt x="598439" y="311537"/>
                  </a:cubicBezTo>
                  <a:cubicBezTo>
                    <a:pt x="563083" y="268022"/>
                    <a:pt x="544046" y="210910"/>
                    <a:pt x="505970" y="164675"/>
                  </a:cubicBezTo>
                  <a:cubicBezTo>
                    <a:pt x="448858" y="93964"/>
                    <a:pt x="359109" y="45011"/>
                    <a:pt x="266640" y="61329"/>
                  </a:cubicBezTo>
                  <a:cubicBezTo>
                    <a:pt x="81704" y="93964"/>
                    <a:pt x="114" y="308817"/>
                    <a:pt x="103461" y="458398"/>
                  </a:cubicBezTo>
                  <a:cubicBezTo>
                    <a:pt x="253042" y="670531"/>
                    <a:pt x="584840" y="635176"/>
                    <a:pt x="756179" y="485595"/>
                  </a:cubicBezTo>
                  <a:cubicBezTo>
                    <a:pt x="813292" y="442080"/>
                    <a:pt x="862246" y="390407"/>
                    <a:pt x="903041" y="330574"/>
                  </a:cubicBezTo>
                </a:path>
              </a:pathLst>
            </a:custGeom>
            <a:grpFill/>
            <a:ln w="27168" cap="flat">
              <a:noFill/>
              <a:prstDash val="solid"/>
              <a:miter/>
            </a:ln>
          </p:spPr>
          <p:txBody>
            <a:bodyPr rtlCol="0" anchor="ctr"/>
            <a:lstStyle/>
            <a:p>
              <a:endParaRPr/>
            </a:p>
          </p:txBody>
        </p:sp>
        <p:sp>
          <p:nvSpPr>
            <p:cNvPr id="17" name="Freeform: Shape 16">
              <a:extLst>
                <a:ext uri="{FF2B5EF4-FFF2-40B4-BE49-F238E27FC236}">
                  <a16:creationId xmlns:a16="http://schemas.microsoft.com/office/drawing/2014/main" id="{05CE8A05-C7FA-4C3B-8336-544EA5285D5A}"/>
                </a:ext>
              </a:extLst>
            </p:cNvPr>
            <p:cNvSpPr/>
            <p:nvPr/>
          </p:nvSpPr>
          <p:spPr>
            <a:xfrm>
              <a:off x="9151831" y="2872694"/>
              <a:ext cx="951880" cy="652717"/>
            </a:xfrm>
            <a:custGeom>
              <a:avLst/>
              <a:gdLst>
                <a:gd name="connsiteX0" fmla="*/ 58178 w 951880"/>
                <a:gd name="connsiteY0" fmla="*/ 330574 h 652717"/>
                <a:gd name="connsiteX1" fmla="*/ 180563 w 951880"/>
                <a:gd name="connsiteY1" fmla="*/ 379528 h 652717"/>
                <a:gd name="connsiteX2" fmla="*/ 362780 w 951880"/>
                <a:gd name="connsiteY2" fmla="*/ 311537 h 652717"/>
                <a:gd name="connsiteX3" fmla="*/ 455249 w 951880"/>
                <a:gd name="connsiteY3" fmla="*/ 164675 h 652717"/>
                <a:gd name="connsiteX4" fmla="*/ 694578 w 951880"/>
                <a:gd name="connsiteY4" fmla="*/ 61329 h 652717"/>
                <a:gd name="connsiteX5" fmla="*/ 857758 w 951880"/>
                <a:gd name="connsiteY5" fmla="*/ 458398 h 652717"/>
                <a:gd name="connsiteX6" fmla="*/ 205040 w 951880"/>
                <a:gd name="connsiteY6" fmla="*/ 485595 h 652717"/>
                <a:gd name="connsiteX7" fmla="*/ 58178 w 951880"/>
                <a:gd name="connsiteY7" fmla="*/ 330574 h 652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1880" h="652717">
                  <a:moveTo>
                    <a:pt x="58178" y="330574"/>
                  </a:moveTo>
                  <a:cubicBezTo>
                    <a:pt x="96253" y="363210"/>
                    <a:pt x="147927" y="374089"/>
                    <a:pt x="180563" y="379528"/>
                  </a:cubicBezTo>
                  <a:cubicBezTo>
                    <a:pt x="248554" y="387687"/>
                    <a:pt x="319266" y="365930"/>
                    <a:pt x="362780" y="311537"/>
                  </a:cubicBezTo>
                  <a:cubicBezTo>
                    <a:pt x="398136" y="268022"/>
                    <a:pt x="417174" y="210910"/>
                    <a:pt x="455249" y="164675"/>
                  </a:cubicBezTo>
                  <a:cubicBezTo>
                    <a:pt x="512362" y="93964"/>
                    <a:pt x="602110" y="45011"/>
                    <a:pt x="694578" y="61329"/>
                  </a:cubicBezTo>
                  <a:cubicBezTo>
                    <a:pt x="879515" y="93964"/>
                    <a:pt x="961105" y="308817"/>
                    <a:pt x="857758" y="458398"/>
                  </a:cubicBezTo>
                  <a:cubicBezTo>
                    <a:pt x="708176" y="670531"/>
                    <a:pt x="376379" y="635176"/>
                    <a:pt x="205040" y="485595"/>
                  </a:cubicBezTo>
                  <a:cubicBezTo>
                    <a:pt x="150646" y="442080"/>
                    <a:pt x="101693" y="390407"/>
                    <a:pt x="58178" y="330574"/>
                  </a:cubicBezTo>
                </a:path>
              </a:pathLst>
            </a:custGeom>
            <a:grpFill/>
            <a:ln w="27168" cap="flat">
              <a:noFill/>
              <a:prstDash val="solid"/>
              <a:miter/>
            </a:ln>
          </p:spPr>
          <p:txBody>
            <a:bodyPr rtlCol="0" anchor="ctr"/>
            <a:lstStyle/>
            <a:p>
              <a:endParaRPr/>
            </a:p>
          </p:txBody>
        </p:sp>
        <p:sp>
          <p:nvSpPr>
            <p:cNvPr id="18" name="Freeform: Shape 17">
              <a:extLst>
                <a:ext uri="{FF2B5EF4-FFF2-40B4-BE49-F238E27FC236}">
                  <a16:creationId xmlns:a16="http://schemas.microsoft.com/office/drawing/2014/main" id="{3BA579D5-98DD-4625-9DD5-1FCE1B6ABB39}"/>
                </a:ext>
              </a:extLst>
            </p:cNvPr>
            <p:cNvSpPr/>
            <p:nvPr/>
          </p:nvSpPr>
          <p:spPr>
            <a:xfrm>
              <a:off x="8001294" y="2010994"/>
              <a:ext cx="734308" cy="299162"/>
            </a:xfrm>
            <a:custGeom>
              <a:avLst/>
              <a:gdLst>
                <a:gd name="connsiteX0" fmla="*/ 596792 w 734307"/>
                <a:gd name="connsiteY0" fmla="*/ 58178 h 299162"/>
                <a:gd name="connsiteX1" fmla="*/ 148048 w 734307"/>
                <a:gd name="connsiteY1" fmla="*/ 58178 h 299162"/>
                <a:gd name="connsiteX2" fmla="*/ 58299 w 734307"/>
                <a:gd name="connsiteY2" fmla="*/ 150646 h 299162"/>
                <a:gd name="connsiteX3" fmla="*/ 148048 w 734307"/>
                <a:gd name="connsiteY3" fmla="*/ 251274 h 299162"/>
                <a:gd name="connsiteX4" fmla="*/ 596792 w 734307"/>
                <a:gd name="connsiteY4" fmla="*/ 251274 h 299162"/>
                <a:gd name="connsiteX5" fmla="*/ 686541 w 734307"/>
                <a:gd name="connsiteY5" fmla="*/ 158805 h 299162"/>
                <a:gd name="connsiteX6" fmla="*/ 596792 w 734307"/>
                <a:gd name="connsiteY6" fmla="*/ 58178 h 299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4307" h="299162">
                  <a:moveTo>
                    <a:pt x="596792" y="58178"/>
                  </a:moveTo>
                  <a:cubicBezTo>
                    <a:pt x="591353" y="58178"/>
                    <a:pt x="153487" y="58178"/>
                    <a:pt x="148048" y="58178"/>
                  </a:cubicBezTo>
                  <a:cubicBezTo>
                    <a:pt x="99094" y="60898"/>
                    <a:pt x="61019" y="104412"/>
                    <a:pt x="58299" y="150646"/>
                  </a:cubicBezTo>
                  <a:cubicBezTo>
                    <a:pt x="55580" y="199600"/>
                    <a:pt x="99094" y="248554"/>
                    <a:pt x="148048" y="251274"/>
                  </a:cubicBezTo>
                  <a:cubicBezTo>
                    <a:pt x="153487" y="251274"/>
                    <a:pt x="591353" y="251274"/>
                    <a:pt x="596792" y="251274"/>
                  </a:cubicBezTo>
                  <a:cubicBezTo>
                    <a:pt x="645746" y="248554"/>
                    <a:pt x="683821" y="205040"/>
                    <a:pt x="686541" y="158805"/>
                  </a:cubicBezTo>
                  <a:cubicBezTo>
                    <a:pt x="689260" y="109852"/>
                    <a:pt x="648465" y="60898"/>
                    <a:pt x="596792" y="58178"/>
                  </a:cubicBezTo>
                </a:path>
              </a:pathLst>
            </a:custGeom>
            <a:grpFill/>
            <a:ln w="27168" cap="flat">
              <a:noFill/>
              <a:prstDash val="solid"/>
              <a:miter/>
            </a:ln>
          </p:spPr>
          <p:txBody>
            <a:bodyPr rtlCol="0" anchor="ctr"/>
            <a:lstStyle/>
            <a:p>
              <a:endParaRPr/>
            </a:p>
          </p:txBody>
        </p:sp>
        <p:sp>
          <p:nvSpPr>
            <p:cNvPr id="19" name="Freeform: Shape 18">
              <a:extLst>
                <a:ext uri="{FF2B5EF4-FFF2-40B4-BE49-F238E27FC236}">
                  <a16:creationId xmlns:a16="http://schemas.microsoft.com/office/drawing/2014/main" id="{AE511275-1C6B-4F4E-8A9B-E40DF8FAEF2B}"/>
                </a:ext>
              </a:extLst>
            </p:cNvPr>
            <p:cNvSpPr/>
            <p:nvPr/>
          </p:nvSpPr>
          <p:spPr>
            <a:xfrm>
              <a:off x="4920042" y="2277520"/>
              <a:ext cx="1006274" cy="951879"/>
            </a:xfrm>
            <a:custGeom>
              <a:avLst/>
              <a:gdLst>
                <a:gd name="connsiteX0" fmla="*/ 884954 w 1006273"/>
                <a:gd name="connsiteY0" fmla="*/ 746251 h 951879"/>
                <a:gd name="connsiteX1" fmla="*/ 874076 w 1006273"/>
                <a:gd name="connsiteY1" fmla="*/ 670101 h 951879"/>
                <a:gd name="connsiteX2" fmla="*/ 874076 w 1006273"/>
                <a:gd name="connsiteY2" fmla="*/ 536837 h 951879"/>
                <a:gd name="connsiteX3" fmla="*/ 689139 w 1006273"/>
                <a:gd name="connsiteY3" fmla="*/ 88094 h 951879"/>
                <a:gd name="connsiteX4" fmla="*/ 428052 w 1006273"/>
                <a:gd name="connsiteY4" fmla="*/ 253993 h 951879"/>
                <a:gd name="connsiteX5" fmla="*/ 196881 w 1006273"/>
                <a:gd name="connsiteY5" fmla="*/ 58178 h 951879"/>
                <a:gd name="connsiteX6" fmla="*/ 58178 w 1006273"/>
                <a:gd name="connsiteY6" fmla="*/ 128889 h 951879"/>
                <a:gd name="connsiteX7" fmla="*/ 142488 w 1006273"/>
                <a:gd name="connsiteY7" fmla="*/ 273031 h 951879"/>
                <a:gd name="connsiteX8" fmla="*/ 142488 w 1006273"/>
                <a:gd name="connsiteY8" fmla="*/ 757130 h 951879"/>
                <a:gd name="connsiteX9" fmla="*/ 283910 w 1006273"/>
                <a:gd name="connsiteY9" fmla="*/ 895832 h 951879"/>
                <a:gd name="connsiteX10" fmla="*/ 428052 w 1006273"/>
                <a:gd name="connsiteY10" fmla="*/ 757130 h 951879"/>
                <a:gd name="connsiteX11" fmla="*/ 428052 w 1006273"/>
                <a:gd name="connsiteY11" fmla="*/ 400855 h 951879"/>
                <a:gd name="connsiteX12" fmla="*/ 523240 w 1006273"/>
                <a:gd name="connsiteY12" fmla="*/ 283910 h 951879"/>
                <a:gd name="connsiteX13" fmla="*/ 591231 w 1006273"/>
                <a:gd name="connsiteY13" fmla="*/ 354621 h 951879"/>
                <a:gd name="connsiteX14" fmla="*/ 591231 w 1006273"/>
                <a:gd name="connsiteY14" fmla="*/ 697297 h 951879"/>
                <a:gd name="connsiteX15" fmla="*/ 593951 w 1006273"/>
                <a:gd name="connsiteY15" fmla="*/ 729933 h 951879"/>
                <a:gd name="connsiteX16" fmla="*/ 610269 w 1006273"/>
                <a:gd name="connsiteY16" fmla="*/ 778887 h 951879"/>
                <a:gd name="connsiteX17" fmla="*/ 822402 w 1006273"/>
                <a:gd name="connsiteY17" fmla="*/ 893112 h 951879"/>
                <a:gd name="connsiteX18" fmla="*/ 961105 w 1006273"/>
                <a:gd name="connsiteY18" fmla="*/ 822401 h 951879"/>
                <a:gd name="connsiteX19" fmla="*/ 884954 w 1006273"/>
                <a:gd name="connsiteY19" fmla="*/ 746251 h 95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06273" h="951879">
                  <a:moveTo>
                    <a:pt x="884954" y="746251"/>
                  </a:moveTo>
                  <a:cubicBezTo>
                    <a:pt x="879515" y="721774"/>
                    <a:pt x="876795" y="694578"/>
                    <a:pt x="874076" y="670101"/>
                  </a:cubicBezTo>
                  <a:cubicBezTo>
                    <a:pt x="874076" y="634745"/>
                    <a:pt x="874076" y="583072"/>
                    <a:pt x="874076" y="536837"/>
                  </a:cubicBezTo>
                  <a:cubicBezTo>
                    <a:pt x="879515" y="373658"/>
                    <a:pt x="909431" y="88094"/>
                    <a:pt x="689139" y="88094"/>
                  </a:cubicBezTo>
                  <a:cubicBezTo>
                    <a:pt x="539558" y="88094"/>
                    <a:pt x="452529" y="213199"/>
                    <a:pt x="428052" y="253993"/>
                  </a:cubicBezTo>
                  <a:cubicBezTo>
                    <a:pt x="425332" y="139768"/>
                    <a:pt x="335583" y="58178"/>
                    <a:pt x="196881" y="58178"/>
                  </a:cubicBezTo>
                  <a:cubicBezTo>
                    <a:pt x="109852" y="58178"/>
                    <a:pt x="58178" y="128889"/>
                    <a:pt x="58178" y="128889"/>
                  </a:cubicBezTo>
                  <a:cubicBezTo>
                    <a:pt x="58178" y="128889"/>
                    <a:pt x="142488" y="158805"/>
                    <a:pt x="142488" y="273031"/>
                  </a:cubicBezTo>
                  <a:cubicBezTo>
                    <a:pt x="142488" y="354621"/>
                    <a:pt x="142488" y="757130"/>
                    <a:pt x="142488" y="757130"/>
                  </a:cubicBezTo>
                  <a:cubicBezTo>
                    <a:pt x="145207" y="827841"/>
                    <a:pt x="194161" y="895832"/>
                    <a:pt x="283910" y="895832"/>
                  </a:cubicBezTo>
                  <a:cubicBezTo>
                    <a:pt x="373659" y="895832"/>
                    <a:pt x="428052" y="827841"/>
                    <a:pt x="428052" y="757130"/>
                  </a:cubicBezTo>
                  <a:lnTo>
                    <a:pt x="428052" y="400855"/>
                  </a:lnTo>
                  <a:cubicBezTo>
                    <a:pt x="441650" y="343742"/>
                    <a:pt x="474286" y="283910"/>
                    <a:pt x="523240" y="283910"/>
                  </a:cubicBezTo>
                  <a:cubicBezTo>
                    <a:pt x="585792" y="283910"/>
                    <a:pt x="591231" y="354621"/>
                    <a:pt x="591231" y="354621"/>
                  </a:cubicBezTo>
                  <a:lnTo>
                    <a:pt x="591231" y="697297"/>
                  </a:lnTo>
                  <a:cubicBezTo>
                    <a:pt x="591231" y="708176"/>
                    <a:pt x="593951" y="719054"/>
                    <a:pt x="593951" y="729933"/>
                  </a:cubicBezTo>
                  <a:cubicBezTo>
                    <a:pt x="596671" y="748971"/>
                    <a:pt x="602110" y="765289"/>
                    <a:pt x="610269" y="778887"/>
                  </a:cubicBezTo>
                  <a:cubicBezTo>
                    <a:pt x="645624" y="846878"/>
                    <a:pt x="719055" y="893112"/>
                    <a:pt x="822402" y="893112"/>
                  </a:cubicBezTo>
                  <a:cubicBezTo>
                    <a:pt x="909431" y="893112"/>
                    <a:pt x="961105" y="822401"/>
                    <a:pt x="961105" y="822401"/>
                  </a:cubicBezTo>
                  <a:cubicBezTo>
                    <a:pt x="961105" y="822401"/>
                    <a:pt x="909431" y="808803"/>
                    <a:pt x="884954" y="746251"/>
                  </a:cubicBezTo>
                </a:path>
              </a:pathLst>
            </a:custGeom>
            <a:grpFill/>
            <a:ln w="27168" cap="flat">
              <a:noFill/>
              <a:prstDash val="solid"/>
              <a:miter/>
            </a:ln>
          </p:spPr>
          <p:txBody>
            <a:bodyPr rtlCol="0" anchor="ctr"/>
            <a:lstStyle/>
            <a:p>
              <a:endParaRPr/>
            </a:p>
          </p:txBody>
        </p:sp>
        <p:sp>
          <p:nvSpPr>
            <p:cNvPr id="20" name="Freeform: Shape 19">
              <a:extLst>
                <a:ext uri="{FF2B5EF4-FFF2-40B4-BE49-F238E27FC236}">
                  <a16:creationId xmlns:a16="http://schemas.microsoft.com/office/drawing/2014/main" id="{938331E1-8771-498E-825A-8979204BF675}"/>
                </a:ext>
              </a:extLst>
            </p:cNvPr>
            <p:cNvSpPr/>
            <p:nvPr/>
          </p:nvSpPr>
          <p:spPr>
            <a:xfrm>
              <a:off x="7552331" y="1888610"/>
              <a:ext cx="489539" cy="1332631"/>
            </a:xfrm>
            <a:custGeom>
              <a:avLst/>
              <a:gdLst>
                <a:gd name="connsiteX0" fmla="*/ 368560 w 489538"/>
                <a:gd name="connsiteY0" fmla="*/ 1135162 h 1332630"/>
                <a:gd name="connsiteX1" fmla="*/ 357681 w 489538"/>
                <a:gd name="connsiteY1" fmla="*/ 1059011 h 1332630"/>
                <a:gd name="connsiteX2" fmla="*/ 357681 w 489538"/>
                <a:gd name="connsiteY2" fmla="*/ 207759 h 1332630"/>
                <a:gd name="connsiteX3" fmla="*/ 208099 w 489538"/>
                <a:gd name="connsiteY3" fmla="*/ 58178 h 1332630"/>
                <a:gd name="connsiteX4" fmla="*/ 58518 w 489538"/>
                <a:gd name="connsiteY4" fmla="*/ 207759 h 1332630"/>
                <a:gd name="connsiteX5" fmla="*/ 58518 w 489538"/>
                <a:gd name="connsiteY5" fmla="*/ 961104 h 1332630"/>
                <a:gd name="connsiteX6" fmla="*/ 85715 w 489538"/>
                <a:gd name="connsiteY6" fmla="*/ 1159639 h 1332630"/>
                <a:gd name="connsiteX7" fmla="*/ 306007 w 489538"/>
                <a:gd name="connsiteY7" fmla="*/ 1282023 h 1332630"/>
                <a:gd name="connsiteX8" fmla="*/ 444710 w 489538"/>
                <a:gd name="connsiteY8" fmla="*/ 1211312 h 1332630"/>
                <a:gd name="connsiteX9" fmla="*/ 368560 w 489538"/>
                <a:gd name="connsiteY9" fmla="*/ 1135162 h 1332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9538" h="1332630">
                  <a:moveTo>
                    <a:pt x="368560" y="1135162"/>
                  </a:moveTo>
                  <a:cubicBezTo>
                    <a:pt x="363120" y="1110685"/>
                    <a:pt x="357681" y="1083488"/>
                    <a:pt x="357681" y="1059011"/>
                  </a:cubicBezTo>
                  <a:lnTo>
                    <a:pt x="357681" y="207759"/>
                  </a:lnTo>
                  <a:cubicBezTo>
                    <a:pt x="357681" y="126170"/>
                    <a:pt x="289689" y="58178"/>
                    <a:pt x="208099" y="58178"/>
                  </a:cubicBezTo>
                  <a:cubicBezTo>
                    <a:pt x="126510" y="58178"/>
                    <a:pt x="58518" y="126170"/>
                    <a:pt x="58518" y="207759"/>
                  </a:cubicBezTo>
                  <a:lnTo>
                    <a:pt x="58518" y="961104"/>
                  </a:lnTo>
                  <a:cubicBezTo>
                    <a:pt x="58518" y="1029095"/>
                    <a:pt x="53079" y="1097086"/>
                    <a:pt x="85715" y="1159639"/>
                  </a:cubicBezTo>
                  <a:cubicBezTo>
                    <a:pt x="118351" y="1227630"/>
                    <a:pt x="202660" y="1282023"/>
                    <a:pt x="306007" y="1282023"/>
                  </a:cubicBezTo>
                  <a:cubicBezTo>
                    <a:pt x="393036" y="1282023"/>
                    <a:pt x="444710" y="1211312"/>
                    <a:pt x="444710" y="1211312"/>
                  </a:cubicBezTo>
                  <a:cubicBezTo>
                    <a:pt x="444710" y="1211312"/>
                    <a:pt x="393036" y="1197714"/>
                    <a:pt x="368560" y="1135162"/>
                  </a:cubicBezTo>
                </a:path>
              </a:pathLst>
            </a:custGeom>
            <a:grpFill/>
            <a:ln w="27168" cap="flat">
              <a:noFill/>
              <a:prstDash val="solid"/>
              <a:miter/>
            </a:ln>
          </p:spPr>
          <p:txBody>
            <a:bodyPr rtlCol="0" anchor="ctr"/>
            <a:lstStyle/>
            <a:p>
              <a:endParaRPr/>
            </a:p>
          </p:txBody>
        </p:sp>
        <p:sp>
          <p:nvSpPr>
            <p:cNvPr id="21" name="Freeform: Shape 20">
              <a:extLst>
                <a:ext uri="{FF2B5EF4-FFF2-40B4-BE49-F238E27FC236}">
                  <a16:creationId xmlns:a16="http://schemas.microsoft.com/office/drawing/2014/main" id="{4E0F7623-F722-46A3-8DCD-E4C303E014A0}"/>
                </a:ext>
              </a:extLst>
            </p:cNvPr>
            <p:cNvSpPr/>
            <p:nvPr/>
          </p:nvSpPr>
          <p:spPr>
            <a:xfrm>
              <a:off x="4162324" y="2357456"/>
              <a:ext cx="815899" cy="815898"/>
            </a:xfrm>
            <a:custGeom>
              <a:avLst/>
              <a:gdLst>
                <a:gd name="connsiteX0" fmla="*/ 407949 w 815899"/>
                <a:gd name="connsiteY0" fmla="*/ 174058 h 815898"/>
                <a:gd name="connsiteX1" fmla="*/ 293723 w 815899"/>
                <a:gd name="connsiteY1" fmla="*/ 407950 h 815898"/>
                <a:gd name="connsiteX2" fmla="*/ 410669 w 815899"/>
                <a:gd name="connsiteY2" fmla="*/ 641840 h 815898"/>
                <a:gd name="connsiteX3" fmla="*/ 522175 w 815899"/>
                <a:gd name="connsiteY3" fmla="*/ 407950 h 815898"/>
                <a:gd name="connsiteX4" fmla="*/ 407949 w 815899"/>
                <a:gd name="connsiteY4" fmla="*/ 174058 h 815898"/>
                <a:gd name="connsiteX5" fmla="*/ 407950 w 815899"/>
                <a:gd name="connsiteY5" fmla="*/ 0 h 815898"/>
                <a:gd name="connsiteX6" fmla="*/ 815899 w 815899"/>
                <a:gd name="connsiteY6" fmla="*/ 407949 h 815898"/>
                <a:gd name="connsiteX7" fmla="*/ 407950 w 815899"/>
                <a:gd name="connsiteY7" fmla="*/ 815898 h 815898"/>
                <a:gd name="connsiteX8" fmla="*/ 0 w 815899"/>
                <a:gd name="connsiteY8" fmla="*/ 407949 h 815898"/>
                <a:gd name="connsiteX9" fmla="*/ 407950 w 815899"/>
                <a:gd name="connsiteY9" fmla="*/ 0 h 815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15899" h="815898">
                  <a:moveTo>
                    <a:pt x="407949" y="174058"/>
                  </a:moveTo>
                  <a:cubicBezTo>
                    <a:pt x="342677" y="174058"/>
                    <a:pt x="293723" y="263807"/>
                    <a:pt x="293723" y="407950"/>
                  </a:cubicBezTo>
                  <a:cubicBezTo>
                    <a:pt x="293723" y="552091"/>
                    <a:pt x="331799" y="639120"/>
                    <a:pt x="410669" y="641840"/>
                  </a:cubicBezTo>
                  <a:cubicBezTo>
                    <a:pt x="489539" y="641840"/>
                    <a:pt x="527614" y="552091"/>
                    <a:pt x="522175" y="407950"/>
                  </a:cubicBezTo>
                  <a:cubicBezTo>
                    <a:pt x="522175" y="263807"/>
                    <a:pt x="473221" y="176778"/>
                    <a:pt x="407949" y="174058"/>
                  </a:cubicBezTo>
                  <a:close/>
                  <a:moveTo>
                    <a:pt x="407950" y="0"/>
                  </a:moveTo>
                  <a:cubicBezTo>
                    <a:pt x="633682" y="0"/>
                    <a:pt x="815899" y="182217"/>
                    <a:pt x="815899" y="407949"/>
                  </a:cubicBezTo>
                  <a:cubicBezTo>
                    <a:pt x="815899" y="633681"/>
                    <a:pt x="633682" y="815898"/>
                    <a:pt x="407950" y="815898"/>
                  </a:cubicBezTo>
                  <a:cubicBezTo>
                    <a:pt x="182218" y="815898"/>
                    <a:pt x="0" y="633681"/>
                    <a:pt x="0" y="407949"/>
                  </a:cubicBezTo>
                  <a:cubicBezTo>
                    <a:pt x="0" y="182217"/>
                    <a:pt x="182218" y="0"/>
                    <a:pt x="407950" y="0"/>
                  </a:cubicBezTo>
                  <a:close/>
                </a:path>
              </a:pathLst>
            </a:custGeom>
            <a:grpFill/>
            <a:ln w="27168" cap="flat">
              <a:noFill/>
              <a:prstDash val="solid"/>
              <a:miter/>
            </a:ln>
          </p:spPr>
          <p:txBody>
            <a:bodyPr rtlCol="0" anchor="ctr"/>
            <a:lstStyle/>
            <a:p>
              <a:endParaRPr/>
            </a:p>
          </p:txBody>
        </p:sp>
        <p:sp>
          <p:nvSpPr>
            <p:cNvPr id="22" name="Freeform: Shape 21">
              <a:extLst>
                <a:ext uri="{FF2B5EF4-FFF2-40B4-BE49-F238E27FC236}">
                  <a16:creationId xmlns:a16="http://schemas.microsoft.com/office/drawing/2014/main" id="{492D88A5-EFC5-4878-92A8-90872B618E80}"/>
                </a:ext>
              </a:extLst>
            </p:cNvPr>
            <p:cNvSpPr/>
            <p:nvPr/>
          </p:nvSpPr>
          <p:spPr>
            <a:xfrm>
              <a:off x="5884871" y="1946788"/>
              <a:ext cx="912802" cy="1223846"/>
            </a:xfrm>
            <a:custGeom>
              <a:avLst/>
              <a:gdLst>
                <a:gd name="connsiteX0" fmla="*/ 387907 w 912802"/>
                <a:gd name="connsiteY0" fmla="*/ 620081 h 1223846"/>
                <a:gd name="connsiteX1" fmla="*/ 273681 w 912802"/>
                <a:gd name="connsiteY1" fmla="*/ 824055 h 1223846"/>
                <a:gd name="connsiteX2" fmla="*/ 390627 w 912802"/>
                <a:gd name="connsiteY2" fmla="*/ 1028029 h 1223846"/>
                <a:gd name="connsiteX3" fmla="*/ 502132 w 912802"/>
                <a:gd name="connsiteY3" fmla="*/ 824055 h 1223846"/>
                <a:gd name="connsiteX4" fmla="*/ 387907 w 912802"/>
                <a:gd name="connsiteY4" fmla="*/ 620081 h 1223846"/>
                <a:gd name="connsiteX5" fmla="*/ 676192 w 912802"/>
                <a:gd name="connsiteY5" fmla="*/ 0 h 1223846"/>
                <a:gd name="connsiteX6" fmla="*/ 825773 w 912802"/>
                <a:gd name="connsiteY6" fmla="*/ 149581 h 1223846"/>
                <a:gd name="connsiteX7" fmla="*/ 825773 w 912802"/>
                <a:gd name="connsiteY7" fmla="*/ 1000834 h 1223846"/>
                <a:gd name="connsiteX8" fmla="*/ 836651 w 912802"/>
                <a:gd name="connsiteY8" fmla="*/ 1076985 h 1223846"/>
                <a:gd name="connsiteX9" fmla="*/ 912802 w 912802"/>
                <a:gd name="connsiteY9" fmla="*/ 1150415 h 1223846"/>
                <a:gd name="connsiteX10" fmla="*/ 774099 w 912802"/>
                <a:gd name="connsiteY10" fmla="*/ 1221126 h 1223846"/>
                <a:gd name="connsiteX11" fmla="*/ 553807 w 912802"/>
                <a:gd name="connsiteY11" fmla="*/ 1098742 h 1223846"/>
                <a:gd name="connsiteX12" fmla="*/ 548367 w 912802"/>
                <a:gd name="connsiteY12" fmla="*/ 1085144 h 1223846"/>
                <a:gd name="connsiteX13" fmla="*/ 398786 w 912802"/>
                <a:gd name="connsiteY13" fmla="*/ 1212967 h 1223846"/>
                <a:gd name="connsiteX14" fmla="*/ 156736 w 912802"/>
                <a:gd name="connsiteY14" fmla="*/ 1180332 h 1223846"/>
                <a:gd name="connsiteX15" fmla="*/ 287280 w 912802"/>
                <a:gd name="connsiteY15" fmla="*/ 416107 h 1223846"/>
                <a:gd name="connsiteX16" fmla="*/ 526611 w 912802"/>
                <a:gd name="connsiteY16" fmla="*/ 552091 h 1223846"/>
                <a:gd name="connsiteX17" fmla="*/ 526611 w 912802"/>
                <a:gd name="connsiteY17" fmla="*/ 149581 h 1223846"/>
                <a:gd name="connsiteX18" fmla="*/ 676192 w 912802"/>
                <a:gd name="connsiteY18" fmla="*/ 0 h 1223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2802" h="1223846">
                  <a:moveTo>
                    <a:pt x="387907" y="620081"/>
                  </a:moveTo>
                  <a:cubicBezTo>
                    <a:pt x="322635" y="620081"/>
                    <a:pt x="273681" y="698951"/>
                    <a:pt x="273681" y="824055"/>
                  </a:cubicBezTo>
                  <a:cubicBezTo>
                    <a:pt x="273681" y="949160"/>
                    <a:pt x="311756" y="1028029"/>
                    <a:pt x="390627" y="1028029"/>
                  </a:cubicBezTo>
                  <a:cubicBezTo>
                    <a:pt x="466777" y="1025310"/>
                    <a:pt x="504852" y="949160"/>
                    <a:pt x="502132" y="824055"/>
                  </a:cubicBezTo>
                  <a:cubicBezTo>
                    <a:pt x="502132" y="698951"/>
                    <a:pt x="455898" y="622801"/>
                    <a:pt x="387907" y="620081"/>
                  </a:cubicBezTo>
                  <a:close/>
                  <a:moveTo>
                    <a:pt x="676192" y="0"/>
                  </a:moveTo>
                  <a:cubicBezTo>
                    <a:pt x="757781" y="0"/>
                    <a:pt x="825773" y="67992"/>
                    <a:pt x="825773" y="149581"/>
                  </a:cubicBezTo>
                  <a:lnTo>
                    <a:pt x="825773" y="1000834"/>
                  </a:lnTo>
                  <a:cubicBezTo>
                    <a:pt x="828492" y="1025311"/>
                    <a:pt x="831212" y="1052508"/>
                    <a:pt x="836651" y="1076985"/>
                  </a:cubicBezTo>
                  <a:cubicBezTo>
                    <a:pt x="861128" y="1139537"/>
                    <a:pt x="912802" y="1150415"/>
                    <a:pt x="912802" y="1150415"/>
                  </a:cubicBezTo>
                  <a:cubicBezTo>
                    <a:pt x="912802" y="1150415"/>
                    <a:pt x="861128" y="1221126"/>
                    <a:pt x="774099" y="1221126"/>
                  </a:cubicBezTo>
                  <a:cubicBezTo>
                    <a:pt x="670752" y="1221126"/>
                    <a:pt x="589162" y="1166733"/>
                    <a:pt x="553807" y="1098742"/>
                  </a:cubicBezTo>
                  <a:cubicBezTo>
                    <a:pt x="551087" y="1093303"/>
                    <a:pt x="551087" y="1090583"/>
                    <a:pt x="548367" y="1085144"/>
                  </a:cubicBezTo>
                  <a:cubicBezTo>
                    <a:pt x="534769" y="1147696"/>
                    <a:pt x="450460" y="1199369"/>
                    <a:pt x="398786" y="1212967"/>
                  </a:cubicBezTo>
                  <a:cubicBezTo>
                    <a:pt x="322636" y="1234725"/>
                    <a:pt x="222008" y="1223846"/>
                    <a:pt x="156736" y="1180332"/>
                  </a:cubicBezTo>
                  <a:cubicBezTo>
                    <a:pt x="-79874" y="1028031"/>
                    <a:pt x="-58117" y="416107"/>
                    <a:pt x="287280" y="416107"/>
                  </a:cubicBezTo>
                  <a:cubicBezTo>
                    <a:pt x="412385" y="416107"/>
                    <a:pt x="491255" y="503137"/>
                    <a:pt x="526611" y="552091"/>
                  </a:cubicBezTo>
                  <a:lnTo>
                    <a:pt x="526611" y="149581"/>
                  </a:lnTo>
                  <a:cubicBezTo>
                    <a:pt x="526611" y="67992"/>
                    <a:pt x="594602" y="0"/>
                    <a:pt x="676192" y="0"/>
                  </a:cubicBezTo>
                  <a:close/>
                </a:path>
              </a:pathLst>
            </a:custGeom>
            <a:grpFill/>
            <a:ln w="27168" cap="flat">
              <a:noFill/>
              <a:prstDash val="solid"/>
              <a:miter/>
            </a:ln>
          </p:spPr>
          <p:txBody>
            <a:bodyPr rtlCol="0" anchor="ctr"/>
            <a:lstStyle/>
            <a:p>
              <a:endParaRPr/>
            </a:p>
          </p:txBody>
        </p:sp>
        <p:sp>
          <p:nvSpPr>
            <p:cNvPr id="23" name="Freeform: Shape 22">
              <a:extLst>
                <a:ext uri="{FF2B5EF4-FFF2-40B4-BE49-F238E27FC236}">
                  <a16:creationId xmlns:a16="http://schemas.microsoft.com/office/drawing/2014/main" id="{D2C98FC1-954B-4A65-A246-E2EB71113B59}"/>
                </a:ext>
              </a:extLst>
            </p:cNvPr>
            <p:cNvSpPr/>
            <p:nvPr/>
          </p:nvSpPr>
          <p:spPr>
            <a:xfrm>
              <a:off x="6789513" y="2362895"/>
              <a:ext cx="747906" cy="810458"/>
            </a:xfrm>
            <a:custGeom>
              <a:avLst/>
              <a:gdLst>
                <a:gd name="connsiteX0" fmla="*/ 394818 w 747906"/>
                <a:gd name="connsiteY0" fmla="*/ 163222 h 810458"/>
                <a:gd name="connsiteX1" fmla="*/ 356275 w 747906"/>
                <a:gd name="connsiteY1" fmla="*/ 174058 h 810458"/>
                <a:gd name="connsiteX2" fmla="*/ 274685 w 747906"/>
                <a:gd name="connsiteY2" fmla="*/ 356275 h 810458"/>
                <a:gd name="connsiteX3" fmla="*/ 375313 w 747906"/>
                <a:gd name="connsiteY3" fmla="*/ 358994 h 810458"/>
                <a:gd name="connsiteX4" fmla="*/ 473220 w 747906"/>
                <a:gd name="connsiteY4" fmla="*/ 239329 h 810458"/>
                <a:gd name="connsiteX5" fmla="*/ 394818 w 747906"/>
                <a:gd name="connsiteY5" fmla="*/ 163222 h 810458"/>
                <a:gd name="connsiteX6" fmla="*/ 386192 w 747906"/>
                <a:gd name="connsiteY6" fmla="*/ 0 h 810458"/>
                <a:gd name="connsiteX7" fmla="*/ 747906 w 747906"/>
                <a:gd name="connsiteY7" fmla="*/ 266526 h 810458"/>
                <a:gd name="connsiteX8" fmla="*/ 291004 w 747906"/>
                <a:gd name="connsiteY8" fmla="*/ 484100 h 810458"/>
                <a:gd name="connsiteX9" fmla="*/ 497698 w 747906"/>
                <a:gd name="connsiteY9" fmla="*/ 617363 h 810458"/>
                <a:gd name="connsiteX10" fmla="*/ 712551 w 747906"/>
                <a:gd name="connsiteY10" fmla="*/ 557530 h 810458"/>
                <a:gd name="connsiteX11" fmla="*/ 388912 w 747906"/>
                <a:gd name="connsiteY11" fmla="*/ 810458 h 810458"/>
                <a:gd name="connsiteX12" fmla="*/ 0 w 747906"/>
                <a:gd name="connsiteY12" fmla="*/ 413389 h 810458"/>
                <a:gd name="connsiteX13" fmla="*/ 386192 w 747906"/>
                <a:gd name="connsiteY13" fmla="*/ 0 h 810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47906" h="810458">
                  <a:moveTo>
                    <a:pt x="394818" y="163222"/>
                  </a:moveTo>
                  <a:cubicBezTo>
                    <a:pt x="381772" y="163179"/>
                    <a:pt x="368514" y="166579"/>
                    <a:pt x="356275" y="174058"/>
                  </a:cubicBezTo>
                  <a:cubicBezTo>
                    <a:pt x="299162" y="212133"/>
                    <a:pt x="282844" y="291003"/>
                    <a:pt x="274685" y="356275"/>
                  </a:cubicBezTo>
                  <a:cubicBezTo>
                    <a:pt x="274685" y="364434"/>
                    <a:pt x="369873" y="358994"/>
                    <a:pt x="375313" y="358994"/>
                  </a:cubicBezTo>
                  <a:cubicBezTo>
                    <a:pt x="432425" y="345396"/>
                    <a:pt x="473220" y="301881"/>
                    <a:pt x="473220" y="239329"/>
                  </a:cubicBezTo>
                  <a:cubicBezTo>
                    <a:pt x="471181" y="194455"/>
                    <a:pt x="433956" y="163349"/>
                    <a:pt x="394818" y="163222"/>
                  </a:cubicBezTo>
                  <a:close/>
                  <a:moveTo>
                    <a:pt x="386192" y="0"/>
                  </a:moveTo>
                  <a:cubicBezTo>
                    <a:pt x="519455" y="0"/>
                    <a:pt x="747906" y="65272"/>
                    <a:pt x="747906" y="266526"/>
                  </a:cubicBezTo>
                  <a:cubicBezTo>
                    <a:pt x="747906" y="467782"/>
                    <a:pt x="538493" y="484100"/>
                    <a:pt x="291004" y="484100"/>
                  </a:cubicBezTo>
                  <a:cubicBezTo>
                    <a:pt x="291004" y="484100"/>
                    <a:pt x="326359" y="617363"/>
                    <a:pt x="497698" y="617363"/>
                  </a:cubicBezTo>
                  <a:cubicBezTo>
                    <a:pt x="669036" y="617363"/>
                    <a:pt x="712551" y="557530"/>
                    <a:pt x="712551" y="557530"/>
                  </a:cubicBezTo>
                  <a:cubicBezTo>
                    <a:pt x="712551" y="557530"/>
                    <a:pt x="696233" y="810458"/>
                    <a:pt x="388912" y="810458"/>
                  </a:cubicBezTo>
                  <a:cubicBezTo>
                    <a:pt x="212134" y="810458"/>
                    <a:pt x="0" y="677195"/>
                    <a:pt x="0" y="413389"/>
                  </a:cubicBezTo>
                  <a:cubicBezTo>
                    <a:pt x="0" y="176778"/>
                    <a:pt x="163180" y="0"/>
                    <a:pt x="386192" y="0"/>
                  </a:cubicBezTo>
                  <a:close/>
                </a:path>
              </a:pathLst>
            </a:custGeom>
            <a:grpFill/>
            <a:ln w="27168" cap="flat">
              <a:noFill/>
              <a:prstDash val="solid"/>
              <a:miter/>
            </a:ln>
          </p:spPr>
          <p:txBody>
            <a:bodyPr rtlCol="0" anchor="ctr"/>
            <a:lstStyle/>
            <a:p>
              <a:endParaRPr/>
            </a:p>
          </p:txBody>
        </p:sp>
        <p:sp>
          <p:nvSpPr>
            <p:cNvPr id="24" name="Freeform: Shape 23">
              <a:extLst>
                <a:ext uri="{FF2B5EF4-FFF2-40B4-BE49-F238E27FC236}">
                  <a16:creationId xmlns:a16="http://schemas.microsoft.com/office/drawing/2014/main" id="{1E73EAB4-BAF9-4B68-B129-BC041994C622}"/>
                </a:ext>
              </a:extLst>
            </p:cNvPr>
            <p:cNvSpPr/>
            <p:nvPr/>
          </p:nvSpPr>
          <p:spPr>
            <a:xfrm>
              <a:off x="7988882" y="2362895"/>
              <a:ext cx="747906" cy="810458"/>
            </a:xfrm>
            <a:custGeom>
              <a:avLst/>
              <a:gdLst>
                <a:gd name="connsiteX0" fmla="*/ 394818 w 747906"/>
                <a:gd name="connsiteY0" fmla="*/ 163222 h 810458"/>
                <a:gd name="connsiteX1" fmla="*/ 356275 w 747906"/>
                <a:gd name="connsiteY1" fmla="*/ 174058 h 810458"/>
                <a:gd name="connsiteX2" fmla="*/ 274685 w 747906"/>
                <a:gd name="connsiteY2" fmla="*/ 356275 h 810458"/>
                <a:gd name="connsiteX3" fmla="*/ 375313 w 747906"/>
                <a:gd name="connsiteY3" fmla="*/ 358994 h 810458"/>
                <a:gd name="connsiteX4" fmla="*/ 473220 w 747906"/>
                <a:gd name="connsiteY4" fmla="*/ 239329 h 810458"/>
                <a:gd name="connsiteX5" fmla="*/ 394818 w 747906"/>
                <a:gd name="connsiteY5" fmla="*/ 163222 h 810458"/>
                <a:gd name="connsiteX6" fmla="*/ 386192 w 747906"/>
                <a:gd name="connsiteY6" fmla="*/ 0 h 810458"/>
                <a:gd name="connsiteX7" fmla="*/ 747906 w 747906"/>
                <a:gd name="connsiteY7" fmla="*/ 266526 h 810458"/>
                <a:gd name="connsiteX8" fmla="*/ 291004 w 747906"/>
                <a:gd name="connsiteY8" fmla="*/ 484100 h 810458"/>
                <a:gd name="connsiteX9" fmla="*/ 497697 w 747906"/>
                <a:gd name="connsiteY9" fmla="*/ 617363 h 810458"/>
                <a:gd name="connsiteX10" fmla="*/ 712551 w 747906"/>
                <a:gd name="connsiteY10" fmla="*/ 557530 h 810458"/>
                <a:gd name="connsiteX11" fmla="*/ 388911 w 747906"/>
                <a:gd name="connsiteY11" fmla="*/ 810458 h 810458"/>
                <a:gd name="connsiteX12" fmla="*/ 0 w 747906"/>
                <a:gd name="connsiteY12" fmla="*/ 413389 h 810458"/>
                <a:gd name="connsiteX13" fmla="*/ 386192 w 747906"/>
                <a:gd name="connsiteY13" fmla="*/ 0 h 810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47906" h="810458">
                  <a:moveTo>
                    <a:pt x="394818" y="163222"/>
                  </a:moveTo>
                  <a:cubicBezTo>
                    <a:pt x="381772" y="163179"/>
                    <a:pt x="368514" y="166579"/>
                    <a:pt x="356275" y="174058"/>
                  </a:cubicBezTo>
                  <a:cubicBezTo>
                    <a:pt x="299162" y="212133"/>
                    <a:pt x="282844" y="291003"/>
                    <a:pt x="274685" y="356275"/>
                  </a:cubicBezTo>
                  <a:cubicBezTo>
                    <a:pt x="274685" y="364434"/>
                    <a:pt x="369873" y="358994"/>
                    <a:pt x="375313" y="358994"/>
                  </a:cubicBezTo>
                  <a:cubicBezTo>
                    <a:pt x="432426" y="345396"/>
                    <a:pt x="473220" y="301881"/>
                    <a:pt x="473220" y="239329"/>
                  </a:cubicBezTo>
                  <a:cubicBezTo>
                    <a:pt x="471181" y="194455"/>
                    <a:pt x="433955" y="163349"/>
                    <a:pt x="394818" y="163222"/>
                  </a:cubicBezTo>
                  <a:close/>
                  <a:moveTo>
                    <a:pt x="386192" y="0"/>
                  </a:moveTo>
                  <a:cubicBezTo>
                    <a:pt x="519455" y="0"/>
                    <a:pt x="747906" y="65272"/>
                    <a:pt x="747906" y="266526"/>
                  </a:cubicBezTo>
                  <a:cubicBezTo>
                    <a:pt x="747906" y="467782"/>
                    <a:pt x="538492" y="484100"/>
                    <a:pt x="291004" y="484100"/>
                  </a:cubicBezTo>
                  <a:cubicBezTo>
                    <a:pt x="291004" y="484100"/>
                    <a:pt x="326359" y="617363"/>
                    <a:pt x="497697" y="617363"/>
                  </a:cubicBezTo>
                  <a:cubicBezTo>
                    <a:pt x="669036" y="617363"/>
                    <a:pt x="712551" y="557530"/>
                    <a:pt x="712551" y="557530"/>
                  </a:cubicBezTo>
                  <a:cubicBezTo>
                    <a:pt x="712551" y="557530"/>
                    <a:pt x="696233" y="810458"/>
                    <a:pt x="388911" y="810458"/>
                  </a:cubicBezTo>
                  <a:cubicBezTo>
                    <a:pt x="212133" y="810458"/>
                    <a:pt x="0" y="677195"/>
                    <a:pt x="0" y="413389"/>
                  </a:cubicBezTo>
                  <a:cubicBezTo>
                    <a:pt x="0" y="176778"/>
                    <a:pt x="163180" y="0"/>
                    <a:pt x="386192" y="0"/>
                  </a:cubicBezTo>
                  <a:close/>
                </a:path>
              </a:pathLst>
            </a:custGeom>
            <a:grpFill/>
            <a:ln w="27168" cap="flat">
              <a:noFill/>
              <a:prstDash val="solid"/>
              <a:miter/>
            </a:ln>
          </p:spPr>
          <p:txBody>
            <a:bodyPr rtlCol="0" anchor="ctr"/>
            <a:lstStyle/>
            <a:p>
              <a:endParaRPr/>
            </a:p>
          </p:txBody>
        </p:sp>
        <p:sp>
          <p:nvSpPr>
            <p:cNvPr id="25" name="Freeform: Shape 24">
              <a:extLst>
                <a:ext uri="{FF2B5EF4-FFF2-40B4-BE49-F238E27FC236}">
                  <a16:creationId xmlns:a16="http://schemas.microsoft.com/office/drawing/2014/main" id="{E9538EBC-4DC7-4383-9295-D6A8D0233665}"/>
                </a:ext>
              </a:extLst>
            </p:cNvPr>
            <p:cNvSpPr/>
            <p:nvPr/>
          </p:nvSpPr>
          <p:spPr>
            <a:xfrm>
              <a:off x="8683414" y="2274801"/>
              <a:ext cx="897487" cy="951879"/>
            </a:xfrm>
            <a:custGeom>
              <a:avLst/>
              <a:gdLst>
                <a:gd name="connsiteX0" fmla="*/ 580988 w 897487"/>
                <a:gd name="connsiteY0" fmla="*/ 667381 h 951879"/>
                <a:gd name="connsiteX1" fmla="*/ 409649 w 897487"/>
                <a:gd name="connsiteY1" fmla="*/ 667381 h 951879"/>
                <a:gd name="connsiteX2" fmla="*/ 591866 w 897487"/>
                <a:gd name="connsiteY2" fmla="*/ 525959 h 951879"/>
                <a:gd name="connsiteX3" fmla="*/ 842075 w 897487"/>
                <a:gd name="connsiteY3" fmla="*/ 123450 h 951879"/>
                <a:gd name="connsiteX4" fmla="*/ 842075 w 897487"/>
                <a:gd name="connsiteY4" fmla="*/ 123450 h 951879"/>
                <a:gd name="connsiteX5" fmla="*/ 798560 w 897487"/>
                <a:gd name="connsiteY5" fmla="*/ 58178 h 951879"/>
                <a:gd name="connsiteX6" fmla="*/ 746887 w 897487"/>
                <a:gd name="connsiteY6" fmla="*/ 107132 h 951879"/>
                <a:gd name="connsiteX7" fmla="*/ 697933 w 897487"/>
                <a:gd name="connsiteY7" fmla="*/ 115291 h 951879"/>
                <a:gd name="connsiteX8" fmla="*/ 219273 w 897487"/>
                <a:gd name="connsiteY8" fmla="*/ 115291 h 951879"/>
                <a:gd name="connsiteX9" fmla="*/ 102328 w 897487"/>
                <a:gd name="connsiteY9" fmla="*/ 224077 h 951879"/>
                <a:gd name="connsiteX10" fmla="*/ 213834 w 897487"/>
                <a:gd name="connsiteY10" fmla="*/ 332863 h 951879"/>
                <a:gd name="connsiteX11" fmla="*/ 485800 w 897487"/>
                <a:gd name="connsiteY11" fmla="*/ 335583 h 951879"/>
                <a:gd name="connsiteX12" fmla="*/ 134964 w 897487"/>
                <a:gd name="connsiteY12" fmla="*/ 615708 h 951879"/>
                <a:gd name="connsiteX13" fmla="*/ 61533 w 897487"/>
                <a:gd name="connsiteY13" fmla="*/ 884953 h 951879"/>
                <a:gd name="connsiteX14" fmla="*/ 398771 w 897487"/>
                <a:gd name="connsiteY14" fmla="*/ 806083 h 951879"/>
                <a:gd name="connsiteX15" fmla="*/ 529314 w 897487"/>
                <a:gd name="connsiteY15" fmla="*/ 863196 h 951879"/>
                <a:gd name="connsiteX16" fmla="*/ 782242 w 897487"/>
                <a:gd name="connsiteY16" fmla="*/ 607549 h 951879"/>
                <a:gd name="connsiteX17" fmla="*/ 580988 w 897487"/>
                <a:gd name="connsiteY17" fmla="*/ 667381 h 95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97487" h="951879">
                  <a:moveTo>
                    <a:pt x="580988" y="667381"/>
                  </a:moveTo>
                  <a:lnTo>
                    <a:pt x="409649" y="667381"/>
                  </a:lnTo>
                  <a:cubicBezTo>
                    <a:pt x="423248" y="667381"/>
                    <a:pt x="548352" y="561314"/>
                    <a:pt x="591866" y="525959"/>
                  </a:cubicBezTo>
                  <a:cubicBezTo>
                    <a:pt x="700653" y="433491"/>
                    <a:pt x="899188" y="297508"/>
                    <a:pt x="842075" y="123450"/>
                  </a:cubicBezTo>
                  <a:lnTo>
                    <a:pt x="842075" y="123450"/>
                  </a:lnTo>
                  <a:cubicBezTo>
                    <a:pt x="831197" y="82655"/>
                    <a:pt x="798560" y="58178"/>
                    <a:pt x="798560" y="58178"/>
                  </a:cubicBezTo>
                  <a:cubicBezTo>
                    <a:pt x="798560" y="58178"/>
                    <a:pt x="787682" y="90814"/>
                    <a:pt x="746887" y="107132"/>
                  </a:cubicBezTo>
                  <a:cubicBezTo>
                    <a:pt x="730569" y="109852"/>
                    <a:pt x="714251" y="115291"/>
                    <a:pt x="697933" y="115291"/>
                  </a:cubicBezTo>
                  <a:cubicBezTo>
                    <a:pt x="684334" y="115291"/>
                    <a:pt x="219273" y="115291"/>
                    <a:pt x="219273" y="115291"/>
                  </a:cubicBezTo>
                  <a:cubicBezTo>
                    <a:pt x="156721" y="115291"/>
                    <a:pt x="105048" y="166964"/>
                    <a:pt x="102328" y="224077"/>
                  </a:cubicBezTo>
                  <a:cubicBezTo>
                    <a:pt x="102328" y="283910"/>
                    <a:pt x="151282" y="332863"/>
                    <a:pt x="213834" y="332863"/>
                  </a:cubicBezTo>
                  <a:lnTo>
                    <a:pt x="485800" y="335583"/>
                  </a:lnTo>
                  <a:cubicBezTo>
                    <a:pt x="360695" y="406294"/>
                    <a:pt x="211114" y="487884"/>
                    <a:pt x="134964" y="615708"/>
                  </a:cubicBezTo>
                  <a:cubicBezTo>
                    <a:pt x="91449" y="689138"/>
                    <a:pt x="45215" y="800644"/>
                    <a:pt x="61533" y="884953"/>
                  </a:cubicBezTo>
                  <a:cubicBezTo>
                    <a:pt x="121366" y="830560"/>
                    <a:pt x="279106" y="778887"/>
                    <a:pt x="398771" y="806083"/>
                  </a:cubicBezTo>
                  <a:cubicBezTo>
                    <a:pt x="445005" y="814242"/>
                    <a:pt x="491239" y="838719"/>
                    <a:pt x="529314" y="863196"/>
                  </a:cubicBezTo>
                  <a:cubicBezTo>
                    <a:pt x="755046" y="1004618"/>
                    <a:pt x="891029" y="727213"/>
                    <a:pt x="782242" y="607549"/>
                  </a:cubicBezTo>
                  <a:cubicBezTo>
                    <a:pt x="784962" y="607549"/>
                    <a:pt x="722410" y="667381"/>
                    <a:pt x="580988" y="667381"/>
                  </a:cubicBezTo>
                </a:path>
              </a:pathLst>
            </a:custGeom>
            <a:grpFill/>
            <a:ln w="27168" cap="flat">
              <a:noFill/>
              <a:prstDash val="solid"/>
              <a:miter/>
            </a:ln>
          </p:spPr>
          <p:txBody>
            <a:bodyPr rtlCol="0" anchor="ctr"/>
            <a:lstStyle/>
            <a:p>
              <a:endParaRPr/>
            </a:p>
          </p:txBody>
        </p:sp>
        <p:sp>
          <p:nvSpPr>
            <p:cNvPr id="26" name="Freeform: Shape 25">
              <a:extLst>
                <a:ext uri="{FF2B5EF4-FFF2-40B4-BE49-F238E27FC236}">
                  <a16:creationId xmlns:a16="http://schemas.microsoft.com/office/drawing/2014/main" id="{BDA212C6-92C7-4E68-89C9-A94713A119D9}"/>
                </a:ext>
              </a:extLst>
            </p:cNvPr>
            <p:cNvSpPr/>
            <p:nvPr/>
          </p:nvSpPr>
          <p:spPr>
            <a:xfrm>
              <a:off x="2624650" y="1948442"/>
              <a:ext cx="1903761" cy="1577400"/>
            </a:xfrm>
            <a:custGeom>
              <a:avLst/>
              <a:gdLst>
                <a:gd name="connsiteX0" fmla="*/ 1559430 w 1903760"/>
                <a:gd name="connsiteY0" fmla="*/ 1165078 h 1577399"/>
                <a:gd name="connsiteX1" fmla="*/ 1369054 w 1903760"/>
                <a:gd name="connsiteY1" fmla="*/ 593950 h 1577399"/>
                <a:gd name="connsiteX2" fmla="*/ 1483279 w 1903760"/>
                <a:gd name="connsiteY2" fmla="*/ 126170 h 1577399"/>
                <a:gd name="connsiteX3" fmla="*/ 1311941 w 1903760"/>
                <a:gd name="connsiteY3" fmla="*/ 58178 h 1577399"/>
                <a:gd name="connsiteX4" fmla="*/ 1078050 w 1903760"/>
                <a:gd name="connsiteY4" fmla="*/ 205040 h 1577399"/>
                <a:gd name="connsiteX5" fmla="*/ 846879 w 1903760"/>
                <a:gd name="connsiteY5" fmla="*/ 523239 h 1577399"/>
                <a:gd name="connsiteX6" fmla="*/ 645624 w 1903760"/>
                <a:gd name="connsiteY6" fmla="*/ 210479 h 1577399"/>
                <a:gd name="connsiteX7" fmla="*/ 455248 w 1903760"/>
                <a:gd name="connsiteY7" fmla="*/ 63617 h 1577399"/>
                <a:gd name="connsiteX8" fmla="*/ 234956 w 1903760"/>
                <a:gd name="connsiteY8" fmla="*/ 137048 h 1577399"/>
                <a:gd name="connsiteX9" fmla="*/ 316546 w 1903760"/>
                <a:gd name="connsiteY9" fmla="*/ 588511 h 1577399"/>
                <a:gd name="connsiteX10" fmla="*/ 58178 w 1903760"/>
                <a:gd name="connsiteY10" fmla="*/ 1072610 h 1577399"/>
                <a:gd name="connsiteX11" fmla="*/ 474286 w 1903760"/>
                <a:gd name="connsiteY11" fmla="*/ 1020936 h 1577399"/>
                <a:gd name="connsiteX12" fmla="*/ 555876 w 1903760"/>
                <a:gd name="connsiteY12" fmla="*/ 572193 h 1577399"/>
                <a:gd name="connsiteX13" fmla="*/ 830561 w 1903760"/>
                <a:gd name="connsiteY13" fmla="*/ 993740 h 1577399"/>
                <a:gd name="connsiteX14" fmla="*/ 1140602 w 1903760"/>
                <a:gd name="connsiteY14" fmla="*/ 574913 h 1577399"/>
                <a:gd name="connsiteX15" fmla="*/ 1567589 w 1903760"/>
                <a:gd name="connsiteY15" fmla="*/ 1526792 h 1577399"/>
                <a:gd name="connsiteX16" fmla="*/ 1866751 w 1903760"/>
                <a:gd name="connsiteY16" fmla="*/ 1322818 h 1577399"/>
                <a:gd name="connsiteX17" fmla="*/ 1559430 w 1903760"/>
                <a:gd name="connsiteY17" fmla="*/ 1165078 h 1577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03760" h="1577399">
                  <a:moveTo>
                    <a:pt x="1559430" y="1165078"/>
                  </a:moveTo>
                  <a:cubicBezTo>
                    <a:pt x="1420727" y="1012777"/>
                    <a:pt x="1377213" y="762569"/>
                    <a:pt x="1369054" y="593950"/>
                  </a:cubicBezTo>
                  <a:cubicBezTo>
                    <a:pt x="1360895" y="449809"/>
                    <a:pt x="1369054" y="199600"/>
                    <a:pt x="1483279" y="126170"/>
                  </a:cubicBezTo>
                  <a:cubicBezTo>
                    <a:pt x="1445204" y="77216"/>
                    <a:pt x="1369054" y="58178"/>
                    <a:pt x="1311941" y="58178"/>
                  </a:cubicBezTo>
                  <a:cubicBezTo>
                    <a:pt x="1184117" y="58178"/>
                    <a:pt x="1121565" y="142488"/>
                    <a:pt x="1078050" y="205040"/>
                  </a:cubicBezTo>
                  <a:cubicBezTo>
                    <a:pt x="1064452" y="224077"/>
                    <a:pt x="846879" y="523239"/>
                    <a:pt x="846879" y="523239"/>
                  </a:cubicBezTo>
                  <a:cubicBezTo>
                    <a:pt x="846879" y="523239"/>
                    <a:pt x="667382" y="243115"/>
                    <a:pt x="645624" y="210479"/>
                  </a:cubicBezTo>
                  <a:cubicBezTo>
                    <a:pt x="615708" y="164245"/>
                    <a:pt x="555876" y="77216"/>
                    <a:pt x="455248" y="63617"/>
                  </a:cubicBezTo>
                  <a:cubicBezTo>
                    <a:pt x="411734" y="58178"/>
                    <a:pt x="297508" y="52739"/>
                    <a:pt x="234956" y="137048"/>
                  </a:cubicBezTo>
                  <a:cubicBezTo>
                    <a:pt x="341023" y="221357"/>
                    <a:pt x="338303" y="438930"/>
                    <a:pt x="316546" y="588511"/>
                  </a:cubicBezTo>
                  <a:cubicBezTo>
                    <a:pt x="248554" y="1031815"/>
                    <a:pt x="58178" y="1072610"/>
                    <a:pt x="58178" y="1072610"/>
                  </a:cubicBezTo>
                  <a:cubicBezTo>
                    <a:pt x="156086" y="1333696"/>
                    <a:pt x="403575" y="1230350"/>
                    <a:pt x="474286" y="1020936"/>
                  </a:cubicBezTo>
                  <a:cubicBezTo>
                    <a:pt x="520520" y="884953"/>
                    <a:pt x="550436" y="713615"/>
                    <a:pt x="555876" y="572193"/>
                  </a:cubicBezTo>
                  <a:lnTo>
                    <a:pt x="830561" y="993740"/>
                  </a:lnTo>
                  <a:cubicBezTo>
                    <a:pt x="830561" y="993740"/>
                    <a:pt x="1140602" y="574913"/>
                    <a:pt x="1140602" y="574913"/>
                  </a:cubicBezTo>
                  <a:cubicBezTo>
                    <a:pt x="1088929" y="1314659"/>
                    <a:pt x="1344577" y="1526792"/>
                    <a:pt x="1567589" y="1526792"/>
                  </a:cubicBezTo>
                  <a:cubicBezTo>
                    <a:pt x="1790601" y="1526792"/>
                    <a:pt x="1866751" y="1322818"/>
                    <a:pt x="1866751" y="1322818"/>
                  </a:cubicBezTo>
                  <a:cubicBezTo>
                    <a:pt x="1744367" y="1314659"/>
                    <a:pt x="1641019" y="1252107"/>
                    <a:pt x="1559430" y="1165078"/>
                  </a:cubicBezTo>
                </a:path>
              </a:pathLst>
            </a:custGeom>
            <a:grpFill/>
            <a:ln w="27168" cap="flat">
              <a:noFill/>
              <a:prstDash val="solid"/>
              <a:miter/>
            </a:ln>
          </p:spPr>
          <p:txBody>
            <a:bodyPr rtlCol="0" anchor="ctr"/>
            <a:lstStyle/>
            <a:p>
              <a:endParaRPr/>
            </a:p>
          </p:txBody>
        </p:sp>
        <p:sp>
          <p:nvSpPr>
            <p:cNvPr id="27" name="Freeform: Shape 26">
              <a:extLst>
                <a:ext uri="{FF2B5EF4-FFF2-40B4-BE49-F238E27FC236}">
                  <a16:creationId xmlns:a16="http://schemas.microsoft.com/office/drawing/2014/main" id="{552029A9-C9A8-49B6-B3B4-DDB77AA1AAB4}"/>
                </a:ext>
              </a:extLst>
            </p:cNvPr>
            <p:cNvSpPr/>
            <p:nvPr/>
          </p:nvSpPr>
          <p:spPr>
            <a:xfrm>
              <a:off x="4792218" y="3234839"/>
              <a:ext cx="271966" cy="652717"/>
            </a:xfrm>
            <a:custGeom>
              <a:avLst/>
              <a:gdLst>
                <a:gd name="connsiteX0" fmla="*/ 88095 w 271965"/>
                <a:gd name="connsiteY0" fmla="*/ 120730 h 652717"/>
                <a:gd name="connsiteX1" fmla="*/ 93534 w 271965"/>
                <a:gd name="connsiteY1" fmla="*/ 153366 h 652717"/>
                <a:gd name="connsiteX2" fmla="*/ 93534 w 271965"/>
                <a:gd name="connsiteY2" fmla="*/ 544997 h 652717"/>
                <a:gd name="connsiteX3" fmla="*/ 156086 w 271965"/>
                <a:gd name="connsiteY3" fmla="*/ 604829 h 652717"/>
                <a:gd name="connsiteX4" fmla="*/ 221358 w 271965"/>
                <a:gd name="connsiteY4" fmla="*/ 544997 h 652717"/>
                <a:gd name="connsiteX5" fmla="*/ 221358 w 271965"/>
                <a:gd name="connsiteY5" fmla="*/ 194161 h 652717"/>
                <a:gd name="connsiteX6" fmla="*/ 210479 w 271965"/>
                <a:gd name="connsiteY6" fmla="*/ 109852 h 652717"/>
                <a:gd name="connsiteX7" fmla="*/ 118011 w 271965"/>
                <a:gd name="connsiteY7" fmla="*/ 58178 h 652717"/>
                <a:gd name="connsiteX8" fmla="*/ 58178 w 271965"/>
                <a:gd name="connsiteY8" fmla="*/ 88094 h 652717"/>
                <a:gd name="connsiteX9" fmla="*/ 88095 w 271965"/>
                <a:gd name="connsiteY9" fmla="*/ 120730 h 652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1965" h="652717">
                  <a:moveTo>
                    <a:pt x="88095" y="120730"/>
                  </a:moveTo>
                  <a:cubicBezTo>
                    <a:pt x="90814" y="131609"/>
                    <a:pt x="90814" y="142487"/>
                    <a:pt x="93534" y="153366"/>
                  </a:cubicBezTo>
                  <a:cubicBezTo>
                    <a:pt x="93534" y="156086"/>
                    <a:pt x="93534" y="542277"/>
                    <a:pt x="93534" y="544997"/>
                  </a:cubicBezTo>
                  <a:cubicBezTo>
                    <a:pt x="93534" y="577632"/>
                    <a:pt x="123450" y="604829"/>
                    <a:pt x="156086" y="604829"/>
                  </a:cubicBezTo>
                  <a:cubicBezTo>
                    <a:pt x="188722" y="607548"/>
                    <a:pt x="221358" y="577632"/>
                    <a:pt x="221358" y="544997"/>
                  </a:cubicBezTo>
                  <a:cubicBezTo>
                    <a:pt x="221358" y="539557"/>
                    <a:pt x="221358" y="194161"/>
                    <a:pt x="221358" y="194161"/>
                  </a:cubicBezTo>
                  <a:cubicBezTo>
                    <a:pt x="221358" y="164245"/>
                    <a:pt x="224078" y="134329"/>
                    <a:pt x="210479" y="109852"/>
                  </a:cubicBezTo>
                  <a:cubicBezTo>
                    <a:pt x="196881" y="79935"/>
                    <a:pt x="158806" y="58178"/>
                    <a:pt x="118011" y="58178"/>
                  </a:cubicBezTo>
                  <a:cubicBezTo>
                    <a:pt x="79936" y="58178"/>
                    <a:pt x="58178" y="88094"/>
                    <a:pt x="58178" y="88094"/>
                  </a:cubicBezTo>
                  <a:cubicBezTo>
                    <a:pt x="58178" y="88094"/>
                    <a:pt x="77216" y="93534"/>
                    <a:pt x="88095" y="120730"/>
                  </a:cubicBezTo>
                </a:path>
              </a:pathLst>
            </a:custGeom>
            <a:grpFill/>
            <a:ln w="27168" cap="flat">
              <a:noFill/>
              <a:prstDash val="solid"/>
              <a:miter/>
            </a:ln>
          </p:spPr>
          <p:txBody>
            <a:bodyPr rtlCol="0" anchor="ctr"/>
            <a:lstStyle/>
            <a:p>
              <a:endParaRPr/>
            </a:p>
          </p:txBody>
        </p:sp>
        <p:sp>
          <p:nvSpPr>
            <p:cNvPr id="28" name="Freeform: Shape 27">
              <a:extLst>
                <a:ext uri="{FF2B5EF4-FFF2-40B4-BE49-F238E27FC236}">
                  <a16:creationId xmlns:a16="http://schemas.microsoft.com/office/drawing/2014/main" id="{79F85ABB-A50C-40B7-AC49-BB3E72D927CF}"/>
                </a:ext>
              </a:extLst>
            </p:cNvPr>
            <p:cNvSpPr/>
            <p:nvPr/>
          </p:nvSpPr>
          <p:spPr>
            <a:xfrm>
              <a:off x="8751819" y="3234667"/>
              <a:ext cx="271966" cy="652717"/>
            </a:xfrm>
            <a:custGeom>
              <a:avLst/>
              <a:gdLst>
                <a:gd name="connsiteX0" fmla="*/ 191663 w 271965"/>
                <a:gd name="connsiteY0" fmla="*/ 542449 h 652717"/>
                <a:gd name="connsiteX1" fmla="*/ 186224 w 271965"/>
                <a:gd name="connsiteY1" fmla="*/ 509813 h 652717"/>
                <a:gd name="connsiteX2" fmla="*/ 186224 w 271965"/>
                <a:gd name="connsiteY2" fmla="*/ 118183 h 652717"/>
                <a:gd name="connsiteX3" fmla="*/ 123672 w 271965"/>
                <a:gd name="connsiteY3" fmla="*/ 58350 h 652717"/>
                <a:gd name="connsiteX4" fmla="*/ 58400 w 271965"/>
                <a:gd name="connsiteY4" fmla="*/ 118183 h 652717"/>
                <a:gd name="connsiteX5" fmla="*/ 58400 w 271965"/>
                <a:gd name="connsiteY5" fmla="*/ 469018 h 652717"/>
                <a:gd name="connsiteX6" fmla="*/ 69279 w 271965"/>
                <a:gd name="connsiteY6" fmla="*/ 553328 h 652717"/>
                <a:gd name="connsiteX7" fmla="*/ 161747 w 271965"/>
                <a:gd name="connsiteY7" fmla="*/ 605001 h 652717"/>
                <a:gd name="connsiteX8" fmla="*/ 221580 w 271965"/>
                <a:gd name="connsiteY8" fmla="*/ 575085 h 652717"/>
                <a:gd name="connsiteX9" fmla="*/ 191663 w 271965"/>
                <a:gd name="connsiteY9" fmla="*/ 542449 h 652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1965" h="652717">
                  <a:moveTo>
                    <a:pt x="191663" y="542449"/>
                  </a:moveTo>
                  <a:cubicBezTo>
                    <a:pt x="188944" y="531570"/>
                    <a:pt x="186224" y="520692"/>
                    <a:pt x="186224" y="509813"/>
                  </a:cubicBezTo>
                  <a:cubicBezTo>
                    <a:pt x="186224" y="507093"/>
                    <a:pt x="186224" y="120902"/>
                    <a:pt x="186224" y="118183"/>
                  </a:cubicBezTo>
                  <a:cubicBezTo>
                    <a:pt x="186224" y="85547"/>
                    <a:pt x="156308" y="58350"/>
                    <a:pt x="123672" y="58350"/>
                  </a:cubicBezTo>
                  <a:cubicBezTo>
                    <a:pt x="91036" y="55631"/>
                    <a:pt x="58400" y="85547"/>
                    <a:pt x="58400" y="118183"/>
                  </a:cubicBezTo>
                  <a:cubicBezTo>
                    <a:pt x="58400" y="123622"/>
                    <a:pt x="58400" y="469018"/>
                    <a:pt x="58400" y="469018"/>
                  </a:cubicBezTo>
                  <a:cubicBezTo>
                    <a:pt x="58400" y="498934"/>
                    <a:pt x="55680" y="528851"/>
                    <a:pt x="69279" y="553328"/>
                  </a:cubicBezTo>
                  <a:cubicBezTo>
                    <a:pt x="82877" y="583244"/>
                    <a:pt x="120953" y="605001"/>
                    <a:pt x="161747" y="605001"/>
                  </a:cubicBezTo>
                  <a:cubicBezTo>
                    <a:pt x="199822" y="605001"/>
                    <a:pt x="221580" y="575085"/>
                    <a:pt x="221580" y="575085"/>
                  </a:cubicBezTo>
                  <a:cubicBezTo>
                    <a:pt x="221580" y="575085"/>
                    <a:pt x="202542" y="566926"/>
                    <a:pt x="191663" y="542449"/>
                  </a:cubicBezTo>
                </a:path>
              </a:pathLst>
            </a:custGeom>
            <a:grpFill/>
            <a:ln w="27168" cap="flat">
              <a:noFill/>
              <a:prstDash val="solid"/>
              <a:miter/>
            </a:ln>
          </p:spPr>
          <p:txBody>
            <a:bodyPr rtlCol="0" anchor="ctr"/>
            <a:lstStyle/>
            <a:p>
              <a:endParaRPr/>
            </a:p>
          </p:txBody>
        </p:sp>
        <p:sp>
          <p:nvSpPr>
            <p:cNvPr id="29" name="Freeform: Shape 28">
              <a:extLst>
                <a:ext uri="{FF2B5EF4-FFF2-40B4-BE49-F238E27FC236}">
                  <a16:creationId xmlns:a16="http://schemas.microsoft.com/office/drawing/2014/main" id="{22DD841B-152A-4831-B1D2-6E495BE1B1B6}"/>
                </a:ext>
              </a:extLst>
            </p:cNvPr>
            <p:cNvSpPr/>
            <p:nvPr/>
          </p:nvSpPr>
          <p:spPr>
            <a:xfrm>
              <a:off x="6320666" y="3416868"/>
              <a:ext cx="435145" cy="462341"/>
            </a:xfrm>
            <a:custGeom>
              <a:avLst/>
              <a:gdLst>
                <a:gd name="connsiteX0" fmla="*/ 302948 w 435145"/>
                <a:gd name="connsiteY0" fmla="*/ 74684 h 462341"/>
                <a:gd name="connsiteX1" fmla="*/ 186003 w 435145"/>
                <a:gd name="connsiteY1" fmla="*/ 148115 h 462341"/>
                <a:gd name="connsiteX2" fmla="*/ 186003 w 435145"/>
                <a:gd name="connsiteY2" fmla="*/ 148115 h 462341"/>
                <a:gd name="connsiteX3" fmla="*/ 186003 w 435145"/>
                <a:gd name="connsiteY3" fmla="*/ 115479 h 462341"/>
                <a:gd name="connsiteX4" fmla="*/ 123450 w 435145"/>
                <a:gd name="connsiteY4" fmla="*/ 58366 h 462341"/>
                <a:gd name="connsiteX5" fmla="*/ 58178 w 435145"/>
                <a:gd name="connsiteY5" fmla="*/ 115479 h 462341"/>
                <a:gd name="connsiteX6" fmla="*/ 58178 w 435145"/>
                <a:gd name="connsiteY6" fmla="*/ 362967 h 462341"/>
                <a:gd name="connsiteX7" fmla="*/ 120730 w 435145"/>
                <a:gd name="connsiteY7" fmla="*/ 422800 h 462341"/>
                <a:gd name="connsiteX8" fmla="*/ 186003 w 435145"/>
                <a:gd name="connsiteY8" fmla="*/ 362967 h 462341"/>
                <a:gd name="connsiteX9" fmla="*/ 186003 w 435145"/>
                <a:gd name="connsiteY9" fmla="*/ 213386 h 462341"/>
                <a:gd name="connsiteX10" fmla="*/ 186003 w 435145"/>
                <a:gd name="connsiteY10" fmla="*/ 213386 h 462341"/>
                <a:gd name="connsiteX11" fmla="*/ 229517 w 435145"/>
                <a:gd name="connsiteY11" fmla="*/ 161713 h 462341"/>
                <a:gd name="connsiteX12" fmla="*/ 259433 w 435145"/>
                <a:gd name="connsiteY12" fmla="*/ 194349 h 462341"/>
                <a:gd name="connsiteX13" fmla="*/ 259433 w 435145"/>
                <a:gd name="connsiteY13" fmla="*/ 362967 h 462341"/>
                <a:gd name="connsiteX14" fmla="*/ 321985 w 435145"/>
                <a:gd name="connsiteY14" fmla="*/ 422800 h 462341"/>
                <a:gd name="connsiteX15" fmla="*/ 387257 w 435145"/>
                <a:gd name="connsiteY15" fmla="*/ 362967 h 462341"/>
                <a:gd name="connsiteX16" fmla="*/ 387257 w 435145"/>
                <a:gd name="connsiteY16" fmla="*/ 273219 h 462341"/>
                <a:gd name="connsiteX17" fmla="*/ 302948 w 435145"/>
                <a:gd name="connsiteY17" fmla="*/ 74684 h 46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35145" h="462341">
                  <a:moveTo>
                    <a:pt x="302948" y="74684"/>
                  </a:moveTo>
                  <a:cubicBezTo>
                    <a:pt x="234956" y="74684"/>
                    <a:pt x="196881" y="131797"/>
                    <a:pt x="186003" y="148115"/>
                  </a:cubicBezTo>
                  <a:lnTo>
                    <a:pt x="186003" y="148115"/>
                  </a:lnTo>
                  <a:cubicBezTo>
                    <a:pt x="186003" y="129077"/>
                    <a:pt x="186003" y="115479"/>
                    <a:pt x="186003" y="115479"/>
                  </a:cubicBezTo>
                  <a:cubicBezTo>
                    <a:pt x="186003" y="82843"/>
                    <a:pt x="156086" y="58366"/>
                    <a:pt x="123450" y="58366"/>
                  </a:cubicBezTo>
                  <a:cubicBezTo>
                    <a:pt x="90814" y="55646"/>
                    <a:pt x="58178" y="82843"/>
                    <a:pt x="58178" y="115479"/>
                  </a:cubicBezTo>
                  <a:cubicBezTo>
                    <a:pt x="58178" y="120918"/>
                    <a:pt x="58178" y="360248"/>
                    <a:pt x="58178" y="362967"/>
                  </a:cubicBezTo>
                  <a:cubicBezTo>
                    <a:pt x="58178" y="395603"/>
                    <a:pt x="88095" y="422800"/>
                    <a:pt x="120730" y="422800"/>
                  </a:cubicBezTo>
                  <a:cubicBezTo>
                    <a:pt x="153366" y="425519"/>
                    <a:pt x="186003" y="395603"/>
                    <a:pt x="186003" y="362967"/>
                  </a:cubicBezTo>
                  <a:cubicBezTo>
                    <a:pt x="186003" y="360248"/>
                    <a:pt x="186003" y="281378"/>
                    <a:pt x="186003" y="213386"/>
                  </a:cubicBezTo>
                  <a:lnTo>
                    <a:pt x="186003" y="213386"/>
                  </a:lnTo>
                  <a:cubicBezTo>
                    <a:pt x="191442" y="186190"/>
                    <a:pt x="205040" y="161713"/>
                    <a:pt x="229517" y="161713"/>
                  </a:cubicBezTo>
                  <a:cubicBezTo>
                    <a:pt x="259433" y="161713"/>
                    <a:pt x="259433" y="194349"/>
                    <a:pt x="259433" y="194349"/>
                  </a:cubicBezTo>
                  <a:lnTo>
                    <a:pt x="259433" y="362967"/>
                  </a:lnTo>
                  <a:cubicBezTo>
                    <a:pt x="259433" y="395603"/>
                    <a:pt x="289349" y="422800"/>
                    <a:pt x="321985" y="422800"/>
                  </a:cubicBezTo>
                  <a:cubicBezTo>
                    <a:pt x="354621" y="425519"/>
                    <a:pt x="387257" y="395603"/>
                    <a:pt x="387257" y="362967"/>
                  </a:cubicBezTo>
                  <a:lnTo>
                    <a:pt x="387257" y="273219"/>
                  </a:lnTo>
                  <a:cubicBezTo>
                    <a:pt x="387257" y="183470"/>
                    <a:pt x="395416" y="71964"/>
                    <a:pt x="302948" y="74684"/>
                  </a:cubicBezTo>
                </a:path>
              </a:pathLst>
            </a:custGeom>
            <a:grpFill/>
            <a:ln w="27168" cap="flat">
              <a:noFill/>
              <a:prstDash val="solid"/>
              <a:miter/>
            </a:ln>
          </p:spPr>
          <p:txBody>
            <a:bodyPr rtlCol="0" anchor="ctr"/>
            <a:lstStyle/>
            <a:p>
              <a:endParaRPr/>
            </a:p>
          </p:txBody>
        </p:sp>
        <p:sp>
          <p:nvSpPr>
            <p:cNvPr id="30" name="Freeform: Shape 29">
              <a:extLst>
                <a:ext uri="{FF2B5EF4-FFF2-40B4-BE49-F238E27FC236}">
                  <a16:creationId xmlns:a16="http://schemas.microsoft.com/office/drawing/2014/main" id="{EF594510-C333-4EE6-9A81-F5B5D6794F1E}"/>
                </a:ext>
              </a:extLst>
            </p:cNvPr>
            <p:cNvSpPr/>
            <p:nvPr/>
          </p:nvSpPr>
          <p:spPr>
            <a:xfrm>
              <a:off x="7960620" y="3416868"/>
              <a:ext cx="435145" cy="462341"/>
            </a:xfrm>
            <a:custGeom>
              <a:avLst/>
              <a:gdLst>
                <a:gd name="connsiteX0" fmla="*/ 302948 w 435145"/>
                <a:gd name="connsiteY0" fmla="*/ 74684 h 462341"/>
                <a:gd name="connsiteX1" fmla="*/ 186002 w 435145"/>
                <a:gd name="connsiteY1" fmla="*/ 148115 h 462341"/>
                <a:gd name="connsiteX2" fmla="*/ 186002 w 435145"/>
                <a:gd name="connsiteY2" fmla="*/ 148115 h 462341"/>
                <a:gd name="connsiteX3" fmla="*/ 186002 w 435145"/>
                <a:gd name="connsiteY3" fmla="*/ 115479 h 462341"/>
                <a:gd name="connsiteX4" fmla="*/ 123450 w 435145"/>
                <a:gd name="connsiteY4" fmla="*/ 58366 h 462341"/>
                <a:gd name="connsiteX5" fmla="*/ 58178 w 435145"/>
                <a:gd name="connsiteY5" fmla="*/ 115479 h 462341"/>
                <a:gd name="connsiteX6" fmla="*/ 58178 w 435145"/>
                <a:gd name="connsiteY6" fmla="*/ 362967 h 462341"/>
                <a:gd name="connsiteX7" fmla="*/ 120730 w 435145"/>
                <a:gd name="connsiteY7" fmla="*/ 422800 h 462341"/>
                <a:gd name="connsiteX8" fmla="*/ 186002 w 435145"/>
                <a:gd name="connsiteY8" fmla="*/ 362967 h 462341"/>
                <a:gd name="connsiteX9" fmla="*/ 186002 w 435145"/>
                <a:gd name="connsiteY9" fmla="*/ 213386 h 462341"/>
                <a:gd name="connsiteX10" fmla="*/ 186002 w 435145"/>
                <a:gd name="connsiteY10" fmla="*/ 213386 h 462341"/>
                <a:gd name="connsiteX11" fmla="*/ 229517 w 435145"/>
                <a:gd name="connsiteY11" fmla="*/ 161713 h 462341"/>
                <a:gd name="connsiteX12" fmla="*/ 259433 w 435145"/>
                <a:gd name="connsiteY12" fmla="*/ 194349 h 462341"/>
                <a:gd name="connsiteX13" fmla="*/ 259433 w 435145"/>
                <a:gd name="connsiteY13" fmla="*/ 362967 h 462341"/>
                <a:gd name="connsiteX14" fmla="*/ 321985 w 435145"/>
                <a:gd name="connsiteY14" fmla="*/ 422800 h 462341"/>
                <a:gd name="connsiteX15" fmla="*/ 387257 w 435145"/>
                <a:gd name="connsiteY15" fmla="*/ 362967 h 462341"/>
                <a:gd name="connsiteX16" fmla="*/ 387257 w 435145"/>
                <a:gd name="connsiteY16" fmla="*/ 273219 h 462341"/>
                <a:gd name="connsiteX17" fmla="*/ 302948 w 435145"/>
                <a:gd name="connsiteY17" fmla="*/ 74684 h 46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35145" h="462341">
                  <a:moveTo>
                    <a:pt x="302948" y="74684"/>
                  </a:moveTo>
                  <a:cubicBezTo>
                    <a:pt x="234956" y="74684"/>
                    <a:pt x="196881" y="131797"/>
                    <a:pt x="186002" y="148115"/>
                  </a:cubicBezTo>
                  <a:lnTo>
                    <a:pt x="186002" y="148115"/>
                  </a:lnTo>
                  <a:cubicBezTo>
                    <a:pt x="186002" y="129077"/>
                    <a:pt x="186002" y="115479"/>
                    <a:pt x="186002" y="115479"/>
                  </a:cubicBezTo>
                  <a:cubicBezTo>
                    <a:pt x="186002" y="82843"/>
                    <a:pt x="156086" y="58366"/>
                    <a:pt x="123450" y="58366"/>
                  </a:cubicBezTo>
                  <a:cubicBezTo>
                    <a:pt x="90814" y="55646"/>
                    <a:pt x="58178" y="82843"/>
                    <a:pt x="58178" y="115479"/>
                  </a:cubicBezTo>
                  <a:cubicBezTo>
                    <a:pt x="58178" y="120918"/>
                    <a:pt x="58178" y="360248"/>
                    <a:pt x="58178" y="362967"/>
                  </a:cubicBezTo>
                  <a:cubicBezTo>
                    <a:pt x="58178" y="395603"/>
                    <a:pt x="88095" y="422800"/>
                    <a:pt x="120730" y="422800"/>
                  </a:cubicBezTo>
                  <a:cubicBezTo>
                    <a:pt x="153366" y="425519"/>
                    <a:pt x="186002" y="395603"/>
                    <a:pt x="186002" y="362967"/>
                  </a:cubicBezTo>
                  <a:cubicBezTo>
                    <a:pt x="186002" y="360248"/>
                    <a:pt x="186002" y="281378"/>
                    <a:pt x="186002" y="213386"/>
                  </a:cubicBezTo>
                  <a:lnTo>
                    <a:pt x="186002" y="213386"/>
                  </a:lnTo>
                  <a:cubicBezTo>
                    <a:pt x="191442" y="186190"/>
                    <a:pt x="205040" y="161713"/>
                    <a:pt x="229517" y="161713"/>
                  </a:cubicBezTo>
                  <a:cubicBezTo>
                    <a:pt x="259433" y="161713"/>
                    <a:pt x="259433" y="194349"/>
                    <a:pt x="259433" y="194349"/>
                  </a:cubicBezTo>
                  <a:lnTo>
                    <a:pt x="259433" y="362967"/>
                  </a:lnTo>
                  <a:cubicBezTo>
                    <a:pt x="259433" y="395603"/>
                    <a:pt x="289349" y="422800"/>
                    <a:pt x="321985" y="422800"/>
                  </a:cubicBezTo>
                  <a:cubicBezTo>
                    <a:pt x="354621" y="425519"/>
                    <a:pt x="387257" y="395603"/>
                    <a:pt x="387257" y="362967"/>
                  </a:cubicBezTo>
                  <a:lnTo>
                    <a:pt x="387257" y="273219"/>
                  </a:lnTo>
                  <a:cubicBezTo>
                    <a:pt x="384537" y="183470"/>
                    <a:pt x="395416" y="71964"/>
                    <a:pt x="302948" y="74684"/>
                  </a:cubicBezTo>
                </a:path>
              </a:pathLst>
            </a:custGeom>
            <a:grpFill/>
            <a:ln w="27168" cap="flat">
              <a:noFill/>
              <a:prstDash val="solid"/>
              <a:miter/>
            </a:ln>
          </p:spPr>
          <p:txBody>
            <a:bodyPr rtlCol="0" anchor="ctr"/>
            <a:lstStyle/>
            <a:p>
              <a:endParaRPr/>
            </a:p>
          </p:txBody>
        </p:sp>
        <p:sp>
          <p:nvSpPr>
            <p:cNvPr id="31" name="Freeform: Shape 30">
              <a:extLst>
                <a:ext uri="{FF2B5EF4-FFF2-40B4-BE49-F238E27FC236}">
                  <a16:creationId xmlns:a16="http://schemas.microsoft.com/office/drawing/2014/main" id="{2A809C24-BB35-4731-AFC5-357428D0ACB1}"/>
                </a:ext>
              </a:extLst>
            </p:cNvPr>
            <p:cNvSpPr/>
            <p:nvPr/>
          </p:nvSpPr>
          <p:spPr>
            <a:xfrm>
              <a:off x="5020669" y="3416868"/>
              <a:ext cx="435145" cy="462341"/>
            </a:xfrm>
            <a:custGeom>
              <a:avLst/>
              <a:gdLst>
                <a:gd name="connsiteX0" fmla="*/ 302948 w 435145"/>
                <a:gd name="connsiteY0" fmla="*/ 74684 h 462341"/>
                <a:gd name="connsiteX1" fmla="*/ 186002 w 435145"/>
                <a:gd name="connsiteY1" fmla="*/ 148115 h 462341"/>
                <a:gd name="connsiteX2" fmla="*/ 186002 w 435145"/>
                <a:gd name="connsiteY2" fmla="*/ 148115 h 462341"/>
                <a:gd name="connsiteX3" fmla="*/ 186002 w 435145"/>
                <a:gd name="connsiteY3" fmla="*/ 115479 h 462341"/>
                <a:gd name="connsiteX4" fmla="*/ 123450 w 435145"/>
                <a:gd name="connsiteY4" fmla="*/ 58366 h 462341"/>
                <a:gd name="connsiteX5" fmla="*/ 58178 w 435145"/>
                <a:gd name="connsiteY5" fmla="*/ 115479 h 462341"/>
                <a:gd name="connsiteX6" fmla="*/ 58178 w 435145"/>
                <a:gd name="connsiteY6" fmla="*/ 362967 h 462341"/>
                <a:gd name="connsiteX7" fmla="*/ 120730 w 435145"/>
                <a:gd name="connsiteY7" fmla="*/ 422800 h 462341"/>
                <a:gd name="connsiteX8" fmla="*/ 186002 w 435145"/>
                <a:gd name="connsiteY8" fmla="*/ 362967 h 462341"/>
                <a:gd name="connsiteX9" fmla="*/ 186002 w 435145"/>
                <a:gd name="connsiteY9" fmla="*/ 213386 h 462341"/>
                <a:gd name="connsiteX10" fmla="*/ 186002 w 435145"/>
                <a:gd name="connsiteY10" fmla="*/ 213386 h 462341"/>
                <a:gd name="connsiteX11" fmla="*/ 229517 w 435145"/>
                <a:gd name="connsiteY11" fmla="*/ 161713 h 462341"/>
                <a:gd name="connsiteX12" fmla="*/ 259433 w 435145"/>
                <a:gd name="connsiteY12" fmla="*/ 194349 h 462341"/>
                <a:gd name="connsiteX13" fmla="*/ 259433 w 435145"/>
                <a:gd name="connsiteY13" fmla="*/ 362967 h 462341"/>
                <a:gd name="connsiteX14" fmla="*/ 321985 w 435145"/>
                <a:gd name="connsiteY14" fmla="*/ 422800 h 462341"/>
                <a:gd name="connsiteX15" fmla="*/ 387257 w 435145"/>
                <a:gd name="connsiteY15" fmla="*/ 362967 h 462341"/>
                <a:gd name="connsiteX16" fmla="*/ 387257 w 435145"/>
                <a:gd name="connsiteY16" fmla="*/ 273219 h 462341"/>
                <a:gd name="connsiteX17" fmla="*/ 302948 w 435145"/>
                <a:gd name="connsiteY17" fmla="*/ 74684 h 46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35145" h="462341">
                  <a:moveTo>
                    <a:pt x="302948" y="74684"/>
                  </a:moveTo>
                  <a:cubicBezTo>
                    <a:pt x="234956" y="74684"/>
                    <a:pt x="196881" y="131797"/>
                    <a:pt x="186002" y="148115"/>
                  </a:cubicBezTo>
                  <a:lnTo>
                    <a:pt x="186002" y="148115"/>
                  </a:lnTo>
                  <a:cubicBezTo>
                    <a:pt x="186002" y="129077"/>
                    <a:pt x="186002" y="115479"/>
                    <a:pt x="186002" y="115479"/>
                  </a:cubicBezTo>
                  <a:cubicBezTo>
                    <a:pt x="186002" y="82843"/>
                    <a:pt x="156086" y="58366"/>
                    <a:pt x="123450" y="58366"/>
                  </a:cubicBezTo>
                  <a:cubicBezTo>
                    <a:pt x="90814" y="55646"/>
                    <a:pt x="58178" y="82843"/>
                    <a:pt x="58178" y="115479"/>
                  </a:cubicBezTo>
                  <a:cubicBezTo>
                    <a:pt x="58178" y="120918"/>
                    <a:pt x="58178" y="360248"/>
                    <a:pt x="58178" y="362967"/>
                  </a:cubicBezTo>
                  <a:cubicBezTo>
                    <a:pt x="58178" y="395603"/>
                    <a:pt x="88094" y="422800"/>
                    <a:pt x="120730" y="422800"/>
                  </a:cubicBezTo>
                  <a:cubicBezTo>
                    <a:pt x="153366" y="425519"/>
                    <a:pt x="186002" y="395603"/>
                    <a:pt x="186002" y="362967"/>
                  </a:cubicBezTo>
                  <a:cubicBezTo>
                    <a:pt x="186002" y="360248"/>
                    <a:pt x="186002" y="281378"/>
                    <a:pt x="186002" y="213386"/>
                  </a:cubicBezTo>
                  <a:lnTo>
                    <a:pt x="186002" y="213386"/>
                  </a:lnTo>
                  <a:cubicBezTo>
                    <a:pt x="191442" y="186190"/>
                    <a:pt x="205040" y="161713"/>
                    <a:pt x="229517" y="161713"/>
                  </a:cubicBezTo>
                  <a:cubicBezTo>
                    <a:pt x="259433" y="161713"/>
                    <a:pt x="259433" y="194349"/>
                    <a:pt x="259433" y="194349"/>
                  </a:cubicBezTo>
                  <a:lnTo>
                    <a:pt x="259433" y="362967"/>
                  </a:lnTo>
                  <a:cubicBezTo>
                    <a:pt x="259433" y="395603"/>
                    <a:pt x="289349" y="422800"/>
                    <a:pt x="321985" y="422800"/>
                  </a:cubicBezTo>
                  <a:cubicBezTo>
                    <a:pt x="354621" y="425519"/>
                    <a:pt x="387257" y="395603"/>
                    <a:pt x="387257" y="362967"/>
                  </a:cubicBezTo>
                  <a:lnTo>
                    <a:pt x="387257" y="273219"/>
                  </a:lnTo>
                  <a:cubicBezTo>
                    <a:pt x="384537" y="183470"/>
                    <a:pt x="395416" y="71964"/>
                    <a:pt x="302948" y="74684"/>
                  </a:cubicBezTo>
                </a:path>
              </a:pathLst>
            </a:custGeom>
            <a:grpFill/>
            <a:ln w="27168" cap="flat">
              <a:noFill/>
              <a:prstDash val="solid"/>
              <a:miter/>
            </a:ln>
          </p:spPr>
          <p:txBody>
            <a:bodyPr rtlCol="0" anchor="ctr"/>
            <a:lstStyle/>
            <a:p>
              <a:endParaRPr/>
            </a:p>
          </p:txBody>
        </p:sp>
        <p:sp>
          <p:nvSpPr>
            <p:cNvPr id="32" name="Freeform: Shape 31">
              <a:extLst>
                <a:ext uri="{FF2B5EF4-FFF2-40B4-BE49-F238E27FC236}">
                  <a16:creationId xmlns:a16="http://schemas.microsoft.com/office/drawing/2014/main" id="{7A77C51A-62BE-45E9-AE30-EEEE66586901}"/>
                </a:ext>
              </a:extLst>
            </p:cNvPr>
            <p:cNvSpPr/>
            <p:nvPr/>
          </p:nvSpPr>
          <p:spPr>
            <a:xfrm>
              <a:off x="7616289" y="3475234"/>
              <a:ext cx="364436" cy="364434"/>
            </a:xfrm>
            <a:custGeom>
              <a:avLst/>
              <a:gdLst>
                <a:gd name="connsiteX0" fmla="*/ 182218 w 364436"/>
                <a:gd name="connsiteY0" fmla="*/ 73431 h 364434"/>
                <a:gd name="connsiteX1" fmla="*/ 130544 w 364436"/>
                <a:gd name="connsiteY1" fmla="*/ 179499 h 364434"/>
                <a:gd name="connsiteX2" fmla="*/ 182218 w 364436"/>
                <a:gd name="connsiteY2" fmla="*/ 285565 h 364434"/>
                <a:gd name="connsiteX3" fmla="*/ 233891 w 364436"/>
                <a:gd name="connsiteY3" fmla="*/ 179499 h 364434"/>
                <a:gd name="connsiteX4" fmla="*/ 182218 w 364436"/>
                <a:gd name="connsiteY4" fmla="*/ 73431 h 364434"/>
                <a:gd name="connsiteX5" fmla="*/ 182219 w 364436"/>
                <a:gd name="connsiteY5" fmla="*/ 0 h 364434"/>
                <a:gd name="connsiteX6" fmla="*/ 364436 w 364436"/>
                <a:gd name="connsiteY6" fmla="*/ 182217 h 364434"/>
                <a:gd name="connsiteX7" fmla="*/ 182219 w 364436"/>
                <a:gd name="connsiteY7" fmla="*/ 364434 h 364434"/>
                <a:gd name="connsiteX8" fmla="*/ 0 w 364436"/>
                <a:gd name="connsiteY8" fmla="*/ 182217 h 364434"/>
                <a:gd name="connsiteX9" fmla="*/ 182219 w 364436"/>
                <a:gd name="connsiteY9" fmla="*/ 0 h 364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4436" h="364434">
                  <a:moveTo>
                    <a:pt x="182218" y="73431"/>
                  </a:moveTo>
                  <a:cubicBezTo>
                    <a:pt x="152302" y="76151"/>
                    <a:pt x="130544" y="114226"/>
                    <a:pt x="130544" y="179499"/>
                  </a:cubicBezTo>
                  <a:cubicBezTo>
                    <a:pt x="130544" y="244770"/>
                    <a:pt x="146862" y="285565"/>
                    <a:pt x="182218" y="285565"/>
                  </a:cubicBezTo>
                  <a:cubicBezTo>
                    <a:pt x="217573" y="285565"/>
                    <a:pt x="233891" y="247490"/>
                    <a:pt x="233891" y="179499"/>
                  </a:cubicBezTo>
                  <a:cubicBezTo>
                    <a:pt x="233891" y="114226"/>
                    <a:pt x="212134" y="73431"/>
                    <a:pt x="182218" y="73431"/>
                  </a:cubicBezTo>
                  <a:close/>
                  <a:moveTo>
                    <a:pt x="182219" y="0"/>
                  </a:moveTo>
                  <a:cubicBezTo>
                    <a:pt x="282846" y="0"/>
                    <a:pt x="364436" y="81590"/>
                    <a:pt x="364436" y="182217"/>
                  </a:cubicBezTo>
                  <a:cubicBezTo>
                    <a:pt x="364436" y="282844"/>
                    <a:pt x="282846" y="364434"/>
                    <a:pt x="182219" y="364434"/>
                  </a:cubicBezTo>
                  <a:cubicBezTo>
                    <a:pt x="81591" y="364434"/>
                    <a:pt x="0" y="282844"/>
                    <a:pt x="0" y="182217"/>
                  </a:cubicBezTo>
                  <a:cubicBezTo>
                    <a:pt x="0" y="81590"/>
                    <a:pt x="81591" y="0"/>
                    <a:pt x="182219" y="0"/>
                  </a:cubicBezTo>
                  <a:close/>
                </a:path>
              </a:pathLst>
            </a:custGeom>
            <a:grpFill/>
            <a:ln w="27168" cap="flat">
              <a:noFill/>
              <a:prstDash val="solid"/>
              <a:miter/>
            </a:ln>
          </p:spPr>
          <p:txBody>
            <a:bodyPr rtlCol="0" anchor="ctr"/>
            <a:lstStyle/>
            <a:p>
              <a:endParaRPr/>
            </a:p>
          </p:txBody>
        </p:sp>
        <p:sp>
          <p:nvSpPr>
            <p:cNvPr id="33" name="Freeform: Shape 32">
              <a:extLst>
                <a:ext uri="{FF2B5EF4-FFF2-40B4-BE49-F238E27FC236}">
                  <a16:creationId xmlns:a16="http://schemas.microsoft.com/office/drawing/2014/main" id="{3BDEFB69-A427-4EE9-9048-F231BA101167}"/>
                </a:ext>
              </a:extLst>
            </p:cNvPr>
            <p:cNvSpPr/>
            <p:nvPr/>
          </p:nvSpPr>
          <p:spPr>
            <a:xfrm>
              <a:off x="6743101" y="3464184"/>
              <a:ext cx="372773" cy="375657"/>
            </a:xfrm>
            <a:custGeom>
              <a:avLst/>
              <a:gdLst>
                <a:gd name="connsiteX0" fmla="*/ 176958 w 372773"/>
                <a:gd name="connsiteY0" fmla="*/ 98080 h 375657"/>
                <a:gd name="connsiteX1" fmla="*/ 125284 w 372773"/>
                <a:gd name="connsiteY1" fmla="*/ 190548 h 375657"/>
                <a:gd name="connsiteX2" fmla="*/ 176958 w 372773"/>
                <a:gd name="connsiteY2" fmla="*/ 283017 h 375657"/>
                <a:gd name="connsiteX3" fmla="*/ 228631 w 372773"/>
                <a:gd name="connsiteY3" fmla="*/ 190548 h 375657"/>
                <a:gd name="connsiteX4" fmla="*/ 176958 w 372773"/>
                <a:gd name="connsiteY4" fmla="*/ 98080 h 375657"/>
                <a:gd name="connsiteX5" fmla="*/ 307501 w 372773"/>
                <a:gd name="connsiteY5" fmla="*/ 172 h 375657"/>
                <a:gd name="connsiteX6" fmla="*/ 372773 w 372773"/>
                <a:gd name="connsiteY6" fmla="*/ 62724 h 375657"/>
                <a:gd name="connsiteX7" fmla="*/ 372773 w 372773"/>
                <a:gd name="connsiteY7" fmla="*/ 312934 h 375657"/>
                <a:gd name="connsiteX8" fmla="*/ 302061 w 372773"/>
                <a:gd name="connsiteY8" fmla="*/ 375486 h 375657"/>
                <a:gd name="connsiteX9" fmla="*/ 239509 w 372773"/>
                <a:gd name="connsiteY9" fmla="*/ 326532 h 375657"/>
                <a:gd name="connsiteX10" fmla="*/ 179677 w 372773"/>
                <a:gd name="connsiteY10" fmla="*/ 370046 h 375657"/>
                <a:gd name="connsiteX11" fmla="*/ 70890 w 372773"/>
                <a:gd name="connsiteY11" fmla="*/ 353728 h 375657"/>
                <a:gd name="connsiteX12" fmla="*/ 128003 w 372773"/>
                <a:gd name="connsiteY12" fmla="*/ 11051 h 375657"/>
                <a:gd name="connsiteX13" fmla="*/ 236790 w 372773"/>
                <a:gd name="connsiteY13" fmla="*/ 70883 h 375657"/>
                <a:gd name="connsiteX14" fmla="*/ 236790 w 372773"/>
                <a:gd name="connsiteY14" fmla="*/ 62724 h 375657"/>
                <a:gd name="connsiteX15" fmla="*/ 307501 w 372773"/>
                <a:gd name="connsiteY15" fmla="*/ 172 h 375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773" h="375657">
                  <a:moveTo>
                    <a:pt x="176958" y="98080"/>
                  </a:moveTo>
                  <a:cubicBezTo>
                    <a:pt x="147042" y="100800"/>
                    <a:pt x="125284" y="133436"/>
                    <a:pt x="125284" y="190548"/>
                  </a:cubicBezTo>
                  <a:cubicBezTo>
                    <a:pt x="125284" y="247661"/>
                    <a:pt x="141602" y="283017"/>
                    <a:pt x="176958" y="283017"/>
                  </a:cubicBezTo>
                  <a:cubicBezTo>
                    <a:pt x="212314" y="283017"/>
                    <a:pt x="228631" y="247661"/>
                    <a:pt x="228631" y="190548"/>
                  </a:cubicBezTo>
                  <a:cubicBezTo>
                    <a:pt x="228631" y="133436"/>
                    <a:pt x="206874" y="98080"/>
                    <a:pt x="176958" y="98080"/>
                  </a:cubicBezTo>
                  <a:close/>
                  <a:moveTo>
                    <a:pt x="307501" y="172"/>
                  </a:moveTo>
                  <a:cubicBezTo>
                    <a:pt x="340137" y="172"/>
                    <a:pt x="372773" y="30088"/>
                    <a:pt x="372773" y="62724"/>
                  </a:cubicBezTo>
                  <a:cubicBezTo>
                    <a:pt x="372773" y="65444"/>
                    <a:pt x="372773" y="307494"/>
                    <a:pt x="372773" y="312934"/>
                  </a:cubicBezTo>
                  <a:cubicBezTo>
                    <a:pt x="370053" y="348289"/>
                    <a:pt x="337417" y="378205"/>
                    <a:pt x="302061" y="375486"/>
                  </a:cubicBezTo>
                  <a:cubicBezTo>
                    <a:pt x="274865" y="372766"/>
                    <a:pt x="247668" y="353728"/>
                    <a:pt x="239509" y="326532"/>
                  </a:cubicBezTo>
                  <a:cubicBezTo>
                    <a:pt x="225911" y="348289"/>
                    <a:pt x="198715" y="364607"/>
                    <a:pt x="179677" y="370046"/>
                  </a:cubicBezTo>
                  <a:cubicBezTo>
                    <a:pt x="147041" y="378205"/>
                    <a:pt x="100807" y="372766"/>
                    <a:pt x="70890" y="353728"/>
                  </a:cubicBezTo>
                  <a:cubicBezTo>
                    <a:pt x="-35177" y="285737"/>
                    <a:pt x="-27018" y="11051"/>
                    <a:pt x="128003" y="11051"/>
                  </a:cubicBezTo>
                  <a:cubicBezTo>
                    <a:pt x="185116" y="11051"/>
                    <a:pt x="220471" y="49126"/>
                    <a:pt x="236790" y="70883"/>
                  </a:cubicBezTo>
                  <a:cubicBezTo>
                    <a:pt x="236790" y="70883"/>
                    <a:pt x="236790" y="65444"/>
                    <a:pt x="236790" y="62724"/>
                  </a:cubicBezTo>
                  <a:cubicBezTo>
                    <a:pt x="239509" y="27369"/>
                    <a:pt x="272145" y="-2547"/>
                    <a:pt x="307501" y="172"/>
                  </a:cubicBezTo>
                  <a:close/>
                </a:path>
              </a:pathLst>
            </a:custGeom>
            <a:grpFill/>
            <a:ln w="27168" cap="flat">
              <a:noFill/>
              <a:prstDash val="solid"/>
              <a:miter/>
            </a:ln>
          </p:spPr>
          <p:txBody>
            <a:bodyPr rtlCol="0" anchor="ctr"/>
            <a:lstStyle/>
            <a:p>
              <a:endParaRPr/>
            </a:p>
          </p:txBody>
        </p:sp>
        <p:sp>
          <p:nvSpPr>
            <p:cNvPr id="34" name="Freeform: Shape 33">
              <a:extLst>
                <a:ext uri="{FF2B5EF4-FFF2-40B4-BE49-F238E27FC236}">
                  <a16:creationId xmlns:a16="http://schemas.microsoft.com/office/drawing/2014/main" id="{46719ABB-E490-4463-9FFA-AE200A2AD7A1}"/>
                </a:ext>
              </a:extLst>
            </p:cNvPr>
            <p:cNvSpPr/>
            <p:nvPr/>
          </p:nvSpPr>
          <p:spPr>
            <a:xfrm>
              <a:off x="8380335" y="3464184"/>
              <a:ext cx="372772" cy="375657"/>
            </a:xfrm>
            <a:custGeom>
              <a:avLst/>
              <a:gdLst>
                <a:gd name="connsiteX0" fmla="*/ 176957 w 372772"/>
                <a:gd name="connsiteY0" fmla="*/ 98080 h 375657"/>
                <a:gd name="connsiteX1" fmla="*/ 125282 w 372772"/>
                <a:gd name="connsiteY1" fmla="*/ 190548 h 375657"/>
                <a:gd name="connsiteX2" fmla="*/ 176957 w 372772"/>
                <a:gd name="connsiteY2" fmla="*/ 283017 h 375657"/>
                <a:gd name="connsiteX3" fmla="*/ 228630 w 372772"/>
                <a:gd name="connsiteY3" fmla="*/ 190548 h 375657"/>
                <a:gd name="connsiteX4" fmla="*/ 176957 w 372772"/>
                <a:gd name="connsiteY4" fmla="*/ 98080 h 375657"/>
                <a:gd name="connsiteX5" fmla="*/ 307501 w 372772"/>
                <a:gd name="connsiteY5" fmla="*/ 172 h 375657"/>
                <a:gd name="connsiteX6" fmla="*/ 372772 w 372772"/>
                <a:gd name="connsiteY6" fmla="*/ 62724 h 375657"/>
                <a:gd name="connsiteX7" fmla="*/ 372772 w 372772"/>
                <a:gd name="connsiteY7" fmla="*/ 312934 h 375657"/>
                <a:gd name="connsiteX8" fmla="*/ 302062 w 372772"/>
                <a:gd name="connsiteY8" fmla="*/ 375486 h 375657"/>
                <a:gd name="connsiteX9" fmla="*/ 239509 w 372772"/>
                <a:gd name="connsiteY9" fmla="*/ 326532 h 375657"/>
                <a:gd name="connsiteX10" fmla="*/ 179677 w 372772"/>
                <a:gd name="connsiteY10" fmla="*/ 370046 h 375657"/>
                <a:gd name="connsiteX11" fmla="*/ 70890 w 372772"/>
                <a:gd name="connsiteY11" fmla="*/ 353728 h 375657"/>
                <a:gd name="connsiteX12" fmla="*/ 128002 w 372772"/>
                <a:gd name="connsiteY12" fmla="*/ 11051 h 375657"/>
                <a:gd name="connsiteX13" fmla="*/ 236790 w 372772"/>
                <a:gd name="connsiteY13" fmla="*/ 70883 h 375657"/>
                <a:gd name="connsiteX14" fmla="*/ 236790 w 372772"/>
                <a:gd name="connsiteY14" fmla="*/ 62724 h 375657"/>
                <a:gd name="connsiteX15" fmla="*/ 307501 w 372772"/>
                <a:gd name="connsiteY15" fmla="*/ 172 h 375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772" h="375657">
                  <a:moveTo>
                    <a:pt x="176957" y="98080"/>
                  </a:moveTo>
                  <a:cubicBezTo>
                    <a:pt x="147039" y="100800"/>
                    <a:pt x="125282" y="133436"/>
                    <a:pt x="125282" y="190548"/>
                  </a:cubicBezTo>
                  <a:cubicBezTo>
                    <a:pt x="125282" y="247661"/>
                    <a:pt x="141600" y="283017"/>
                    <a:pt x="176957" y="283017"/>
                  </a:cubicBezTo>
                  <a:cubicBezTo>
                    <a:pt x="212312" y="283017"/>
                    <a:pt x="228630" y="247661"/>
                    <a:pt x="228630" y="190548"/>
                  </a:cubicBezTo>
                  <a:cubicBezTo>
                    <a:pt x="228630" y="133436"/>
                    <a:pt x="206873" y="98080"/>
                    <a:pt x="176957" y="98080"/>
                  </a:cubicBezTo>
                  <a:close/>
                  <a:moveTo>
                    <a:pt x="307501" y="172"/>
                  </a:moveTo>
                  <a:cubicBezTo>
                    <a:pt x="340137" y="172"/>
                    <a:pt x="372772" y="30088"/>
                    <a:pt x="372772" y="62724"/>
                  </a:cubicBezTo>
                  <a:cubicBezTo>
                    <a:pt x="372772" y="65444"/>
                    <a:pt x="372772" y="307494"/>
                    <a:pt x="372772" y="312934"/>
                  </a:cubicBezTo>
                  <a:cubicBezTo>
                    <a:pt x="370053" y="348289"/>
                    <a:pt x="337417" y="378205"/>
                    <a:pt x="302062" y="375486"/>
                  </a:cubicBezTo>
                  <a:cubicBezTo>
                    <a:pt x="274865" y="372766"/>
                    <a:pt x="247668" y="353728"/>
                    <a:pt x="239509" y="326532"/>
                  </a:cubicBezTo>
                  <a:cubicBezTo>
                    <a:pt x="228630" y="348289"/>
                    <a:pt x="198714" y="364607"/>
                    <a:pt x="179677" y="370046"/>
                  </a:cubicBezTo>
                  <a:cubicBezTo>
                    <a:pt x="147040" y="378205"/>
                    <a:pt x="100806" y="372766"/>
                    <a:pt x="70890" y="353728"/>
                  </a:cubicBezTo>
                  <a:cubicBezTo>
                    <a:pt x="-35177" y="285737"/>
                    <a:pt x="-27018" y="11051"/>
                    <a:pt x="128002" y="11051"/>
                  </a:cubicBezTo>
                  <a:cubicBezTo>
                    <a:pt x="185116" y="11051"/>
                    <a:pt x="220472" y="49126"/>
                    <a:pt x="236790" y="70883"/>
                  </a:cubicBezTo>
                  <a:cubicBezTo>
                    <a:pt x="236790" y="70883"/>
                    <a:pt x="236790" y="65444"/>
                    <a:pt x="236790" y="62724"/>
                  </a:cubicBezTo>
                  <a:cubicBezTo>
                    <a:pt x="239509" y="27369"/>
                    <a:pt x="272145" y="-2547"/>
                    <a:pt x="307501" y="172"/>
                  </a:cubicBezTo>
                  <a:close/>
                </a:path>
              </a:pathLst>
            </a:custGeom>
            <a:grpFill/>
            <a:ln w="27168" cap="flat">
              <a:noFill/>
              <a:prstDash val="solid"/>
              <a:miter/>
            </a:ln>
          </p:spPr>
          <p:txBody>
            <a:bodyPr rtlCol="0" anchor="ctr"/>
            <a:lstStyle/>
            <a:p>
              <a:endParaRPr/>
            </a:p>
          </p:txBody>
        </p:sp>
        <p:sp>
          <p:nvSpPr>
            <p:cNvPr id="35" name="Freeform: Shape 34">
              <a:extLst>
                <a:ext uri="{FF2B5EF4-FFF2-40B4-BE49-F238E27FC236}">
                  <a16:creationId xmlns:a16="http://schemas.microsoft.com/office/drawing/2014/main" id="{879D5D20-EE89-4A8B-9699-D9683301D220}"/>
                </a:ext>
              </a:extLst>
            </p:cNvPr>
            <p:cNvSpPr/>
            <p:nvPr/>
          </p:nvSpPr>
          <p:spPr>
            <a:xfrm>
              <a:off x="7389492" y="3444253"/>
              <a:ext cx="217573" cy="435145"/>
            </a:xfrm>
            <a:custGeom>
              <a:avLst/>
              <a:gdLst>
                <a:gd name="connsiteX0" fmla="*/ 186002 w 217572"/>
                <a:gd name="connsiteY0" fmla="*/ 118011 h 435144"/>
                <a:gd name="connsiteX1" fmla="*/ 128890 w 217572"/>
                <a:gd name="connsiteY1" fmla="*/ 58178 h 435144"/>
                <a:gd name="connsiteX2" fmla="*/ 123450 w 217572"/>
                <a:gd name="connsiteY2" fmla="*/ 58178 h 435144"/>
                <a:gd name="connsiteX3" fmla="*/ 58178 w 217572"/>
                <a:gd name="connsiteY3" fmla="*/ 115291 h 435144"/>
                <a:gd name="connsiteX4" fmla="*/ 58178 w 217572"/>
                <a:gd name="connsiteY4" fmla="*/ 232236 h 435144"/>
                <a:gd name="connsiteX5" fmla="*/ 58178 w 217572"/>
                <a:gd name="connsiteY5" fmla="*/ 232236 h 435144"/>
                <a:gd name="connsiteX6" fmla="*/ 58178 w 217572"/>
                <a:gd name="connsiteY6" fmla="*/ 335583 h 435144"/>
                <a:gd name="connsiteX7" fmla="*/ 115291 w 217572"/>
                <a:gd name="connsiteY7" fmla="*/ 395415 h 435144"/>
                <a:gd name="connsiteX8" fmla="*/ 120730 w 217572"/>
                <a:gd name="connsiteY8" fmla="*/ 395415 h 435144"/>
                <a:gd name="connsiteX9" fmla="*/ 186002 w 217572"/>
                <a:gd name="connsiteY9" fmla="*/ 338303 h 435144"/>
                <a:gd name="connsiteX10" fmla="*/ 186002 w 217572"/>
                <a:gd name="connsiteY10" fmla="*/ 240395 h 435144"/>
                <a:gd name="connsiteX11" fmla="*/ 186002 w 217572"/>
                <a:gd name="connsiteY11" fmla="*/ 240395 h 435144"/>
                <a:gd name="connsiteX12" fmla="*/ 186002 w 217572"/>
                <a:gd name="connsiteY12" fmla="*/ 118011 h 435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7572" h="435144">
                  <a:moveTo>
                    <a:pt x="186002" y="118011"/>
                  </a:moveTo>
                  <a:cubicBezTo>
                    <a:pt x="183283" y="85375"/>
                    <a:pt x="158806" y="60898"/>
                    <a:pt x="128890" y="58178"/>
                  </a:cubicBezTo>
                  <a:cubicBezTo>
                    <a:pt x="126170" y="58178"/>
                    <a:pt x="126170" y="58178"/>
                    <a:pt x="123450" y="58178"/>
                  </a:cubicBezTo>
                  <a:cubicBezTo>
                    <a:pt x="96254" y="58178"/>
                    <a:pt x="58178" y="82655"/>
                    <a:pt x="58178" y="115291"/>
                  </a:cubicBezTo>
                  <a:lnTo>
                    <a:pt x="58178" y="232236"/>
                  </a:lnTo>
                  <a:lnTo>
                    <a:pt x="58178" y="232236"/>
                  </a:lnTo>
                  <a:cubicBezTo>
                    <a:pt x="58178" y="270311"/>
                    <a:pt x="58178" y="335583"/>
                    <a:pt x="58178" y="335583"/>
                  </a:cubicBezTo>
                  <a:cubicBezTo>
                    <a:pt x="60898" y="368219"/>
                    <a:pt x="85375" y="392696"/>
                    <a:pt x="115291" y="395415"/>
                  </a:cubicBezTo>
                  <a:cubicBezTo>
                    <a:pt x="118011" y="395415"/>
                    <a:pt x="118011" y="395415"/>
                    <a:pt x="120730" y="395415"/>
                  </a:cubicBezTo>
                  <a:cubicBezTo>
                    <a:pt x="147927" y="395415"/>
                    <a:pt x="186002" y="370938"/>
                    <a:pt x="186002" y="338303"/>
                  </a:cubicBezTo>
                  <a:lnTo>
                    <a:pt x="186002" y="240395"/>
                  </a:lnTo>
                  <a:lnTo>
                    <a:pt x="186002" y="240395"/>
                  </a:lnTo>
                  <a:cubicBezTo>
                    <a:pt x="186002" y="202320"/>
                    <a:pt x="186002" y="118011"/>
                    <a:pt x="186002" y="118011"/>
                  </a:cubicBezTo>
                </a:path>
              </a:pathLst>
            </a:custGeom>
            <a:grpFill/>
            <a:ln w="27168" cap="flat">
              <a:noFill/>
              <a:prstDash val="solid"/>
              <a:miter/>
            </a:ln>
          </p:spPr>
          <p:txBody>
            <a:bodyPr rtlCol="0" anchor="ctr"/>
            <a:lstStyle/>
            <a:p>
              <a:endParaRPr/>
            </a:p>
          </p:txBody>
        </p:sp>
        <p:sp>
          <p:nvSpPr>
            <p:cNvPr id="36" name="Freeform: Shape 35">
              <a:extLst>
                <a:ext uri="{FF2B5EF4-FFF2-40B4-BE49-F238E27FC236}">
                  <a16:creationId xmlns:a16="http://schemas.microsoft.com/office/drawing/2014/main" id="{3FD26498-FDBF-440C-8464-BDE4887B9840}"/>
                </a:ext>
              </a:extLst>
            </p:cNvPr>
            <p:cNvSpPr/>
            <p:nvPr/>
          </p:nvSpPr>
          <p:spPr>
            <a:xfrm>
              <a:off x="7392212" y="3280901"/>
              <a:ext cx="217573" cy="217572"/>
            </a:xfrm>
            <a:custGeom>
              <a:avLst/>
              <a:gdLst>
                <a:gd name="connsiteX0" fmla="*/ 183282 w 217572"/>
                <a:gd name="connsiteY0" fmla="*/ 120902 h 217572"/>
                <a:gd name="connsiteX1" fmla="*/ 120730 w 217572"/>
                <a:gd name="connsiteY1" fmla="*/ 183454 h 217572"/>
                <a:gd name="connsiteX2" fmla="*/ 58178 w 217572"/>
                <a:gd name="connsiteY2" fmla="*/ 120902 h 217572"/>
                <a:gd name="connsiteX3" fmla="*/ 120730 w 217572"/>
                <a:gd name="connsiteY3" fmla="*/ 58350 h 217572"/>
                <a:gd name="connsiteX4" fmla="*/ 183282 w 217572"/>
                <a:gd name="connsiteY4" fmla="*/ 120902 h 217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572" h="217572">
                  <a:moveTo>
                    <a:pt x="183282" y="120902"/>
                  </a:moveTo>
                  <a:cubicBezTo>
                    <a:pt x="183282" y="156258"/>
                    <a:pt x="156086" y="183454"/>
                    <a:pt x="120730" y="183454"/>
                  </a:cubicBezTo>
                  <a:cubicBezTo>
                    <a:pt x="85375" y="183454"/>
                    <a:pt x="58178" y="156258"/>
                    <a:pt x="58178" y="120902"/>
                  </a:cubicBezTo>
                  <a:cubicBezTo>
                    <a:pt x="58178" y="85547"/>
                    <a:pt x="85375" y="58350"/>
                    <a:pt x="120730" y="58350"/>
                  </a:cubicBezTo>
                  <a:cubicBezTo>
                    <a:pt x="153366" y="55630"/>
                    <a:pt x="183282" y="85547"/>
                    <a:pt x="183282" y="120902"/>
                  </a:cubicBezTo>
                </a:path>
              </a:pathLst>
            </a:custGeom>
            <a:grpFill/>
            <a:ln w="27168" cap="flat">
              <a:noFill/>
              <a:prstDash val="solid"/>
              <a:miter/>
            </a:ln>
          </p:spPr>
          <p:txBody>
            <a:bodyPr rtlCol="0" anchor="ctr"/>
            <a:lstStyle/>
            <a:p>
              <a:endParaRPr/>
            </a:p>
          </p:txBody>
        </p:sp>
        <p:sp>
          <p:nvSpPr>
            <p:cNvPr id="37" name="Freeform: Shape 36">
              <a:extLst>
                <a:ext uri="{FF2B5EF4-FFF2-40B4-BE49-F238E27FC236}">
                  <a16:creationId xmlns:a16="http://schemas.microsoft.com/office/drawing/2014/main" id="{38BDF441-371D-4336-BFE3-6AB3A6129E34}"/>
                </a:ext>
              </a:extLst>
            </p:cNvPr>
            <p:cNvSpPr/>
            <p:nvPr/>
          </p:nvSpPr>
          <p:spPr>
            <a:xfrm>
              <a:off x="6005186" y="3416884"/>
              <a:ext cx="380752" cy="462341"/>
            </a:xfrm>
            <a:custGeom>
              <a:avLst/>
              <a:gdLst>
                <a:gd name="connsiteX0" fmla="*/ 270312 w 380752"/>
                <a:gd name="connsiteY0" fmla="*/ 69229 h 462341"/>
                <a:gd name="connsiteX1" fmla="*/ 188722 w 380752"/>
                <a:gd name="connsiteY1" fmla="*/ 134501 h 462341"/>
                <a:gd name="connsiteX2" fmla="*/ 188722 w 380752"/>
                <a:gd name="connsiteY2" fmla="*/ 118183 h 462341"/>
                <a:gd name="connsiteX3" fmla="*/ 126170 w 380752"/>
                <a:gd name="connsiteY3" fmla="*/ 58350 h 462341"/>
                <a:gd name="connsiteX4" fmla="*/ 58178 w 380752"/>
                <a:gd name="connsiteY4" fmla="*/ 118183 h 462341"/>
                <a:gd name="connsiteX5" fmla="*/ 58178 w 380752"/>
                <a:gd name="connsiteY5" fmla="*/ 210651 h 462341"/>
                <a:gd name="connsiteX6" fmla="*/ 58178 w 380752"/>
                <a:gd name="connsiteY6" fmla="*/ 365671 h 462341"/>
                <a:gd name="connsiteX7" fmla="*/ 58178 w 380752"/>
                <a:gd name="connsiteY7" fmla="*/ 365671 h 462341"/>
                <a:gd name="connsiteX8" fmla="*/ 120730 w 380752"/>
                <a:gd name="connsiteY8" fmla="*/ 425504 h 462341"/>
                <a:gd name="connsiteX9" fmla="*/ 186002 w 380752"/>
                <a:gd name="connsiteY9" fmla="*/ 365671 h 462341"/>
                <a:gd name="connsiteX10" fmla="*/ 186002 w 380752"/>
                <a:gd name="connsiteY10" fmla="*/ 365671 h 462341"/>
                <a:gd name="connsiteX11" fmla="*/ 186002 w 380752"/>
                <a:gd name="connsiteY11" fmla="*/ 210651 h 462341"/>
                <a:gd name="connsiteX12" fmla="*/ 215919 w 380752"/>
                <a:gd name="connsiteY12" fmla="*/ 158978 h 462341"/>
                <a:gd name="connsiteX13" fmla="*/ 275751 w 380752"/>
                <a:gd name="connsiteY13" fmla="*/ 221530 h 462341"/>
                <a:gd name="connsiteX14" fmla="*/ 270312 w 380752"/>
                <a:gd name="connsiteY14" fmla="*/ 69229 h 46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0752" h="462341">
                  <a:moveTo>
                    <a:pt x="270312" y="69229"/>
                  </a:moveTo>
                  <a:cubicBezTo>
                    <a:pt x="232236" y="71949"/>
                    <a:pt x="213199" y="99145"/>
                    <a:pt x="188722" y="134501"/>
                  </a:cubicBezTo>
                  <a:cubicBezTo>
                    <a:pt x="188722" y="134501"/>
                    <a:pt x="188722" y="118183"/>
                    <a:pt x="188722" y="118183"/>
                  </a:cubicBezTo>
                  <a:cubicBezTo>
                    <a:pt x="188722" y="85547"/>
                    <a:pt x="158806" y="58350"/>
                    <a:pt x="126170" y="58350"/>
                  </a:cubicBezTo>
                  <a:cubicBezTo>
                    <a:pt x="93534" y="55631"/>
                    <a:pt x="60898" y="85547"/>
                    <a:pt x="58178" y="118183"/>
                  </a:cubicBezTo>
                  <a:lnTo>
                    <a:pt x="58178" y="210651"/>
                  </a:lnTo>
                  <a:lnTo>
                    <a:pt x="58178" y="365671"/>
                  </a:lnTo>
                  <a:lnTo>
                    <a:pt x="58178" y="365671"/>
                  </a:lnTo>
                  <a:cubicBezTo>
                    <a:pt x="58178" y="398307"/>
                    <a:pt x="88094" y="425504"/>
                    <a:pt x="120730" y="425504"/>
                  </a:cubicBezTo>
                  <a:cubicBezTo>
                    <a:pt x="153366" y="428224"/>
                    <a:pt x="186002" y="398307"/>
                    <a:pt x="186002" y="365671"/>
                  </a:cubicBezTo>
                  <a:lnTo>
                    <a:pt x="186002" y="365671"/>
                  </a:lnTo>
                  <a:lnTo>
                    <a:pt x="186002" y="210651"/>
                  </a:lnTo>
                  <a:cubicBezTo>
                    <a:pt x="188722" y="188894"/>
                    <a:pt x="196881" y="158978"/>
                    <a:pt x="215919" y="158978"/>
                  </a:cubicBezTo>
                  <a:cubicBezTo>
                    <a:pt x="243115" y="158978"/>
                    <a:pt x="215919" y="221530"/>
                    <a:pt x="275751" y="221530"/>
                  </a:cubicBezTo>
                  <a:cubicBezTo>
                    <a:pt x="362780" y="221530"/>
                    <a:pt x="373658" y="63790"/>
                    <a:pt x="270312" y="69229"/>
                  </a:cubicBezTo>
                </a:path>
              </a:pathLst>
            </a:custGeom>
            <a:grpFill/>
            <a:ln w="27168" cap="flat">
              <a:noFill/>
              <a:prstDash val="solid"/>
              <a:miter/>
            </a:ln>
          </p:spPr>
          <p:txBody>
            <a:bodyPr rtlCol="0" anchor="ctr"/>
            <a:lstStyle/>
            <a:p>
              <a:endParaRPr/>
            </a:p>
          </p:txBody>
        </p:sp>
        <p:sp>
          <p:nvSpPr>
            <p:cNvPr id="38" name="Freeform: Shape 37">
              <a:extLst>
                <a:ext uri="{FF2B5EF4-FFF2-40B4-BE49-F238E27FC236}">
                  <a16:creationId xmlns:a16="http://schemas.microsoft.com/office/drawing/2014/main" id="{F8BAD5CD-434F-4D77-8BD2-26C750766026}"/>
                </a:ext>
              </a:extLst>
            </p:cNvPr>
            <p:cNvSpPr/>
            <p:nvPr/>
          </p:nvSpPr>
          <p:spPr>
            <a:xfrm>
              <a:off x="5693490" y="3475234"/>
              <a:ext cx="337238" cy="364434"/>
            </a:xfrm>
            <a:custGeom>
              <a:avLst/>
              <a:gdLst>
                <a:gd name="connsiteX0" fmla="*/ 180433 w 337238"/>
                <a:gd name="connsiteY0" fmla="*/ 73984 h 364434"/>
                <a:gd name="connsiteX1" fmla="*/ 163180 w 337238"/>
                <a:gd name="connsiteY1" fmla="*/ 78870 h 364434"/>
                <a:gd name="connsiteX2" fmla="*/ 125105 w 337238"/>
                <a:gd name="connsiteY2" fmla="*/ 160461 h 364434"/>
                <a:gd name="connsiteX3" fmla="*/ 171339 w 337238"/>
                <a:gd name="connsiteY3" fmla="*/ 163180 h 364434"/>
                <a:gd name="connsiteX4" fmla="*/ 214854 w 337238"/>
                <a:gd name="connsiteY4" fmla="*/ 108787 h 364434"/>
                <a:gd name="connsiteX5" fmla="*/ 180433 w 337238"/>
                <a:gd name="connsiteY5" fmla="*/ 73984 h 364434"/>
                <a:gd name="connsiteX6" fmla="*/ 174059 w 337238"/>
                <a:gd name="connsiteY6" fmla="*/ 0 h 364434"/>
                <a:gd name="connsiteX7" fmla="*/ 337238 w 337238"/>
                <a:gd name="connsiteY7" fmla="*/ 119665 h 364434"/>
                <a:gd name="connsiteX8" fmla="*/ 133264 w 337238"/>
                <a:gd name="connsiteY8" fmla="*/ 217573 h 364434"/>
                <a:gd name="connsiteX9" fmla="*/ 225732 w 337238"/>
                <a:gd name="connsiteY9" fmla="*/ 277405 h 364434"/>
                <a:gd name="connsiteX10" fmla="*/ 320920 w 337238"/>
                <a:gd name="connsiteY10" fmla="*/ 250208 h 364434"/>
                <a:gd name="connsiteX11" fmla="*/ 174059 w 337238"/>
                <a:gd name="connsiteY11" fmla="*/ 364434 h 364434"/>
                <a:gd name="connsiteX12" fmla="*/ 0 w 337238"/>
                <a:gd name="connsiteY12" fmla="*/ 184937 h 364434"/>
                <a:gd name="connsiteX13" fmla="*/ 174059 w 337238"/>
                <a:gd name="connsiteY13" fmla="*/ 0 h 364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7238" h="364434">
                  <a:moveTo>
                    <a:pt x="180433" y="73984"/>
                  </a:moveTo>
                  <a:cubicBezTo>
                    <a:pt x="174569" y="73941"/>
                    <a:pt x="168620" y="75471"/>
                    <a:pt x="163180" y="78870"/>
                  </a:cubicBezTo>
                  <a:cubicBezTo>
                    <a:pt x="135984" y="95189"/>
                    <a:pt x="127825" y="130544"/>
                    <a:pt x="125105" y="160461"/>
                  </a:cubicBezTo>
                  <a:cubicBezTo>
                    <a:pt x="125105" y="163180"/>
                    <a:pt x="168620" y="160461"/>
                    <a:pt x="171339" y="163180"/>
                  </a:cubicBezTo>
                  <a:cubicBezTo>
                    <a:pt x="195816" y="157741"/>
                    <a:pt x="214854" y="135984"/>
                    <a:pt x="214854" y="108787"/>
                  </a:cubicBezTo>
                  <a:cubicBezTo>
                    <a:pt x="214854" y="88389"/>
                    <a:pt x="198026" y="74111"/>
                    <a:pt x="180433" y="73984"/>
                  </a:cubicBezTo>
                  <a:close/>
                  <a:moveTo>
                    <a:pt x="174059" y="0"/>
                  </a:moveTo>
                  <a:cubicBezTo>
                    <a:pt x="233891" y="0"/>
                    <a:pt x="337238" y="29916"/>
                    <a:pt x="337238" y="119665"/>
                  </a:cubicBezTo>
                  <a:cubicBezTo>
                    <a:pt x="337238" y="209414"/>
                    <a:pt x="244770" y="217573"/>
                    <a:pt x="133264" y="217573"/>
                  </a:cubicBezTo>
                  <a:cubicBezTo>
                    <a:pt x="133264" y="217573"/>
                    <a:pt x="149581" y="277405"/>
                    <a:pt x="225732" y="277405"/>
                  </a:cubicBezTo>
                  <a:cubicBezTo>
                    <a:pt x="301883" y="277405"/>
                    <a:pt x="320920" y="250208"/>
                    <a:pt x="320920" y="250208"/>
                  </a:cubicBezTo>
                  <a:cubicBezTo>
                    <a:pt x="320920" y="250208"/>
                    <a:pt x="315481" y="364434"/>
                    <a:pt x="174059" y="364434"/>
                  </a:cubicBezTo>
                  <a:cubicBezTo>
                    <a:pt x="95188" y="364434"/>
                    <a:pt x="0" y="304602"/>
                    <a:pt x="0" y="184937"/>
                  </a:cubicBezTo>
                  <a:cubicBezTo>
                    <a:pt x="0" y="78870"/>
                    <a:pt x="73431" y="0"/>
                    <a:pt x="174059" y="0"/>
                  </a:cubicBezTo>
                  <a:close/>
                </a:path>
              </a:pathLst>
            </a:custGeom>
            <a:grpFill/>
            <a:ln w="27168" cap="flat">
              <a:noFill/>
              <a:prstDash val="solid"/>
              <a:miter/>
            </a:ln>
          </p:spPr>
          <p:txBody>
            <a:bodyPr rtlCol="0" anchor="ctr"/>
            <a:lstStyle/>
            <a:p>
              <a:endParaRPr/>
            </a:p>
          </p:txBody>
        </p:sp>
        <p:sp>
          <p:nvSpPr>
            <p:cNvPr id="39" name="Freeform: Shape 38">
              <a:extLst>
                <a:ext uri="{FF2B5EF4-FFF2-40B4-BE49-F238E27FC236}">
                  <a16:creationId xmlns:a16="http://schemas.microsoft.com/office/drawing/2014/main" id="{502F9BDB-7819-4E53-AED0-AEFFFB5D36A6}"/>
                </a:ext>
              </a:extLst>
            </p:cNvPr>
            <p:cNvSpPr/>
            <p:nvPr/>
          </p:nvSpPr>
          <p:spPr>
            <a:xfrm>
              <a:off x="5376945" y="3338014"/>
              <a:ext cx="353556" cy="543931"/>
            </a:xfrm>
            <a:custGeom>
              <a:avLst/>
              <a:gdLst>
                <a:gd name="connsiteX0" fmla="*/ 311107 w 353555"/>
                <a:gd name="connsiteY0" fmla="*/ 433663 h 543931"/>
                <a:gd name="connsiteX1" fmla="*/ 215919 w 353555"/>
                <a:gd name="connsiteY1" fmla="*/ 501654 h 543931"/>
                <a:gd name="connsiteX2" fmla="*/ 98973 w 353555"/>
                <a:gd name="connsiteY2" fmla="*/ 392868 h 543931"/>
                <a:gd name="connsiteX3" fmla="*/ 98973 w 353555"/>
                <a:gd name="connsiteY3" fmla="*/ 221530 h 543931"/>
                <a:gd name="connsiteX4" fmla="*/ 82655 w 353555"/>
                <a:gd name="connsiteY4" fmla="*/ 221530 h 543931"/>
                <a:gd name="connsiteX5" fmla="*/ 58178 w 353555"/>
                <a:gd name="connsiteY5" fmla="*/ 191614 h 543931"/>
                <a:gd name="connsiteX6" fmla="*/ 85375 w 353555"/>
                <a:gd name="connsiteY6" fmla="*/ 164417 h 543931"/>
                <a:gd name="connsiteX7" fmla="*/ 101693 w 353555"/>
                <a:gd name="connsiteY7" fmla="*/ 164417 h 543931"/>
                <a:gd name="connsiteX8" fmla="*/ 101693 w 353555"/>
                <a:gd name="connsiteY8" fmla="*/ 118183 h 543931"/>
                <a:gd name="connsiteX9" fmla="*/ 166965 w 353555"/>
                <a:gd name="connsiteY9" fmla="*/ 58350 h 543931"/>
                <a:gd name="connsiteX10" fmla="*/ 229517 w 353555"/>
                <a:gd name="connsiteY10" fmla="*/ 118183 h 543931"/>
                <a:gd name="connsiteX11" fmla="*/ 229517 w 353555"/>
                <a:gd name="connsiteY11" fmla="*/ 118183 h 543931"/>
                <a:gd name="connsiteX12" fmla="*/ 229517 w 353555"/>
                <a:gd name="connsiteY12" fmla="*/ 164417 h 543931"/>
                <a:gd name="connsiteX13" fmla="*/ 283910 w 353555"/>
                <a:gd name="connsiteY13" fmla="*/ 164417 h 543931"/>
                <a:gd name="connsiteX14" fmla="*/ 308387 w 353555"/>
                <a:gd name="connsiteY14" fmla="*/ 194333 h 543931"/>
                <a:gd name="connsiteX15" fmla="*/ 281190 w 353555"/>
                <a:gd name="connsiteY15" fmla="*/ 221530 h 543931"/>
                <a:gd name="connsiteX16" fmla="*/ 229517 w 353555"/>
                <a:gd name="connsiteY16" fmla="*/ 221530 h 543931"/>
                <a:gd name="connsiteX17" fmla="*/ 229517 w 353555"/>
                <a:gd name="connsiteY17" fmla="*/ 365671 h 543931"/>
                <a:gd name="connsiteX18" fmla="*/ 311107 w 353555"/>
                <a:gd name="connsiteY18" fmla="*/ 433663 h 543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53555" h="543931">
                  <a:moveTo>
                    <a:pt x="311107" y="433663"/>
                  </a:moveTo>
                  <a:cubicBezTo>
                    <a:pt x="311107" y="433663"/>
                    <a:pt x="278471" y="501654"/>
                    <a:pt x="215919" y="501654"/>
                  </a:cubicBezTo>
                  <a:cubicBezTo>
                    <a:pt x="164245" y="501654"/>
                    <a:pt x="101693" y="458140"/>
                    <a:pt x="98973" y="392868"/>
                  </a:cubicBezTo>
                  <a:cubicBezTo>
                    <a:pt x="98973" y="392868"/>
                    <a:pt x="98973" y="297680"/>
                    <a:pt x="98973" y="221530"/>
                  </a:cubicBezTo>
                  <a:lnTo>
                    <a:pt x="82655" y="221530"/>
                  </a:lnTo>
                  <a:cubicBezTo>
                    <a:pt x="74496" y="221530"/>
                    <a:pt x="58178" y="216090"/>
                    <a:pt x="58178" y="191614"/>
                  </a:cubicBezTo>
                  <a:cubicBezTo>
                    <a:pt x="58178" y="167137"/>
                    <a:pt x="77216" y="164417"/>
                    <a:pt x="85375" y="164417"/>
                  </a:cubicBezTo>
                  <a:lnTo>
                    <a:pt x="101693" y="164417"/>
                  </a:lnTo>
                  <a:cubicBezTo>
                    <a:pt x="101693" y="137220"/>
                    <a:pt x="101693" y="118183"/>
                    <a:pt x="101693" y="118183"/>
                  </a:cubicBezTo>
                  <a:cubicBezTo>
                    <a:pt x="104413" y="85547"/>
                    <a:pt x="134329" y="55631"/>
                    <a:pt x="166965" y="58350"/>
                  </a:cubicBezTo>
                  <a:cubicBezTo>
                    <a:pt x="196881" y="61070"/>
                    <a:pt x="229517" y="85547"/>
                    <a:pt x="229517" y="118183"/>
                  </a:cubicBezTo>
                  <a:lnTo>
                    <a:pt x="229517" y="118183"/>
                  </a:lnTo>
                  <a:lnTo>
                    <a:pt x="229517" y="164417"/>
                  </a:lnTo>
                  <a:lnTo>
                    <a:pt x="283910" y="164417"/>
                  </a:lnTo>
                  <a:cubicBezTo>
                    <a:pt x="292069" y="164417"/>
                    <a:pt x="308387" y="169856"/>
                    <a:pt x="308387" y="194333"/>
                  </a:cubicBezTo>
                  <a:cubicBezTo>
                    <a:pt x="308387" y="218810"/>
                    <a:pt x="292069" y="221530"/>
                    <a:pt x="281190" y="221530"/>
                  </a:cubicBezTo>
                  <a:lnTo>
                    <a:pt x="229517" y="221530"/>
                  </a:lnTo>
                  <a:lnTo>
                    <a:pt x="229517" y="365671"/>
                  </a:lnTo>
                  <a:cubicBezTo>
                    <a:pt x="226797" y="409186"/>
                    <a:pt x="267592" y="433663"/>
                    <a:pt x="311107" y="433663"/>
                  </a:cubicBezTo>
                </a:path>
              </a:pathLst>
            </a:custGeom>
            <a:grpFill/>
            <a:ln w="27168" cap="flat">
              <a:noFill/>
              <a:prstDash val="solid"/>
              <a:miter/>
            </a:ln>
          </p:spPr>
          <p:txBody>
            <a:bodyPr rtlCol="0" anchor="ctr"/>
            <a:lstStyle/>
            <a:p>
              <a:endParaRPr/>
            </a:p>
          </p:txBody>
        </p:sp>
        <p:sp>
          <p:nvSpPr>
            <p:cNvPr id="40" name="Freeform: Shape 39">
              <a:extLst>
                <a:ext uri="{FF2B5EF4-FFF2-40B4-BE49-F238E27FC236}">
                  <a16:creationId xmlns:a16="http://schemas.microsoft.com/office/drawing/2014/main" id="{6FE22129-481A-4C11-B764-0A44426B8CBA}"/>
                </a:ext>
              </a:extLst>
            </p:cNvPr>
            <p:cNvSpPr/>
            <p:nvPr/>
          </p:nvSpPr>
          <p:spPr>
            <a:xfrm>
              <a:off x="7090329" y="3338014"/>
              <a:ext cx="353556" cy="543931"/>
            </a:xfrm>
            <a:custGeom>
              <a:avLst/>
              <a:gdLst>
                <a:gd name="connsiteX0" fmla="*/ 311107 w 353555"/>
                <a:gd name="connsiteY0" fmla="*/ 433663 h 543931"/>
                <a:gd name="connsiteX1" fmla="*/ 215919 w 353555"/>
                <a:gd name="connsiteY1" fmla="*/ 501654 h 543931"/>
                <a:gd name="connsiteX2" fmla="*/ 98973 w 353555"/>
                <a:gd name="connsiteY2" fmla="*/ 392868 h 543931"/>
                <a:gd name="connsiteX3" fmla="*/ 98973 w 353555"/>
                <a:gd name="connsiteY3" fmla="*/ 221530 h 543931"/>
                <a:gd name="connsiteX4" fmla="*/ 82655 w 353555"/>
                <a:gd name="connsiteY4" fmla="*/ 221530 h 543931"/>
                <a:gd name="connsiteX5" fmla="*/ 58178 w 353555"/>
                <a:gd name="connsiteY5" fmla="*/ 191614 h 543931"/>
                <a:gd name="connsiteX6" fmla="*/ 85375 w 353555"/>
                <a:gd name="connsiteY6" fmla="*/ 164417 h 543931"/>
                <a:gd name="connsiteX7" fmla="*/ 101693 w 353555"/>
                <a:gd name="connsiteY7" fmla="*/ 164417 h 543931"/>
                <a:gd name="connsiteX8" fmla="*/ 101693 w 353555"/>
                <a:gd name="connsiteY8" fmla="*/ 118183 h 543931"/>
                <a:gd name="connsiteX9" fmla="*/ 166965 w 353555"/>
                <a:gd name="connsiteY9" fmla="*/ 58350 h 543931"/>
                <a:gd name="connsiteX10" fmla="*/ 229517 w 353555"/>
                <a:gd name="connsiteY10" fmla="*/ 118183 h 543931"/>
                <a:gd name="connsiteX11" fmla="*/ 229517 w 353555"/>
                <a:gd name="connsiteY11" fmla="*/ 118183 h 543931"/>
                <a:gd name="connsiteX12" fmla="*/ 229517 w 353555"/>
                <a:gd name="connsiteY12" fmla="*/ 164417 h 543931"/>
                <a:gd name="connsiteX13" fmla="*/ 283910 w 353555"/>
                <a:gd name="connsiteY13" fmla="*/ 164417 h 543931"/>
                <a:gd name="connsiteX14" fmla="*/ 308387 w 353555"/>
                <a:gd name="connsiteY14" fmla="*/ 194333 h 543931"/>
                <a:gd name="connsiteX15" fmla="*/ 281190 w 353555"/>
                <a:gd name="connsiteY15" fmla="*/ 221530 h 543931"/>
                <a:gd name="connsiteX16" fmla="*/ 229517 w 353555"/>
                <a:gd name="connsiteY16" fmla="*/ 221530 h 543931"/>
                <a:gd name="connsiteX17" fmla="*/ 229517 w 353555"/>
                <a:gd name="connsiteY17" fmla="*/ 365671 h 543931"/>
                <a:gd name="connsiteX18" fmla="*/ 311107 w 353555"/>
                <a:gd name="connsiteY18" fmla="*/ 433663 h 543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53555" h="543931">
                  <a:moveTo>
                    <a:pt x="311107" y="433663"/>
                  </a:moveTo>
                  <a:cubicBezTo>
                    <a:pt x="311107" y="433663"/>
                    <a:pt x="278471" y="501654"/>
                    <a:pt x="215919" y="501654"/>
                  </a:cubicBezTo>
                  <a:cubicBezTo>
                    <a:pt x="164245" y="501654"/>
                    <a:pt x="101693" y="458140"/>
                    <a:pt x="98973" y="392868"/>
                  </a:cubicBezTo>
                  <a:cubicBezTo>
                    <a:pt x="98973" y="392868"/>
                    <a:pt x="98973" y="297680"/>
                    <a:pt x="98973" y="221530"/>
                  </a:cubicBezTo>
                  <a:lnTo>
                    <a:pt x="82655" y="221530"/>
                  </a:lnTo>
                  <a:cubicBezTo>
                    <a:pt x="74496" y="221530"/>
                    <a:pt x="58178" y="216090"/>
                    <a:pt x="58178" y="191614"/>
                  </a:cubicBezTo>
                  <a:cubicBezTo>
                    <a:pt x="58178" y="167137"/>
                    <a:pt x="77216" y="164417"/>
                    <a:pt x="85375" y="164417"/>
                  </a:cubicBezTo>
                  <a:lnTo>
                    <a:pt x="101693" y="164417"/>
                  </a:lnTo>
                  <a:cubicBezTo>
                    <a:pt x="101693" y="137220"/>
                    <a:pt x="101693" y="118183"/>
                    <a:pt x="101693" y="118183"/>
                  </a:cubicBezTo>
                  <a:cubicBezTo>
                    <a:pt x="104412" y="85547"/>
                    <a:pt x="134329" y="55631"/>
                    <a:pt x="166965" y="58350"/>
                  </a:cubicBezTo>
                  <a:cubicBezTo>
                    <a:pt x="196881" y="61070"/>
                    <a:pt x="229517" y="85547"/>
                    <a:pt x="229517" y="118183"/>
                  </a:cubicBezTo>
                  <a:lnTo>
                    <a:pt x="229517" y="118183"/>
                  </a:lnTo>
                  <a:lnTo>
                    <a:pt x="229517" y="164417"/>
                  </a:lnTo>
                  <a:lnTo>
                    <a:pt x="283910" y="164417"/>
                  </a:lnTo>
                  <a:cubicBezTo>
                    <a:pt x="292069" y="164417"/>
                    <a:pt x="308387" y="169856"/>
                    <a:pt x="308387" y="194333"/>
                  </a:cubicBezTo>
                  <a:cubicBezTo>
                    <a:pt x="308387" y="218810"/>
                    <a:pt x="292069" y="221530"/>
                    <a:pt x="281190" y="221530"/>
                  </a:cubicBezTo>
                  <a:lnTo>
                    <a:pt x="229517" y="221530"/>
                  </a:lnTo>
                  <a:lnTo>
                    <a:pt x="229517" y="365671"/>
                  </a:lnTo>
                  <a:cubicBezTo>
                    <a:pt x="229517" y="409186"/>
                    <a:pt x="270312" y="433663"/>
                    <a:pt x="311107" y="433663"/>
                  </a:cubicBezTo>
                </a:path>
              </a:pathLst>
            </a:custGeom>
            <a:grpFill/>
            <a:ln w="27168" cap="flat">
              <a:noFill/>
              <a:prstDash val="solid"/>
              <a:miter/>
            </a:ln>
          </p:spPr>
          <p:txBody>
            <a:bodyPr rtlCol="0" anchor="ctr"/>
            <a:lstStyle/>
            <a:p>
              <a:endParaRPr/>
            </a:p>
          </p:txBody>
        </p:sp>
        <p:sp>
          <p:nvSpPr>
            <p:cNvPr id="41" name="Freeform: Shape 40">
              <a:extLst>
                <a:ext uri="{FF2B5EF4-FFF2-40B4-BE49-F238E27FC236}">
                  <a16:creationId xmlns:a16="http://schemas.microsoft.com/office/drawing/2014/main" id="{56673DCB-4EF6-4931-8C51-40ABA4BC6E47}"/>
                </a:ext>
              </a:extLst>
            </p:cNvPr>
            <p:cNvSpPr/>
            <p:nvPr/>
          </p:nvSpPr>
          <p:spPr>
            <a:xfrm>
              <a:off x="2080719" y="4178559"/>
              <a:ext cx="462342" cy="788700"/>
            </a:xfrm>
            <a:custGeom>
              <a:avLst/>
              <a:gdLst>
                <a:gd name="connsiteX0" fmla="*/ 403575 w 462341"/>
                <a:gd name="connsiteY0" fmla="*/ 583072 h 788699"/>
                <a:gd name="connsiteX1" fmla="*/ 406295 w 462341"/>
                <a:gd name="connsiteY1" fmla="*/ 596670 h 788699"/>
                <a:gd name="connsiteX2" fmla="*/ 400855 w 462341"/>
                <a:gd name="connsiteY2" fmla="*/ 610268 h 788699"/>
                <a:gd name="connsiteX3" fmla="*/ 389977 w 462341"/>
                <a:gd name="connsiteY3" fmla="*/ 626586 h 788699"/>
                <a:gd name="connsiteX4" fmla="*/ 354621 w 462341"/>
                <a:gd name="connsiteY4" fmla="*/ 675540 h 788699"/>
                <a:gd name="connsiteX5" fmla="*/ 327424 w 462341"/>
                <a:gd name="connsiteY5" fmla="*/ 691858 h 788699"/>
                <a:gd name="connsiteX6" fmla="*/ 292069 w 462341"/>
                <a:gd name="connsiteY6" fmla="*/ 713615 h 788699"/>
                <a:gd name="connsiteX7" fmla="*/ 251274 w 462341"/>
                <a:gd name="connsiteY7" fmla="*/ 724494 h 788699"/>
                <a:gd name="connsiteX8" fmla="*/ 221358 w 462341"/>
                <a:gd name="connsiteY8" fmla="*/ 721774 h 788699"/>
                <a:gd name="connsiteX9" fmla="*/ 191442 w 462341"/>
                <a:gd name="connsiteY9" fmla="*/ 721774 h 788699"/>
                <a:gd name="connsiteX10" fmla="*/ 153366 w 462341"/>
                <a:gd name="connsiteY10" fmla="*/ 713615 h 788699"/>
                <a:gd name="connsiteX11" fmla="*/ 104412 w 462341"/>
                <a:gd name="connsiteY11" fmla="*/ 675540 h 788699"/>
                <a:gd name="connsiteX12" fmla="*/ 104412 w 462341"/>
                <a:gd name="connsiteY12" fmla="*/ 689138 h 788699"/>
                <a:gd name="connsiteX13" fmla="*/ 101693 w 462341"/>
                <a:gd name="connsiteY13" fmla="*/ 710895 h 788699"/>
                <a:gd name="connsiteX14" fmla="*/ 85375 w 462341"/>
                <a:gd name="connsiteY14" fmla="*/ 732653 h 788699"/>
                <a:gd name="connsiteX15" fmla="*/ 69057 w 462341"/>
                <a:gd name="connsiteY15" fmla="*/ 727214 h 788699"/>
                <a:gd name="connsiteX16" fmla="*/ 60898 w 462341"/>
                <a:gd name="connsiteY16" fmla="*/ 710895 h 788699"/>
                <a:gd name="connsiteX17" fmla="*/ 58178 w 462341"/>
                <a:gd name="connsiteY17" fmla="*/ 691858 h 788699"/>
                <a:gd name="connsiteX18" fmla="*/ 60898 w 462341"/>
                <a:gd name="connsiteY18" fmla="*/ 664661 h 788699"/>
                <a:gd name="connsiteX19" fmla="*/ 60898 w 462341"/>
                <a:gd name="connsiteY19" fmla="*/ 607549 h 788699"/>
                <a:gd name="connsiteX20" fmla="*/ 63618 w 462341"/>
                <a:gd name="connsiteY20" fmla="*/ 528679 h 788699"/>
                <a:gd name="connsiteX21" fmla="*/ 69057 w 462341"/>
                <a:gd name="connsiteY21" fmla="*/ 504202 h 788699"/>
                <a:gd name="connsiteX22" fmla="*/ 74496 w 462341"/>
                <a:gd name="connsiteY22" fmla="*/ 493323 h 788699"/>
                <a:gd name="connsiteX23" fmla="*/ 82655 w 462341"/>
                <a:gd name="connsiteY23" fmla="*/ 487884 h 788699"/>
                <a:gd name="connsiteX24" fmla="*/ 90814 w 462341"/>
                <a:gd name="connsiteY24" fmla="*/ 493323 h 788699"/>
                <a:gd name="connsiteX25" fmla="*/ 98973 w 462341"/>
                <a:gd name="connsiteY25" fmla="*/ 512361 h 788699"/>
                <a:gd name="connsiteX26" fmla="*/ 101693 w 462341"/>
                <a:gd name="connsiteY26" fmla="*/ 555875 h 788699"/>
                <a:gd name="connsiteX27" fmla="*/ 101693 w 462341"/>
                <a:gd name="connsiteY27" fmla="*/ 596670 h 788699"/>
                <a:gd name="connsiteX28" fmla="*/ 109852 w 462341"/>
                <a:gd name="connsiteY28" fmla="*/ 626586 h 788699"/>
                <a:gd name="connsiteX29" fmla="*/ 128889 w 462341"/>
                <a:gd name="connsiteY29" fmla="*/ 651063 h 788699"/>
                <a:gd name="connsiteX30" fmla="*/ 153366 w 462341"/>
                <a:gd name="connsiteY30" fmla="*/ 670101 h 788699"/>
                <a:gd name="connsiteX31" fmla="*/ 196881 w 462341"/>
                <a:gd name="connsiteY31" fmla="*/ 678260 h 788699"/>
                <a:gd name="connsiteX32" fmla="*/ 221358 w 462341"/>
                <a:gd name="connsiteY32" fmla="*/ 667381 h 788699"/>
                <a:gd name="connsiteX33" fmla="*/ 253994 w 462341"/>
                <a:gd name="connsiteY33" fmla="*/ 659222 h 788699"/>
                <a:gd name="connsiteX34" fmla="*/ 275751 w 462341"/>
                <a:gd name="connsiteY34" fmla="*/ 637465 h 788699"/>
                <a:gd name="connsiteX35" fmla="*/ 281190 w 462341"/>
                <a:gd name="connsiteY35" fmla="*/ 615708 h 788699"/>
                <a:gd name="connsiteX36" fmla="*/ 278471 w 462341"/>
                <a:gd name="connsiteY36" fmla="*/ 602109 h 788699"/>
                <a:gd name="connsiteX37" fmla="*/ 262153 w 462341"/>
                <a:gd name="connsiteY37" fmla="*/ 572193 h 788699"/>
                <a:gd name="connsiteX38" fmla="*/ 245835 w 462341"/>
                <a:gd name="connsiteY38" fmla="*/ 536838 h 788699"/>
                <a:gd name="connsiteX39" fmla="*/ 196881 w 462341"/>
                <a:gd name="connsiteY39" fmla="*/ 477005 h 788699"/>
                <a:gd name="connsiteX40" fmla="*/ 145207 w 462341"/>
                <a:gd name="connsiteY40" fmla="*/ 419892 h 788699"/>
                <a:gd name="connsiteX41" fmla="*/ 93534 w 462341"/>
                <a:gd name="connsiteY41" fmla="*/ 357340 h 788699"/>
                <a:gd name="connsiteX42" fmla="*/ 66337 w 462341"/>
                <a:gd name="connsiteY42" fmla="*/ 283910 h 788699"/>
                <a:gd name="connsiteX43" fmla="*/ 58178 w 462341"/>
                <a:gd name="connsiteY43" fmla="*/ 224077 h 788699"/>
                <a:gd name="connsiteX44" fmla="*/ 82655 w 462341"/>
                <a:gd name="connsiteY44" fmla="*/ 150647 h 788699"/>
                <a:gd name="connsiteX45" fmla="*/ 137048 w 462341"/>
                <a:gd name="connsiteY45" fmla="*/ 96253 h 788699"/>
                <a:gd name="connsiteX46" fmla="*/ 196881 w 462341"/>
                <a:gd name="connsiteY46" fmla="*/ 77216 h 788699"/>
                <a:gd name="connsiteX47" fmla="*/ 232236 w 462341"/>
                <a:gd name="connsiteY47" fmla="*/ 69057 h 788699"/>
                <a:gd name="connsiteX48" fmla="*/ 262153 w 462341"/>
                <a:gd name="connsiteY48" fmla="*/ 74496 h 788699"/>
                <a:gd name="connsiteX49" fmla="*/ 294789 w 462341"/>
                <a:gd name="connsiteY49" fmla="*/ 85375 h 788699"/>
                <a:gd name="connsiteX50" fmla="*/ 327424 w 462341"/>
                <a:gd name="connsiteY50" fmla="*/ 104412 h 788699"/>
                <a:gd name="connsiteX51" fmla="*/ 332864 w 462341"/>
                <a:gd name="connsiteY51" fmla="*/ 74496 h 788699"/>
                <a:gd name="connsiteX52" fmla="*/ 338303 w 462341"/>
                <a:gd name="connsiteY52" fmla="*/ 63618 h 788699"/>
                <a:gd name="connsiteX53" fmla="*/ 349182 w 462341"/>
                <a:gd name="connsiteY53" fmla="*/ 58178 h 788699"/>
                <a:gd name="connsiteX54" fmla="*/ 357341 w 462341"/>
                <a:gd name="connsiteY54" fmla="*/ 63618 h 788699"/>
                <a:gd name="connsiteX55" fmla="*/ 365500 w 462341"/>
                <a:gd name="connsiteY55" fmla="*/ 82655 h 788699"/>
                <a:gd name="connsiteX56" fmla="*/ 368219 w 462341"/>
                <a:gd name="connsiteY56" fmla="*/ 142488 h 788699"/>
                <a:gd name="connsiteX57" fmla="*/ 368219 w 462341"/>
                <a:gd name="connsiteY57" fmla="*/ 188722 h 788699"/>
                <a:gd name="connsiteX58" fmla="*/ 370939 w 462341"/>
                <a:gd name="connsiteY58" fmla="*/ 245834 h 788699"/>
                <a:gd name="connsiteX59" fmla="*/ 354621 w 462341"/>
                <a:gd name="connsiteY59" fmla="*/ 286629 h 788699"/>
                <a:gd name="connsiteX60" fmla="*/ 338303 w 462341"/>
                <a:gd name="connsiteY60" fmla="*/ 281190 h 788699"/>
                <a:gd name="connsiteX61" fmla="*/ 330144 w 462341"/>
                <a:gd name="connsiteY61" fmla="*/ 264872 h 788699"/>
                <a:gd name="connsiteX62" fmla="*/ 327424 w 462341"/>
                <a:gd name="connsiteY62" fmla="*/ 248554 h 788699"/>
                <a:gd name="connsiteX63" fmla="*/ 330144 w 462341"/>
                <a:gd name="connsiteY63" fmla="*/ 221357 h 788699"/>
                <a:gd name="connsiteX64" fmla="*/ 330144 w 462341"/>
                <a:gd name="connsiteY64" fmla="*/ 188722 h 788699"/>
                <a:gd name="connsiteX65" fmla="*/ 327424 w 462341"/>
                <a:gd name="connsiteY65" fmla="*/ 164245 h 788699"/>
                <a:gd name="connsiteX66" fmla="*/ 311107 w 462341"/>
                <a:gd name="connsiteY66" fmla="*/ 134329 h 788699"/>
                <a:gd name="connsiteX67" fmla="*/ 283910 w 462341"/>
                <a:gd name="connsiteY67" fmla="*/ 118011 h 788699"/>
                <a:gd name="connsiteX68" fmla="*/ 251274 w 462341"/>
                <a:gd name="connsiteY68" fmla="*/ 112571 h 788699"/>
                <a:gd name="connsiteX69" fmla="*/ 215918 w 462341"/>
                <a:gd name="connsiteY69" fmla="*/ 123450 h 788699"/>
                <a:gd name="connsiteX70" fmla="*/ 202320 w 462341"/>
                <a:gd name="connsiteY70" fmla="*/ 147927 h 788699"/>
                <a:gd name="connsiteX71" fmla="*/ 188722 w 462341"/>
                <a:gd name="connsiteY71" fmla="*/ 180563 h 788699"/>
                <a:gd name="connsiteX72" fmla="*/ 183283 w 462341"/>
                <a:gd name="connsiteY72" fmla="*/ 210479 h 788699"/>
                <a:gd name="connsiteX73" fmla="*/ 188722 w 462341"/>
                <a:gd name="connsiteY73" fmla="*/ 226797 h 788699"/>
                <a:gd name="connsiteX74" fmla="*/ 188722 w 462341"/>
                <a:gd name="connsiteY74" fmla="*/ 248554 h 788699"/>
                <a:gd name="connsiteX75" fmla="*/ 210479 w 462341"/>
                <a:gd name="connsiteY75" fmla="*/ 273031 h 788699"/>
                <a:gd name="connsiteX76" fmla="*/ 226797 w 462341"/>
                <a:gd name="connsiteY76" fmla="*/ 300228 h 788699"/>
                <a:gd name="connsiteX77" fmla="*/ 256713 w 462341"/>
                <a:gd name="connsiteY77" fmla="*/ 332864 h 788699"/>
                <a:gd name="connsiteX78" fmla="*/ 275751 w 462341"/>
                <a:gd name="connsiteY78" fmla="*/ 351901 h 788699"/>
                <a:gd name="connsiteX79" fmla="*/ 324705 w 462341"/>
                <a:gd name="connsiteY79" fmla="*/ 400855 h 788699"/>
                <a:gd name="connsiteX80" fmla="*/ 343742 w 462341"/>
                <a:gd name="connsiteY80" fmla="*/ 428051 h 788699"/>
                <a:gd name="connsiteX81" fmla="*/ 351901 w 462341"/>
                <a:gd name="connsiteY81" fmla="*/ 433491 h 788699"/>
                <a:gd name="connsiteX82" fmla="*/ 360060 w 462341"/>
                <a:gd name="connsiteY82" fmla="*/ 447089 h 788699"/>
                <a:gd name="connsiteX83" fmla="*/ 384537 w 462341"/>
                <a:gd name="connsiteY83" fmla="*/ 474286 h 788699"/>
                <a:gd name="connsiteX84" fmla="*/ 395416 w 462341"/>
                <a:gd name="connsiteY84" fmla="*/ 506921 h 788699"/>
                <a:gd name="connsiteX85" fmla="*/ 406295 w 462341"/>
                <a:gd name="connsiteY85" fmla="*/ 536838 h 788699"/>
                <a:gd name="connsiteX86" fmla="*/ 409014 w 462341"/>
                <a:gd name="connsiteY86" fmla="*/ 547716 h 788699"/>
                <a:gd name="connsiteX87" fmla="*/ 406295 w 462341"/>
                <a:gd name="connsiteY87" fmla="*/ 569473 h 788699"/>
                <a:gd name="connsiteX88" fmla="*/ 403575 w 462341"/>
                <a:gd name="connsiteY88" fmla="*/ 583072 h 788699"/>
                <a:gd name="connsiteX89" fmla="*/ 403575 w 462341"/>
                <a:gd name="connsiteY89" fmla="*/ 583072 h 78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462341" h="788699">
                  <a:moveTo>
                    <a:pt x="403575" y="583072"/>
                  </a:moveTo>
                  <a:cubicBezTo>
                    <a:pt x="403575" y="588511"/>
                    <a:pt x="406295" y="591231"/>
                    <a:pt x="406295" y="596670"/>
                  </a:cubicBezTo>
                  <a:cubicBezTo>
                    <a:pt x="406295" y="602109"/>
                    <a:pt x="403575" y="604829"/>
                    <a:pt x="400855" y="610268"/>
                  </a:cubicBezTo>
                  <a:cubicBezTo>
                    <a:pt x="398136" y="615708"/>
                    <a:pt x="392696" y="621147"/>
                    <a:pt x="389977" y="626586"/>
                  </a:cubicBezTo>
                  <a:cubicBezTo>
                    <a:pt x="381818" y="645624"/>
                    <a:pt x="368219" y="661942"/>
                    <a:pt x="354621" y="675540"/>
                  </a:cubicBezTo>
                  <a:cubicBezTo>
                    <a:pt x="346462" y="683699"/>
                    <a:pt x="338303" y="686419"/>
                    <a:pt x="327424" y="691858"/>
                  </a:cubicBezTo>
                  <a:cubicBezTo>
                    <a:pt x="316546" y="700017"/>
                    <a:pt x="302948" y="708176"/>
                    <a:pt x="292069" y="713615"/>
                  </a:cubicBezTo>
                  <a:cubicBezTo>
                    <a:pt x="281190" y="719054"/>
                    <a:pt x="264872" y="724494"/>
                    <a:pt x="251274" y="724494"/>
                  </a:cubicBezTo>
                  <a:cubicBezTo>
                    <a:pt x="240395" y="724494"/>
                    <a:pt x="229517" y="721774"/>
                    <a:pt x="221358" y="721774"/>
                  </a:cubicBezTo>
                  <a:cubicBezTo>
                    <a:pt x="213199" y="721774"/>
                    <a:pt x="202320" y="721774"/>
                    <a:pt x="191442" y="721774"/>
                  </a:cubicBezTo>
                  <a:cubicBezTo>
                    <a:pt x="172404" y="721774"/>
                    <a:pt x="172404" y="721774"/>
                    <a:pt x="153366" y="713615"/>
                  </a:cubicBezTo>
                  <a:cubicBezTo>
                    <a:pt x="134329" y="708176"/>
                    <a:pt x="118011" y="691858"/>
                    <a:pt x="104412" y="675540"/>
                  </a:cubicBezTo>
                  <a:cubicBezTo>
                    <a:pt x="104412" y="678260"/>
                    <a:pt x="104412" y="680979"/>
                    <a:pt x="104412" y="689138"/>
                  </a:cubicBezTo>
                  <a:cubicBezTo>
                    <a:pt x="104412" y="694578"/>
                    <a:pt x="104412" y="702737"/>
                    <a:pt x="101693" y="710895"/>
                  </a:cubicBezTo>
                  <a:cubicBezTo>
                    <a:pt x="101693" y="721774"/>
                    <a:pt x="96253" y="732653"/>
                    <a:pt x="85375" y="732653"/>
                  </a:cubicBezTo>
                  <a:cubicBezTo>
                    <a:pt x="77216" y="732653"/>
                    <a:pt x="74496" y="729933"/>
                    <a:pt x="69057" y="727214"/>
                  </a:cubicBezTo>
                  <a:cubicBezTo>
                    <a:pt x="63618" y="724494"/>
                    <a:pt x="60898" y="716335"/>
                    <a:pt x="60898" y="710895"/>
                  </a:cubicBezTo>
                  <a:cubicBezTo>
                    <a:pt x="58178" y="702737"/>
                    <a:pt x="58178" y="697297"/>
                    <a:pt x="58178" y="691858"/>
                  </a:cubicBezTo>
                  <a:cubicBezTo>
                    <a:pt x="58178" y="683699"/>
                    <a:pt x="60898" y="678260"/>
                    <a:pt x="60898" y="664661"/>
                  </a:cubicBezTo>
                  <a:cubicBezTo>
                    <a:pt x="60898" y="656502"/>
                    <a:pt x="60898" y="632026"/>
                    <a:pt x="60898" y="607549"/>
                  </a:cubicBezTo>
                  <a:cubicBezTo>
                    <a:pt x="60898" y="574913"/>
                    <a:pt x="60898" y="542277"/>
                    <a:pt x="63618" y="528679"/>
                  </a:cubicBezTo>
                  <a:cubicBezTo>
                    <a:pt x="63618" y="520520"/>
                    <a:pt x="63618" y="509641"/>
                    <a:pt x="69057" y="504202"/>
                  </a:cubicBezTo>
                  <a:cubicBezTo>
                    <a:pt x="71777" y="501482"/>
                    <a:pt x="71777" y="498762"/>
                    <a:pt x="74496" y="493323"/>
                  </a:cubicBezTo>
                  <a:cubicBezTo>
                    <a:pt x="77216" y="490603"/>
                    <a:pt x="79936" y="487884"/>
                    <a:pt x="82655" y="487884"/>
                  </a:cubicBezTo>
                  <a:cubicBezTo>
                    <a:pt x="85375" y="487884"/>
                    <a:pt x="90814" y="490603"/>
                    <a:pt x="90814" y="493323"/>
                  </a:cubicBezTo>
                  <a:cubicBezTo>
                    <a:pt x="93534" y="498762"/>
                    <a:pt x="98973" y="506921"/>
                    <a:pt x="98973" y="512361"/>
                  </a:cubicBezTo>
                  <a:cubicBezTo>
                    <a:pt x="98973" y="520520"/>
                    <a:pt x="101693" y="536838"/>
                    <a:pt x="101693" y="555875"/>
                  </a:cubicBezTo>
                  <a:cubicBezTo>
                    <a:pt x="101693" y="569473"/>
                    <a:pt x="101693" y="583072"/>
                    <a:pt x="101693" y="596670"/>
                  </a:cubicBezTo>
                  <a:cubicBezTo>
                    <a:pt x="101693" y="607549"/>
                    <a:pt x="104412" y="618427"/>
                    <a:pt x="109852" y="626586"/>
                  </a:cubicBezTo>
                  <a:cubicBezTo>
                    <a:pt x="115291" y="637465"/>
                    <a:pt x="123450" y="642904"/>
                    <a:pt x="128889" y="651063"/>
                  </a:cubicBezTo>
                  <a:cubicBezTo>
                    <a:pt x="137048" y="661942"/>
                    <a:pt x="139768" y="667381"/>
                    <a:pt x="153366" y="670101"/>
                  </a:cubicBezTo>
                  <a:cubicBezTo>
                    <a:pt x="161525" y="670101"/>
                    <a:pt x="183283" y="678260"/>
                    <a:pt x="196881" y="678260"/>
                  </a:cubicBezTo>
                  <a:cubicBezTo>
                    <a:pt x="207759" y="678260"/>
                    <a:pt x="210479" y="672820"/>
                    <a:pt x="221358" y="667381"/>
                  </a:cubicBezTo>
                  <a:cubicBezTo>
                    <a:pt x="232236" y="661942"/>
                    <a:pt x="245835" y="664661"/>
                    <a:pt x="253994" y="659222"/>
                  </a:cubicBezTo>
                  <a:cubicBezTo>
                    <a:pt x="262153" y="653783"/>
                    <a:pt x="273031" y="645624"/>
                    <a:pt x="275751" y="637465"/>
                  </a:cubicBezTo>
                  <a:cubicBezTo>
                    <a:pt x="281190" y="629306"/>
                    <a:pt x="281190" y="621147"/>
                    <a:pt x="281190" y="615708"/>
                  </a:cubicBezTo>
                  <a:cubicBezTo>
                    <a:pt x="281190" y="610268"/>
                    <a:pt x="281190" y="607549"/>
                    <a:pt x="278471" y="602109"/>
                  </a:cubicBezTo>
                  <a:cubicBezTo>
                    <a:pt x="275751" y="591231"/>
                    <a:pt x="267592" y="583072"/>
                    <a:pt x="262153" y="572193"/>
                  </a:cubicBezTo>
                  <a:cubicBezTo>
                    <a:pt x="256713" y="561314"/>
                    <a:pt x="253994" y="547716"/>
                    <a:pt x="245835" y="536838"/>
                  </a:cubicBezTo>
                  <a:cubicBezTo>
                    <a:pt x="232236" y="515080"/>
                    <a:pt x="213199" y="498762"/>
                    <a:pt x="196881" y="477005"/>
                  </a:cubicBezTo>
                  <a:cubicBezTo>
                    <a:pt x="180563" y="457968"/>
                    <a:pt x="164245" y="438930"/>
                    <a:pt x="145207" y="419892"/>
                  </a:cubicBezTo>
                  <a:cubicBezTo>
                    <a:pt x="126170" y="400855"/>
                    <a:pt x="109852" y="379098"/>
                    <a:pt x="93534" y="357340"/>
                  </a:cubicBezTo>
                  <a:cubicBezTo>
                    <a:pt x="77216" y="335583"/>
                    <a:pt x="71777" y="308387"/>
                    <a:pt x="66337" y="283910"/>
                  </a:cubicBezTo>
                  <a:cubicBezTo>
                    <a:pt x="63618" y="267592"/>
                    <a:pt x="58178" y="245834"/>
                    <a:pt x="58178" y="224077"/>
                  </a:cubicBezTo>
                  <a:cubicBezTo>
                    <a:pt x="58178" y="194161"/>
                    <a:pt x="69057" y="175123"/>
                    <a:pt x="82655" y="150647"/>
                  </a:cubicBezTo>
                  <a:cubicBezTo>
                    <a:pt x="96253" y="128889"/>
                    <a:pt x="115291" y="109852"/>
                    <a:pt x="137048" y="96253"/>
                  </a:cubicBezTo>
                  <a:cubicBezTo>
                    <a:pt x="158806" y="82655"/>
                    <a:pt x="172404" y="79936"/>
                    <a:pt x="196881" y="77216"/>
                  </a:cubicBezTo>
                  <a:cubicBezTo>
                    <a:pt x="210479" y="77216"/>
                    <a:pt x="215918" y="69057"/>
                    <a:pt x="232236" y="69057"/>
                  </a:cubicBezTo>
                  <a:cubicBezTo>
                    <a:pt x="243115" y="69057"/>
                    <a:pt x="251274" y="71776"/>
                    <a:pt x="262153" y="74496"/>
                  </a:cubicBezTo>
                  <a:cubicBezTo>
                    <a:pt x="273031" y="77216"/>
                    <a:pt x="283910" y="82655"/>
                    <a:pt x="294789" y="85375"/>
                  </a:cubicBezTo>
                  <a:cubicBezTo>
                    <a:pt x="308387" y="90814"/>
                    <a:pt x="319265" y="96253"/>
                    <a:pt x="327424" y="104412"/>
                  </a:cubicBezTo>
                  <a:cubicBezTo>
                    <a:pt x="327424" y="90814"/>
                    <a:pt x="327424" y="79936"/>
                    <a:pt x="332864" y="74496"/>
                  </a:cubicBezTo>
                  <a:cubicBezTo>
                    <a:pt x="335583" y="71776"/>
                    <a:pt x="335583" y="69057"/>
                    <a:pt x="338303" y="63618"/>
                  </a:cubicBezTo>
                  <a:cubicBezTo>
                    <a:pt x="341023" y="60898"/>
                    <a:pt x="346462" y="58178"/>
                    <a:pt x="349182" y="58178"/>
                  </a:cubicBezTo>
                  <a:cubicBezTo>
                    <a:pt x="351901" y="58178"/>
                    <a:pt x="357341" y="60898"/>
                    <a:pt x="357341" y="63618"/>
                  </a:cubicBezTo>
                  <a:cubicBezTo>
                    <a:pt x="360060" y="69057"/>
                    <a:pt x="365500" y="77216"/>
                    <a:pt x="365500" y="82655"/>
                  </a:cubicBezTo>
                  <a:cubicBezTo>
                    <a:pt x="365500" y="90814"/>
                    <a:pt x="368219" y="123450"/>
                    <a:pt x="368219" y="142488"/>
                  </a:cubicBezTo>
                  <a:cubicBezTo>
                    <a:pt x="368219" y="158806"/>
                    <a:pt x="368219" y="177843"/>
                    <a:pt x="368219" y="188722"/>
                  </a:cubicBezTo>
                  <a:cubicBezTo>
                    <a:pt x="368219" y="213199"/>
                    <a:pt x="370939" y="224077"/>
                    <a:pt x="370939" y="245834"/>
                  </a:cubicBezTo>
                  <a:cubicBezTo>
                    <a:pt x="370939" y="256713"/>
                    <a:pt x="370939" y="286629"/>
                    <a:pt x="354621" y="286629"/>
                  </a:cubicBezTo>
                  <a:cubicBezTo>
                    <a:pt x="346462" y="286629"/>
                    <a:pt x="343742" y="283910"/>
                    <a:pt x="338303" y="281190"/>
                  </a:cubicBezTo>
                  <a:cubicBezTo>
                    <a:pt x="332864" y="278470"/>
                    <a:pt x="330144" y="270311"/>
                    <a:pt x="330144" y="264872"/>
                  </a:cubicBezTo>
                  <a:cubicBezTo>
                    <a:pt x="327424" y="256713"/>
                    <a:pt x="327424" y="251274"/>
                    <a:pt x="327424" y="248554"/>
                  </a:cubicBezTo>
                  <a:cubicBezTo>
                    <a:pt x="327424" y="240395"/>
                    <a:pt x="330144" y="234956"/>
                    <a:pt x="330144" y="221357"/>
                  </a:cubicBezTo>
                  <a:cubicBezTo>
                    <a:pt x="330144" y="213199"/>
                    <a:pt x="330144" y="202320"/>
                    <a:pt x="330144" y="188722"/>
                  </a:cubicBezTo>
                  <a:cubicBezTo>
                    <a:pt x="330144" y="180563"/>
                    <a:pt x="327424" y="172404"/>
                    <a:pt x="327424" y="164245"/>
                  </a:cubicBezTo>
                  <a:cubicBezTo>
                    <a:pt x="324705" y="153366"/>
                    <a:pt x="319265" y="142488"/>
                    <a:pt x="311107" y="134329"/>
                  </a:cubicBezTo>
                  <a:cubicBezTo>
                    <a:pt x="302948" y="126170"/>
                    <a:pt x="294789" y="120730"/>
                    <a:pt x="283910" y="118011"/>
                  </a:cubicBezTo>
                  <a:cubicBezTo>
                    <a:pt x="275751" y="115291"/>
                    <a:pt x="262153" y="112571"/>
                    <a:pt x="251274" y="112571"/>
                  </a:cubicBezTo>
                  <a:cubicBezTo>
                    <a:pt x="237676" y="112571"/>
                    <a:pt x="224077" y="115291"/>
                    <a:pt x="215918" y="123450"/>
                  </a:cubicBezTo>
                  <a:cubicBezTo>
                    <a:pt x="207759" y="128889"/>
                    <a:pt x="205040" y="139768"/>
                    <a:pt x="202320" y="147927"/>
                  </a:cubicBezTo>
                  <a:cubicBezTo>
                    <a:pt x="196881" y="158806"/>
                    <a:pt x="191442" y="166964"/>
                    <a:pt x="188722" y="180563"/>
                  </a:cubicBezTo>
                  <a:cubicBezTo>
                    <a:pt x="186002" y="191441"/>
                    <a:pt x="183283" y="199600"/>
                    <a:pt x="183283" y="210479"/>
                  </a:cubicBezTo>
                  <a:cubicBezTo>
                    <a:pt x="183283" y="215918"/>
                    <a:pt x="186002" y="221357"/>
                    <a:pt x="188722" y="226797"/>
                  </a:cubicBezTo>
                  <a:cubicBezTo>
                    <a:pt x="191442" y="234956"/>
                    <a:pt x="188722" y="243115"/>
                    <a:pt x="188722" y="248554"/>
                  </a:cubicBezTo>
                  <a:cubicBezTo>
                    <a:pt x="191442" y="259433"/>
                    <a:pt x="202320" y="264872"/>
                    <a:pt x="210479" y="273031"/>
                  </a:cubicBezTo>
                  <a:cubicBezTo>
                    <a:pt x="218638" y="281190"/>
                    <a:pt x="221358" y="292069"/>
                    <a:pt x="226797" y="300228"/>
                  </a:cubicBezTo>
                  <a:cubicBezTo>
                    <a:pt x="234956" y="311106"/>
                    <a:pt x="245835" y="321985"/>
                    <a:pt x="256713" y="332864"/>
                  </a:cubicBezTo>
                  <a:cubicBezTo>
                    <a:pt x="259433" y="338303"/>
                    <a:pt x="267592" y="343742"/>
                    <a:pt x="275751" y="351901"/>
                  </a:cubicBezTo>
                  <a:cubicBezTo>
                    <a:pt x="292069" y="368219"/>
                    <a:pt x="311107" y="384537"/>
                    <a:pt x="324705" y="400855"/>
                  </a:cubicBezTo>
                  <a:cubicBezTo>
                    <a:pt x="332864" y="409014"/>
                    <a:pt x="335583" y="419892"/>
                    <a:pt x="343742" y="428051"/>
                  </a:cubicBezTo>
                  <a:cubicBezTo>
                    <a:pt x="346462" y="430771"/>
                    <a:pt x="349182" y="430771"/>
                    <a:pt x="351901" y="433491"/>
                  </a:cubicBezTo>
                  <a:cubicBezTo>
                    <a:pt x="354621" y="436210"/>
                    <a:pt x="357341" y="441650"/>
                    <a:pt x="360060" y="447089"/>
                  </a:cubicBezTo>
                  <a:cubicBezTo>
                    <a:pt x="368219" y="455248"/>
                    <a:pt x="376378" y="463407"/>
                    <a:pt x="384537" y="474286"/>
                  </a:cubicBezTo>
                  <a:cubicBezTo>
                    <a:pt x="389977" y="482445"/>
                    <a:pt x="392696" y="496043"/>
                    <a:pt x="395416" y="506921"/>
                  </a:cubicBezTo>
                  <a:cubicBezTo>
                    <a:pt x="400855" y="517800"/>
                    <a:pt x="400855" y="528679"/>
                    <a:pt x="406295" y="536838"/>
                  </a:cubicBezTo>
                  <a:cubicBezTo>
                    <a:pt x="409014" y="539557"/>
                    <a:pt x="409014" y="544997"/>
                    <a:pt x="409014" y="547716"/>
                  </a:cubicBezTo>
                  <a:cubicBezTo>
                    <a:pt x="409014" y="555875"/>
                    <a:pt x="406295" y="561314"/>
                    <a:pt x="406295" y="569473"/>
                  </a:cubicBezTo>
                  <a:cubicBezTo>
                    <a:pt x="406295" y="574913"/>
                    <a:pt x="403575" y="577632"/>
                    <a:pt x="403575" y="583072"/>
                  </a:cubicBezTo>
                  <a:lnTo>
                    <a:pt x="403575" y="583072"/>
                  </a:lnTo>
                  <a:close/>
                </a:path>
              </a:pathLst>
            </a:custGeom>
            <a:grpFill/>
            <a:ln w="27168" cap="flat">
              <a:noFill/>
              <a:prstDash val="solid"/>
              <a:miter/>
            </a:ln>
          </p:spPr>
          <p:txBody>
            <a:bodyPr rtlCol="0" anchor="ctr"/>
            <a:lstStyle/>
            <a:p>
              <a:endParaRPr/>
            </a:p>
          </p:txBody>
        </p:sp>
        <p:sp>
          <p:nvSpPr>
            <p:cNvPr id="42" name="Freeform: Shape 41">
              <a:extLst>
                <a:ext uri="{FF2B5EF4-FFF2-40B4-BE49-F238E27FC236}">
                  <a16:creationId xmlns:a16="http://schemas.microsoft.com/office/drawing/2014/main" id="{9AE53901-D870-4D3D-ABDA-84C6C826D55A}"/>
                </a:ext>
              </a:extLst>
            </p:cNvPr>
            <p:cNvSpPr/>
            <p:nvPr/>
          </p:nvSpPr>
          <p:spPr>
            <a:xfrm>
              <a:off x="2456032" y="4192158"/>
              <a:ext cx="571128" cy="761503"/>
            </a:xfrm>
            <a:custGeom>
              <a:avLst/>
              <a:gdLst>
                <a:gd name="connsiteX0" fmla="*/ 512361 w 571128"/>
                <a:gd name="connsiteY0" fmla="*/ 79936 h 761503"/>
                <a:gd name="connsiteX1" fmla="*/ 539558 w 571128"/>
                <a:gd name="connsiteY1" fmla="*/ 96253 h 761503"/>
                <a:gd name="connsiteX2" fmla="*/ 534118 w 571128"/>
                <a:gd name="connsiteY2" fmla="*/ 112571 h 761503"/>
                <a:gd name="connsiteX3" fmla="*/ 523240 w 571128"/>
                <a:gd name="connsiteY3" fmla="*/ 120730 h 761503"/>
                <a:gd name="connsiteX4" fmla="*/ 506922 w 571128"/>
                <a:gd name="connsiteY4" fmla="*/ 123450 h 761503"/>
                <a:gd name="connsiteX5" fmla="*/ 477006 w 571128"/>
                <a:gd name="connsiteY5" fmla="*/ 123450 h 761503"/>
                <a:gd name="connsiteX6" fmla="*/ 479725 w 571128"/>
                <a:gd name="connsiteY6" fmla="*/ 145207 h 761503"/>
                <a:gd name="connsiteX7" fmla="*/ 477006 w 571128"/>
                <a:gd name="connsiteY7" fmla="*/ 180563 h 761503"/>
                <a:gd name="connsiteX8" fmla="*/ 482445 w 571128"/>
                <a:gd name="connsiteY8" fmla="*/ 232236 h 761503"/>
                <a:gd name="connsiteX9" fmla="*/ 485165 w 571128"/>
                <a:gd name="connsiteY9" fmla="*/ 283910 h 761503"/>
                <a:gd name="connsiteX10" fmla="*/ 485165 w 571128"/>
                <a:gd name="connsiteY10" fmla="*/ 327424 h 761503"/>
                <a:gd name="connsiteX11" fmla="*/ 487884 w 571128"/>
                <a:gd name="connsiteY11" fmla="*/ 373658 h 761503"/>
                <a:gd name="connsiteX12" fmla="*/ 485165 w 571128"/>
                <a:gd name="connsiteY12" fmla="*/ 419892 h 761503"/>
                <a:gd name="connsiteX13" fmla="*/ 485165 w 571128"/>
                <a:gd name="connsiteY13" fmla="*/ 463407 h 761503"/>
                <a:gd name="connsiteX14" fmla="*/ 482445 w 571128"/>
                <a:gd name="connsiteY14" fmla="*/ 515080 h 761503"/>
                <a:gd name="connsiteX15" fmla="*/ 482445 w 571128"/>
                <a:gd name="connsiteY15" fmla="*/ 558595 h 761503"/>
                <a:gd name="connsiteX16" fmla="*/ 479725 w 571128"/>
                <a:gd name="connsiteY16" fmla="*/ 602109 h 761503"/>
                <a:gd name="connsiteX17" fmla="*/ 485165 w 571128"/>
                <a:gd name="connsiteY17" fmla="*/ 648343 h 761503"/>
                <a:gd name="connsiteX18" fmla="*/ 474286 w 571128"/>
                <a:gd name="connsiteY18" fmla="*/ 675540 h 761503"/>
                <a:gd name="connsiteX19" fmla="*/ 428052 w 571128"/>
                <a:gd name="connsiteY19" fmla="*/ 691858 h 761503"/>
                <a:gd name="connsiteX20" fmla="*/ 387257 w 571128"/>
                <a:gd name="connsiteY20" fmla="*/ 683699 h 761503"/>
                <a:gd name="connsiteX21" fmla="*/ 351901 w 571128"/>
                <a:gd name="connsiteY21" fmla="*/ 664661 h 761503"/>
                <a:gd name="connsiteX22" fmla="*/ 305667 w 571128"/>
                <a:gd name="connsiteY22" fmla="*/ 596670 h 761503"/>
                <a:gd name="connsiteX23" fmla="*/ 270312 w 571128"/>
                <a:gd name="connsiteY23" fmla="*/ 509641 h 761503"/>
                <a:gd name="connsiteX24" fmla="*/ 251274 w 571128"/>
                <a:gd name="connsiteY24" fmla="*/ 460687 h 761503"/>
                <a:gd name="connsiteX25" fmla="*/ 224077 w 571128"/>
                <a:gd name="connsiteY25" fmla="*/ 381817 h 761503"/>
                <a:gd name="connsiteX26" fmla="*/ 207759 w 571128"/>
                <a:gd name="connsiteY26" fmla="*/ 330144 h 761503"/>
                <a:gd name="connsiteX27" fmla="*/ 191442 w 571128"/>
                <a:gd name="connsiteY27" fmla="*/ 286629 h 761503"/>
                <a:gd name="connsiteX28" fmla="*/ 183283 w 571128"/>
                <a:gd name="connsiteY28" fmla="*/ 278470 h 761503"/>
                <a:gd name="connsiteX29" fmla="*/ 180563 w 571128"/>
                <a:gd name="connsiteY29" fmla="*/ 292069 h 761503"/>
                <a:gd name="connsiteX30" fmla="*/ 180563 w 571128"/>
                <a:gd name="connsiteY30" fmla="*/ 305667 h 761503"/>
                <a:gd name="connsiteX31" fmla="*/ 183283 w 571128"/>
                <a:gd name="connsiteY31" fmla="*/ 354621 h 761503"/>
                <a:gd name="connsiteX32" fmla="*/ 188722 w 571128"/>
                <a:gd name="connsiteY32" fmla="*/ 449809 h 761503"/>
                <a:gd name="connsiteX33" fmla="*/ 188722 w 571128"/>
                <a:gd name="connsiteY33" fmla="*/ 479725 h 761503"/>
                <a:gd name="connsiteX34" fmla="*/ 188722 w 571128"/>
                <a:gd name="connsiteY34" fmla="*/ 542277 h 761503"/>
                <a:gd name="connsiteX35" fmla="*/ 186002 w 571128"/>
                <a:gd name="connsiteY35" fmla="*/ 615708 h 761503"/>
                <a:gd name="connsiteX36" fmla="*/ 186002 w 571128"/>
                <a:gd name="connsiteY36" fmla="*/ 637465 h 761503"/>
                <a:gd name="connsiteX37" fmla="*/ 183283 w 571128"/>
                <a:gd name="connsiteY37" fmla="*/ 664661 h 761503"/>
                <a:gd name="connsiteX38" fmla="*/ 226797 w 571128"/>
                <a:gd name="connsiteY38" fmla="*/ 664661 h 761503"/>
                <a:gd name="connsiteX39" fmla="*/ 253994 w 571128"/>
                <a:gd name="connsiteY39" fmla="*/ 680979 h 761503"/>
                <a:gd name="connsiteX40" fmla="*/ 248554 w 571128"/>
                <a:gd name="connsiteY40" fmla="*/ 697297 h 761503"/>
                <a:gd name="connsiteX41" fmla="*/ 234956 w 571128"/>
                <a:gd name="connsiteY41" fmla="*/ 705456 h 761503"/>
                <a:gd name="connsiteX42" fmla="*/ 218638 w 571128"/>
                <a:gd name="connsiteY42" fmla="*/ 708176 h 761503"/>
                <a:gd name="connsiteX43" fmla="*/ 183283 w 571128"/>
                <a:gd name="connsiteY43" fmla="*/ 708176 h 761503"/>
                <a:gd name="connsiteX44" fmla="*/ 150647 w 571128"/>
                <a:gd name="connsiteY44" fmla="*/ 708176 h 761503"/>
                <a:gd name="connsiteX45" fmla="*/ 107132 w 571128"/>
                <a:gd name="connsiteY45" fmla="*/ 708176 h 761503"/>
                <a:gd name="connsiteX46" fmla="*/ 88094 w 571128"/>
                <a:gd name="connsiteY46" fmla="*/ 708176 h 761503"/>
                <a:gd name="connsiteX47" fmla="*/ 69057 w 571128"/>
                <a:gd name="connsiteY47" fmla="*/ 702737 h 761503"/>
                <a:gd name="connsiteX48" fmla="*/ 58178 w 571128"/>
                <a:gd name="connsiteY48" fmla="*/ 686419 h 761503"/>
                <a:gd name="connsiteX49" fmla="*/ 60898 w 571128"/>
                <a:gd name="connsiteY49" fmla="*/ 678260 h 761503"/>
                <a:gd name="connsiteX50" fmla="*/ 77216 w 571128"/>
                <a:gd name="connsiteY50" fmla="*/ 670101 h 761503"/>
                <a:gd name="connsiteX51" fmla="*/ 120730 w 571128"/>
                <a:gd name="connsiteY51" fmla="*/ 664661 h 761503"/>
                <a:gd name="connsiteX52" fmla="*/ 131609 w 571128"/>
                <a:gd name="connsiteY52" fmla="*/ 664661 h 761503"/>
                <a:gd name="connsiteX53" fmla="*/ 134329 w 571128"/>
                <a:gd name="connsiteY53" fmla="*/ 539557 h 761503"/>
                <a:gd name="connsiteX54" fmla="*/ 134329 w 571128"/>
                <a:gd name="connsiteY54" fmla="*/ 504202 h 761503"/>
                <a:gd name="connsiteX55" fmla="*/ 131609 w 571128"/>
                <a:gd name="connsiteY55" fmla="*/ 376378 h 761503"/>
                <a:gd name="connsiteX56" fmla="*/ 131609 w 571128"/>
                <a:gd name="connsiteY56" fmla="*/ 302947 h 761503"/>
                <a:gd name="connsiteX57" fmla="*/ 134329 w 571128"/>
                <a:gd name="connsiteY57" fmla="*/ 221357 h 761503"/>
                <a:gd name="connsiteX58" fmla="*/ 137048 w 571128"/>
                <a:gd name="connsiteY58" fmla="*/ 123450 h 761503"/>
                <a:gd name="connsiteX59" fmla="*/ 107132 w 571128"/>
                <a:gd name="connsiteY59" fmla="*/ 123450 h 761503"/>
                <a:gd name="connsiteX60" fmla="*/ 88094 w 571128"/>
                <a:gd name="connsiteY60" fmla="*/ 123450 h 761503"/>
                <a:gd name="connsiteX61" fmla="*/ 69057 w 571128"/>
                <a:gd name="connsiteY61" fmla="*/ 118011 h 761503"/>
                <a:gd name="connsiteX62" fmla="*/ 58178 w 571128"/>
                <a:gd name="connsiteY62" fmla="*/ 101693 h 761503"/>
                <a:gd name="connsiteX63" fmla="*/ 60898 w 571128"/>
                <a:gd name="connsiteY63" fmla="*/ 93534 h 761503"/>
                <a:gd name="connsiteX64" fmla="*/ 77216 w 571128"/>
                <a:gd name="connsiteY64" fmla="*/ 85375 h 761503"/>
                <a:gd name="connsiteX65" fmla="*/ 131609 w 571128"/>
                <a:gd name="connsiteY65" fmla="*/ 79936 h 761503"/>
                <a:gd name="connsiteX66" fmla="*/ 161525 w 571128"/>
                <a:gd name="connsiteY66" fmla="*/ 79936 h 761503"/>
                <a:gd name="connsiteX67" fmla="*/ 177843 w 571128"/>
                <a:gd name="connsiteY67" fmla="*/ 66337 h 761503"/>
                <a:gd name="connsiteX68" fmla="*/ 202320 w 571128"/>
                <a:gd name="connsiteY68" fmla="*/ 58178 h 761503"/>
                <a:gd name="connsiteX69" fmla="*/ 234956 w 571128"/>
                <a:gd name="connsiteY69" fmla="*/ 77216 h 761503"/>
                <a:gd name="connsiteX70" fmla="*/ 251274 w 571128"/>
                <a:gd name="connsiteY70" fmla="*/ 107132 h 761503"/>
                <a:gd name="connsiteX71" fmla="*/ 267592 w 571128"/>
                <a:gd name="connsiteY71" fmla="*/ 147927 h 761503"/>
                <a:gd name="connsiteX72" fmla="*/ 281190 w 571128"/>
                <a:gd name="connsiteY72" fmla="*/ 183282 h 761503"/>
                <a:gd name="connsiteX73" fmla="*/ 297508 w 571128"/>
                <a:gd name="connsiteY73" fmla="*/ 224077 h 761503"/>
                <a:gd name="connsiteX74" fmla="*/ 308387 w 571128"/>
                <a:gd name="connsiteY74" fmla="*/ 264872 h 761503"/>
                <a:gd name="connsiteX75" fmla="*/ 319265 w 571128"/>
                <a:gd name="connsiteY75" fmla="*/ 300228 h 761503"/>
                <a:gd name="connsiteX76" fmla="*/ 351901 w 571128"/>
                <a:gd name="connsiteY76" fmla="*/ 379098 h 761503"/>
                <a:gd name="connsiteX77" fmla="*/ 365500 w 571128"/>
                <a:gd name="connsiteY77" fmla="*/ 417173 h 761503"/>
                <a:gd name="connsiteX78" fmla="*/ 379098 w 571128"/>
                <a:gd name="connsiteY78" fmla="*/ 457968 h 761503"/>
                <a:gd name="connsiteX79" fmla="*/ 395416 w 571128"/>
                <a:gd name="connsiteY79" fmla="*/ 496043 h 761503"/>
                <a:gd name="connsiteX80" fmla="*/ 406295 w 571128"/>
                <a:gd name="connsiteY80" fmla="*/ 512361 h 761503"/>
                <a:gd name="connsiteX81" fmla="*/ 411734 w 571128"/>
                <a:gd name="connsiteY81" fmla="*/ 531398 h 761503"/>
                <a:gd name="connsiteX82" fmla="*/ 419893 w 571128"/>
                <a:gd name="connsiteY82" fmla="*/ 558595 h 761503"/>
                <a:gd name="connsiteX83" fmla="*/ 425332 w 571128"/>
                <a:gd name="connsiteY83" fmla="*/ 564034 h 761503"/>
                <a:gd name="connsiteX84" fmla="*/ 430771 w 571128"/>
                <a:gd name="connsiteY84" fmla="*/ 558595 h 761503"/>
                <a:gd name="connsiteX85" fmla="*/ 430771 w 571128"/>
                <a:gd name="connsiteY85" fmla="*/ 550436 h 761503"/>
                <a:gd name="connsiteX86" fmla="*/ 430771 w 571128"/>
                <a:gd name="connsiteY86" fmla="*/ 501482 h 761503"/>
                <a:gd name="connsiteX87" fmla="*/ 430771 w 571128"/>
                <a:gd name="connsiteY87" fmla="*/ 403575 h 761503"/>
                <a:gd name="connsiteX88" fmla="*/ 425332 w 571128"/>
                <a:gd name="connsiteY88" fmla="*/ 313826 h 761503"/>
                <a:gd name="connsiteX89" fmla="*/ 425332 w 571128"/>
                <a:gd name="connsiteY89" fmla="*/ 248554 h 761503"/>
                <a:gd name="connsiteX90" fmla="*/ 425332 w 571128"/>
                <a:gd name="connsiteY90" fmla="*/ 210479 h 761503"/>
                <a:gd name="connsiteX91" fmla="*/ 422613 w 571128"/>
                <a:gd name="connsiteY91" fmla="*/ 153366 h 761503"/>
                <a:gd name="connsiteX92" fmla="*/ 425332 w 571128"/>
                <a:gd name="connsiteY92" fmla="*/ 123450 h 761503"/>
                <a:gd name="connsiteX93" fmla="*/ 398136 w 571128"/>
                <a:gd name="connsiteY93" fmla="*/ 123450 h 761503"/>
                <a:gd name="connsiteX94" fmla="*/ 379098 w 571128"/>
                <a:gd name="connsiteY94" fmla="*/ 123450 h 761503"/>
                <a:gd name="connsiteX95" fmla="*/ 360060 w 571128"/>
                <a:gd name="connsiteY95" fmla="*/ 118011 h 761503"/>
                <a:gd name="connsiteX96" fmla="*/ 349182 w 571128"/>
                <a:gd name="connsiteY96" fmla="*/ 101693 h 761503"/>
                <a:gd name="connsiteX97" fmla="*/ 351901 w 571128"/>
                <a:gd name="connsiteY97" fmla="*/ 93534 h 761503"/>
                <a:gd name="connsiteX98" fmla="*/ 368219 w 571128"/>
                <a:gd name="connsiteY98" fmla="*/ 85375 h 761503"/>
                <a:gd name="connsiteX99" fmla="*/ 422613 w 571128"/>
                <a:gd name="connsiteY99" fmla="*/ 79936 h 761503"/>
                <a:gd name="connsiteX100" fmla="*/ 444370 w 571128"/>
                <a:gd name="connsiteY100" fmla="*/ 79936 h 761503"/>
                <a:gd name="connsiteX101" fmla="*/ 463407 w 571128"/>
                <a:gd name="connsiteY101" fmla="*/ 71776 h 761503"/>
                <a:gd name="connsiteX102" fmla="*/ 477006 w 571128"/>
                <a:gd name="connsiteY102" fmla="*/ 79936 h 761503"/>
                <a:gd name="connsiteX103" fmla="*/ 512361 w 571128"/>
                <a:gd name="connsiteY103" fmla="*/ 79936 h 761503"/>
                <a:gd name="connsiteX104" fmla="*/ 512361 w 571128"/>
                <a:gd name="connsiteY104" fmla="*/ 79936 h 76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571128" h="761503">
                  <a:moveTo>
                    <a:pt x="512361" y="79936"/>
                  </a:moveTo>
                  <a:cubicBezTo>
                    <a:pt x="520520" y="79936"/>
                    <a:pt x="539558" y="79936"/>
                    <a:pt x="539558" y="96253"/>
                  </a:cubicBezTo>
                  <a:cubicBezTo>
                    <a:pt x="539558" y="104412"/>
                    <a:pt x="539558" y="107132"/>
                    <a:pt x="534118" y="112571"/>
                  </a:cubicBezTo>
                  <a:cubicBezTo>
                    <a:pt x="531399" y="118011"/>
                    <a:pt x="525960" y="120730"/>
                    <a:pt x="523240" y="120730"/>
                  </a:cubicBezTo>
                  <a:cubicBezTo>
                    <a:pt x="515081" y="123450"/>
                    <a:pt x="512361" y="123450"/>
                    <a:pt x="506922" y="123450"/>
                  </a:cubicBezTo>
                  <a:cubicBezTo>
                    <a:pt x="504202" y="123450"/>
                    <a:pt x="490604" y="123450"/>
                    <a:pt x="477006" y="123450"/>
                  </a:cubicBezTo>
                  <a:cubicBezTo>
                    <a:pt x="477006" y="131609"/>
                    <a:pt x="479725" y="137048"/>
                    <a:pt x="479725" y="145207"/>
                  </a:cubicBezTo>
                  <a:cubicBezTo>
                    <a:pt x="479725" y="156086"/>
                    <a:pt x="477006" y="166964"/>
                    <a:pt x="477006" y="180563"/>
                  </a:cubicBezTo>
                  <a:cubicBezTo>
                    <a:pt x="477006" y="196881"/>
                    <a:pt x="479725" y="215918"/>
                    <a:pt x="482445" y="232236"/>
                  </a:cubicBezTo>
                  <a:cubicBezTo>
                    <a:pt x="485165" y="248554"/>
                    <a:pt x="485165" y="267592"/>
                    <a:pt x="485165" y="283910"/>
                  </a:cubicBezTo>
                  <a:cubicBezTo>
                    <a:pt x="485165" y="297508"/>
                    <a:pt x="485165" y="313826"/>
                    <a:pt x="485165" y="327424"/>
                  </a:cubicBezTo>
                  <a:cubicBezTo>
                    <a:pt x="485165" y="343742"/>
                    <a:pt x="487884" y="357340"/>
                    <a:pt x="487884" y="373658"/>
                  </a:cubicBezTo>
                  <a:cubicBezTo>
                    <a:pt x="487884" y="389976"/>
                    <a:pt x="485165" y="403575"/>
                    <a:pt x="485165" y="419892"/>
                  </a:cubicBezTo>
                  <a:cubicBezTo>
                    <a:pt x="485165" y="436210"/>
                    <a:pt x="485165" y="449809"/>
                    <a:pt x="485165" y="463407"/>
                  </a:cubicBezTo>
                  <a:cubicBezTo>
                    <a:pt x="485165" y="479725"/>
                    <a:pt x="485165" y="498762"/>
                    <a:pt x="482445" y="515080"/>
                  </a:cubicBezTo>
                  <a:cubicBezTo>
                    <a:pt x="482445" y="528679"/>
                    <a:pt x="482445" y="542277"/>
                    <a:pt x="482445" y="558595"/>
                  </a:cubicBezTo>
                  <a:cubicBezTo>
                    <a:pt x="482445" y="572193"/>
                    <a:pt x="479725" y="588511"/>
                    <a:pt x="479725" y="602109"/>
                  </a:cubicBezTo>
                  <a:cubicBezTo>
                    <a:pt x="479725" y="615708"/>
                    <a:pt x="485165" y="632026"/>
                    <a:pt x="485165" y="648343"/>
                  </a:cubicBezTo>
                  <a:cubicBezTo>
                    <a:pt x="485165" y="659222"/>
                    <a:pt x="482445" y="670101"/>
                    <a:pt x="474286" y="675540"/>
                  </a:cubicBezTo>
                  <a:cubicBezTo>
                    <a:pt x="460688" y="686419"/>
                    <a:pt x="444370" y="691858"/>
                    <a:pt x="428052" y="691858"/>
                  </a:cubicBezTo>
                  <a:cubicBezTo>
                    <a:pt x="414454" y="691858"/>
                    <a:pt x="400855" y="689138"/>
                    <a:pt x="387257" y="683699"/>
                  </a:cubicBezTo>
                  <a:cubicBezTo>
                    <a:pt x="373659" y="678260"/>
                    <a:pt x="360060" y="672820"/>
                    <a:pt x="351901" y="664661"/>
                  </a:cubicBezTo>
                  <a:cubicBezTo>
                    <a:pt x="330144" y="645624"/>
                    <a:pt x="316546" y="621147"/>
                    <a:pt x="305667" y="596670"/>
                  </a:cubicBezTo>
                  <a:cubicBezTo>
                    <a:pt x="292069" y="569473"/>
                    <a:pt x="281190" y="539557"/>
                    <a:pt x="270312" y="509641"/>
                  </a:cubicBezTo>
                  <a:cubicBezTo>
                    <a:pt x="264872" y="493323"/>
                    <a:pt x="256713" y="477005"/>
                    <a:pt x="251274" y="460687"/>
                  </a:cubicBezTo>
                  <a:cubicBezTo>
                    <a:pt x="240395" y="433491"/>
                    <a:pt x="232236" y="409014"/>
                    <a:pt x="224077" y="381817"/>
                  </a:cubicBezTo>
                  <a:cubicBezTo>
                    <a:pt x="218638" y="365499"/>
                    <a:pt x="213199" y="346462"/>
                    <a:pt x="207759" y="330144"/>
                  </a:cubicBezTo>
                  <a:cubicBezTo>
                    <a:pt x="202320" y="316545"/>
                    <a:pt x="196881" y="300228"/>
                    <a:pt x="191442" y="286629"/>
                  </a:cubicBezTo>
                  <a:cubicBezTo>
                    <a:pt x="188722" y="281190"/>
                    <a:pt x="186002" y="278470"/>
                    <a:pt x="183283" y="278470"/>
                  </a:cubicBezTo>
                  <a:cubicBezTo>
                    <a:pt x="180563" y="278470"/>
                    <a:pt x="180563" y="286629"/>
                    <a:pt x="180563" y="292069"/>
                  </a:cubicBezTo>
                  <a:cubicBezTo>
                    <a:pt x="180563" y="297508"/>
                    <a:pt x="180563" y="302947"/>
                    <a:pt x="180563" y="305667"/>
                  </a:cubicBezTo>
                  <a:cubicBezTo>
                    <a:pt x="180563" y="321985"/>
                    <a:pt x="183283" y="338303"/>
                    <a:pt x="183283" y="354621"/>
                  </a:cubicBezTo>
                  <a:cubicBezTo>
                    <a:pt x="183283" y="387257"/>
                    <a:pt x="186002" y="417173"/>
                    <a:pt x="188722" y="449809"/>
                  </a:cubicBezTo>
                  <a:cubicBezTo>
                    <a:pt x="188722" y="460687"/>
                    <a:pt x="188722" y="468846"/>
                    <a:pt x="188722" y="479725"/>
                  </a:cubicBezTo>
                  <a:cubicBezTo>
                    <a:pt x="188722" y="501482"/>
                    <a:pt x="188722" y="523239"/>
                    <a:pt x="188722" y="542277"/>
                  </a:cubicBezTo>
                  <a:cubicBezTo>
                    <a:pt x="188722" y="566754"/>
                    <a:pt x="186002" y="591231"/>
                    <a:pt x="186002" y="615708"/>
                  </a:cubicBezTo>
                  <a:cubicBezTo>
                    <a:pt x="186002" y="623867"/>
                    <a:pt x="186002" y="632026"/>
                    <a:pt x="186002" y="637465"/>
                  </a:cubicBezTo>
                  <a:cubicBezTo>
                    <a:pt x="186002" y="645624"/>
                    <a:pt x="183283" y="656502"/>
                    <a:pt x="183283" y="664661"/>
                  </a:cubicBezTo>
                  <a:cubicBezTo>
                    <a:pt x="202320" y="664661"/>
                    <a:pt x="218638" y="664661"/>
                    <a:pt x="226797" y="664661"/>
                  </a:cubicBezTo>
                  <a:cubicBezTo>
                    <a:pt x="234956" y="664661"/>
                    <a:pt x="253994" y="664661"/>
                    <a:pt x="253994" y="680979"/>
                  </a:cubicBezTo>
                  <a:cubicBezTo>
                    <a:pt x="253994" y="689138"/>
                    <a:pt x="253994" y="691858"/>
                    <a:pt x="248554" y="697297"/>
                  </a:cubicBezTo>
                  <a:cubicBezTo>
                    <a:pt x="245835" y="702737"/>
                    <a:pt x="240395" y="705456"/>
                    <a:pt x="234956" y="705456"/>
                  </a:cubicBezTo>
                  <a:cubicBezTo>
                    <a:pt x="226797" y="708176"/>
                    <a:pt x="224077" y="708176"/>
                    <a:pt x="218638" y="708176"/>
                  </a:cubicBezTo>
                  <a:cubicBezTo>
                    <a:pt x="215918" y="708176"/>
                    <a:pt x="199600" y="708176"/>
                    <a:pt x="183283" y="708176"/>
                  </a:cubicBezTo>
                  <a:cubicBezTo>
                    <a:pt x="166965" y="708176"/>
                    <a:pt x="153366" y="708176"/>
                    <a:pt x="150647" y="708176"/>
                  </a:cubicBezTo>
                  <a:cubicBezTo>
                    <a:pt x="139768" y="708176"/>
                    <a:pt x="120730" y="708176"/>
                    <a:pt x="107132" y="708176"/>
                  </a:cubicBezTo>
                  <a:cubicBezTo>
                    <a:pt x="101693" y="708176"/>
                    <a:pt x="96253" y="708176"/>
                    <a:pt x="88094" y="708176"/>
                  </a:cubicBezTo>
                  <a:cubicBezTo>
                    <a:pt x="82655" y="708176"/>
                    <a:pt x="74496" y="708176"/>
                    <a:pt x="69057" y="702737"/>
                  </a:cubicBezTo>
                  <a:cubicBezTo>
                    <a:pt x="63618" y="700017"/>
                    <a:pt x="58178" y="691858"/>
                    <a:pt x="58178" y="686419"/>
                  </a:cubicBezTo>
                  <a:cubicBezTo>
                    <a:pt x="58178" y="683699"/>
                    <a:pt x="58178" y="680979"/>
                    <a:pt x="60898" y="678260"/>
                  </a:cubicBezTo>
                  <a:cubicBezTo>
                    <a:pt x="63618" y="675540"/>
                    <a:pt x="71777" y="672820"/>
                    <a:pt x="77216" y="670101"/>
                  </a:cubicBezTo>
                  <a:cubicBezTo>
                    <a:pt x="90814" y="667381"/>
                    <a:pt x="115291" y="664661"/>
                    <a:pt x="120730" y="664661"/>
                  </a:cubicBezTo>
                  <a:cubicBezTo>
                    <a:pt x="123450" y="664661"/>
                    <a:pt x="126170" y="664661"/>
                    <a:pt x="131609" y="664661"/>
                  </a:cubicBezTo>
                  <a:cubicBezTo>
                    <a:pt x="131609" y="623867"/>
                    <a:pt x="134329" y="583072"/>
                    <a:pt x="134329" y="539557"/>
                  </a:cubicBezTo>
                  <a:cubicBezTo>
                    <a:pt x="134329" y="528679"/>
                    <a:pt x="134329" y="515080"/>
                    <a:pt x="134329" y="504202"/>
                  </a:cubicBezTo>
                  <a:cubicBezTo>
                    <a:pt x="131609" y="460687"/>
                    <a:pt x="131609" y="417173"/>
                    <a:pt x="131609" y="376378"/>
                  </a:cubicBezTo>
                  <a:cubicBezTo>
                    <a:pt x="131609" y="351901"/>
                    <a:pt x="131609" y="327424"/>
                    <a:pt x="131609" y="302947"/>
                  </a:cubicBezTo>
                  <a:cubicBezTo>
                    <a:pt x="131609" y="275751"/>
                    <a:pt x="131609" y="248554"/>
                    <a:pt x="134329" y="221357"/>
                  </a:cubicBezTo>
                  <a:cubicBezTo>
                    <a:pt x="134329" y="188722"/>
                    <a:pt x="137048" y="156086"/>
                    <a:pt x="137048" y="123450"/>
                  </a:cubicBezTo>
                  <a:cubicBezTo>
                    <a:pt x="126170" y="123450"/>
                    <a:pt x="115291" y="123450"/>
                    <a:pt x="107132" y="123450"/>
                  </a:cubicBezTo>
                  <a:cubicBezTo>
                    <a:pt x="101693" y="123450"/>
                    <a:pt x="96253" y="123450"/>
                    <a:pt x="88094" y="123450"/>
                  </a:cubicBezTo>
                  <a:cubicBezTo>
                    <a:pt x="82655" y="123450"/>
                    <a:pt x="74496" y="120730"/>
                    <a:pt x="69057" y="118011"/>
                  </a:cubicBezTo>
                  <a:cubicBezTo>
                    <a:pt x="63618" y="115291"/>
                    <a:pt x="58178" y="107132"/>
                    <a:pt x="58178" y="101693"/>
                  </a:cubicBezTo>
                  <a:cubicBezTo>
                    <a:pt x="58178" y="98973"/>
                    <a:pt x="58178" y="96253"/>
                    <a:pt x="60898" y="93534"/>
                  </a:cubicBezTo>
                  <a:cubicBezTo>
                    <a:pt x="63618" y="90814"/>
                    <a:pt x="71777" y="88095"/>
                    <a:pt x="77216" y="85375"/>
                  </a:cubicBezTo>
                  <a:cubicBezTo>
                    <a:pt x="90814" y="82655"/>
                    <a:pt x="126170" y="79936"/>
                    <a:pt x="131609" y="79936"/>
                  </a:cubicBezTo>
                  <a:cubicBezTo>
                    <a:pt x="137048" y="79936"/>
                    <a:pt x="147927" y="79936"/>
                    <a:pt x="161525" y="79936"/>
                  </a:cubicBezTo>
                  <a:cubicBezTo>
                    <a:pt x="166965" y="74496"/>
                    <a:pt x="172404" y="71776"/>
                    <a:pt x="177843" y="66337"/>
                  </a:cubicBezTo>
                  <a:cubicBezTo>
                    <a:pt x="186002" y="60898"/>
                    <a:pt x="194161" y="58178"/>
                    <a:pt x="202320" y="58178"/>
                  </a:cubicBezTo>
                  <a:cubicBezTo>
                    <a:pt x="215918" y="58178"/>
                    <a:pt x="226797" y="63618"/>
                    <a:pt x="234956" y="77216"/>
                  </a:cubicBezTo>
                  <a:cubicBezTo>
                    <a:pt x="240395" y="88095"/>
                    <a:pt x="248554" y="96253"/>
                    <a:pt x="251274" y="107132"/>
                  </a:cubicBezTo>
                  <a:cubicBezTo>
                    <a:pt x="256713" y="120730"/>
                    <a:pt x="259433" y="134329"/>
                    <a:pt x="267592" y="147927"/>
                  </a:cubicBezTo>
                  <a:cubicBezTo>
                    <a:pt x="273031" y="158806"/>
                    <a:pt x="275751" y="172404"/>
                    <a:pt x="281190" y="183282"/>
                  </a:cubicBezTo>
                  <a:cubicBezTo>
                    <a:pt x="286630" y="196881"/>
                    <a:pt x="292069" y="210479"/>
                    <a:pt x="297508" y="224077"/>
                  </a:cubicBezTo>
                  <a:cubicBezTo>
                    <a:pt x="300228" y="237676"/>
                    <a:pt x="305667" y="251274"/>
                    <a:pt x="308387" y="264872"/>
                  </a:cubicBezTo>
                  <a:cubicBezTo>
                    <a:pt x="311107" y="278470"/>
                    <a:pt x="311107" y="289349"/>
                    <a:pt x="319265" y="300228"/>
                  </a:cubicBezTo>
                  <a:cubicBezTo>
                    <a:pt x="332864" y="324704"/>
                    <a:pt x="346462" y="351901"/>
                    <a:pt x="351901" y="379098"/>
                  </a:cubicBezTo>
                  <a:cubicBezTo>
                    <a:pt x="354621" y="392696"/>
                    <a:pt x="360060" y="403575"/>
                    <a:pt x="365500" y="417173"/>
                  </a:cubicBezTo>
                  <a:cubicBezTo>
                    <a:pt x="373659" y="430771"/>
                    <a:pt x="373659" y="444369"/>
                    <a:pt x="379098" y="457968"/>
                  </a:cubicBezTo>
                  <a:cubicBezTo>
                    <a:pt x="381818" y="471566"/>
                    <a:pt x="387257" y="482445"/>
                    <a:pt x="395416" y="496043"/>
                  </a:cubicBezTo>
                  <a:cubicBezTo>
                    <a:pt x="398136" y="501482"/>
                    <a:pt x="403575" y="506921"/>
                    <a:pt x="406295" y="512361"/>
                  </a:cubicBezTo>
                  <a:cubicBezTo>
                    <a:pt x="409014" y="517800"/>
                    <a:pt x="409014" y="525959"/>
                    <a:pt x="411734" y="531398"/>
                  </a:cubicBezTo>
                  <a:cubicBezTo>
                    <a:pt x="414454" y="539557"/>
                    <a:pt x="417173" y="550436"/>
                    <a:pt x="419893" y="558595"/>
                  </a:cubicBezTo>
                  <a:cubicBezTo>
                    <a:pt x="422613" y="561314"/>
                    <a:pt x="422613" y="564034"/>
                    <a:pt x="425332" y="564034"/>
                  </a:cubicBezTo>
                  <a:cubicBezTo>
                    <a:pt x="428052" y="564034"/>
                    <a:pt x="428052" y="561314"/>
                    <a:pt x="430771" y="558595"/>
                  </a:cubicBezTo>
                  <a:cubicBezTo>
                    <a:pt x="430771" y="555875"/>
                    <a:pt x="430771" y="553156"/>
                    <a:pt x="430771" y="550436"/>
                  </a:cubicBezTo>
                  <a:cubicBezTo>
                    <a:pt x="430771" y="534118"/>
                    <a:pt x="430771" y="517800"/>
                    <a:pt x="430771" y="501482"/>
                  </a:cubicBezTo>
                  <a:cubicBezTo>
                    <a:pt x="430771" y="468846"/>
                    <a:pt x="433491" y="436210"/>
                    <a:pt x="430771" y="403575"/>
                  </a:cubicBezTo>
                  <a:cubicBezTo>
                    <a:pt x="430771" y="373658"/>
                    <a:pt x="425332" y="343742"/>
                    <a:pt x="425332" y="313826"/>
                  </a:cubicBezTo>
                  <a:cubicBezTo>
                    <a:pt x="425332" y="292069"/>
                    <a:pt x="425332" y="270311"/>
                    <a:pt x="425332" y="248554"/>
                  </a:cubicBezTo>
                  <a:cubicBezTo>
                    <a:pt x="425332" y="234956"/>
                    <a:pt x="425332" y="224077"/>
                    <a:pt x="425332" y="210479"/>
                  </a:cubicBezTo>
                  <a:cubicBezTo>
                    <a:pt x="425332" y="191441"/>
                    <a:pt x="422613" y="172404"/>
                    <a:pt x="422613" y="153366"/>
                  </a:cubicBezTo>
                  <a:cubicBezTo>
                    <a:pt x="422613" y="142488"/>
                    <a:pt x="422613" y="134329"/>
                    <a:pt x="425332" y="123450"/>
                  </a:cubicBezTo>
                  <a:cubicBezTo>
                    <a:pt x="417173" y="123450"/>
                    <a:pt x="406295" y="123450"/>
                    <a:pt x="398136" y="123450"/>
                  </a:cubicBezTo>
                  <a:cubicBezTo>
                    <a:pt x="392696" y="123450"/>
                    <a:pt x="387257" y="123450"/>
                    <a:pt x="379098" y="123450"/>
                  </a:cubicBezTo>
                  <a:cubicBezTo>
                    <a:pt x="373659" y="123450"/>
                    <a:pt x="365500" y="120730"/>
                    <a:pt x="360060" y="118011"/>
                  </a:cubicBezTo>
                  <a:cubicBezTo>
                    <a:pt x="354621" y="115291"/>
                    <a:pt x="349182" y="107132"/>
                    <a:pt x="349182" y="101693"/>
                  </a:cubicBezTo>
                  <a:cubicBezTo>
                    <a:pt x="349182" y="98973"/>
                    <a:pt x="349182" y="96253"/>
                    <a:pt x="351901" y="93534"/>
                  </a:cubicBezTo>
                  <a:cubicBezTo>
                    <a:pt x="354621" y="90814"/>
                    <a:pt x="362780" y="88095"/>
                    <a:pt x="368219" y="85375"/>
                  </a:cubicBezTo>
                  <a:cubicBezTo>
                    <a:pt x="381818" y="82655"/>
                    <a:pt x="417173" y="79936"/>
                    <a:pt x="422613" y="79936"/>
                  </a:cubicBezTo>
                  <a:cubicBezTo>
                    <a:pt x="428052" y="79936"/>
                    <a:pt x="433491" y="79936"/>
                    <a:pt x="444370" y="79936"/>
                  </a:cubicBezTo>
                  <a:cubicBezTo>
                    <a:pt x="449809" y="74496"/>
                    <a:pt x="455248" y="71776"/>
                    <a:pt x="463407" y="71776"/>
                  </a:cubicBezTo>
                  <a:cubicBezTo>
                    <a:pt x="471566" y="71776"/>
                    <a:pt x="477006" y="74496"/>
                    <a:pt x="477006" y="79936"/>
                  </a:cubicBezTo>
                  <a:cubicBezTo>
                    <a:pt x="490604" y="82655"/>
                    <a:pt x="504202" y="79936"/>
                    <a:pt x="512361" y="79936"/>
                  </a:cubicBezTo>
                  <a:lnTo>
                    <a:pt x="512361" y="79936"/>
                  </a:lnTo>
                  <a:close/>
                </a:path>
              </a:pathLst>
            </a:custGeom>
            <a:grpFill/>
            <a:ln w="27168" cap="flat">
              <a:noFill/>
              <a:prstDash val="solid"/>
              <a:miter/>
            </a:ln>
          </p:spPr>
          <p:txBody>
            <a:bodyPr rtlCol="0" anchor="ctr"/>
            <a:lstStyle/>
            <a:p>
              <a:endParaRPr/>
            </a:p>
          </p:txBody>
        </p:sp>
        <p:sp>
          <p:nvSpPr>
            <p:cNvPr id="43" name="Freeform: Shape 42">
              <a:extLst>
                <a:ext uri="{FF2B5EF4-FFF2-40B4-BE49-F238E27FC236}">
                  <a16:creationId xmlns:a16="http://schemas.microsoft.com/office/drawing/2014/main" id="{7B70687E-1688-4C6E-AD4E-6AF6091422E5}"/>
                </a:ext>
              </a:extLst>
            </p:cNvPr>
            <p:cNvSpPr/>
            <p:nvPr/>
          </p:nvSpPr>
          <p:spPr>
            <a:xfrm>
              <a:off x="2987430" y="4242177"/>
              <a:ext cx="494979" cy="674476"/>
            </a:xfrm>
            <a:custGeom>
              <a:avLst/>
              <a:gdLst>
                <a:gd name="connsiteX0" fmla="*/ 228453 w 494979"/>
                <a:gd name="connsiteY0" fmla="*/ 97907 h 674476"/>
                <a:gd name="connsiteX1" fmla="*/ 212135 w 494979"/>
                <a:gd name="connsiteY1" fmla="*/ 119665 h 674476"/>
                <a:gd name="connsiteX2" fmla="*/ 203976 w 494979"/>
                <a:gd name="connsiteY2" fmla="*/ 152300 h 674476"/>
                <a:gd name="connsiteX3" fmla="*/ 201256 w 494979"/>
                <a:gd name="connsiteY3" fmla="*/ 168618 h 674476"/>
                <a:gd name="connsiteX4" fmla="*/ 198537 w 494979"/>
                <a:gd name="connsiteY4" fmla="*/ 184936 h 674476"/>
                <a:gd name="connsiteX5" fmla="*/ 190378 w 494979"/>
                <a:gd name="connsiteY5" fmla="*/ 220292 h 674476"/>
                <a:gd name="connsiteX6" fmla="*/ 171340 w 494979"/>
                <a:gd name="connsiteY6" fmla="*/ 291003 h 674476"/>
                <a:gd name="connsiteX7" fmla="*/ 163180 w 494979"/>
                <a:gd name="connsiteY7" fmla="*/ 323639 h 674476"/>
                <a:gd name="connsiteX8" fmla="*/ 152302 w 494979"/>
                <a:gd name="connsiteY8" fmla="*/ 361714 h 674476"/>
                <a:gd name="connsiteX9" fmla="*/ 146862 w 494979"/>
                <a:gd name="connsiteY9" fmla="*/ 388910 h 674476"/>
                <a:gd name="connsiteX10" fmla="*/ 152302 w 494979"/>
                <a:gd name="connsiteY10" fmla="*/ 391630 h 674476"/>
                <a:gd name="connsiteX11" fmla="*/ 174060 w 494979"/>
                <a:gd name="connsiteY11" fmla="*/ 391630 h 674476"/>
                <a:gd name="connsiteX12" fmla="*/ 195817 w 494979"/>
                <a:gd name="connsiteY12" fmla="*/ 388910 h 674476"/>
                <a:gd name="connsiteX13" fmla="*/ 214855 w 494979"/>
                <a:gd name="connsiteY13" fmla="*/ 388910 h 674476"/>
                <a:gd name="connsiteX14" fmla="*/ 239332 w 494979"/>
                <a:gd name="connsiteY14" fmla="*/ 388910 h 674476"/>
                <a:gd name="connsiteX15" fmla="*/ 252930 w 494979"/>
                <a:gd name="connsiteY15" fmla="*/ 386191 h 674476"/>
                <a:gd name="connsiteX16" fmla="*/ 261089 w 494979"/>
                <a:gd name="connsiteY16" fmla="*/ 386191 h 674476"/>
                <a:gd name="connsiteX17" fmla="*/ 258369 w 494979"/>
                <a:gd name="connsiteY17" fmla="*/ 367153 h 674476"/>
                <a:gd name="connsiteX18" fmla="*/ 252930 w 494979"/>
                <a:gd name="connsiteY18" fmla="*/ 331797 h 674476"/>
                <a:gd name="connsiteX19" fmla="*/ 250210 w 494979"/>
                <a:gd name="connsiteY19" fmla="*/ 244769 h 674476"/>
                <a:gd name="connsiteX20" fmla="*/ 244771 w 494979"/>
                <a:gd name="connsiteY20" fmla="*/ 203974 h 674476"/>
                <a:gd name="connsiteX21" fmla="*/ 239332 w 494979"/>
                <a:gd name="connsiteY21" fmla="*/ 157740 h 674476"/>
                <a:gd name="connsiteX22" fmla="*/ 236612 w 494979"/>
                <a:gd name="connsiteY22" fmla="*/ 119665 h 674476"/>
                <a:gd name="connsiteX23" fmla="*/ 228453 w 494979"/>
                <a:gd name="connsiteY23" fmla="*/ 97907 h 674476"/>
                <a:gd name="connsiteX24" fmla="*/ 274687 w 494979"/>
                <a:gd name="connsiteY24" fmla="*/ 0 h 674476"/>
                <a:gd name="connsiteX25" fmla="*/ 304603 w 494979"/>
                <a:gd name="connsiteY25" fmla="*/ 5439 h 674476"/>
                <a:gd name="connsiteX26" fmla="*/ 320921 w 494979"/>
                <a:gd name="connsiteY26" fmla="*/ 24477 h 674476"/>
                <a:gd name="connsiteX27" fmla="*/ 334519 w 494979"/>
                <a:gd name="connsiteY27" fmla="*/ 43515 h 674476"/>
                <a:gd name="connsiteX28" fmla="*/ 339959 w 494979"/>
                <a:gd name="connsiteY28" fmla="*/ 65272 h 674476"/>
                <a:gd name="connsiteX29" fmla="*/ 348118 w 494979"/>
                <a:gd name="connsiteY29" fmla="*/ 114226 h 674476"/>
                <a:gd name="connsiteX30" fmla="*/ 361716 w 494979"/>
                <a:gd name="connsiteY30" fmla="*/ 163180 h 674476"/>
                <a:gd name="connsiteX31" fmla="*/ 369875 w 494979"/>
                <a:gd name="connsiteY31" fmla="*/ 220293 h 674476"/>
                <a:gd name="connsiteX32" fmla="*/ 378034 w 494979"/>
                <a:gd name="connsiteY32" fmla="*/ 274686 h 674476"/>
                <a:gd name="connsiteX33" fmla="*/ 383473 w 494979"/>
                <a:gd name="connsiteY33" fmla="*/ 301883 h 674476"/>
                <a:gd name="connsiteX34" fmla="*/ 391632 w 494979"/>
                <a:gd name="connsiteY34" fmla="*/ 337238 h 674476"/>
                <a:gd name="connsiteX35" fmla="*/ 397071 w 494979"/>
                <a:gd name="connsiteY35" fmla="*/ 364435 h 674476"/>
                <a:gd name="connsiteX36" fmla="*/ 405230 w 494979"/>
                <a:gd name="connsiteY36" fmla="*/ 383473 h 674476"/>
                <a:gd name="connsiteX37" fmla="*/ 416109 w 494979"/>
                <a:gd name="connsiteY37" fmla="*/ 386192 h 674476"/>
                <a:gd name="connsiteX38" fmla="*/ 426988 w 494979"/>
                <a:gd name="connsiteY38" fmla="*/ 386192 h 674476"/>
                <a:gd name="connsiteX39" fmla="*/ 454184 w 494979"/>
                <a:gd name="connsiteY39" fmla="*/ 397071 h 674476"/>
                <a:gd name="connsiteX40" fmla="*/ 456904 w 494979"/>
                <a:gd name="connsiteY40" fmla="*/ 405230 h 674476"/>
                <a:gd name="connsiteX41" fmla="*/ 451465 w 494979"/>
                <a:gd name="connsiteY41" fmla="*/ 416108 h 674476"/>
                <a:gd name="connsiteX42" fmla="*/ 432427 w 494979"/>
                <a:gd name="connsiteY42" fmla="*/ 429707 h 674476"/>
                <a:gd name="connsiteX43" fmla="*/ 421548 w 494979"/>
                <a:gd name="connsiteY43" fmla="*/ 432426 h 674476"/>
                <a:gd name="connsiteX44" fmla="*/ 413389 w 494979"/>
                <a:gd name="connsiteY44" fmla="*/ 435146 h 674476"/>
                <a:gd name="connsiteX45" fmla="*/ 413389 w 494979"/>
                <a:gd name="connsiteY45" fmla="*/ 440585 h 674476"/>
                <a:gd name="connsiteX46" fmla="*/ 416109 w 494979"/>
                <a:gd name="connsiteY46" fmla="*/ 451464 h 674476"/>
                <a:gd name="connsiteX47" fmla="*/ 418829 w 494979"/>
                <a:gd name="connsiteY47" fmla="*/ 465062 h 674476"/>
                <a:gd name="connsiteX48" fmla="*/ 418829 w 494979"/>
                <a:gd name="connsiteY48" fmla="*/ 475941 h 674476"/>
                <a:gd name="connsiteX49" fmla="*/ 418829 w 494979"/>
                <a:gd name="connsiteY49" fmla="*/ 486820 h 674476"/>
                <a:gd name="connsiteX50" fmla="*/ 426988 w 494979"/>
                <a:gd name="connsiteY50" fmla="*/ 516736 h 674476"/>
                <a:gd name="connsiteX51" fmla="*/ 432427 w 494979"/>
                <a:gd name="connsiteY51" fmla="*/ 543932 h 674476"/>
                <a:gd name="connsiteX52" fmla="*/ 437866 w 494979"/>
                <a:gd name="connsiteY52" fmla="*/ 573848 h 674476"/>
                <a:gd name="connsiteX53" fmla="*/ 443306 w 494979"/>
                <a:gd name="connsiteY53" fmla="*/ 606484 h 674476"/>
                <a:gd name="connsiteX54" fmla="*/ 446025 w 494979"/>
                <a:gd name="connsiteY54" fmla="*/ 617363 h 674476"/>
                <a:gd name="connsiteX55" fmla="*/ 470502 w 494979"/>
                <a:gd name="connsiteY55" fmla="*/ 617363 h 674476"/>
                <a:gd name="connsiteX56" fmla="*/ 494979 w 494979"/>
                <a:gd name="connsiteY56" fmla="*/ 641840 h 674476"/>
                <a:gd name="connsiteX57" fmla="*/ 486820 w 494979"/>
                <a:gd name="connsiteY57" fmla="*/ 655438 h 674476"/>
                <a:gd name="connsiteX58" fmla="*/ 470502 w 494979"/>
                <a:gd name="connsiteY58" fmla="*/ 663597 h 674476"/>
                <a:gd name="connsiteX59" fmla="*/ 446025 w 494979"/>
                <a:gd name="connsiteY59" fmla="*/ 666317 h 674476"/>
                <a:gd name="connsiteX60" fmla="*/ 424268 w 494979"/>
                <a:gd name="connsiteY60" fmla="*/ 666317 h 674476"/>
                <a:gd name="connsiteX61" fmla="*/ 416109 w 494979"/>
                <a:gd name="connsiteY61" fmla="*/ 666317 h 674476"/>
                <a:gd name="connsiteX62" fmla="*/ 402511 w 494979"/>
                <a:gd name="connsiteY62" fmla="*/ 671756 h 674476"/>
                <a:gd name="connsiteX63" fmla="*/ 386193 w 494979"/>
                <a:gd name="connsiteY63" fmla="*/ 674476 h 674476"/>
                <a:gd name="connsiteX64" fmla="*/ 350837 w 494979"/>
                <a:gd name="connsiteY64" fmla="*/ 669036 h 674476"/>
                <a:gd name="connsiteX65" fmla="*/ 329080 w 494979"/>
                <a:gd name="connsiteY65" fmla="*/ 669036 h 674476"/>
                <a:gd name="connsiteX66" fmla="*/ 280126 w 494979"/>
                <a:gd name="connsiteY66" fmla="*/ 669036 h 674476"/>
                <a:gd name="connsiteX67" fmla="*/ 255649 w 494979"/>
                <a:gd name="connsiteY67" fmla="*/ 663597 h 674476"/>
                <a:gd name="connsiteX68" fmla="*/ 239331 w 494979"/>
                <a:gd name="connsiteY68" fmla="*/ 647279 h 674476"/>
                <a:gd name="connsiteX69" fmla="*/ 263808 w 494979"/>
                <a:gd name="connsiteY69" fmla="*/ 630961 h 674476"/>
                <a:gd name="connsiteX70" fmla="*/ 291005 w 494979"/>
                <a:gd name="connsiteY70" fmla="*/ 628241 h 674476"/>
                <a:gd name="connsiteX71" fmla="*/ 288285 w 494979"/>
                <a:gd name="connsiteY71" fmla="*/ 609204 h 674476"/>
                <a:gd name="connsiteX72" fmla="*/ 285565 w 494979"/>
                <a:gd name="connsiteY72" fmla="*/ 582007 h 674476"/>
                <a:gd name="connsiteX73" fmla="*/ 282846 w 494979"/>
                <a:gd name="connsiteY73" fmla="*/ 568409 h 674476"/>
                <a:gd name="connsiteX74" fmla="*/ 285565 w 494979"/>
                <a:gd name="connsiteY74" fmla="*/ 554811 h 674476"/>
                <a:gd name="connsiteX75" fmla="*/ 280126 w 494979"/>
                <a:gd name="connsiteY75" fmla="*/ 538493 h 674476"/>
                <a:gd name="connsiteX76" fmla="*/ 274687 w 494979"/>
                <a:gd name="connsiteY76" fmla="*/ 505857 h 674476"/>
                <a:gd name="connsiteX77" fmla="*/ 271967 w 494979"/>
                <a:gd name="connsiteY77" fmla="*/ 478660 h 674476"/>
                <a:gd name="connsiteX78" fmla="*/ 269247 w 494979"/>
                <a:gd name="connsiteY78" fmla="*/ 446025 h 674476"/>
                <a:gd name="connsiteX79" fmla="*/ 263808 w 494979"/>
                <a:gd name="connsiteY79" fmla="*/ 437866 h 674476"/>
                <a:gd name="connsiteX80" fmla="*/ 252929 w 494979"/>
                <a:gd name="connsiteY80" fmla="*/ 437866 h 674476"/>
                <a:gd name="connsiteX81" fmla="*/ 223013 w 494979"/>
                <a:gd name="connsiteY81" fmla="*/ 440585 h 674476"/>
                <a:gd name="connsiteX82" fmla="*/ 193097 w 494979"/>
                <a:gd name="connsiteY82" fmla="*/ 443305 h 674476"/>
                <a:gd name="connsiteX83" fmla="*/ 168620 w 494979"/>
                <a:gd name="connsiteY83" fmla="*/ 443305 h 674476"/>
                <a:gd name="connsiteX84" fmla="*/ 146862 w 494979"/>
                <a:gd name="connsiteY84" fmla="*/ 440585 h 674476"/>
                <a:gd name="connsiteX85" fmla="*/ 138703 w 494979"/>
                <a:gd name="connsiteY85" fmla="*/ 454184 h 674476"/>
                <a:gd name="connsiteX86" fmla="*/ 133263 w 494979"/>
                <a:gd name="connsiteY86" fmla="*/ 486820 h 674476"/>
                <a:gd name="connsiteX87" fmla="*/ 122385 w 494979"/>
                <a:gd name="connsiteY87" fmla="*/ 541213 h 674476"/>
                <a:gd name="connsiteX88" fmla="*/ 106067 w 494979"/>
                <a:gd name="connsiteY88" fmla="*/ 614643 h 674476"/>
                <a:gd name="connsiteX89" fmla="*/ 135983 w 494979"/>
                <a:gd name="connsiteY89" fmla="*/ 614643 h 674476"/>
                <a:gd name="connsiteX90" fmla="*/ 171340 w 494979"/>
                <a:gd name="connsiteY90" fmla="*/ 630961 h 674476"/>
                <a:gd name="connsiteX91" fmla="*/ 165900 w 494979"/>
                <a:gd name="connsiteY91" fmla="*/ 647279 h 674476"/>
                <a:gd name="connsiteX92" fmla="*/ 149581 w 494979"/>
                <a:gd name="connsiteY92" fmla="*/ 655438 h 674476"/>
                <a:gd name="connsiteX93" fmla="*/ 127824 w 494979"/>
                <a:gd name="connsiteY93" fmla="*/ 658158 h 674476"/>
                <a:gd name="connsiteX94" fmla="*/ 106067 w 494979"/>
                <a:gd name="connsiteY94" fmla="*/ 658158 h 674476"/>
                <a:gd name="connsiteX95" fmla="*/ 62552 w 494979"/>
                <a:gd name="connsiteY95" fmla="*/ 658158 h 674476"/>
                <a:gd name="connsiteX96" fmla="*/ 40795 w 494979"/>
                <a:gd name="connsiteY96" fmla="*/ 658158 h 674476"/>
                <a:gd name="connsiteX97" fmla="*/ 16318 w 494979"/>
                <a:gd name="connsiteY97" fmla="*/ 652718 h 674476"/>
                <a:gd name="connsiteX98" fmla="*/ 0 w 494979"/>
                <a:gd name="connsiteY98" fmla="*/ 636401 h 674476"/>
                <a:gd name="connsiteX99" fmla="*/ 2720 w 494979"/>
                <a:gd name="connsiteY99" fmla="*/ 628241 h 674476"/>
                <a:gd name="connsiteX100" fmla="*/ 24477 w 494979"/>
                <a:gd name="connsiteY100" fmla="*/ 620082 h 674476"/>
                <a:gd name="connsiteX101" fmla="*/ 62552 w 494979"/>
                <a:gd name="connsiteY101" fmla="*/ 617363 h 674476"/>
                <a:gd name="connsiteX102" fmla="*/ 62552 w 494979"/>
                <a:gd name="connsiteY102" fmla="*/ 614643 h 674476"/>
                <a:gd name="connsiteX103" fmla="*/ 65272 w 494979"/>
                <a:gd name="connsiteY103" fmla="*/ 587447 h 674476"/>
                <a:gd name="connsiteX104" fmla="*/ 76151 w 494979"/>
                <a:gd name="connsiteY104" fmla="*/ 522175 h 674476"/>
                <a:gd name="connsiteX105" fmla="*/ 87029 w 494979"/>
                <a:gd name="connsiteY105" fmla="*/ 470501 h 674476"/>
                <a:gd name="connsiteX106" fmla="*/ 92469 w 494979"/>
                <a:gd name="connsiteY106" fmla="*/ 446025 h 674476"/>
                <a:gd name="connsiteX107" fmla="*/ 65272 w 494979"/>
                <a:gd name="connsiteY107" fmla="*/ 432426 h 674476"/>
                <a:gd name="connsiteX108" fmla="*/ 54393 w 494979"/>
                <a:gd name="connsiteY108" fmla="*/ 421548 h 674476"/>
                <a:gd name="connsiteX109" fmla="*/ 73431 w 494979"/>
                <a:gd name="connsiteY109" fmla="*/ 407949 h 674476"/>
                <a:gd name="connsiteX110" fmla="*/ 100628 w 494979"/>
                <a:gd name="connsiteY110" fmla="*/ 399790 h 674476"/>
                <a:gd name="connsiteX111" fmla="*/ 108787 w 494979"/>
                <a:gd name="connsiteY111" fmla="*/ 369874 h 674476"/>
                <a:gd name="connsiteX112" fmla="*/ 125105 w 494979"/>
                <a:gd name="connsiteY112" fmla="*/ 307322 h 674476"/>
                <a:gd name="connsiteX113" fmla="*/ 141423 w 494979"/>
                <a:gd name="connsiteY113" fmla="*/ 242051 h 674476"/>
                <a:gd name="connsiteX114" fmla="*/ 155021 w 494979"/>
                <a:gd name="connsiteY114" fmla="*/ 179498 h 674476"/>
                <a:gd name="connsiteX115" fmla="*/ 168620 w 494979"/>
                <a:gd name="connsiteY115" fmla="*/ 119665 h 674476"/>
                <a:gd name="connsiteX116" fmla="*/ 193097 w 494979"/>
                <a:gd name="connsiteY116" fmla="*/ 57113 h 674476"/>
                <a:gd name="connsiteX117" fmla="*/ 201256 w 494979"/>
                <a:gd name="connsiteY117" fmla="*/ 38075 h 674476"/>
                <a:gd name="connsiteX118" fmla="*/ 217574 w 494979"/>
                <a:gd name="connsiteY118" fmla="*/ 13598 h 674476"/>
                <a:gd name="connsiteX119" fmla="*/ 274687 w 494979"/>
                <a:gd name="connsiteY119" fmla="*/ 0 h 674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94979" h="674476">
                  <a:moveTo>
                    <a:pt x="228453" y="97907"/>
                  </a:moveTo>
                  <a:cubicBezTo>
                    <a:pt x="220294" y="97907"/>
                    <a:pt x="212135" y="114225"/>
                    <a:pt x="212135" y="119665"/>
                  </a:cubicBezTo>
                  <a:cubicBezTo>
                    <a:pt x="209415" y="130543"/>
                    <a:pt x="206696" y="144141"/>
                    <a:pt x="203976" y="152300"/>
                  </a:cubicBezTo>
                  <a:cubicBezTo>
                    <a:pt x="201256" y="157740"/>
                    <a:pt x="201256" y="163179"/>
                    <a:pt x="201256" y="168618"/>
                  </a:cubicBezTo>
                  <a:cubicBezTo>
                    <a:pt x="201256" y="174058"/>
                    <a:pt x="198537" y="179497"/>
                    <a:pt x="198537" y="184936"/>
                  </a:cubicBezTo>
                  <a:cubicBezTo>
                    <a:pt x="195817" y="195815"/>
                    <a:pt x="193097" y="209413"/>
                    <a:pt x="190378" y="220292"/>
                  </a:cubicBezTo>
                  <a:cubicBezTo>
                    <a:pt x="187658" y="244769"/>
                    <a:pt x="179499" y="269246"/>
                    <a:pt x="171340" y="291003"/>
                  </a:cubicBezTo>
                  <a:cubicBezTo>
                    <a:pt x="168620" y="301881"/>
                    <a:pt x="165900" y="312760"/>
                    <a:pt x="163180" y="323639"/>
                  </a:cubicBezTo>
                  <a:cubicBezTo>
                    <a:pt x="160461" y="337237"/>
                    <a:pt x="157741" y="348115"/>
                    <a:pt x="152302" y="361714"/>
                  </a:cubicBezTo>
                  <a:cubicBezTo>
                    <a:pt x="149582" y="367153"/>
                    <a:pt x="146862" y="383471"/>
                    <a:pt x="146862" y="388910"/>
                  </a:cubicBezTo>
                  <a:cubicBezTo>
                    <a:pt x="146862" y="391630"/>
                    <a:pt x="149582" y="391630"/>
                    <a:pt x="152302" y="391630"/>
                  </a:cubicBezTo>
                  <a:cubicBezTo>
                    <a:pt x="157741" y="391630"/>
                    <a:pt x="171340" y="391630"/>
                    <a:pt x="174060" y="391630"/>
                  </a:cubicBezTo>
                  <a:cubicBezTo>
                    <a:pt x="182219" y="391630"/>
                    <a:pt x="190378" y="391630"/>
                    <a:pt x="195817" y="388910"/>
                  </a:cubicBezTo>
                  <a:cubicBezTo>
                    <a:pt x="201256" y="388910"/>
                    <a:pt x="206696" y="388910"/>
                    <a:pt x="214855" y="388910"/>
                  </a:cubicBezTo>
                  <a:cubicBezTo>
                    <a:pt x="220294" y="388910"/>
                    <a:pt x="228453" y="388910"/>
                    <a:pt x="239332" y="388910"/>
                  </a:cubicBezTo>
                  <a:cubicBezTo>
                    <a:pt x="244771" y="388910"/>
                    <a:pt x="250210" y="388910"/>
                    <a:pt x="252930" y="386191"/>
                  </a:cubicBezTo>
                  <a:cubicBezTo>
                    <a:pt x="258369" y="391630"/>
                    <a:pt x="261089" y="388910"/>
                    <a:pt x="261089" y="386191"/>
                  </a:cubicBezTo>
                  <a:cubicBezTo>
                    <a:pt x="261089" y="380751"/>
                    <a:pt x="258369" y="372592"/>
                    <a:pt x="258369" y="367153"/>
                  </a:cubicBezTo>
                  <a:cubicBezTo>
                    <a:pt x="255650" y="353555"/>
                    <a:pt x="252930" y="342676"/>
                    <a:pt x="252930" y="331797"/>
                  </a:cubicBezTo>
                  <a:cubicBezTo>
                    <a:pt x="252930" y="301881"/>
                    <a:pt x="252930" y="274685"/>
                    <a:pt x="250210" y="244769"/>
                  </a:cubicBezTo>
                  <a:cubicBezTo>
                    <a:pt x="250210" y="231170"/>
                    <a:pt x="247491" y="217572"/>
                    <a:pt x="244771" y="203974"/>
                  </a:cubicBezTo>
                  <a:cubicBezTo>
                    <a:pt x="242051" y="187656"/>
                    <a:pt x="239332" y="174058"/>
                    <a:pt x="239332" y="157740"/>
                  </a:cubicBezTo>
                  <a:cubicBezTo>
                    <a:pt x="239332" y="152300"/>
                    <a:pt x="239332" y="133263"/>
                    <a:pt x="236612" y="119665"/>
                  </a:cubicBezTo>
                  <a:cubicBezTo>
                    <a:pt x="236612" y="106066"/>
                    <a:pt x="233892" y="97907"/>
                    <a:pt x="228453" y="97907"/>
                  </a:cubicBezTo>
                  <a:close/>
                  <a:moveTo>
                    <a:pt x="274687" y="0"/>
                  </a:moveTo>
                  <a:cubicBezTo>
                    <a:pt x="288285" y="0"/>
                    <a:pt x="293724" y="2720"/>
                    <a:pt x="304603" y="5439"/>
                  </a:cubicBezTo>
                  <a:cubicBezTo>
                    <a:pt x="315482" y="10879"/>
                    <a:pt x="315482" y="16318"/>
                    <a:pt x="320921" y="24477"/>
                  </a:cubicBezTo>
                  <a:cubicBezTo>
                    <a:pt x="326360" y="29916"/>
                    <a:pt x="331800" y="35356"/>
                    <a:pt x="334519" y="43515"/>
                  </a:cubicBezTo>
                  <a:cubicBezTo>
                    <a:pt x="337239" y="51674"/>
                    <a:pt x="337239" y="57113"/>
                    <a:pt x="339959" y="65272"/>
                  </a:cubicBezTo>
                  <a:cubicBezTo>
                    <a:pt x="345398" y="78870"/>
                    <a:pt x="342678" y="97908"/>
                    <a:pt x="348118" y="114226"/>
                  </a:cubicBezTo>
                  <a:cubicBezTo>
                    <a:pt x="350837" y="130544"/>
                    <a:pt x="358996" y="146863"/>
                    <a:pt x="361716" y="163180"/>
                  </a:cubicBezTo>
                  <a:cubicBezTo>
                    <a:pt x="364435" y="182218"/>
                    <a:pt x="364435" y="201256"/>
                    <a:pt x="369875" y="220293"/>
                  </a:cubicBezTo>
                  <a:cubicBezTo>
                    <a:pt x="375314" y="239331"/>
                    <a:pt x="378034" y="255649"/>
                    <a:pt x="378034" y="274686"/>
                  </a:cubicBezTo>
                  <a:cubicBezTo>
                    <a:pt x="378034" y="282845"/>
                    <a:pt x="380753" y="293724"/>
                    <a:pt x="383473" y="301883"/>
                  </a:cubicBezTo>
                  <a:cubicBezTo>
                    <a:pt x="386193" y="312762"/>
                    <a:pt x="388912" y="326360"/>
                    <a:pt x="391632" y="337238"/>
                  </a:cubicBezTo>
                  <a:cubicBezTo>
                    <a:pt x="391632" y="342678"/>
                    <a:pt x="394352" y="353556"/>
                    <a:pt x="397071" y="364435"/>
                  </a:cubicBezTo>
                  <a:cubicBezTo>
                    <a:pt x="399791" y="372594"/>
                    <a:pt x="402511" y="380753"/>
                    <a:pt x="405230" y="383473"/>
                  </a:cubicBezTo>
                  <a:cubicBezTo>
                    <a:pt x="407950" y="386192"/>
                    <a:pt x="413389" y="386192"/>
                    <a:pt x="416109" y="386192"/>
                  </a:cubicBezTo>
                  <a:cubicBezTo>
                    <a:pt x="418829" y="386192"/>
                    <a:pt x="424268" y="386192"/>
                    <a:pt x="426988" y="386192"/>
                  </a:cubicBezTo>
                  <a:cubicBezTo>
                    <a:pt x="437866" y="386192"/>
                    <a:pt x="448745" y="388912"/>
                    <a:pt x="454184" y="397071"/>
                  </a:cubicBezTo>
                  <a:cubicBezTo>
                    <a:pt x="456904" y="399790"/>
                    <a:pt x="456904" y="402510"/>
                    <a:pt x="456904" y="405230"/>
                  </a:cubicBezTo>
                  <a:cubicBezTo>
                    <a:pt x="456904" y="407949"/>
                    <a:pt x="454184" y="410669"/>
                    <a:pt x="451465" y="416108"/>
                  </a:cubicBezTo>
                  <a:cubicBezTo>
                    <a:pt x="446025" y="421548"/>
                    <a:pt x="440586" y="426987"/>
                    <a:pt x="432427" y="429707"/>
                  </a:cubicBezTo>
                  <a:cubicBezTo>
                    <a:pt x="429707" y="429707"/>
                    <a:pt x="426988" y="432426"/>
                    <a:pt x="421548" y="432426"/>
                  </a:cubicBezTo>
                  <a:cubicBezTo>
                    <a:pt x="418829" y="432426"/>
                    <a:pt x="416109" y="432426"/>
                    <a:pt x="413389" y="435146"/>
                  </a:cubicBezTo>
                  <a:cubicBezTo>
                    <a:pt x="413389" y="435146"/>
                    <a:pt x="413389" y="437866"/>
                    <a:pt x="413389" y="440585"/>
                  </a:cubicBezTo>
                  <a:cubicBezTo>
                    <a:pt x="413389" y="443305"/>
                    <a:pt x="413389" y="448744"/>
                    <a:pt x="416109" y="451464"/>
                  </a:cubicBezTo>
                  <a:cubicBezTo>
                    <a:pt x="416109" y="456903"/>
                    <a:pt x="418829" y="462343"/>
                    <a:pt x="418829" y="465062"/>
                  </a:cubicBezTo>
                  <a:lnTo>
                    <a:pt x="418829" y="475941"/>
                  </a:lnTo>
                  <a:cubicBezTo>
                    <a:pt x="418829" y="481380"/>
                    <a:pt x="418829" y="484100"/>
                    <a:pt x="418829" y="486820"/>
                  </a:cubicBezTo>
                  <a:cubicBezTo>
                    <a:pt x="421548" y="497698"/>
                    <a:pt x="424268" y="505857"/>
                    <a:pt x="426988" y="516736"/>
                  </a:cubicBezTo>
                  <a:cubicBezTo>
                    <a:pt x="426988" y="524895"/>
                    <a:pt x="429707" y="535773"/>
                    <a:pt x="432427" y="543932"/>
                  </a:cubicBezTo>
                  <a:cubicBezTo>
                    <a:pt x="435147" y="554811"/>
                    <a:pt x="437866" y="562970"/>
                    <a:pt x="437866" y="573848"/>
                  </a:cubicBezTo>
                  <a:cubicBezTo>
                    <a:pt x="437866" y="587447"/>
                    <a:pt x="440586" y="595606"/>
                    <a:pt x="443306" y="606484"/>
                  </a:cubicBezTo>
                  <a:cubicBezTo>
                    <a:pt x="443306" y="609204"/>
                    <a:pt x="446025" y="614643"/>
                    <a:pt x="446025" y="617363"/>
                  </a:cubicBezTo>
                  <a:cubicBezTo>
                    <a:pt x="454184" y="617363"/>
                    <a:pt x="462343" y="617363"/>
                    <a:pt x="470502" y="617363"/>
                  </a:cubicBezTo>
                  <a:cubicBezTo>
                    <a:pt x="478661" y="625522"/>
                    <a:pt x="492259" y="630961"/>
                    <a:pt x="494979" y="641840"/>
                  </a:cubicBezTo>
                  <a:cubicBezTo>
                    <a:pt x="494979" y="647279"/>
                    <a:pt x="489540" y="649999"/>
                    <a:pt x="486820" y="655438"/>
                  </a:cubicBezTo>
                  <a:cubicBezTo>
                    <a:pt x="484100" y="660877"/>
                    <a:pt x="475942" y="663597"/>
                    <a:pt x="470502" y="663597"/>
                  </a:cubicBezTo>
                  <a:cubicBezTo>
                    <a:pt x="459623" y="666317"/>
                    <a:pt x="454184" y="666317"/>
                    <a:pt x="446025" y="666317"/>
                  </a:cubicBezTo>
                  <a:cubicBezTo>
                    <a:pt x="440586" y="666317"/>
                    <a:pt x="432427" y="666317"/>
                    <a:pt x="424268" y="666317"/>
                  </a:cubicBezTo>
                  <a:cubicBezTo>
                    <a:pt x="421548" y="666317"/>
                    <a:pt x="418829" y="666317"/>
                    <a:pt x="416109" y="666317"/>
                  </a:cubicBezTo>
                  <a:cubicBezTo>
                    <a:pt x="410670" y="669036"/>
                    <a:pt x="407950" y="669036"/>
                    <a:pt x="402511" y="671756"/>
                  </a:cubicBezTo>
                  <a:cubicBezTo>
                    <a:pt x="397071" y="671756"/>
                    <a:pt x="391632" y="674476"/>
                    <a:pt x="386193" y="674476"/>
                  </a:cubicBezTo>
                  <a:cubicBezTo>
                    <a:pt x="375314" y="674476"/>
                    <a:pt x="361716" y="671756"/>
                    <a:pt x="350837" y="669036"/>
                  </a:cubicBezTo>
                  <a:cubicBezTo>
                    <a:pt x="342678" y="669036"/>
                    <a:pt x="334519" y="669036"/>
                    <a:pt x="329080" y="669036"/>
                  </a:cubicBezTo>
                  <a:cubicBezTo>
                    <a:pt x="307323" y="669036"/>
                    <a:pt x="288285" y="669036"/>
                    <a:pt x="280126" y="669036"/>
                  </a:cubicBezTo>
                  <a:cubicBezTo>
                    <a:pt x="271967" y="669036"/>
                    <a:pt x="261088" y="669036"/>
                    <a:pt x="255649" y="663597"/>
                  </a:cubicBezTo>
                  <a:cubicBezTo>
                    <a:pt x="250210" y="660877"/>
                    <a:pt x="239331" y="655438"/>
                    <a:pt x="239331" y="647279"/>
                  </a:cubicBezTo>
                  <a:cubicBezTo>
                    <a:pt x="239331" y="636401"/>
                    <a:pt x="255649" y="633681"/>
                    <a:pt x="263808" y="630961"/>
                  </a:cubicBezTo>
                  <a:cubicBezTo>
                    <a:pt x="269247" y="630961"/>
                    <a:pt x="277406" y="630961"/>
                    <a:pt x="291005" y="628241"/>
                  </a:cubicBezTo>
                  <a:cubicBezTo>
                    <a:pt x="291005" y="620082"/>
                    <a:pt x="291005" y="614643"/>
                    <a:pt x="288285" y="609204"/>
                  </a:cubicBezTo>
                  <a:cubicBezTo>
                    <a:pt x="288285" y="601045"/>
                    <a:pt x="285565" y="590166"/>
                    <a:pt x="285565" y="582007"/>
                  </a:cubicBezTo>
                  <a:cubicBezTo>
                    <a:pt x="285565" y="576568"/>
                    <a:pt x="282846" y="573848"/>
                    <a:pt x="282846" y="568409"/>
                  </a:cubicBezTo>
                  <a:cubicBezTo>
                    <a:pt x="282846" y="562970"/>
                    <a:pt x="285565" y="557531"/>
                    <a:pt x="285565" y="554811"/>
                  </a:cubicBezTo>
                  <a:cubicBezTo>
                    <a:pt x="285565" y="549371"/>
                    <a:pt x="282846" y="546652"/>
                    <a:pt x="280126" y="538493"/>
                  </a:cubicBezTo>
                  <a:cubicBezTo>
                    <a:pt x="280126" y="527614"/>
                    <a:pt x="274687" y="516736"/>
                    <a:pt x="274687" y="505857"/>
                  </a:cubicBezTo>
                  <a:cubicBezTo>
                    <a:pt x="274687" y="494978"/>
                    <a:pt x="274687" y="486820"/>
                    <a:pt x="271967" y="478660"/>
                  </a:cubicBezTo>
                  <a:cubicBezTo>
                    <a:pt x="269247" y="467782"/>
                    <a:pt x="269247" y="456903"/>
                    <a:pt x="269247" y="446025"/>
                  </a:cubicBezTo>
                  <a:cubicBezTo>
                    <a:pt x="269247" y="440585"/>
                    <a:pt x="266528" y="437866"/>
                    <a:pt x="263808" y="437866"/>
                  </a:cubicBezTo>
                  <a:cubicBezTo>
                    <a:pt x="261088" y="437866"/>
                    <a:pt x="258369" y="437866"/>
                    <a:pt x="252929" y="437866"/>
                  </a:cubicBezTo>
                  <a:cubicBezTo>
                    <a:pt x="242051" y="437866"/>
                    <a:pt x="231172" y="437866"/>
                    <a:pt x="223013" y="440585"/>
                  </a:cubicBezTo>
                  <a:cubicBezTo>
                    <a:pt x="212135" y="440585"/>
                    <a:pt x="203976" y="443305"/>
                    <a:pt x="193097" y="443305"/>
                  </a:cubicBezTo>
                  <a:cubicBezTo>
                    <a:pt x="184938" y="443305"/>
                    <a:pt x="176779" y="443305"/>
                    <a:pt x="168620" y="443305"/>
                  </a:cubicBezTo>
                  <a:cubicBezTo>
                    <a:pt x="165900" y="443305"/>
                    <a:pt x="155021" y="440585"/>
                    <a:pt x="146862" y="440585"/>
                  </a:cubicBezTo>
                  <a:cubicBezTo>
                    <a:pt x="138703" y="440585"/>
                    <a:pt x="138703" y="448744"/>
                    <a:pt x="138703" y="454184"/>
                  </a:cubicBezTo>
                  <a:cubicBezTo>
                    <a:pt x="138703" y="465062"/>
                    <a:pt x="135983" y="475941"/>
                    <a:pt x="133263" y="486820"/>
                  </a:cubicBezTo>
                  <a:cubicBezTo>
                    <a:pt x="130544" y="505857"/>
                    <a:pt x="125105" y="522175"/>
                    <a:pt x="122385" y="541213"/>
                  </a:cubicBezTo>
                  <a:cubicBezTo>
                    <a:pt x="119665" y="560250"/>
                    <a:pt x="111506" y="595606"/>
                    <a:pt x="106067" y="614643"/>
                  </a:cubicBezTo>
                  <a:cubicBezTo>
                    <a:pt x="114226" y="614643"/>
                    <a:pt x="125105" y="614643"/>
                    <a:pt x="135983" y="614643"/>
                  </a:cubicBezTo>
                  <a:cubicBezTo>
                    <a:pt x="149581" y="614643"/>
                    <a:pt x="171340" y="614643"/>
                    <a:pt x="171340" y="630961"/>
                  </a:cubicBezTo>
                  <a:cubicBezTo>
                    <a:pt x="171340" y="639120"/>
                    <a:pt x="168620" y="639120"/>
                    <a:pt x="165900" y="647279"/>
                  </a:cubicBezTo>
                  <a:cubicBezTo>
                    <a:pt x="163181" y="652718"/>
                    <a:pt x="155021" y="655438"/>
                    <a:pt x="149581" y="655438"/>
                  </a:cubicBezTo>
                  <a:cubicBezTo>
                    <a:pt x="141423" y="658158"/>
                    <a:pt x="135983" y="658158"/>
                    <a:pt x="127824" y="658158"/>
                  </a:cubicBezTo>
                  <a:cubicBezTo>
                    <a:pt x="122385" y="658158"/>
                    <a:pt x="116946" y="658158"/>
                    <a:pt x="106067" y="658158"/>
                  </a:cubicBezTo>
                  <a:cubicBezTo>
                    <a:pt x="92469" y="658158"/>
                    <a:pt x="78870" y="658158"/>
                    <a:pt x="62552" y="658158"/>
                  </a:cubicBezTo>
                  <a:cubicBezTo>
                    <a:pt x="54393" y="658158"/>
                    <a:pt x="46234" y="658158"/>
                    <a:pt x="40795" y="658158"/>
                  </a:cubicBezTo>
                  <a:cubicBezTo>
                    <a:pt x="32636" y="658158"/>
                    <a:pt x="21758" y="658158"/>
                    <a:pt x="16318" y="652718"/>
                  </a:cubicBezTo>
                  <a:cubicBezTo>
                    <a:pt x="8159" y="649999"/>
                    <a:pt x="0" y="641840"/>
                    <a:pt x="0" y="636401"/>
                  </a:cubicBezTo>
                  <a:cubicBezTo>
                    <a:pt x="0" y="633681"/>
                    <a:pt x="0" y="630961"/>
                    <a:pt x="2720" y="628241"/>
                  </a:cubicBezTo>
                  <a:cubicBezTo>
                    <a:pt x="8159" y="625522"/>
                    <a:pt x="16318" y="622802"/>
                    <a:pt x="24477" y="620082"/>
                  </a:cubicBezTo>
                  <a:cubicBezTo>
                    <a:pt x="38075" y="617363"/>
                    <a:pt x="48954" y="617363"/>
                    <a:pt x="62552" y="617363"/>
                  </a:cubicBezTo>
                  <a:cubicBezTo>
                    <a:pt x="62552" y="617363"/>
                    <a:pt x="62552" y="614643"/>
                    <a:pt x="62552" y="614643"/>
                  </a:cubicBezTo>
                  <a:cubicBezTo>
                    <a:pt x="62552" y="603765"/>
                    <a:pt x="65272" y="590166"/>
                    <a:pt x="65272" y="587447"/>
                  </a:cubicBezTo>
                  <a:cubicBezTo>
                    <a:pt x="67992" y="565689"/>
                    <a:pt x="73431" y="543932"/>
                    <a:pt x="76151" y="522175"/>
                  </a:cubicBezTo>
                  <a:cubicBezTo>
                    <a:pt x="78870" y="505857"/>
                    <a:pt x="81590" y="486820"/>
                    <a:pt x="87029" y="470501"/>
                  </a:cubicBezTo>
                  <a:cubicBezTo>
                    <a:pt x="87029" y="465062"/>
                    <a:pt x="92469" y="451464"/>
                    <a:pt x="92469" y="446025"/>
                  </a:cubicBezTo>
                  <a:cubicBezTo>
                    <a:pt x="92469" y="437866"/>
                    <a:pt x="73431" y="437866"/>
                    <a:pt x="65272" y="432426"/>
                  </a:cubicBezTo>
                  <a:cubicBezTo>
                    <a:pt x="59833" y="429707"/>
                    <a:pt x="54393" y="426987"/>
                    <a:pt x="54393" y="421548"/>
                  </a:cubicBezTo>
                  <a:cubicBezTo>
                    <a:pt x="54393" y="413389"/>
                    <a:pt x="62552" y="410669"/>
                    <a:pt x="73431" y="407949"/>
                  </a:cubicBezTo>
                  <a:cubicBezTo>
                    <a:pt x="78870" y="407949"/>
                    <a:pt x="92469" y="405230"/>
                    <a:pt x="100628" y="399790"/>
                  </a:cubicBezTo>
                  <a:cubicBezTo>
                    <a:pt x="106067" y="394351"/>
                    <a:pt x="106067" y="378033"/>
                    <a:pt x="108787" y="369874"/>
                  </a:cubicBezTo>
                  <a:cubicBezTo>
                    <a:pt x="114226" y="348117"/>
                    <a:pt x="119665" y="326360"/>
                    <a:pt x="125105" y="307322"/>
                  </a:cubicBezTo>
                  <a:cubicBezTo>
                    <a:pt x="130544" y="285565"/>
                    <a:pt x="135983" y="263808"/>
                    <a:pt x="141423" y="242051"/>
                  </a:cubicBezTo>
                  <a:cubicBezTo>
                    <a:pt x="146862" y="220293"/>
                    <a:pt x="152301" y="198536"/>
                    <a:pt x="155021" y="179498"/>
                  </a:cubicBezTo>
                  <a:cubicBezTo>
                    <a:pt x="157740" y="160461"/>
                    <a:pt x="163181" y="138703"/>
                    <a:pt x="168620" y="119665"/>
                  </a:cubicBezTo>
                  <a:cubicBezTo>
                    <a:pt x="176779" y="100627"/>
                    <a:pt x="182218" y="76150"/>
                    <a:pt x="193097" y="57113"/>
                  </a:cubicBezTo>
                  <a:lnTo>
                    <a:pt x="201256" y="38075"/>
                  </a:lnTo>
                  <a:cubicBezTo>
                    <a:pt x="206695" y="29916"/>
                    <a:pt x="209415" y="19038"/>
                    <a:pt x="217574" y="13598"/>
                  </a:cubicBezTo>
                  <a:cubicBezTo>
                    <a:pt x="231172" y="2720"/>
                    <a:pt x="255649" y="0"/>
                    <a:pt x="274687" y="0"/>
                  </a:cubicBezTo>
                  <a:close/>
                </a:path>
              </a:pathLst>
            </a:custGeom>
            <a:grpFill/>
            <a:ln w="27168" cap="flat">
              <a:noFill/>
              <a:prstDash val="solid"/>
              <a:miter/>
            </a:ln>
          </p:spPr>
          <p:txBody>
            <a:bodyPr rtlCol="0" anchor="ctr"/>
            <a:lstStyle/>
            <a:p>
              <a:endParaRPr/>
            </a:p>
          </p:txBody>
        </p:sp>
        <p:sp>
          <p:nvSpPr>
            <p:cNvPr id="44" name="Freeform: Shape 43">
              <a:extLst>
                <a:ext uri="{FF2B5EF4-FFF2-40B4-BE49-F238E27FC236}">
                  <a16:creationId xmlns:a16="http://schemas.microsoft.com/office/drawing/2014/main" id="{FC91D8D8-0C05-411F-B7B8-8CA246B7B429}"/>
                </a:ext>
              </a:extLst>
            </p:cNvPr>
            <p:cNvSpPr/>
            <p:nvPr/>
          </p:nvSpPr>
          <p:spPr>
            <a:xfrm>
              <a:off x="3443268" y="4186718"/>
              <a:ext cx="435145" cy="761503"/>
            </a:xfrm>
            <a:custGeom>
              <a:avLst/>
              <a:gdLst>
                <a:gd name="connsiteX0" fmla="*/ 400855 w 435145"/>
                <a:gd name="connsiteY0" fmla="*/ 678260 h 761503"/>
                <a:gd name="connsiteX1" fmla="*/ 384537 w 435145"/>
                <a:gd name="connsiteY1" fmla="*/ 719054 h 761503"/>
                <a:gd name="connsiteX2" fmla="*/ 368219 w 435145"/>
                <a:gd name="connsiteY2" fmla="*/ 713615 h 761503"/>
                <a:gd name="connsiteX3" fmla="*/ 360060 w 435145"/>
                <a:gd name="connsiteY3" fmla="*/ 697297 h 761503"/>
                <a:gd name="connsiteX4" fmla="*/ 360060 w 435145"/>
                <a:gd name="connsiteY4" fmla="*/ 651063 h 761503"/>
                <a:gd name="connsiteX5" fmla="*/ 332864 w 435145"/>
                <a:gd name="connsiteY5" fmla="*/ 686418 h 761503"/>
                <a:gd name="connsiteX6" fmla="*/ 251274 w 435145"/>
                <a:gd name="connsiteY6" fmla="*/ 721774 h 761503"/>
                <a:gd name="connsiteX7" fmla="*/ 229517 w 435145"/>
                <a:gd name="connsiteY7" fmla="*/ 719054 h 761503"/>
                <a:gd name="connsiteX8" fmla="*/ 158806 w 435145"/>
                <a:gd name="connsiteY8" fmla="*/ 694578 h 761503"/>
                <a:gd name="connsiteX9" fmla="*/ 112571 w 435145"/>
                <a:gd name="connsiteY9" fmla="*/ 659222 h 761503"/>
                <a:gd name="connsiteX10" fmla="*/ 79936 w 435145"/>
                <a:gd name="connsiteY10" fmla="*/ 607548 h 761503"/>
                <a:gd name="connsiteX11" fmla="*/ 63618 w 435145"/>
                <a:gd name="connsiteY11" fmla="*/ 542277 h 761503"/>
                <a:gd name="connsiteX12" fmla="*/ 58178 w 435145"/>
                <a:gd name="connsiteY12" fmla="*/ 471566 h 761503"/>
                <a:gd name="connsiteX13" fmla="*/ 60898 w 435145"/>
                <a:gd name="connsiteY13" fmla="*/ 400855 h 761503"/>
                <a:gd name="connsiteX14" fmla="*/ 66337 w 435145"/>
                <a:gd name="connsiteY14" fmla="*/ 335583 h 761503"/>
                <a:gd name="connsiteX15" fmla="*/ 85375 w 435145"/>
                <a:gd name="connsiteY15" fmla="*/ 267592 h 761503"/>
                <a:gd name="connsiteX16" fmla="*/ 109852 w 435145"/>
                <a:gd name="connsiteY16" fmla="*/ 199600 h 761503"/>
                <a:gd name="connsiteX17" fmla="*/ 145207 w 435145"/>
                <a:gd name="connsiteY17" fmla="*/ 145207 h 761503"/>
                <a:gd name="connsiteX18" fmla="*/ 188722 w 435145"/>
                <a:gd name="connsiteY18" fmla="*/ 96253 h 761503"/>
                <a:gd name="connsiteX19" fmla="*/ 243115 w 435145"/>
                <a:gd name="connsiteY19" fmla="*/ 71776 h 761503"/>
                <a:gd name="connsiteX20" fmla="*/ 286630 w 435145"/>
                <a:gd name="connsiteY20" fmla="*/ 63617 h 761503"/>
                <a:gd name="connsiteX21" fmla="*/ 305667 w 435145"/>
                <a:gd name="connsiteY21" fmla="*/ 66337 h 761503"/>
                <a:gd name="connsiteX22" fmla="*/ 324705 w 435145"/>
                <a:gd name="connsiteY22" fmla="*/ 79936 h 761503"/>
                <a:gd name="connsiteX23" fmla="*/ 341023 w 435145"/>
                <a:gd name="connsiteY23" fmla="*/ 101693 h 761503"/>
                <a:gd name="connsiteX24" fmla="*/ 354621 w 435145"/>
                <a:gd name="connsiteY24" fmla="*/ 123450 h 761503"/>
                <a:gd name="connsiteX25" fmla="*/ 354621 w 435145"/>
                <a:gd name="connsiteY25" fmla="*/ 98973 h 761503"/>
                <a:gd name="connsiteX26" fmla="*/ 360060 w 435145"/>
                <a:gd name="connsiteY26" fmla="*/ 74496 h 761503"/>
                <a:gd name="connsiteX27" fmla="*/ 365500 w 435145"/>
                <a:gd name="connsiteY27" fmla="*/ 63617 h 761503"/>
                <a:gd name="connsiteX28" fmla="*/ 373659 w 435145"/>
                <a:gd name="connsiteY28" fmla="*/ 58178 h 761503"/>
                <a:gd name="connsiteX29" fmla="*/ 381818 w 435145"/>
                <a:gd name="connsiteY29" fmla="*/ 63617 h 761503"/>
                <a:gd name="connsiteX30" fmla="*/ 389977 w 435145"/>
                <a:gd name="connsiteY30" fmla="*/ 82655 h 761503"/>
                <a:gd name="connsiteX31" fmla="*/ 392696 w 435145"/>
                <a:gd name="connsiteY31" fmla="*/ 126170 h 761503"/>
                <a:gd name="connsiteX32" fmla="*/ 395416 w 435145"/>
                <a:gd name="connsiteY32" fmla="*/ 186002 h 761503"/>
                <a:gd name="connsiteX33" fmla="*/ 398136 w 435145"/>
                <a:gd name="connsiteY33" fmla="*/ 237675 h 761503"/>
                <a:gd name="connsiteX34" fmla="*/ 398136 w 435145"/>
                <a:gd name="connsiteY34" fmla="*/ 243115 h 761503"/>
                <a:gd name="connsiteX35" fmla="*/ 395416 w 435145"/>
                <a:gd name="connsiteY35" fmla="*/ 256713 h 761503"/>
                <a:gd name="connsiteX36" fmla="*/ 379098 w 435145"/>
                <a:gd name="connsiteY36" fmla="*/ 278470 h 761503"/>
                <a:gd name="connsiteX37" fmla="*/ 362780 w 435145"/>
                <a:gd name="connsiteY37" fmla="*/ 273031 h 761503"/>
                <a:gd name="connsiteX38" fmla="*/ 354621 w 435145"/>
                <a:gd name="connsiteY38" fmla="*/ 256713 h 761503"/>
                <a:gd name="connsiteX39" fmla="*/ 354621 w 435145"/>
                <a:gd name="connsiteY39" fmla="*/ 213198 h 761503"/>
                <a:gd name="connsiteX40" fmla="*/ 354621 w 435145"/>
                <a:gd name="connsiteY40" fmla="*/ 205040 h 761503"/>
                <a:gd name="connsiteX41" fmla="*/ 338303 w 435145"/>
                <a:gd name="connsiteY41" fmla="*/ 147927 h 761503"/>
                <a:gd name="connsiteX42" fmla="*/ 292069 w 435145"/>
                <a:gd name="connsiteY42" fmla="*/ 107132 h 761503"/>
                <a:gd name="connsiteX43" fmla="*/ 262153 w 435145"/>
                <a:gd name="connsiteY43" fmla="*/ 120730 h 761503"/>
                <a:gd name="connsiteX44" fmla="*/ 251274 w 435145"/>
                <a:gd name="connsiteY44" fmla="*/ 131609 h 761503"/>
                <a:gd name="connsiteX45" fmla="*/ 240395 w 435145"/>
                <a:gd name="connsiteY45" fmla="*/ 139768 h 761503"/>
                <a:gd name="connsiteX46" fmla="*/ 237676 w 435145"/>
                <a:gd name="connsiteY46" fmla="*/ 164245 h 761503"/>
                <a:gd name="connsiteX47" fmla="*/ 226797 w 435145"/>
                <a:gd name="connsiteY47" fmla="*/ 196881 h 761503"/>
                <a:gd name="connsiteX48" fmla="*/ 213199 w 435145"/>
                <a:gd name="connsiteY48" fmla="*/ 259433 h 761503"/>
                <a:gd name="connsiteX49" fmla="*/ 207759 w 435145"/>
                <a:gd name="connsiteY49" fmla="*/ 324704 h 761503"/>
                <a:gd name="connsiteX50" fmla="*/ 207759 w 435145"/>
                <a:gd name="connsiteY50" fmla="*/ 335583 h 761503"/>
                <a:gd name="connsiteX51" fmla="*/ 205040 w 435145"/>
                <a:gd name="connsiteY51" fmla="*/ 349181 h 761503"/>
                <a:gd name="connsiteX52" fmla="*/ 207759 w 435145"/>
                <a:gd name="connsiteY52" fmla="*/ 368219 h 761503"/>
                <a:gd name="connsiteX53" fmla="*/ 207759 w 435145"/>
                <a:gd name="connsiteY53" fmla="*/ 376378 h 761503"/>
                <a:gd name="connsiteX54" fmla="*/ 205040 w 435145"/>
                <a:gd name="connsiteY54" fmla="*/ 387256 h 761503"/>
                <a:gd name="connsiteX55" fmla="*/ 205040 w 435145"/>
                <a:gd name="connsiteY55" fmla="*/ 395415 h 761503"/>
                <a:gd name="connsiteX56" fmla="*/ 205040 w 435145"/>
                <a:gd name="connsiteY56" fmla="*/ 406294 h 761503"/>
                <a:gd name="connsiteX57" fmla="*/ 205040 w 435145"/>
                <a:gd name="connsiteY57" fmla="*/ 425332 h 761503"/>
                <a:gd name="connsiteX58" fmla="*/ 213199 w 435145"/>
                <a:gd name="connsiteY58" fmla="*/ 493323 h 761503"/>
                <a:gd name="connsiteX59" fmla="*/ 221358 w 435145"/>
                <a:gd name="connsiteY59" fmla="*/ 561314 h 761503"/>
                <a:gd name="connsiteX60" fmla="*/ 226797 w 435145"/>
                <a:gd name="connsiteY60" fmla="*/ 591231 h 761503"/>
                <a:gd name="connsiteX61" fmla="*/ 240395 w 435145"/>
                <a:gd name="connsiteY61" fmla="*/ 618427 h 761503"/>
                <a:gd name="connsiteX62" fmla="*/ 283910 w 435145"/>
                <a:gd name="connsiteY62" fmla="*/ 651063 h 761503"/>
                <a:gd name="connsiteX63" fmla="*/ 338303 w 435145"/>
                <a:gd name="connsiteY63" fmla="*/ 612988 h 761503"/>
                <a:gd name="connsiteX64" fmla="*/ 354621 w 435145"/>
                <a:gd name="connsiteY64" fmla="*/ 577632 h 761503"/>
                <a:gd name="connsiteX65" fmla="*/ 357341 w 435145"/>
                <a:gd name="connsiteY65" fmla="*/ 509641 h 761503"/>
                <a:gd name="connsiteX66" fmla="*/ 362780 w 435145"/>
                <a:gd name="connsiteY66" fmla="*/ 485164 h 761503"/>
                <a:gd name="connsiteX67" fmla="*/ 368219 w 435145"/>
                <a:gd name="connsiteY67" fmla="*/ 474286 h 761503"/>
                <a:gd name="connsiteX68" fmla="*/ 376378 w 435145"/>
                <a:gd name="connsiteY68" fmla="*/ 468846 h 761503"/>
                <a:gd name="connsiteX69" fmla="*/ 384537 w 435145"/>
                <a:gd name="connsiteY69" fmla="*/ 474286 h 761503"/>
                <a:gd name="connsiteX70" fmla="*/ 392696 w 435145"/>
                <a:gd name="connsiteY70" fmla="*/ 493323 h 761503"/>
                <a:gd name="connsiteX71" fmla="*/ 395416 w 435145"/>
                <a:gd name="connsiteY71" fmla="*/ 558595 h 761503"/>
                <a:gd name="connsiteX72" fmla="*/ 398136 w 435145"/>
                <a:gd name="connsiteY72" fmla="*/ 618427 h 761503"/>
                <a:gd name="connsiteX73" fmla="*/ 400855 w 435145"/>
                <a:gd name="connsiteY73" fmla="*/ 678260 h 76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435145" h="761503">
                  <a:moveTo>
                    <a:pt x="400855" y="678260"/>
                  </a:moveTo>
                  <a:cubicBezTo>
                    <a:pt x="400855" y="689138"/>
                    <a:pt x="400855" y="719054"/>
                    <a:pt x="384537" y="719054"/>
                  </a:cubicBezTo>
                  <a:cubicBezTo>
                    <a:pt x="376378" y="719054"/>
                    <a:pt x="373659" y="716335"/>
                    <a:pt x="368219" y="713615"/>
                  </a:cubicBezTo>
                  <a:cubicBezTo>
                    <a:pt x="362780" y="710895"/>
                    <a:pt x="360060" y="702736"/>
                    <a:pt x="360060" y="697297"/>
                  </a:cubicBezTo>
                  <a:cubicBezTo>
                    <a:pt x="357341" y="680979"/>
                    <a:pt x="357341" y="664661"/>
                    <a:pt x="360060" y="651063"/>
                  </a:cubicBezTo>
                  <a:cubicBezTo>
                    <a:pt x="354621" y="659222"/>
                    <a:pt x="341023" y="678260"/>
                    <a:pt x="332864" y="686418"/>
                  </a:cubicBezTo>
                  <a:cubicBezTo>
                    <a:pt x="311107" y="708176"/>
                    <a:pt x="283910" y="721774"/>
                    <a:pt x="251274" y="721774"/>
                  </a:cubicBezTo>
                  <a:cubicBezTo>
                    <a:pt x="243115" y="721774"/>
                    <a:pt x="237676" y="721774"/>
                    <a:pt x="229517" y="719054"/>
                  </a:cubicBezTo>
                  <a:cubicBezTo>
                    <a:pt x="207759" y="716335"/>
                    <a:pt x="183283" y="708176"/>
                    <a:pt x="158806" y="694578"/>
                  </a:cubicBezTo>
                  <a:cubicBezTo>
                    <a:pt x="142488" y="686418"/>
                    <a:pt x="126170" y="672820"/>
                    <a:pt x="112571" y="659222"/>
                  </a:cubicBezTo>
                  <a:cubicBezTo>
                    <a:pt x="98973" y="642904"/>
                    <a:pt x="88095" y="626586"/>
                    <a:pt x="79936" y="607548"/>
                  </a:cubicBezTo>
                  <a:cubicBezTo>
                    <a:pt x="71777" y="585791"/>
                    <a:pt x="66337" y="566754"/>
                    <a:pt x="63618" y="542277"/>
                  </a:cubicBezTo>
                  <a:cubicBezTo>
                    <a:pt x="60898" y="517800"/>
                    <a:pt x="58178" y="493323"/>
                    <a:pt x="58178" y="471566"/>
                  </a:cubicBezTo>
                  <a:cubicBezTo>
                    <a:pt x="58178" y="447089"/>
                    <a:pt x="58178" y="425332"/>
                    <a:pt x="60898" y="400855"/>
                  </a:cubicBezTo>
                  <a:cubicBezTo>
                    <a:pt x="63618" y="379098"/>
                    <a:pt x="60898" y="357340"/>
                    <a:pt x="66337" y="335583"/>
                  </a:cubicBezTo>
                  <a:cubicBezTo>
                    <a:pt x="69057" y="313826"/>
                    <a:pt x="77216" y="289349"/>
                    <a:pt x="85375" y="267592"/>
                  </a:cubicBezTo>
                  <a:cubicBezTo>
                    <a:pt x="93534" y="243115"/>
                    <a:pt x="98973" y="221357"/>
                    <a:pt x="109852" y="199600"/>
                  </a:cubicBezTo>
                  <a:cubicBezTo>
                    <a:pt x="118011" y="177843"/>
                    <a:pt x="131609" y="161525"/>
                    <a:pt x="145207" y="145207"/>
                  </a:cubicBezTo>
                  <a:cubicBezTo>
                    <a:pt x="158806" y="128889"/>
                    <a:pt x="172404" y="109852"/>
                    <a:pt x="188722" y="96253"/>
                  </a:cubicBezTo>
                  <a:cubicBezTo>
                    <a:pt x="205040" y="82655"/>
                    <a:pt x="224077" y="77216"/>
                    <a:pt x="243115" y="71776"/>
                  </a:cubicBezTo>
                  <a:cubicBezTo>
                    <a:pt x="256713" y="69057"/>
                    <a:pt x="273031" y="63617"/>
                    <a:pt x="286630" y="63617"/>
                  </a:cubicBezTo>
                  <a:cubicBezTo>
                    <a:pt x="292069" y="63617"/>
                    <a:pt x="297508" y="63617"/>
                    <a:pt x="305667" y="66337"/>
                  </a:cubicBezTo>
                  <a:cubicBezTo>
                    <a:pt x="313826" y="69057"/>
                    <a:pt x="319266" y="74496"/>
                    <a:pt x="324705" y="79936"/>
                  </a:cubicBezTo>
                  <a:cubicBezTo>
                    <a:pt x="332864" y="85375"/>
                    <a:pt x="332864" y="93534"/>
                    <a:pt x="341023" y="101693"/>
                  </a:cubicBezTo>
                  <a:cubicBezTo>
                    <a:pt x="346462" y="107132"/>
                    <a:pt x="349182" y="118011"/>
                    <a:pt x="354621" y="123450"/>
                  </a:cubicBezTo>
                  <a:cubicBezTo>
                    <a:pt x="354621" y="115291"/>
                    <a:pt x="354621" y="101693"/>
                    <a:pt x="354621" y="98973"/>
                  </a:cubicBezTo>
                  <a:cubicBezTo>
                    <a:pt x="354621" y="90814"/>
                    <a:pt x="354621" y="79936"/>
                    <a:pt x="360060" y="74496"/>
                  </a:cubicBezTo>
                  <a:cubicBezTo>
                    <a:pt x="362780" y="71776"/>
                    <a:pt x="362780" y="69057"/>
                    <a:pt x="365500" y="63617"/>
                  </a:cubicBezTo>
                  <a:cubicBezTo>
                    <a:pt x="368219" y="60898"/>
                    <a:pt x="370939" y="58178"/>
                    <a:pt x="373659" y="58178"/>
                  </a:cubicBezTo>
                  <a:cubicBezTo>
                    <a:pt x="376378" y="58178"/>
                    <a:pt x="379098" y="60898"/>
                    <a:pt x="381818" y="63617"/>
                  </a:cubicBezTo>
                  <a:cubicBezTo>
                    <a:pt x="384537" y="69057"/>
                    <a:pt x="387257" y="77216"/>
                    <a:pt x="389977" y="82655"/>
                  </a:cubicBezTo>
                  <a:cubicBezTo>
                    <a:pt x="389977" y="90814"/>
                    <a:pt x="392696" y="107132"/>
                    <a:pt x="392696" y="126170"/>
                  </a:cubicBezTo>
                  <a:cubicBezTo>
                    <a:pt x="392696" y="150647"/>
                    <a:pt x="392696" y="177843"/>
                    <a:pt x="395416" y="186002"/>
                  </a:cubicBezTo>
                  <a:cubicBezTo>
                    <a:pt x="398136" y="205040"/>
                    <a:pt x="398136" y="215918"/>
                    <a:pt x="398136" y="237675"/>
                  </a:cubicBezTo>
                  <a:cubicBezTo>
                    <a:pt x="398136" y="240395"/>
                    <a:pt x="398136" y="243115"/>
                    <a:pt x="398136" y="243115"/>
                  </a:cubicBezTo>
                  <a:cubicBezTo>
                    <a:pt x="398136" y="248554"/>
                    <a:pt x="398136" y="251274"/>
                    <a:pt x="395416" y="256713"/>
                  </a:cubicBezTo>
                  <a:cubicBezTo>
                    <a:pt x="392696" y="267592"/>
                    <a:pt x="389977" y="278470"/>
                    <a:pt x="379098" y="278470"/>
                  </a:cubicBezTo>
                  <a:cubicBezTo>
                    <a:pt x="370939" y="278470"/>
                    <a:pt x="368219" y="275751"/>
                    <a:pt x="362780" y="273031"/>
                  </a:cubicBezTo>
                  <a:cubicBezTo>
                    <a:pt x="357341" y="270311"/>
                    <a:pt x="354621" y="262152"/>
                    <a:pt x="354621" y="256713"/>
                  </a:cubicBezTo>
                  <a:cubicBezTo>
                    <a:pt x="349182" y="237675"/>
                    <a:pt x="354621" y="232236"/>
                    <a:pt x="354621" y="213198"/>
                  </a:cubicBezTo>
                  <a:cubicBezTo>
                    <a:pt x="354621" y="210479"/>
                    <a:pt x="354621" y="207759"/>
                    <a:pt x="354621" y="205040"/>
                  </a:cubicBezTo>
                  <a:cubicBezTo>
                    <a:pt x="349182" y="186002"/>
                    <a:pt x="343742" y="169684"/>
                    <a:pt x="338303" y="147927"/>
                  </a:cubicBezTo>
                  <a:cubicBezTo>
                    <a:pt x="332864" y="131609"/>
                    <a:pt x="311107" y="107132"/>
                    <a:pt x="292069" y="107132"/>
                  </a:cubicBezTo>
                  <a:cubicBezTo>
                    <a:pt x="281190" y="107132"/>
                    <a:pt x="270312" y="115291"/>
                    <a:pt x="262153" y="120730"/>
                  </a:cubicBezTo>
                  <a:cubicBezTo>
                    <a:pt x="259433" y="123450"/>
                    <a:pt x="256713" y="126170"/>
                    <a:pt x="251274" y="131609"/>
                  </a:cubicBezTo>
                  <a:cubicBezTo>
                    <a:pt x="248554" y="134329"/>
                    <a:pt x="243115" y="137048"/>
                    <a:pt x="240395" y="139768"/>
                  </a:cubicBezTo>
                  <a:cubicBezTo>
                    <a:pt x="237676" y="145207"/>
                    <a:pt x="240395" y="156086"/>
                    <a:pt x="237676" y="164245"/>
                  </a:cubicBezTo>
                  <a:cubicBezTo>
                    <a:pt x="232236" y="175123"/>
                    <a:pt x="229517" y="186002"/>
                    <a:pt x="226797" y="196881"/>
                  </a:cubicBezTo>
                  <a:cubicBezTo>
                    <a:pt x="221358" y="218638"/>
                    <a:pt x="218638" y="237675"/>
                    <a:pt x="213199" y="259433"/>
                  </a:cubicBezTo>
                  <a:cubicBezTo>
                    <a:pt x="210479" y="281190"/>
                    <a:pt x="207759" y="302947"/>
                    <a:pt x="207759" y="324704"/>
                  </a:cubicBezTo>
                  <a:cubicBezTo>
                    <a:pt x="207759" y="327424"/>
                    <a:pt x="207759" y="332863"/>
                    <a:pt x="207759" y="335583"/>
                  </a:cubicBezTo>
                  <a:cubicBezTo>
                    <a:pt x="207759" y="341022"/>
                    <a:pt x="205040" y="343742"/>
                    <a:pt x="205040" y="349181"/>
                  </a:cubicBezTo>
                  <a:cubicBezTo>
                    <a:pt x="205040" y="354621"/>
                    <a:pt x="207759" y="362779"/>
                    <a:pt x="207759" y="368219"/>
                  </a:cubicBezTo>
                  <a:cubicBezTo>
                    <a:pt x="207759" y="370939"/>
                    <a:pt x="207759" y="373658"/>
                    <a:pt x="207759" y="376378"/>
                  </a:cubicBezTo>
                  <a:cubicBezTo>
                    <a:pt x="205040" y="381817"/>
                    <a:pt x="205040" y="384537"/>
                    <a:pt x="205040" y="387256"/>
                  </a:cubicBezTo>
                  <a:cubicBezTo>
                    <a:pt x="205040" y="389976"/>
                    <a:pt x="205040" y="392696"/>
                    <a:pt x="205040" y="395415"/>
                  </a:cubicBezTo>
                  <a:cubicBezTo>
                    <a:pt x="205040" y="398135"/>
                    <a:pt x="205040" y="403574"/>
                    <a:pt x="205040" y="406294"/>
                  </a:cubicBezTo>
                  <a:cubicBezTo>
                    <a:pt x="205040" y="411733"/>
                    <a:pt x="205040" y="417173"/>
                    <a:pt x="205040" y="425332"/>
                  </a:cubicBezTo>
                  <a:cubicBezTo>
                    <a:pt x="205040" y="449809"/>
                    <a:pt x="213199" y="471566"/>
                    <a:pt x="213199" y="493323"/>
                  </a:cubicBezTo>
                  <a:cubicBezTo>
                    <a:pt x="213199" y="517800"/>
                    <a:pt x="215919" y="539557"/>
                    <a:pt x="221358" y="561314"/>
                  </a:cubicBezTo>
                  <a:cubicBezTo>
                    <a:pt x="224077" y="572193"/>
                    <a:pt x="224077" y="580352"/>
                    <a:pt x="226797" y="591231"/>
                  </a:cubicBezTo>
                  <a:cubicBezTo>
                    <a:pt x="229517" y="599390"/>
                    <a:pt x="237676" y="607548"/>
                    <a:pt x="240395" y="618427"/>
                  </a:cubicBezTo>
                  <a:cubicBezTo>
                    <a:pt x="248554" y="637465"/>
                    <a:pt x="262153" y="651063"/>
                    <a:pt x="283910" y="651063"/>
                  </a:cubicBezTo>
                  <a:cubicBezTo>
                    <a:pt x="302948" y="651063"/>
                    <a:pt x="330144" y="629306"/>
                    <a:pt x="338303" y="612988"/>
                  </a:cubicBezTo>
                  <a:cubicBezTo>
                    <a:pt x="346462" y="599390"/>
                    <a:pt x="351901" y="591231"/>
                    <a:pt x="354621" y="577632"/>
                  </a:cubicBezTo>
                  <a:cubicBezTo>
                    <a:pt x="354621" y="550436"/>
                    <a:pt x="354621" y="517800"/>
                    <a:pt x="357341" y="509641"/>
                  </a:cubicBezTo>
                  <a:cubicBezTo>
                    <a:pt x="357341" y="501482"/>
                    <a:pt x="357341" y="490603"/>
                    <a:pt x="362780" y="485164"/>
                  </a:cubicBezTo>
                  <a:cubicBezTo>
                    <a:pt x="365500" y="482444"/>
                    <a:pt x="365500" y="479725"/>
                    <a:pt x="368219" y="474286"/>
                  </a:cubicBezTo>
                  <a:cubicBezTo>
                    <a:pt x="370939" y="471566"/>
                    <a:pt x="373659" y="468846"/>
                    <a:pt x="376378" y="468846"/>
                  </a:cubicBezTo>
                  <a:cubicBezTo>
                    <a:pt x="379098" y="468846"/>
                    <a:pt x="381818" y="471566"/>
                    <a:pt x="384537" y="474286"/>
                  </a:cubicBezTo>
                  <a:cubicBezTo>
                    <a:pt x="387257" y="479725"/>
                    <a:pt x="389977" y="487884"/>
                    <a:pt x="392696" y="493323"/>
                  </a:cubicBezTo>
                  <a:cubicBezTo>
                    <a:pt x="392696" y="501482"/>
                    <a:pt x="395416" y="539557"/>
                    <a:pt x="395416" y="558595"/>
                  </a:cubicBezTo>
                  <a:cubicBezTo>
                    <a:pt x="395416" y="583072"/>
                    <a:pt x="395416" y="610268"/>
                    <a:pt x="398136" y="618427"/>
                  </a:cubicBezTo>
                  <a:cubicBezTo>
                    <a:pt x="398136" y="648343"/>
                    <a:pt x="400855" y="659222"/>
                    <a:pt x="400855" y="678260"/>
                  </a:cubicBezTo>
                </a:path>
              </a:pathLst>
            </a:custGeom>
            <a:grpFill/>
            <a:ln w="27168" cap="flat">
              <a:noFill/>
              <a:prstDash val="solid"/>
              <a:miter/>
            </a:ln>
          </p:spPr>
          <p:txBody>
            <a:bodyPr rtlCol="0" anchor="ctr"/>
            <a:lstStyle/>
            <a:p>
              <a:endParaRPr/>
            </a:p>
          </p:txBody>
        </p:sp>
        <p:sp>
          <p:nvSpPr>
            <p:cNvPr id="45" name="Freeform: Shape 44">
              <a:extLst>
                <a:ext uri="{FF2B5EF4-FFF2-40B4-BE49-F238E27FC236}">
                  <a16:creationId xmlns:a16="http://schemas.microsoft.com/office/drawing/2014/main" id="{AC9E9740-267B-494C-8D33-85F618C926FA}"/>
                </a:ext>
              </a:extLst>
            </p:cNvPr>
            <p:cNvSpPr/>
            <p:nvPr/>
          </p:nvSpPr>
          <p:spPr>
            <a:xfrm>
              <a:off x="3829459" y="4200317"/>
              <a:ext cx="598325" cy="761503"/>
            </a:xfrm>
            <a:custGeom>
              <a:avLst/>
              <a:gdLst>
                <a:gd name="connsiteX0" fmla="*/ 360060 w 598324"/>
                <a:gd name="connsiteY0" fmla="*/ 332863 h 761503"/>
                <a:gd name="connsiteX1" fmla="*/ 341023 w 598324"/>
                <a:gd name="connsiteY1" fmla="*/ 370939 h 761503"/>
                <a:gd name="connsiteX2" fmla="*/ 376378 w 598324"/>
                <a:gd name="connsiteY2" fmla="*/ 389976 h 761503"/>
                <a:gd name="connsiteX3" fmla="*/ 425332 w 598324"/>
                <a:gd name="connsiteY3" fmla="*/ 433491 h 761503"/>
                <a:gd name="connsiteX4" fmla="*/ 438930 w 598324"/>
                <a:gd name="connsiteY4" fmla="*/ 463407 h 761503"/>
                <a:gd name="connsiteX5" fmla="*/ 449809 w 598324"/>
                <a:gd name="connsiteY5" fmla="*/ 498762 h 761503"/>
                <a:gd name="connsiteX6" fmla="*/ 457968 w 598324"/>
                <a:gd name="connsiteY6" fmla="*/ 528679 h 761503"/>
                <a:gd name="connsiteX7" fmla="*/ 466127 w 598324"/>
                <a:gd name="connsiteY7" fmla="*/ 564034 h 761503"/>
                <a:gd name="connsiteX8" fmla="*/ 471566 w 598324"/>
                <a:gd name="connsiteY8" fmla="*/ 593950 h 761503"/>
                <a:gd name="connsiteX9" fmla="*/ 479725 w 598324"/>
                <a:gd name="connsiteY9" fmla="*/ 607548 h 761503"/>
                <a:gd name="connsiteX10" fmla="*/ 487884 w 598324"/>
                <a:gd name="connsiteY10" fmla="*/ 623867 h 761503"/>
                <a:gd name="connsiteX11" fmla="*/ 501482 w 598324"/>
                <a:gd name="connsiteY11" fmla="*/ 651063 h 761503"/>
                <a:gd name="connsiteX12" fmla="*/ 523240 w 598324"/>
                <a:gd name="connsiteY12" fmla="*/ 670101 h 761503"/>
                <a:gd name="connsiteX13" fmla="*/ 534119 w 598324"/>
                <a:gd name="connsiteY13" fmla="*/ 686418 h 761503"/>
                <a:gd name="connsiteX14" fmla="*/ 531399 w 598324"/>
                <a:gd name="connsiteY14" fmla="*/ 694578 h 761503"/>
                <a:gd name="connsiteX15" fmla="*/ 498763 w 598324"/>
                <a:gd name="connsiteY15" fmla="*/ 708176 h 761503"/>
                <a:gd name="connsiteX16" fmla="*/ 449809 w 598324"/>
                <a:gd name="connsiteY16" fmla="*/ 700017 h 761503"/>
                <a:gd name="connsiteX17" fmla="*/ 400855 w 598324"/>
                <a:gd name="connsiteY17" fmla="*/ 667381 h 761503"/>
                <a:gd name="connsiteX18" fmla="*/ 381817 w 598324"/>
                <a:gd name="connsiteY18" fmla="*/ 642904 h 761503"/>
                <a:gd name="connsiteX19" fmla="*/ 368219 w 598324"/>
                <a:gd name="connsiteY19" fmla="*/ 610268 h 761503"/>
                <a:gd name="connsiteX20" fmla="*/ 349182 w 598324"/>
                <a:gd name="connsiteY20" fmla="*/ 550436 h 761503"/>
                <a:gd name="connsiteX21" fmla="*/ 338303 w 598324"/>
                <a:gd name="connsiteY21" fmla="*/ 504202 h 761503"/>
                <a:gd name="connsiteX22" fmla="*/ 330144 w 598324"/>
                <a:gd name="connsiteY22" fmla="*/ 477005 h 761503"/>
                <a:gd name="connsiteX23" fmla="*/ 321985 w 598324"/>
                <a:gd name="connsiteY23" fmla="*/ 455248 h 761503"/>
                <a:gd name="connsiteX24" fmla="*/ 305667 w 598324"/>
                <a:gd name="connsiteY24" fmla="*/ 436210 h 761503"/>
                <a:gd name="connsiteX25" fmla="*/ 294788 w 598324"/>
                <a:gd name="connsiteY25" fmla="*/ 441650 h 761503"/>
                <a:gd name="connsiteX26" fmla="*/ 278471 w 598324"/>
                <a:gd name="connsiteY26" fmla="*/ 463407 h 761503"/>
                <a:gd name="connsiteX27" fmla="*/ 264872 w 598324"/>
                <a:gd name="connsiteY27" fmla="*/ 496043 h 761503"/>
                <a:gd name="connsiteX28" fmla="*/ 262153 w 598324"/>
                <a:gd name="connsiteY28" fmla="*/ 517800 h 761503"/>
                <a:gd name="connsiteX29" fmla="*/ 262153 w 598324"/>
                <a:gd name="connsiteY29" fmla="*/ 523239 h 761503"/>
                <a:gd name="connsiteX30" fmla="*/ 262153 w 598324"/>
                <a:gd name="connsiteY30" fmla="*/ 553155 h 761503"/>
                <a:gd name="connsiteX31" fmla="*/ 262153 w 598324"/>
                <a:gd name="connsiteY31" fmla="*/ 629306 h 761503"/>
                <a:gd name="connsiteX32" fmla="*/ 259433 w 598324"/>
                <a:gd name="connsiteY32" fmla="*/ 659222 h 761503"/>
                <a:gd name="connsiteX33" fmla="*/ 283910 w 598324"/>
                <a:gd name="connsiteY33" fmla="*/ 659222 h 761503"/>
                <a:gd name="connsiteX34" fmla="*/ 321985 w 598324"/>
                <a:gd name="connsiteY34" fmla="*/ 675540 h 761503"/>
                <a:gd name="connsiteX35" fmla="*/ 316546 w 598324"/>
                <a:gd name="connsiteY35" fmla="*/ 691858 h 761503"/>
                <a:gd name="connsiteX36" fmla="*/ 300228 w 598324"/>
                <a:gd name="connsiteY36" fmla="*/ 700017 h 761503"/>
                <a:gd name="connsiteX37" fmla="*/ 278471 w 598324"/>
                <a:gd name="connsiteY37" fmla="*/ 702736 h 761503"/>
                <a:gd name="connsiteX38" fmla="*/ 243115 w 598324"/>
                <a:gd name="connsiteY38" fmla="*/ 702736 h 761503"/>
                <a:gd name="connsiteX39" fmla="*/ 221358 w 598324"/>
                <a:gd name="connsiteY39" fmla="*/ 710895 h 761503"/>
                <a:gd name="connsiteX40" fmla="*/ 194161 w 598324"/>
                <a:gd name="connsiteY40" fmla="*/ 702736 h 761503"/>
                <a:gd name="connsiteX41" fmla="*/ 177843 w 598324"/>
                <a:gd name="connsiteY41" fmla="*/ 702736 h 761503"/>
                <a:gd name="connsiteX42" fmla="*/ 126170 w 598324"/>
                <a:gd name="connsiteY42" fmla="*/ 702736 h 761503"/>
                <a:gd name="connsiteX43" fmla="*/ 101693 w 598324"/>
                <a:gd name="connsiteY43" fmla="*/ 702736 h 761503"/>
                <a:gd name="connsiteX44" fmla="*/ 74496 w 598324"/>
                <a:gd name="connsiteY44" fmla="*/ 697297 h 761503"/>
                <a:gd name="connsiteX45" fmla="*/ 58178 w 598324"/>
                <a:gd name="connsiteY45" fmla="*/ 680979 h 761503"/>
                <a:gd name="connsiteX46" fmla="*/ 63617 w 598324"/>
                <a:gd name="connsiteY46" fmla="*/ 672820 h 761503"/>
                <a:gd name="connsiteX47" fmla="*/ 85375 w 598324"/>
                <a:gd name="connsiteY47" fmla="*/ 664661 h 761503"/>
                <a:gd name="connsiteX48" fmla="*/ 128889 w 598324"/>
                <a:gd name="connsiteY48" fmla="*/ 659222 h 761503"/>
                <a:gd name="connsiteX49" fmla="*/ 147927 w 598324"/>
                <a:gd name="connsiteY49" fmla="*/ 659222 h 761503"/>
                <a:gd name="connsiteX50" fmla="*/ 145207 w 598324"/>
                <a:gd name="connsiteY50" fmla="*/ 653783 h 761503"/>
                <a:gd name="connsiteX51" fmla="*/ 131609 w 598324"/>
                <a:gd name="connsiteY51" fmla="*/ 585791 h 761503"/>
                <a:gd name="connsiteX52" fmla="*/ 134329 w 598324"/>
                <a:gd name="connsiteY52" fmla="*/ 498762 h 761503"/>
                <a:gd name="connsiteX53" fmla="*/ 137048 w 598324"/>
                <a:gd name="connsiteY53" fmla="*/ 406294 h 761503"/>
                <a:gd name="connsiteX54" fmla="*/ 134329 w 598324"/>
                <a:gd name="connsiteY54" fmla="*/ 327424 h 761503"/>
                <a:gd name="connsiteX55" fmla="*/ 137048 w 598324"/>
                <a:gd name="connsiteY55" fmla="*/ 253993 h 761503"/>
                <a:gd name="connsiteX56" fmla="*/ 139768 w 598324"/>
                <a:gd name="connsiteY56" fmla="*/ 207759 h 761503"/>
                <a:gd name="connsiteX57" fmla="*/ 137048 w 598324"/>
                <a:gd name="connsiteY57" fmla="*/ 172404 h 761503"/>
                <a:gd name="connsiteX58" fmla="*/ 137048 w 598324"/>
                <a:gd name="connsiteY58" fmla="*/ 112571 h 761503"/>
                <a:gd name="connsiteX59" fmla="*/ 126170 w 598324"/>
                <a:gd name="connsiteY59" fmla="*/ 112571 h 761503"/>
                <a:gd name="connsiteX60" fmla="*/ 101693 w 598324"/>
                <a:gd name="connsiteY60" fmla="*/ 112571 h 761503"/>
                <a:gd name="connsiteX61" fmla="*/ 74496 w 598324"/>
                <a:gd name="connsiteY61" fmla="*/ 107132 h 761503"/>
                <a:gd name="connsiteX62" fmla="*/ 58178 w 598324"/>
                <a:gd name="connsiteY62" fmla="*/ 90814 h 761503"/>
                <a:gd name="connsiteX63" fmla="*/ 63617 w 598324"/>
                <a:gd name="connsiteY63" fmla="*/ 82655 h 761503"/>
                <a:gd name="connsiteX64" fmla="*/ 85375 w 598324"/>
                <a:gd name="connsiteY64" fmla="*/ 74496 h 761503"/>
                <a:gd name="connsiteX65" fmla="*/ 137048 w 598324"/>
                <a:gd name="connsiteY65" fmla="*/ 69057 h 761503"/>
                <a:gd name="connsiteX66" fmla="*/ 145207 w 598324"/>
                <a:gd name="connsiteY66" fmla="*/ 69057 h 761503"/>
                <a:gd name="connsiteX67" fmla="*/ 169684 w 598324"/>
                <a:gd name="connsiteY67" fmla="*/ 58178 h 761503"/>
                <a:gd name="connsiteX68" fmla="*/ 177843 w 598324"/>
                <a:gd name="connsiteY68" fmla="*/ 58178 h 761503"/>
                <a:gd name="connsiteX69" fmla="*/ 205040 w 598324"/>
                <a:gd name="connsiteY69" fmla="*/ 66337 h 761503"/>
                <a:gd name="connsiteX70" fmla="*/ 286629 w 598324"/>
                <a:gd name="connsiteY70" fmla="*/ 63617 h 761503"/>
                <a:gd name="connsiteX71" fmla="*/ 324705 w 598324"/>
                <a:gd name="connsiteY71" fmla="*/ 79936 h 761503"/>
                <a:gd name="connsiteX72" fmla="*/ 319265 w 598324"/>
                <a:gd name="connsiteY72" fmla="*/ 96253 h 761503"/>
                <a:gd name="connsiteX73" fmla="*/ 302948 w 598324"/>
                <a:gd name="connsiteY73" fmla="*/ 104412 h 761503"/>
                <a:gd name="connsiteX74" fmla="*/ 278471 w 598324"/>
                <a:gd name="connsiteY74" fmla="*/ 112571 h 761503"/>
                <a:gd name="connsiteX75" fmla="*/ 232236 w 598324"/>
                <a:gd name="connsiteY75" fmla="*/ 112571 h 761503"/>
                <a:gd name="connsiteX76" fmla="*/ 240395 w 598324"/>
                <a:gd name="connsiteY76" fmla="*/ 137048 h 761503"/>
                <a:gd name="connsiteX77" fmla="*/ 240395 w 598324"/>
                <a:gd name="connsiteY77" fmla="*/ 150647 h 761503"/>
                <a:gd name="connsiteX78" fmla="*/ 243115 w 598324"/>
                <a:gd name="connsiteY78" fmla="*/ 158805 h 761503"/>
                <a:gd name="connsiteX79" fmla="*/ 248554 w 598324"/>
                <a:gd name="connsiteY79" fmla="*/ 188722 h 761503"/>
                <a:gd name="connsiteX80" fmla="*/ 248554 w 598324"/>
                <a:gd name="connsiteY80" fmla="*/ 199600 h 761503"/>
                <a:gd name="connsiteX81" fmla="*/ 248554 w 598324"/>
                <a:gd name="connsiteY81" fmla="*/ 221357 h 761503"/>
                <a:gd name="connsiteX82" fmla="*/ 253994 w 598324"/>
                <a:gd name="connsiteY82" fmla="*/ 264872 h 761503"/>
                <a:gd name="connsiteX83" fmla="*/ 262153 w 598324"/>
                <a:gd name="connsiteY83" fmla="*/ 297508 h 761503"/>
                <a:gd name="connsiteX84" fmla="*/ 264872 w 598324"/>
                <a:gd name="connsiteY84" fmla="*/ 324704 h 761503"/>
                <a:gd name="connsiteX85" fmla="*/ 264872 w 598324"/>
                <a:gd name="connsiteY85" fmla="*/ 332863 h 761503"/>
                <a:gd name="connsiteX86" fmla="*/ 264872 w 598324"/>
                <a:gd name="connsiteY86" fmla="*/ 351901 h 761503"/>
                <a:gd name="connsiteX87" fmla="*/ 262153 w 598324"/>
                <a:gd name="connsiteY87" fmla="*/ 370939 h 761503"/>
                <a:gd name="connsiteX88" fmla="*/ 267592 w 598324"/>
                <a:gd name="connsiteY88" fmla="*/ 384537 h 761503"/>
                <a:gd name="connsiteX89" fmla="*/ 278471 w 598324"/>
                <a:gd name="connsiteY89" fmla="*/ 370939 h 761503"/>
                <a:gd name="connsiteX90" fmla="*/ 297508 w 598324"/>
                <a:gd name="connsiteY90" fmla="*/ 332863 h 761503"/>
                <a:gd name="connsiteX91" fmla="*/ 311106 w 598324"/>
                <a:gd name="connsiteY91" fmla="*/ 305667 h 761503"/>
                <a:gd name="connsiteX92" fmla="*/ 335583 w 598324"/>
                <a:gd name="connsiteY92" fmla="*/ 259433 h 761503"/>
                <a:gd name="connsiteX93" fmla="*/ 354621 w 598324"/>
                <a:gd name="connsiteY93" fmla="*/ 224077 h 761503"/>
                <a:gd name="connsiteX94" fmla="*/ 381817 w 598324"/>
                <a:gd name="connsiteY94" fmla="*/ 172404 h 761503"/>
                <a:gd name="connsiteX95" fmla="*/ 409014 w 598324"/>
                <a:gd name="connsiteY95" fmla="*/ 118011 h 761503"/>
                <a:gd name="connsiteX96" fmla="*/ 411734 w 598324"/>
                <a:gd name="connsiteY96" fmla="*/ 115291 h 761503"/>
                <a:gd name="connsiteX97" fmla="*/ 398136 w 598324"/>
                <a:gd name="connsiteY97" fmla="*/ 115291 h 761503"/>
                <a:gd name="connsiteX98" fmla="*/ 379098 w 598324"/>
                <a:gd name="connsiteY98" fmla="*/ 109852 h 761503"/>
                <a:gd name="connsiteX99" fmla="*/ 368219 w 598324"/>
                <a:gd name="connsiteY99" fmla="*/ 93534 h 761503"/>
                <a:gd name="connsiteX100" fmla="*/ 370939 w 598324"/>
                <a:gd name="connsiteY100" fmla="*/ 85375 h 761503"/>
                <a:gd name="connsiteX101" fmla="*/ 387257 w 598324"/>
                <a:gd name="connsiteY101" fmla="*/ 77216 h 761503"/>
                <a:gd name="connsiteX102" fmla="*/ 422612 w 598324"/>
                <a:gd name="connsiteY102" fmla="*/ 71776 h 761503"/>
                <a:gd name="connsiteX103" fmla="*/ 436211 w 598324"/>
                <a:gd name="connsiteY103" fmla="*/ 71776 h 761503"/>
                <a:gd name="connsiteX104" fmla="*/ 438930 w 598324"/>
                <a:gd name="connsiteY104" fmla="*/ 69057 h 761503"/>
                <a:gd name="connsiteX105" fmla="*/ 452529 w 598324"/>
                <a:gd name="connsiteY105" fmla="*/ 66337 h 761503"/>
                <a:gd name="connsiteX106" fmla="*/ 466127 w 598324"/>
                <a:gd name="connsiteY106" fmla="*/ 69057 h 761503"/>
                <a:gd name="connsiteX107" fmla="*/ 471566 w 598324"/>
                <a:gd name="connsiteY107" fmla="*/ 71776 h 761503"/>
                <a:gd name="connsiteX108" fmla="*/ 515081 w 598324"/>
                <a:gd name="connsiteY108" fmla="*/ 71776 h 761503"/>
                <a:gd name="connsiteX109" fmla="*/ 542277 w 598324"/>
                <a:gd name="connsiteY109" fmla="*/ 88094 h 761503"/>
                <a:gd name="connsiteX110" fmla="*/ 536838 w 598324"/>
                <a:gd name="connsiteY110" fmla="*/ 104412 h 761503"/>
                <a:gd name="connsiteX111" fmla="*/ 525959 w 598324"/>
                <a:gd name="connsiteY111" fmla="*/ 112571 h 761503"/>
                <a:gd name="connsiteX112" fmla="*/ 509642 w 598324"/>
                <a:gd name="connsiteY112" fmla="*/ 115291 h 761503"/>
                <a:gd name="connsiteX113" fmla="*/ 468847 w 598324"/>
                <a:gd name="connsiteY113" fmla="*/ 115291 h 761503"/>
                <a:gd name="connsiteX114" fmla="*/ 457968 w 598324"/>
                <a:gd name="connsiteY114" fmla="*/ 137048 h 761503"/>
                <a:gd name="connsiteX115" fmla="*/ 430771 w 598324"/>
                <a:gd name="connsiteY115" fmla="*/ 194161 h 761503"/>
                <a:gd name="connsiteX116" fmla="*/ 400855 w 598324"/>
                <a:gd name="connsiteY116" fmla="*/ 262152 h 761503"/>
                <a:gd name="connsiteX117" fmla="*/ 360060 w 598324"/>
                <a:gd name="connsiteY117" fmla="*/ 332863 h 76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598324" h="761503">
                  <a:moveTo>
                    <a:pt x="360060" y="332863"/>
                  </a:moveTo>
                  <a:cubicBezTo>
                    <a:pt x="351901" y="343742"/>
                    <a:pt x="341023" y="357340"/>
                    <a:pt x="341023" y="370939"/>
                  </a:cubicBezTo>
                  <a:cubicBezTo>
                    <a:pt x="341023" y="379098"/>
                    <a:pt x="357341" y="381817"/>
                    <a:pt x="376378" y="389976"/>
                  </a:cubicBezTo>
                  <a:cubicBezTo>
                    <a:pt x="395416" y="398135"/>
                    <a:pt x="417173" y="417173"/>
                    <a:pt x="425332" y="433491"/>
                  </a:cubicBezTo>
                  <a:cubicBezTo>
                    <a:pt x="430771" y="444369"/>
                    <a:pt x="436211" y="452528"/>
                    <a:pt x="438930" y="463407"/>
                  </a:cubicBezTo>
                  <a:cubicBezTo>
                    <a:pt x="444370" y="474286"/>
                    <a:pt x="447089" y="487884"/>
                    <a:pt x="449809" y="498762"/>
                  </a:cubicBezTo>
                  <a:cubicBezTo>
                    <a:pt x="452529" y="512361"/>
                    <a:pt x="452529" y="517800"/>
                    <a:pt x="457968" y="528679"/>
                  </a:cubicBezTo>
                  <a:cubicBezTo>
                    <a:pt x="463407" y="539557"/>
                    <a:pt x="463407" y="553155"/>
                    <a:pt x="466127" y="564034"/>
                  </a:cubicBezTo>
                  <a:cubicBezTo>
                    <a:pt x="468847" y="572193"/>
                    <a:pt x="468847" y="585791"/>
                    <a:pt x="471566" y="593950"/>
                  </a:cubicBezTo>
                  <a:cubicBezTo>
                    <a:pt x="474286" y="599390"/>
                    <a:pt x="477006" y="602109"/>
                    <a:pt x="479725" y="607548"/>
                  </a:cubicBezTo>
                  <a:cubicBezTo>
                    <a:pt x="482445" y="612988"/>
                    <a:pt x="487884" y="618427"/>
                    <a:pt x="487884" y="623867"/>
                  </a:cubicBezTo>
                  <a:cubicBezTo>
                    <a:pt x="490604" y="634745"/>
                    <a:pt x="496043" y="642904"/>
                    <a:pt x="501482" y="651063"/>
                  </a:cubicBezTo>
                  <a:cubicBezTo>
                    <a:pt x="506922" y="661942"/>
                    <a:pt x="512361" y="664661"/>
                    <a:pt x="523240" y="670101"/>
                  </a:cubicBezTo>
                  <a:cubicBezTo>
                    <a:pt x="528679" y="672820"/>
                    <a:pt x="534119" y="680979"/>
                    <a:pt x="534119" y="686418"/>
                  </a:cubicBezTo>
                  <a:cubicBezTo>
                    <a:pt x="534119" y="689138"/>
                    <a:pt x="534119" y="691858"/>
                    <a:pt x="531399" y="694578"/>
                  </a:cubicBezTo>
                  <a:cubicBezTo>
                    <a:pt x="525959" y="702736"/>
                    <a:pt x="512361" y="708176"/>
                    <a:pt x="498763" y="708176"/>
                  </a:cubicBezTo>
                  <a:cubicBezTo>
                    <a:pt x="485165" y="708176"/>
                    <a:pt x="466127" y="705456"/>
                    <a:pt x="449809" y="700017"/>
                  </a:cubicBezTo>
                  <a:cubicBezTo>
                    <a:pt x="430771" y="694578"/>
                    <a:pt x="409014" y="675540"/>
                    <a:pt x="400855" y="667381"/>
                  </a:cubicBezTo>
                  <a:cubicBezTo>
                    <a:pt x="392696" y="659222"/>
                    <a:pt x="387257" y="651063"/>
                    <a:pt x="381817" y="642904"/>
                  </a:cubicBezTo>
                  <a:cubicBezTo>
                    <a:pt x="376378" y="632025"/>
                    <a:pt x="370939" y="623867"/>
                    <a:pt x="368219" y="610268"/>
                  </a:cubicBezTo>
                  <a:cubicBezTo>
                    <a:pt x="360060" y="588511"/>
                    <a:pt x="357341" y="574913"/>
                    <a:pt x="349182" y="550436"/>
                  </a:cubicBezTo>
                  <a:cubicBezTo>
                    <a:pt x="343742" y="534118"/>
                    <a:pt x="341023" y="520520"/>
                    <a:pt x="338303" y="504202"/>
                  </a:cubicBezTo>
                  <a:cubicBezTo>
                    <a:pt x="335583" y="493323"/>
                    <a:pt x="332864" y="485164"/>
                    <a:pt x="330144" y="477005"/>
                  </a:cubicBezTo>
                  <a:cubicBezTo>
                    <a:pt x="327424" y="471566"/>
                    <a:pt x="324705" y="463407"/>
                    <a:pt x="321985" y="455248"/>
                  </a:cubicBezTo>
                  <a:cubicBezTo>
                    <a:pt x="316546" y="444369"/>
                    <a:pt x="311106" y="436210"/>
                    <a:pt x="305667" y="436210"/>
                  </a:cubicBezTo>
                  <a:cubicBezTo>
                    <a:pt x="302948" y="436210"/>
                    <a:pt x="300228" y="438930"/>
                    <a:pt x="294788" y="441650"/>
                  </a:cubicBezTo>
                  <a:cubicBezTo>
                    <a:pt x="289349" y="447089"/>
                    <a:pt x="283910" y="455248"/>
                    <a:pt x="278471" y="463407"/>
                  </a:cubicBezTo>
                  <a:cubicBezTo>
                    <a:pt x="270312" y="474286"/>
                    <a:pt x="267592" y="485164"/>
                    <a:pt x="264872" y="496043"/>
                  </a:cubicBezTo>
                  <a:cubicBezTo>
                    <a:pt x="264872" y="504202"/>
                    <a:pt x="262153" y="512361"/>
                    <a:pt x="262153" y="517800"/>
                  </a:cubicBezTo>
                  <a:cubicBezTo>
                    <a:pt x="262153" y="520520"/>
                    <a:pt x="262153" y="520520"/>
                    <a:pt x="262153" y="523239"/>
                  </a:cubicBezTo>
                  <a:cubicBezTo>
                    <a:pt x="262153" y="528679"/>
                    <a:pt x="262153" y="544997"/>
                    <a:pt x="262153" y="553155"/>
                  </a:cubicBezTo>
                  <a:cubicBezTo>
                    <a:pt x="262153" y="583072"/>
                    <a:pt x="264872" y="599390"/>
                    <a:pt x="262153" y="629306"/>
                  </a:cubicBezTo>
                  <a:cubicBezTo>
                    <a:pt x="262153" y="640184"/>
                    <a:pt x="262153" y="648343"/>
                    <a:pt x="259433" y="659222"/>
                  </a:cubicBezTo>
                  <a:cubicBezTo>
                    <a:pt x="270312" y="659222"/>
                    <a:pt x="278471" y="659222"/>
                    <a:pt x="283910" y="659222"/>
                  </a:cubicBezTo>
                  <a:cubicBezTo>
                    <a:pt x="297508" y="659222"/>
                    <a:pt x="321985" y="659222"/>
                    <a:pt x="321985" y="675540"/>
                  </a:cubicBezTo>
                  <a:cubicBezTo>
                    <a:pt x="321985" y="683699"/>
                    <a:pt x="319265" y="686418"/>
                    <a:pt x="316546" y="691858"/>
                  </a:cubicBezTo>
                  <a:cubicBezTo>
                    <a:pt x="311106" y="697297"/>
                    <a:pt x="305667" y="700017"/>
                    <a:pt x="300228" y="700017"/>
                  </a:cubicBezTo>
                  <a:cubicBezTo>
                    <a:pt x="292069" y="702736"/>
                    <a:pt x="283910" y="702736"/>
                    <a:pt x="278471" y="702736"/>
                  </a:cubicBezTo>
                  <a:cubicBezTo>
                    <a:pt x="275751" y="702736"/>
                    <a:pt x="259433" y="702736"/>
                    <a:pt x="243115" y="702736"/>
                  </a:cubicBezTo>
                  <a:cubicBezTo>
                    <a:pt x="237676" y="708176"/>
                    <a:pt x="229517" y="710895"/>
                    <a:pt x="221358" y="710895"/>
                  </a:cubicBezTo>
                  <a:cubicBezTo>
                    <a:pt x="213199" y="710895"/>
                    <a:pt x="202320" y="708176"/>
                    <a:pt x="194161" y="702736"/>
                  </a:cubicBezTo>
                  <a:cubicBezTo>
                    <a:pt x="186002" y="702736"/>
                    <a:pt x="180563" y="702736"/>
                    <a:pt x="177843" y="702736"/>
                  </a:cubicBezTo>
                  <a:cubicBezTo>
                    <a:pt x="164245" y="702736"/>
                    <a:pt x="139768" y="702736"/>
                    <a:pt x="126170" y="702736"/>
                  </a:cubicBezTo>
                  <a:cubicBezTo>
                    <a:pt x="118011" y="702736"/>
                    <a:pt x="109852" y="702736"/>
                    <a:pt x="101693" y="702736"/>
                  </a:cubicBezTo>
                  <a:cubicBezTo>
                    <a:pt x="93534" y="702736"/>
                    <a:pt x="82655" y="702736"/>
                    <a:pt x="74496" y="697297"/>
                  </a:cubicBezTo>
                  <a:cubicBezTo>
                    <a:pt x="66337" y="694578"/>
                    <a:pt x="58178" y="686418"/>
                    <a:pt x="58178" y="680979"/>
                  </a:cubicBezTo>
                  <a:cubicBezTo>
                    <a:pt x="58178" y="678260"/>
                    <a:pt x="58178" y="675540"/>
                    <a:pt x="63617" y="672820"/>
                  </a:cubicBezTo>
                  <a:cubicBezTo>
                    <a:pt x="69057" y="670101"/>
                    <a:pt x="79935" y="667381"/>
                    <a:pt x="85375" y="664661"/>
                  </a:cubicBezTo>
                  <a:cubicBezTo>
                    <a:pt x="104412" y="661942"/>
                    <a:pt x="123450" y="659222"/>
                    <a:pt x="128889" y="659222"/>
                  </a:cubicBezTo>
                  <a:cubicBezTo>
                    <a:pt x="134329" y="659222"/>
                    <a:pt x="139768" y="659222"/>
                    <a:pt x="147927" y="659222"/>
                  </a:cubicBezTo>
                  <a:cubicBezTo>
                    <a:pt x="147927" y="656502"/>
                    <a:pt x="145207" y="653783"/>
                    <a:pt x="145207" y="653783"/>
                  </a:cubicBezTo>
                  <a:cubicBezTo>
                    <a:pt x="131609" y="632025"/>
                    <a:pt x="131609" y="610268"/>
                    <a:pt x="131609" y="585791"/>
                  </a:cubicBezTo>
                  <a:cubicBezTo>
                    <a:pt x="131609" y="555875"/>
                    <a:pt x="131609" y="528679"/>
                    <a:pt x="134329" y="498762"/>
                  </a:cubicBezTo>
                  <a:cubicBezTo>
                    <a:pt x="134329" y="468846"/>
                    <a:pt x="137048" y="436210"/>
                    <a:pt x="137048" y="406294"/>
                  </a:cubicBezTo>
                  <a:cubicBezTo>
                    <a:pt x="137048" y="379098"/>
                    <a:pt x="134329" y="354621"/>
                    <a:pt x="134329" y="327424"/>
                  </a:cubicBezTo>
                  <a:cubicBezTo>
                    <a:pt x="134329" y="302947"/>
                    <a:pt x="137048" y="278470"/>
                    <a:pt x="137048" y="253993"/>
                  </a:cubicBezTo>
                  <a:cubicBezTo>
                    <a:pt x="137048" y="237675"/>
                    <a:pt x="139768" y="224077"/>
                    <a:pt x="139768" y="207759"/>
                  </a:cubicBezTo>
                  <a:cubicBezTo>
                    <a:pt x="139768" y="196881"/>
                    <a:pt x="137048" y="183282"/>
                    <a:pt x="137048" y="172404"/>
                  </a:cubicBezTo>
                  <a:cubicBezTo>
                    <a:pt x="137048" y="150647"/>
                    <a:pt x="137048" y="131609"/>
                    <a:pt x="137048" y="112571"/>
                  </a:cubicBezTo>
                  <a:cubicBezTo>
                    <a:pt x="134329" y="112571"/>
                    <a:pt x="137048" y="112571"/>
                    <a:pt x="126170" y="112571"/>
                  </a:cubicBezTo>
                  <a:cubicBezTo>
                    <a:pt x="118011" y="112571"/>
                    <a:pt x="109852" y="112571"/>
                    <a:pt x="101693" y="112571"/>
                  </a:cubicBezTo>
                  <a:cubicBezTo>
                    <a:pt x="93534" y="112571"/>
                    <a:pt x="82655" y="109852"/>
                    <a:pt x="74496" y="107132"/>
                  </a:cubicBezTo>
                  <a:cubicBezTo>
                    <a:pt x="66337" y="104412"/>
                    <a:pt x="58178" y="96253"/>
                    <a:pt x="58178" y="90814"/>
                  </a:cubicBezTo>
                  <a:cubicBezTo>
                    <a:pt x="58178" y="88094"/>
                    <a:pt x="58178" y="85375"/>
                    <a:pt x="63617" y="82655"/>
                  </a:cubicBezTo>
                  <a:cubicBezTo>
                    <a:pt x="69057" y="79936"/>
                    <a:pt x="79935" y="77216"/>
                    <a:pt x="85375" y="74496"/>
                  </a:cubicBezTo>
                  <a:cubicBezTo>
                    <a:pt x="104412" y="71776"/>
                    <a:pt x="128889" y="69057"/>
                    <a:pt x="137048" y="69057"/>
                  </a:cubicBezTo>
                  <a:cubicBezTo>
                    <a:pt x="137048" y="69057"/>
                    <a:pt x="139768" y="69057"/>
                    <a:pt x="145207" y="69057"/>
                  </a:cubicBezTo>
                  <a:cubicBezTo>
                    <a:pt x="150646" y="60898"/>
                    <a:pt x="158806" y="58178"/>
                    <a:pt x="169684" y="58178"/>
                  </a:cubicBezTo>
                  <a:cubicBezTo>
                    <a:pt x="172404" y="58178"/>
                    <a:pt x="175123" y="58178"/>
                    <a:pt x="177843" y="58178"/>
                  </a:cubicBezTo>
                  <a:cubicBezTo>
                    <a:pt x="186002" y="58178"/>
                    <a:pt x="196881" y="63617"/>
                    <a:pt x="205040" y="66337"/>
                  </a:cubicBezTo>
                  <a:cubicBezTo>
                    <a:pt x="237676" y="66337"/>
                    <a:pt x="273031" y="63617"/>
                    <a:pt x="286629" y="63617"/>
                  </a:cubicBezTo>
                  <a:cubicBezTo>
                    <a:pt x="300228" y="63617"/>
                    <a:pt x="324705" y="63617"/>
                    <a:pt x="324705" y="79936"/>
                  </a:cubicBezTo>
                  <a:cubicBezTo>
                    <a:pt x="324705" y="88094"/>
                    <a:pt x="321985" y="90814"/>
                    <a:pt x="319265" y="96253"/>
                  </a:cubicBezTo>
                  <a:cubicBezTo>
                    <a:pt x="313826" y="101693"/>
                    <a:pt x="308387" y="104412"/>
                    <a:pt x="302948" y="104412"/>
                  </a:cubicBezTo>
                  <a:cubicBezTo>
                    <a:pt x="289349" y="112571"/>
                    <a:pt x="283910" y="112571"/>
                    <a:pt x="278471" y="112571"/>
                  </a:cubicBezTo>
                  <a:cubicBezTo>
                    <a:pt x="273031" y="112571"/>
                    <a:pt x="253994" y="112571"/>
                    <a:pt x="232236" y="112571"/>
                  </a:cubicBezTo>
                  <a:cubicBezTo>
                    <a:pt x="237676" y="120730"/>
                    <a:pt x="240395" y="128889"/>
                    <a:pt x="240395" y="137048"/>
                  </a:cubicBezTo>
                  <a:cubicBezTo>
                    <a:pt x="240395" y="142487"/>
                    <a:pt x="240395" y="145207"/>
                    <a:pt x="240395" y="150647"/>
                  </a:cubicBezTo>
                  <a:cubicBezTo>
                    <a:pt x="240395" y="153366"/>
                    <a:pt x="240395" y="156086"/>
                    <a:pt x="243115" y="158805"/>
                  </a:cubicBezTo>
                  <a:cubicBezTo>
                    <a:pt x="245835" y="169684"/>
                    <a:pt x="245835" y="180563"/>
                    <a:pt x="248554" y="188722"/>
                  </a:cubicBezTo>
                  <a:cubicBezTo>
                    <a:pt x="248554" y="191441"/>
                    <a:pt x="248554" y="194161"/>
                    <a:pt x="248554" y="199600"/>
                  </a:cubicBezTo>
                  <a:cubicBezTo>
                    <a:pt x="248554" y="207759"/>
                    <a:pt x="248554" y="213198"/>
                    <a:pt x="248554" y="221357"/>
                  </a:cubicBezTo>
                  <a:cubicBezTo>
                    <a:pt x="248554" y="234956"/>
                    <a:pt x="251274" y="248554"/>
                    <a:pt x="253994" y="264872"/>
                  </a:cubicBezTo>
                  <a:cubicBezTo>
                    <a:pt x="256713" y="275751"/>
                    <a:pt x="259433" y="286629"/>
                    <a:pt x="262153" y="297508"/>
                  </a:cubicBezTo>
                  <a:cubicBezTo>
                    <a:pt x="264872" y="305667"/>
                    <a:pt x="264872" y="313826"/>
                    <a:pt x="264872" y="324704"/>
                  </a:cubicBezTo>
                  <a:cubicBezTo>
                    <a:pt x="264872" y="327424"/>
                    <a:pt x="264872" y="330144"/>
                    <a:pt x="264872" y="332863"/>
                  </a:cubicBezTo>
                  <a:cubicBezTo>
                    <a:pt x="264872" y="338303"/>
                    <a:pt x="264872" y="346462"/>
                    <a:pt x="264872" y="351901"/>
                  </a:cubicBezTo>
                  <a:cubicBezTo>
                    <a:pt x="264872" y="357340"/>
                    <a:pt x="262153" y="365499"/>
                    <a:pt x="262153" y="370939"/>
                  </a:cubicBezTo>
                  <a:cubicBezTo>
                    <a:pt x="262153" y="376378"/>
                    <a:pt x="264872" y="384537"/>
                    <a:pt x="267592" y="384537"/>
                  </a:cubicBezTo>
                  <a:cubicBezTo>
                    <a:pt x="273031" y="384537"/>
                    <a:pt x="275751" y="376378"/>
                    <a:pt x="278471" y="370939"/>
                  </a:cubicBezTo>
                  <a:cubicBezTo>
                    <a:pt x="283910" y="360060"/>
                    <a:pt x="289349" y="346462"/>
                    <a:pt x="297508" y="332863"/>
                  </a:cubicBezTo>
                  <a:cubicBezTo>
                    <a:pt x="302948" y="324704"/>
                    <a:pt x="305667" y="313826"/>
                    <a:pt x="311106" y="305667"/>
                  </a:cubicBezTo>
                  <a:cubicBezTo>
                    <a:pt x="319265" y="289349"/>
                    <a:pt x="327424" y="275751"/>
                    <a:pt x="335583" y="259433"/>
                  </a:cubicBezTo>
                  <a:cubicBezTo>
                    <a:pt x="341023" y="248554"/>
                    <a:pt x="349182" y="234956"/>
                    <a:pt x="354621" y="224077"/>
                  </a:cubicBezTo>
                  <a:cubicBezTo>
                    <a:pt x="362780" y="207759"/>
                    <a:pt x="370939" y="191441"/>
                    <a:pt x="381817" y="172404"/>
                  </a:cubicBezTo>
                  <a:cubicBezTo>
                    <a:pt x="389977" y="153366"/>
                    <a:pt x="400855" y="134329"/>
                    <a:pt x="409014" y="118011"/>
                  </a:cubicBezTo>
                  <a:cubicBezTo>
                    <a:pt x="409014" y="115291"/>
                    <a:pt x="409014" y="115291"/>
                    <a:pt x="411734" y="115291"/>
                  </a:cubicBezTo>
                  <a:cubicBezTo>
                    <a:pt x="406294" y="115291"/>
                    <a:pt x="400855" y="115291"/>
                    <a:pt x="398136" y="115291"/>
                  </a:cubicBezTo>
                  <a:cubicBezTo>
                    <a:pt x="392696" y="115291"/>
                    <a:pt x="384537" y="115291"/>
                    <a:pt x="379098" y="109852"/>
                  </a:cubicBezTo>
                  <a:cubicBezTo>
                    <a:pt x="373659" y="107132"/>
                    <a:pt x="368219" y="98973"/>
                    <a:pt x="368219" y="93534"/>
                  </a:cubicBezTo>
                  <a:cubicBezTo>
                    <a:pt x="368219" y="90814"/>
                    <a:pt x="368219" y="88094"/>
                    <a:pt x="370939" y="85375"/>
                  </a:cubicBezTo>
                  <a:cubicBezTo>
                    <a:pt x="373659" y="82655"/>
                    <a:pt x="381817" y="79936"/>
                    <a:pt x="387257" y="77216"/>
                  </a:cubicBezTo>
                  <a:cubicBezTo>
                    <a:pt x="400855" y="74496"/>
                    <a:pt x="414453" y="71776"/>
                    <a:pt x="422612" y="71776"/>
                  </a:cubicBezTo>
                  <a:cubicBezTo>
                    <a:pt x="425332" y="71776"/>
                    <a:pt x="430771" y="71776"/>
                    <a:pt x="436211" y="71776"/>
                  </a:cubicBezTo>
                  <a:cubicBezTo>
                    <a:pt x="436211" y="71776"/>
                    <a:pt x="438930" y="69057"/>
                    <a:pt x="438930" y="69057"/>
                  </a:cubicBezTo>
                  <a:cubicBezTo>
                    <a:pt x="444370" y="66337"/>
                    <a:pt x="447089" y="66337"/>
                    <a:pt x="452529" y="66337"/>
                  </a:cubicBezTo>
                  <a:cubicBezTo>
                    <a:pt x="457968" y="66337"/>
                    <a:pt x="460688" y="66337"/>
                    <a:pt x="466127" y="69057"/>
                  </a:cubicBezTo>
                  <a:cubicBezTo>
                    <a:pt x="468847" y="69057"/>
                    <a:pt x="471566" y="71776"/>
                    <a:pt x="471566" y="71776"/>
                  </a:cubicBezTo>
                  <a:cubicBezTo>
                    <a:pt x="490604" y="71776"/>
                    <a:pt x="506922" y="71776"/>
                    <a:pt x="515081" y="71776"/>
                  </a:cubicBezTo>
                  <a:cubicBezTo>
                    <a:pt x="523240" y="71776"/>
                    <a:pt x="542277" y="71776"/>
                    <a:pt x="542277" y="88094"/>
                  </a:cubicBezTo>
                  <a:cubicBezTo>
                    <a:pt x="542277" y="96253"/>
                    <a:pt x="542277" y="98973"/>
                    <a:pt x="536838" y="104412"/>
                  </a:cubicBezTo>
                  <a:cubicBezTo>
                    <a:pt x="534119" y="109852"/>
                    <a:pt x="528679" y="112571"/>
                    <a:pt x="525959" y="112571"/>
                  </a:cubicBezTo>
                  <a:cubicBezTo>
                    <a:pt x="520520" y="115291"/>
                    <a:pt x="515081" y="115291"/>
                    <a:pt x="509642" y="115291"/>
                  </a:cubicBezTo>
                  <a:cubicBezTo>
                    <a:pt x="506922" y="115291"/>
                    <a:pt x="487884" y="115291"/>
                    <a:pt x="468847" y="115291"/>
                  </a:cubicBezTo>
                  <a:cubicBezTo>
                    <a:pt x="466127" y="123450"/>
                    <a:pt x="460688" y="128889"/>
                    <a:pt x="457968" y="137048"/>
                  </a:cubicBezTo>
                  <a:cubicBezTo>
                    <a:pt x="447089" y="156086"/>
                    <a:pt x="438930" y="175123"/>
                    <a:pt x="430771" y="194161"/>
                  </a:cubicBezTo>
                  <a:cubicBezTo>
                    <a:pt x="419893" y="215918"/>
                    <a:pt x="411734" y="240395"/>
                    <a:pt x="400855" y="262152"/>
                  </a:cubicBezTo>
                  <a:cubicBezTo>
                    <a:pt x="387257" y="289349"/>
                    <a:pt x="373659" y="311106"/>
                    <a:pt x="360060" y="332863"/>
                  </a:cubicBezTo>
                </a:path>
              </a:pathLst>
            </a:custGeom>
            <a:grpFill/>
            <a:ln w="27168" cap="flat">
              <a:noFill/>
              <a:prstDash val="solid"/>
              <a:miter/>
            </a:ln>
          </p:spPr>
          <p:txBody>
            <a:bodyPr rtlCol="0" anchor="ctr"/>
            <a:lstStyle/>
            <a:p>
              <a:endParaRPr/>
            </a:p>
          </p:txBody>
        </p:sp>
        <p:sp>
          <p:nvSpPr>
            <p:cNvPr id="46" name="Freeform: Shape 45">
              <a:extLst>
                <a:ext uri="{FF2B5EF4-FFF2-40B4-BE49-F238E27FC236}">
                  <a16:creationId xmlns:a16="http://schemas.microsoft.com/office/drawing/2014/main" id="{34A535C0-EFC9-4E88-9ED6-FA4561E43589}"/>
                </a:ext>
              </a:extLst>
            </p:cNvPr>
            <p:cNvSpPr/>
            <p:nvPr/>
          </p:nvSpPr>
          <p:spPr>
            <a:xfrm>
              <a:off x="4335316" y="4186718"/>
              <a:ext cx="353556" cy="761503"/>
            </a:xfrm>
            <a:custGeom>
              <a:avLst/>
              <a:gdLst>
                <a:gd name="connsiteX0" fmla="*/ 283910 w 353555"/>
                <a:gd name="connsiteY0" fmla="*/ 672820 h 761503"/>
                <a:gd name="connsiteX1" fmla="*/ 321985 w 353555"/>
                <a:gd name="connsiteY1" fmla="*/ 689138 h 761503"/>
                <a:gd name="connsiteX2" fmla="*/ 316546 w 353555"/>
                <a:gd name="connsiteY2" fmla="*/ 705456 h 761503"/>
                <a:gd name="connsiteX3" fmla="*/ 300228 w 353555"/>
                <a:gd name="connsiteY3" fmla="*/ 713615 h 761503"/>
                <a:gd name="connsiteX4" fmla="*/ 278471 w 353555"/>
                <a:gd name="connsiteY4" fmla="*/ 716335 h 761503"/>
                <a:gd name="connsiteX5" fmla="*/ 237676 w 353555"/>
                <a:gd name="connsiteY5" fmla="*/ 716335 h 761503"/>
                <a:gd name="connsiteX6" fmla="*/ 180563 w 353555"/>
                <a:gd name="connsiteY6" fmla="*/ 719054 h 761503"/>
                <a:gd name="connsiteX7" fmla="*/ 126170 w 353555"/>
                <a:gd name="connsiteY7" fmla="*/ 719054 h 761503"/>
                <a:gd name="connsiteX8" fmla="*/ 101693 w 353555"/>
                <a:gd name="connsiteY8" fmla="*/ 719054 h 761503"/>
                <a:gd name="connsiteX9" fmla="*/ 74496 w 353555"/>
                <a:gd name="connsiteY9" fmla="*/ 713615 h 761503"/>
                <a:gd name="connsiteX10" fmla="*/ 58178 w 353555"/>
                <a:gd name="connsiteY10" fmla="*/ 697297 h 761503"/>
                <a:gd name="connsiteX11" fmla="*/ 63617 w 353555"/>
                <a:gd name="connsiteY11" fmla="*/ 689138 h 761503"/>
                <a:gd name="connsiteX12" fmla="*/ 85375 w 353555"/>
                <a:gd name="connsiteY12" fmla="*/ 680979 h 761503"/>
                <a:gd name="connsiteX13" fmla="*/ 131609 w 353555"/>
                <a:gd name="connsiteY13" fmla="*/ 675540 h 761503"/>
                <a:gd name="connsiteX14" fmla="*/ 142488 w 353555"/>
                <a:gd name="connsiteY14" fmla="*/ 675540 h 761503"/>
                <a:gd name="connsiteX15" fmla="*/ 131609 w 353555"/>
                <a:gd name="connsiteY15" fmla="*/ 653783 h 761503"/>
                <a:gd name="connsiteX16" fmla="*/ 128889 w 353555"/>
                <a:gd name="connsiteY16" fmla="*/ 640184 h 761503"/>
                <a:gd name="connsiteX17" fmla="*/ 128889 w 353555"/>
                <a:gd name="connsiteY17" fmla="*/ 629306 h 761503"/>
                <a:gd name="connsiteX18" fmla="*/ 128889 w 353555"/>
                <a:gd name="connsiteY18" fmla="*/ 621147 h 761503"/>
                <a:gd name="connsiteX19" fmla="*/ 128889 w 353555"/>
                <a:gd name="connsiteY19" fmla="*/ 593950 h 761503"/>
                <a:gd name="connsiteX20" fmla="*/ 128889 w 353555"/>
                <a:gd name="connsiteY20" fmla="*/ 583072 h 761503"/>
                <a:gd name="connsiteX21" fmla="*/ 128889 w 353555"/>
                <a:gd name="connsiteY21" fmla="*/ 436210 h 761503"/>
                <a:gd name="connsiteX22" fmla="*/ 128889 w 353555"/>
                <a:gd name="connsiteY22" fmla="*/ 357340 h 761503"/>
                <a:gd name="connsiteX23" fmla="*/ 131609 w 353555"/>
                <a:gd name="connsiteY23" fmla="*/ 289349 h 761503"/>
                <a:gd name="connsiteX24" fmla="*/ 131609 w 353555"/>
                <a:gd name="connsiteY24" fmla="*/ 251274 h 761503"/>
                <a:gd name="connsiteX25" fmla="*/ 131609 w 353555"/>
                <a:gd name="connsiteY25" fmla="*/ 205040 h 761503"/>
                <a:gd name="connsiteX26" fmla="*/ 131609 w 353555"/>
                <a:gd name="connsiteY26" fmla="*/ 139768 h 761503"/>
                <a:gd name="connsiteX27" fmla="*/ 131609 w 353555"/>
                <a:gd name="connsiteY27" fmla="*/ 128889 h 761503"/>
                <a:gd name="connsiteX28" fmla="*/ 126170 w 353555"/>
                <a:gd name="connsiteY28" fmla="*/ 128889 h 761503"/>
                <a:gd name="connsiteX29" fmla="*/ 101693 w 353555"/>
                <a:gd name="connsiteY29" fmla="*/ 128889 h 761503"/>
                <a:gd name="connsiteX30" fmla="*/ 74496 w 353555"/>
                <a:gd name="connsiteY30" fmla="*/ 123450 h 761503"/>
                <a:gd name="connsiteX31" fmla="*/ 58178 w 353555"/>
                <a:gd name="connsiteY31" fmla="*/ 107132 h 761503"/>
                <a:gd name="connsiteX32" fmla="*/ 60898 w 353555"/>
                <a:gd name="connsiteY32" fmla="*/ 98973 h 761503"/>
                <a:gd name="connsiteX33" fmla="*/ 82655 w 353555"/>
                <a:gd name="connsiteY33" fmla="*/ 93534 h 761503"/>
                <a:gd name="connsiteX34" fmla="*/ 131609 w 353555"/>
                <a:gd name="connsiteY34" fmla="*/ 88094 h 761503"/>
                <a:gd name="connsiteX35" fmla="*/ 131609 w 353555"/>
                <a:gd name="connsiteY35" fmla="*/ 82655 h 761503"/>
                <a:gd name="connsiteX36" fmla="*/ 134329 w 353555"/>
                <a:gd name="connsiteY36" fmla="*/ 71776 h 761503"/>
                <a:gd name="connsiteX37" fmla="*/ 147927 w 353555"/>
                <a:gd name="connsiteY37" fmla="*/ 63617 h 761503"/>
                <a:gd name="connsiteX38" fmla="*/ 164245 w 353555"/>
                <a:gd name="connsiteY38" fmla="*/ 58178 h 761503"/>
                <a:gd name="connsiteX39" fmla="*/ 177843 w 353555"/>
                <a:gd name="connsiteY39" fmla="*/ 58178 h 761503"/>
                <a:gd name="connsiteX40" fmla="*/ 196881 w 353555"/>
                <a:gd name="connsiteY40" fmla="*/ 60898 h 761503"/>
                <a:gd name="connsiteX41" fmla="*/ 232236 w 353555"/>
                <a:gd name="connsiteY41" fmla="*/ 88094 h 761503"/>
                <a:gd name="connsiteX42" fmla="*/ 278471 w 353555"/>
                <a:gd name="connsiteY42" fmla="*/ 88094 h 761503"/>
                <a:gd name="connsiteX43" fmla="*/ 316546 w 353555"/>
                <a:gd name="connsiteY43" fmla="*/ 104412 h 761503"/>
                <a:gd name="connsiteX44" fmla="*/ 311106 w 353555"/>
                <a:gd name="connsiteY44" fmla="*/ 120730 h 761503"/>
                <a:gd name="connsiteX45" fmla="*/ 294788 w 353555"/>
                <a:gd name="connsiteY45" fmla="*/ 128889 h 761503"/>
                <a:gd name="connsiteX46" fmla="*/ 273031 w 353555"/>
                <a:gd name="connsiteY46" fmla="*/ 131609 h 761503"/>
                <a:gd name="connsiteX47" fmla="*/ 243115 w 353555"/>
                <a:gd name="connsiteY47" fmla="*/ 131609 h 761503"/>
                <a:gd name="connsiteX48" fmla="*/ 243115 w 353555"/>
                <a:gd name="connsiteY48" fmla="*/ 134329 h 761503"/>
                <a:gd name="connsiteX49" fmla="*/ 248554 w 353555"/>
                <a:gd name="connsiteY49" fmla="*/ 169684 h 761503"/>
                <a:gd name="connsiteX50" fmla="*/ 251274 w 353555"/>
                <a:gd name="connsiteY50" fmla="*/ 205040 h 761503"/>
                <a:gd name="connsiteX51" fmla="*/ 251274 w 353555"/>
                <a:gd name="connsiteY51" fmla="*/ 240395 h 761503"/>
                <a:gd name="connsiteX52" fmla="*/ 251274 w 353555"/>
                <a:gd name="connsiteY52" fmla="*/ 256713 h 761503"/>
                <a:gd name="connsiteX53" fmla="*/ 253994 w 353555"/>
                <a:gd name="connsiteY53" fmla="*/ 270311 h 761503"/>
                <a:gd name="connsiteX54" fmla="*/ 259433 w 353555"/>
                <a:gd name="connsiteY54" fmla="*/ 343742 h 761503"/>
                <a:gd name="connsiteX55" fmla="*/ 262153 w 353555"/>
                <a:gd name="connsiteY55" fmla="*/ 425332 h 761503"/>
                <a:gd name="connsiteX56" fmla="*/ 264872 w 353555"/>
                <a:gd name="connsiteY56" fmla="*/ 490603 h 761503"/>
                <a:gd name="connsiteX57" fmla="*/ 270312 w 353555"/>
                <a:gd name="connsiteY57" fmla="*/ 564034 h 761503"/>
                <a:gd name="connsiteX58" fmla="*/ 270312 w 353555"/>
                <a:gd name="connsiteY58" fmla="*/ 599390 h 761503"/>
                <a:gd name="connsiteX59" fmla="*/ 270312 w 353555"/>
                <a:gd name="connsiteY59" fmla="*/ 637465 h 761503"/>
                <a:gd name="connsiteX60" fmla="*/ 264872 w 353555"/>
                <a:gd name="connsiteY60" fmla="*/ 670101 h 761503"/>
                <a:gd name="connsiteX61" fmla="*/ 283910 w 353555"/>
                <a:gd name="connsiteY61" fmla="*/ 672820 h 761503"/>
                <a:gd name="connsiteX62" fmla="*/ 283910 w 353555"/>
                <a:gd name="connsiteY62" fmla="*/ 672820 h 76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53555" h="761503">
                  <a:moveTo>
                    <a:pt x="283910" y="672820"/>
                  </a:moveTo>
                  <a:cubicBezTo>
                    <a:pt x="297508" y="672820"/>
                    <a:pt x="321985" y="672820"/>
                    <a:pt x="321985" y="689138"/>
                  </a:cubicBezTo>
                  <a:cubicBezTo>
                    <a:pt x="321985" y="697297"/>
                    <a:pt x="319265" y="697297"/>
                    <a:pt x="316546" y="705456"/>
                  </a:cubicBezTo>
                  <a:cubicBezTo>
                    <a:pt x="311106" y="710895"/>
                    <a:pt x="305667" y="713615"/>
                    <a:pt x="300228" y="713615"/>
                  </a:cubicBezTo>
                  <a:cubicBezTo>
                    <a:pt x="292069" y="716335"/>
                    <a:pt x="283910" y="716335"/>
                    <a:pt x="278471" y="716335"/>
                  </a:cubicBezTo>
                  <a:cubicBezTo>
                    <a:pt x="275751" y="716335"/>
                    <a:pt x="256713" y="716335"/>
                    <a:pt x="237676" y="716335"/>
                  </a:cubicBezTo>
                  <a:cubicBezTo>
                    <a:pt x="213199" y="716335"/>
                    <a:pt x="186002" y="719054"/>
                    <a:pt x="180563" y="719054"/>
                  </a:cubicBezTo>
                  <a:cubicBezTo>
                    <a:pt x="166965" y="719054"/>
                    <a:pt x="142488" y="719054"/>
                    <a:pt x="126170" y="719054"/>
                  </a:cubicBezTo>
                  <a:cubicBezTo>
                    <a:pt x="118011" y="719054"/>
                    <a:pt x="109852" y="719054"/>
                    <a:pt x="101693" y="719054"/>
                  </a:cubicBezTo>
                  <a:cubicBezTo>
                    <a:pt x="93534" y="719054"/>
                    <a:pt x="82655" y="719054"/>
                    <a:pt x="74496" y="713615"/>
                  </a:cubicBezTo>
                  <a:cubicBezTo>
                    <a:pt x="66337" y="710895"/>
                    <a:pt x="58178" y="702736"/>
                    <a:pt x="58178" y="697297"/>
                  </a:cubicBezTo>
                  <a:cubicBezTo>
                    <a:pt x="58178" y="694578"/>
                    <a:pt x="58178" y="691858"/>
                    <a:pt x="63617" y="689138"/>
                  </a:cubicBezTo>
                  <a:cubicBezTo>
                    <a:pt x="69057" y="686418"/>
                    <a:pt x="79935" y="683699"/>
                    <a:pt x="85375" y="680979"/>
                  </a:cubicBezTo>
                  <a:cubicBezTo>
                    <a:pt x="104412" y="678260"/>
                    <a:pt x="123450" y="675540"/>
                    <a:pt x="131609" y="675540"/>
                  </a:cubicBezTo>
                  <a:cubicBezTo>
                    <a:pt x="134329" y="675540"/>
                    <a:pt x="137048" y="675540"/>
                    <a:pt x="142488" y="675540"/>
                  </a:cubicBezTo>
                  <a:cubicBezTo>
                    <a:pt x="134329" y="670101"/>
                    <a:pt x="131609" y="661942"/>
                    <a:pt x="131609" y="653783"/>
                  </a:cubicBezTo>
                  <a:cubicBezTo>
                    <a:pt x="131609" y="648343"/>
                    <a:pt x="131609" y="642904"/>
                    <a:pt x="128889" y="640184"/>
                  </a:cubicBezTo>
                  <a:cubicBezTo>
                    <a:pt x="128889" y="637465"/>
                    <a:pt x="128889" y="634745"/>
                    <a:pt x="128889" y="629306"/>
                  </a:cubicBezTo>
                  <a:cubicBezTo>
                    <a:pt x="128889" y="626586"/>
                    <a:pt x="128889" y="623867"/>
                    <a:pt x="128889" y="621147"/>
                  </a:cubicBezTo>
                  <a:cubicBezTo>
                    <a:pt x="128889" y="612988"/>
                    <a:pt x="128889" y="604829"/>
                    <a:pt x="128889" y="593950"/>
                  </a:cubicBezTo>
                  <a:cubicBezTo>
                    <a:pt x="128889" y="591231"/>
                    <a:pt x="128889" y="585791"/>
                    <a:pt x="128889" y="583072"/>
                  </a:cubicBezTo>
                  <a:cubicBezTo>
                    <a:pt x="128889" y="534118"/>
                    <a:pt x="131609" y="485164"/>
                    <a:pt x="128889" y="436210"/>
                  </a:cubicBezTo>
                  <a:cubicBezTo>
                    <a:pt x="128889" y="409014"/>
                    <a:pt x="128889" y="384537"/>
                    <a:pt x="128889" y="357340"/>
                  </a:cubicBezTo>
                  <a:cubicBezTo>
                    <a:pt x="128889" y="335583"/>
                    <a:pt x="131609" y="313826"/>
                    <a:pt x="131609" y="289349"/>
                  </a:cubicBezTo>
                  <a:cubicBezTo>
                    <a:pt x="131609" y="275751"/>
                    <a:pt x="131609" y="264872"/>
                    <a:pt x="131609" y="251274"/>
                  </a:cubicBezTo>
                  <a:cubicBezTo>
                    <a:pt x="131609" y="234956"/>
                    <a:pt x="131609" y="221357"/>
                    <a:pt x="131609" y="205040"/>
                  </a:cubicBezTo>
                  <a:cubicBezTo>
                    <a:pt x="131609" y="183282"/>
                    <a:pt x="131609" y="161525"/>
                    <a:pt x="131609" y="139768"/>
                  </a:cubicBezTo>
                  <a:cubicBezTo>
                    <a:pt x="131609" y="137048"/>
                    <a:pt x="131609" y="134329"/>
                    <a:pt x="131609" y="128889"/>
                  </a:cubicBezTo>
                  <a:cubicBezTo>
                    <a:pt x="128889" y="128889"/>
                    <a:pt x="126170" y="128889"/>
                    <a:pt x="126170" y="128889"/>
                  </a:cubicBezTo>
                  <a:cubicBezTo>
                    <a:pt x="118011" y="128889"/>
                    <a:pt x="109852" y="128889"/>
                    <a:pt x="101693" y="128889"/>
                  </a:cubicBezTo>
                  <a:cubicBezTo>
                    <a:pt x="93534" y="128889"/>
                    <a:pt x="82655" y="128889"/>
                    <a:pt x="74496" y="123450"/>
                  </a:cubicBezTo>
                  <a:cubicBezTo>
                    <a:pt x="66337" y="120730"/>
                    <a:pt x="58178" y="112571"/>
                    <a:pt x="58178" y="107132"/>
                  </a:cubicBezTo>
                  <a:cubicBezTo>
                    <a:pt x="58178" y="104412"/>
                    <a:pt x="58178" y="101693"/>
                    <a:pt x="60898" y="98973"/>
                  </a:cubicBezTo>
                  <a:cubicBezTo>
                    <a:pt x="63617" y="96253"/>
                    <a:pt x="77216" y="93534"/>
                    <a:pt x="82655" y="93534"/>
                  </a:cubicBezTo>
                  <a:cubicBezTo>
                    <a:pt x="98973" y="90814"/>
                    <a:pt x="123450" y="88094"/>
                    <a:pt x="131609" y="88094"/>
                  </a:cubicBezTo>
                  <a:cubicBezTo>
                    <a:pt x="131609" y="85375"/>
                    <a:pt x="131609" y="85375"/>
                    <a:pt x="131609" y="82655"/>
                  </a:cubicBezTo>
                  <a:cubicBezTo>
                    <a:pt x="131609" y="77216"/>
                    <a:pt x="131609" y="74496"/>
                    <a:pt x="134329" y="71776"/>
                  </a:cubicBezTo>
                  <a:cubicBezTo>
                    <a:pt x="137048" y="69057"/>
                    <a:pt x="145207" y="66337"/>
                    <a:pt x="147927" y="63617"/>
                  </a:cubicBezTo>
                  <a:cubicBezTo>
                    <a:pt x="153366" y="60898"/>
                    <a:pt x="158806" y="58178"/>
                    <a:pt x="164245" y="58178"/>
                  </a:cubicBezTo>
                  <a:cubicBezTo>
                    <a:pt x="169684" y="58178"/>
                    <a:pt x="175123" y="58178"/>
                    <a:pt x="177843" y="58178"/>
                  </a:cubicBezTo>
                  <a:cubicBezTo>
                    <a:pt x="183283" y="58178"/>
                    <a:pt x="191442" y="58178"/>
                    <a:pt x="196881" y="60898"/>
                  </a:cubicBezTo>
                  <a:cubicBezTo>
                    <a:pt x="213199" y="63617"/>
                    <a:pt x="224077" y="74496"/>
                    <a:pt x="232236" y="88094"/>
                  </a:cubicBezTo>
                  <a:cubicBezTo>
                    <a:pt x="253994" y="88094"/>
                    <a:pt x="270312" y="88094"/>
                    <a:pt x="278471" y="88094"/>
                  </a:cubicBezTo>
                  <a:cubicBezTo>
                    <a:pt x="292069" y="88094"/>
                    <a:pt x="316546" y="88094"/>
                    <a:pt x="316546" y="104412"/>
                  </a:cubicBezTo>
                  <a:cubicBezTo>
                    <a:pt x="316546" y="112571"/>
                    <a:pt x="313826" y="112571"/>
                    <a:pt x="311106" y="120730"/>
                  </a:cubicBezTo>
                  <a:cubicBezTo>
                    <a:pt x="305667" y="126170"/>
                    <a:pt x="300228" y="128889"/>
                    <a:pt x="294788" y="128889"/>
                  </a:cubicBezTo>
                  <a:cubicBezTo>
                    <a:pt x="286630" y="131609"/>
                    <a:pt x="278471" y="131609"/>
                    <a:pt x="273031" y="131609"/>
                  </a:cubicBezTo>
                  <a:cubicBezTo>
                    <a:pt x="270312" y="131609"/>
                    <a:pt x="259433" y="131609"/>
                    <a:pt x="243115" y="131609"/>
                  </a:cubicBezTo>
                  <a:lnTo>
                    <a:pt x="243115" y="134329"/>
                  </a:lnTo>
                  <a:cubicBezTo>
                    <a:pt x="245835" y="145207"/>
                    <a:pt x="245835" y="158805"/>
                    <a:pt x="248554" y="169684"/>
                  </a:cubicBezTo>
                  <a:cubicBezTo>
                    <a:pt x="251274" y="180563"/>
                    <a:pt x="251274" y="194161"/>
                    <a:pt x="251274" y="205040"/>
                  </a:cubicBezTo>
                  <a:cubicBezTo>
                    <a:pt x="251274" y="215918"/>
                    <a:pt x="251274" y="226797"/>
                    <a:pt x="251274" y="240395"/>
                  </a:cubicBezTo>
                  <a:cubicBezTo>
                    <a:pt x="251274" y="245834"/>
                    <a:pt x="251274" y="251274"/>
                    <a:pt x="251274" y="256713"/>
                  </a:cubicBezTo>
                  <a:cubicBezTo>
                    <a:pt x="251274" y="262152"/>
                    <a:pt x="251274" y="267592"/>
                    <a:pt x="253994" y="270311"/>
                  </a:cubicBezTo>
                  <a:cubicBezTo>
                    <a:pt x="256713" y="294788"/>
                    <a:pt x="256713" y="319265"/>
                    <a:pt x="259433" y="343742"/>
                  </a:cubicBezTo>
                  <a:cubicBezTo>
                    <a:pt x="259433" y="370939"/>
                    <a:pt x="262153" y="398135"/>
                    <a:pt x="262153" y="425332"/>
                  </a:cubicBezTo>
                  <a:cubicBezTo>
                    <a:pt x="262153" y="447089"/>
                    <a:pt x="262153" y="468846"/>
                    <a:pt x="264872" y="490603"/>
                  </a:cubicBezTo>
                  <a:cubicBezTo>
                    <a:pt x="264872" y="515080"/>
                    <a:pt x="270312" y="539557"/>
                    <a:pt x="270312" y="564034"/>
                  </a:cubicBezTo>
                  <a:cubicBezTo>
                    <a:pt x="270312" y="574913"/>
                    <a:pt x="270312" y="588511"/>
                    <a:pt x="270312" y="599390"/>
                  </a:cubicBezTo>
                  <a:cubicBezTo>
                    <a:pt x="270312" y="612988"/>
                    <a:pt x="270312" y="623867"/>
                    <a:pt x="270312" y="637465"/>
                  </a:cubicBezTo>
                  <a:cubicBezTo>
                    <a:pt x="270312" y="648343"/>
                    <a:pt x="270312" y="661942"/>
                    <a:pt x="264872" y="670101"/>
                  </a:cubicBezTo>
                  <a:cubicBezTo>
                    <a:pt x="273031" y="672820"/>
                    <a:pt x="278471" y="672820"/>
                    <a:pt x="283910" y="672820"/>
                  </a:cubicBezTo>
                  <a:lnTo>
                    <a:pt x="283910" y="672820"/>
                  </a:lnTo>
                  <a:close/>
                </a:path>
              </a:pathLst>
            </a:custGeom>
            <a:grpFill/>
            <a:ln w="27168" cap="flat">
              <a:noFill/>
              <a:prstDash val="solid"/>
              <a:miter/>
            </a:ln>
          </p:spPr>
          <p:txBody>
            <a:bodyPr rtlCol="0" anchor="ctr"/>
            <a:lstStyle/>
            <a:p>
              <a:endParaRPr/>
            </a:p>
          </p:txBody>
        </p:sp>
        <p:sp>
          <p:nvSpPr>
            <p:cNvPr id="47" name="Freeform: Shape 46">
              <a:extLst>
                <a:ext uri="{FF2B5EF4-FFF2-40B4-BE49-F238E27FC236}">
                  <a16:creationId xmlns:a16="http://schemas.microsoft.com/office/drawing/2014/main" id="{BCA09B03-C6FB-46E6-AB89-1A6C42A51B45}"/>
                </a:ext>
              </a:extLst>
            </p:cNvPr>
            <p:cNvSpPr/>
            <p:nvPr/>
          </p:nvSpPr>
          <p:spPr>
            <a:xfrm>
              <a:off x="4620880" y="4194877"/>
              <a:ext cx="598325" cy="761503"/>
            </a:xfrm>
            <a:custGeom>
              <a:avLst/>
              <a:gdLst>
                <a:gd name="connsiteX0" fmla="*/ 515081 w 598324"/>
                <a:gd name="connsiteY0" fmla="*/ 79935 h 761503"/>
                <a:gd name="connsiteX1" fmla="*/ 542277 w 598324"/>
                <a:gd name="connsiteY1" fmla="*/ 96253 h 761503"/>
                <a:gd name="connsiteX2" fmla="*/ 536838 w 598324"/>
                <a:gd name="connsiteY2" fmla="*/ 112571 h 761503"/>
                <a:gd name="connsiteX3" fmla="*/ 523240 w 598324"/>
                <a:gd name="connsiteY3" fmla="*/ 120730 h 761503"/>
                <a:gd name="connsiteX4" fmla="*/ 506922 w 598324"/>
                <a:gd name="connsiteY4" fmla="*/ 123450 h 761503"/>
                <a:gd name="connsiteX5" fmla="*/ 477006 w 598324"/>
                <a:gd name="connsiteY5" fmla="*/ 123450 h 761503"/>
                <a:gd name="connsiteX6" fmla="*/ 479725 w 598324"/>
                <a:gd name="connsiteY6" fmla="*/ 145207 h 761503"/>
                <a:gd name="connsiteX7" fmla="*/ 477006 w 598324"/>
                <a:gd name="connsiteY7" fmla="*/ 180563 h 761503"/>
                <a:gd name="connsiteX8" fmla="*/ 482445 w 598324"/>
                <a:gd name="connsiteY8" fmla="*/ 232236 h 761503"/>
                <a:gd name="connsiteX9" fmla="*/ 485165 w 598324"/>
                <a:gd name="connsiteY9" fmla="*/ 283909 h 761503"/>
                <a:gd name="connsiteX10" fmla="*/ 485165 w 598324"/>
                <a:gd name="connsiteY10" fmla="*/ 327424 h 761503"/>
                <a:gd name="connsiteX11" fmla="*/ 487884 w 598324"/>
                <a:gd name="connsiteY11" fmla="*/ 373658 h 761503"/>
                <a:gd name="connsiteX12" fmla="*/ 485165 w 598324"/>
                <a:gd name="connsiteY12" fmla="*/ 419892 h 761503"/>
                <a:gd name="connsiteX13" fmla="*/ 485165 w 598324"/>
                <a:gd name="connsiteY13" fmla="*/ 463407 h 761503"/>
                <a:gd name="connsiteX14" fmla="*/ 482445 w 598324"/>
                <a:gd name="connsiteY14" fmla="*/ 515080 h 761503"/>
                <a:gd name="connsiteX15" fmla="*/ 482445 w 598324"/>
                <a:gd name="connsiteY15" fmla="*/ 558595 h 761503"/>
                <a:gd name="connsiteX16" fmla="*/ 479725 w 598324"/>
                <a:gd name="connsiteY16" fmla="*/ 602109 h 761503"/>
                <a:gd name="connsiteX17" fmla="*/ 485165 w 598324"/>
                <a:gd name="connsiteY17" fmla="*/ 648343 h 761503"/>
                <a:gd name="connsiteX18" fmla="*/ 474286 w 598324"/>
                <a:gd name="connsiteY18" fmla="*/ 675540 h 761503"/>
                <a:gd name="connsiteX19" fmla="*/ 428052 w 598324"/>
                <a:gd name="connsiteY19" fmla="*/ 691858 h 761503"/>
                <a:gd name="connsiteX20" fmla="*/ 387257 w 598324"/>
                <a:gd name="connsiteY20" fmla="*/ 683699 h 761503"/>
                <a:gd name="connsiteX21" fmla="*/ 351901 w 598324"/>
                <a:gd name="connsiteY21" fmla="*/ 664661 h 761503"/>
                <a:gd name="connsiteX22" fmla="*/ 305667 w 598324"/>
                <a:gd name="connsiteY22" fmla="*/ 596670 h 761503"/>
                <a:gd name="connsiteX23" fmla="*/ 270312 w 598324"/>
                <a:gd name="connsiteY23" fmla="*/ 509641 h 761503"/>
                <a:gd name="connsiteX24" fmla="*/ 251274 w 598324"/>
                <a:gd name="connsiteY24" fmla="*/ 460687 h 761503"/>
                <a:gd name="connsiteX25" fmla="*/ 224077 w 598324"/>
                <a:gd name="connsiteY25" fmla="*/ 381817 h 761503"/>
                <a:gd name="connsiteX26" fmla="*/ 207759 w 598324"/>
                <a:gd name="connsiteY26" fmla="*/ 330144 h 761503"/>
                <a:gd name="connsiteX27" fmla="*/ 191442 w 598324"/>
                <a:gd name="connsiteY27" fmla="*/ 286629 h 761503"/>
                <a:gd name="connsiteX28" fmla="*/ 183283 w 598324"/>
                <a:gd name="connsiteY28" fmla="*/ 278470 h 761503"/>
                <a:gd name="connsiteX29" fmla="*/ 180563 w 598324"/>
                <a:gd name="connsiteY29" fmla="*/ 292068 h 761503"/>
                <a:gd name="connsiteX30" fmla="*/ 180563 w 598324"/>
                <a:gd name="connsiteY30" fmla="*/ 305667 h 761503"/>
                <a:gd name="connsiteX31" fmla="*/ 183283 w 598324"/>
                <a:gd name="connsiteY31" fmla="*/ 354620 h 761503"/>
                <a:gd name="connsiteX32" fmla="*/ 188722 w 598324"/>
                <a:gd name="connsiteY32" fmla="*/ 449808 h 761503"/>
                <a:gd name="connsiteX33" fmla="*/ 188722 w 598324"/>
                <a:gd name="connsiteY33" fmla="*/ 479725 h 761503"/>
                <a:gd name="connsiteX34" fmla="*/ 188722 w 598324"/>
                <a:gd name="connsiteY34" fmla="*/ 542277 h 761503"/>
                <a:gd name="connsiteX35" fmla="*/ 186002 w 598324"/>
                <a:gd name="connsiteY35" fmla="*/ 615708 h 761503"/>
                <a:gd name="connsiteX36" fmla="*/ 186002 w 598324"/>
                <a:gd name="connsiteY36" fmla="*/ 637465 h 761503"/>
                <a:gd name="connsiteX37" fmla="*/ 183283 w 598324"/>
                <a:gd name="connsiteY37" fmla="*/ 664661 h 761503"/>
                <a:gd name="connsiteX38" fmla="*/ 226797 w 598324"/>
                <a:gd name="connsiteY38" fmla="*/ 664661 h 761503"/>
                <a:gd name="connsiteX39" fmla="*/ 253994 w 598324"/>
                <a:gd name="connsiteY39" fmla="*/ 680979 h 761503"/>
                <a:gd name="connsiteX40" fmla="*/ 248554 w 598324"/>
                <a:gd name="connsiteY40" fmla="*/ 697297 h 761503"/>
                <a:gd name="connsiteX41" fmla="*/ 234956 w 598324"/>
                <a:gd name="connsiteY41" fmla="*/ 705456 h 761503"/>
                <a:gd name="connsiteX42" fmla="*/ 218638 w 598324"/>
                <a:gd name="connsiteY42" fmla="*/ 708176 h 761503"/>
                <a:gd name="connsiteX43" fmla="*/ 183283 w 598324"/>
                <a:gd name="connsiteY43" fmla="*/ 708176 h 761503"/>
                <a:gd name="connsiteX44" fmla="*/ 150647 w 598324"/>
                <a:gd name="connsiteY44" fmla="*/ 708176 h 761503"/>
                <a:gd name="connsiteX45" fmla="*/ 107132 w 598324"/>
                <a:gd name="connsiteY45" fmla="*/ 708176 h 761503"/>
                <a:gd name="connsiteX46" fmla="*/ 88094 w 598324"/>
                <a:gd name="connsiteY46" fmla="*/ 708176 h 761503"/>
                <a:gd name="connsiteX47" fmla="*/ 69057 w 598324"/>
                <a:gd name="connsiteY47" fmla="*/ 702736 h 761503"/>
                <a:gd name="connsiteX48" fmla="*/ 58178 w 598324"/>
                <a:gd name="connsiteY48" fmla="*/ 686418 h 761503"/>
                <a:gd name="connsiteX49" fmla="*/ 60898 w 598324"/>
                <a:gd name="connsiteY49" fmla="*/ 678259 h 761503"/>
                <a:gd name="connsiteX50" fmla="*/ 77216 w 598324"/>
                <a:gd name="connsiteY50" fmla="*/ 670101 h 761503"/>
                <a:gd name="connsiteX51" fmla="*/ 120730 w 598324"/>
                <a:gd name="connsiteY51" fmla="*/ 664661 h 761503"/>
                <a:gd name="connsiteX52" fmla="*/ 131609 w 598324"/>
                <a:gd name="connsiteY52" fmla="*/ 664661 h 761503"/>
                <a:gd name="connsiteX53" fmla="*/ 134329 w 598324"/>
                <a:gd name="connsiteY53" fmla="*/ 539557 h 761503"/>
                <a:gd name="connsiteX54" fmla="*/ 134329 w 598324"/>
                <a:gd name="connsiteY54" fmla="*/ 504201 h 761503"/>
                <a:gd name="connsiteX55" fmla="*/ 131609 w 598324"/>
                <a:gd name="connsiteY55" fmla="*/ 376378 h 761503"/>
                <a:gd name="connsiteX56" fmla="*/ 131609 w 598324"/>
                <a:gd name="connsiteY56" fmla="*/ 302947 h 761503"/>
                <a:gd name="connsiteX57" fmla="*/ 134329 w 598324"/>
                <a:gd name="connsiteY57" fmla="*/ 221357 h 761503"/>
                <a:gd name="connsiteX58" fmla="*/ 137048 w 598324"/>
                <a:gd name="connsiteY58" fmla="*/ 123450 h 761503"/>
                <a:gd name="connsiteX59" fmla="*/ 107132 w 598324"/>
                <a:gd name="connsiteY59" fmla="*/ 123450 h 761503"/>
                <a:gd name="connsiteX60" fmla="*/ 88094 w 598324"/>
                <a:gd name="connsiteY60" fmla="*/ 123450 h 761503"/>
                <a:gd name="connsiteX61" fmla="*/ 69057 w 598324"/>
                <a:gd name="connsiteY61" fmla="*/ 118011 h 761503"/>
                <a:gd name="connsiteX62" fmla="*/ 58178 w 598324"/>
                <a:gd name="connsiteY62" fmla="*/ 101693 h 761503"/>
                <a:gd name="connsiteX63" fmla="*/ 60898 w 598324"/>
                <a:gd name="connsiteY63" fmla="*/ 93534 h 761503"/>
                <a:gd name="connsiteX64" fmla="*/ 77216 w 598324"/>
                <a:gd name="connsiteY64" fmla="*/ 85375 h 761503"/>
                <a:gd name="connsiteX65" fmla="*/ 131609 w 598324"/>
                <a:gd name="connsiteY65" fmla="*/ 79935 h 761503"/>
                <a:gd name="connsiteX66" fmla="*/ 161525 w 598324"/>
                <a:gd name="connsiteY66" fmla="*/ 79935 h 761503"/>
                <a:gd name="connsiteX67" fmla="*/ 177843 w 598324"/>
                <a:gd name="connsiteY67" fmla="*/ 66337 h 761503"/>
                <a:gd name="connsiteX68" fmla="*/ 202320 w 598324"/>
                <a:gd name="connsiteY68" fmla="*/ 58178 h 761503"/>
                <a:gd name="connsiteX69" fmla="*/ 234956 w 598324"/>
                <a:gd name="connsiteY69" fmla="*/ 77216 h 761503"/>
                <a:gd name="connsiteX70" fmla="*/ 251274 w 598324"/>
                <a:gd name="connsiteY70" fmla="*/ 107132 h 761503"/>
                <a:gd name="connsiteX71" fmla="*/ 267592 w 598324"/>
                <a:gd name="connsiteY71" fmla="*/ 147927 h 761503"/>
                <a:gd name="connsiteX72" fmla="*/ 281190 w 598324"/>
                <a:gd name="connsiteY72" fmla="*/ 183282 h 761503"/>
                <a:gd name="connsiteX73" fmla="*/ 297508 w 598324"/>
                <a:gd name="connsiteY73" fmla="*/ 224077 h 761503"/>
                <a:gd name="connsiteX74" fmla="*/ 308387 w 598324"/>
                <a:gd name="connsiteY74" fmla="*/ 264872 h 761503"/>
                <a:gd name="connsiteX75" fmla="*/ 319265 w 598324"/>
                <a:gd name="connsiteY75" fmla="*/ 300227 h 761503"/>
                <a:gd name="connsiteX76" fmla="*/ 351901 w 598324"/>
                <a:gd name="connsiteY76" fmla="*/ 379097 h 761503"/>
                <a:gd name="connsiteX77" fmla="*/ 365500 w 598324"/>
                <a:gd name="connsiteY77" fmla="*/ 417173 h 761503"/>
                <a:gd name="connsiteX78" fmla="*/ 379098 w 598324"/>
                <a:gd name="connsiteY78" fmla="*/ 457967 h 761503"/>
                <a:gd name="connsiteX79" fmla="*/ 395416 w 598324"/>
                <a:gd name="connsiteY79" fmla="*/ 496043 h 761503"/>
                <a:gd name="connsiteX80" fmla="*/ 406294 w 598324"/>
                <a:gd name="connsiteY80" fmla="*/ 512361 h 761503"/>
                <a:gd name="connsiteX81" fmla="*/ 411734 w 598324"/>
                <a:gd name="connsiteY81" fmla="*/ 531398 h 761503"/>
                <a:gd name="connsiteX82" fmla="*/ 419893 w 598324"/>
                <a:gd name="connsiteY82" fmla="*/ 558595 h 761503"/>
                <a:gd name="connsiteX83" fmla="*/ 425332 w 598324"/>
                <a:gd name="connsiteY83" fmla="*/ 564034 h 761503"/>
                <a:gd name="connsiteX84" fmla="*/ 430771 w 598324"/>
                <a:gd name="connsiteY84" fmla="*/ 558595 h 761503"/>
                <a:gd name="connsiteX85" fmla="*/ 430771 w 598324"/>
                <a:gd name="connsiteY85" fmla="*/ 550436 h 761503"/>
                <a:gd name="connsiteX86" fmla="*/ 430771 w 598324"/>
                <a:gd name="connsiteY86" fmla="*/ 501482 h 761503"/>
                <a:gd name="connsiteX87" fmla="*/ 430771 w 598324"/>
                <a:gd name="connsiteY87" fmla="*/ 403574 h 761503"/>
                <a:gd name="connsiteX88" fmla="*/ 425332 w 598324"/>
                <a:gd name="connsiteY88" fmla="*/ 313826 h 761503"/>
                <a:gd name="connsiteX89" fmla="*/ 425332 w 598324"/>
                <a:gd name="connsiteY89" fmla="*/ 248554 h 761503"/>
                <a:gd name="connsiteX90" fmla="*/ 425332 w 598324"/>
                <a:gd name="connsiteY90" fmla="*/ 210479 h 761503"/>
                <a:gd name="connsiteX91" fmla="*/ 422613 w 598324"/>
                <a:gd name="connsiteY91" fmla="*/ 153366 h 761503"/>
                <a:gd name="connsiteX92" fmla="*/ 425332 w 598324"/>
                <a:gd name="connsiteY92" fmla="*/ 123450 h 761503"/>
                <a:gd name="connsiteX93" fmla="*/ 398136 w 598324"/>
                <a:gd name="connsiteY93" fmla="*/ 123450 h 761503"/>
                <a:gd name="connsiteX94" fmla="*/ 379098 w 598324"/>
                <a:gd name="connsiteY94" fmla="*/ 123450 h 761503"/>
                <a:gd name="connsiteX95" fmla="*/ 360060 w 598324"/>
                <a:gd name="connsiteY95" fmla="*/ 118011 h 761503"/>
                <a:gd name="connsiteX96" fmla="*/ 349182 w 598324"/>
                <a:gd name="connsiteY96" fmla="*/ 101693 h 761503"/>
                <a:gd name="connsiteX97" fmla="*/ 351901 w 598324"/>
                <a:gd name="connsiteY97" fmla="*/ 93534 h 761503"/>
                <a:gd name="connsiteX98" fmla="*/ 368219 w 598324"/>
                <a:gd name="connsiteY98" fmla="*/ 85375 h 761503"/>
                <a:gd name="connsiteX99" fmla="*/ 422613 w 598324"/>
                <a:gd name="connsiteY99" fmla="*/ 79935 h 761503"/>
                <a:gd name="connsiteX100" fmla="*/ 444370 w 598324"/>
                <a:gd name="connsiteY100" fmla="*/ 79935 h 761503"/>
                <a:gd name="connsiteX101" fmla="*/ 463407 w 598324"/>
                <a:gd name="connsiteY101" fmla="*/ 71776 h 761503"/>
                <a:gd name="connsiteX102" fmla="*/ 477006 w 598324"/>
                <a:gd name="connsiteY102" fmla="*/ 79935 h 761503"/>
                <a:gd name="connsiteX103" fmla="*/ 515081 w 598324"/>
                <a:gd name="connsiteY103" fmla="*/ 79935 h 761503"/>
                <a:gd name="connsiteX104" fmla="*/ 515081 w 598324"/>
                <a:gd name="connsiteY104" fmla="*/ 79935 h 76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598324" h="761503">
                  <a:moveTo>
                    <a:pt x="515081" y="79935"/>
                  </a:moveTo>
                  <a:cubicBezTo>
                    <a:pt x="523240" y="79935"/>
                    <a:pt x="542277" y="79935"/>
                    <a:pt x="542277" y="96253"/>
                  </a:cubicBezTo>
                  <a:cubicBezTo>
                    <a:pt x="542277" y="104412"/>
                    <a:pt x="542277" y="107132"/>
                    <a:pt x="536838" y="112571"/>
                  </a:cubicBezTo>
                  <a:cubicBezTo>
                    <a:pt x="534119" y="118011"/>
                    <a:pt x="528679" y="120730"/>
                    <a:pt x="523240" y="120730"/>
                  </a:cubicBezTo>
                  <a:cubicBezTo>
                    <a:pt x="515081" y="123450"/>
                    <a:pt x="512361" y="123450"/>
                    <a:pt x="506922" y="123450"/>
                  </a:cubicBezTo>
                  <a:cubicBezTo>
                    <a:pt x="504202" y="123450"/>
                    <a:pt x="490604" y="123450"/>
                    <a:pt x="477006" y="123450"/>
                  </a:cubicBezTo>
                  <a:cubicBezTo>
                    <a:pt x="477006" y="131609"/>
                    <a:pt x="479725" y="137048"/>
                    <a:pt x="479725" y="145207"/>
                  </a:cubicBezTo>
                  <a:cubicBezTo>
                    <a:pt x="479725" y="156086"/>
                    <a:pt x="477006" y="166964"/>
                    <a:pt x="477006" y="180563"/>
                  </a:cubicBezTo>
                  <a:cubicBezTo>
                    <a:pt x="477006" y="196881"/>
                    <a:pt x="479725" y="215918"/>
                    <a:pt x="482445" y="232236"/>
                  </a:cubicBezTo>
                  <a:cubicBezTo>
                    <a:pt x="485165" y="248554"/>
                    <a:pt x="485165" y="267592"/>
                    <a:pt x="485165" y="283909"/>
                  </a:cubicBezTo>
                  <a:cubicBezTo>
                    <a:pt x="485165" y="297508"/>
                    <a:pt x="485165" y="313826"/>
                    <a:pt x="485165" y="327424"/>
                  </a:cubicBezTo>
                  <a:cubicBezTo>
                    <a:pt x="485165" y="343742"/>
                    <a:pt x="487884" y="357340"/>
                    <a:pt x="487884" y="373658"/>
                  </a:cubicBezTo>
                  <a:cubicBezTo>
                    <a:pt x="487884" y="389976"/>
                    <a:pt x="485165" y="403574"/>
                    <a:pt x="485165" y="419892"/>
                  </a:cubicBezTo>
                  <a:cubicBezTo>
                    <a:pt x="485165" y="436210"/>
                    <a:pt x="485165" y="449808"/>
                    <a:pt x="485165" y="463407"/>
                  </a:cubicBezTo>
                  <a:cubicBezTo>
                    <a:pt x="485165" y="479725"/>
                    <a:pt x="485165" y="498762"/>
                    <a:pt x="482445" y="515080"/>
                  </a:cubicBezTo>
                  <a:cubicBezTo>
                    <a:pt x="482445" y="528678"/>
                    <a:pt x="482445" y="542277"/>
                    <a:pt x="482445" y="558595"/>
                  </a:cubicBezTo>
                  <a:cubicBezTo>
                    <a:pt x="482445" y="572193"/>
                    <a:pt x="479725" y="588511"/>
                    <a:pt x="479725" y="602109"/>
                  </a:cubicBezTo>
                  <a:cubicBezTo>
                    <a:pt x="479725" y="615708"/>
                    <a:pt x="485165" y="632025"/>
                    <a:pt x="485165" y="648343"/>
                  </a:cubicBezTo>
                  <a:cubicBezTo>
                    <a:pt x="485165" y="659222"/>
                    <a:pt x="482445" y="670101"/>
                    <a:pt x="474286" y="675540"/>
                  </a:cubicBezTo>
                  <a:cubicBezTo>
                    <a:pt x="460688" y="686418"/>
                    <a:pt x="444370" y="691858"/>
                    <a:pt x="428052" y="691858"/>
                  </a:cubicBezTo>
                  <a:cubicBezTo>
                    <a:pt x="414453" y="691858"/>
                    <a:pt x="400855" y="689138"/>
                    <a:pt x="387257" y="683699"/>
                  </a:cubicBezTo>
                  <a:cubicBezTo>
                    <a:pt x="373659" y="678259"/>
                    <a:pt x="360060" y="672820"/>
                    <a:pt x="351901" y="664661"/>
                  </a:cubicBezTo>
                  <a:cubicBezTo>
                    <a:pt x="330144" y="645624"/>
                    <a:pt x="316546" y="621147"/>
                    <a:pt x="305667" y="596670"/>
                  </a:cubicBezTo>
                  <a:cubicBezTo>
                    <a:pt x="292069" y="569473"/>
                    <a:pt x="281190" y="539557"/>
                    <a:pt x="270312" y="509641"/>
                  </a:cubicBezTo>
                  <a:cubicBezTo>
                    <a:pt x="264872" y="493323"/>
                    <a:pt x="256713" y="477005"/>
                    <a:pt x="251274" y="460687"/>
                  </a:cubicBezTo>
                  <a:cubicBezTo>
                    <a:pt x="240395" y="433490"/>
                    <a:pt x="232236" y="409014"/>
                    <a:pt x="224077" y="381817"/>
                  </a:cubicBezTo>
                  <a:cubicBezTo>
                    <a:pt x="218638" y="365499"/>
                    <a:pt x="213199" y="346462"/>
                    <a:pt x="207759" y="330144"/>
                  </a:cubicBezTo>
                  <a:cubicBezTo>
                    <a:pt x="202320" y="316545"/>
                    <a:pt x="196881" y="300227"/>
                    <a:pt x="191442" y="286629"/>
                  </a:cubicBezTo>
                  <a:cubicBezTo>
                    <a:pt x="188722" y="281190"/>
                    <a:pt x="186002" y="278470"/>
                    <a:pt x="183283" y="278470"/>
                  </a:cubicBezTo>
                  <a:cubicBezTo>
                    <a:pt x="180563" y="278470"/>
                    <a:pt x="180563" y="286629"/>
                    <a:pt x="180563" y="292068"/>
                  </a:cubicBezTo>
                  <a:cubicBezTo>
                    <a:pt x="180563" y="297508"/>
                    <a:pt x="180563" y="302947"/>
                    <a:pt x="180563" y="305667"/>
                  </a:cubicBezTo>
                  <a:cubicBezTo>
                    <a:pt x="180563" y="321985"/>
                    <a:pt x="183283" y="338303"/>
                    <a:pt x="183283" y="354620"/>
                  </a:cubicBezTo>
                  <a:cubicBezTo>
                    <a:pt x="183283" y="387256"/>
                    <a:pt x="186002" y="417173"/>
                    <a:pt x="188722" y="449808"/>
                  </a:cubicBezTo>
                  <a:cubicBezTo>
                    <a:pt x="188722" y="460687"/>
                    <a:pt x="188722" y="468846"/>
                    <a:pt x="188722" y="479725"/>
                  </a:cubicBezTo>
                  <a:cubicBezTo>
                    <a:pt x="188722" y="501482"/>
                    <a:pt x="188722" y="523239"/>
                    <a:pt x="188722" y="542277"/>
                  </a:cubicBezTo>
                  <a:cubicBezTo>
                    <a:pt x="188722" y="566754"/>
                    <a:pt x="186002" y="591231"/>
                    <a:pt x="186002" y="615708"/>
                  </a:cubicBezTo>
                  <a:cubicBezTo>
                    <a:pt x="186002" y="623866"/>
                    <a:pt x="186002" y="632025"/>
                    <a:pt x="186002" y="637465"/>
                  </a:cubicBezTo>
                  <a:cubicBezTo>
                    <a:pt x="186002" y="645624"/>
                    <a:pt x="183283" y="656502"/>
                    <a:pt x="183283" y="664661"/>
                  </a:cubicBezTo>
                  <a:cubicBezTo>
                    <a:pt x="202320" y="664661"/>
                    <a:pt x="218638" y="664661"/>
                    <a:pt x="226797" y="664661"/>
                  </a:cubicBezTo>
                  <a:cubicBezTo>
                    <a:pt x="234956" y="664661"/>
                    <a:pt x="253994" y="664661"/>
                    <a:pt x="253994" y="680979"/>
                  </a:cubicBezTo>
                  <a:cubicBezTo>
                    <a:pt x="253994" y="689138"/>
                    <a:pt x="253994" y="691858"/>
                    <a:pt x="248554" y="697297"/>
                  </a:cubicBezTo>
                  <a:cubicBezTo>
                    <a:pt x="245835" y="702736"/>
                    <a:pt x="240395" y="705456"/>
                    <a:pt x="234956" y="705456"/>
                  </a:cubicBezTo>
                  <a:cubicBezTo>
                    <a:pt x="226797" y="708176"/>
                    <a:pt x="224077" y="708176"/>
                    <a:pt x="218638" y="708176"/>
                  </a:cubicBezTo>
                  <a:cubicBezTo>
                    <a:pt x="215918" y="708176"/>
                    <a:pt x="199600" y="708176"/>
                    <a:pt x="183283" y="708176"/>
                  </a:cubicBezTo>
                  <a:cubicBezTo>
                    <a:pt x="166965" y="708176"/>
                    <a:pt x="153366" y="708176"/>
                    <a:pt x="150647" y="708176"/>
                  </a:cubicBezTo>
                  <a:cubicBezTo>
                    <a:pt x="139768" y="708176"/>
                    <a:pt x="120730" y="708176"/>
                    <a:pt x="107132" y="708176"/>
                  </a:cubicBezTo>
                  <a:cubicBezTo>
                    <a:pt x="101693" y="708176"/>
                    <a:pt x="96254" y="708176"/>
                    <a:pt x="88094" y="708176"/>
                  </a:cubicBezTo>
                  <a:cubicBezTo>
                    <a:pt x="82655" y="708176"/>
                    <a:pt x="74496" y="708176"/>
                    <a:pt x="69057" y="702736"/>
                  </a:cubicBezTo>
                  <a:cubicBezTo>
                    <a:pt x="63617" y="700017"/>
                    <a:pt x="58178" y="691858"/>
                    <a:pt x="58178" y="686418"/>
                  </a:cubicBezTo>
                  <a:cubicBezTo>
                    <a:pt x="58178" y="683699"/>
                    <a:pt x="58178" y="680979"/>
                    <a:pt x="60898" y="678259"/>
                  </a:cubicBezTo>
                  <a:cubicBezTo>
                    <a:pt x="63617" y="675540"/>
                    <a:pt x="71777" y="672820"/>
                    <a:pt x="77216" y="670101"/>
                  </a:cubicBezTo>
                  <a:cubicBezTo>
                    <a:pt x="90814" y="667381"/>
                    <a:pt x="115291" y="664661"/>
                    <a:pt x="120730" y="664661"/>
                  </a:cubicBezTo>
                  <a:cubicBezTo>
                    <a:pt x="123450" y="664661"/>
                    <a:pt x="126170" y="664661"/>
                    <a:pt x="131609" y="664661"/>
                  </a:cubicBezTo>
                  <a:cubicBezTo>
                    <a:pt x="131609" y="623866"/>
                    <a:pt x="134329" y="583072"/>
                    <a:pt x="134329" y="539557"/>
                  </a:cubicBezTo>
                  <a:cubicBezTo>
                    <a:pt x="134329" y="528678"/>
                    <a:pt x="134329" y="515080"/>
                    <a:pt x="134329" y="504201"/>
                  </a:cubicBezTo>
                  <a:cubicBezTo>
                    <a:pt x="131609" y="460687"/>
                    <a:pt x="131609" y="417173"/>
                    <a:pt x="131609" y="376378"/>
                  </a:cubicBezTo>
                  <a:cubicBezTo>
                    <a:pt x="131609" y="351901"/>
                    <a:pt x="131609" y="327424"/>
                    <a:pt x="131609" y="302947"/>
                  </a:cubicBezTo>
                  <a:cubicBezTo>
                    <a:pt x="131609" y="275751"/>
                    <a:pt x="131609" y="248554"/>
                    <a:pt x="134329" y="221357"/>
                  </a:cubicBezTo>
                  <a:cubicBezTo>
                    <a:pt x="134329" y="188722"/>
                    <a:pt x="137048" y="156086"/>
                    <a:pt x="137048" y="123450"/>
                  </a:cubicBezTo>
                  <a:cubicBezTo>
                    <a:pt x="126170" y="123450"/>
                    <a:pt x="115291" y="123450"/>
                    <a:pt x="107132" y="123450"/>
                  </a:cubicBezTo>
                  <a:cubicBezTo>
                    <a:pt x="101693" y="123450"/>
                    <a:pt x="96254" y="123450"/>
                    <a:pt x="88094" y="123450"/>
                  </a:cubicBezTo>
                  <a:cubicBezTo>
                    <a:pt x="82655" y="123450"/>
                    <a:pt x="74496" y="120730"/>
                    <a:pt x="69057" y="118011"/>
                  </a:cubicBezTo>
                  <a:cubicBezTo>
                    <a:pt x="63617" y="115291"/>
                    <a:pt x="58178" y="107132"/>
                    <a:pt x="58178" y="101693"/>
                  </a:cubicBezTo>
                  <a:cubicBezTo>
                    <a:pt x="58178" y="98973"/>
                    <a:pt x="58178" y="96253"/>
                    <a:pt x="60898" y="93534"/>
                  </a:cubicBezTo>
                  <a:cubicBezTo>
                    <a:pt x="63617" y="90814"/>
                    <a:pt x="71777" y="88094"/>
                    <a:pt x="77216" y="85375"/>
                  </a:cubicBezTo>
                  <a:cubicBezTo>
                    <a:pt x="90814" y="82655"/>
                    <a:pt x="126170" y="79935"/>
                    <a:pt x="131609" y="79935"/>
                  </a:cubicBezTo>
                  <a:cubicBezTo>
                    <a:pt x="137048" y="79935"/>
                    <a:pt x="147927" y="79935"/>
                    <a:pt x="161525" y="79935"/>
                  </a:cubicBezTo>
                  <a:cubicBezTo>
                    <a:pt x="166965" y="74496"/>
                    <a:pt x="172404" y="71776"/>
                    <a:pt x="177843" y="66337"/>
                  </a:cubicBezTo>
                  <a:cubicBezTo>
                    <a:pt x="186002" y="60898"/>
                    <a:pt x="194161" y="58178"/>
                    <a:pt x="202320" y="58178"/>
                  </a:cubicBezTo>
                  <a:cubicBezTo>
                    <a:pt x="215918" y="58178"/>
                    <a:pt x="226797" y="63617"/>
                    <a:pt x="234956" y="77216"/>
                  </a:cubicBezTo>
                  <a:cubicBezTo>
                    <a:pt x="240395" y="88094"/>
                    <a:pt x="248554" y="96253"/>
                    <a:pt x="251274" y="107132"/>
                  </a:cubicBezTo>
                  <a:cubicBezTo>
                    <a:pt x="256713" y="120730"/>
                    <a:pt x="259433" y="134328"/>
                    <a:pt x="267592" y="147927"/>
                  </a:cubicBezTo>
                  <a:cubicBezTo>
                    <a:pt x="273031" y="158805"/>
                    <a:pt x="275751" y="172404"/>
                    <a:pt x="281190" y="183282"/>
                  </a:cubicBezTo>
                  <a:cubicBezTo>
                    <a:pt x="286630" y="196881"/>
                    <a:pt x="292069" y="210479"/>
                    <a:pt x="297508" y="224077"/>
                  </a:cubicBezTo>
                  <a:cubicBezTo>
                    <a:pt x="300228" y="237675"/>
                    <a:pt x="305667" y="251274"/>
                    <a:pt x="308387" y="264872"/>
                  </a:cubicBezTo>
                  <a:cubicBezTo>
                    <a:pt x="311106" y="278470"/>
                    <a:pt x="311106" y="289349"/>
                    <a:pt x="319265" y="300227"/>
                  </a:cubicBezTo>
                  <a:cubicBezTo>
                    <a:pt x="332864" y="324704"/>
                    <a:pt x="346462" y="351901"/>
                    <a:pt x="351901" y="379097"/>
                  </a:cubicBezTo>
                  <a:cubicBezTo>
                    <a:pt x="354621" y="392696"/>
                    <a:pt x="360060" y="403574"/>
                    <a:pt x="365500" y="417173"/>
                  </a:cubicBezTo>
                  <a:cubicBezTo>
                    <a:pt x="373659" y="430771"/>
                    <a:pt x="373659" y="444369"/>
                    <a:pt x="379098" y="457967"/>
                  </a:cubicBezTo>
                  <a:cubicBezTo>
                    <a:pt x="381818" y="471566"/>
                    <a:pt x="387257" y="482444"/>
                    <a:pt x="395416" y="496043"/>
                  </a:cubicBezTo>
                  <a:cubicBezTo>
                    <a:pt x="398136" y="501482"/>
                    <a:pt x="403575" y="506921"/>
                    <a:pt x="406294" y="512361"/>
                  </a:cubicBezTo>
                  <a:cubicBezTo>
                    <a:pt x="409014" y="517800"/>
                    <a:pt x="409014" y="525959"/>
                    <a:pt x="411734" y="531398"/>
                  </a:cubicBezTo>
                  <a:cubicBezTo>
                    <a:pt x="414453" y="539557"/>
                    <a:pt x="417173" y="550436"/>
                    <a:pt x="419893" y="558595"/>
                  </a:cubicBezTo>
                  <a:cubicBezTo>
                    <a:pt x="422613" y="561314"/>
                    <a:pt x="422613" y="564034"/>
                    <a:pt x="425332" y="564034"/>
                  </a:cubicBezTo>
                  <a:cubicBezTo>
                    <a:pt x="428052" y="564034"/>
                    <a:pt x="428052" y="561314"/>
                    <a:pt x="430771" y="558595"/>
                  </a:cubicBezTo>
                  <a:cubicBezTo>
                    <a:pt x="430771" y="555875"/>
                    <a:pt x="430771" y="553155"/>
                    <a:pt x="430771" y="550436"/>
                  </a:cubicBezTo>
                  <a:cubicBezTo>
                    <a:pt x="430771" y="534118"/>
                    <a:pt x="430771" y="517800"/>
                    <a:pt x="430771" y="501482"/>
                  </a:cubicBezTo>
                  <a:cubicBezTo>
                    <a:pt x="430771" y="468846"/>
                    <a:pt x="433491" y="436210"/>
                    <a:pt x="430771" y="403574"/>
                  </a:cubicBezTo>
                  <a:cubicBezTo>
                    <a:pt x="430771" y="373658"/>
                    <a:pt x="425332" y="343742"/>
                    <a:pt x="425332" y="313826"/>
                  </a:cubicBezTo>
                  <a:cubicBezTo>
                    <a:pt x="425332" y="292068"/>
                    <a:pt x="425332" y="270311"/>
                    <a:pt x="425332" y="248554"/>
                  </a:cubicBezTo>
                  <a:cubicBezTo>
                    <a:pt x="425332" y="234956"/>
                    <a:pt x="425332" y="224077"/>
                    <a:pt x="425332" y="210479"/>
                  </a:cubicBezTo>
                  <a:cubicBezTo>
                    <a:pt x="425332" y="191441"/>
                    <a:pt x="422613" y="172404"/>
                    <a:pt x="422613" y="153366"/>
                  </a:cubicBezTo>
                  <a:cubicBezTo>
                    <a:pt x="422613" y="142487"/>
                    <a:pt x="422613" y="134328"/>
                    <a:pt x="425332" y="123450"/>
                  </a:cubicBezTo>
                  <a:cubicBezTo>
                    <a:pt x="417173" y="123450"/>
                    <a:pt x="406294" y="123450"/>
                    <a:pt x="398136" y="123450"/>
                  </a:cubicBezTo>
                  <a:cubicBezTo>
                    <a:pt x="392696" y="123450"/>
                    <a:pt x="387257" y="123450"/>
                    <a:pt x="379098" y="123450"/>
                  </a:cubicBezTo>
                  <a:cubicBezTo>
                    <a:pt x="373659" y="123450"/>
                    <a:pt x="365500" y="120730"/>
                    <a:pt x="360060" y="118011"/>
                  </a:cubicBezTo>
                  <a:cubicBezTo>
                    <a:pt x="354621" y="115291"/>
                    <a:pt x="349182" y="107132"/>
                    <a:pt x="349182" y="101693"/>
                  </a:cubicBezTo>
                  <a:cubicBezTo>
                    <a:pt x="349182" y="98973"/>
                    <a:pt x="349182" y="96253"/>
                    <a:pt x="351901" y="93534"/>
                  </a:cubicBezTo>
                  <a:cubicBezTo>
                    <a:pt x="354621" y="90814"/>
                    <a:pt x="362780" y="88094"/>
                    <a:pt x="368219" y="85375"/>
                  </a:cubicBezTo>
                  <a:cubicBezTo>
                    <a:pt x="381818" y="82655"/>
                    <a:pt x="417173" y="79935"/>
                    <a:pt x="422613" y="79935"/>
                  </a:cubicBezTo>
                  <a:cubicBezTo>
                    <a:pt x="428052" y="79935"/>
                    <a:pt x="433491" y="79935"/>
                    <a:pt x="444370" y="79935"/>
                  </a:cubicBezTo>
                  <a:cubicBezTo>
                    <a:pt x="449809" y="74496"/>
                    <a:pt x="455248" y="71776"/>
                    <a:pt x="463407" y="71776"/>
                  </a:cubicBezTo>
                  <a:cubicBezTo>
                    <a:pt x="471566" y="71776"/>
                    <a:pt x="477006" y="74496"/>
                    <a:pt x="477006" y="79935"/>
                  </a:cubicBezTo>
                  <a:cubicBezTo>
                    <a:pt x="493324" y="79935"/>
                    <a:pt x="506922" y="79935"/>
                    <a:pt x="515081" y="79935"/>
                  </a:cubicBezTo>
                  <a:lnTo>
                    <a:pt x="515081" y="79935"/>
                  </a:lnTo>
                  <a:close/>
                </a:path>
              </a:pathLst>
            </a:custGeom>
            <a:grpFill/>
            <a:ln w="27168" cap="flat">
              <a:noFill/>
              <a:prstDash val="solid"/>
              <a:miter/>
            </a:ln>
          </p:spPr>
          <p:txBody>
            <a:bodyPr rtlCol="0" anchor="ctr"/>
            <a:lstStyle/>
            <a:p>
              <a:endParaRPr/>
            </a:p>
          </p:txBody>
        </p:sp>
        <p:sp>
          <p:nvSpPr>
            <p:cNvPr id="48" name="Freeform: Shape 47">
              <a:extLst>
                <a:ext uri="{FF2B5EF4-FFF2-40B4-BE49-F238E27FC236}">
                  <a16:creationId xmlns:a16="http://schemas.microsoft.com/office/drawing/2014/main" id="{036A51AB-A18D-4440-9151-7933E6130ED3}"/>
                </a:ext>
              </a:extLst>
            </p:cNvPr>
            <p:cNvSpPr/>
            <p:nvPr/>
          </p:nvSpPr>
          <p:spPr>
            <a:xfrm>
              <a:off x="5139126" y="4192158"/>
              <a:ext cx="516735" cy="788700"/>
            </a:xfrm>
            <a:custGeom>
              <a:avLst/>
              <a:gdLst>
                <a:gd name="connsiteX0" fmla="*/ 464616 w 516735"/>
                <a:gd name="connsiteY0" fmla="*/ 436210 h 788699"/>
                <a:gd name="connsiteX1" fmla="*/ 445578 w 516735"/>
                <a:gd name="connsiteY1" fmla="*/ 455248 h 788699"/>
                <a:gd name="connsiteX2" fmla="*/ 404784 w 516735"/>
                <a:gd name="connsiteY2" fmla="*/ 466126 h 788699"/>
                <a:gd name="connsiteX3" fmla="*/ 385746 w 516735"/>
                <a:gd name="connsiteY3" fmla="*/ 479725 h 788699"/>
                <a:gd name="connsiteX4" fmla="*/ 388466 w 516735"/>
                <a:gd name="connsiteY4" fmla="*/ 512361 h 788699"/>
                <a:gd name="connsiteX5" fmla="*/ 388466 w 516735"/>
                <a:gd name="connsiteY5" fmla="*/ 544997 h 788699"/>
                <a:gd name="connsiteX6" fmla="*/ 388466 w 516735"/>
                <a:gd name="connsiteY6" fmla="*/ 566754 h 788699"/>
                <a:gd name="connsiteX7" fmla="*/ 391185 w 516735"/>
                <a:gd name="connsiteY7" fmla="*/ 632026 h 788699"/>
                <a:gd name="connsiteX8" fmla="*/ 393905 w 516735"/>
                <a:gd name="connsiteY8" fmla="*/ 683699 h 788699"/>
                <a:gd name="connsiteX9" fmla="*/ 377587 w 516735"/>
                <a:gd name="connsiteY9" fmla="*/ 724494 h 788699"/>
                <a:gd name="connsiteX10" fmla="*/ 361269 w 516735"/>
                <a:gd name="connsiteY10" fmla="*/ 719054 h 788699"/>
                <a:gd name="connsiteX11" fmla="*/ 353110 w 516735"/>
                <a:gd name="connsiteY11" fmla="*/ 702737 h 788699"/>
                <a:gd name="connsiteX12" fmla="*/ 350390 w 516735"/>
                <a:gd name="connsiteY12" fmla="*/ 686419 h 788699"/>
                <a:gd name="connsiteX13" fmla="*/ 353110 w 516735"/>
                <a:gd name="connsiteY13" fmla="*/ 659222 h 788699"/>
                <a:gd name="connsiteX14" fmla="*/ 353110 w 516735"/>
                <a:gd name="connsiteY14" fmla="*/ 656502 h 788699"/>
                <a:gd name="connsiteX15" fmla="*/ 317755 w 516735"/>
                <a:gd name="connsiteY15" fmla="*/ 708176 h 788699"/>
                <a:gd name="connsiteX16" fmla="*/ 241604 w 516735"/>
                <a:gd name="connsiteY16" fmla="*/ 735372 h 788699"/>
                <a:gd name="connsiteX17" fmla="*/ 187211 w 516735"/>
                <a:gd name="connsiteY17" fmla="*/ 727214 h 788699"/>
                <a:gd name="connsiteX18" fmla="*/ 135538 w 516735"/>
                <a:gd name="connsiteY18" fmla="*/ 694578 h 788699"/>
                <a:gd name="connsiteX19" fmla="*/ 86584 w 516735"/>
                <a:gd name="connsiteY19" fmla="*/ 621147 h 788699"/>
                <a:gd name="connsiteX20" fmla="*/ 67546 w 516735"/>
                <a:gd name="connsiteY20" fmla="*/ 555875 h 788699"/>
                <a:gd name="connsiteX21" fmla="*/ 59387 w 516735"/>
                <a:gd name="connsiteY21" fmla="*/ 509641 h 788699"/>
                <a:gd name="connsiteX22" fmla="*/ 59387 w 516735"/>
                <a:gd name="connsiteY22" fmla="*/ 468846 h 788699"/>
                <a:gd name="connsiteX23" fmla="*/ 86584 w 516735"/>
                <a:gd name="connsiteY23" fmla="*/ 302947 h 788699"/>
                <a:gd name="connsiteX24" fmla="*/ 108341 w 516735"/>
                <a:gd name="connsiteY24" fmla="*/ 224077 h 788699"/>
                <a:gd name="connsiteX25" fmla="*/ 146416 w 516735"/>
                <a:gd name="connsiteY25" fmla="*/ 145207 h 788699"/>
                <a:gd name="connsiteX26" fmla="*/ 198090 w 516735"/>
                <a:gd name="connsiteY26" fmla="*/ 85375 h 788699"/>
                <a:gd name="connsiteX27" fmla="*/ 228006 w 516735"/>
                <a:gd name="connsiteY27" fmla="*/ 69057 h 788699"/>
                <a:gd name="connsiteX28" fmla="*/ 268801 w 516735"/>
                <a:gd name="connsiteY28" fmla="*/ 58178 h 788699"/>
                <a:gd name="connsiteX29" fmla="*/ 274240 w 516735"/>
                <a:gd name="connsiteY29" fmla="*/ 58178 h 788699"/>
                <a:gd name="connsiteX30" fmla="*/ 295997 w 516735"/>
                <a:gd name="connsiteY30" fmla="*/ 60898 h 788699"/>
                <a:gd name="connsiteX31" fmla="*/ 331353 w 516735"/>
                <a:gd name="connsiteY31" fmla="*/ 71776 h 788699"/>
                <a:gd name="connsiteX32" fmla="*/ 350390 w 516735"/>
                <a:gd name="connsiteY32" fmla="*/ 93534 h 788699"/>
                <a:gd name="connsiteX33" fmla="*/ 353110 w 516735"/>
                <a:gd name="connsiteY33" fmla="*/ 74496 h 788699"/>
                <a:gd name="connsiteX34" fmla="*/ 358549 w 516735"/>
                <a:gd name="connsiteY34" fmla="*/ 63618 h 788699"/>
                <a:gd name="connsiteX35" fmla="*/ 366708 w 516735"/>
                <a:gd name="connsiteY35" fmla="*/ 58178 h 788699"/>
                <a:gd name="connsiteX36" fmla="*/ 374867 w 516735"/>
                <a:gd name="connsiteY36" fmla="*/ 63618 h 788699"/>
                <a:gd name="connsiteX37" fmla="*/ 383026 w 516735"/>
                <a:gd name="connsiteY37" fmla="*/ 82655 h 788699"/>
                <a:gd name="connsiteX38" fmla="*/ 385746 w 516735"/>
                <a:gd name="connsiteY38" fmla="*/ 126170 h 788699"/>
                <a:gd name="connsiteX39" fmla="*/ 388466 w 516735"/>
                <a:gd name="connsiteY39" fmla="*/ 186002 h 788699"/>
                <a:gd name="connsiteX40" fmla="*/ 391185 w 516735"/>
                <a:gd name="connsiteY40" fmla="*/ 237676 h 788699"/>
                <a:gd name="connsiteX41" fmla="*/ 374867 w 516735"/>
                <a:gd name="connsiteY41" fmla="*/ 278470 h 788699"/>
                <a:gd name="connsiteX42" fmla="*/ 358549 w 516735"/>
                <a:gd name="connsiteY42" fmla="*/ 273031 h 788699"/>
                <a:gd name="connsiteX43" fmla="*/ 350390 w 516735"/>
                <a:gd name="connsiteY43" fmla="*/ 256713 h 788699"/>
                <a:gd name="connsiteX44" fmla="*/ 347671 w 516735"/>
                <a:gd name="connsiteY44" fmla="*/ 240395 h 788699"/>
                <a:gd name="connsiteX45" fmla="*/ 347671 w 516735"/>
                <a:gd name="connsiteY45" fmla="*/ 213199 h 788699"/>
                <a:gd name="connsiteX46" fmla="*/ 344951 w 516735"/>
                <a:gd name="connsiteY46" fmla="*/ 194161 h 788699"/>
                <a:gd name="connsiteX47" fmla="*/ 339512 w 516735"/>
                <a:gd name="connsiteY47" fmla="*/ 150647 h 788699"/>
                <a:gd name="connsiteX48" fmla="*/ 323194 w 516735"/>
                <a:gd name="connsiteY48" fmla="*/ 112571 h 788699"/>
                <a:gd name="connsiteX49" fmla="*/ 293278 w 516735"/>
                <a:gd name="connsiteY49" fmla="*/ 101693 h 788699"/>
                <a:gd name="connsiteX50" fmla="*/ 263361 w 516735"/>
                <a:gd name="connsiteY50" fmla="*/ 120730 h 788699"/>
                <a:gd name="connsiteX51" fmla="*/ 241604 w 516735"/>
                <a:gd name="connsiteY51" fmla="*/ 153366 h 788699"/>
                <a:gd name="connsiteX52" fmla="*/ 233445 w 516735"/>
                <a:gd name="connsiteY52" fmla="*/ 194161 h 788699"/>
                <a:gd name="connsiteX53" fmla="*/ 225286 w 516735"/>
                <a:gd name="connsiteY53" fmla="*/ 232236 h 788699"/>
                <a:gd name="connsiteX54" fmla="*/ 217127 w 516735"/>
                <a:gd name="connsiteY54" fmla="*/ 275751 h 788699"/>
                <a:gd name="connsiteX55" fmla="*/ 211688 w 516735"/>
                <a:gd name="connsiteY55" fmla="*/ 316545 h 788699"/>
                <a:gd name="connsiteX56" fmla="*/ 206249 w 516735"/>
                <a:gd name="connsiteY56" fmla="*/ 354621 h 788699"/>
                <a:gd name="connsiteX57" fmla="*/ 200809 w 516735"/>
                <a:gd name="connsiteY57" fmla="*/ 398135 h 788699"/>
                <a:gd name="connsiteX58" fmla="*/ 195370 w 516735"/>
                <a:gd name="connsiteY58" fmla="*/ 438930 h 788699"/>
                <a:gd name="connsiteX59" fmla="*/ 192650 w 516735"/>
                <a:gd name="connsiteY59" fmla="*/ 474286 h 788699"/>
                <a:gd name="connsiteX60" fmla="*/ 195370 w 516735"/>
                <a:gd name="connsiteY60" fmla="*/ 525959 h 788699"/>
                <a:gd name="connsiteX61" fmla="*/ 208968 w 516735"/>
                <a:gd name="connsiteY61" fmla="*/ 596670 h 788699"/>
                <a:gd name="connsiteX62" fmla="*/ 214407 w 516735"/>
                <a:gd name="connsiteY62" fmla="*/ 623867 h 788699"/>
                <a:gd name="connsiteX63" fmla="*/ 228006 w 516735"/>
                <a:gd name="connsiteY63" fmla="*/ 656502 h 788699"/>
                <a:gd name="connsiteX64" fmla="*/ 271520 w 516735"/>
                <a:gd name="connsiteY64" fmla="*/ 689138 h 788699"/>
                <a:gd name="connsiteX65" fmla="*/ 306876 w 516735"/>
                <a:gd name="connsiteY65" fmla="*/ 664661 h 788699"/>
                <a:gd name="connsiteX66" fmla="*/ 331353 w 516735"/>
                <a:gd name="connsiteY66" fmla="*/ 602109 h 788699"/>
                <a:gd name="connsiteX67" fmla="*/ 336792 w 516735"/>
                <a:gd name="connsiteY67" fmla="*/ 544997 h 788699"/>
                <a:gd name="connsiteX68" fmla="*/ 336792 w 516735"/>
                <a:gd name="connsiteY68" fmla="*/ 498762 h 788699"/>
                <a:gd name="connsiteX69" fmla="*/ 336792 w 516735"/>
                <a:gd name="connsiteY69" fmla="*/ 490603 h 788699"/>
                <a:gd name="connsiteX70" fmla="*/ 320474 w 516735"/>
                <a:gd name="connsiteY70" fmla="*/ 477005 h 788699"/>
                <a:gd name="connsiteX71" fmla="*/ 282399 w 516735"/>
                <a:gd name="connsiteY71" fmla="*/ 479725 h 788699"/>
                <a:gd name="connsiteX72" fmla="*/ 252483 w 516735"/>
                <a:gd name="connsiteY72" fmla="*/ 474286 h 788699"/>
                <a:gd name="connsiteX73" fmla="*/ 247043 w 516735"/>
                <a:gd name="connsiteY73" fmla="*/ 466126 h 788699"/>
                <a:gd name="connsiteX74" fmla="*/ 249763 w 516735"/>
                <a:gd name="connsiteY74" fmla="*/ 457968 h 788699"/>
                <a:gd name="connsiteX75" fmla="*/ 268801 w 516735"/>
                <a:gd name="connsiteY75" fmla="*/ 447089 h 788699"/>
                <a:gd name="connsiteX76" fmla="*/ 312315 w 516735"/>
                <a:gd name="connsiteY76" fmla="*/ 436210 h 788699"/>
                <a:gd name="connsiteX77" fmla="*/ 353110 w 516735"/>
                <a:gd name="connsiteY77" fmla="*/ 430771 h 788699"/>
                <a:gd name="connsiteX78" fmla="*/ 385746 w 516735"/>
                <a:gd name="connsiteY78" fmla="*/ 430771 h 788699"/>
                <a:gd name="connsiteX79" fmla="*/ 437420 w 516735"/>
                <a:gd name="connsiteY79" fmla="*/ 428051 h 788699"/>
                <a:gd name="connsiteX80" fmla="*/ 464616 w 516735"/>
                <a:gd name="connsiteY80" fmla="*/ 436210 h 78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516735" h="788699">
                  <a:moveTo>
                    <a:pt x="464616" y="436210"/>
                  </a:moveTo>
                  <a:cubicBezTo>
                    <a:pt x="464616" y="447089"/>
                    <a:pt x="453737" y="452528"/>
                    <a:pt x="445578" y="455248"/>
                  </a:cubicBezTo>
                  <a:cubicBezTo>
                    <a:pt x="434700" y="460687"/>
                    <a:pt x="415662" y="463407"/>
                    <a:pt x="404784" y="466126"/>
                  </a:cubicBezTo>
                  <a:cubicBezTo>
                    <a:pt x="393905" y="466126"/>
                    <a:pt x="385746" y="468846"/>
                    <a:pt x="385746" y="479725"/>
                  </a:cubicBezTo>
                  <a:cubicBezTo>
                    <a:pt x="385746" y="487884"/>
                    <a:pt x="388466" y="506921"/>
                    <a:pt x="388466" y="512361"/>
                  </a:cubicBezTo>
                  <a:cubicBezTo>
                    <a:pt x="388466" y="515080"/>
                    <a:pt x="388466" y="539557"/>
                    <a:pt x="388466" y="544997"/>
                  </a:cubicBezTo>
                  <a:cubicBezTo>
                    <a:pt x="388466" y="550436"/>
                    <a:pt x="388466" y="558595"/>
                    <a:pt x="388466" y="566754"/>
                  </a:cubicBezTo>
                  <a:cubicBezTo>
                    <a:pt x="388466" y="591231"/>
                    <a:pt x="388466" y="621147"/>
                    <a:pt x="391185" y="632026"/>
                  </a:cubicBezTo>
                  <a:cubicBezTo>
                    <a:pt x="393905" y="653783"/>
                    <a:pt x="393905" y="661942"/>
                    <a:pt x="393905" y="683699"/>
                  </a:cubicBezTo>
                  <a:cubicBezTo>
                    <a:pt x="393905" y="694578"/>
                    <a:pt x="393905" y="724494"/>
                    <a:pt x="377587" y="724494"/>
                  </a:cubicBezTo>
                  <a:cubicBezTo>
                    <a:pt x="369428" y="724494"/>
                    <a:pt x="366708" y="721774"/>
                    <a:pt x="361269" y="719054"/>
                  </a:cubicBezTo>
                  <a:cubicBezTo>
                    <a:pt x="355830" y="716335"/>
                    <a:pt x="353110" y="708176"/>
                    <a:pt x="353110" y="702737"/>
                  </a:cubicBezTo>
                  <a:cubicBezTo>
                    <a:pt x="350390" y="694578"/>
                    <a:pt x="350390" y="689138"/>
                    <a:pt x="350390" y="686419"/>
                  </a:cubicBezTo>
                  <a:cubicBezTo>
                    <a:pt x="350390" y="678260"/>
                    <a:pt x="353110" y="672820"/>
                    <a:pt x="353110" y="659222"/>
                  </a:cubicBezTo>
                  <a:lnTo>
                    <a:pt x="353110" y="656502"/>
                  </a:lnTo>
                  <a:cubicBezTo>
                    <a:pt x="347671" y="675540"/>
                    <a:pt x="334072" y="694578"/>
                    <a:pt x="317755" y="708176"/>
                  </a:cubicBezTo>
                  <a:cubicBezTo>
                    <a:pt x="293278" y="727214"/>
                    <a:pt x="274240" y="735372"/>
                    <a:pt x="241604" y="735372"/>
                  </a:cubicBezTo>
                  <a:cubicBezTo>
                    <a:pt x="222566" y="735372"/>
                    <a:pt x="203529" y="732653"/>
                    <a:pt x="187211" y="727214"/>
                  </a:cubicBezTo>
                  <a:cubicBezTo>
                    <a:pt x="165454" y="719054"/>
                    <a:pt x="149136" y="708176"/>
                    <a:pt x="135538" y="694578"/>
                  </a:cubicBezTo>
                  <a:cubicBezTo>
                    <a:pt x="113780" y="672820"/>
                    <a:pt x="100182" y="648343"/>
                    <a:pt x="86584" y="621147"/>
                  </a:cubicBezTo>
                  <a:cubicBezTo>
                    <a:pt x="75705" y="599390"/>
                    <a:pt x="70266" y="580352"/>
                    <a:pt x="67546" y="555875"/>
                  </a:cubicBezTo>
                  <a:cubicBezTo>
                    <a:pt x="64826" y="539557"/>
                    <a:pt x="62107" y="525959"/>
                    <a:pt x="59387" y="509641"/>
                  </a:cubicBezTo>
                  <a:cubicBezTo>
                    <a:pt x="56667" y="493323"/>
                    <a:pt x="59387" y="485164"/>
                    <a:pt x="59387" y="468846"/>
                  </a:cubicBezTo>
                  <a:cubicBezTo>
                    <a:pt x="59387" y="414453"/>
                    <a:pt x="72985" y="362780"/>
                    <a:pt x="86584" y="302947"/>
                  </a:cubicBezTo>
                  <a:cubicBezTo>
                    <a:pt x="92023" y="275751"/>
                    <a:pt x="100182" y="248554"/>
                    <a:pt x="108341" y="224077"/>
                  </a:cubicBezTo>
                  <a:cubicBezTo>
                    <a:pt x="116500" y="196881"/>
                    <a:pt x="130098" y="169684"/>
                    <a:pt x="146416" y="145207"/>
                  </a:cubicBezTo>
                  <a:cubicBezTo>
                    <a:pt x="160014" y="123450"/>
                    <a:pt x="176332" y="101693"/>
                    <a:pt x="198090" y="85375"/>
                  </a:cubicBezTo>
                  <a:cubicBezTo>
                    <a:pt x="206249" y="77216"/>
                    <a:pt x="217127" y="71776"/>
                    <a:pt x="228006" y="69057"/>
                  </a:cubicBezTo>
                  <a:cubicBezTo>
                    <a:pt x="241604" y="63618"/>
                    <a:pt x="255202" y="58178"/>
                    <a:pt x="268801" y="58178"/>
                  </a:cubicBezTo>
                  <a:cubicBezTo>
                    <a:pt x="271520" y="58178"/>
                    <a:pt x="274240" y="58178"/>
                    <a:pt x="274240" y="58178"/>
                  </a:cubicBezTo>
                  <a:cubicBezTo>
                    <a:pt x="279679" y="58178"/>
                    <a:pt x="285119" y="58178"/>
                    <a:pt x="295997" y="60898"/>
                  </a:cubicBezTo>
                  <a:cubicBezTo>
                    <a:pt x="309595" y="63618"/>
                    <a:pt x="320474" y="66337"/>
                    <a:pt x="331353" y="71776"/>
                  </a:cubicBezTo>
                  <a:cubicBezTo>
                    <a:pt x="339512" y="77216"/>
                    <a:pt x="347671" y="85375"/>
                    <a:pt x="350390" y="93534"/>
                  </a:cubicBezTo>
                  <a:cubicBezTo>
                    <a:pt x="350390" y="88095"/>
                    <a:pt x="353110" y="79936"/>
                    <a:pt x="353110" y="74496"/>
                  </a:cubicBezTo>
                  <a:cubicBezTo>
                    <a:pt x="355830" y="71776"/>
                    <a:pt x="355830" y="69057"/>
                    <a:pt x="358549" y="63618"/>
                  </a:cubicBezTo>
                  <a:cubicBezTo>
                    <a:pt x="361269" y="60898"/>
                    <a:pt x="363989" y="58178"/>
                    <a:pt x="366708" y="58178"/>
                  </a:cubicBezTo>
                  <a:cubicBezTo>
                    <a:pt x="369428" y="58178"/>
                    <a:pt x="372148" y="60898"/>
                    <a:pt x="374867" y="63618"/>
                  </a:cubicBezTo>
                  <a:cubicBezTo>
                    <a:pt x="377587" y="69057"/>
                    <a:pt x="380307" y="77216"/>
                    <a:pt x="383026" y="82655"/>
                  </a:cubicBezTo>
                  <a:cubicBezTo>
                    <a:pt x="383026" y="90814"/>
                    <a:pt x="385746" y="107132"/>
                    <a:pt x="385746" y="126170"/>
                  </a:cubicBezTo>
                  <a:cubicBezTo>
                    <a:pt x="385746" y="150647"/>
                    <a:pt x="385746" y="177843"/>
                    <a:pt x="388466" y="186002"/>
                  </a:cubicBezTo>
                  <a:cubicBezTo>
                    <a:pt x="391185" y="207759"/>
                    <a:pt x="391185" y="215918"/>
                    <a:pt x="391185" y="237676"/>
                  </a:cubicBezTo>
                  <a:cubicBezTo>
                    <a:pt x="391185" y="248554"/>
                    <a:pt x="391185" y="278470"/>
                    <a:pt x="374867" y="278470"/>
                  </a:cubicBezTo>
                  <a:cubicBezTo>
                    <a:pt x="366708" y="278470"/>
                    <a:pt x="363989" y="275751"/>
                    <a:pt x="358549" y="273031"/>
                  </a:cubicBezTo>
                  <a:cubicBezTo>
                    <a:pt x="353110" y="270311"/>
                    <a:pt x="350390" y="262152"/>
                    <a:pt x="350390" y="256713"/>
                  </a:cubicBezTo>
                  <a:cubicBezTo>
                    <a:pt x="350390" y="251274"/>
                    <a:pt x="347671" y="245834"/>
                    <a:pt x="347671" y="240395"/>
                  </a:cubicBezTo>
                  <a:cubicBezTo>
                    <a:pt x="347671" y="232236"/>
                    <a:pt x="347671" y="224077"/>
                    <a:pt x="347671" y="213199"/>
                  </a:cubicBezTo>
                  <a:cubicBezTo>
                    <a:pt x="347671" y="207759"/>
                    <a:pt x="347671" y="199600"/>
                    <a:pt x="344951" y="194161"/>
                  </a:cubicBezTo>
                  <a:cubicBezTo>
                    <a:pt x="342232" y="180563"/>
                    <a:pt x="342232" y="164245"/>
                    <a:pt x="339512" y="150647"/>
                  </a:cubicBezTo>
                  <a:cubicBezTo>
                    <a:pt x="336792" y="137048"/>
                    <a:pt x="331353" y="123450"/>
                    <a:pt x="323194" y="112571"/>
                  </a:cubicBezTo>
                  <a:cubicBezTo>
                    <a:pt x="317755" y="104412"/>
                    <a:pt x="304156" y="101693"/>
                    <a:pt x="293278" y="101693"/>
                  </a:cubicBezTo>
                  <a:cubicBezTo>
                    <a:pt x="279679" y="101693"/>
                    <a:pt x="271520" y="109852"/>
                    <a:pt x="263361" y="120730"/>
                  </a:cubicBezTo>
                  <a:cubicBezTo>
                    <a:pt x="257922" y="131609"/>
                    <a:pt x="247043" y="139768"/>
                    <a:pt x="241604" y="153366"/>
                  </a:cubicBezTo>
                  <a:cubicBezTo>
                    <a:pt x="236165" y="166964"/>
                    <a:pt x="233445" y="180563"/>
                    <a:pt x="233445" y="194161"/>
                  </a:cubicBezTo>
                  <a:cubicBezTo>
                    <a:pt x="233445" y="207759"/>
                    <a:pt x="230726" y="218638"/>
                    <a:pt x="225286" y="232236"/>
                  </a:cubicBezTo>
                  <a:cubicBezTo>
                    <a:pt x="219847" y="245834"/>
                    <a:pt x="219847" y="262152"/>
                    <a:pt x="217127" y="275751"/>
                  </a:cubicBezTo>
                  <a:cubicBezTo>
                    <a:pt x="214407" y="289349"/>
                    <a:pt x="214407" y="302947"/>
                    <a:pt x="211688" y="316545"/>
                  </a:cubicBezTo>
                  <a:cubicBezTo>
                    <a:pt x="211688" y="330144"/>
                    <a:pt x="206249" y="341022"/>
                    <a:pt x="206249" y="354621"/>
                  </a:cubicBezTo>
                  <a:cubicBezTo>
                    <a:pt x="203529" y="368219"/>
                    <a:pt x="203529" y="381817"/>
                    <a:pt x="200809" y="398135"/>
                  </a:cubicBezTo>
                  <a:cubicBezTo>
                    <a:pt x="198090" y="411733"/>
                    <a:pt x="198090" y="425332"/>
                    <a:pt x="195370" y="438930"/>
                  </a:cubicBezTo>
                  <a:cubicBezTo>
                    <a:pt x="195370" y="449809"/>
                    <a:pt x="192650" y="463407"/>
                    <a:pt x="192650" y="474286"/>
                  </a:cubicBezTo>
                  <a:cubicBezTo>
                    <a:pt x="192650" y="490603"/>
                    <a:pt x="195370" y="509641"/>
                    <a:pt x="195370" y="525959"/>
                  </a:cubicBezTo>
                  <a:cubicBezTo>
                    <a:pt x="195370" y="550436"/>
                    <a:pt x="203529" y="572193"/>
                    <a:pt x="208968" y="596670"/>
                  </a:cubicBezTo>
                  <a:cubicBezTo>
                    <a:pt x="211688" y="604829"/>
                    <a:pt x="211688" y="615708"/>
                    <a:pt x="214407" y="623867"/>
                  </a:cubicBezTo>
                  <a:cubicBezTo>
                    <a:pt x="217127" y="634745"/>
                    <a:pt x="222566" y="645624"/>
                    <a:pt x="228006" y="656502"/>
                  </a:cubicBezTo>
                  <a:cubicBezTo>
                    <a:pt x="236165" y="670101"/>
                    <a:pt x="252483" y="689138"/>
                    <a:pt x="271520" y="689138"/>
                  </a:cubicBezTo>
                  <a:cubicBezTo>
                    <a:pt x="287838" y="689138"/>
                    <a:pt x="298717" y="675540"/>
                    <a:pt x="306876" y="664661"/>
                  </a:cubicBezTo>
                  <a:cubicBezTo>
                    <a:pt x="320474" y="645624"/>
                    <a:pt x="325914" y="623867"/>
                    <a:pt x="331353" y="602109"/>
                  </a:cubicBezTo>
                  <a:cubicBezTo>
                    <a:pt x="334072" y="583072"/>
                    <a:pt x="336792" y="564034"/>
                    <a:pt x="336792" y="544997"/>
                  </a:cubicBezTo>
                  <a:cubicBezTo>
                    <a:pt x="336792" y="531398"/>
                    <a:pt x="336792" y="512361"/>
                    <a:pt x="336792" y="498762"/>
                  </a:cubicBezTo>
                  <a:cubicBezTo>
                    <a:pt x="336792" y="496043"/>
                    <a:pt x="336792" y="493323"/>
                    <a:pt x="336792" y="490603"/>
                  </a:cubicBezTo>
                  <a:cubicBezTo>
                    <a:pt x="336792" y="479725"/>
                    <a:pt x="336792" y="477005"/>
                    <a:pt x="320474" y="477005"/>
                  </a:cubicBezTo>
                  <a:cubicBezTo>
                    <a:pt x="309595" y="477005"/>
                    <a:pt x="295997" y="479725"/>
                    <a:pt x="282399" y="479725"/>
                  </a:cubicBezTo>
                  <a:cubicBezTo>
                    <a:pt x="271520" y="479725"/>
                    <a:pt x="260642" y="479725"/>
                    <a:pt x="252483" y="474286"/>
                  </a:cubicBezTo>
                  <a:cubicBezTo>
                    <a:pt x="249763" y="471566"/>
                    <a:pt x="247043" y="468846"/>
                    <a:pt x="247043" y="466126"/>
                  </a:cubicBezTo>
                  <a:cubicBezTo>
                    <a:pt x="247043" y="463407"/>
                    <a:pt x="247043" y="460687"/>
                    <a:pt x="249763" y="457968"/>
                  </a:cubicBezTo>
                  <a:cubicBezTo>
                    <a:pt x="255202" y="452528"/>
                    <a:pt x="260642" y="449809"/>
                    <a:pt x="268801" y="447089"/>
                  </a:cubicBezTo>
                  <a:cubicBezTo>
                    <a:pt x="282399" y="441650"/>
                    <a:pt x="295997" y="438930"/>
                    <a:pt x="312315" y="436210"/>
                  </a:cubicBezTo>
                  <a:cubicBezTo>
                    <a:pt x="325914" y="433491"/>
                    <a:pt x="339512" y="433491"/>
                    <a:pt x="353110" y="430771"/>
                  </a:cubicBezTo>
                  <a:cubicBezTo>
                    <a:pt x="363989" y="430771"/>
                    <a:pt x="374867" y="430771"/>
                    <a:pt x="385746" y="430771"/>
                  </a:cubicBezTo>
                  <a:cubicBezTo>
                    <a:pt x="402064" y="430771"/>
                    <a:pt x="426541" y="428051"/>
                    <a:pt x="437420" y="428051"/>
                  </a:cubicBezTo>
                  <a:cubicBezTo>
                    <a:pt x="451018" y="419892"/>
                    <a:pt x="464616" y="425332"/>
                    <a:pt x="464616" y="436210"/>
                  </a:cubicBezTo>
                </a:path>
              </a:pathLst>
            </a:custGeom>
            <a:grpFill/>
            <a:ln w="27168" cap="flat">
              <a:noFill/>
              <a:prstDash val="solid"/>
              <a:miter/>
            </a:ln>
          </p:spPr>
          <p:txBody>
            <a:bodyPr rtlCol="0" anchor="ctr"/>
            <a:lstStyle/>
            <a:p>
              <a:endParaRPr/>
            </a:p>
          </p:txBody>
        </p:sp>
        <p:sp>
          <p:nvSpPr>
            <p:cNvPr id="49" name="Freeform: Shape 48">
              <a:extLst>
                <a:ext uri="{FF2B5EF4-FFF2-40B4-BE49-F238E27FC236}">
                  <a16:creationId xmlns:a16="http://schemas.microsoft.com/office/drawing/2014/main" id="{84BC48AB-7E8A-4959-9518-594EE8ED2EBA}"/>
                </a:ext>
              </a:extLst>
            </p:cNvPr>
            <p:cNvSpPr/>
            <p:nvPr/>
          </p:nvSpPr>
          <p:spPr>
            <a:xfrm>
              <a:off x="5651630" y="4181279"/>
              <a:ext cx="734308" cy="788700"/>
            </a:xfrm>
            <a:custGeom>
              <a:avLst/>
              <a:gdLst>
                <a:gd name="connsiteX0" fmla="*/ 653783 w 734307"/>
                <a:gd name="connsiteY0" fmla="*/ 678259 h 788699"/>
                <a:gd name="connsiteX1" fmla="*/ 691859 w 734307"/>
                <a:gd name="connsiteY1" fmla="*/ 694577 h 788699"/>
                <a:gd name="connsiteX2" fmla="*/ 686419 w 734307"/>
                <a:gd name="connsiteY2" fmla="*/ 710895 h 788699"/>
                <a:gd name="connsiteX3" fmla="*/ 670101 w 734307"/>
                <a:gd name="connsiteY3" fmla="*/ 719054 h 788699"/>
                <a:gd name="connsiteX4" fmla="*/ 648344 w 734307"/>
                <a:gd name="connsiteY4" fmla="*/ 721774 h 788699"/>
                <a:gd name="connsiteX5" fmla="*/ 618428 w 734307"/>
                <a:gd name="connsiteY5" fmla="*/ 721774 h 788699"/>
                <a:gd name="connsiteX6" fmla="*/ 572194 w 734307"/>
                <a:gd name="connsiteY6" fmla="*/ 735372 h 788699"/>
                <a:gd name="connsiteX7" fmla="*/ 544997 w 734307"/>
                <a:gd name="connsiteY7" fmla="*/ 729933 h 788699"/>
                <a:gd name="connsiteX8" fmla="*/ 534119 w 734307"/>
                <a:gd name="connsiteY8" fmla="*/ 721774 h 788699"/>
                <a:gd name="connsiteX9" fmla="*/ 496043 w 734307"/>
                <a:gd name="connsiteY9" fmla="*/ 721774 h 788699"/>
                <a:gd name="connsiteX10" fmla="*/ 471566 w 734307"/>
                <a:gd name="connsiteY10" fmla="*/ 721774 h 788699"/>
                <a:gd name="connsiteX11" fmla="*/ 444370 w 734307"/>
                <a:gd name="connsiteY11" fmla="*/ 716335 h 788699"/>
                <a:gd name="connsiteX12" fmla="*/ 428052 w 734307"/>
                <a:gd name="connsiteY12" fmla="*/ 700017 h 788699"/>
                <a:gd name="connsiteX13" fmla="*/ 433491 w 734307"/>
                <a:gd name="connsiteY13" fmla="*/ 691858 h 788699"/>
                <a:gd name="connsiteX14" fmla="*/ 455248 w 734307"/>
                <a:gd name="connsiteY14" fmla="*/ 683699 h 788699"/>
                <a:gd name="connsiteX15" fmla="*/ 506922 w 734307"/>
                <a:gd name="connsiteY15" fmla="*/ 678259 h 788699"/>
                <a:gd name="connsiteX16" fmla="*/ 509641 w 734307"/>
                <a:gd name="connsiteY16" fmla="*/ 678259 h 788699"/>
                <a:gd name="connsiteX17" fmla="*/ 506922 w 734307"/>
                <a:gd name="connsiteY17" fmla="*/ 664661 h 788699"/>
                <a:gd name="connsiteX18" fmla="*/ 498763 w 734307"/>
                <a:gd name="connsiteY18" fmla="*/ 580352 h 788699"/>
                <a:gd name="connsiteX19" fmla="*/ 496043 w 734307"/>
                <a:gd name="connsiteY19" fmla="*/ 479725 h 788699"/>
                <a:gd name="connsiteX20" fmla="*/ 493324 w 734307"/>
                <a:gd name="connsiteY20" fmla="*/ 389976 h 788699"/>
                <a:gd name="connsiteX21" fmla="*/ 490604 w 734307"/>
                <a:gd name="connsiteY21" fmla="*/ 302947 h 788699"/>
                <a:gd name="connsiteX22" fmla="*/ 487884 w 734307"/>
                <a:gd name="connsiteY22" fmla="*/ 229516 h 788699"/>
                <a:gd name="connsiteX23" fmla="*/ 485165 w 734307"/>
                <a:gd name="connsiteY23" fmla="*/ 221357 h 788699"/>
                <a:gd name="connsiteX24" fmla="*/ 482445 w 734307"/>
                <a:gd name="connsiteY24" fmla="*/ 226797 h 788699"/>
                <a:gd name="connsiteX25" fmla="*/ 477006 w 734307"/>
                <a:gd name="connsiteY25" fmla="*/ 262152 h 788699"/>
                <a:gd name="connsiteX26" fmla="*/ 460688 w 734307"/>
                <a:gd name="connsiteY26" fmla="*/ 341022 h 788699"/>
                <a:gd name="connsiteX27" fmla="*/ 444370 w 734307"/>
                <a:gd name="connsiteY27" fmla="*/ 417173 h 788699"/>
                <a:gd name="connsiteX28" fmla="*/ 436211 w 734307"/>
                <a:gd name="connsiteY28" fmla="*/ 455248 h 788699"/>
                <a:gd name="connsiteX29" fmla="*/ 425332 w 734307"/>
                <a:gd name="connsiteY29" fmla="*/ 493323 h 788699"/>
                <a:gd name="connsiteX30" fmla="*/ 411734 w 734307"/>
                <a:gd name="connsiteY30" fmla="*/ 531398 h 788699"/>
                <a:gd name="connsiteX31" fmla="*/ 376378 w 734307"/>
                <a:gd name="connsiteY31" fmla="*/ 547716 h 788699"/>
                <a:gd name="connsiteX32" fmla="*/ 319265 w 734307"/>
                <a:gd name="connsiteY32" fmla="*/ 525959 h 788699"/>
                <a:gd name="connsiteX33" fmla="*/ 289349 w 734307"/>
                <a:gd name="connsiteY33" fmla="*/ 455248 h 788699"/>
                <a:gd name="connsiteX34" fmla="*/ 273031 w 734307"/>
                <a:gd name="connsiteY34" fmla="*/ 373658 h 788699"/>
                <a:gd name="connsiteX35" fmla="*/ 262153 w 734307"/>
                <a:gd name="connsiteY35" fmla="*/ 316545 h 788699"/>
                <a:gd name="connsiteX36" fmla="*/ 245835 w 734307"/>
                <a:gd name="connsiteY36" fmla="*/ 237675 h 788699"/>
                <a:gd name="connsiteX37" fmla="*/ 234956 w 734307"/>
                <a:gd name="connsiteY37" fmla="*/ 196881 h 788699"/>
                <a:gd name="connsiteX38" fmla="*/ 232236 w 734307"/>
                <a:gd name="connsiteY38" fmla="*/ 191441 h 788699"/>
                <a:gd name="connsiteX39" fmla="*/ 226797 w 734307"/>
                <a:gd name="connsiteY39" fmla="*/ 207759 h 788699"/>
                <a:gd name="connsiteX40" fmla="*/ 226797 w 734307"/>
                <a:gd name="connsiteY40" fmla="*/ 232236 h 788699"/>
                <a:gd name="connsiteX41" fmla="*/ 224077 w 734307"/>
                <a:gd name="connsiteY41" fmla="*/ 267592 h 788699"/>
                <a:gd name="connsiteX42" fmla="*/ 221358 w 734307"/>
                <a:gd name="connsiteY42" fmla="*/ 311106 h 788699"/>
                <a:gd name="connsiteX43" fmla="*/ 218638 w 734307"/>
                <a:gd name="connsiteY43" fmla="*/ 360060 h 788699"/>
                <a:gd name="connsiteX44" fmla="*/ 215919 w 734307"/>
                <a:gd name="connsiteY44" fmla="*/ 398135 h 788699"/>
                <a:gd name="connsiteX45" fmla="*/ 213199 w 734307"/>
                <a:gd name="connsiteY45" fmla="*/ 430771 h 788699"/>
                <a:gd name="connsiteX46" fmla="*/ 213199 w 734307"/>
                <a:gd name="connsiteY46" fmla="*/ 455248 h 788699"/>
                <a:gd name="connsiteX47" fmla="*/ 213199 w 734307"/>
                <a:gd name="connsiteY47" fmla="*/ 477005 h 788699"/>
                <a:gd name="connsiteX48" fmla="*/ 207759 w 734307"/>
                <a:gd name="connsiteY48" fmla="*/ 520520 h 788699"/>
                <a:gd name="connsiteX49" fmla="*/ 196881 w 734307"/>
                <a:gd name="connsiteY49" fmla="*/ 610268 h 788699"/>
                <a:gd name="connsiteX50" fmla="*/ 194161 w 734307"/>
                <a:gd name="connsiteY50" fmla="*/ 653783 h 788699"/>
                <a:gd name="connsiteX51" fmla="*/ 191441 w 734307"/>
                <a:gd name="connsiteY51" fmla="*/ 667381 h 788699"/>
                <a:gd name="connsiteX52" fmla="*/ 243115 w 734307"/>
                <a:gd name="connsiteY52" fmla="*/ 667381 h 788699"/>
                <a:gd name="connsiteX53" fmla="*/ 273031 w 734307"/>
                <a:gd name="connsiteY53" fmla="*/ 683699 h 788699"/>
                <a:gd name="connsiteX54" fmla="*/ 262153 w 734307"/>
                <a:gd name="connsiteY54" fmla="*/ 697297 h 788699"/>
                <a:gd name="connsiteX55" fmla="*/ 248554 w 734307"/>
                <a:gd name="connsiteY55" fmla="*/ 705456 h 788699"/>
                <a:gd name="connsiteX56" fmla="*/ 232236 w 734307"/>
                <a:gd name="connsiteY56" fmla="*/ 708176 h 788699"/>
                <a:gd name="connsiteX57" fmla="*/ 166965 w 734307"/>
                <a:gd name="connsiteY57" fmla="*/ 708176 h 788699"/>
                <a:gd name="connsiteX58" fmla="*/ 109852 w 734307"/>
                <a:gd name="connsiteY58" fmla="*/ 708176 h 788699"/>
                <a:gd name="connsiteX59" fmla="*/ 90814 w 734307"/>
                <a:gd name="connsiteY59" fmla="*/ 708176 h 788699"/>
                <a:gd name="connsiteX60" fmla="*/ 69057 w 734307"/>
                <a:gd name="connsiteY60" fmla="*/ 702736 h 788699"/>
                <a:gd name="connsiteX61" fmla="*/ 58178 w 734307"/>
                <a:gd name="connsiteY61" fmla="*/ 686418 h 788699"/>
                <a:gd name="connsiteX62" fmla="*/ 60898 w 734307"/>
                <a:gd name="connsiteY62" fmla="*/ 678259 h 788699"/>
                <a:gd name="connsiteX63" fmla="*/ 77216 w 734307"/>
                <a:gd name="connsiteY63" fmla="*/ 670101 h 788699"/>
                <a:gd name="connsiteX64" fmla="*/ 126170 w 734307"/>
                <a:gd name="connsiteY64" fmla="*/ 664661 h 788699"/>
                <a:gd name="connsiteX65" fmla="*/ 142487 w 734307"/>
                <a:gd name="connsiteY65" fmla="*/ 664661 h 788699"/>
                <a:gd name="connsiteX66" fmla="*/ 147927 w 734307"/>
                <a:gd name="connsiteY66" fmla="*/ 588511 h 788699"/>
                <a:gd name="connsiteX67" fmla="*/ 153366 w 734307"/>
                <a:gd name="connsiteY67" fmla="*/ 493323 h 788699"/>
                <a:gd name="connsiteX68" fmla="*/ 156086 w 734307"/>
                <a:gd name="connsiteY68" fmla="*/ 411733 h 788699"/>
                <a:gd name="connsiteX69" fmla="*/ 161525 w 734307"/>
                <a:gd name="connsiteY69" fmla="*/ 297508 h 788699"/>
                <a:gd name="connsiteX70" fmla="*/ 166965 w 734307"/>
                <a:gd name="connsiteY70" fmla="*/ 240395 h 788699"/>
                <a:gd name="connsiteX71" fmla="*/ 177843 w 734307"/>
                <a:gd name="connsiteY71" fmla="*/ 161525 h 788699"/>
                <a:gd name="connsiteX72" fmla="*/ 183282 w 734307"/>
                <a:gd name="connsiteY72" fmla="*/ 118011 h 788699"/>
                <a:gd name="connsiteX73" fmla="*/ 183282 w 734307"/>
                <a:gd name="connsiteY73" fmla="*/ 115291 h 788699"/>
                <a:gd name="connsiteX74" fmla="*/ 161525 w 734307"/>
                <a:gd name="connsiteY74" fmla="*/ 115291 h 788699"/>
                <a:gd name="connsiteX75" fmla="*/ 137048 w 734307"/>
                <a:gd name="connsiteY75" fmla="*/ 115291 h 788699"/>
                <a:gd name="connsiteX76" fmla="*/ 109852 w 734307"/>
                <a:gd name="connsiteY76" fmla="*/ 109851 h 788699"/>
                <a:gd name="connsiteX77" fmla="*/ 93534 w 734307"/>
                <a:gd name="connsiteY77" fmla="*/ 93534 h 788699"/>
                <a:gd name="connsiteX78" fmla="*/ 98973 w 734307"/>
                <a:gd name="connsiteY78" fmla="*/ 85375 h 788699"/>
                <a:gd name="connsiteX79" fmla="*/ 120730 w 734307"/>
                <a:gd name="connsiteY79" fmla="*/ 77216 h 788699"/>
                <a:gd name="connsiteX80" fmla="*/ 172404 w 734307"/>
                <a:gd name="connsiteY80" fmla="*/ 71776 h 788699"/>
                <a:gd name="connsiteX81" fmla="*/ 234956 w 734307"/>
                <a:gd name="connsiteY81" fmla="*/ 69057 h 788699"/>
                <a:gd name="connsiteX82" fmla="*/ 243115 w 734307"/>
                <a:gd name="connsiteY82" fmla="*/ 69057 h 788699"/>
                <a:gd name="connsiteX83" fmla="*/ 270312 w 734307"/>
                <a:gd name="connsiteY83" fmla="*/ 74496 h 788699"/>
                <a:gd name="connsiteX84" fmla="*/ 308387 w 734307"/>
                <a:gd name="connsiteY84" fmla="*/ 123450 h 788699"/>
                <a:gd name="connsiteX85" fmla="*/ 332864 w 734307"/>
                <a:gd name="connsiteY85" fmla="*/ 202320 h 788699"/>
                <a:gd name="connsiteX86" fmla="*/ 338303 w 734307"/>
                <a:gd name="connsiteY86" fmla="*/ 237675 h 788699"/>
                <a:gd name="connsiteX87" fmla="*/ 349182 w 734307"/>
                <a:gd name="connsiteY87" fmla="*/ 281190 h 788699"/>
                <a:gd name="connsiteX88" fmla="*/ 357341 w 734307"/>
                <a:gd name="connsiteY88" fmla="*/ 316545 h 788699"/>
                <a:gd name="connsiteX89" fmla="*/ 365500 w 734307"/>
                <a:gd name="connsiteY89" fmla="*/ 351901 h 788699"/>
                <a:gd name="connsiteX90" fmla="*/ 376378 w 734307"/>
                <a:gd name="connsiteY90" fmla="*/ 389976 h 788699"/>
                <a:gd name="connsiteX91" fmla="*/ 387257 w 734307"/>
                <a:gd name="connsiteY91" fmla="*/ 414453 h 788699"/>
                <a:gd name="connsiteX92" fmla="*/ 398136 w 734307"/>
                <a:gd name="connsiteY92" fmla="*/ 376378 h 788699"/>
                <a:gd name="connsiteX93" fmla="*/ 406295 w 734307"/>
                <a:gd name="connsiteY93" fmla="*/ 332863 h 788699"/>
                <a:gd name="connsiteX94" fmla="*/ 425332 w 734307"/>
                <a:gd name="connsiteY94" fmla="*/ 243115 h 788699"/>
                <a:gd name="connsiteX95" fmla="*/ 444370 w 734307"/>
                <a:gd name="connsiteY95" fmla="*/ 150646 h 788699"/>
                <a:gd name="connsiteX96" fmla="*/ 477006 w 734307"/>
                <a:gd name="connsiteY96" fmla="*/ 79935 h 788699"/>
                <a:gd name="connsiteX97" fmla="*/ 523240 w 734307"/>
                <a:gd name="connsiteY97" fmla="*/ 58178 h 788699"/>
                <a:gd name="connsiteX98" fmla="*/ 544997 w 734307"/>
                <a:gd name="connsiteY98" fmla="*/ 63617 h 788699"/>
                <a:gd name="connsiteX99" fmla="*/ 612988 w 734307"/>
                <a:gd name="connsiteY99" fmla="*/ 63617 h 788699"/>
                <a:gd name="connsiteX100" fmla="*/ 651064 w 734307"/>
                <a:gd name="connsiteY100" fmla="*/ 79935 h 788699"/>
                <a:gd name="connsiteX101" fmla="*/ 645624 w 734307"/>
                <a:gd name="connsiteY101" fmla="*/ 96253 h 788699"/>
                <a:gd name="connsiteX102" fmla="*/ 629307 w 734307"/>
                <a:gd name="connsiteY102" fmla="*/ 104412 h 788699"/>
                <a:gd name="connsiteX103" fmla="*/ 607549 w 734307"/>
                <a:gd name="connsiteY103" fmla="*/ 107132 h 788699"/>
                <a:gd name="connsiteX104" fmla="*/ 580353 w 734307"/>
                <a:gd name="connsiteY104" fmla="*/ 107132 h 788699"/>
                <a:gd name="connsiteX105" fmla="*/ 583072 w 734307"/>
                <a:gd name="connsiteY105" fmla="*/ 115291 h 788699"/>
                <a:gd name="connsiteX106" fmla="*/ 588512 w 734307"/>
                <a:gd name="connsiteY106" fmla="*/ 156086 h 788699"/>
                <a:gd name="connsiteX107" fmla="*/ 593951 w 734307"/>
                <a:gd name="connsiteY107" fmla="*/ 196881 h 788699"/>
                <a:gd name="connsiteX108" fmla="*/ 599390 w 734307"/>
                <a:gd name="connsiteY108" fmla="*/ 226797 h 788699"/>
                <a:gd name="connsiteX109" fmla="*/ 599390 w 734307"/>
                <a:gd name="connsiteY109" fmla="*/ 232236 h 788699"/>
                <a:gd name="connsiteX110" fmla="*/ 599390 w 734307"/>
                <a:gd name="connsiteY110" fmla="*/ 240395 h 788699"/>
                <a:gd name="connsiteX111" fmla="*/ 602110 w 734307"/>
                <a:gd name="connsiteY111" fmla="*/ 270311 h 788699"/>
                <a:gd name="connsiteX112" fmla="*/ 607549 w 734307"/>
                <a:gd name="connsiteY112" fmla="*/ 308386 h 788699"/>
                <a:gd name="connsiteX113" fmla="*/ 607549 w 734307"/>
                <a:gd name="connsiteY113" fmla="*/ 319265 h 788699"/>
                <a:gd name="connsiteX114" fmla="*/ 612988 w 734307"/>
                <a:gd name="connsiteY114" fmla="*/ 335583 h 788699"/>
                <a:gd name="connsiteX115" fmla="*/ 612988 w 734307"/>
                <a:gd name="connsiteY115" fmla="*/ 346462 h 788699"/>
                <a:gd name="connsiteX116" fmla="*/ 612988 w 734307"/>
                <a:gd name="connsiteY116" fmla="*/ 370939 h 788699"/>
                <a:gd name="connsiteX117" fmla="*/ 612988 w 734307"/>
                <a:gd name="connsiteY117" fmla="*/ 395415 h 788699"/>
                <a:gd name="connsiteX118" fmla="*/ 615708 w 734307"/>
                <a:gd name="connsiteY118" fmla="*/ 422612 h 788699"/>
                <a:gd name="connsiteX119" fmla="*/ 618428 w 734307"/>
                <a:gd name="connsiteY119" fmla="*/ 441650 h 788699"/>
                <a:gd name="connsiteX120" fmla="*/ 618428 w 734307"/>
                <a:gd name="connsiteY120" fmla="*/ 455248 h 788699"/>
                <a:gd name="connsiteX121" fmla="*/ 621147 w 734307"/>
                <a:gd name="connsiteY121" fmla="*/ 463407 h 788699"/>
                <a:gd name="connsiteX122" fmla="*/ 626587 w 734307"/>
                <a:gd name="connsiteY122" fmla="*/ 482444 h 788699"/>
                <a:gd name="connsiteX123" fmla="*/ 629307 w 734307"/>
                <a:gd name="connsiteY123" fmla="*/ 517800 h 788699"/>
                <a:gd name="connsiteX124" fmla="*/ 634746 w 734307"/>
                <a:gd name="connsiteY124" fmla="*/ 561314 h 788699"/>
                <a:gd name="connsiteX125" fmla="*/ 634746 w 734307"/>
                <a:gd name="connsiteY125" fmla="*/ 566754 h 788699"/>
                <a:gd name="connsiteX126" fmla="*/ 634746 w 734307"/>
                <a:gd name="connsiteY126" fmla="*/ 583072 h 788699"/>
                <a:gd name="connsiteX127" fmla="*/ 637466 w 734307"/>
                <a:gd name="connsiteY127" fmla="*/ 607548 h 788699"/>
                <a:gd name="connsiteX128" fmla="*/ 640185 w 734307"/>
                <a:gd name="connsiteY128" fmla="*/ 618427 h 788699"/>
                <a:gd name="connsiteX129" fmla="*/ 640185 w 734307"/>
                <a:gd name="connsiteY129" fmla="*/ 632025 h 788699"/>
                <a:gd name="connsiteX130" fmla="*/ 640185 w 734307"/>
                <a:gd name="connsiteY130" fmla="*/ 640184 h 788699"/>
                <a:gd name="connsiteX131" fmla="*/ 642905 w 734307"/>
                <a:gd name="connsiteY131" fmla="*/ 659222 h 788699"/>
                <a:gd name="connsiteX132" fmla="*/ 642905 w 734307"/>
                <a:gd name="connsiteY132" fmla="*/ 664661 h 788699"/>
                <a:gd name="connsiteX133" fmla="*/ 653783 w 734307"/>
                <a:gd name="connsiteY133" fmla="*/ 678259 h 788699"/>
                <a:gd name="connsiteX134" fmla="*/ 653783 w 734307"/>
                <a:gd name="connsiteY134" fmla="*/ 678259 h 78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Lst>
              <a:rect l="l" t="t" r="r" b="b"/>
              <a:pathLst>
                <a:path w="734307" h="788699">
                  <a:moveTo>
                    <a:pt x="653783" y="678259"/>
                  </a:moveTo>
                  <a:cubicBezTo>
                    <a:pt x="667382" y="678259"/>
                    <a:pt x="691859" y="678259"/>
                    <a:pt x="691859" y="694577"/>
                  </a:cubicBezTo>
                  <a:cubicBezTo>
                    <a:pt x="691859" y="702736"/>
                    <a:pt x="689139" y="705456"/>
                    <a:pt x="686419" y="710895"/>
                  </a:cubicBezTo>
                  <a:cubicBezTo>
                    <a:pt x="683700" y="716335"/>
                    <a:pt x="675541" y="719054"/>
                    <a:pt x="670101" y="719054"/>
                  </a:cubicBezTo>
                  <a:cubicBezTo>
                    <a:pt x="661942" y="721774"/>
                    <a:pt x="653783" y="721774"/>
                    <a:pt x="648344" y="721774"/>
                  </a:cubicBezTo>
                  <a:cubicBezTo>
                    <a:pt x="645624" y="721774"/>
                    <a:pt x="634746" y="721774"/>
                    <a:pt x="618428" y="721774"/>
                  </a:cubicBezTo>
                  <a:cubicBezTo>
                    <a:pt x="604829" y="729933"/>
                    <a:pt x="588512" y="735372"/>
                    <a:pt x="572194" y="735372"/>
                  </a:cubicBezTo>
                  <a:cubicBezTo>
                    <a:pt x="564035" y="735372"/>
                    <a:pt x="553156" y="732653"/>
                    <a:pt x="544997" y="729933"/>
                  </a:cubicBezTo>
                  <a:cubicBezTo>
                    <a:pt x="539558" y="727213"/>
                    <a:pt x="536838" y="724494"/>
                    <a:pt x="534119" y="721774"/>
                  </a:cubicBezTo>
                  <a:cubicBezTo>
                    <a:pt x="520520" y="721774"/>
                    <a:pt x="509641" y="721774"/>
                    <a:pt x="496043" y="721774"/>
                  </a:cubicBezTo>
                  <a:cubicBezTo>
                    <a:pt x="487884" y="721774"/>
                    <a:pt x="479725" y="721774"/>
                    <a:pt x="471566" y="721774"/>
                  </a:cubicBezTo>
                  <a:cubicBezTo>
                    <a:pt x="463407" y="721774"/>
                    <a:pt x="452529" y="721774"/>
                    <a:pt x="444370" y="716335"/>
                  </a:cubicBezTo>
                  <a:cubicBezTo>
                    <a:pt x="436211" y="713615"/>
                    <a:pt x="428052" y="705456"/>
                    <a:pt x="428052" y="700017"/>
                  </a:cubicBezTo>
                  <a:cubicBezTo>
                    <a:pt x="428052" y="697297"/>
                    <a:pt x="428052" y="694577"/>
                    <a:pt x="433491" y="691858"/>
                  </a:cubicBezTo>
                  <a:cubicBezTo>
                    <a:pt x="438930" y="689138"/>
                    <a:pt x="449809" y="686418"/>
                    <a:pt x="455248" y="683699"/>
                  </a:cubicBezTo>
                  <a:cubicBezTo>
                    <a:pt x="474286" y="680979"/>
                    <a:pt x="498763" y="678259"/>
                    <a:pt x="506922" y="678259"/>
                  </a:cubicBezTo>
                  <a:cubicBezTo>
                    <a:pt x="506922" y="678259"/>
                    <a:pt x="509641" y="678259"/>
                    <a:pt x="509641" y="678259"/>
                  </a:cubicBezTo>
                  <a:cubicBezTo>
                    <a:pt x="509641" y="672820"/>
                    <a:pt x="506922" y="670101"/>
                    <a:pt x="506922" y="664661"/>
                  </a:cubicBezTo>
                  <a:cubicBezTo>
                    <a:pt x="501483" y="640184"/>
                    <a:pt x="501483" y="612988"/>
                    <a:pt x="498763" y="580352"/>
                  </a:cubicBezTo>
                  <a:cubicBezTo>
                    <a:pt x="496043" y="547716"/>
                    <a:pt x="498763" y="512361"/>
                    <a:pt x="496043" y="479725"/>
                  </a:cubicBezTo>
                  <a:cubicBezTo>
                    <a:pt x="493324" y="449808"/>
                    <a:pt x="493324" y="419892"/>
                    <a:pt x="493324" y="389976"/>
                  </a:cubicBezTo>
                  <a:cubicBezTo>
                    <a:pt x="493324" y="360060"/>
                    <a:pt x="490604" y="332863"/>
                    <a:pt x="490604" y="302947"/>
                  </a:cubicBezTo>
                  <a:cubicBezTo>
                    <a:pt x="487884" y="275751"/>
                    <a:pt x="487884" y="240395"/>
                    <a:pt x="487884" y="229516"/>
                  </a:cubicBezTo>
                  <a:cubicBezTo>
                    <a:pt x="487884" y="224077"/>
                    <a:pt x="487884" y="221357"/>
                    <a:pt x="485165" y="221357"/>
                  </a:cubicBezTo>
                  <a:cubicBezTo>
                    <a:pt x="485165" y="221357"/>
                    <a:pt x="482445" y="224077"/>
                    <a:pt x="482445" y="226797"/>
                  </a:cubicBezTo>
                  <a:cubicBezTo>
                    <a:pt x="479725" y="237675"/>
                    <a:pt x="479725" y="251274"/>
                    <a:pt x="477006" y="262152"/>
                  </a:cubicBezTo>
                  <a:cubicBezTo>
                    <a:pt x="471566" y="289349"/>
                    <a:pt x="466127" y="316545"/>
                    <a:pt x="460688" y="341022"/>
                  </a:cubicBezTo>
                  <a:cubicBezTo>
                    <a:pt x="455248" y="365499"/>
                    <a:pt x="447090" y="392696"/>
                    <a:pt x="444370" y="417173"/>
                  </a:cubicBezTo>
                  <a:cubicBezTo>
                    <a:pt x="441650" y="430771"/>
                    <a:pt x="438930" y="441650"/>
                    <a:pt x="436211" y="455248"/>
                  </a:cubicBezTo>
                  <a:cubicBezTo>
                    <a:pt x="433491" y="468846"/>
                    <a:pt x="428052" y="479725"/>
                    <a:pt x="425332" y="493323"/>
                  </a:cubicBezTo>
                  <a:cubicBezTo>
                    <a:pt x="422612" y="506921"/>
                    <a:pt x="419893" y="520520"/>
                    <a:pt x="411734" y="531398"/>
                  </a:cubicBezTo>
                  <a:cubicBezTo>
                    <a:pt x="406295" y="539557"/>
                    <a:pt x="395416" y="547716"/>
                    <a:pt x="376378" y="547716"/>
                  </a:cubicBezTo>
                  <a:cubicBezTo>
                    <a:pt x="357341" y="547716"/>
                    <a:pt x="335583" y="539557"/>
                    <a:pt x="319265" y="525959"/>
                  </a:cubicBezTo>
                  <a:cubicBezTo>
                    <a:pt x="300228" y="506921"/>
                    <a:pt x="294788" y="479725"/>
                    <a:pt x="289349" y="455248"/>
                  </a:cubicBezTo>
                  <a:cubicBezTo>
                    <a:pt x="283910" y="428051"/>
                    <a:pt x="278470" y="400855"/>
                    <a:pt x="273031" y="373658"/>
                  </a:cubicBezTo>
                  <a:cubicBezTo>
                    <a:pt x="273031" y="368219"/>
                    <a:pt x="267592" y="346462"/>
                    <a:pt x="262153" y="316545"/>
                  </a:cubicBezTo>
                  <a:cubicBezTo>
                    <a:pt x="256713" y="292068"/>
                    <a:pt x="251274" y="262152"/>
                    <a:pt x="245835" y="237675"/>
                  </a:cubicBezTo>
                  <a:cubicBezTo>
                    <a:pt x="240395" y="218638"/>
                    <a:pt x="237675" y="205039"/>
                    <a:pt x="234956" y="196881"/>
                  </a:cubicBezTo>
                  <a:cubicBezTo>
                    <a:pt x="232236" y="191441"/>
                    <a:pt x="232236" y="191441"/>
                    <a:pt x="232236" y="191441"/>
                  </a:cubicBezTo>
                  <a:cubicBezTo>
                    <a:pt x="229517" y="191441"/>
                    <a:pt x="229517" y="196881"/>
                    <a:pt x="226797" y="207759"/>
                  </a:cubicBezTo>
                  <a:cubicBezTo>
                    <a:pt x="226797" y="215918"/>
                    <a:pt x="226797" y="229516"/>
                    <a:pt x="226797" y="232236"/>
                  </a:cubicBezTo>
                  <a:cubicBezTo>
                    <a:pt x="226797" y="243115"/>
                    <a:pt x="224077" y="256713"/>
                    <a:pt x="224077" y="267592"/>
                  </a:cubicBezTo>
                  <a:cubicBezTo>
                    <a:pt x="224077" y="278470"/>
                    <a:pt x="224077" y="294788"/>
                    <a:pt x="221358" y="311106"/>
                  </a:cubicBezTo>
                  <a:cubicBezTo>
                    <a:pt x="221358" y="327424"/>
                    <a:pt x="218638" y="343742"/>
                    <a:pt x="218638" y="360060"/>
                  </a:cubicBezTo>
                  <a:cubicBezTo>
                    <a:pt x="218638" y="373658"/>
                    <a:pt x="215919" y="384537"/>
                    <a:pt x="215919" y="398135"/>
                  </a:cubicBezTo>
                  <a:cubicBezTo>
                    <a:pt x="215919" y="409014"/>
                    <a:pt x="213199" y="419892"/>
                    <a:pt x="213199" y="430771"/>
                  </a:cubicBezTo>
                  <a:cubicBezTo>
                    <a:pt x="213199" y="438930"/>
                    <a:pt x="213199" y="447089"/>
                    <a:pt x="213199" y="455248"/>
                  </a:cubicBezTo>
                  <a:cubicBezTo>
                    <a:pt x="213199" y="463407"/>
                    <a:pt x="213199" y="471566"/>
                    <a:pt x="213199" y="477005"/>
                  </a:cubicBezTo>
                  <a:cubicBezTo>
                    <a:pt x="210479" y="490603"/>
                    <a:pt x="207759" y="506921"/>
                    <a:pt x="207759" y="520520"/>
                  </a:cubicBezTo>
                  <a:cubicBezTo>
                    <a:pt x="202320" y="550436"/>
                    <a:pt x="199600" y="580352"/>
                    <a:pt x="196881" y="610268"/>
                  </a:cubicBezTo>
                  <a:cubicBezTo>
                    <a:pt x="196881" y="623866"/>
                    <a:pt x="196881" y="640184"/>
                    <a:pt x="194161" y="653783"/>
                  </a:cubicBezTo>
                  <a:cubicBezTo>
                    <a:pt x="194161" y="659222"/>
                    <a:pt x="194161" y="661942"/>
                    <a:pt x="191441" y="667381"/>
                  </a:cubicBezTo>
                  <a:cubicBezTo>
                    <a:pt x="213199" y="667381"/>
                    <a:pt x="232236" y="667381"/>
                    <a:pt x="243115" y="667381"/>
                  </a:cubicBezTo>
                  <a:cubicBezTo>
                    <a:pt x="253994" y="667381"/>
                    <a:pt x="273031" y="670101"/>
                    <a:pt x="273031" y="683699"/>
                  </a:cubicBezTo>
                  <a:cubicBezTo>
                    <a:pt x="273031" y="691858"/>
                    <a:pt x="267592" y="691858"/>
                    <a:pt x="262153" y="697297"/>
                  </a:cubicBezTo>
                  <a:cubicBezTo>
                    <a:pt x="259433" y="702736"/>
                    <a:pt x="253994" y="705456"/>
                    <a:pt x="248554" y="705456"/>
                  </a:cubicBezTo>
                  <a:cubicBezTo>
                    <a:pt x="240395" y="708176"/>
                    <a:pt x="234956" y="708176"/>
                    <a:pt x="232236" y="708176"/>
                  </a:cubicBezTo>
                  <a:cubicBezTo>
                    <a:pt x="226797" y="708176"/>
                    <a:pt x="175124" y="708176"/>
                    <a:pt x="166965" y="708176"/>
                  </a:cubicBezTo>
                  <a:cubicBezTo>
                    <a:pt x="156086" y="708176"/>
                    <a:pt x="120730" y="708176"/>
                    <a:pt x="109852" y="708176"/>
                  </a:cubicBezTo>
                  <a:cubicBezTo>
                    <a:pt x="104412" y="708176"/>
                    <a:pt x="96253" y="708176"/>
                    <a:pt x="90814" y="708176"/>
                  </a:cubicBezTo>
                  <a:cubicBezTo>
                    <a:pt x="85375" y="708176"/>
                    <a:pt x="77216" y="705456"/>
                    <a:pt x="69057" y="702736"/>
                  </a:cubicBezTo>
                  <a:cubicBezTo>
                    <a:pt x="63617" y="700017"/>
                    <a:pt x="58178" y="691858"/>
                    <a:pt x="58178" y="686418"/>
                  </a:cubicBezTo>
                  <a:cubicBezTo>
                    <a:pt x="58178" y="683699"/>
                    <a:pt x="58178" y="680979"/>
                    <a:pt x="60898" y="678259"/>
                  </a:cubicBezTo>
                  <a:cubicBezTo>
                    <a:pt x="63617" y="675540"/>
                    <a:pt x="71777" y="672820"/>
                    <a:pt x="77216" y="670101"/>
                  </a:cubicBezTo>
                  <a:cubicBezTo>
                    <a:pt x="90814" y="667381"/>
                    <a:pt x="120730" y="664661"/>
                    <a:pt x="126170" y="664661"/>
                  </a:cubicBezTo>
                  <a:cubicBezTo>
                    <a:pt x="128889" y="664661"/>
                    <a:pt x="134329" y="664661"/>
                    <a:pt x="142487" y="664661"/>
                  </a:cubicBezTo>
                  <a:cubicBezTo>
                    <a:pt x="142487" y="640184"/>
                    <a:pt x="147927" y="612988"/>
                    <a:pt x="147927" y="588511"/>
                  </a:cubicBezTo>
                  <a:cubicBezTo>
                    <a:pt x="150646" y="555875"/>
                    <a:pt x="153366" y="523239"/>
                    <a:pt x="153366" y="493323"/>
                  </a:cubicBezTo>
                  <a:cubicBezTo>
                    <a:pt x="153366" y="466126"/>
                    <a:pt x="156086" y="438930"/>
                    <a:pt x="156086" y="411733"/>
                  </a:cubicBezTo>
                  <a:cubicBezTo>
                    <a:pt x="158806" y="373658"/>
                    <a:pt x="158806" y="335583"/>
                    <a:pt x="161525" y="297508"/>
                  </a:cubicBezTo>
                  <a:cubicBezTo>
                    <a:pt x="161525" y="278470"/>
                    <a:pt x="164245" y="259433"/>
                    <a:pt x="166965" y="240395"/>
                  </a:cubicBezTo>
                  <a:cubicBezTo>
                    <a:pt x="169684" y="210479"/>
                    <a:pt x="172404" y="191441"/>
                    <a:pt x="177843" y="161525"/>
                  </a:cubicBezTo>
                  <a:cubicBezTo>
                    <a:pt x="180563" y="147927"/>
                    <a:pt x="180563" y="131609"/>
                    <a:pt x="183282" y="118011"/>
                  </a:cubicBezTo>
                  <a:cubicBezTo>
                    <a:pt x="183282" y="118011"/>
                    <a:pt x="183282" y="115291"/>
                    <a:pt x="183282" y="115291"/>
                  </a:cubicBezTo>
                  <a:cubicBezTo>
                    <a:pt x="177843" y="115291"/>
                    <a:pt x="172404" y="115291"/>
                    <a:pt x="161525" y="115291"/>
                  </a:cubicBezTo>
                  <a:cubicBezTo>
                    <a:pt x="153366" y="115291"/>
                    <a:pt x="145207" y="115291"/>
                    <a:pt x="137048" y="115291"/>
                  </a:cubicBezTo>
                  <a:cubicBezTo>
                    <a:pt x="128889" y="115291"/>
                    <a:pt x="118011" y="115291"/>
                    <a:pt x="109852" y="109851"/>
                  </a:cubicBezTo>
                  <a:cubicBezTo>
                    <a:pt x="101693" y="107132"/>
                    <a:pt x="93534" y="98973"/>
                    <a:pt x="93534" y="93534"/>
                  </a:cubicBezTo>
                  <a:cubicBezTo>
                    <a:pt x="93534" y="90814"/>
                    <a:pt x="93534" y="88094"/>
                    <a:pt x="98973" y="85375"/>
                  </a:cubicBezTo>
                  <a:cubicBezTo>
                    <a:pt x="104412" y="82655"/>
                    <a:pt x="115291" y="79935"/>
                    <a:pt x="120730" y="77216"/>
                  </a:cubicBezTo>
                  <a:cubicBezTo>
                    <a:pt x="139768" y="74496"/>
                    <a:pt x="164245" y="71776"/>
                    <a:pt x="172404" y="71776"/>
                  </a:cubicBezTo>
                  <a:cubicBezTo>
                    <a:pt x="194161" y="71776"/>
                    <a:pt x="210479" y="69057"/>
                    <a:pt x="234956" y="69057"/>
                  </a:cubicBezTo>
                  <a:cubicBezTo>
                    <a:pt x="237675" y="69057"/>
                    <a:pt x="240395" y="69057"/>
                    <a:pt x="243115" y="69057"/>
                  </a:cubicBezTo>
                  <a:cubicBezTo>
                    <a:pt x="251274" y="69057"/>
                    <a:pt x="262153" y="69057"/>
                    <a:pt x="270312" y="74496"/>
                  </a:cubicBezTo>
                  <a:cubicBezTo>
                    <a:pt x="283910" y="82655"/>
                    <a:pt x="300228" y="96253"/>
                    <a:pt x="308387" y="123450"/>
                  </a:cubicBezTo>
                  <a:cubicBezTo>
                    <a:pt x="316546" y="147927"/>
                    <a:pt x="327424" y="175123"/>
                    <a:pt x="332864" y="202320"/>
                  </a:cubicBezTo>
                  <a:cubicBezTo>
                    <a:pt x="335583" y="213198"/>
                    <a:pt x="335583" y="226797"/>
                    <a:pt x="338303" y="237675"/>
                  </a:cubicBezTo>
                  <a:cubicBezTo>
                    <a:pt x="343742" y="251274"/>
                    <a:pt x="346462" y="264872"/>
                    <a:pt x="349182" y="281190"/>
                  </a:cubicBezTo>
                  <a:cubicBezTo>
                    <a:pt x="351901" y="292068"/>
                    <a:pt x="351901" y="305667"/>
                    <a:pt x="357341" y="316545"/>
                  </a:cubicBezTo>
                  <a:cubicBezTo>
                    <a:pt x="362780" y="327424"/>
                    <a:pt x="362780" y="338303"/>
                    <a:pt x="365500" y="351901"/>
                  </a:cubicBezTo>
                  <a:cubicBezTo>
                    <a:pt x="365500" y="357340"/>
                    <a:pt x="373658" y="373658"/>
                    <a:pt x="376378" y="389976"/>
                  </a:cubicBezTo>
                  <a:cubicBezTo>
                    <a:pt x="381817" y="403574"/>
                    <a:pt x="384537" y="414453"/>
                    <a:pt x="387257" y="414453"/>
                  </a:cubicBezTo>
                  <a:cubicBezTo>
                    <a:pt x="392696" y="414453"/>
                    <a:pt x="395416" y="381817"/>
                    <a:pt x="398136" y="376378"/>
                  </a:cubicBezTo>
                  <a:cubicBezTo>
                    <a:pt x="400855" y="362779"/>
                    <a:pt x="403575" y="346462"/>
                    <a:pt x="406295" y="332863"/>
                  </a:cubicBezTo>
                  <a:cubicBezTo>
                    <a:pt x="411734" y="302947"/>
                    <a:pt x="417173" y="273031"/>
                    <a:pt x="425332" y="243115"/>
                  </a:cubicBezTo>
                  <a:cubicBezTo>
                    <a:pt x="430771" y="213198"/>
                    <a:pt x="436211" y="180563"/>
                    <a:pt x="444370" y="150646"/>
                  </a:cubicBezTo>
                  <a:cubicBezTo>
                    <a:pt x="449809" y="126170"/>
                    <a:pt x="460688" y="98973"/>
                    <a:pt x="477006" y="79935"/>
                  </a:cubicBezTo>
                  <a:cubicBezTo>
                    <a:pt x="487884" y="66337"/>
                    <a:pt x="506922" y="58178"/>
                    <a:pt x="523240" y="58178"/>
                  </a:cubicBezTo>
                  <a:cubicBezTo>
                    <a:pt x="528679" y="58178"/>
                    <a:pt x="539558" y="58178"/>
                    <a:pt x="544997" y="63617"/>
                  </a:cubicBezTo>
                  <a:lnTo>
                    <a:pt x="612988" y="63617"/>
                  </a:lnTo>
                  <a:cubicBezTo>
                    <a:pt x="626587" y="63617"/>
                    <a:pt x="651064" y="63617"/>
                    <a:pt x="651064" y="79935"/>
                  </a:cubicBezTo>
                  <a:cubicBezTo>
                    <a:pt x="651064" y="88094"/>
                    <a:pt x="648344" y="88094"/>
                    <a:pt x="645624" y="96253"/>
                  </a:cubicBezTo>
                  <a:cubicBezTo>
                    <a:pt x="640185" y="101693"/>
                    <a:pt x="634746" y="104412"/>
                    <a:pt x="629307" y="104412"/>
                  </a:cubicBezTo>
                  <a:cubicBezTo>
                    <a:pt x="621147" y="107132"/>
                    <a:pt x="612988" y="107132"/>
                    <a:pt x="607549" y="107132"/>
                  </a:cubicBezTo>
                  <a:cubicBezTo>
                    <a:pt x="604829" y="107132"/>
                    <a:pt x="591231" y="107132"/>
                    <a:pt x="580353" y="107132"/>
                  </a:cubicBezTo>
                  <a:cubicBezTo>
                    <a:pt x="580353" y="109851"/>
                    <a:pt x="583072" y="112571"/>
                    <a:pt x="583072" y="115291"/>
                  </a:cubicBezTo>
                  <a:cubicBezTo>
                    <a:pt x="585792" y="128889"/>
                    <a:pt x="585792" y="142487"/>
                    <a:pt x="588512" y="156086"/>
                  </a:cubicBezTo>
                  <a:cubicBezTo>
                    <a:pt x="591231" y="169684"/>
                    <a:pt x="591231" y="183282"/>
                    <a:pt x="593951" y="196881"/>
                  </a:cubicBezTo>
                  <a:cubicBezTo>
                    <a:pt x="593951" y="207759"/>
                    <a:pt x="599390" y="215918"/>
                    <a:pt x="599390" y="226797"/>
                  </a:cubicBezTo>
                  <a:cubicBezTo>
                    <a:pt x="599390" y="229516"/>
                    <a:pt x="599390" y="229516"/>
                    <a:pt x="599390" y="232236"/>
                  </a:cubicBezTo>
                  <a:cubicBezTo>
                    <a:pt x="599390" y="234956"/>
                    <a:pt x="599390" y="237675"/>
                    <a:pt x="599390" y="240395"/>
                  </a:cubicBezTo>
                  <a:cubicBezTo>
                    <a:pt x="599390" y="251274"/>
                    <a:pt x="599390" y="259433"/>
                    <a:pt x="602110" y="270311"/>
                  </a:cubicBezTo>
                  <a:cubicBezTo>
                    <a:pt x="604829" y="283909"/>
                    <a:pt x="607549" y="294788"/>
                    <a:pt x="607549" y="308386"/>
                  </a:cubicBezTo>
                  <a:cubicBezTo>
                    <a:pt x="607549" y="311106"/>
                    <a:pt x="607549" y="316545"/>
                    <a:pt x="607549" y="319265"/>
                  </a:cubicBezTo>
                  <a:cubicBezTo>
                    <a:pt x="607549" y="324704"/>
                    <a:pt x="610269" y="330144"/>
                    <a:pt x="612988" y="335583"/>
                  </a:cubicBezTo>
                  <a:cubicBezTo>
                    <a:pt x="612988" y="338303"/>
                    <a:pt x="612988" y="343742"/>
                    <a:pt x="612988" y="346462"/>
                  </a:cubicBezTo>
                  <a:cubicBezTo>
                    <a:pt x="612988" y="354620"/>
                    <a:pt x="612988" y="362779"/>
                    <a:pt x="612988" y="370939"/>
                  </a:cubicBezTo>
                  <a:cubicBezTo>
                    <a:pt x="612988" y="379097"/>
                    <a:pt x="612988" y="387256"/>
                    <a:pt x="612988" y="395415"/>
                  </a:cubicBezTo>
                  <a:cubicBezTo>
                    <a:pt x="612988" y="403574"/>
                    <a:pt x="615708" y="414453"/>
                    <a:pt x="615708" y="422612"/>
                  </a:cubicBezTo>
                  <a:cubicBezTo>
                    <a:pt x="618428" y="430771"/>
                    <a:pt x="618428" y="436210"/>
                    <a:pt x="618428" y="441650"/>
                  </a:cubicBezTo>
                  <a:cubicBezTo>
                    <a:pt x="618428" y="444369"/>
                    <a:pt x="618428" y="449808"/>
                    <a:pt x="618428" y="455248"/>
                  </a:cubicBezTo>
                  <a:cubicBezTo>
                    <a:pt x="618428" y="460687"/>
                    <a:pt x="618428" y="460687"/>
                    <a:pt x="621147" y="463407"/>
                  </a:cubicBezTo>
                  <a:cubicBezTo>
                    <a:pt x="623867" y="471566"/>
                    <a:pt x="623867" y="477005"/>
                    <a:pt x="626587" y="482444"/>
                  </a:cubicBezTo>
                  <a:cubicBezTo>
                    <a:pt x="629307" y="493323"/>
                    <a:pt x="629307" y="506921"/>
                    <a:pt x="629307" y="517800"/>
                  </a:cubicBezTo>
                  <a:cubicBezTo>
                    <a:pt x="632026" y="534118"/>
                    <a:pt x="632026" y="547716"/>
                    <a:pt x="634746" y="561314"/>
                  </a:cubicBezTo>
                  <a:cubicBezTo>
                    <a:pt x="634746" y="564034"/>
                    <a:pt x="634746" y="564034"/>
                    <a:pt x="634746" y="566754"/>
                  </a:cubicBezTo>
                  <a:cubicBezTo>
                    <a:pt x="634746" y="572193"/>
                    <a:pt x="634746" y="577632"/>
                    <a:pt x="634746" y="583072"/>
                  </a:cubicBezTo>
                  <a:cubicBezTo>
                    <a:pt x="634746" y="596670"/>
                    <a:pt x="637466" y="602109"/>
                    <a:pt x="637466" y="607548"/>
                  </a:cubicBezTo>
                  <a:cubicBezTo>
                    <a:pt x="637466" y="610268"/>
                    <a:pt x="640185" y="615708"/>
                    <a:pt x="640185" y="618427"/>
                  </a:cubicBezTo>
                  <a:cubicBezTo>
                    <a:pt x="640185" y="623866"/>
                    <a:pt x="640185" y="629306"/>
                    <a:pt x="640185" y="632025"/>
                  </a:cubicBezTo>
                  <a:cubicBezTo>
                    <a:pt x="640185" y="634745"/>
                    <a:pt x="640185" y="637465"/>
                    <a:pt x="640185" y="640184"/>
                  </a:cubicBezTo>
                  <a:cubicBezTo>
                    <a:pt x="640185" y="645624"/>
                    <a:pt x="642905" y="653783"/>
                    <a:pt x="642905" y="659222"/>
                  </a:cubicBezTo>
                  <a:cubicBezTo>
                    <a:pt x="642905" y="661942"/>
                    <a:pt x="642905" y="661942"/>
                    <a:pt x="642905" y="664661"/>
                  </a:cubicBezTo>
                  <a:cubicBezTo>
                    <a:pt x="645624" y="678259"/>
                    <a:pt x="651064" y="678259"/>
                    <a:pt x="653783" y="678259"/>
                  </a:cubicBezTo>
                  <a:lnTo>
                    <a:pt x="653783" y="678259"/>
                  </a:lnTo>
                  <a:close/>
                </a:path>
              </a:pathLst>
            </a:custGeom>
            <a:grpFill/>
            <a:ln w="27168" cap="flat">
              <a:noFill/>
              <a:prstDash val="solid"/>
              <a:miter/>
            </a:ln>
          </p:spPr>
          <p:txBody>
            <a:bodyPr rtlCol="0" anchor="ctr"/>
            <a:lstStyle/>
            <a:p>
              <a:endParaRPr/>
            </a:p>
          </p:txBody>
        </p:sp>
        <p:sp>
          <p:nvSpPr>
            <p:cNvPr id="50" name="Freeform: Shape 49">
              <a:extLst>
                <a:ext uri="{FF2B5EF4-FFF2-40B4-BE49-F238E27FC236}">
                  <a16:creationId xmlns:a16="http://schemas.microsoft.com/office/drawing/2014/main" id="{2F7B36F4-4E99-4CE6-BA86-BFDECD3FB1EA}"/>
                </a:ext>
              </a:extLst>
            </p:cNvPr>
            <p:cNvSpPr/>
            <p:nvPr/>
          </p:nvSpPr>
          <p:spPr>
            <a:xfrm>
              <a:off x="6362526" y="4242177"/>
              <a:ext cx="492259" cy="674476"/>
            </a:xfrm>
            <a:custGeom>
              <a:avLst/>
              <a:gdLst>
                <a:gd name="connsiteX0" fmla="*/ 225733 w 492259"/>
                <a:gd name="connsiteY0" fmla="*/ 97907 h 674476"/>
                <a:gd name="connsiteX1" fmla="*/ 209415 w 492259"/>
                <a:gd name="connsiteY1" fmla="*/ 119665 h 674476"/>
                <a:gd name="connsiteX2" fmla="*/ 201256 w 492259"/>
                <a:gd name="connsiteY2" fmla="*/ 152300 h 674476"/>
                <a:gd name="connsiteX3" fmla="*/ 198536 w 492259"/>
                <a:gd name="connsiteY3" fmla="*/ 168618 h 674476"/>
                <a:gd name="connsiteX4" fmla="*/ 195817 w 492259"/>
                <a:gd name="connsiteY4" fmla="*/ 184936 h 674476"/>
                <a:gd name="connsiteX5" fmla="*/ 187658 w 492259"/>
                <a:gd name="connsiteY5" fmla="*/ 220292 h 674476"/>
                <a:gd name="connsiteX6" fmla="*/ 168620 w 492259"/>
                <a:gd name="connsiteY6" fmla="*/ 291003 h 674476"/>
                <a:gd name="connsiteX7" fmla="*/ 160461 w 492259"/>
                <a:gd name="connsiteY7" fmla="*/ 323639 h 674476"/>
                <a:gd name="connsiteX8" fmla="*/ 149582 w 492259"/>
                <a:gd name="connsiteY8" fmla="*/ 361714 h 674476"/>
                <a:gd name="connsiteX9" fmla="*/ 144143 w 492259"/>
                <a:gd name="connsiteY9" fmla="*/ 388910 h 674476"/>
                <a:gd name="connsiteX10" fmla="*/ 149582 w 492259"/>
                <a:gd name="connsiteY10" fmla="*/ 391630 h 674476"/>
                <a:gd name="connsiteX11" fmla="*/ 171340 w 492259"/>
                <a:gd name="connsiteY11" fmla="*/ 391630 h 674476"/>
                <a:gd name="connsiteX12" fmla="*/ 193097 w 492259"/>
                <a:gd name="connsiteY12" fmla="*/ 388910 h 674476"/>
                <a:gd name="connsiteX13" fmla="*/ 212135 w 492259"/>
                <a:gd name="connsiteY13" fmla="*/ 388910 h 674476"/>
                <a:gd name="connsiteX14" fmla="*/ 236611 w 492259"/>
                <a:gd name="connsiteY14" fmla="*/ 388910 h 674476"/>
                <a:gd name="connsiteX15" fmla="*/ 250210 w 492259"/>
                <a:gd name="connsiteY15" fmla="*/ 386191 h 674476"/>
                <a:gd name="connsiteX16" fmla="*/ 258369 w 492259"/>
                <a:gd name="connsiteY16" fmla="*/ 386191 h 674476"/>
                <a:gd name="connsiteX17" fmla="*/ 255649 w 492259"/>
                <a:gd name="connsiteY17" fmla="*/ 367153 h 674476"/>
                <a:gd name="connsiteX18" fmla="*/ 250210 w 492259"/>
                <a:gd name="connsiteY18" fmla="*/ 331797 h 674476"/>
                <a:gd name="connsiteX19" fmla="*/ 247490 w 492259"/>
                <a:gd name="connsiteY19" fmla="*/ 244769 h 674476"/>
                <a:gd name="connsiteX20" fmla="*/ 242051 w 492259"/>
                <a:gd name="connsiteY20" fmla="*/ 203974 h 674476"/>
                <a:gd name="connsiteX21" fmla="*/ 236611 w 492259"/>
                <a:gd name="connsiteY21" fmla="*/ 157740 h 674476"/>
                <a:gd name="connsiteX22" fmla="*/ 233892 w 492259"/>
                <a:gd name="connsiteY22" fmla="*/ 119665 h 674476"/>
                <a:gd name="connsiteX23" fmla="*/ 225733 w 492259"/>
                <a:gd name="connsiteY23" fmla="*/ 97907 h 674476"/>
                <a:gd name="connsiteX24" fmla="*/ 274687 w 492259"/>
                <a:gd name="connsiteY24" fmla="*/ 0 h 674476"/>
                <a:gd name="connsiteX25" fmla="*/ 304603 w 492259"/>
                <a:gd name="connsiteY25" fmla="*/ 5439 h 674476"/>
                <a:gd name="connsiteX26" fmla="*/ 320921 w 492259"/>
                <a:gd name="connsiteY26" fmla="*/ 24477 h 674476"/>
                <a:gd name="connsiteX27" fmla="*/ 334519 w 492259"/>
                <a:gd name="connsiteY27" fmla="*/ 43515 h 674476"/>
                <a:gd name="connsiteX28" fmla="*/ 339959 w 492259"/>
                <a:gd name="connsiteY28" fmla="*/ 65272 h 674476"/>
                <a:gd name="connsiteX29" fmla="*/ 348118 w 492259"/>
                <a:gd name="connsiteY29" fmla="*/ 114226 h 674476"/>
                <a:gd name="connsiteX30" fmla="*/ 361716 w 492259"/>
                <a:gd name="connsiteY30" fmla="*/ 163180 h 674476"/>
                <a:gd name="connsiteX31" fmla="*/ 369875 w 492259"/>
                <a:gd name="connsiteY31" fmla="*/ 220293 h 674476"/>
                <a:gd name="connsiteX32" fmla="*/ 378034 w 492259"/>
                <a:gd name="connsiteY32" fmla="*/ 274686 h 674476"/>
                <a:gd name="connsiteX33" fmla="*/ 383473 w 492259"/>
                <a:gd name="connsiteY33" fmla="*/ 301883 h 674476"/>
                <a:gd name="connsiteX34" fmla="*/ 391632 w 492259"/>
                <a:gd name="connsiteY34" fmla="*/ 337238 h 674476"/>
                <a:gd name="connsiteX35" fmla="*/ 397071 w 492259"/>
                <a:gd name="connsiteY35" fmla="*/ 364435 h 674476"/>
                <a:gd name="connsiteX36" fmla="*/ 405230 w 492259"/>
                <a:gd name="connsiteY36" fmla="*/ 383473 h 674476"/>
                <a:gd name="connsiteX37" fmla="*/ 416109 w 492259"/>
                <a:gd name="connsiteY37" fmla="*/ 386192 h 674476"/>
                <a:gd name="connsiteX38" fmla="*/ 426988 w 492259"/>
                <a:gd name="connsiteY38" fmla="*/ 386192 h 674476"/>
                <a:gd name="connsiteX39" fmla="*/ 454184 w 492259"/>
                <a:gd name="connsiteY39" fmla="*/ 397071 h 674476"/>
                <a:gd name="connsiteX40" fmla="*/ 456904 w 492259"/>
                <a:gd name="connsiteY40" fmla="*/ 405230 h 674476"/>
                <a:gd name="connsiteX41" fmla="*/ 451464 w 492259"/>
                <a:gd name="connsiteY41" fmla="*/ 416108 h 674476"/>
                <a:gd name="connsiteX42" fmla="*/ 432427 w 492259"/>
                <a:gd name="connsiteY42" fmla="*/ 429707 h 674476"/>
                <a:gd name="connsiteX43" fmla="*/ 421548 w 492259"/>
                <a:gd name="connsiteY43" fmla="*/ 432426 h 674476"/>
                <a:gd name="connsiteX44" fmla="*/ 413389 w 492259"/>
                <a:gd name="connsiteY44" fmla="*/ 435146 h 674476"/>
                <a:gd name="connsiteX45" fmla="*/ 413389 w 492259"/>
                <a:gd name="connsiteY45" fmla="*/ 440585 h 674476"/>
                <a:gd name="connsiteX46" fmla="*/ 416109 w 492259"/>
                <a:gd name="connsiteY46" fmla="*/ 451464 h 674476"/>
                <a:gd name="connsiteX47" fmla="*/ 418829 w 492259"/>
                <a:gd name="connsiteY47" fmla="*/ 465062 h 674476"/>
                <a:gd name="connsiteX48" fmla="*/ 418829 w 492259"/>
                <a:gd name="connsiteY48" fmla="*/ 475941 h 674476"/>
                <a:gd name="connsiteX49" fmla="*/ 418829 w 492259"/>
                <a:gd name="connsiteY49" fmla="*/ 486820 h 674476"/>
                <a:gd name="connsiteX50" fmla="*/ 426988 w 492259"/>
                <a:gd name="connsiteY50" fmla="*/ 516736 h 674476"/>
                <a:gd name="connsiteX51" fmla="*/ 432427 w 492259"/>
                <a:gd name="connsiteY51" fmla="*/ 543932 h 674476"/>
                <a:gd name="connsiteX52" fmla="*/ 437866 w 492259"/>
                <a:gd name="connsiteY52" fmla="*/ 573848 h 674476"/>
                <a:gd name="connsiteX53" fmla="*/ 443306 w 492259"/>
                <a:gd name="connsiteY53" fmla="*/ 606484 h 674476"/>
                <a:gd name="connsiteX54" fmla="*/ 446025 w 492259"/>
                <a:gd name="connsiteY54" fmla="*/ 617363 h 674476"/>
                <a:gd name="connsiteX55" fmla="*/ 470502 w 492259"/>
                <a:gd name="connsiteY55" fmla="*/ 617363 h 674476"/>
                <a:gd name="connsiteX56" fmla="*/ 492259 w 492259"/>
                <a:gd name="connsiteY56" fmla="*/ 641840 h 674476"/>
                <a:gd name="connsiteX57" fmla="*/ 484101 w 492259"/>
                <a:gd name="connsiteY57" fmla="*/ 655438 h 674476"/>
                <a:gd name="connsiteX58" fmla="*/ 467782 w 492259"/>
                <a:gd name="connsiteY58" fmla="*/ 663597 h 674476"/>
                <a:gd name="connsiteX59" fmla="*/ 443306 w 492259"/>
                <a:gd name="connsiteY59" fmla="*/ 666317 h 674476"/>
                <a:gd name="connsiteX60" fmla="*/ 421548 w 492259"/>
                <a:gd name="connsiteY60" fmla="*/ 666317 h 674476"/>
                <a:gd name="connsiteX61" fmla="*/ 413389 w 492259"/>
                <a:gd name="connsiteY61" fmla="*/ 666317 h 674476"/>
                <a:gd name="connsiteX62" fmla="*/ 399791 w 492259"/>
                <a:gd name="connsiteY62" fmla="*/ 671756 h 674476"/>
                <a:gd name="connsiteX63" fmla="*/ 383473 w 492259"/>
                <a:gd name="connsiteY63" fmla="*/ 674476 h 674476"/>
                <a:gd name="connsiteX64" fmla="*/ 348118 w 492259"/>
                <a:gd name="connsiteY64" fmla="*/ 669036 h 674476"/>
                <a:gd name="connsiteX65" fmla="*/ 326360 w 492259"/>
                <a:gd name="connsiteY65" fmla="*/ 669036 h 674476"/>
                <a:gd name="connsiteX66" fmla="*/ 277406 w 492259"/>
                <a:gd name="connsiteY66" fmla="*/ 669036 h 674476"/>
                <a:gd name="connsiteX67" fmla="*/ 252930 w 492259"/>
                <a:gd name="connsiteY67" fmla="*/ 663597 h 674476"/>
                <a:gd name="connsiteX68" fmla="*/ 236611 w 492259"/>
                <a:gd name="connsiteY68" fmla="*/ 647279 h 674476"/>
                <a:gd name="connsiteX69" fmla="*/ 261088 w 492259"/>
                <a:gd name="connsiteY69" fmla="*/ 630961 h 674476"/>
                <a:gd name="connsiteX70" fmla="*/ 288285 w 492259"/>
                <a:gd name="connsiteY70" fmla="*/ 628241 h 674476"/>
                <a:gd name="connsiteX71" fmla="*/ 285565 w 492259"/>
                <a:gd name="connsiteY71" fmla="*/ 609204 h 674476"/>
                <a:gd name="connsiteX72" fmla="*/ 282846 w 492259"/>
                <a:gd name="connsiteY72" fmla="*/ 582007 h 674476"/>
                <a:gd name="connsiteX73" fmla="*/ 280126 w 492259"/>
                <a:gd name="connsiteY73" fmla="*/ 568409 h 674476"/>
                <a:gd name="connsiteX74" fmla="*/ 282846 w 492259"/>
                <a:gd name="connsiteY74" fmla="*/ 554811 h 674476"/>
                <a:gd name="connsiteX75" fmla="*/ 277406 w 492259"/>
                <a:gd name="connsiteY75" fmla="*/ 538493 h 674476"/>
                <a:gd name="connsiteX76" fmla="*/ 271967 w 492259"/>
                <a:gd name="connsiteY76" fmla="*/ 505857 h 674476"/>
                <a:gd name="connsiteX77" fmla="*/ 269247 w 492259"/>
                <a:gd name="connsiteY77" fmla="*/ 478660 h 674476"/>
                <a:gd name="connsiteX78" fmla="*/ 266528 w 492259"/>
                <a:gd name="connsiteY78" fmla="*/ 446025 h 674476"/>
                <a:gd name="connsiteX79" fmla="*/ 261088 w 492259"/>
                <a:gd name="connsiteY79" fmla="*/ 437866 h 674476"/>
                <a:gd name="connsiteX80" fmla="*/ 250210 w 492259"/>
                <a:gd name="connsiteY80" fmla="*/ 437866 h 674476"/>
                <a:gd name="connsiteX81" fmla="*/ 220293 w 492259"/>
                <a:gd name="connsiteY81" fmla="*/ 440585 h 674476"/>
                <a:gd name="connsiteX82" fmla="*/ 190377 w 492259"/>
                <a:gd name="connsiteY82" fmla="*/ 443305 h 674476"/>
                <a:gd name="connsiteX83" fmla="*/ 165900 w 492259"/>
                <a:gd name="connsiteY83" fmla="*/ 443305 h 674476"/>
                <a:gd name="connsiteX84" fmla="*/ 144143 w 492259"/>
                <a:gd name="connsiteY84" fmla="*/ 440585 h 674476"/>
                <a:gd name="connsiteX85" fmla="*/ 135984 w 492259"/>
                <a:gd name="connsiteY85" fmla="*/ 454184 h 674476"/>
                <a:gd name="connsiteX86" fmla="*/ 130545 w 492259"/>
                <a:gd name="connsiteY86" fmla="*/ 486820 h 674476"/>
                <a:gd name="connsiteX87" fmla="*/ 119666 w 492259"/>
                <a:gd name="connsiteY87" fmla="*/ 541213 h 674476"/>
                <a:gd name="connsiteX88" fmla="*/ 103348 w 492259"/>
                <a:gd name="connsiteY88" fmla="*/ 614643 h 674476"/>
                <a:gd name="connsiteX89" fmla="*/ 133264 w 492259"/>
                <a:gd name="connsiteY89" fmla="*/ 614643 h 674476"/>
                <a:gd name="connsiteX90" fmla="*/ 168620 w 492259"/>
                <a:gd name="connsiteY90" fmla="*/ 630961 h 674476"/>
                <a:gd name="connsiteX91" fmla="*/ 163181 w 492259"/>
                <a:gd name="connsiteY91" fmla="*/ 647279 h 674476"/>
                <a:gd name="connsiteX92" fmla="*/ 146863 w 492259"/>
                <a:gd name="connsiteY92" fmla="*/ 655438 h 674476"/>
                <a:gd name="connsiteX93" fmla="*/ 127825 w 492259"/>
                <a:gd name="connsiteY93" fmla="*/ 658158 h 674476"/>
                <a:gd name="connsiteX94" fmla="*/ 106068 w 492259"/>
                <a:gd name="connsiteY94" fmla="*/ 658158 h 674476"/>
                <a:gd name="connsiteX95" fmla="*/ 62552 w 492259"/>
                <a:gd name="connsiteY95" fmla="*/ 658158 h 674476"/>
                <a:gd name="connsiteX96" fmla="*/ 40795 w 492259"/>
                <a:gd name="connsiteY96" fmla="*/ 658158 h 674476"/>
                <a:gd name="connsiteX97" fmla="*/ 16318 w 492259"/>
                <a:gd name="connsiteY97" fmla="*/ 652718 h 674476"/>
                <a:gd name="connsiteX98" fmla="*/ 0 w 492259"/>
                <a:gd name="connsiteY98" fmla="*/ 636401 h 674476"/>
                <a:gd name="connsiteX99" fmla="*/ 2720 w 492259"/>
                <a:gd name="connsiteY99" fmla="*/ 628241 h 674476"/>
                <a:gd name="connsiteX100" fmla="*/ 24477 w 492259"/>
                <a:gd name="connsiteY100" fmla="*/ 620082 h 674476"/>
                <a:gd name="connsiteX101" fmla="*/ 62552 w 492259"/>
                <a:gd name="connsiteY101" fmla="*/ 617363 h 674476"/>
                <a:gd name="connsiteX102" fmla="*/ 62552 w 492259"/>
                <a:gd name="connsiteY102" fmla="*/ 614643 h 674476"/>
                <a:gd name="connsiteX103" fmla="*/ 65272 w 492259"/>
                <a:gd name="connsiteY103" fmla="*/ 587447 h 674476"/>
                <a:gd name="connsiteX104" fmla="*/ 76151 w 492259"/>
                <a:gd name="connsiteY104" fmla="*/ 522175 h 674476"/>
                <a:gd name="connsiteX105" fmla="*/ 87029 w 492259"/>
                <a:gd name="connsiteY105" fmla="*/ 470501 h 674476"/>
                <a:gd name="connsiteX106" fmla="*/ 92468 w 492259"/>
                <a:gd name="connsiteY106" fmla="*/ 446025 h 674476"/>
                <a:gd name="connsiteX107" fmla="*/ 65272 w 492259"/>
                <a:gd name="connsiteY107" fmla="*/ 432426 h 674476"/>
                <a:gd name="connsiteX108" fmla="*/ 54393 w 492259"/>
                <a:gd name="connsiteY108" fmla="*/ 421548 h 674476"/>
                <a:gd name="connsiteX109" fmla="*/ 73431 w 492259"/>
                <a:gd name="connsiteY109" fmla="*/ 407949 h 674476"/>
                <a:gd name="connsiteX110" fmla="*/ 100629 w 492259"/>
                <a:gd name="connsiteY110" fmla="*/ 399790 h 674476"/>
                <a:gd name="connsiteX111" fmla="*/ 108788 w 492259"/>
                <a:gd name="connsiteY111" fmla="*/ 369874 h 674476"/>
                <a:gd name="connsiteX112" fmla="*/ 125105 w 492259"/>
                <a:gd name="connsiteY112" fmla="*/ 307322 h 674476"/>
                <a:gd name="connsiteX113" fmla="*/ 141423 w 492259"/>
                <a:gd name="connsiteY113" fmla="*/ 242051 h 674476"/>
                <a:gd name="connsiteX114" fmla="*/ 155022 w 492259"/>
                <a:gd name="connsiteY114" fmla="*/ 179498 h 674476"/>
                <a:gd name="connsiteX115" fmla="*/ 168620 w 492259"/>
                <a:gd name="connsiteY115" fmla="*/ 119665 h 674476"/>
                <a:gd name="connsiteX116" fmla="*/ 193097 w 492259"/>
                <a:gd name="connsiteY116" fmla="*/ 57113 h 674476"/>
                <a:gd name="connsiteX117" fmla="*/ 201256 w 492259"/>
                <a:gd name="connsiteY117" fmla="*/ 38075 h 674476"/>
                <a:gd name="connsiteX118" fmla="*/ 217574 w 492259"/>
                <a:gd name="connsiteY118" fmla="*/ 13598 h 674476"/>
                <a:gd name="connsiteX119" fmla="*/ 274687 w 492259"/>
                <a:gd name="connsiteY119" fmla="*/ 0 h 674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92259" h="674476">
                  <a:moveTo>
                    <a:pt x="225733" y="97907"/>
                  </a:moveTo>
                  <a:cubicBezTo>
                    <a:pt x="217574" y="97907"/>
                    <a:pt x="209415" y="114225"/>
                    <a:pt x="209415" y="119665"/>
                  </a:cubicBezTo>
                  <a:cubicBezTo>
                    <a:pt x="206695" y="130543"/>
                    <a:pt x="203976" y="144141"/>
                    <a:pt x="201256" y="152300"/>
                  </a:cubicBezTo>
                  <a:cubicBezTo>
                    <a:pt x="198536" y="157740"/>
                    <a:pt x="198536" y="163179"/>
                    <a:pt x="198536" y="168618"/>
                  </a:cubicBezTo>
                  <a:cubicBezTo>
                    <a:pt x="198536" y="174058"/>
                    <a:pt x="195817" y="179497"/>
                    <a:pt x="195817" y="184936"/>
                  </a:cubicBezTo>
                  <a:cubicBezTo>
                    <a:pt x="193097" y="195815"/>
                    <a:pt x="190377" y="209413"/>
                    <a:pt x="187658" y="220292"/>
                  </a:cubicBezTo>
                  <a:cubicBezTo>
                    <a:pt x="184938" y="244769"/>
                    <a:pt x="176779" y="269246"/>
                    <a:pt x="168620" y="291003"/>
                  </a:cubicBezTo>
                  <a:cubicBezTo>
                    <a:pt x="165900" y="301881"/>
                    <a:pt x="163181" y="312760"/>
                    <a:pt x="160461" y="323639"/>
                  </a:cubicBezTo>
                  <a:cubicBezTo>
                    <a:pt x="157742" y="337237"/>
                    <a:pt x="155022" y="348115"/>
                    <a:pt x="149582" y="361714"/>
                  </a:cubicBezTo>
                  <a:cubicBezTo>
                    <a:pt x="146863" y="367153"/>
                    <a:pt x="144143" y="383471"/>
                    <a:pt x="144143" y="388910"/>
                  </a:cubicBezTo>
                  <a:cubicBezTo>
                    <a:pt x="144143" y="391630"/>
                    <a:pt x="146863" y="391630"/>
                    <a:pt x="149582" y="391630"/>
                  </a:cubicBezTo>
                  <a:cubicBezTo>
                    <a:pt x="155022" y="391630"/>
                    <a:pt x="168620" y="391630"/>
                    <a:pt x="171340" y="391630"/>
                  </a:cubicBezTo>
                  <a:cubicBezTo>
                    <a:pt x="179498" y="391630"/>
                    <a:pt x="187658" y="391630"/>
                    <a:pt x="193097" y="388910"/>
                  </a:cubicBezTo>
                  <a:cubicBezTo>
                    <a:pt x="198536" y="388910"/>
                    <a:pt x="203976" y="388910"/>
                    <a:pt x="212135" y="388910"/>
                  </a:cubicBezTo>
                  <a:cubicBezTo>
                    <a:pt x="217574" y="388910"/>
                    <a:pt x="225733" y="388910"/>
                    <a:pt x="236611" y="388910"/>
                  </a:cubicBezTo>
                  <a:cubicBezTo>
                    <a:pt x="242051" y="388910"/>
                    <a:pt x="247490" y="388910"/>
                    <a:pt x="250210" y="386191"/>
                  </a:cubicBezTo>
                  <a:cubicBezTo>
                    <a:pt x="255649" y="391630"/>
                    <a:pt x="258369" y="388910"/>
                    <a:pt x="258369" y="386191"/>
                  </a:cubicBezTo>
                  <a:cubicBezTo>
                    <a:pt x="258369" y="380751"/>
                    <a:pt x="255649" y="372592"/>
                    <a:pt x="255649" y="367153"/>
                  </a:cubicBezTo>
                  <a:cubicBezTo>
                    <a:pt x="252930" y="353555"/>
                    <a:pt x="250210" y="342676"/>
                    <a:pt x="250210" y="331797"/>
                  </a:cubicBezTo>
                  <a:cubicBezTo>
                    <a:pt x="250210" y="301881"/>
                    <a:pt x="250210" y="274685"/>
                    <a:pt x="247490" y="244769"/>
                  </a:cubicBezTo>
                  <a:cubicBezTo>
                    <a:pt x="247490" y="231170"/>
                    <a:pt x="244771" y="217572"/>
                    <a:pt x="242051" y="203974"/>
                  </a:cubicBezTo>
                  <a:cubicBezTo>
                    <a:pt x="239331" y="187656"/>
                    <a:pt x="236611" y="174058"/>
                    <a:pt x="236611" y="157740"/>
                  </a:cubicBezTo>
                  <a:cubicBezTo>
                    <a:pt x="236611" y="152300"/>
                    <a:pt x="236611" y="133263"/>
                    <a:pt x="233892" y="119665"/>
                  </a:cubicBezTo>
                  <a:cubicBezTo>
                    <a:pt x="233892" y="106066"/>
                    <a:pt x="231172" y="97907"/>
                    <a:pt x="225733" y="97907"/>
                  </a:cubicBezTo>
                  <a:close/>
                  <a:moveTo>
                    <a:pt x="274687" y="0"/>
                  </a:moveTo>
                  <a:cubicBezTo>
                    <a:pt x="288285" y="0"/>
                    <a:pt x="293724" y="2720"/>
                    <a:pt x="304603" y="5439"/>
                  </a:cubicBezTo>
                  <a:cubicBezTo>
                    <a:pt x="315481" y="10879"/>
                    <a:pt x="315481" y="16318"/>
                    <a:pt x="320921" y="24477"/>
                  </a:cubicBezTo>
                  <a:cubicBezTo>
                    <a:pt x="326360" y="29916"/>
                    <a:pt x="331800" y="35356"/>
                    <a:pt x="334519" y="43515"/>
                  </a:cubicBezTo>
                  <a:cubicBezTo>
                    <a:pt x="337239" y="51674"/>
                    <a:pt x="337239" y="57113"/>
                    <a:pt x="339959" y="65272"/>
                  </a:cubicBezTo>
                  <a:cubicBezTo>
                    <a:pt x="345398" y="78870"/>
                    <a:pt x="342678" y="97908"/>
                    <a:pt x="348118" y="114226"/>
                  </a:cubicBezTo>
                  <a:cubicBezTo>
                    <a:pt x="350837" y="130544"/>
                    <a:pt x="358996" y="146863"/>
                    <a:pt x="361716" y="163180"/>
                  </a:cubicBezTo>
                  <a:cubicBezTo>
                    <a:pt x="364435" y="182218"/>
                    <a:pt x="364435" y="201256"/>
                    <a:pt x="369875" y="220293"/>
                  </a:cubicBezTo>
                  <a:cubicBezTo>
                    <a:pt x="375314" y="239331"/>
                    <a:pt x="378034" y="255649"/>
                    <a:pt x="378034" y="274686"/>
                  </a:cubicBezTo>
                  <a:cubicBezTo>
                    <a:pt x="378034" y="282845"/>
                    <a:pt x="380753" y="293724"/>
                    <a:pt x="383473" y="301883"/>
                  </a:cubicBezTo>
                  <a:cubicBezTo>
                    <a:pt x="386193" y="312762"/>
                    <a:pt x="388913" y="326360"/>
                    <a:pt x="391632" y="337238"/>
                  </a:cubicBezTo>
                  <a:cubicBezTo>
                    <a:pt x="391632" y="342678"/>
                    <a:pt x="394352" y="353556"/>
                    <a:pt x="397071" y="364435"/>
                  </a:cubicBezTo>
                  <a:cubicBezTo>
                    <a:pt x="399791" y="372594"/>
                    <a:pt x="402511" y="380753"/>
                    <a:pt x="405230" y="383473"/>
                  </a:cubicBezTo>
                  <a:cubicBezTo>
                    <a:pt x="407950" y="386192"/>
                    <a:pt x="413389" y="386192"/>
                    <a:pt x="416109" y="386192"/>
                  </a:cubicBezTo>
                  <a:cubicBezTo>
                    <a:pt x="418829" y="386192"/>
                    <a:pt x="424268" y="386192"/>
                    <a:pt x="426988" y="386192"/>
                  </a:cubicBezTo>
                  <a:cubicBezTo>
                    <a:pt x="437866" y="386192"/>
                    <a:pt x="448745" y="388912"/>
                    <a:pt x="454184" y="397071"/>
                  </a:cubicBezTo>
                  <a:cubicBezTo>
                    <a:pt x="456904" y="399790"/>
                    <a:pt x="456904" y="402510"/>
                    <a:pt x="456904" y="405230"/>
                  </a:cubicBezTo>
                  <a:cubicBezTo>
                    <a:pt x="456904" y="407949"/>
                    <a:pt x="454184" y="410669"/>
                    <a:pt x="451464" y="416108"/>
                  </a:cubicBezTo>
                  <a:cubicBezTo>
                    <a:pt x="446025" y="421548"/>
                    <a:pt x="440586" y="426987"/>
                    <a:pt x="432427" y="429707"/>
                  </a:cubicBezTo>
                  <a:cubicBezTo>
                    <a:pt x="429707" y="429707"/>
                    <a:pt x="426988" y="432426"/>
                    <a:pt x="421548" y="432426"/>
                  </a:cubicBezTo>
                  <a:cubicBezTo>
                    <a:pt x="418829" y="432426"/>
                    <a:pt x="416109" y="432426"/>
                    <a:pt x="413389" y="435146"/>
                  </a:cubicBezTo>
                  <a:cubicBezTo>
                    <a:pt x="413389" y="435146"/>
                    <a:pt x="413389" y="437866"/>
                    <a:pt x="413389" y="440585"/>
                  </a:cubicBezTo>
                  <a:cubicBezTo>
                    <a:pt x="413389" y="443305"/>
                    <a:pt x="413389" y="448744"/>
                    <a:pt x="416109" y="451464"/>
                  </a:cubicBezTo>
                  <a:cubicBezTo>
                    <a:pt x="416109" y="456903"/>
                    <a:pt x="418829" y="462343"/>
                    <a:pt x="418829" y="465062"/>
                  </a:cubicBezTo>
                  <a:lnTo>
                    <a:pt x="418829" y="475941"/>
                  </a:lnTo>
                  <a:cubicBezTo>
                    <a:pt x="418829" y="481380"/>
                    <a:pt x="418829" y="484100"/>
                    <a:pt x="418829" y="486820"/>
                  </a:cubicBezTo>
                  <a:cubicBezTo>
                    <a:pt x="421548" y="497698"/>
                    <a:pt x="424268" y="505857"/>
                    <a:pt x="426988" y="516736"/>
                  </a:cubicBezTo>
                  <a:cubicBezTo>
                    <a:pt x="426988" y="524895"/>
                    <a:pt x="429707" y="535773"/>
                    <a:pt x="432427" y="543932"/>
                  </a:cubicBezTo>
                  <a:cubicBezTo>
                    <a:pt x="435147" y="554811"/>
                    <a:pt x="437866" y="562970"/>
                    <a:pt x="437866" y="573848"/>
                  </a:cubicBezTo>
                  <a:cubicBezTo>
                    <a:pt x="437866" y="587447"/>
                    <a:pt x="440586" y="595606"/>
                    <a:pt x="443306" y="606484"/>
                  </a:cubicBezTo>
                  <a:cubicBezTo>
                    <a:pt x="443306" y="609204"/>
                    <a:pt x="446025" y="614643"/>
                    <a:pt x="446025" y="617363"/>
                  </a:cubicBezTo>
                  <a:cubicBezTo>
                    <a:pt x="454184" y="617363"/>
                    <a:pt x="462343" y="617363"/>
                    <a:pt x="470502" y="617363"/>
                  </a:cubicBezTo>
                  <a:cubicBezTo>
                    <a:pt x="475942" y="625522"/>
                    <a:pt x="492259" y="630961"/>
                    <a:pt x="492259" y="641840"/>
                  </a:cubicBezTo>
                  <a:cubicBezTo>
                    <a:pt x="492259" y="647279"/>
                    <a:pt x="486820" y="649999"/>
                    <a:pt x="484101" y="655438"/>
                  </a:cubicBezTo>
                  <a:cubicBezTo>
                    <a:pt x="481381" y="660877"/>
                    <a:pt x="473222" y="663597"/>
                    <a:pt x="467782" y="663597"/>
                  </a:cubicBezTo>
                  <a:cubicBezTo>
                    <a:pt x="456904" y="666317"/>
                    <a:pt x="451464" y="666317"/>
                    <a:pt x="443306" y="666317"/>
                  </a:cubicBezTo>
                  <a:cubicBezTo>
                    <a:pt x="437866" y="666317"/>
                    <a:pt x="429707" y="666317"/>
                    <a:pt x="421548" y="666317"/>
                  </a:cubicBezTo>
                  <a:cubicBezTo>
                    <a:pt x="418829" y="666317"/>
                    <a:pt x="416109" y="666317"/>
                    <a:pt x="413389" y="666317"/>
                  </a:cubicBezTo>
                  <a:cubicBezTo>
                    <a:pt x="407950" y="669036"/>
                    <a:pt x="405230" y="669036"/>
                    <a:pt x="399791" y="671756"/>
                  </a:cubicBezTo>
                  <a:cubicBezTo>
                    <a:pt x="394352" y="671756"/>
                    <a:pt x="388913" y="674476"/>
                    <a:pt x="383473" y="674476"/>
                  </a:cubicBezTo>
                  <a:cubicBezTo>
                    <a:pt x="372594" y="674476"/>
                    <a:pt x="358996" y="671756"/>
                    <a:pt x="348118" y="669036"/>
                  </a:cubicBezTo>
                  <a:cubicBezTo>
                    <a:pt x="339959" y="669036"/>
                    <a:pt x="331800" y="669036"/>
                    <a:pt x="326360" y="669036"/>
                  </a:cubicBezTo>
                  <a:cubicBezTo>
                    <a:pt x="304603" y="669036"/>
                    <a:pt x="285565" y="669036"/>
                    <a:pt x="277406" y="669036"/>
                  </a:cubicBezTo>
                  <a:cubicBezTo>
                    <a:pt x="269247" y="669036"/>
                    <a:pt x="258369" y="669036"/>
                    <a:pt x="252930" y="663597"/>
                  </a:cubicBezTo>
                  <a:cubicBezTo>
                    <a:pt x="247490" y="660877"/>
                    <a:pt x="236611" y="655438"/>
                    <a:pt x="236611" y="647279"/>
                  </a:cubicBezTo>
                  <a:cubicBezTo>
                    <a:pt x="236611" y="636401"/>
                    <a:pt x="252930" y="633681"/>
                    <a:pt x="261088" y="630961"/>
                  </a:cubicBezTo>
                  <a:cubicBezTo>
                    <a:pt x="266528" y="630961"/>
                    <a:pt x="274687" y="630961"/>
                    <a:pt x="288285" y="628241"/>
                  </a:cubicBezTo>
                  <a:cubicBezTo>
                    <a:pt x="288285" y="620082"/>
                    <a:pt x="288285" y="614643"/>
                    <a:pt x="285565" y="609204"/>
                  </a:cubicBezTo>
                  <a:cubicBezTo>
                    <a:pt x="285565" y="601045"/>
                    <a:pt x="282846" y="590166"/>
                    <a:pt x="282846" y="582007"/>
                  </a:cubicBezTo>
                  <a:cubicBezTo>
                    <a:pt x="282846" y="576568"/>
                    <a:pt x="280126" y="573848"/>
                    <a:pt x="280126" y="568409"/>
                  </a:cubicBezTo>
                  <a:cubicBezTo>
                    <a:pt x="280126" y="562970"/>
                    <a:pt x="282846" y="557531"/>
                    <a:pt x="282846" y="554811"/>
                  </a:cubicBezTo>
                  <a:cubicBezTo>
                    <a:pt x="282846" y="549371"/>
                    <a:pt x="280126" y="546652"/>
                    <a:pt x="277406" y="538493"/>
                  </a:cubicBezTo>
                  <a:cubicBezTo>
                    <a:pt x="277406" y="527614"/>
                    <a:pt x="271967" y="516736"/>
                    <a:pt x="271967" y="505857"/>
                  </a:cubicBezTo>
                  <a:cubicBezTo>
                    <a:pt x="271967" y="494978"/>
                    <a:pt x="271967" y="486820"/>
                    <a:pt x="269247" y="478660"/>
                  </a:cubicBezTo>
                  <a:cubicBezTo>
                    <a:pt x="266528" y="467782"/>
                    <a:pt x="266528" y="456903"/>
                    <a:pt x="266528" y="446025"/>
                  </a:cubicBezTo>
                  <a:cubicBezTo>
                    <a:pt x="266528" y="440585"/>
                    <a:pt x="263808" y="437866"/>
                    <a:pt x="261088" y="437866"/>
                  </a:cubicBezTo>
                  <a:cubicBezTo>
                    <a:pt x="258369" y="437866"/>
                    <a:pt x="255649" y="437866"/>
                    <a:pt x="250210" y="437866"/>
                  </a:cubicBezTo>
                  <a:cubicBezTo>
                    <a:pt x="239331" y="437866"/>
                    <a:pt x="228452" y="437866"/>
                    <a:pt x="220293" y="440585"/>
                  </a:cubicBezTo>
                  <a:cubicBezTo>
                    <a:pt x="209415" y="440585"/>
                    <a:pt x="201256" y="443305"/>
                    <a:pt x="190377" y="443305"/>
                  </a:cubicBezTo>
                  <a:cubicBezTo>
                    <a:pt x="182218" y="443305"/>
                    <a:pt x="174059" y="443305"/>
                    <a:pt x="165900" y="443305"/>
                  </a:cubicBezTo>
                  <a:cubicBezTo>
                    <a:pt x="163181" y="443305"/>
                    <a:pt x="152302" y="440585"/>
                    <a:pt x="144143" y="440585"/>
                  </a:cubicBezTo>
                  <a:cubicBezTo>
                    <a:pt x="135984" y="440585"/>
                    <a:pt x="135984" y="448744"/>
                    <a:pt x="135984" y="454184"/>
                  </a:cubicBezTo>
                  <a:cubicBezTo>
                    <a:pt x="135984" y="465062"/>
                    <a:pt x="133264" y="475941"/>
                    <a:pt x="130545" y="486820"/>
                  </a:cubicBezTo>
                  <a:cubicBezTo>
                    <a:pt x="127825" y="505857"/>
                    <a:pt x="122386" y="522175"/>
                    <a:pt x="119666" y="541213"/>
                  </a:cubicBezTo>
                  <a:cubicBezTo>
                    <a:pt x="116947" y="560250"/>
                    <a:pt x="108788" y="595606"/>
                    <a:pt x="103348" y="614643"/>
                  </a:cubicBezTo>
                  <a:cubicBezTo>
                    <a:pt x="111507" y="614643"/>
                    <a:pt x="122386" y="614643"/>
                    <a:pt x="133264" y="614643"/>
                  </a:cubicBezTo>
                  <a:cubicBezTo>
                    <a:pt x="146863" y="614643"/>
                    <a:pt x="168620" y="614643"/>
                    <a:pt x="168620" y="630961"/>
                  </a:cubicBezTo>
                  <a:cubicBezTo>
                    <a:pt x="168620" y="639120"/>
                    <a:pt x="165900" y="639120"/>
                    <a:pt x="163181" y="647279"/>
                  </a:cubicBezTo>
                  <a:cubicBezTo>
                    <a:pt x="160461" y="652718"/>
                    <a:pt x="152302" y="655438"/>
                    <a:pt x="146863" y="655438"/>
                  </a:cubicBezTo>
                  <a:cubicBezTo>
                    <a:pt x="138704" y="658158"/>
                    <a:pt x="133264" y="658158"/>
                    <a:pt x="127825" y="658158"/>
                  </a:cubicBezTo>
                  <a:cubicBezTo>
                    <a:pt x="122386" y="658158"/>
                    <a:pt x="116947" y="658158"/>
                    <a:pt x="106068" y="658158"/>
                  </a:cubicBezTo>
                  <a:cubicBezTo>
                    <a:pt x="92468" y="658158"/>
                    <a:pt x="78870" y="658158"/>
                    <a:pt x="62552" y="658158"/>
                  </a:cubicBezTo>
                  <a:cubicBezTo>
                    <a:pt x="54393" y="658158"/>
                    <a:pt x="46234" y="658158"/>
                    <a:pt x="40795" y="658158"/>
                  </a:cubicBezTo>
                  <a:cubicBezTo>
                    <a:pt x="32636" y="658158"/>
                    <a:pt x="21758" y="658158"/>
                    <a:pt x="16318" y="652718"/>
                  </a:cubicBezTo>
                  <a:cubicBezTo>
                    <a:pt x="8159" y="649999"/>
                    <a:pt x="0" y="641840"/>
                    <a:pt x="0" y="636401"/>
                  </a:cubicBezTo>
                  <a:cubicBezTo>
                    <a:pt x="0" y="633681"/>
                    <a:pt x="0" y="630961"/>
                    <a:pt x="2720" y="628241"/>
                  </a:cubicBezTo>
                  <a:cubicBezTo>
                    <a:pt x="8159" y="625522"/>
                    <a:pt x="16318" y="622802"/>
                    <a:pt x="24477" y="620082"/>
                  </a:cubicBezTo>
                  <a:cubicBezTo>
                    <a:pt x="38075" y="617363"/>
                    <a:pt x="48954" y="617363"/>
                    <a:pt x="62552" y="617363"/>
                  </a:cubicBezTo>
                  <a:cubicBezTo>
                    <a:pt x="62552" y="617363"/>
                    <a:pt x="62552" y="614643"/>
                    <a:pt x="62552" y="614643"/>
                  </a:cubicBezTo>
                  <a:cubicBezTo>
                    <a:pt x="62552" y="603765"/>
                    <a:pt x="65272" y="590166"/>
                    <a:pt x="65272" y="587447"/>
                  </a:cubicBezTo>
                  <a:cubicBezTo>
                    <a:pt x="67992" y="565689"/>
                    <a:pt x="73431" y="543932"/>
                    <a:pt x="76151" y="522175"/>
                  </a:cubicBezTo>
                  <a:cubicBezTo>
                    <a:pt x="78870" y="505857"/>
                    <a:pt x="81590" y="486820"/>
                    <a:pt x="87029" y="470501"/>
                  </a:cubicBezTo>
                  <a:cubicBezTo>
                    <a:pt x="87029" y="465062"/>
                    <a:pt x="92468" y="451464"/>
                    <a:pt x="92468" y="446025"/>
                  </a:cubicBezTo>
                  <a:cubicBezTo>
                    <a:pt x="92468" y="437866"/>
                    <a:pt x="73431" y="437866"/>
                    <a:pt x="65272" y="432426"/>
                  </a:cubicBezTo>
                  <a:cubicBezTo>
                    <a:pt x="59833" y="429707"/>
                    <a:pt x="54393" y="426987"/>
                    <a:pt x="54393" y="421548"/>
                  </a:cubicBezTo>
                  <a:cubicBezTo>
                    <a:pt x="54393" y="413389"/>
                    <a:pt x="62552" y="410669"/>
                    <a:pt x="73431" y="407949"/>
                  </a:cubicBezTo>
                  <a:cubicBezTo>
                    <a:pt x="78870" y="407949"/>
                    <a:pt x="92468" y="405230"/>
                    <a:pt x="100629" y="399790"/>
                  </a:cubicBezTo>
                  <a:cubicBezTo>
                    <a:pt x="106068" y="394351"/>
                    <a:pt x="106068" y="378033"/>
                    <a:pt x="108788" y="369874"/>
                  </a:cubicBezTo>
                  <a:cubicBezTo>
                    <a:pt x="114227" y="348117"/>
                    <a:pt x="119666" y="326360"/>
                    <a:pt x="125105" y="307322"/>
                  </a:cubicBezTo>
                  <a:cubicBezTo>
                    <a:pt x="130545" y="285565"/>
                    <a:pt x="135984" y="263808"/>
                    <a:pt x="141423" y="242051"/>
                  </a:cubicBezTo>
                  <a:cubicBezTo>
                    <a:pt x="146863" y="220293"/>
                    <a:pt x="152302" y="198536"/>
                    <a:pt x="155022" y="179498"/>
                  </a:cubicBezTo>
                  <a:cubicBezTo>
                    <a:pt x="157742" y="160461"/>
                    <a:pt x="163181" y="138703"/>
                    <a:pt x="168620" y="119665"/>
                  </a:cubicBezTo>
                  <a:cubicBezTo>
                    <a:pt x="176779" y="100627"/>
                    <a:pt x="182218" y="76150"/>
                    <a:pt x="193097" y="57113"/>
                  </a:cubicBezTo>
                  <a:lnTo>
                    <a:pt x="201256" y="38075"/>
                  </a:lnTo>
                  <a:cubicBezTo>
                    <a:pt x="206695" y="29916"/>
                    <a:pt x="209415" y="19038"/>
                    <a:pt x="217574" y="13598"/>
                  </a:cubicBezTo>
                  <a:cubicBezTo>
                    <a:pt x="231172" y="2720"/>
                    <a:pt x="255649" y="0"/>
                    <a:pt x="274687" y="0"/>
                  </a:cubicBezTo>
                  <a:close/>
                </a:path>
              </a:pathLst>
            </a:custGeom>
            <a:grpFill/>
            <a:ln w="27168" cap="flat">
              <a:noFill/>
              <a:prstDash val="solid"/>
              <a:miter/>
            </a:ln>
          </p:spPr>
          <p:txBody>
            <a:bodyPr rtlCol="0" anchor="ctr"/>
            <a:lstStyle/>
            <a:p>
              <a:endParaRPr/>
            </a:p>
          </p:txBody>
        </p:sp>
        <p:sp>
          <p:nvSpPr>
            <p:cNvPr id="51" name="Freeform: Shape 50">
              <a:extLst>
                <a:ext uri="{FF2B5EF4-FFF2-40B4-BE49-F238E27FC236}">
                  <a16:creationId xmlns:a16="http://schemas.microsoft.com/office/drawing/2014/main" id="{6BF9BE4F-4C44-4FF7-A214-ED9C63856F18}"/>
                </a:ext>
              </a:extLst>
            </p:cNvPr>
            <p:cNvSpPr/>
            <p:nvPr/>
          </p:nvSpPr>
          <p:spPr>
            <a:xfrm>
              <a:off x="6876542" y="4244897"/>
              <a:ext cx="462342" cy="677195"/>
            </a:xfrm>
            <a:custGeom>
              <a:avLst/>
              <a:gdLst>
                <a:gd name="connsiteX0" fmla="*/ 214853 w 462342"/>
                <a:gd name="connsiteY0" fmla="*/ 65272 h 677195"/>
                <a:gd name="connsiteX1" fmla="*/ 195815 w 462342"/>
                <a:gd name="connsiteY1" fmla="*/ 73431 h 677195"/>
                <a:gd name="connsiteX2" fmla="*/ 193096 w 462342"/>
                <a:gd name="connsiteY2" fmla="*/ 125105 h 677195"/>
                <a:gd name="connsiteX3" fmla="*/ 190376 w 462342"/>
                <a:gd name="connsiteY3" fmla="*/ 280125 h 677195"/>
                <a:gd name="connsiteX4" fmla="*/ 190376 w 462342"/>
                <a:gd name="connsiteY4" fmla="*/ 301882 h 677195"/>
                <a:gd name="connsiteX5" fmla="*/ 193096 w 462342"/>
                <a:gd name="connsiteY5" fmla="*/ 342677 h 677195"/>
                <a:gd name="connsiteX6" fmla="*/ 195815 w 462342"/>
                <a:gd name="connsiteY6" fmla="*/ 397070 h 677195"/>
                <a:gd name="connsiteX7" fmla="*/ 195815 w 462342"/>
                <a:gd name="connsiteY7" fmla="*/ 443304 h 677195"/>
                <a:gd name="connsiteX8" fmla="*/ 195815 w 462342"/>
                <a:gd name="connsiteY8" fmla="*/ 530333 h 677195"/>
                <a:gd name="connsiteX9" fmla="*/ 193096 w 462342"/>
                <a:gd name="connsiteY9" fmla="*/ 554810 h 677195"/>
                <a:gd name="connsiteX10" fmla="*/ 190376 w 462342"/>
                <a:gd name="connsiteY10" fmla="*/ 603764 h 677195"/>
                <a:gd name="connsiteX11" fmla="*/ 198535 w 462342"/>
                <a:gd name="connsiteY11" fmla="*/ 611923 h 677195"/>
                <a:gd name="connsiteX12" fmla="*/ 214853 w 462342"/>
                <a:gd name="connsiteY12" fmla="*/ 611923 h 677195"/>
                <a:gd name="connsiteX13" fmla="*/ 236610 w 462342"/>
                <a:gd name="connsiteY13" fmla="*/ 611923 h 677195"/>
                <a:gd name="connsiteX14" fmla="*/ 263807 w 462342"/>
                <a:gd name="connsiteY14" fmla="*/ 598325 h 677195"/>
                <a:gd name="connsiteX15" fmla="*/ 277405 w 462342"/>
                <a:gd name="connsiteY15" fmla="*/ 592885 h 677195"/>
                <a:gd name="connsiteX16" fmla="*/ 291004 w 462342"/>
                <a:gd name="connsiteY16" fmla="*/ 573848 h 677195"/>
                <a:gd name="connsiteX17" fmla="*/ 307322 w 462342"/>
                <a:gd name="connsiteY17" fmla="*/ 543931 h 677195"/>
                <a:gd name="connsiteX18" fmla="*/ 326359 w 462342"/>
                <a:gd name="connsiteY18" fmla="*/ 481379 h 677195"/>
                <a:gd name="connsiteX19" fmla="*/ 337238 w 462342"/>
                <a:gd name="connsiteY19" fmla="*/ 413388 h 677195"/>
                <a:gd name="connsiteX20" fmla="*/ 337238 w 462342"/>
                <a:gd name="connsiteY20" fmla="*/ 350836 h 677195"/>
                <a:gd name="connsiteX21" fmla="*/ 334518 w 462342"/>
                <a:gd name="connsiteY21" fmla="*/ 296443 h 677195"/>
                <a:gd name="connsiteX22" fmla="*/ 329079 w 462342"/>
                <a:gd name="connsiteY22" fmla="*/ 244769 h 677195"/>
                <a:gd name="connsiteX23" fmla="*/ 307322 w 462342"/>
                <a:gd name="connsiteY23" fmla="*/ 135983 h 677195"/>
                <a:gd name="connsiteX24" fmla="*/ 271966 w 462342"/>
                <a:gd name="connsiteY24" fmla="*/ 78870 h 677195"/>
                <a:gd name="connsiteX25" fmla="*/ 214853 w 462342"/>
                <a:gd name="connsiteY25" fmla="*/ 65272 h 677195"/>
                <a:gd name="connsiteX26" fmla="*/ 114226 w 462342"/>
                <a:gd name="connsiteY26" fmla="*/ 0 h 677195"/>
                <a:gd name="connsiteX27" fmla="*/ 127824 w 462342"/>
                <a:gd name="connsiteY27" fmla="*/ 0 h 677195"/>
                <a:gd name="connsiteX28" fmla="*/ 146862 w 462342"/>
                <a:gd name="connsiteY28" fmla="*/ 2720 h 677195"/>
                <a:gd name="connsiteX29" fmla="*/ 174059 w 462342"/>
                <a:gd name="connsiteY29" fmla="*/ 21758 h 677195"/>
                <a:gd name="connsiteX30" fmla="*/ 193096 w 462342"/>
                <a:gd name="connsiteY30" fmla="*/ 21758 h 677195"/>
                <a:gd name="connsiteX31" fmla="*/ 261088 w 462342"/>
                <a:gd name="connsiteY31" fmla="*/ 27197 h 677195"/>
                <a:gd name="connsiteX32" fmla="*/ 310042 w 462342"/>
                <a:gd name="connsiteY32" fmla="*/ 35356 h 677195"/>
                <a:gd name="connsiteX33" fmla="*/ 334518 w 462342"/>
                <a:gd name="connsiteY33" fmla="*/ 40795 h 677195"/>
                <a:gd name="connsiteX34" fmla="*/ 356276 w 462342"/>
                <a:gd name="connsiteY34" fmla="*/ 59833 h 677195"/>
                <a:gd name="connsiteX35" fmla="*/ 372593 w 462342"/>
                <a:gd name="connsiteY35" fmla="*/ 76151 h 677195"/>
                <a:gd name="connsiteX36" fmla="*/ 380752 w 462342"/>
                <a:gd name="connsiteY36" fmla="*/ 95188 h 677195"/>
                <a:gd name="connsiteX37" fmla="*/ 405230 w 462342"/>
                <a:gd name="connsiteY37" fmla="*/ 114226 h 677195"/>
                <a:gd name="connsiteX38" fmla="*/ 416108 w 462342"/>
                <a:gd name="connsiteY38" fmla="*/ 141422 h 677195"/>
                <a:gd name="connsiteX39" fmla="*/ 451464 w 462342"/>
                <a:gd name="connsiteY39" fmla="*/ 201256 h 677195"/>
                <a:gd name="connsiteX40" fmla="*/ 456903 w 462342"/>
                <a:gd name="connsiteY40" fmla="*/ 252929 h 677195"/>
                <a:gd name="connsiteX41" fmla="*/ 456903 w 462342"/>
                <a:gd name="connsiteY41" fmla="*/ 291004 h 677195"/>
                <a:gd name="connsiteX42" fmla="*/ 459623 w 462342"/>
                <a:gd name="connsiteY42" fmla="*/ 318201 h 677195"/>
                <a:gd name="connsiteX43" fmla="*/ 459623 w 462342"/>
                <a:gd name="connsiteY43" fmla="*/ 326360 h 677195"/>
                <a:gd name="connsiteX44" fmla="*/ 459623 w 462342"/>
                <a:gd name="connsiteY44" fmla="*/ 348117 h 677195"/>
                <a:gd name="connsiteX45" fmla="*/ 462342 w 462342"/>
                <a:gd name="connsiteY45" fmla="*/ 367155 h 677195"/>
                <a:gd name="connsiteX46" fmla="*/ 456903 w 462342"/>
                <a:gd name="connsiteY46" fmla="*/ 391632 h 677195"/>
                <a:gd name="connsiteX47" fmla="*/ 456903 w 462342"/>
                <a:gd name="connsiteY47" fmla="*/ 418828 h 677195"/>
                <a:gd name="connsiteX48" fmla="*/ 451464 w 462342"/>
                <a:gd name="connsiteY48" fmla="*/ 437866 h 677195"/>
                <a:gd name="connsiteX49" fmla="*/ 446025 w 462342"/>
                <a:gd name="connsiteY49" fmla="*/ 454184 h 677195"/>
                <a:gd name="connsiteX50" fmla="*/ 440585 w 462342"/>
                <a:gd name="connsiteY50" fmla="*/ 481380 h 677195"/>
                <a:gd name="connsiteX51" fmla="*/ 432426 w 462342"/>
                <a:gd name="connsiteY51" fmla="*/ 508577 h 677195"/>
                <a:gd name="connsiteX52" fmla="*/ 418828 w 462342"/>
                <a:gd name="connsiteY52" fmla="*/ 530334 h 677195"/>
                <a:gd name="connsiteX53" fmla="*/ 410669 w 462342"/>
                <a:gd name="connsiteY53" fmla="*/ 549371 h 677195"/>
                <a:gd name="connsiteX54" fmla="*/ 391631 w 462342"/>
                <a:gd name="connsiteY54" fmla="*/ 579288 h 677195"/>
                <a:gd name="connsiteX55" fmla="*/ 337238 w 462342"/>
                <a:gd name="connsiteY55" fmla="*/ 630961 h 677195"/>
                <a:gd name="connsiteX56" fmla="*/ 301883 w 462342"/>
                <a:gd name="connsiteY56" fmla="*/ 647279 h 677195"/>
                <a:gd name="connsiteX57" fmla="*/ 263807 w 462342"/>
                <a:gd name="connsiteY57" fmla="*/ 652718 h 677195"/>
                <a:gd name="connsiteX58" fmla="*/ 233891 w 462342"/>
                <a:gd name="connsiteY58" fmla="*/ 649999 h 677195"/>
                <a:gd name="connsiteX59" fmla="*/ 187657 w 462342"/>
                <a:gd name="connsiteY59" fmla="*/ 652718 h 677195"/>
                <a:gd name="connsiteX60" fmla="*/ 171339 w 462342"/>
                <a:gd name="connsiteY60" fmla="*/ 669036 h 677195"/>
                <a:gd name="connsiteX61" fmla="*/ 155021 w 462342"/>
                <a:gd name="connsiteY61" fmla="*/ 671756 h 677195"/>
                <a:gd name="connsiteX62" fmla="*/ 138703 w 462342"/>
                <a:gd name="connsiteY62" fmla="*/ 674476 h 677195"/>
                <a:gd name="connsiteX63" fmla="*/ 125105 w 462342"/>
                <a:gd name="connsiteY63" fmla="*/ 677195 h 677195"/>
                <a:gd name="connsiteX64" fmla="*/ 106067 w 462342"/>
                <a:gd name="connsiteY64" fmla="*/ 671756 h 677195"/>
                <a:gd name="connsiteX65" fmla="*/ 87029 w 462342"/>
                <a:gd name="connsiteY65" fmla="*/ 658158 h 677195"/>
                <a:gd name="connsiteX66" fmla="*/ 81590 w 462342"/>
                <a:gd name="connsiteY66" fmla="*/ 652718 h 677195"/>
                <a:gd name="connsiteX67" fmla="*/ 67992 w 462342"/>
                <a:gd name="connsiteY67" fmla="*/ 652718 h 677195"/>
                <a:gd name="connsiteX68" fmla="*/ 43515 w 462342"/>
                <a:gd name="connsiteY68" fmla="*/ 652718 h 677195"/>
                <a:gd name="connsiteX69" fmla="*/ 16318 w 462342"/>
                <a:gd name="connsiteY69" fmla="*/ 647279 h 677195"/>
                <a:gd name="connsiteX70" fmla="*/ 0 w 462342"/>
                <a:gd name="connsiteY70" fmla="*/ 630961 h 677195"/>
                <a:gd name="connsiteX71" fmla="*/ 5439 w 462342"/>
                <a:gd name="connsiteY71" fmla="*/ 620083 h 677195"/>
                <a:gd name="connsiteX72" fmla="*/ 27197 w 462342"/>
                <a:gd name="connsiteY72" fmla="*/ 611924 h 677195"/>
                <a:gd name="connsiteX73" fmla="*/ 65272 w 462342"/>
                <a:gd name="connsiteY73" fmla="*/ 609204 h 677195"/>
                <a:gd name="connsiteX74" fmla="*/ 65272 w 462342"/>
                <a:gd name="connsiteY74" fmla="*/ 584727 h 677195"/>
                <a:gd name="connsiteX75" fmla="*/ 62552 w 462342"/>
                <a:gd name="connsiteY75" fmla="*/ 456903 h 677195"/>
                <a:gd name="connsiteX76" fmla="*/ 65272 w 462342"/>
                <a:gd name="connsiteY76" fmla="*/ 337238 h 677195"/>
                <a:gd name="connsiteX77" fmla="*/ 67992 w 462342"/>
                <a:gd name="connsiteY77" fmla="*/ 203975 h 677195"/>
                <a:gd name="connsiteX78" fmla="*/ 70712 w 462342"/>
                <a:gd name="connsiteY78" fmla="*/ 119665 h 677195"/>
                <a:gd name="connsiteX79" fmla="*/ 73431 w 462342"/>
                <a:gd name="connsiteY79" fmla="*/ 67992 h 677195"/>
                <a:gd name="connsiteX80" fmla="*/ 67992 w 462342"/>
                <a:gd name="connsiteY80" fmla="*/ 67992 h 677195"/>
                <a:gd name="connsiteX81" fmla="*/ 43515 w 462342"/>
                <a:gd name="connsiteY81" fmla="*/ 67992 h 677195"/>
                <a:gd name="connsiteX82" fmla="*/ 16318 w 462342"/>
                <a:gd name="connsiteY82" fmla="*/ 62552 h 677195"/>
                <a:gd name="connsiteX83" fmla="*/ 0 w 462342"/>
                <a:gd name="connsiteY83" fmla="*/ 46234 h 677195"/>
                <a:gd name="connsiteX84" fmla="*/ 5439 w 462342"/>
                <a:gd name="connsiteY84" fmla="*/ 35356 h 677195"/>
                <a:gd name="connsiteX85" fmla="*/ 27197 w 462342"/>
                <a:gd name="connsiteY85" fmla="*/ 27197 h 677195"/>
                <a:gd name="connsiteX86" fmla="*/ 76151 w 462342"/>
                <a:gd name="connsiteY86" fmla="*/ 21758 h 677195"/>
                <a:gd name="connsiteX87" fmla="*/ 81590 w 462342"/>
                <a:gd name="connsiteY87" fmla="*/ 13598 h 677195"/>
                <a:gd name="connsiteX88" fmla="*/ 97908 w 462342"/>
                <a:gd name="connsiteY88" fmla="*/ 5439 h 677195"/>
                <a:gd name="connsiteX89" fmla="*/ 114226 w 462342"/>
                <a:gd name="connsiteY89" fmla="*/ 0 h 677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462342" h="677195">
                  <a:moveTo>
                    <a:pt x="214853" y="65272"/>
                  </a:moveTo>
                  <a:cubicBezTo>
                    <a:pt x="203975" y="65272"/>
                    <a:pt x="195815" y="67992"/>
                    <a:pt x="195815" y="73431"/>
                  </a:cubicBezTo>
                  <a:cubicBezTo>
                    <a:pt x="193096" y="78870"/>
                    <a:pt x="193096" y="100628"/>
                    <a:pt x="193096" y="125105"/>
                  </a:cubicBezTo>
                  <a:cubicBezTo>
                    <a:pt x="193096" y="182217"/>
                    <a:pt x="193096" y="266527"/>
                    <a:pt x="190376" y="280125"/>
                  </a:cubicBezTo>
                  <a:cubicBezTo>
                    <a:pt x="190376" y="288284"/>
                    <a:pt x="190376" y="293723"/>
                    <a:pt x="190376" y="301882"/>
                  </a:cubicBezTo>
                  <a:cubicBezTo>
                    <a:pt x="190376" y="315480"/>
                    <a:pt x="190376" y="329079"/>
                    <a:pt x="193096" y="342677"/>
                  </a:cubicBezTo>
                  <a:cubicBezTo>
                    <a:pt x="193096" y="361715"/>
                    <a:pt x="193096" y="378033"/>
                    <a:pt x="195815" y="397070"/>
                  </a:cubicBezTo>
                  <a:cubicBezTo>
                    <a:pt x="195815" y="413388"/>
                    <a:pt x="195815" y="426986"/>
                    <a:pt x="195815" y="443304"/>
                  </a:cubicBezTo>
                  <a:cubicBezTo>
                    <a:pt x="195815" y="465061"/>
                    <a:pt x="198535" y="508576"/>
                    <a:pt x="195815" y="530333"/>
                  </a:cubicBezTo>
                  <a:cubicBezTo>
                    <a:pt x="195815" y="538492"/>
                    <a:pt x="193096" y="546651"/>
                    <a:pt x="193096" y="554810"/>
                  </a:cubicBezTo>
                  <a:cubicBezTo>
                    <a:pt x="193096" y="560249"/>
                    <a:pt x="190376" y="590166"/>
                    <a:pt x="190376" y="603764"/>
                  </a:cubicBezTo>
                  <a:cubicBezTo>
                    <a:pt x="190376" y="609203"/>
                    <a:pt x="190376" y="611923"/>
                    <a:pt x="198535" y="611923"/>
                  </a:cubicBezTo>
                  <a:cubicBezTo>
                    <a:pt x="206694" y="611923"/>
                    <a:pt x="209414" y="611923"/>
                    <a:pt x="214853" y="611923"/>
                  </a:cubicBezTo>
                  <a:cubicBezTo>
                    <a:pt x="223012" y="611923"/>
                    <a:pt x="220293" y="611923"/>
                    <a:pt x="236610" y="611923"/>
                  </a:cubicBezTo>
                  <a:cubicBezTo>
                    <a:pt x="242050" y="611923"/>
                    <a:pt x="258368" y="601044"/>
                    <a:pt x="263807" y="598325"/>
                  </a:cubicBezTo>
                  <a:cubicBezTo>
                    <a:pt x="266527" y="598325"/>
                    <a:pt x="274686" y="592885"/>
                    <a:pt x="277405" y="592885"/>
                  </a:cubicBezTo>
                  <a:cubicBezTo>
                    <a:pt x="285564" y="587446"/>
                    <a:pt x="288284" y="579287"/>
                    <a:pt x="291004" y="573848"/>
                  </a:cubicBezTo>
                  <a:cubicBezTo>
                    <a:pt x="296443" y="562969"/>
                    <a:pt x="301882" y="554810"/>
                    <a:pt x="307322" y="543931"/>
                  </a:cubicBezTo>
                  <a:cubicBezTo>
                    <a:pt x="315481" y="524894"/>
                    <a:pt x="320920" y="524894"/>
                    <a:pt x="326359" y="481379"/>
                  </a:cubicBezTo>
                  <a:cubicBezTo>
                    <a:pt x="329079" y="456903"/>
                    <a:pt x="334518" y="435145"/>
                    <a:pt x="337238" y="413388"/>
                  </a:cubicBezTo>
                  <a:cubicBezTo>
                    <a:pt x="337238" y="391631"/>
                    <a:pt x="337238" y="369873"/>
                    <a:pt x="337238" y="350836"/>
                  </a:cubicBezTo>
                  <a:cubicBezTo>
                    <a:pt x="337238" y="339957"/>
                    <a:pt x="337238" y="320920"/>
                    <a:pt x="334518" y="296443"/>
                  </a:cubicBezTo>
                  <a:cubicBezTo>
                    <a:pt x="331798" y="269246"/>
                    <a:pt x="329079" y="250209"/>
                    <a:pt x="329079" y="244769"/>
                  </a:cubicBezTo>
                  <a:cubicBezTo>
                    <a:pt x="323640" y="206694"/>
                    <a:pt x="318200" y="174058"/>
                    <a:pt x="307322" y="135983"/>
                  </a:cubicBezTo>
                  <a:cubicBezTo>
                    <a:pt x="304602" y="125105"/>
                    <a:pt x="304602" y="108787"/>
                    <a:pt x="271966" y="78870"/>
                  </a:cubicBezTo>
                  <a:cubicBezTo>
                    <a:pt x="263807" y="73431"/>
                    <a:pt x="233891" y="65272"/>
                    <a:pt x="214853" y="65272"/>
                  </a:cubicBezTo>
                  <a:close/>
                  <a:moveTo>
                    <a:pt x="114226" y="0"/>
                  </a:moveTo>
                  <a:cubicBezTo>
                    <a:pt x="119665" y="0"/>
                    <a:pt x="125105" y="0"/>
                    <a:pt x="127824" y="0"/>
                  </a:cubicBezTo>
                  <a:cubicBezTo>
                    <a:pt x="133264" y="0"/>
                    <a:pt x="141422" y="0"/>
                    <a:pt x="146862" y="2720"/>
                  </a:cubicBezTo>
                  <a:cubicBezTo>
                    <a:pt x="157741" y="5439"/>
                    <a:pt x="165900" y="13598"/>
                    <a:pt x="174059" y="21758"/>
                  </a:cubicBezTo>
                  <a:cubicBezTo>
                    <a:pt x="179498" y="21758"/>
                    <a:pt x="187657" y="21758"/>
                    <a:pt x="193096" y="21758"/>
                  </a:cubicBezTo>
                  <a:cubicBezTo>
                    <a:pt x="212134" y="21758"/>
                    <a:pt x="228452" y="27197"/>
                    <a:pt x="261088" y="27197"/>
                  </a:cubicBezTo>
                  <a:cubicBezTo>
                    <a:pt x="277405" y="27197"/>
                    <a:pt x="293723" y="35356"/>
                    <a:pt x="310042" y="35356"/>
                  </a:cubicBezTo>
                  <a:cubicBezTo>
                    <a:pt x="318200" y="35356"/>
                    <a:pt x="329079" y="35356"/>
                    <a:pt x="334518" y="40795"/>
                  </a:cubicBezTo>
                  <a:cubicBezTo>
                    <a:pt x="342677" y="46234"/>
                    <a:pt x="348117" y="54393"/>
                    <a:pt x="356276" y="59833"/>
                  </a:cubicBezTo>
                  <a:cubicBezTo>
                    <a:pt x="361715" y="65272"/>
                    <a:pt x="369874" y="67992"/>
                    <a:pt x="372593" y="76151"/>
                  </a:cubicBezTo>
                  <a:cubicBezTo>
                    <a:pt x="375313" y="81590"/>
                    <a:pt x="378033" y="89749"/>
                    <a:pt x="380752" y="95188"/>
                  </a:cubicBezTo>
                  <a:cubicBezTo>
                    <a:pt x="386192" y="103347"/>
                    <a:pt x="391631" y="106067"/>
                    <a:pt x="405230" y="114226"/>
                  </a:cubicBezTo>
                  <a:cubicBezTo>
                    <a:pt x="413388" y="119665"/>
                    <a:pt x="410669" y="133263"/>
                    <a:pt x="416108" y="141422"/>
                  </a:cubicBezTo>
                  <a:cubicBezTo>
                    <a:pt x="426987" y="160461"/>
                    <a:pt x="446025" y="182218"/>
                    <a:pt x="451464" y="201256"/>
                  </a:cubicBezTo>
                  <a:cubicBezTo>
                    <a:pt x="456903" y="220293"/>
                    <a:pt x="456903" y="236611"/>
                    <a:pt x="456903" y="252929"/>
                  </a:cubicBezTo>
                  <a:cubicBezTo>
                    <a:pt x="456903" y="266527"/>
                    <a:pt x="456903" y="277406"/>
                    <a:pt x="456903" y="291004"/>
                  </a:cubicBezTo>
                  <a:cubicBezTo>
                    <a:pt x="456903" y="299163"/>
                    <a:pt x="456903" y="307322"/>
                    <a:pt x="459623" y="318201"/>
                  </a:cubicBezTo>
                  <a:cubicBezTo>
                    <a:pt x="459623" y="320921"/>
                    <a:pt x="459623" y="323640"/>
                    <a:pt x="459623" y="326360"/>
                  </a:cubicBezTo>
                  <a:cubicBezTo>
                    <a:pt x="462342" y="331799"/>
                    <a:pt x="459623" y="337238"/>
                    <a:pt x="459623" y="348117"/>
                  </a:cubicBezTo>
                  <a:cubicBezTo>
                    <a:pt x="459623" y="350837"/>
                    <a:pt x="462342" y="361715"/>
                    <a:pt x="462342" y="367155"/>
                  </a:cubicBezTo>
                  <a:cubicBezTo>
                    <a:pt x="462342" y="375314"/>
                    <a:pt x="456903" y="383473"/>
                    <a:pt x="456903" y="391632"/>
                  </a:cubicBezTo>
                  <a:cubicBezTo>
                    <a:pt x="456903" y="399790"/>
                    <a:pt x="456903" y="410669"/>
                    <a:pt x="456903" y="418828"/>
                  </a:cubicBezTo>
                  <a:cubicBezTo>
                    <a:pt x="456903" y="421548"/>
                    <a:pt x="454183" y="429707"/>
                    <a:pt x="451464" y="437866"/>
                  </a:cubicBezTo>
                  <a:cubicBezTo>
                    <a:pt x="448744" y="443305"/>
                    <a:pt x="448744" y="451464"/>
                    <a:pt x="446025" y="454184"/>
                  </a:cubicBezTo>
                  <a:cubicBezTo>
                    <a:pt x="443305" y="462343"/>
                    <a:pt x="440585" y="473221"/>
                    <a:pt x="440585" y="481380"/>
                  </a:cubicBezTo>
                  <a:cubicBezTo>
                    <a:pt x="437865" y="489539"/>
                    <a:pt x="437865" y="500418"/>
                    <a:pt x="432426" y="508577"/>
                  </a:cubicBezTo>
                  <a:cubicBezTo>
                    <a:pt x="429706" y="516736"/>
                    <a:pt x="424267" y="522175"/>
                    <a:pt x="418828" y="530334"/>
                  </a:cubicBezTo>
                  <a:cubicBezTo>
                    <a:pt x="416108" y="535773"/>
                    <a:pt x="413388" y="543932"/>
                    <a:pt x="410669" y="549371"/>
                  </a:cubicBezTo>
                  <a:cubicBezTo>
                    <a:pt x="405230" y="557531"/>
                    <a:pt x="397071" y="573848"/>
                    <a:pt x="391631" y="579288"/>
                  </a:cubicBezTo>
                  <a:cubicBezTo>
                    <a:pt x="369874" y="609204"/>
                    <a:pt x="350836" y="620083"/>
                    <a:pt x="337238" y="630961"/>
                  </a:cubicBezTo>
                  <a:cubicBezTo>
                    <a:pt x="326359" y="639120"/>
                    <a:pt x="315481" y="641840"/>
                    <a:pt x="301883" y="647279"/>
                  </a:cubicBezTo>
                  <a:cubicBezTo>
                    <a:pt x="291004" y="649999"/>
                    <a:pt x="277405" y="652718"/>
                    <a:pt x="263807" y="652718"/>
                  </a:cubicBezTo>
                  <a:cubicBezTo>
                    <a:pt x="252929" y="652718"/>
                    <a:pt x="244770" y="649999"/>
                    <a:pt x="233891" y="649999"/>
                  </a:cubicBezTo>
                  <a:cubicBezTo>
                    <a:pt x="206694" y="649999"/>
                    <a:pt x="217573" y="652718"/>
                    <a:pt x="187657" y="652718"/>
                  </a:cubicBezTo>
                  <a:cubicBezTo>
                    <a:pt x="184937" y="660877"/>
                    <a:pt x="179498" y="666317"/>
                    <a:pt x="171339" y="669036"/>
                  </a:cubicBezTo>
                  <a:cubicBezTo>
                    <a:pt x="165900" y="671756"/>
                    <a:pt x="160460" y="671756"/>
                    <a:pt x="155021" y="671756"/>
                  </a:cubicBezTo>
                  <a:cubicBezTo>
                    <a:pt x="149581" y="671756"/>
                    <a:pt x="144142" y="674476"/>
                    <a:pt x="138703" y="674476"/>
                  </a:cubicBezTo>
                  <a:cubicBezTo>
                    <a:pt x="135983" y="674476"/>
                    <a:pt x="127824" y="677195"/>
                    <a:pt x="125105" y="677195"/>
                  </a:cubicBezTo>
                  <a:cubicBezTo>
                    <a:pt x="116946" y="677195"/>
                    <a:pt x="108787" y="671756"/>
                    <a:pt x="106067" y="671756"/>
                  </a:cubicBezTo>
                  <a:cubicBezTo>
                    <a:pt x="100628" y="669036"/>
                    <a:pt x="95188" y="663597"/>
                    <a:pt x="87029" y="658158"/>
                  </a:cubicBezTo>
                  <a:cubicBezTo>
                    <a:pt x="84310" y="655438"/>
                    <a:pt x="81590" y="655438"/>
                    <a:pt x="81590" y="652718"/>
                  </a:cubicBezTo>
                  <a:cubicBezTo>
                    <a:pt x="73431" y="652718"/>
                    <a:pt x="81590" y="652718"/>
                    <a:pt x="67992" y="652718"/>
                  </a:cubicBezTo>
                  <a:cubicBezTo>
                    <a:pt x="59833" y="652718"/>
                    <a:pt x="51674" y="652718"/>
                    <a:pt x="43515" y="652718"/>
                  </a:cubicBezTo>
                  <a:cubicBezTo>
                    <a:pt x="35356" y="652718"/>
                    <a:pt x="24477" y="652718"/>
                    <a:pt x="16318" y="647279"/>
                  </a:cubicBezTo>
                  <a:cubicBezTo>
                    <a:pt x="8159" y="644559"/>
                    <a:pt x="0" y="636401"/>
                    <a:pt x="0" y="630961"/>
                  </a:cubicBezTo>
                  <a:cubicBezTo>
                    <a:pt x="0" y="625522"/>
                    <a:pt x="0" y="622802"/>
                    <a:pt x="5439" y="620083"/>
                  </a:cubicBezTo>
                  <a:cubicBezTo>
                    <a:pt x="10879" y="617363"/>
                    <a:pt x="21758" y="614643"/>
                    <a:pt x="27197" y="611924"/>
                  </a:cubicBezTo>
                  <a:cubicBezTo>
                    <a:pt x="38076" y="609204"/>
                    <a:pt x="54393" y="609204"/>
                    <a:pt x="65272" y="609204"/>
                  </a:cubicBezTo>
                  <a:cubicBezTo>
                    <a:pt x="65272" y="601045"/>
                    <a:pt x="65272" y="592886"/>
                    <a:pt x="65272" y="584727"/>
                  </a:cubicBezTo>
                  <a:cubicBezTo>
                    <a:pt x="65272" y="541213"/>
                    <a:pt x="62552" y="500418"/>
                    <a:pt x="62552" y="456903"/>
                  </a:cubicBezTo>
                  <a:cubicBezTo>
                    <a:pt x="62552" y="440585"/>
                    <a:pt x="65272" y="397071"/>
                    <a:pt x="65272" y="337238"/>
                  </a:cubicBezTo>
                  <a:cubicBezTo>
                    <a:pt x="65272" y="293724"/>
                    <a:pt x="67992" y="247490"/>
                    <a:pt x="67992" y="203975"/>
                  </a:cubicBezTo>
                  <a:cubicBezTo>
                    <a:pt x="67992" y="179498"/>
                    <a:pt x="67992" y="149582"/>
                    <a:pt x="70712" y="119665"/>
                  </a:cubicBezTo>
                  <a:cubicBezTo>
                    <a:pt x="70712" y="103347"/>
                    <a:pt x="73431" y="84309"/>
                    <a:pt x="73431" y="67992"/>
                  </a:cubicBezTo>
                  <a:cubicBezTo>
                    <a:pt x="73431" y="67992"/>
                    <a:pt x="70712" y="67992"/>
                    <a:pt x="67992" y="67992"/>
                  </a:cubicBezTo>
                  <a:cubicBezTo>
                    <a:pt x="59833" y="67992"/>
                    <a:pt x="51674" y="67992"/>
                    <a:pt x="43515" y="67992"/>
                  </a:cubicBezTo>
                  <a:cubicBezTo>
                    <a:pt x="35356" y="67992"/>
                    <a:pt x="24477" y="67992"/>
                    <a:pt x="16318" y="62552"/>
                  </a:cubicBezTo>
                  <a:cubicBezTo>
                    <a:pt x="8159" y="59833"/>
                    <a:pt x="0" y="51674"/>
                    <a:pt x="0" y="46234"/>
                  </a:cubicBezTo>
                  <a:cubicBezTo>
                    <a:pt x="0" y="43515"/>
                    <a:pt x="0" y="38075"/>
                    <a:pt x="5439" y="35356"/>
                  </a:cubicBezTo>
                  <a:cubicBezTo>
                    <a:pt x="10879" y="32636"/>
                    <a:pt x="21758" y="29916"/>
                    <a:pt x="27197" y="27197"/>
                  </a:cubicBezTo>
                  <a:cubicBezTo>
                    <a:pt x="46234" y="24477"/>
                    <a:pt x="65272" y="21758"/>
                    <a:pt x="76151" y="21758"/>
                  </a:cubicBezTo>
                  <a:cubicBezTo>
                    <a:pt x="76151" y="19038"/>
                    <a:pt x="78871" y="16318"/>
                    <a:pt x="81590" y="13598"/>
                  </a:cubicBezTo>
                  <a:cubicBezTo>
                    <a:pt x="84310" y="10879"/>
                    <a:pt x="92469" y="5439"/>
                    <a:pt x="97908" y="5439"/>
                  </a:cubicBezTo>
                  <a:cubicBezTo>
                    <a:pt x="103347" y="2720"/>
                    <a:pt x="108787" y="0"/>
                    <a:pt x="114226" y="0"/>
                  </a:cubicBezTo>
                  <a:close/>
                </a:path>
              </a:pathLst>
            </a:custGeom>
            <a:grpFill/>
            <a:ln w="27168" cap="flat">
              <a:noFill/>
              <a:prstDash val="solid"/>
              <a:miter/>
            </a:ln>
          </p:spPr>
          <p:txBody>
            <a:bodyPr rtlCol="0" anchor="ctr"/>
            <a:lstStyle/>
            <a:p>
              <a:endParaRPr/>
            </a:p>
          </p:txBody>
        </p:sp>
        <p:sp>
          <p:nvSpPr>
            <p:cNvPr id="52" name="Freeform: Shape 51">
              <a:extLst>
                <a:ext uri="{FF2B5EF4-FFF2-40B4-BE49-F238E27FC236}">
                  <a16:creationId xmlns:a16="http://schemas.microsoft.com/office/drawing/2014/main" id="{87F22B60-EF17-465C-8727-A1F0ACE58BA8}"/>
                </a:ext>
              </a:extLst>
            </p:cNvPr>
            <p:cNvSpPr/>
            <p:nvPr/>
          </p:nvSpPr>
          <p:spPr>
            <a:xfrm>
              <a:off x="7310622" y="4197597"/>
              <a:ext cx="489539" cy="761503"/>
            </a:xfrm>
            <a:custGeom>
              <a:avLst/>
              <a:gdLst>
                <a:gd name="connsiteX0" fmla="*/ 433491 w 489538"/>
                <a:gd name="connsiteY0" fmla="*/ 651063 h 761503"/>
                <a:gd name="connsiteX1" fmla="*/ 438930 w 489538"/>
                <a:gd name="connsiteY1" fmla="*/ 661942 h 761503"/>
                <a:gd name="connsiteX2" fmla="*/ 425332 w 489538"/>
                <a:gd name="connsiteY2" fmla="*/ 683699 h 761503"/>
                <a:gd name="connsiteX3" fmla="*/ 400855 w 489538"/>
                <a:gd name="connsiteY3" fmla="*/ 691858 h 761503"/>
                <a:gd name="connsiteX4" fmla="*/ 343742 w 489538"/>
                <a:gd name="connsiteY4" fmla="*/ 700017 h 761503"/>
                <a:gd name="connsiteX5" fmla="*/ 316546 w 489538"/>
                <a:gd name="connsiteY5" fmla="*/ 705456 h 761503"/>
                <a:gd name="connsiteX6" fmla="*/ 275751 w 489538"/>
                <a:gd name="connsiteY6" fmla="*/ 705456 h 761503"/>
                <a:gd name="connsiteX7" fmla="*/ 264872 w 489538"/>
                <a:gd name="connsiteY7" fmla="*/ 708176 h 761503"/>
                <a:gd name="connsiteX8" fmla="*/ 253994 w 489538"/>
                <a:gd name="connsiteY8" fmla="*/ 708176 h 761503"/>
                <a:gd name="connsiteX9" fmla="*/ 240395 w 489538"/>
                <a:gd name="connsiteY9" fmla="*/ 719054 h 761503"/>
                <a:gd name="connsiteX10" fmla="*/ 224077 w 489538"/>
                <a:gd name="connsiteY10" fmla="*/ 721774 h 761503"/>
                <a:gd name="connsiteX11" fmla="*/ 205040 w 489538"/>
                <a:gd name="connsiteY11" fmla="*/ 724494 h 761503"/>
                <a:gd name="connsiteX12" fmla="*/ 191441 w 489538"/>
                <a:gd name="connsiteY12" fmla="*/ 727213 h 761503"/>
                <a:gd name="connsiteX13" fmla="*/ 169684 w 489538"/>
                <a:gd name="connsiteY13" fmla="*/ 721774 h 761503"/>
                <a:gd name="connsiteX14" fmla="*/ 150646 w 489538"/>
                <a:gd name="connsiteY14" fmla="*/ 708176 h 761503"/>
                <a:gd name="connsiteX15" fmla="*/ 139768 w 489538"/>
                <a:gd name="connsiteY15" fmla="*/ 708176 h 761503"/>
                <a:gd name="connsiteX16" fmla="*/ 120730 w 489538"/>
                <a:gd name="connsiteY16" fmla="*/ 708176 h 761503"/>
                <a:gd name="connsiteX17" fmla="*/ 98973 w 489538"/>
                <a:gd name="connsiteY17" fmla="*/ 708176 h 761503"/>
                <a:gd name="connsiteX18" fmla="*/ 74496 w 489538"/>
                <a:gd name="connsiteY18" fmla="*/ 702736 h 761503"/>
                <a:gd name="connsiteX19" fmla="*/ 58178 w 489538"/>
                <a:gd name="connsiteY19" fmla="*/ 683699 h 761503"/>
                <a:gd name="connsiteX20" fmla="*/ 63617 w 489538"/>
                <a:gd name="connsiteY20" fmla="*/ 675540 h 761503"/>
                <a:gd name="connsiteX21" fmla="*/ 85375 w 489538"/>
                <a:gd name="connsiteY21" fmla="*/ 667381 h 761503"/>
                <a:gd name="connsiteX22" fmla="*/ 128889 w 489538"/>
                <a:gd name="connsiteY22" fmla="*/ 661942 h 761503"/>
                <a:gd name="connsiteX23" fmla="*/ 128889 w 489538"/>
                <a:gd name="connsiteY23" fmla="*/ 602109 h 761503"/>
                <a:gd name="connsiteX24" fmla="*/ 126170 w 489538"/>
                <a:gd name="connsiteY24" fmla="*/ 523239 h 761503"/>
                <a:gd name="connsiteX25" fmla="*/ 126170 w 489538"/>
                <a:gd name="connsiteY25" fmla="*/ 468846 h 761503"/>
                <a:gd name="connsiteX26" fmla="*/ 123450 w 489538"/>
                <a:gd name="connsiteY26" fmla="*/ 409014 h 761503"/>
                <a:gd name="connsiteX27" fmla="*/ 123450 w 489538"/>
                <a:gd name="connsiteY27" fmla="*/ 384537 h 761503"/>
                <a:gd name="connsiteX28" fmla="*/ 126170 w 489538"/>
                <a:gd name="connsiteY28" fmla="*/ 349181 h 761503"/>
                <a:gd name="connsiteX29" fmla="*/ 126170 w 489538"/>
                <a:gd name="connsiteY29" fmla="*/ 324704 h 761503"/>
                <a:gd name="connsiteX30" fmla="*/ 128889 w 489538"/>
                <a:gd name="connsiteY30" fmla="*/ 292068 h 761503"/>
                <a:gd name="connsiteX31" fmla="*/ 134329 w 489538"/>
                <a:gd name="connsiteY31" fmla="*/ 234956 h 761503"/>
                <a:gd name="connsiteX32" fmla="*/ 134329 w 489538"/>
                <a:gd name="connsiteY32" fmla="*/ 172404 h 761503"/>
                <a:gd name="connsiteX33" fmla="*/ 137048 w 489538"/>
                <a:gd name="connsiteY33" fmla="*/ 123450 h 761503"/>
                <a:gd name="connsiteX34" fmla="*/ 123450 w 489538"/>
                <a:gd name="connsiteY34" fmla="*/ 123450 h 761503"/>
                <a:gd name="connsiteX35" fmla="*/ 101693 w 489538"/>
                <a:gd name="connsiteY35" fmla="*/ 123450 h 761503"/>
                <a:gd name="connsiteX36" fmla="*/ 77216 w 489538"/>
                <a:gd name="connsiteY36" fmla="*/ 118011 h 761503"/>
                <a:gd name="connsiteX37" fmla="*/ 60898 w 489538"/>
                <a:gd name="connsiteY37" fmla="*/ 98973 h 761503"/>
                <a:gd name="connsiteX38" fmla="*/ 66337 w 489538"/>
                <a:gd name="connsiteY38" fmla="*/ 90814 h 761503"/>
                <a:gd name="connsiteX39" fmla="*/ 88094 w 489538"/>
                <a:gd name="connsiteY39" fmla="*/ 82655 h 761503"/>
                <a:gd name="connsiteX40" fmla="*/ 145207 w 489538"/>
                <a:gd name="connsiteY40" fmla="*/ 77216 h 761503"/>
                <a:gd name="connsiteX41" fmla="*/ 145207 w 489538"/>
                <a:gd name="connsiteY41" fmla="*/ 77216 h 761503"/>
                <a:gd name="connsiteX42" fmla="*/ 153366 w 489538"/>
                <a:gd name="connsiteY42" fmla="*/ 69057 h 761503"/>
                <a:gd name="connsiteX43" fmla="*/ 177843 w 489538"/>
                <a:gd name="connsiteY43" fmla="*/ 60898 h 761503"/>
                <a:gd name="connsiteX44" fmla="*/ 196881 w 489538"/>
                <a:gd name="connsiteY44" fmla="*/ 58178 h 761503"/>
                <a:gd name="connsiteX45" fmla="*/ 205040 w 489538"/>
                <a:gd name="connsiteY45" fmla="*/ 58178 h 761503"/>
                <a:gd name="connsiteX46" fmla="*/ 215919 w 489538"/>
                <a:gd name="connsiteY46" fmla="*/ 63617 h 761503"/>
                <a:gd name="connsiteX47" fmla="*/ 229517 w 489538"/>
                <a:gd name="connsiteY47" fmla="*/ 69057 h 761503"/>
                <a:gd name="connsiteX48" fmla="*/ 256713 w 489538"/>
                <a:gd name="connsiteY48" fmla="*/ 77216 h 761503"/>
                <a:gd name="connsiteX49" fmla="*/ 264872 w 489538"/>
                <a:gd name="connsiteY49" fmla="*/ 77216 h 761503"/>
                <a:gd name="connsiteX50" fmla="*/ 281190 w 489538"/>
                <a:gd name="connsiteY50" fmla="*/ 77216 h 761503"/>
                <a:gd name="connsiteX51" fmla="*/ 330144 w 489538"/>
                <a:gd name="connsiteY51" fmla="*/ 77216 h 761503"/>
                <a:gd name="connsiteX52" fmla="*/ 357341 w 489538"/>
                <a:gd name="connsiteY52" fmla="*/ 79935 h 761503"/>
                <a:gd name="connsiteX53" fmla="*/ 387257 w 489538"/>
                <a:gd name="connsiteY53" fmla="*/ 82655 h 761503"/>
                <a:gd name="connsiteX54" fmla="*/ 406295 w 489538"/>
                <a:gd name="connsiteY54" fmla="*/ 85375 h 761503"/>
                <a:gd name="connsiteX55" fmla="*/ 417173 w 489538"/>
                <a:gd name="connsiteY55" fmla="*/ 79935 h 761503"/>
                <a:gd name="connsiteX56" fmla="*/ 425332 w 489538"/>
                <a:gd name="connsiteY56" fmla="*/ 85375 h 761503"/>
                <a:gd name="connsiteX57" fmla="*/ 433491 w 489538"/>
                <a:gd name="connsiteY57" fmla="*/ 104412 h 761503"/>
                <a:gd name="connsiteX58" fmla="*/ 436211 w 489538"/>
                <a:gd name="connsiteY58" fmla="*/ 137048 h 761503"/>
                <a:gd name="connsiteX59" fmla="*/ 438930 w 489538"/>
                <a:gd name="connsiteY59" fmla="*/ 183282 h 761503"/>
                <a:gd name="connsiteX60" fmla="*/ 422612 w 489538"/>
                <a:gd name="connsiteY60" fmla="*/ 218638 h 761503"/>
                <a:gd name="connsiteX61" fmla="*/ 406295 w 489538"/>
                <a:gd name="connsiteY61" fmla="*/ 213198 h 761503"/>
                <a:gd name="connsiteX62" fmla="*/ 398136 w 489538"/>
                <a:gd name="connsiteY62" fmla="*/ 196881 h 761503"/>
                <a:gd name="connsiteX63" fmla="*/ 395416 w 489538"/>
                <a:gd name="connsiteY63" fmla="*/ 175123 h 761503"/>
                <a:gd name="connsiteX64" fmla="*/ 395416 w 489538"/>
                <a:gd name="connsiteY64" fmla="*/ 153366 h 761503"/>
                <a:gd name="connsiteX65" fmla="*/ 395416 w 489538"/>
                <a:gd name="connsiteY65" fmla="*/ 126170 h 761503"/>
                <a:gd name="connsiteX66" fmla="*/ 370939 w 489538"/>
                <a:gd name="connsiteY66" fmla="*/ 128889 h 761503"/>
                <a:gd name="connsiteX67" fmla="*/ 338303 w 489538"/>
                <a:gd name="connsiteY67" fmla="*/ 131609 h 761503"/>
                <a:gd name="connsiteX68" fmla="*/ 286629 w 489538"/>
                <a:gd name="connsiteY68" fmla="*/ 134328 h 761503"/>
                <a:gd name="connsiteX69" fmla="*/ 273031 w 489538"/>
                <a:gd name="connsiteY69" fmla="*/ 137048 h 761503"/>
                <a:gd name="connsiteX70" fmla="*/ 262153 w 489538"/>
                <a:gd name="connsiteY70" fmla="*/ 142487 h 761503"/>
                <a:gd name="connsiteX71" fmla="*/ 259433 w 489538"/>
                <a:gd name="connsiteY71" fmla="*/ 153366 h 761503"/>
                <a:gd name="connsiteX72" fmla="*/ 262153 w 489538"/>
                <a:gd name="connsiteY72" fmla="*/ 166964 h 761503"/>
                <a:gd name="connsiteX73" fmla="*/ 262153 w 489538"/>
                <a:gd name="connsiteY73" fmla="*/ 196881 h 761503"/>
                <a:gd name="connsiteX74" fmla="*/ 262153 w 489538"/>
                <a:gd name="connsiteY74" fmla="*/ 215918 h 761503"/>
                <a:gd name="connsiteX75" fmla="*/ 262153 w 489538"/>
                <a:gd name="connsiteY75" fmla="*/ 251274 h 761503"/>
                <a:gd name="connsiteX76" fmla="*/ 259433 w 489538"/>
                <a:gd name="connsiteY76" fmla="*/ 278470 h 761503"/>
                <a:gd name="connsiteX77" fmla="*/ 259433 w 489538"/>
                <a:gd name="connsiteY77" fmla="*/ 308386 h 761503"/>
                <a:gd name="connsiteX78" fmla="*/ 259433 w 489538"/>
                <a:gd name="connsiteY78" fmla="*/ 321985 h 761503"/>
                <a:gd name="connsiteX79" fmla="*/ 259433 w 489538"/>
                <a:gd name="connsiteY79" fmla="*/ 332863 h 761503"/>
                <a:gd name="connsiteX80" fmla="*/ 267592 w 489538"/>
                <a:gd name="connsiteY80" fmla="*/ 335583 h 761503"/>
                <a:gd name="connsiteX81" fmla="*/ 281190 w 489538"/>
                <a:gd name="connsiteY81" fmla="*/ 335583 h 761503"/>
                <a:gd name="connsiteX82" fmla="*/ 327424 w 489538"/>
                <a:gd name="connsiteY82" fmla="*/ 338303 h 761503"/>
                <a:gd name="connsiteX83" fmla="*/ 351901 w 489538"/>
                <a:gd name="connsiteY83" fmla="*/ 341022 h 761503"/>
                <a:gd name="connsiteX84" fmla="*/ 351901 w 489538"/>
                <a:gd name="connsiteY84" fmla="*/ 335583 h 761503"/>
                <a:gd name="connsiteX85" fmla="*/ 351901 w 489538"/>
                <a:gd name="connsiteY85" fmla="*/ 313826 h 761503"/>
                <a:gd name="connsiteX86" fmla="*/ 357341 w 489538"/>
                <a:gd name="connsiteY86" fmla="*/ 289349 h 761503"/>
                <a:gd name="connsiteX87" fmla="*/ 373658 w 489538"/>
                <a:gd name="connsiteY87" fmla="*/ 273031 h 761503"/>
                <a:gd name="connsiteX88" fmla="*/ 381817 w 489538"/>
                <a:gd name="connsiteY88" fmla="*/ 278470 h 761503"/>
                <a:gd name="connsiteX89" fmla="*/ 389977 w 489538"/>
                <a:gd name="connsiteY89" fmla="*/ 300228 h 761503"/>
                <a:gd name="connsiteX90" fmla="*/ 395416 w 489538"/>
                <a:gd name="connsiteY90" fmla="*/ 351901 h 761503"/>
                <a:gd name="connsiteX91" fmla="*/ 398136 w 489538"/>
                <a:gd name="connsiteY91" fmla="*/ 409014 h 761503"/>
                <a:gd name="connsiteX92" fmla="*/ 381817 w 489538"/>
                <a:gd name="connsiteY92" fmla="*/ 444369 h 761503"/>
                <a:gd name="connsiteX93" fmla="*/ 365500 w 489538"/>
                <a:gd name="connsiteY93" fmla="*/ 438930 h 761503"/>
                <a:gd name="connsiteX94" fmla="*/ 357341 w 489538"/>
                <a:gd name="connsiteY94" fmla="*/ 422612 h 761503"/>
                <a:gd name="connsiteX95" fmla="*/ 354621 w 489538"/>
                <a:gd name="connsiteY95" fmla="*/ 400855 h 761503"/>
                <a:gd name="connsiteX96" fmla="*/ 354621 w 489538"/>
                <a:gd name="connsiteY96" fmla="*/ 381817 h 761503"/>
                <a:gd name="connsiteX97" fmla="*/ 270312 w 489538"/>
                <a:gd name="connsiteY97" fmla="*/ 381817 h 761503"/>
                <a:gd name="connsiteX98" fmla="*/ 256713 w 489538"/>
                <a:gd name="connsiteY98" fmla="*/ 395415 h 761503"/>
                <a:gd name="connsiteX99" fmla="*/ 253994 w 489538"/>
                <a:gd name="connsiteY99" fmla="*/ 422612 h 761503"/>
                <a:gd name="connsiteX100" fmla="*/ 253994 w 489538"/>
                <a:gd name="connsiteY100" fmla="*/ 433490 h 761503"/>
                <a:gd name="connsiteX101" fmla="*/ 253994 w 489538"/>
                <a:gd name="connsiteY101" fmla="*/ 449809 h 761503"/>
                <a:gd name="connsiteX102" fmla="*/ 256713 w 489538"/>
                <a:gd name="connsiteY102" fmla="*/ 474285 h 761503"/>
                <a:gd name="connsiteX103" fmla="*/ 256713 w 489538"/>
                <a:gd name="connsiteY103" fmla="*/ 496043 h 761503"/>
                <a:gd name="connsiteX104" fmla="*/ 259433 w 489538"/>
                <a:gd name="connsiteY104" fmla="*/ 534118 h 761503"/>
                <a:gd name="connsiteX105" fmla="*/ 259433 w 489538"/>
                <a:gd name="connsiteY105" fmla="*/ 591231 h 761503"/>
                <a:gd name="connsiteX106" fmla="*/ 262153 w 489538"/>
                <a:gd name="connsiteY106" fmla="*/ 618427 h 761503"/>
                <a:gd name="connsiteX107" fmla="*/ 267592 w 489538"/>
                <a:gd name="connsiteY107" fmla="*/ 648343 h 761503"/>
                <a:gd name="connsiteX108" fmla="*/ 292069 w 489538"/>
                <a:gd name="connsiteY108" fmla="*/ 651063 h 761503"/>
                <a:gd name="connsiteX109" fmla="*/ 327424 w 489538"/>
                <a:gd name="connsiteY109" fmla="*/ 651063 h 761503"/>
                <a:gd name="connsiteX110" fmla="*/ 362780 w 489538"/>
                <a:gd name="connsiteY110" fmla="*/ 653783 h 761503"/>
                <a:gd name="connsiteX111" fmla="*/ 395416 w 489538"/>
                <a:gd name="connsiteY111" fmla="*/ 648343 h 761503"/>
                <a:gd name="connsiteX112" fmla="*/ 395416 w 489538"/>
                <a:gd name="connsiteY112" fmla="*/ 618427 h 761503"/>
                <a:gd name="connsiteX113" fmla="*/ 395416 w 489538"/>
                <a:gd name="connsiteY113" fmla="*/ 596670 h 761503"/>
                <a:gd name="connsiteX114" fmla="*/ 398136 w 489538"/>
                <a:gd name="connsiteY114" fmla="*/ 574913 h 761503"/>
                <a:gd name="connsiteX115" fmla="*/ 406295 w 489538"/>
                <a:gd name="connsiteY115" fmla="*/ 558595 h 761503"/>
                <a:gd name="connsiteX116" fmla="*/ 422612 w 489538"/>
                <a:gd name="connsiteY116" fmla="*/ 553155 h 761503"/>
                <a:gd name="connsiteX117" fmla="*/ 438930 w 489538"/>
                <a:gd name="connsiteY117" fmla="*/ 588511 h 761503"/>
                <a:gd name="connsiteX118" fmla="*/ 436211 w 489538"/>
                <a:gd name="connsiteY118" fmla="*/ 645624 h 761503"/>
                <a:gd name="connsiteX119" fmla="*/ 433491 w 489538"/>
                <a:gd name="connsiteY119" fmla="*/ 651063 h 761503"/>
                <a:gd name="connsiteX120" fmla="*/ 433491 w 489538"/>
                <a:gd name="connsiteY120" fmla="*/ 651063 h 76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489538" h="761503">
                  <a:moveTo>
                    <a:pt x="433491" y="651063"/>
                  </a:moveTo>
                  <a:cubicBezTo>
                    <a:pt x="436211" y="653783"/>
                    <a:pt x="438930" y="656502"/>
                    <a:pt x="438930" y="661942"/>
                  </a:cubicBezTo>
                  <a:cubicBezTo>
                    <a:pt x="438930" y="670101"/>
                    <a:pt x="433491" y="678259"/>
                    <a:pt x="425332" y="683699"/>
                  </a:cubicBezTo>
                  <a:cubicBezTo>
                    <a:pt x="417173" y="689138"/>
                    <a:pt x="409014" y="689138"/>
                    <a:pt x="400855" y="691858"/>
                  </a:cubicBezTo>
                  <a:cubicBezTo>
                    <a:pt x="381817" y="694578"/>
                    <a:pt x="362780" y="694578"/>
                    <a:pt x="343742" y="700017"/>
                  </a:cubicBezTo>
                  <a:cubicBezTo>
                    <a:pt x="335583" y="702736"/>
                    <a:pt x="324705" y="702736"/>
                    <a:pt x="316546" y="705456"/>
                  </a:cubicBezTo>
                  <a:cubicBezTo>
                    <a:pt x="308387" y="705456"/>
                    <a:pt x="289349" y="705456"/>
                    <a:pt x="275751" y="705456"/>
                  </a:cubicBezTo>
                  <a:cubicBezTo>
                    <a:pt x="270312" y="705456"/>
                    <a:pt x="267592" y="708176"/>
                    <a:pt x="264872" y="708176"/>
                  </a:cubicBezTo>
                  <a:cubicBezTo>
                    <a:pt x="264872" y="708176"/>
                    <a:pt x="259433" y="708176"/>
                    <a:pt x="253994" y="708176"/>
                  </a:cubicBezTo>
                  <a:cubicBezTo>
                    <a:pt x="251274" y="713615"/>
                    <a:pt x="245835" y="716335"/>
                    <a:pt x="240395" y="719054"/>
                  </a:cubicBezTo>
                  <a:cubicBezTo>
                    <a:pt x="234956" y="721774"/>
                    <a:pt x="229517" y="721774"/>
                    <a:pt x="224077" y="721774"/>
                  </a:cubicBezTo>
                  <a:cubicBezTo>
                    <a:pt x="218638" y="721774"/>
                    <a:pt x="213199" y="724494"/>
                    <a:pt x="205040" y="724494"/>
                  </a:cubicBezTo>
                  <a:cubicBezTo>
                    <a:pt x="202320" y="724494"/>
                    <a:pt x="194161" y="727213"/>
                    <a:pt x="191441" y="727213"/>
                  </a:cubicBezTo>
                  <a:cubicBezTo>
                    <a:pt x="183282" y="727213"/>
                    <a:pt x="172404" y="721774"/>
                    <a:pt x="169684" y="721774"/>
                  </a:cubicBezTo>
                  <a:cubicBezTo>
                    <a:pt x="164245" y="719054"/>
                    <a:pt x="156086" y="713615"/>
                    <a:pt x="150646" y="708176"/>
                  </a:cubicBezTo>
                  <a:cubicBezTo>
                    <a:pt x="145207" y="708176"/>
                    <a:pt x="139768" y="708176"/>
                    <a:pt x="139768" y="708176"/>
                  </a:cubicBezTo>
                  <a:cubicBezTo>
                    <a:pt x="126170" y="708176"/>
                    <a:pt x="137048" y="708176"/>
                    <a:pt x="120730" y="708176"/>
                  </a:cubicBezTo>
                  <a:cubicBezTo>
                    <a:pt x="112571" y="708176"/>
                    <a:pt x="104412" y="708176"/>
                    <a:pt x="98973" y="708176"/>
                  </a:cubicBezTo>
                  <a:cubicBezTo>
                    <a:pt x="90814" y="708176"/>
                    <a:pt x="79936" y="708176"/>
                    <a:pt x="74496" y="702736"/>
                  </a:cubicBezTo>
                  <a:cubicBezTo>
                    <a:pt x="66337" y="700017"/>
                    <a:pt x="58178" y="689138"/>
                    <a:pt x="58178" y="683699"/>
                  </a:cubicBezTo>
                  <a:cubicBezTo>
                    <a:pt x="58178" y="680979"/>
                    <a:pt x="58178" y="678259"/>
                    <a:pt x="63617" y="675540"/>
                  </a:cubicBezTo>
                  <a:cubicBezTo>
                    <a:pt x="69057" y="672820"/>
                    <a:pt x="77216" y="670101"/>
                    <a:pt x="85375" y="667381"/>
                  </a:cubicBezTo>
                  <a:cubicBezTo>
                    <a:pt x="98973" y="664661"/>
                    <a:pt x="115291" y="664661"/>
                    <a:pt x="128889" y="661942"/>
                  </a:cubicBezTo>
                  <a:cubicBezTo>
                    <a:pt x="128889" y="645624"/>
                    <a:pt x="128889" y="623866"/>
                    <a:pt x="128889" y="602109"/>
                  </a:cubicBezTo>
                  <a:cubicBezTo>
                    <a:pt x="128889" y="566754"/>
                    <a:pt x="128889" y="531398"/>
                    <a:pt x="126170" y="523239"/>
                  </a:cubicBezTo>
                  <a:cubicBezTo>
                    <a:pt x="126170" y="517800"/>
                    <a:pt x="126170" y="487884"/>
                    <a:pt x="126170" y="468846"/>
                  </a:cubicBezTo>
                  <a:cubicBezTo>
                    <a:pt x="126170" y="449809"/>
                    <a:pt x="123450" y="430771"/>
                    <a:pt x="123450" y="409014"/>
                  </a:cubicBezTo>
                  <a:cubicBezTo>
                    <a:pt x="123450" y="400855"/>
                    <a:pt x="123450" y="392696"/>
                    <a:pt x="123450" y="384537"/>
                  </a:cubicBezTo>
                  <a:cubicBezTo>
                    <a:pt x="123450" y="373658"/>
                    <a:pt x="126170" y="360060"/>
                    <a:pt x="126170" y="349181"/>
                  </a:cubicBezTo>
                  <a:cubicBezTo>
                    <a:pt x="126170" y="341022"/>
                    <a:pt x="126170" y="332863"/>
                    <a:pt x="126170" y="324704"/>
                  </a:cubicBezTo>
                  <a:cubicBezTo>
                    <a:pt x="126170" y="313826"/>
                    <a:pt x="126170" y="302947"/>
                    <a:pt x="128889" y="292068"/>
                  </a:cubicBezTo>
                  <a:cubicBezTo>
                    <a:pt x="131609" y="273031"/>
                    <a:pt x="134329" y="253993"/>
                    <a:pt x="134329" y="234956"/>
                  </a:cubicBezTo>
                  <a:cubicBezTo>
                    <a:pt x="134329" y="213198"/>
                    <a:pt x="134329" y="191441"/>
                    <a:pt x="134329" y="172404"/>
                  </a:cubicBezTo>
                  <a:cubicBezTo>
                    <a:pt x="134329" y="156086"/>
                    <a:pt x="134329" y="139768"/>
                    <a:pt x="137048" y="123450"/>
                  </a:cubicBezTo>
                  <a:cubicBezTo>
                    <a:pt x="131609" y="123450"/>
                    <a:pt x="134329" y="123450"/>
                    <a:pt x="123450" y="123450"/>
                  </a:cubicBezTo>
                  <a:cubicBezTo>
                    <a:pt x="115291" y="123450"/>
                    <a:pt x="107132" y="123450"/>
                    <a:pt x="101693" y="123450"/>
                  </a:cubicBezTo>
                  <a:cubicBezTo>
                    <a:pt x="93534" y="123450"/>
                    <a:pt x="82655" y="123450"/>
                    <a:pt x="77216" y="118011"/>
                  </a:cubicBezTo>
                  <a:cubicBezTo>
                    <a:pt x="69057" y="115291"/>
                    <a:pt x="60898" y="101693"/>
                    <a:pt x="60898" y="98973"/>
                  </a:cubicBezTo>
                  <a:cubicBezTo>
                    <a:pt x="60898" y="96253"/>
                    <a:pt x="60898" y="93534"/>
                    <a:pt x="66337" y="90814"/>
                  </a:cubicBezTo>
                  <a:cubicBezTo>
                    <a:pt x="71777" y="88094"/>
                    <a:pt x="79936" y="85375"/>
                    <a:pt x="88094" y="82655"/>
                  </a:cubicBezTo>
                  <a:cubicBezTo>
                    <a:pt x="104412" y="79935"/>
                    <a:pt x="131609" y="77216"/>
                    <a:pt x="145207" y="77216"/>
                  </a:cubicBezTo>
                  <a:cubicBezTo>
                    <a:pt x="145207" y="77216"/>
                    <a:pt x="145207" y="77216"/>
                    <a:pt x="145207" y="77216"/>
                  </a:cubicBezTo>
                  <a:cubicBezTo>
                    <a:pt x="145207" y="74496"/>
                    <a:pt x="150646" y="71776"/>
                    <a:pt x="153366" y="69057"/>
                  </a:cubicBezTo>
                  <a:cubicBezTo>
                    <a:pt x="161525" y="63617"/>
                    <a:pt x="169684" y="63617"/>
                    <a:pt x="177843" y="60898"/>
                  </a:cubicBezTo>
                  <a:cubicBezTo>
                    <a:pt x="183282" y="58178"/>
                    <a:pt x="191441" y="58178"/>
                    <a:pt x="196881" y="58178"/>
                  </a:cubicBezTo>
                  <a:cubicBezTo>
                    <a:pt x="199600" y="58178"/>
                    <a:pt x="202320" y="58178"/>
                    <a:pt x="205040" y="58178"/>
                  </a:cubicBezTo>
                  <a:cubicBezTo>
                    <a:pt x="207759" y="58178"/>
                    <a:pt x="213199" y="60898"/>
                    <a:pt x="215919" y="63617"/>
                  </a:cubicBezTo>
                  <a:cubicBezTo>
                    <a:pt x="221358" y="66337"/>
                    <a:pt x="224077" y="66337"/>
                    <a:pt x="229517" y="69057"/>
                  </a:cubicBezTo>
                  <a:cubicBezTo>
                    <a:pt x="237675" y="71776"/>
                    <a:pt x="245835" y="77216"/>
                    <a:pt x="256713" y="77216"/>
                  </a:cubicBezTo>
                  <a:cubicBezTo>
                    <a:pt x="259433" y="77216"/>
                    <a:pt x="262153" y="77216"/>
                    <a:pt x="264872" y="77216"/>
                  </a:cubicBezTo>
                  <a:cubicBezTo>
                    <a:pt x="270312" y="77216"/>
                    <a:pt x="275751" y="77216"/>
                    <a:pt x="281190" y="77216"/>
                  </a:cubicBezTo>
                  <a:cubicBezTo>
                    <a:pt x="292069" y="77216"/>
                    <a:pt x="321985" y="77216"/>
                    <a:pt x="330144" y="77216"/>
                  </a:cubicBezTo>
                  <a:cubicBezTo>
                    <a:pt x="338303" y="77216"/>
                    <a:pt x="349182" y="77216"/>
                    <a:pt x="357341" y="79935"/>
                  </a:cubicBezTo>
                  <a:cubicBezTo>
                    <a:pt x="368219" y="79935"/>
                    <a:pt x="379098" y="82655"/>
                    <a:pt x="387257" y="82655"/>
                  </a:cubicBezTo>
                  <a:cubicBezTo>
                    <a:pt x="392696" y="82655"/>
                    <a:pt x="400855" y="85375"/>
                    <a:pt x="406295" y="85375"/>
                  </a:cubicBezTo>
                  <a:cubicBezTo>
                    <a:pt x="409014" y="82655"/>
                    <a:pt x="414453" y="79935"/>
                    <a:pt x="417173" y="79935"/>
                  </a:cubicBezTo>
                  <a:cubicBezTo>
                    <a:pt x="419893" y="79935"/>
                    <a:pt x="422612" y="79935"/>
                    <a:pt x="425332" y="85375"/>
                  </a:cubicBezTo>
                  <a:cubicBezTo>
                    <a:pt x="428052" y="90814"/>
                    <a:pt x="433491" y="98973"/>
                    <a:pt x="433491" y="104412"/>
                  </a:cubicBezTo>
                  <a:cubicBezTo>
                    <a:pt x="436211" y="131609"/>
                    <a:pt x="436211" y="120730"/>
                    <a:pt x="436211" y="137048"/>
                  </a:cubicBezTo>
                  <a:cubicBezTo>
                    <a:pt x="438930" y="158805"/>
                    <a:pt x="438930" y="158805"/>
                    <a:pt x="438930" y="183282"/>
                  </a:cubicBezTo>
                  <a:cubicBezTo>
                    <a:pt x="438930" y="194161"/>
                    <a:pt x="438930" y="218638"/>
                    <a:pt x="422612" y="218638"/>
                  </a:cubicBezTo>
                  <a:cubicBezTo>
                    <a:pt x="414453" y="218638"/>
                    <a:pt x="411734" y="215918"/>
                    <a:pt x="406295" y="213198"/>
                  </a:cubicBezTo>
                  <a:cubicBezTo>
                    <a:pt x="400855" y="210479"/>
                    <a:pt x="398136" y="202320"/>
                    <a:pt x="398136" y="196881"/>
                  </a:cubicBezTo>
                  <a:cubicBezTo>
                    <a:pt x="395416" y="188722"/>
                    <a:pt x="395416" y="183282"/>
                    <a:pt x="395416" y="175123"/>
                  </a:cubicBezTo>
                  <a:cubicBezTo>
                    <a:pt x="395416" y="169684"/>
                    <a:pt x="395416" y="164245"/>
                    <a:pt x="395416" y="153366"/>
                  </a:cubicBezTo>
                  <a:cubicBezTo>
                    <a:pt x="395416" y="145207"/>
                    <a:pt x="395416" y="134328"/>
                    <a:pt x="395416" y="126170"/>
                  </a:cubicBezTo>
                  <a:cubicBezTo>
                    <a:pt x="387257" y="128889"/>
                    <a:pt x="379098" y="128889"/>
                    <a:pt x="370939" y="128889"/>
                  </a:cubicBezTo>
                  <a:cubicBezTo>
                    <a:pt x="360060" y="128889"/>
                    <a:pt x="349182" y="128889"/>
                    <a:pt x="338303" y="131609"/>
                  </a:cubicBezTo>
                  <a:cubicBezTo>
                    <a:pt x="327424" y="131609"/>
                    <a:pt x="319265" y="134328"/>
                    <a:pt x="286629" y="134328"/>
                  </a:cubicBezTo>
                  <a:cubicBezTo>
                    <a:pt x="281190" y="134328"/>
                    <a:pt x="278470" y="134328"/>
                    <a:pt x="273031" y="137048"/>
                  </a:cubicBezTo>
                  <a:cubicBezTo>
                    <a:pt x="270312" y="137048"/>
                    <a:pt x="264872" y="137048"/>
                    <a:pt x="262153" y="142487"/>
                  </a:cubicBezTo>
                  <a:cubicBezTo>
                    <a:pt x="259433" y="145207"/>
                    <a:pt x="259433" y="150647"/>
                    <a:pt x="259433" y="153366"/>
                  </a:cubicBezTo>
                  <a:cubicBezTo>
                    <a:pt x="259433" y="158805"/>
                    <a:pt x="259433" y="164245"/>
                    <a:pt x="262153" y="166964"/>
                  </a:cubicBezTo>
                  <a:cubicBezTo>
                    <a:pt x="262153" y="177843"/>
                    <a:pt x="262153" y="186002"/>
                    <a:pt x="262153" y="196881"/>
                  </a:cubicBezTo>
                  <a:cubicBezTo>
                    <a:pt x="262153" y="202320"/>
                    <a:pt x="262153" y="210479"/>
                    <a:pt x="262153" y="215918"/>
                  </a:cubicBezTo>
                  <a:cubicBezTo>
                    <a:pt x="262153" y="229516"/>
                    <a:pt x="262153" y="240395"/>
                    <a:pt x="262153" y="251274"/>
                  </a:cubicBezTo>
                  <a:cubicBezTo>
                    <a:pt x="262153" y="259433"/>
                    <a:pt x="259433" y="270311"/>
                    <a:pt x="259433" y="278470"/>
                  </a:cubicBezTo>
                  <a:cubicBezTo>
                    <a:pt x="259433" y="289349"/>
                    <a:pt x="259433" y="297508"/>
                    <a:pt x="259433" y="308386"/>
                  </a:cubicBezTo>
                  <a:cubicBezTo>
                    <a:pt x="259433" y="313826"/>
                    <a:pt x="259433" y="319265"/>
                    <a:pt x="259433" y="321985"/>
                  </a:cubicBezTo>
                  <a:cubicBezTo>
                    <a:pt x="259433" y="324704"/>
                    <a:pt x="259433" y="330144"/>
                    <a:pt x="259433" y="332863"/>
                  </a:cubicBezTo>
                  <a:cubicBezTo>
                    <a:pt x="262153" y="335583"/>
                    <a:pt x="264872" y="335583"/>
                    <a:pt x="267592" y="335583"/>
                  </a:cubicBezTo>
                  <a:cubicBezTo>
                    <a:pt x="273031" y="335583"/>
                    <a:pt x="275751" y="335583"/>
                    <a:pt x="281190" y="335583"/>
                  </a:cubicBezTo>
                  <a:cubicBezTo>
                    <a:pt x="311107" y="335583"/>
                    <a:pt x="319265" y="335583"/>
                    <a:pt x="327424" y="338303"/>
                  </a:cubicBezTo>
                  <a:cubicBezTo>
                    <a:pt x="335583" y="341022"/>
                    <a:pt x="343742" y="341022"/>
                    <a:pt x="351901" y="341022"/>
                  </a:cubicBezTo>
                  <a:cubicBezTo>
                    <a:pt x="351901" y="338303"/>
                    <a:pt x="351901" y="338303"/>
                    <a:pt x="351901" y="335583"/>
                  </a:cubicBezTo>
                  <a:cubicBezTo>
                    <a:pt x="351901" y="327424"/>
                    <a:pt x="351901" y="319265"/>
                    <a:pt x="351901" y="313826"/>
                  </a:cubicBezTo>
                  <a:cubicBezTo>
                    <a:pt x="351901" y="305667"/>
                    <a:pt x="351901" y="294788"/>
                    <a:pt x="357341" y="289349"/>
                  </a:cubicBezTo>
                  <a:cubicBezTo>
                    <a:pt x="360060" y="281190"/>
                    <a:pt x="368219" y="273031"/>
                    <a:pt x="373658" y="273031"/>
                  </a:cubicBezTo>
                  <a:cubicBezTo>
                    <a:pt x="376378" y="273031"/>
                    <a:pt x="379098" y="273031"/>
                    <a:pt x="381817" y="278470"/>
                  </a:cubicBezTo>
                  <a:cubicBezTo>
                    <a:pt x="384537" y="283909"/>
                    <a:pt x="387257" y="292068"/>
                    <a:pt x="389977" y="300228"/>
                  </a:cubicBezTo>
                  <a:cubicBezTo>
                    <a:pt x="392696" y="316545"/>
                    <a:pt x="392696" y="335583"/>
                    <a:pt x="395416" y="351901"/>
                  </a:cubicBezTo>
                  <a:cubicBezTo>
                    <a:pt x="398136" y="373658"/>
                    <a:pt x="398136" y="384537"/>
                    <a:pt x="398136" y="409014"/>
                  </a:cubicBezTo>
                  <a:cubicBezTo>
                    <a:pt x="398136" y="422612"/>
                    <a:pt x="398136" y="444369"/>
                    <a:pt x="381817" y="444369"/>
                  </a:cubicBezTo>
                  <a:cubicBezTo>
                    <a:pt x="373658" y="444369"/>
                    <a:pt x="370939" y="441650"/>
                    <a:pt x="365500" y="438930"/>
                  </a:cubicBezTo>
                  <a:cubicBezTo>
                    <a:pt x="360060" y="436210"/>
                    <a:pt x="357341" y="428051"/>
                    <a:pt x="357341" y="422612"/>
                  </a:cubicBezTo>
                  <a:cubicBezTo>
                    <a:pt x="354621" y="414453"/>
                    <a:pt x="354621" y="409014"/>
                    <a:pt x="354621" y="400855"/>
                  </a:cubicBezTo>
                  <a:cubicBezTo>
                    <a:pt x="354621" y="395415"/>
                    <a:pt x="354621" y="389976"/>
                    <a:pt x="354621" y="381817"/>
                  </a:cubicBezTo>
                  <a:cubicBezTo>
                    <a:pt x="335583" y="381817"/>
                    <a:pt x="308387" y="384537"/>
                    <a:pt x="270312" y="381817"/>
                  </a:cubicBezTo>
                  <a:cubicBezTo>
                    <a:pt x="262153" y="381817"/>
                    <a:pt x="256713" y="387256"/>
                    <a:pt x="256713" y="395415"/>
                  </a:cubicBezTo>
                  <a:cubicBezTo>
                    <a:pt x="256713" y="403574"/>
                    <a:pt x="256713" y="414453"/>
                    <a:pt x="253994" y="422612"/>
                  </a:cubicBezTo>
                  <a:cubicBezTo>
                    <a:pt x="253994" y="425332"/>
                    <a:pt x="253994" y="430771"/>
                    <a:pt x="253994" y="433490"/>
                  </a:cubicBezTo>
                  <a:cubicBezTo>
                    <a:pt x="253994" y="438930"/>
                    <a:pt x="253994" y="444369"/>
                    <a:pt x="253994" y="449809"/>
                  </a:cubicBezTo>
                  <a:cubicBezTo>
                    <a:pt x="253994" y="457967"/>
                    <a:pt x="256713" y="466126"/>
                    <a:pt x="256713" y="474285"/>
                  </a:cubicBezTo>
                  <a:cubicBezTo>
                    <a:pt x="256713" y="482444"/>
                    <a:pt x="256713" y="490603"/>
                    <a:pt x="256713" y="496043"/>
                  </a:cubicBezTo>
                  <a:cubicBezTo>
                    <a:pt x="256713" y="509641"/>
                    <a:pt x="259433" y="520520"/>
                    <a:pt x="259433" y="534118"/>
                  </a:cubicBezTo>
                  <a:cubicBezTo>
                    <a:pt x="259433" y="553155"/>
                    <a:pt x="259433" y="572193"/>
                    <a:pt x="259433" y="591231"/>
                  </a:cubicBezTo>
                  <a:cubicBezTo>
                    <a:pt x="259433" y="602109"/>
                    <a:pt x="262153" y="610268"/>
                    <a:pt x="262153" y="618427"/>
                  </a:cubicBezTo>
                  <a:cubicBezTo>
                    <a:pt x="264872" y="626586"/>
                    <a:pt x="262153" y="642904"/>
                    <a:pt x="267592" y="648343"/>
                  </a:cubicBezTo>
                  <a:cubicBezTo>
                    <a:pt x="270312" y="651063"/>
                    <a:pt x="275751" y="651063"/>
                    <a:pt x="292069" y="651063"/>
                  </a:cubicBezTo>
                  <a:cubicBezTo>
                    <a:pt x="305667" y="651063"/>
                    <a:pt x="319265" y="651063"/>
                    <a:pt x="327424" y="651063"/>
                  </a:cubicBezTo>
                  <a:cubicBezTo>
                    <a:pt x="338303" y="651063"/>
                    <a:pt x="351901" y="653783"/>
                    <a:pt x="362780" y="653783"/>
                  </a:cubicBezTo>
                  <a:cubicBezTo>
                    <a:pt x="376378" y="653783"/>
                    <a:pt x="384537" y="651063"/>
                    <a:pt x="395416" y="648343"/>
                  </a:cubicBezTo>
                  <a:cubicBezTo>
                    <a:pt x="395416" y="637465"/>
                    <a:pt x="395416" y="629306"/>
                    <a:pt x="395416" y="618427"/>
                  </a:cubicBezTo>
                  <a:cubicBezTo>
                    <a:pt x="395416" y="610268"/>
                    <a:pt x="395416" y="602109"/>
                    <a:pt x="395416" y="596670"/>
                  </a:cubicBezTo>
                  <a:cubicBezTo>
                    <a:pt x="395416" y="591231"/>
                    <a:pt x="395416" y="585791"/>
                    <a:pt x="398136" y="574913"/>
                  </a:cubicBezTo>
                  <a:cubicBezTo>
                    <a:pt x="400855" y="569473"/>
                    <a:pt x="400855" y="564034"/>
                    <a:pt x="406295" y="558595"/>
                  </a:cubicBezTo>
                  <a:cubicBezTo>
                    <a:pt x="411734" y="553155"/>
                    <a:pt x="414453" y="553155"/>
                    <a:pt x="422612" y="553155"/>
                  </a:cubicBezTo>
                  <a:cubicBezTo>
                    <a:pt x="436211" y="553155"/>
                    <a:pt x="438930" y="577632"/>
                    <a:pt x="438930" y="588511"/>
                  </a:cubicBezTo>
                  <a:cubicBezTo>
                    <a:pt x="438930" y="612988"/>
                    <a:pt x="438930" y="623866"/>
                    <a:pt x="436211" y="645624"/>
                  </a:cubicBezTo>
                  <a:cubicBezTo>
                    <a:pt x="433491" y="648343"/>
                    <a:pt x="433491" y="648343"/>
                    <a:pt x="433491" y="651063"/>
                  </a:cubicBezTo>
                  <a:lnTo>
                    <a:pt x="433491" y="651063"/>
                  </a:lnTo>
                  <a:close/>
                </a:path>
              </a:pathLst>
            </a:custGeom>
            <a:grpFill/>
            <a:ln w="27168" cap="flat">
              <a:noFill/>
              <a:prstDash val="solid"/>
              <a:miter/>
            </a:ln>
          </p:spPr>
          <p:txBody>
            <a:bodyPr rtlCol="0" anchor="ctr"/>
            <a:lstStyle/>
            <a:p>
              <a:endParaRPr/>
            </a:p>
          </p:txBody>
        </p:sp>
        <p:sp>
          <p:nvSpPr>
            <p:cNvPr id="53" name="Freeform: Shape 52">
              <a:extLst>
                <a:ext uri="{FF2B5EF4-FFF2-40B4-BE49-F238E27FC236}">
                  <a16:creationId xmlns:a16="http://schemas.microsoft.com/office/drawing/2014/main" id="{E1B18E76-E2CA-4B40-93A3-5CA062AC31EB}"/>
                </a:ext>
              </a:extLst>
            </p:cNvPr>
            <p:cNvSpPr/>
            <p:nvPr/>
          </p:nvSpPr>
          <p:spPr>
            <a:xfrm>
              <a:off x="7912732" y="4250336"/>
              <a:ext cx="465062" cy="658157"/>
            </a:xfrm>
            <a:custGeom>
              <a:avLst/>
              <a:gdLst>
                <a:gd name="connsiteX0" fmla="*/ 193096 w 465062"/>
                <a:gd name="connsiteY0" fmla="*/ 59832 h 658157"/>
                <a:gd name="connsiteX1" fmla="*/ 193096 w 465062"/>
                <a:gd name="connsiteY1" fmla="*/ 114226 h 658157"/>
                <a:gd name="connsiteX2" fmla="*/ 198536 w 465062"/>
                <a:gd name="connsiteY2" fmla="*/ 209414 h 658157"/>
                <a:gd name="connsiteX3" fmla="*/ 201255 w 465062"/>
                <a:gd name="connsiteY3" fmla="*/ 282845 h 658157"/>
                <a:gd name="connsiteX4" fmla="*/ 203975 w 465062"/>
                <a:gd name="connsiteY4" fmla="*/ 315481 h 658157"/>
                <a:gd name="connsiteX5" fmla="*/ 203975 w 465062"/>
                <a:gd name="connsiteY5" fmla="*/ 320920 h 658157"/>
                <a:gd name="connsiteX6" fmla="*/ 212134 w 465062"/>
                <a:gd name="connsiteY6" fmla="*/ 329079 h 658157"/>
                <a:gd name="connsiteX7" fmla="*/ 223013 w 465062"/>
                <a:gd name="connsiteY7" fmla="*/ 329079 h 658157"/>
                <a:gd name="connsiteX8" fmla="*/ 239331 w 465062"/>
                <a:gd name="connsiteY8" fmla="*/ 329079 h 658157"/>
                <a:gd name="connsiteX9" fmla="*/ 280126 w 465062"/>
                <a:gd name="connsiteY9" fmla="*/ 312761 h 658157"/>
                <a:gd name="connsiteX10" fmla="*/ 296443 w 465062"/>
                <a:gd name="connsiteY10" fmla="*/ 288284 h 658157"/>
                <a:gd name="connsiteX11" fmla="*/ 304602 w 465062"/>
                <a:gd name="connsiteY11" fmla="*/ 258368 h 658157"/>
                <a:gd name="connsiteX12" fmla="*/ 312761 w 465062"/>
                <a:gd name="connsiteY12" fmla="*/ 225732 h 658157"/>
                <a:gd name="connsiteX13" fmla="*/ 315481 w 465062"/>
                <a:gd name="connsiteY13" fmla="*/ 195816 h 658157"/>
                <a:gd name="connsiteX14" fmla="*/ 318201 w 465062"/>
                <a:gd name="connsiteY14" fmla="*/ 168619 h 658157"/>
                <a:gd name="connsiteX15" fmla="*/ 312761 w 465062"/>
                <a:gd name="connsiteY15" fmla="*/ 135983 h 658157"/>
                <a:gd name="connsiteX16" fmla="*/ 312761 w 465062"/>
                <a:gd name="connsiteY16" fmla="*/ 122385 h 658157"/>
                <a:gd name="connsiteX17" fmla="*/ 293724 w 465062"/>
                <a:gd name="connsiteY17" fmla="*/ 84309 h 658157"/>
                <a:gd name="connsiteX18" fmla="*/ 280126 w 465062"/>
                <a:gd name="connsiteY18" fmla="*/ 73430 h 658157"/>
                <a:gd name="connsiteX19" fmla="*/ 258368 w 465062"/>
                <a:gd name="connsiteY19" fmla="*/ 62552 h 658157"/>
                <a:gd name="connsiteX20" fmla="*/ 217573 w 465062"/>
                <a:gd name="connsiteY20" fmla="*/ 59832 h 658157"/>
                <a:gd name="connsiteX21" fmla="*/ 111506 w 465062"/>
                <a:gd name="connsiteY21" fmla="*/ 0 h 658157"/>
                <a:gd name="connsiteX22" fmla="*/ 127824 w 465062"/>
                <a:gd name="connsiteY22" fmla="*/ 0 h 658157"/>
                <a:gd name="connsiteX23" fmla="*/ 157741 w 465062"/>
                <a:gd name="connsiteY23" fmla="*/ 5440 h 658157"/>
                <a:gd name="connsiteX24" fmla="*/ 179497 w 465062"/>
                <a:gd name="connsiteY24" fmla="*/ 16318 h 658157"/>
                <a:gd name="connsiteX25" fmla="*/ 209414 w 465062"/>
                <a:gd name="connsiteY25" fmla="*/ 16318 h 658157"/>
                <a:gd name="connsiteX26" fmla="*/ 247489 w 465062"/>
                <a:gd name="connsiteY26" fmla="*/ 16318 h 658157"/>
                <a:gd name="connsiteX27" fmla="*/ 266527 w 465062"/>
                <a:gd name="connsiteY27" fmla="*/ 16318 h 658157"/>
                <a:gd name="connsiteX28" fmla="*/ 312761 w 465062"/>
                <a:gd name="connsiteY28" fmla="*/ 27197 h 658157"/>
                <a:gd name="connsiteX29" fmla="*/ 337238 w 465062"/>
                <a:gd name="connsiteY29" fmla="*/ 38075 h 658157"/>
                <a:gd name="connsiteX30" fmla="*/ 364434 w 465062"/>
                <a:gd name="connsiteY30" fmla="*/ 54393 h 658157"/>
                <a:gd name="connsiteX31" fmla="*/ 386192 w 465062"/>
                <a:gd name="connsiteY31" fmla="*/ 73431 h 658157"/>
                <a:gd name="connsiteX32" fmla="*/ 407949 w 465062"/>
                <a:gd name="connsiteY32" fmla="*/ 103347 h 658157"/>
                <a:gd name="connsiteX33" fmla="*/ 416108 w 465062"/>
                <a:gd name="connsiteY33" fmla="*/ 141422 h 658157"/>
                <a:gd name="connsiteX34" fmla="*/ 418828 w 465062"/>
                <a:gd name="connsiteY34" fmla="*/ 163179 h 658157"/>
                <a:gd name="connsiteX35" fmla="*/ 418828 w 465062"/>
                <a:gd name="connsiteY35" fmla="*/ 171339 h 658157"/>
                <a:gd name="connsiteX36" fmla="*/ 421547 w 465062"/>
                <a:gd name="connsiteY36" fmla="*/ 187656 h 658157"/>
                <a:gd name="connsiteX37" fmla="*/ 418828 w 465062"/>
                <a:gd name="connsiteY37" fmla="*/ 206694 h 658157"/>
                <a:gd name="connsiteX38" fmla="*/ 416108 w 465062"/>
                <a:gd name="connsiteY38" fmla="*/ 233891 h 658157"/>
                <a:gd name="connsiteX39" fmla="*/ 405229 w 465062"/>
                <a:gd name="connsiteY39" fmla="*/ 263807 h 658157"/>
                <a:gd name="connsiteX40" fmla="*/ 394351 w 465062"/>
                <a:gd name="connsiteY40" fmla="*/ 274686 h 658157"/>
                <a:gd name="connsiteX41" fmla="*/ 388912 w 465062"/>
                <a:gd name="connsiteY41" fmla="*/ 285564 h 658157"/>
                <a:gd name="connsiteX42" fmla="*/ 369874 w 465062"/>
                <a:gd name="connsiteY42" fmla="*/ 304602 h 658157"/>
                <a:gd name="connsiteX43" fmla="*/ 358995 w 465062"/>
                <a:gd name="connsiteY43" fmla="*/ 310041 h 658157"/>
                <a:gd name="connsiteX44" fmla="*/ 348117 w 465062"/>
                <a:gd name="connsiteY44" fmla="*/ 320920 h 658157"/>
                <a:gd name="connsiteX45" fmla="*/ 326359 w 465062"/>
                <a:gd name="connsiteY45" fmla="*/ 339957 h 658157"/>
                <a:gd name="connsiteX46" fmla="*/ 312761 w 465062"/>
                <a:gd name="connsiteY46" fmla="*/ 353555 h 658157"/>
                <a:gd name="connsiteX47" fmla="*/ 337238 w 465062"/>
                <a:gd name="connsiteY47" fmla="*/ 380752 h 658157"/>
                <a:gd name="connsiteX48" fmla="*/ 358995 w 465062"/>
                <a:gd name="connsiteY48" fmla="*/ 421547 h 658157"/>
                <a:gd name="connsiteX49" fmla="*/ 372593 w 465062"/>
                <a:gd name="connsiteY49" fmla="*/ 459622 h 658157"/>
                <a:gd name="connsiteX50" fmla="*/ 386192 w 465062"/>
                <a:gd name="connsiteY50" fmla="*/ 514015 h 658157"/>
                <a:gd name="connsiteX51" fmla="*/ 407949 w 465062"/>
                <a:gd name="connsiteY51" fmla="*/ 568408 h 658157"/>
                <a:gd name="connsiteX52" fmla="*/ 421547 w 465062"/>
                <a:gd name="connsiteY52" fmla="*/ 598324 h 658157"/>
                <a:gd name="connsiteX53" fmla="*/ 451463 w 465062"/>
                <a:gd name="connsiteY53" fmla="*/ 628241 h 658157"/>
                <a:gd name="connsiteX54" fmla="*/ 465062 w 465062"/>
                <a:gd name="connsiteY54" fmla="*/ 644559 h 658157"/>
                <a:gd name="connsiteX55" fmla="*/ 462342 w 465062"/>
                <a:gd name="connsiteY55" fmla="*/ 649998 h 658157"/>
                <a:gd name="connsiteX56" fmla="*/ 437865 w 465062"/>
                <a:gd name="connsiteY56" fmla="*/ 658157 h 658157"/>
                <a:gd name="connsiteX57" fmla="*/ 361715 w 465062"/>
                <a:gd name="connsiteY57" fmla="*/ 622801 h 658157"/>
                <a:gd name="connsiteX58" fmla="*/ 320920 w 465062"/>
                <a:gd name="connsiteY58" fmla="*/ 565689 h 658157"/>
                <a:gd name="connsiteX59" fmla="*/ 304602 w 465062"/>
                <a:gd name="connsiteY59" fmla="*/ 530333 h 658157"/>
                <a:gd name="connsiteX60" fmla="*/ 293723 w 465062"/>
                <a:gd name="connsiteY60" fmla="*/ 497697 h 658157"/>
                <a:gd name="connsiteX61" fmla="*/ 282845 w 465062"/>
                <a:gd name="connsiteY61" fmla="*/ 462342 h 658157"/>
                <a:gd name="connsiteX62" fmla="*/ 269246 w 465062"/>
                <a:gd name="connsiteY62" fmla="*/ 424267 h 658157"/>
                <a:gd name="connsiteX63" fmla="*/ 255648 w 465062"/>
                <a:gd name="connsiteY63" fmla="*/ 391631 h 658157"/>
                <a:gd name="connsiteX64" fmla="*/ 236610 w 465062"/>
                <a:gd name="connsiteY64" fmla="*/ 367154 h 658157"/>
                <a:gd name="connsiteX65" fmla="*/ 217573 w 465062"/>
                <a:gd name="connsiteY65" fmla="*/ 361714 h 658157"/>
                <a:gd name="connsiteX66" fmla="*/ 201255 w 465062"/>
                <a:gd name="connsiteY66" fmla="*/ 361714 h 658157"/>
                <a:gd name="connsiteX67" fmla="*/ 198535 w 465062"/>
                <a:gd name="connsiteY67" fmla="*/ 367154 h 658157"/>
                <a:gd name="connsiteX68" fmla="*/ 201255 w 465062"/>
                <a:gd name="connsiteY68" fmla="*/ 388911 h 658157"/>
                <a:gd name="connsiteX69" fmla="*/ 198535 w 465062"/>
                <a:gd name="connsiteY69" fmla="*/ 426986 h 658157"/>
                <a:gd name="connsiteX70" fmla="*/ 203975 w 465062"/>
                <a:gd name="connsiteY70" fmla="*/ 478660 h 658157"/>
                <a:gd name="connsiteX71" fmla="*/ 198535 w 465062"/>
                <a:gd name="connsiteY71" fmla="*/ 552090 h 658157"/>
                <a:gd name="connsiteX72" fmla="*/ 195816 w 465062"/>
                <a:gd name="connsiteY72" fmla="*/ 576567 h 658157"/>
                <a:gd name="connsiteX73" fmla="*/ 198535 w 465062"/>
                <a:gd name="connsiteY73" fmla="*/ 592885 h 658157"/>
                <a:gd name="connsiteX74" fmla="*/ 233891 w 465062"/>
                <a:gd name="connsiteY74" fmla="*/ 592885 h 658157"/>
                <a:gd name="connsiteX75" fmla="*/ 271966 w 465062"/>
                <a:gd name="connsiteY75" fmla="*/ 611923 h 658157"/>
                <a:gd name="connsiteX76" fmla="*/ 266527 w 465062"/>
                <a:gd name="connsiteY76" fmla="*/ 628241 h 658157"/>
                <a:gd name="connsiteX77" fmla="*/ 250209 w 465062"/>
                <a:gd name="connsiteY77" fmla="*/ 636400 h 658157"/>
                <a:gd name="connsiteX78" fmla="*/ 228451 w 465062"/>
                <a:gd name="connsiteY78" fmla="*/ 639119 h 658157"/>
                <a:gd name="connsiteX79" fmla="*/ 187657 w 465062"/>
                <a:gd name="connsiteY79" fmla="*/ 639119 h 658157"/>
                <a:gd name="connsiteX80" fmla="*/ 152301 w 465062"/>
                <a:gd name="connsiteY80" fmla="*/ 652717 h 658157"/>
                <a:gd name="connsiteX81" fmla="*/ 133263 w 465062"/>
                <a:gd name="connsiteY81" fmla="*/ 655437 h 658157"/>
                <a:gd name="connsiteX82" fmla="*/ 122385 w 465062"/>
                <a:gd name="connsiteY82" fmla="*/ 652717 h 658157"/>
                <a:gd name="connsiteX83" fmla="*/ 97908 w 465062"/>
                <a:gd name="connsiteY83" fmla="*/ 639119 h 658157"/>
                <a:gd name="connsiteX84" fmla="*/ 70711 w 465062"/>
                <a:gd name="connsiteY84" fmla="*/ 639119 h 658157"/>
                <a:gd name="connsiteX85" fmla="*/ 46234 w 465062"/>
                <a:gd name="connsiteY85" fmla="*/ 639119 h 658157"/>
                <a:gd name="connsiteX86" fmla="*/ 19038 w 465062"/>
                <a:gd name="connsiteY86" fmla="*/ 630960 h 658157"/>
                <a:gd name="connsiteX87" fmla="*/ 2720 w 465062"/>
                <a:gd name="connsiteY87" fmla="*/ 614642 h 658157"/>
                <a:gd name="connsiteX88" fmla="*/ 8159 w 465062"/>
                <a:gd name="connsiteY88" fmla="*/ 606483 h 658157"/>
                <a:gd name="connsiteX89" fmla="*/ 29916 w 465062"/>
                <a:gd name="connsiteY89" fmla="*/ 598324 h 658157"/>
                <a:gd name="connsiteX90" fmla="*/ 76151 w 465062"/>
                <a:gd name="connsiteY90" fmla="*/ 592885 h 658157"/>
                <a:gd name="connsiteX91" fmla="*/ 73431 w 465062"/>
                <a:gd name="connsiteY91" fmla="*/ 573848 h 658157"/>
                <a:gd name="connsiteX92" fmla="*/ 70711 w 465062"/>
                <a:gd name="connsiteY92" fmla="*/ 500417 h 658157"/>
                <a:gd name="connsiteX93" fmla="*/ 73431 w 465062"/>
                <a:gd name="connsiteY93" fmla="*/ 437865 h 658157"/>
                <a:gd name="connsiteX94" fmla="*/ 70711 w 465062"/>
                <a:gd name="connsiteY94" fmla="*/ 369873 h 658157"/>
                <a:gd name="connsiteX95" fmla="*/ 70711 w 465062"/>
                <a:gd name="connsiteY95" fmla="*/ 293723 h 658157"/>
                <a:gd name="connsiteX96" fmla="*/ 73431 w 465062"/>
                <a:gd name="connsiteY96" fmla="*/ 212133 h 658157"/>
                <a:gd name="connsiteX97" fmla="*/ 76151 w 465062"/>
                <a:gd name="connsiteY97" fmla="*/ 155021 h 658157"/>
                <a:gd name="connsiteX98" fmla="*/ 76151 w 465062"/>
                <a:gd name="connsiteY98" fmla="*/ 119665 h 658157"/>
                <a:gd name="connsiteX99" fmla="*/ 78870 w 465062"/>
                <a:gd name="connsiteY99" fmla="*/ 84310 h 658157"/>
                <a:gd name="connsiteX100" fmla="*/ 76151 w 465062"/>
                <a:gd name="connsiteY100" fmla="*/ 62552 h 658157"/>
                <a:gd name="connsiteX101" fmla="*/ 67992 w 465062"/>
                <a:gd name="connsiteY101" fmla="*/ 62552 h 658157"/>
                <a:gd name="connsiteX102" fmla="*/ 43515 w 465062"/>
                <a:gd name="connsiteY102" fmla="*/ 62552 h 658157"/>
                <a:gd name="connsiteX103" fmla="*/ 16318 w 465062"/>
                <a:gd name="connsiteY103" fmla="*/ 57113 h 658157"/>
                <a:gd name="connsiteX104" fmla="*/ 0 w 465062"/>
                <a:gd name="connsiteY104" fmla="*/ 40795 h 658157"/>
                <a:gd name="connsiteX105" fmla="*/ 5439 w 465062"/>
                <a:gd name="connsiteY105" fmla="*/ 32636 h 658157"/>
                <a:gd name="connsiteX106" fmla="*/ 27197 w 465062"/>
                <a:gd name="connsiteY106" fmla="*/ 24477 h 658157"/>
                <a:gd name="connsiteX107" fmla="*/ 76151 w 465062"/>
                <a:gd name="connsiteY107" fmla="*/ 19038 h 658157"/>
                <a:gd name="connsiteX108" fmla="*/ 78870 w 465062"/>
                <a:gd name="connsiteY108" fmla="*/ 13598 h 658157"/>
                <a:gd name="connsiteX109" fmla="*/ 95188 w 465062"/>
                <a:gd name="connsiteY109" fmla="*/ 5440 h 658157"/>
                <a:gd name="connsiteX110" fmla="*/ 111506 w 465062"/>
                <a:gd name="connsiteY110" fmla="*/ 0 h 658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465062" h="658157">
                  <a:moveTo>
                    <a:pt x="193096" y="59832"/>
                  </a:moveTo>
                  <a:cubicBezTo>
                    <a:pt x="193096" y="73430"/>
                    <a:pt x="193096" y="89748"/>
                    <a:pt x="193096" y="114226"/>
                  </a:cubicBezTo>
                  <a:cubicBezTo>
                    <a:pt x="193096" y="144142"/>
                    <a:pt x="195816" y="176778"/>
                    <a:pt x="198536" y="209414"/>
                  </a:cubicBezTo>
                  <a:cubicBezTo>
                    <a:pt x="198536" y="247489"/>
                    <a:pt x="201255" y="277406"/>
                    <a:pt x="201255" y="282845"/>
                  </a:cubicBezTo>
                  <a:cubicBezTo>
                    <a:pt x="201255" y="293723"/>
                    <a:pt x="203975" y="304602"/>
                    <a:pt x="203975" y="315481"/>
                  </a:cubicBezTo>
                  <a:cubicBezTo>
                    <a:pt x="203975" y="318200"/>
                    <a:pt x="203975" y="318200"/>
                    <a:pt x="203975" y="320920"/>
                  </a:cubicBezTo>
                  <a:cubicBezTo>
                    <a:pt x="203975" y="326359"/>
                    <a:pt x="206695" y="329079"/>
                    <a:pt x="212134" y="329079"/>
                  </a:cubicBezTo>
                  <a:cubicBezTo>
                    <a:pt x="214854" y="329079"/>
                    <a:pt x="220293" y="329079"/>
                    <a:pt x="223013" y="329079"/>
                  </a:cubicBezTo>
                  <a:cubicBezTo>
                    <a:pt x="228452" y="329079"/>
                    <a:pt x="233891" y="329079"/>
                    <a:pt x="239331" y="329079"/>
                  </a:cubicBezTo>
                  <a:cubicBezTo>
                    <a:pt x="252929" y="329079"/>
                    <a:pt x="271967" y="323640"/>
                    <a:pt x="280126" y="312761"/>
                  </a:cubicBezTo>
                  <a:cubicBezTo>
                    <a:pt x="288284" y="304602"/>
                    <a:pt x="291004" y="299163"/>
                    <a:pt x="296443" y="288284"/>
                  </a:cubicBezTo>
                  <a:cubicBezTo>
                    <a:pt x="299163" y="277406"/>
                    <a:pt x="301883" y="269247"/>
                    <a:pt x="304602" y="258368"/>
                  </a:cubicBezTo>
                  <a:cubicBezTo>
                    <a:pt x="307322" y="244770"/>
                    <a:pt x="310042" y="239330"/>
                    <a:pt x="312761" y="225732"/>
                  </a:cubicBezTo>
                  <a:cubicBezTo>
                    <a:pt x="315481" y="212134"/>
                    <a:pt x="315481" y="209414"/>
                    <a:pt x="315481" y="195816"/>
                  </a:cubicBezTo>
                  <a:cubicBezTo>
                    <a:pt x="315481" y="179498"/>
                    <a:pt x="315481" y="184937"/>
                    <a:pt x="318201" y="168619"/>
                  </a:cubicBezTo>
                  <a:cubicBezTo>
                    <a:pt x="312761" y="152302"/>
                    <a:pt x="312761" y="149582"/>
                    <a:pt x="312761" y="135983"/>
                  </a:cubicBezTo>
                  <a:cubicBezTo>
                    <a:pt x="312761" y="133264"/>
                    <a:pt x="312761" y="127825"/>
                    <a:pt x="312761" y="122385"/>
                  </a:cubicBezTo>
                  <a:cubicBezTo>
                    <a:pt x="312761" y="111507"/>
                    <a:pt x="301883" y="95188"/>
                    <a:pt x="293724" y="84309"/>
                  </a:cubicBezTo>
                  <a:cubicBezTo>
                    <a:pt x="288284" y="78870"/>
                    <a:pt x="285565" y="76150"/>
                    <a:pt x="280126" y="73430"/>
                  </a:cubicBezTo>
                  <a:cubicBezTo>
                    <a:pt x="271967" y="67991"/>
                    <a:pt x="266527" y="65271"/>
                    <a:pt x="258368" y="62552"/>
                  </a:cubicBezTo>
                  <a:cubicBezTo>
                    <a:pt x="244770" y="59832"/>
                    <a:pt x="228452" y="59832"/>
                    <a:pt x="217573" y="59832"/>
                  </a:cubicBezTo>
                  <a:close/>
                  <a:moveTo>
                    <a:pt x="111506" y="0"/>
                  </a:moveTo>
                  <a:cubicBezTo>
                    <a:pt x="114226" y="0"/>
                    <a:pt x="122385" y="0"/>
                    <a:pt x="127824" y="0"/>
                  </a:cubicBezTo>
                  <a:cubicBezTo>
                    <a:pt x="135983" y="0"/>
                    <a:pt x="146862" y="2720"/>
                    <a:pt x="157741" y="5440"/>
                  </a:cubicBezTo>
                  <a:cubicBezTo>
                    <a:pt x="168619" y="8159"/>
                    <a:pt x="176778" y="10879"/>
                    <a:pt x="179497" y="16318"/>
                  </a:cubicBezTo>
                  <a:cubicBezTo>
                    <a:pt x="193096" y="16318"/>
                    <a:pt x="201255" y="16318"/>
                    <a:pt x="209414" y="16318"/>
                  </a:cubicBezTo>
                  <a:cubicBezTo>
                    <a:pt x="220292" y="16318"/>
                    <a:pt x="231171" y="16318"/>
                    <a:pt x="247489" y="16318"/>
                  </a:cubicBezTo>
                  <a:cubicBezTo>
                    <a:pt x="250209" y="16318"/>
                    <a:pt x="258368" y="16318"/>
                    <a:pt x="266527" y="16318"/>
                  </a:cubicBezTo>
                  <a:cubicBezTo>
                    <a:pt x="277405" y="16318"/>
                    <a:pt x="291004" y="21758"/>
                    <a:pt x="312761" y="27197"/>
                  </a:cubicBezTo>
                  <a:cubicBezTo>
                    <a:pt x="320920" y="29917"/>
                    <a:pt x="329079" y="35356"/>
                    <a:pt x="337238" y="38075"/>
                  </a:cubicBezTo>
                  <a:cubicBezTo>
                    <a:pt x="342677" y="40795"/>
                    <a:pt x="353556" y="48954"/>
                    <a:pt x="364434" y="54393"/>
                  </a:cubicBezTo>
                  <a:cubicBezTo>
                    <a:pt x="375313" y="62552"/>
                    <a:pt x="386192" y="67992"/>
                    <a:pt x="386192" y="73431"/>
                  </a:cubicBezTo>
                  <a:cubicBezTo>
                    <a:pt x="391631" y="84310"/>
                    <a:pt x="402510" y="92469"/>
                    <a:pt x="407949" y="103347"/>
                  </a:cubicBezTo>
                  <a:cubicBezTo>
                    <a:pt x="413388" y="116945"/>
                    <a:pt x="416108" y="130544"/>
                    <a:pt x="416108" y="141422"/>
                  </a:cubicBezTo>
                  <a:cubicBezTo>
                    <a:pt x="416108" y="152301"/>
                    <a:pt x="418828" y="157740"/>
                    <a:pt x="418828" y="163179"/>
                  </a:cubicBezTo>
                  <a:cubicBezTo>
                    <a:pt x="418828" y="165899"/>
                    <a:pt x="418828" y="168619"/>
                    <a:pt x="418828" y="171339"/>
                  </a:cubicBezTo>
                  <a:cubicBezTo>
                    <a:pt x="418828" y="174058"/>
                    <a:pt x="421547" y="182217"/>
                    <a:pt x="421547" y="187656"/>
                  </a:cubicBezTo>
                  <a:cubicBezTo>
                    <a:pt x="421547" y="193096"/>
                    <a:pt x="418828" y="201255"/>
                    <a:pt x="418828" y="206694"/>
                  </a:cubicBezTo>
                  <a:cubicBezTo>
                    <a:pt x="418828" y="217573"/>
                    <a:pt x="418828" y="223012"/>
                    <a:pt x="416108" y="233891"/>
                  </a:cubicBezTo>
                  <a:cubicBezTo>
                    <a:pt x="413388" y="244769"/>
                    <a:pt x="410668" y="255648"/>
                    <a:pt x="405229" y="263807"/>
                  </a:cubicBezTo>
                  <a:cubicBezTo>
                    <a:pt x="402510" y="269246"/>
                    <a:pt x="397070" y="269246"/>
                    <a:pt x="394351" y="274686"/>
                  </a:cubicBezTo>
                  <a:cubicBezTo>
                    <a:pt x="391631" y="277405"/>
                    <a:pt x="391631" y="282844"/>
                    <a:pt x="388912" y="285564"/>
                  </a:cubicBezTo>
                  <a:cubicBezTo>
                    <a:pt x="383472" y="291003"/>
                    <a:pt x="375313" y="301882"/>
                    <a:pt x="369874" y="304602"/>
                  </a:cubicBezTo>
                  <a:cubicBezTo>
                    <a:pt x="367154" y="307321"/>
                    <a:pt x="361715" y="307321"/>
                    <a:pt x="358995" y="310041"/>
                  </a:cubicBezTo>
                  <a:cubicBezTo>
                    <a:pt x="356275" y="312761"/>
                    <a:pt x="350836" y="318200"/>
                    <a:pt x="348117" y="320920"/>
                  </a:cubicBezTo>
                  <a:cubicBezTo>
                    <a:pt x="339958" y="326359"/>
                    <a:pt x="334518" y="334518"/>
                    <a:pt x="326359" y="339957"/>
                  </a:cubicBezTo>
                  <a:cubicBezTo>
                    <a:pt x="320920" y="342677"/>
                    <a:pt x="312761" y="342677"/>
                    <a:pt x="312761" y="353555"/>
                  </a:cubicBezTo>
                  <a:cubicBezTo>
                    <a:pt x="312761" y="361714"/>
                    <a:pt x="334518" y="372593"/>
                    <a:pt x="337238" y="380752"/>
                  </a:cubicBezTo>
                  <a:cubicBezTo>
                    <a:pt x="345397" y="394350"/>
                    <a:pt x="353556" y="407948"/>
                    <a:pt x="358995" y="421547"/>
                  </a:cubicBezTo>
                  <a:cubicBezTo>
                    <a:pt x="364434" y="435145"/>
                    <a:pt x="367154" y="446024"/>
                    <a:pt x="372593" y="459622"/>
                  </a:cubicBezTo>
                  <a:cubicBezTo>
                    <a:pt x="378033" y="478660"/>
                    <a:pt x="383472" y="494978"/>
                    <a:pt x="386192" y="514015"/>
                  </a:cubicBezTo>
                  <a:cubicBezTo>
                    <a:pt x="391631" y="533053"/>
                    <a:pt x="402510" y="549371"/>
                    <a:pt x="407949" y="568408"/>
                  </a:cubicBezTo>
                  <a:cubicBezTo>
                    <a:pt x="410668" y="579287"/>
                    <a:pt x="416108" y="590165"/>
                    <a:pt x="421547" y="598324"/>
                  </a:cubicBezTo>
                  <a:cubicBezTo>
                    <a:pt x="435146" y="614642"/>
                    <a:pt x="443305" y="622801"/>
                    <a:pt x="451463" y="628241"/>
                  </a:cubicBezTo>
                  <a:cubicBezTo>
                    <a:pt x="456903" y="630960"/>
                    <a:pt x="465062" y="636400"/>
                    <a:pt x="465062" y="644559"/>
                  </a:cubicBezTo>
                  <a:cubicBezTo>
                    <a:pt x="465062" y="647278"/>
                    <a:pt x="465062" y="647278"/>
                    <a:pt x="462342" y="649998"/>
                  </a:cubicBezTo>
                  <a:cubicBezTo>
                    <a:pt x="456903" y="655437"/>
                    <a:pt x="446024" y="658157"/>
                    <a:pt x="437865" y="658157"/>
                  </a:cubicBezTo>
                  <a:cubicBezTo>
                    <a:pt x="413388" y="658157"/>
                    <a:pt x="378033" y="641839"/>
                    <a:pt x="361715" y="622801"/>
                  </a:cubicBezTo>
                  <a:cubicBezTo>
                    <a:pt x="345397" y="606483"/>
                    <a:pt x="334518" y="584726"/>
                    <a:pt x="320920" y="565689"/>
                  </a:cubicBezTo>
                  <a:cubicBezTo>
                    <a:pt x="315480" y="554810"/>
                    <a:pt x="310041" y="543931"/>
                    <a:pt x="304602" y="530333"/>
                  </a:cubicBezTo>
                  <a:cubicBezTo>
                    <a:pt x="299163" y="519454"/>
                    <a:pt x="296443" y="508576"/>
                    <a:pt x="293723" y="497697"/>
                  </a:cubicBezTo>
                  <a:cubicBezTo>
                    <a:pt x="291004" y="486819"/>
                    <a:pt x="288284" y="473220"/>
                    <a:pt x="282845" y="462342"/>
                  </a:cubicBezTo>
                  <a:cubicBezTo>
                    <a:pt x="280125" y="448743"/>
                    <a:pt x="274686" y="437865"/>
                    <a:pt x="269246" y="424267"/>
                  </a:cubicBezTo>
                  <a:cubicBezTo>
                    <a:pt x="266527" y="416108"/>
                    <a:pt x="261087" y="402509"/>
                    <a:pt x="255648" y="391631"/>
                  </a:cubicBezTo>
                  <a:cubicBezTo>
                    <a:pt x="250209" y="380752"/>
                    <a:pt x="244770" y="375313"/>
                    <a:pt x="236610" y="367154"/>
                  </a:cubicBezTo>
                  <a:cubicBezTo>
                    <a:pt x="231171" y="361714"/>
                    <a:pt x="223012" y="361714"/>
                    <a:pt x="217573" y="361714"/>
                  </a:cubicBezTo>
                  <a:cubicBezTo>
                    <a:pt x="212134" y="361714"/>
                    <a:pt x="206694" y="361714"/>
                    <a:pt x="201255" y="361714"/>
                  </a:cubicBezTo>
                  <a:cubicBezTo>
                    <a:pt x="198535" y="361714"/>
                    <a:pt x="198535" y="364434"/>
                    <a:pt x="198535" y="367154"/>
                  </a:cubicBezTo>
                  <a:cubicBezTo>
                    <a:pt x="198535" y="375313"/>
                    <a:pt x="201255" y="386191"/>
                    <a:pt x="201255" y="388911"/>
                  </a:cubicBezTo>
                  <a:cubicBezTo>
                    <a:pt x="201255" y="402509"/>
                    <a:pt x="198535" y="413388"/>
                    <a:pt x="198535" y="426986"/>
                  </a:cubicBezTo>
                  <a:cubicBezTo>
                    <a:pt x="198535" y="446024"/>
                    <a:pt x="203975" y="456902"/>
                    <a:pt x="203975" y="478660"/>
                  </a:cubicBezTo>
                  <a:cubicBezTo>
                    <a:pt x="203975" y="503136"/>
                    <a:pt x="201255" y="527613"/>
                    <a:pt x="198535" y="552090"/>
                  </a:cubicBezTo>
                  <a:cubicBezTo>
                    <a:pt x="198535" y="560249"/>
                    <a:pt x="195816" y="568408"/>
                    <a:pt x="195816" y="576567"/>
                  </a:cubicBezTo>
                  <a:cubicBezTo>
                    <a:pt x="195816" y="582006"/>
                    <a:pt x="195816" y="587446"/>
                    <a:pt x="198535" y="592885"/>
                  </a:cubicBezTo>
                  <a:cubicBezTo>
                    <a:pt x="212134" y="592885"/>
                    <a:pt x="225732" y="592885"/>
                    <a:pt x="233891" y="592885"/>
                  </a:cubicBezTo>
                  <a:cubicBezTo>
                    <a:pt x="247489" y="592885"/>
                    <a:pt x="271966" y="592885"/>
                    <a:pt x="271966" y="611923"/>
                  </a:cubicBezTo>
                  <a:cubicBezTo>
                    <a:pt x="271966" y="620082"/>
                    <a:pt x="269246" y="622801"/>
                    <a:pt x="266527" y="628241"/>
                  </a:cubicBezTo>
                  <a:cubicBezTo>
                    <a:pt x="261087" y="633680"/>
                    <a:pt x="255648" y="636400"/>
                    <a:pt x="250209" y="636400"/>
                  </a:cubicBezTo>
                  <a:cubicBezTo>
                    <a:pt x="239330" y="639119"/>
                    <a:pt x="233891" y="639119"/>
                    <a:pt x="228451" y="639119"/>
                  </a:cubicBezTo>
                  <a:cubicBezTo>
                    <a:pt x="223012" y="639119"/>
                    <a:pt x="206694" y="639119"/>
                    <a:pt x="187657" y="639119"/>
                  </a:cubicBezTo>
                  <a:cubicBezTo>
                    <a:pt x="176778" y="647278"/>
                    <a:pt x="163180" y="649998"/>
                    <a:pt x="152301" y="652717"/>
                  </a:cubicBezTo>
                  <a:cubicBezTo>
                    <a:pt x="146862" y="652717"/>
                    <a:pt x="138703" y="655437"/>
                    <a:pt x="133263" y="655437"/>
                  </a:cubicBezTo>
                  <a:cubicBezTo>
                    <a:pt x="130544" y="655437"/>
                    <a:pt x="125104" y="655437"/>
                    <a:pt x="122385" y="652717"/>
                  </a:cubicBezTo>
                  <a:cubicBezTo>
                    <a:pt x="114226" y="649998"/>
                    <a:pt x="103347" y="644559"/>
                    <a:pt x="97908" y="639119"/>
                  </a:cubicBezTo>
                  <a:cubicBezTo>
                    <a:pt x="87029" y="639119"/>
                    <a:pt x="78870" y="639119"/>
                    <a:pt x="70711" y="639119"/>
                  </a:cubicBezTo>
                  <a:cubicBezTo>
                    <a:pt x="62552" y="639119"/>
                    <a:pt x="54393" y="639119"/>
                    <a:pt x="46234" y="639119"/>
                  </a:cubicBezTo>
                  <a:cubicBezTo>
                    <a:pt x="38075" y="639119"/>
                    <a:pt x="27197" y="633680"/>
                    <a:pt x="19038" y="630960"/>
                  </a:cubicBezTo>
                  <a:cubicBezTo>
                    <a:pt x="10879" y="628241"/>
                    <a:pt x="2720" y="620082"/>
                    <a:pt x="2720" y="614642"/>
                  </a:cubicBezTo>
                  <a:cubicBezTo>
                    <a:pt x="2720" y="611923"/>
                    <a:pt x="2720" y="609203"/>
                    <a:pt x="8159" y="606483"/>
                  </a:cubicBezTo>
                  <a:cubicBezTo>
                    <a:pt x="13599" y="603764"/>
                    <a:pt x="24477" y="601044"/>
                    <a:pt x="29916" y="598324"/>
                  </a:cubicBezTo>
                  <a:cubicBezTo>
                    <a:pt x="43515" y="595605"/>
                    <a:pt x="62552" y="595605"/>
                    <a:pt x="76151" y="592885"/>
                  </a:cubicBezTo>
                  <a:cubicBezTo>
                    <a:pt x="76151" y="587446"/>
                    <a:pt x="73431" y="582006"/>
                    <a:pt x="73431" y="573848"/>
                  </a:cubicBezTo>
                  <a:cubicBezTo>
                    <a:pt x="73431" y="565689"/>
                    <a:pt x="70711" y="516735"/>
                    <a:pt x="70711" y="500417"/>
                  </a:cubicBezTo>
                  <a:cubicBezTo>
                    <a:pt x="70711" y="481379"/>
                    <a:pt x="73431" y="456902"/>
                    <a:pt x="73431" y="437865"/>
                  </a:cubicBezTo>
                  <a:cubicBezTo>
                    <a:pt x="73431" y="416108"/>
                    <a:pt x="70711" y="391631"/>
                    <a:pt x="70711" y="369873"/>
                  </a:cubicBezTo>
                  <a:cubicBezTo>
                    <a:pt x="70711" y="345397"/>
                    <a:pt x="70711" y="318200"/>
                    <a:pt x="70711" y="293723"/>
                  </a:cubicBezTo>
                  <a:cubicBezTo>
                    <a:pt x="70711" y="266526"/>
                    <a:pt x="73431" y="239330"/>
                    <a:pt x="73431" y="212133"/>
                  </a:cubicBezTo>
                  <a:cubicBezTo>
                    <a:pt x="73431" y="187656"/>
                    <a:pt x="76151" y="179498"/>
                    <a:pt x="76151" y="155021"/>
                  </a:cubicBezTo>
                  <a:cubicBezTo>
                    <a:pt x="76151" y="144142"/>
                    <a:pt x="76151" y="130544"/>
                    <a:pt x="76151" y="119665"/>
                  </a:cubicBezTo>
                  <a:cubicBezTo>
                    <a:pt x="76151" y="106067"/>
                    <a:pt x="78870" y="95188"/>
                    <a:pt x="78870" y="84310"/>
                  </a:cubicBezTo>
                  <a:cubicBezTo>
                    <a:pt x="78870" y="78870"/>
                    <a:pt x="78870" y="70711"/>
                    <a:pt x="76151" y="62552"/>
                  </a:cubicBezTo>
                  <a:cubicBezTo>
                    <a:pt x="76151" y="62552"/>
                    <a:pt x="73431" y="62552"/>
                    <a:pt x="67992" y="62552"/>
                  </a:cubicBezTo>
                  <a:cubicBezTo>
                    <a:pt x="59833" y="62552"/>
                    <a:pt x="51674" y="62552"/>
                    <a:pt x="43515" y="62552"/>
                  </a:cubicBezTo>
                  <a:cubicBezTo>
                    <a:pt x="35356" y="62552"/>
                    <a:pt x="24477" y="59833"/>
                    <a:pt x="16318" y="57113"/>
                  </a:cubicBezTo>
                  <a:cubicBezTo>
                    <a:pt x="8159" y="54393"/>
                    <a:pt x="0" y="43515"/>
                    <a:pt x="0" y="40795"/>
                  </a:cubicBezTo>
                  <a:cubicBezTo>
                    <a:pt x="0" y="38075"/>
                    <a:pt x="0" y="35356"/>
                    <a:pt x="5439" y="32636"/>
                  </a:cubicBezTo>
                  <a:cubicBezTo>
                    <a:pt x="10879" y="29917"/>
                    <a:pt x="21758" y="27197"/>
                    <a:pt x="27197" y="24477"/>
                  </a:cubicBezTo>
                  <a:cubicBezTo>
                    <a:pt x="46234" y="21758"/>
                    <a:pt x="62552" y="19038"/>
                    <a:pt x="76151" y="19038"/>
                  </a:cubicBezTo>
                  <a:cubicBezTo>
                    <a:pt x="76151" y="16318"/>
                    <a:pt x="78870" y="16318"/>
                    <a:pt x="78870" y="13598"/>
                  </a:cubicBezTo>
                  <a:cubicBezTo>
                    <a:pt x="84309" y="10879"/>
                    <a:pt x="89749" y="8159"/>
                    <a:pt x="95188" y="5440"/>
                  </a:cubicBezTo>
                  <a:cubicBezTo>
                    <a:pt x="100628" y="2720"/>
                    <a:pt x="106067" y="0"/>
                    <a:pt x="111506" y="0"/>
                  </a:cubicBezTo>
                  <a:close/>
                </a:path>
              </a:pathLst>
            </a:custGeom>
            <a:grpFill/>
            <a:ln w="27168" cap="flat">
              <a:noFill/>
              <a:prstDash val="solid"/>
              <a:miter/>
            </a:ln>
          </p:spPr>
          <p:txBody>
            <a:bodyPr rtlCol="0" anchor="ctr"/>
            <a:lstStyle/>
            <a:p>
              <a:endParaRPr/>
            </a:p>
          </p:txBody>
        </p:sp>
        <p:sp>
          <p:nvSpPr>
            <p:cNvPr id="54" name="Freeform: Shape 53">
              <a:extLst>
                <a:ext uri="{FF2B5EF4-FFF2-40B4-BE49-F238E27FC236}">
                  <a16:creationId xmlns:a16="http://schemas.microsoft.com/office/drawing/2014/main" id="{34815080-B3AE-49B7-AE41-2545F7485078}"/>
                </a:ext>
              </a:extLst>
            </p:cNvPr>
            <p:cNvSpPr/>
            <p:nvPr/>
          </p:nvSpPr>
          <p:spPr>
            <a:xfrm>
              <a:off x="8346812" y="4186718"/>
              <a:ext cx="353556" cy="761503"/>
            </a:xfrm>
            <a:custGeom>
              <a:avLst/>
              <a:gdLst>
                <a:gd name="connsiteX0" fmla="*/ 283910 w 353555"/>
                <a:gd name="connsiteY0" fmla="*/ 672820 h 761503"/>
                <a:gd name="connsiteX1" fmla="*/ 321985 w 353555"/>
                <a:gd name="connsiteY1" fmla="*/ 689138 h 761503"/>
                <a:gd name="connsiteX2" fmla="*/ 316546 w 353555"/>
                <a:gd name="connsiteY2" fmla="*/ 705456 h 761503"/>
                <a:gd name="connsiteX3" fmla="*/ 300228 w 353555"/>
                <a:gd name="connsiteY3" fmla="*/ 713615 h 761503"/>
                <a:gd name="connsiteX4" fmla="*/ 278471 w 353555"/>
                <a:gd name="connsiteY4" fmla="*/ 716335 h 761503"/>
                <a:gd name="connsiteX5" fmla="*/ 237676 w 353555"/>
                <a:gd name="connsiteY5" fmla="*/ 716335 h 761503"/>
                <a:gd name="connsiteX6" fmla="*/ 180563 w 353555"/>
                <a:gd name="connsiteY6" fmla="*/ 719054 h 761503"/>
                <a:gd name="connsiteX7" fmla="*/ 126170 w 353555"/>
                <a:gd name="connsiteY7" fmla="*/ 719054 h 761503"/>
                <a:gd name="connsiteX8" fmla="*/ 101693 w 353555"/>
                <a:gd name="connsiteY8" fmla="*/ 719054 h 761503"/>
                <a:gd name="connsiteX9" fmla="*/ 74496 w 353555"/>
                <a:gd name="connsiteY9" fmla="*/ 713615 h 761503"/>
                <a:gd name="connsiteX10" fmla="*/ 58178 w 353555"/>
                <a:gd name="connsiteY10" fmla="*/ 697297 h 761503"/>
                <a:gd name="connsiteX11" fmla="*/ 63618 w 353555"/>
                <a:gd name="connsiteY11" fmla="*/ 689138 h 761503"/>
                <a:gd name="connsiteX12" fmla="*/ 85375 w 353555"/>
                <a:gd name="connsiteY12" fmla="*/ 680979 h 761503"/>
                <a:gd name="connsiteX13" fmla="*/ 131609 w 353555"/>
                <a:gd name="connsiteY13" fmla="*/ 675540 h 761503"/>
                <a:gd name="connsiteX14" fmla="*/ 142488 w 353555"/>
                <a:gd name="connsiteY14" fmla="*/ 675540 h 761503"/>
                <a:gd name="connsiteX15" fmla="*/ 131609 w 353555"/>
                <a:gd name="connsiteY15" fmla="*/ 653783 h 761503"/>
                <a:gd name="connsiteX16" fmla="*/ 128890 w 353555"/>
                <a:gd name="connsiteY16" fmla="*/ 640184 h 761503"/>
                <a:gd name="connsiteX17" fmla="*/ 128890 w 353555"/>
                <a:gd name="connsiteY17" fmla="*/ 629306 h 761503"/>
                <a:gd name="connsiteX18" fmla="*/ 128890 w 353555"/>
                <a:gd name="connsiteY18" fmla="*/ 621147 h 761503"/>
                <a:gd name="connsiteX19" fmla="*/ 128890 w 353555"/>
                <a:gd name="connsiteY19" fmla="*/ 593950 h 761503"/>
                <a:gd name="connsiteX20" fmla="*/ 128890 w 353555"/>
                <a:gd name="connsiteY20" fmla="*/ 583072 h 761503"/>
                <a:gd name="connsiteX21" fmla="*/ 128890 w 353555"/>
                <a:gd name="connsiteY21" fmla="*/ 436210 h 761503"/>
                <a:gd name="connsiteX22" fmla="*/ 128890 w 353555"/>
                <a:gd name="connsiteY22" fmla="*/ 357340 h 761503"/>
                <a:gd name="connsiteX23" fmla="*/ 131609 w 353555"/>
                <a:gd name="connsiteY23" fmla="*/ 289349 h 761503"/>
                <a:gd name="connsiteX24" fmla="*/ 131609 w 353555"/>
                <a:gd name="connsiteY24" fmla="*/ 251274 h 761503"/>
                <a:gd name="connsiteX25" fmla="*/ 131609 w 353555"/>
                <a:gd name="connsiteY25" fmla="*/ 205040 h 761503"/>
                <a:gd name="connsiteX26" fmla="*/ 131609 w 353555"/>
                <a:gd name="connsiteY26" fmla="*/ 139768 h 761503"/>
                <a:gd name="connsiteX27" fmla="*/ 131609 w 353555"/>
                <a:gd name="connsiteY27" fmla="*/ 128889 h 761503"/>
                <a:gd name="connsiteX28" fmla="*/ 126170 w 353555"/>
                <a:gd name="connsiteY28" fmla="*/ 128889 h 761503"/>
                <a:gd name="connsiteX29" fmla="*/ 101693 w 353555"/>
                <a:gd name="connsiteY29" fmla="*/ 128889 h 761503"/>
                <a:gd name="connsiteX30" fmla="*/ 74496 w 353555"/>
                <a:gd name="connsiteY30" fmla="*/ 123450 h 761503"/>
                <a:gd name="connsiteX31" fmla="*/ 58178 w 353555"/>
                <a:gd name="connsiteY31" fmla="*/ 107132 h 761503"/>
                <a:gd name="connsiteX32" fmla="*/ 60898 w 353555"/>
                <a:gd name="connsiteY32" fmla="*/ 98973 h 761503"/>
                <a:gd name="connsiteX33" fmla="*/ 82655 w 353555"/>
                <a:gd name="connsiteY33" fmla="*/ 93534 h 761503"/>
                <a:gd name="connsiteX34" fmla="*/ 131609 w 353555"/>
                <a:gd name="connsiteY34" fmla="*/ 88094 h 761503"/>
                <a:gd name="connsiteX35" fmla="*/ 131609 w 353555"/>
                <a:gd name="connsiteY35" fmla="*/ 82655 h 761503"/>
                <a:gd name="connsiteX36" fmla="*/ 134329 w 353555"/>
                <a:gd name="connsiteY36" fmla="*/ 71776 h 761503"/>
                <a:gd name="connsiteX37" fmla="*/ 147927 w 353555"/>
                <a:gd name="connsiteY37" fmla="*/ 63617 h 761503"/>
                <a:gd name="connsiteX38" fmla="*/ 164245 w 353555"/>
                <a:gd name="connsiteY38" fmla="*/ 58178 h 761503"/>
                <a:gd name="connsiteX39" fmla="*/ 177843 w 353555"/>
                <a:gd name="connsiteY39" fmla="*/ 58178 h 761503"/>
                <a:gd name="connsiteX40" fmla="*/ 196881 w 353555"/>
                <a:gd name="connsiteY40" fmla="*/ 60898 h 761503"/>
                <a:gd name="connsiteX41" fmla="*/ 232237 w 353555"/>
                <a:gd name="connsiteY41" fmla="*/ 88094 h 761503"/>
                <a:gd name="connsiteX42" fmla="*/ 278471 w 353555"/>
                <a:gd name="connsiteY42" fmla="*/ 88094 h 761503"/>
                <a:gd name="connsiteX43" fmla="*/ 316546 w 353555"/>
                <a:gd name="connsiteY43" fmla="*/ 104412 h 761503"/>
                <a:gd name="connsiteX44" fmla="*/ 311107 w 353555"/>
                <a:gd name="connsiteY44" fmla="*/ 120730 h 761503"/>
                <a:gd name="connsiteX45" fmla="*/ 294789 w 353555"/>
                <a:gd name="connsiteY45" fmla="*/ 128889 h 761503"/>
                <a:gd name="connsiteX46" fmla="*/ 273032 w 353555"/>
                <a:gd name="connsiteY46" fmla="*/ 131609 h 761503"/>
                <a:gd name="connsiteX47" fmla="*/ 243115 w 353555"/>
                <a:gd name="connsiteY47" fmla="*/ 131609 h 761503"/>
                <a:gd name="connsiteX48" fmla="*/ 243115 w 353555"/>
                <a:gd name="connsiteY48" fmla="*/ 134329 h 761503"/>
                <a:gd name="connsiteX49" fmla="*/ 248554 w 353555"/>
                <a:gd name="connsiteY49" fmla="*/ 169684 h 761503"/>
                <a:gd name="connsiteX50" fmla="*/ 251274 w 353555"/>
                <a:gd name="connsiteY50" fmla="*/ 205040 h 761503"/>
                <a:gd name="connsiteX51" fmla="*/ 251274 w 353555"/>
                <a:gd name="connsiteY51" fmla="*/ 240395 h 761503"/>
                <a:gd name="connsiteX52" fmla="*/ 251274 w 353555"/>
                <a:gd name="connsiteY52" fmla="*/ 256713 h 761503"/>
                <a:gd name="connsiteX53" fmla="*/ 253994 w 353555"/>
                <a:gd name="connsiteY53" fmla="*/ 270311 h 761503"/>
                <a:gd name="connsiteX54" fmla="*/ 259433 w 353555"/>
                <a:gd name="connsiteY54" fmla="*/ 343742 h 761503"/>
                <a:gd name="connsiteX55" fmla="*/ 262153 w 353555"/>
                <a:gd name="connsiteY55" fmla="*/ 425332 h 761503"/>
                <a:gd name="connsiteX56" fmla="*/ 264872 w 353555"/>
                <a:gd name="connsiteY56" fmla="*/ 490603 h 761503"/>
                <a:gd name="connsiteX57" fmla="*/ 270312 w 353555"/>
                <a:gd name="connsiteY57" fmla="*/ 564034 h 761503"/>
                <a:gd name="connsiteX58" fmla="*/ 270312 w 353555"/>
                <a:gd name="connsiteY58" fmla="*/ 599390 h 761503"/>
                <a:gd name="connsiteX59" fmla="*/ 270312 w 353555"/>
                <a:gd name="connsiteY59" fmla="*/ 637465 h 761503"/>
                <a:gd name="connsiteX60" fmla="*/ 264872 w 353555"/>
                <a:gd name="connsiteY60" fmla="*/ 670101 h 761503"/>
                <a:gd name="connsiteX61" fmla="*/ 283910 w 353555"/>
                <a:gd name="connsiteY61" fmla="*/ 672820 h 761503"/>
                <a:gd name="connsiteX62" fmla="*/ 283910 w 353555"/>
                <a:gd name="connsiteY62" fmla="*/ 672820 h 76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53555" h="761503">
                  <a:moveTo>
                    <a:pt x="283910" y="672820"/>
                  </a:moveTo>
                  <a:cubicBezTo>
                    <a:pt x="297508" y="672820"/>
                    <a:pt x="321985" y="672820"/>
                    <a:pt x="321985" y="689138"/>
                  </a:cubicBezTo>
                  <a:cubicBezTo>
                    <a:pt x="321985" y="697297"/>
                    <a:pt x="319266" y="697297"/>
                    <a:pt x="316546" y="705456"/>
                  </a:cubicBezTo>
                  <a:cubicBezTo>
                    <a:pt x="311107" y="710895"/>
                    <a:pt x="305667" y="713615"/>
                    <a:pt x="300228" y="713615"/>
                  </a:cubicBezTo>
                  <a:cubicBezTo>
                    <a:pt x="292069" y="716335"/>
                    <a:pt x="283910" y="716335"/>
                    <a:pt x="278471" y="716335"/>
                  </a:cubicBezTo>
                  <a:cubicBezTo>
                    <a:pt x="275751" y="716335"/>
                    <a:pt x="256713" y="716335"/>
                    <a:pt x="237676" y="716335"/>
                  </a:cubicBezTo>
                  <a:cubicBezTo>
                    <a:pt x="213199" y="716335"/>
                    <a:pt x="186003" y="719054"/>
                    <a:pt x="180563" y="719054"/>
                  </a:cubicBezTo>
                  <a:cubicBezTo>
                    <a:pt x="166965" y="719054"/>
                    <a:pt x="142488" y="719054"/>
                    <a:pt x="126170" y="719054"/>
                  </a:cubicBezTo>
                  <a:cubicBezTo>
                    <a:pt x="118011" y="719054"/>
                    <a:pt x="109852" y="719054"/>
                    <a:pt x="101693" y="719054"/>
                  </a:cubicBezTo>
                  <a:cubicBezTo>
                    <a:pt x="93534" y="719054"/>
                    <a:pt x="82655" y="719054"/>
                    <a:pt x="74496" y="713615"/>
                  </a:cubicBezTo>
                  <a:cubicBezTo>
                    <a:pt x="66337" y="710895"/>
                    <a:pt x="58178" y="702736"/>
                    <a:pt x="58178" y="697297"/>
                  </a:cubicBezTo>
                  <a:cubicBezTo>
                    <a:pt x="58178" y="694578"/>
                    <a:pt x="58178" y="691858"/>
                    <a:pt x="63618" y="689138"/>
                  </a:cubicBezTo>
                  <a:cubicBezTo>
                    <a:pt x="69057" y="686418"/>
                    <a:pt x="79936" y="683699"/>
                    <a:pt x="85375" y="680979"/>
                  </a:cubicBezTo>
                  <a:cubicBezTo>
                    <a:pt x="104413" y="678260"/>
                    <a:pt x="123450" y="675540"/>
                    <a:pt x="131609" y="675540"/>
                  </a:cubicBezTo>
                  <a:cubicBezTo>
                    <a:pt x="134329" y="675540"/>
                    <a:pt x="137049" y="675540"/>
                    <a:pt x="142488" y="675540"/>
                  </a:cubicBezTo>
                  <a:cubicBezTo>
                    <a:pt x="134329" y="670101"/>
                    <a:pt x="131609" y="661942"/>
                    <a:pt x="131609" y="653783"/>
                  </a:cubicBezTo>
                  <a:cubicBezTo>
                    <a:pt x="131609" y="648343"/>
                    <a:pt x="131609" y="642904"/>
                    <a:pt x="128890" y="640184"/>
                  </a:cubicBezTo>
                  <a:cubicBezTo>
                    <a:pt x="128890" y="637465"/>
                    <a:pt x="128890" y="634745"/>
                    <a:pt x="128890" y="629306"/>
                  </a:cubicBezTo>
                  <a:cubicBezTo>
                    <a:pt x="128890" y="626586"/>
                    <a:pt x="128890" y="623867"/>
                    <a:pt x="128890" y="621147"/>
                  </a:cubicBezTo>
                  <a:cubicBezTo>
                    <a:pt x="128890" y="612988"/>
                    <a:pt x="128890" y="604829"/>
                    <a:pt x="128890" y="593950"/>
                  </a:cubicBezTo>
                  <a:cubicBezTo>
                    <a:pt x="128890" y="591231"/>
                    <a:pt x="128890" y="585791"/>
                    <a:pt x="128890" y="583072"/>
                  </a:cubicBezTo>
                  <a:cubicBezTo>
                    <a:pt x="128890" y="534118"/>
                    <a:pt x="131609" y="485164"/>
                    <a:pt x="128890" y="436210"/>
                  </a:cubicBezTo>
                  <a:cubicBezTo>
                    <a:pt x="128890" y="409014"/>
                    <a:pt x="128890" y="384537"/>
                    <a:pt x="128890" y="357340"/>
                  </a:cubicBezTo>
                  <a:cubicBezTo>
                    <a:pt x="128890" y="335583"/>
                    <a:pt x="131609" y="313826"/>
                    <a:pt x="131609" y="289349"/>
                  </a:cubicBezTo>
                  <a:cubicBezTo>
                    <a:pt x="131609" y="275751"/>
                    <a:pt x="131609" y="264872"/>
                    <a:pt x="131609" y="251274"/>
                  </a:cubicBezTo>
                  <a:cubicBezTo>
                    <a:pt x="131609" y="234956"/>
                    <a:pt x="131609" y="221357"/>
                    <a:pt x="131609" y="205040"/>
                  </a:cubicBezTo>
                  <a:cubicBezTo>
                    <a:pt x="131609" y="183282"/>
                    <a:pt x="131609" y="161525"/>
                    <a:pt x="131609" y="139768"/>
                  </a:cubicBezTo>
                  <a:cubicBezTo>
                    <a:pt x="131609" y="137048"/>
                    <a:pt x="131609" y="134329"/>
                    <a:pt x="131609" y="128889"/>
                  </a:cubicBezTo>
                  <a:cubicBezTo>
                    <a:pt x="128890" y="128889"/>
                    <a:pt x="126170" y="128889"/>
                    <a:pt x="126170" y="128889"/>
                  </a:cubicBezTo>
                  <a:cubicBezTo>
                    <a:pt x="118011" y="128889"/>
                    <a:pt x="109852" y="128889"/>
                    <a:pt x="101693" y="128889"/>
                  </a:cubicBezTo>
                  <a:cubicBezTo>
                    <a:pt x="93534" y="128889"/>
                    <a:pt x="82655" y="128889"/>
                    <a:pt x="74496" y="123450"/>
                  </a:cubicBezTo>
                  <a:cubicBezTo>
                    <a:pt x="66337" y="120730"/>
                    <a:pt x="58178" y="112571"/>
                    <a:pt x="58178" y="107132"/>
                  </a:cubicBezTo>
                  <a:cubicBezTo>
                    <a:pt x="58178" y="104412"/>
                    <a:pt x="58178" y="101693"/>
                    <a:pt x="60898" y="98973"/>
                  </a:cubicBezTo>
                  <a:cubicBezTo>
                    <a:pt x="63618" y="96253"/>
                    <a:pt x="77216" y="93534"/>
                    <a:pt x="82655" y="93534"/>
                  </a:cubicBezTo>
                  <a:cubicBezTo>
                    <a:pt x="98973" y="90814"/>
                    <a:pt x="123450" y="88094"/>
                    <a:pt x="131609" y="88094"/>
                  </a:cubicBezTo>
                  <a:cubicBezTo>
                    <a:pt x="131609" y="85375"/>
                    <a:pt x="131609" y="85375"/>
                    <a:pt x="131609" y="82655"/>
                  </a:cubicBezTo>
                  <a:cubicBezTo>
                    <a:pt x="131609" y="77216"/>
                    <a:pt x="131609" y="74496"/>
                    <a:pt x="134329" y="71776"/>
                  </a:cubicBezTo>
                  <a:cubicBezTo>
                    <a:pt x="137049" y="69057"/>
                    <a:pt x="145208" y="66337"/>
                    <a:pt x="147927" y="63617"/>
                  </a:cubicBezTo>
                  <a:cubicBezTo>
                    <a:pt x="153366" y="60898"/>
                    <a:pt x="158806" y="58178"/>
                    <a:pt x="164245" y="58178"/>
                  </a:cubicBezTo>
                  <a:cubicBezTo>
                    <a:pt x="169684" y="58178"/>
                    <a:pt x="175124" y="58178"/>
                    <a:pt x="177843" y="58178"/>
                  </a:cubicBezTo>
                  <a:cubicBezTo>
                    <a:pt x="183283" y="58178"/>
                    <a:pt x="191442" y="58178"/>
                    <a:pt x="196881" y="60898"/>
                  </a:cubicBezTo>
                  <a:cubicBezTo>
                    <a:pt x="213199" y="63617"/>
                    <a:pt x="224078" y="74496"/>
                    <a:pt x="232237" y="88094"/>
                  </a:cubicBezTo>
                  <a:cubicBezTo>
                    <a:pt x="253994" y="88094"/>
                    <a:pt x="270312" y="88094"/>
                    <a:pt x="278471" y="88094"/>
                  </a:cubicBezTo>
                  <a:cubicBezTo>
                    <a:pt x="292069" y="88094"/>
                    <a:pt x="316546" y="88094"/>
                    <a:pt x="316546" y="104412"/>
                  </a:cubicBezTo>
                  <a:cubicBezTo>
                    <a:pt x="316546" y="112571"/>
                    <a:pt x="313826" y="112571"/>
                    <a:pt x="311107" y="120730"/>
                  </a:cubicBezTo>
                  <a:cubicBezTo>
                    <a:pt x="305667" y="126170"/>
                    <a:pt x="300228" y="128889"/>
                    <a:pt x="294789" y="128889"/>
                  </a:cubicBezTo>
                  <a:cubicBezTo>
                    <a:pt x="286630" y="131609"/>
                    <a:pt x="278471" y="131609"/>
                    <a:pt x="273032" y="131609"/>
                  </a:cubicBezTo>
                  <a:cubicBezTo>
                    <a:pt x="270312" y="131609"/>
                    <a:pt x="259433" y="131609"/>
                    <a:pt x="243115" y="131609"/>
                  </a:cubicBezTo>
                  <a:lnTo>
                    <a:pt x="243115" y="134329"/>
                  </a:lnTo>
                  <a:cubicBezTo>
                    <a:pt x="245835" y="145207"/>
                    <a:pt x="245835" y="158805"/>
                    <a:pt x="248554" y="169684"/>
                  </a:cubicBezTo>
                  <a:cubicBezTo>
                    <a:pt x="251274" y="180563"/>
                    <a:pt x="251274" y="194161"/>
                    <a:pt x="251274" y="205040"/>
                  </a:cubicBezTo>
                  <a:cubicBezTo>
                    <a:pt x="251274" y="215918"/>
                    <a:pt x="251274" y="226797"/>
                    <a:pt x="251274" y="240395"/>
                  </a:cubicBezTo>
                  <a:cubicBezTo>
                    <a:pt x="251274" y="245834"/>
                    <a:pt x="251274" y="251274"/>
                    <a:pt x="251274" y="256713"/>
                  </a:cubicBezTo>
                  <a:cubicBezTo>
                    <a:pt x="251274" y="262152"/>
                    <a:pt x="251274" y="267592"/>
                    <a:pt x="253994" y="270311"/>
                  </a:cubicBezTo>
                  <a:cubicBezTo>
                    <a:pt x="256713" y="294788"/>
                    <a:pt x="256713" y="319265"/>
                    <a:pt x="259433" y="343742"/>
                  </a:cubicBezTo>
                  <a:cubicBezTo>
                    <a:pt x="259433" y="370939"/>
                    <a:pt x="262153" y="398135"/>
                    <a:pt x="262153" y="425332"/>
                  </a:cubicBezTo>
                  <a:cubicBezTo>
                    <a:pt x="262153" y="447089"/>
                    <a:pt x="262153" y="468846"/>
                    <a:pt x="264872" y="490603"/>
                  </a:cubicBezTo>
                  <a:cubicBezTo>
                    <a:pt x="264872" y="515080"/>
                    <a:pt x="270312" y="539557"/>
                    <a:pt x="270312" y="564034"/>
                  </a:cubicBezTo>
                  <a:cubicBezTo>
                    <a:pt x="270312" y="574913"/>
                    <a:pt x="270312" y="588511"/>
                    <a:pt x="270312" y="599390"/>
                  </a:cubicBezTo>
                  <a:cubicBezTo>
                    <a:pt x="270312" y="612988"/>
                    <a:pt x="270312" y="623867"/>
                    <a:pt x="270312" y="637465"/>
                  </a:cubicBezTo>
                  <a:cubicBezTo>
                    <a:pt x="270312" y="648343"/>
                    <a:pt x="270312" y="661942"/>
                    <a:pt x="264872" y="670101"/>
                  </a:cubicBezTo>
                  <a:cubicBezTo>
                    <a:pt x="273032" y="672820"/>
                    <a:pt x="278471" y="672820"/>
                    <a:pt x="283910" y="672820"/>
                  </a:cubicBezTo>
                  <a:lnTo>
                    <a:pt x="283910" y="672820"/>
                  </a:lnTo>
                  <a:close/>
                </a:path>
              </a:pathLst>
            </a:custGeom>
            <a:grpFill/>
            <a:ln w="27168" cap="flat">
              <a:noFill/>
              <a:prstDash val="solid"/>
              <a:miter/>
            </a:ln>
          </p:spPr>
          <p:txBody>
            <a:bodyPr rtlCol="0" anchor="ctr"/>
            <a:lstStyle/>
            <a:p>
              <a:endParaRPr/>
            </a:p>
          </p:txBody>
        </p:sp>
        <p:sp>
          <p:nvSpPr>
            <p:cNvPr id="55" name="Freeform: Shape 54">
              <a:extLst>
                <a:ext uri="{FF2B5EF4-FFF2-40B4-BE49-F238E27FC236}">
                  <a16:creationId xmlns:a16="http://schemas.microsoft.com/office/drawing/2014/main" id="{8F114B3A-7B5E-4A7A-BD2A-B116B303AE1B}"/>
                </a:ext>
              </a:extLst>
            </p:cNvPr>
            <p:cNvSpPr/>
            <p:nvPr/>
          </p:nvSpPr>
          <p:spPr>
            <a:xfrm>
              <a:off x="8652924" y="4192158"/>
              <a:ext cx="516735" cy="788700"/>
            </a:xfrm>
            <a:custGeom>
              <a:avLst/>
              <a:gdLst>
                <a:gd name="connsiteX0" fmla="*/ 464616 w 516735"/>
                <a:gd name="connsiteY0" fmla="*/ 436210 h 788699"/>
                <a:gd name="connsiteX1" fmla="*/ 445578 w 516735"/>
                <a:gd name="connsiteY1" fmla="*/ 455248 h 788699"/>
                <a:gd name="connsiteX2" fmla="*/ 404783 w 516735"/>
                <a:gd name="connsiteY2" fmla="*/ 466126 h 788699"/>
                <a:gd name="connsiteX3" fmla="*/ 385746 w 516735"/>
                <a:gd name="connsiteY3" fmla="*/ 479725 h 788699"/>
                <a:gd name="connsiteX4" fmla="*/ 388466 w 516735"/>
                <a:gd name="connsiteY4" fmla="*/ 512361 h 788699"/>
                <a:gd name="connsiteX5" fmla="*/ 388466 w 516735"/>
                <a:gd name="connsiteY5" fmla="*/ 544997 h 788699"/>
                <a:gd name="connsiteX6" fmla="*/ 388466 w 516735"/>
                <a:gd name="connsiteY6" fmla="*/ 566754 h 788699"/>
                <a:gd name="connsiteX7" fmla="*/ 391185 w 516735"/>
                <a:gd name="connsiteY7" fmla="*/ 632026 h 788699"/>
                <a:gd name="connsiteX8" fmla="*/ 393905 w 516735"/>
                <a:gd name="connsiteY8" fmla="*/ 683699 h 788699"/>
                <a:gd name="connsiteX9" fmla="*/ 377587 w 516735"/>
                <a:gd name="connsiteY9" fmla="*/ 724494 h 788699"/>
                <a:gd name="connsiteX10" fmla="*/ 361269 w 516735"/>
                <a:gd name="connsiteY10" fmla="*/ 719054 h 788699"/>
                <a:gd name="connsiteX11" fmla="*/ 353110 w 516735"/>
                <a:gd name="connsiteY11" fmla="*/ 702737 h 788699"/>
                <a:gd name="connsiteX12" fmla="*/ 350390 w 516735"/>
                <a:gd name="connsiteY12" fmla="*/ 686419 h 788699"/>
                <a:gd name="connsiteX13" fmla="*/ 353110 w 516735"/>
                <a:gd name="connsiteY13" fmla="*/ 659222 h 788699"/>
                <a:gd name="connsiteX14" fmla="*/ 353110 w 516735"/>
                <a:gd name="connsiteY14" fmla="*/ 656502 h 788699"/>
                <a:gd name="connsiteX15" fmla="*/ 317754 w 516735"/>
                <a:gd name="connsiteY15" fmla="*/ 708176 h 788699"/>
                <a:gd name="connsiteX16" fmla="*/ 241604 w 516735"/>
                <a:gd name="connsiteY16" fmla="*/ 735372 h 788699"/>
                <a:gd name="connsiteX17" fmla="*/ 187211 w 516735"/>
                <a:gd name="connsiteY17" fmla="*/ 727214 h 788699"/>
                <a:gd name="connsiteX18" fmla="*/ 135537 w 516735"/>
                <a:gd name="connsiteY18" fmla="*/ 694578 h 788699"/>
                <a:gd name="connsiteX19" fmla="*/ 86583 w 516735"/>
                <a:gd name="connsiteY19" fmla="*/ 621147 h 788699"/>
                <a:gd name="connsiteX20" fmla="*/ 67546 w 516735"/>
                <a:gd name="connsiteY20" fmla="*/ 555875 h 788699"/>
                <a:gd name="connsiteX21" fmla="*/ 59387 w 516735"/>
                <a:gd name="connsiteY21" fmla="*/ 509641 h 788699"/>
                <a:gd name="connsiteX22" fmla="*/ 59387 w 516735"/>
                <a:gd name="connsiteY22" fmla="*/ 468846 h 788699"/>
                <a:gd name="connsiteX23" fmla="*/ 86583 w 516735"/>
                <a:gd name="connsiteY23" fmla="*/ 302947 h 788699"/>
                <a:gd name="connsiteX24" fmla="*/ 108341 w 516735"/>
                <a:gd name="connsiteY24" fmla="*/ 224077 h 788699"/>
                <a:gd name="connsiteX25" fmla="*/ 146416 w 516735"/>
                <a:gd name="connsiteY25" fmla="*/ 145207 h 788699"/>
                <a:gd name="connsiteX26" fmla="*/ 198090 w 516735"/>
                <a:gd name="connsiteY26" fmla="*/ 85375 h 788699"/>
                <a:gd name="connsiteX27" fmla="*/ 228006 w 516735"/>
                <a:gd name="connsiteY27" fmla="*/ 69057 h 788699"/>
                <a:gd name="connsiteX28" fmla="*/ 268801 w 516735"/>
                <a:gd name="connsiteY28" fmla="*/ 58178 h 788699"/>
                <a:gd name="connsiteX29" fmla="*/ 274240 w 516735"/>
                <a:gd name="connsiteY29" fmla="*/ 58178 h 788699"/>
                <a:gd name="connsiteX30" fmla="*/ 295997 w 516735"/>
                <a:gd name="connsiteY30" fmla="*/ 60898 h 788699"/>
                <a:gd name="connsiteX31" fmla="*/ 331353 w 516735"/>
                <a:gd name="connsiteY31" fmla="*/ 71776 h 788699"/>
                <a:gd name="connsiteX32" fmla="*/ 350390 w 516735"/>
                <a:gd name="connsiteY32" fmla="*/ 93534 h 788699"/>
                <a:gd name="connsiteX33" fmla="*/ 353110 w 516735"/>
                <a:gd name="connsiteY33" fmla="*/ 74496 h 788699"/>
                <a:gd name="connsiteX34" fmla="*/ 358549 w 516735"/>
                <a:gd name="connsiteY34" fmla="*/ 63618 h 788699"/>
                <a:gd name="connsiteX35" fmla="*/ 366708 w 516735"/>
                <a:gd name="connsiteY35" fmla="*/ 58178 h 788699"/>
                <a:gd name="connsiteX36" fmla="*/ 374867 w 516735"/>
                <a:gd name="connsiteY36" fmla="*/ 63618 h 788699"/>
                <a:gd name="connsiteX37" fmla="*/ 383027 w 516735"/>
                <a:gd name="connsiteY37" fmla="*/ 82655 h 788699"/>
                <a:gd name="connsiteX38" fmla="*/ 385746 w 516735"/>
                <a:gd name="connsiteY38" fmla="*/ 126170 h 788699"/>
                <a:gd name="connsiteX39" fmla="*/ 388466 w 516735"/>
                <a:gd name="connsiteY39" fmla="*/ 186002 h 788699"/>
                <a:gd name="connsiteX40" fmla="*/ 391185 w 516735"/>
                <a:gd name="connsiteY40" fmla="*/ 237676 h 788699"/>
                <a:gd name="connsiteX41" fmla="*/ 374867 w 516735"/>
                <a:gd name="connsiteY41" fmla="*/ 278470 h 788699"/>
                <a:gd name="connsiteX42" fmla="*/ 358549 w 516735"/>
                <a:gd name="connsiteY42" fmla="*/ 273031 h 788699"/>
                <a:gd name="connsiteX43" fmla="*/ 350390 w 516735"/>
                <a:gd name="connsiteY43" fmla="*/ 256713 h 788699"/>
                <a:gd name="connsiteX44" fmla="*/ 347671 w 516735"/>
                <a:gd name="connsiteY44" fmla="*/ 240395 h 788699"/>
                <a:gd name="connsiteX45" fmla="*/ 347671 w 516735"/>
                <a:gd name="connsiteY45" fmla="*/ 213199 h 788699"/>
                <a:gd name="connsiteX46" fmla="*/ 344951 w 516735"/>
                <a:gd name="connsiteY46" fmla="*/ 194161 h 788699"/>
                <a:gd name="connsiteX47" fmla="*/ 339512 w 516735"/>
                <a:gd name="connsiteY47" fmla="*/ 150647 h 788699"/>
                <a:gd name="connsiteX48" fmla="*/ 323194 w 516735"/>
                <a:gd name="connsiteY48" fmla="*/ 112571 h 788699"/>
                <a:gd name="connsiteX49" fmla="*/ 293278 w 516735"/>
                <a:gd name="connsiteY49" fmla="*/ 101693 h 788699"/>
                <a:gd name="connsiteX50" fmla="*/ 263361 w 516735"/>
                <a:gd name="connsiteY50" fmla="*/ 120730 h 788699"/>
                <a:gd name="connsiteX51" fmla="*/ 241604 w 516735"/>
                <a:gd name="connsiteY51" fmla="*/ 153366 h 788699"/>
                <a:gd name="connsiteX52" fmla="*/ 233445 w 516735"/>
                <a:gd name="connsiteY52" fmla="*/ 194161 h 788699"/>
                <a:gd name="connsiteX53" fmla="*/ 225286 w 516735"/>
                <a:gd name="connsiteY53" fmla="*/ 232236 h 788699"/>
                <a:gd name="connsiteX54" fmla="*/ 217127 w 516735"/>
                <a:gd name="connsiteY54" fmla="*/ 275751 h 788699"/>
                <a:gd name="connsiteX55" fmla="*/ 211688 w 516735"/>
                <a:gd name="connsiteY55" fmla="*/ 316545 h 788699"/>
                <a:gd name="connsiteX56" fmla="*/ 206249 w 516735"/>
                <a:gd name="connsiteY56" fmla="*/ 354621 h 788699"/>
                <a:gd name="connsiteX57" fmla="*/ 200809 w 516735"/>
                <a:gd name="connsiteY57" fmla="*/ 398135 h 788699"/>
                <a:gd name="connsiteX58" fmla="*/ 195370 w 516735"/>
                <a:gd name="connsiteY58" fmla="*/ 438930 h 788699"/>
                <a:gd name="connsiteX59" fmla="*/ 192650 w 516735"/>
                <a:gd name="connsiteY59" fmla="*/ 474286 h 788699"/>
                <a:gd name="connsiteX60" fmla="*/ 195370 w 516735"/>
                <a:gd name="connsiteY60" fmla="*/ 525959 h 788699"/>
                <a:gd name="connsiteX61" fmla="*/ 208968 w 516735"/>
                <a:gd name="connsiteY61" fmla="*/ 596670 h 788699"/>
                <a:gd name="connsiteX62" fmla="*/ 214407 w 516735"/>
                <a:gd name="connsiteY62" fmla="*/ 623867 h 788699"/>
                <a:gd name="connsiteX63" fmla="*/ 228006 w 516735"/>
                <a:gd name="connsiteY63" fmla="*/ 656502 h 788699"/>
                <a:gd name="connsiteX64" fmla="*/ 271520 w 516735"/>
                <a:gd name="connsiteY64" fmla="*/ 689138 h 788699"/>
                <a:gd name="connsiteX65" fmla="*/ 306876 w 516735"/>
                <a:gd name="connsiteY65" fmla="*/ 664661 h 788699"/>
                <a:gd name="connsiteX66" fmla="*/ 331353 w 516735"/>
                <a:gd name="connsiteY66" fmla="*/ 602109 h 788699"/>
                <a:gd name="connsiteX67" fmla="*/ 336792 w 516735"/>
                <a:gd name="connsiteY67" fmla="*/ 544997 h 788699"/>
                <a:gd name="connsiteX68" fmla="*/ 336792 w 516735"/>
                <a:gd name="connsiteY68" fmla="*/ 498762 h 788699"/>
                <a:gd name="connsiteX69" fmla="*/ 336792 w 516735"/>
                <a:gd name="connsiteY69" fmla="*/ 490603 h 788699"/>
                <a:gd name="connsiteX70" fmla="*/ 320474 w 516735"/>
                <a:gd name="connsiteY70" fmla="*/ 477005 h 788699"/>
                <a:gd name="connsiteX71" fmla="*/ 282399 w 516735"/>
                <a:gd name="connsiteY71" fmla="*/ 479725 h 788699"/>
                <a:gd name="connsiteX72" fmla="*/ 252483 w 516735"/>
                <a:gd name="connsiteY72" fmla="*/ 474286 h 788699"/>
                <a:gd name="connsiteX73" fmla="*/ 247044 w 516735"/>
                <a:gd name="connsiteY73" fmla="*/ 466126 h 788699"/>
                <a:gd name="connsiteX74" fmla="*/ 249763 w 516735"/>
                <a:gd name="connsiteY74" fmla="*/ 457968 h 788699"/>
                <a:gd name="connsiteX75" fmla="*/ 268801 w 516735"/>
                <a:gd name="connsiteY75" fmla="*/ 447089 h 788699"/>
                <a:gd name="connsiteX76" fmla="*/ 312315 w 516735"/>
                <a:gd name="connsiteY76" fmla="*/ 436210 h 788699"/>
                <a:gd name="connsiteX77" fmla="*/ 353110 w 516735"/>
                <a:gd name="connsiteY77" fmla="*/ 430771 h 788699"/>
                <a:gd name="connsiteX78" fmla="*/ 385746 w 516735"/>
                <a:gd name="connsiteY78" fmla="*/ 430771 h 788699"/>
                <a:gd name="connsiteX79" fmla="*/ 437420 w 516735"/>
                <a:gd name="connsiteY79" fmla="*/ 428051 h 788699"/>
                <a:gd name="connsiteX80" fmla="*/ 464616 w 516735"/>
                <a:gd name="connsiteY80" fmla="*/ 436210 h 78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516735" h="788699">
                  <a:moveTo>
                    <a:pt x="464616" y="436210"/>
                  </a:moveTo>
                  <a:cubicBezTo>
                    <a:pt x="464616" y="447089"/>
                    <a:pt x="453738" y="452528"/>
                    <a:pt x="445578" y="455248"/>
                  </a:cubicBezTo>
                  <a:cubicBezTo>
                    <a:pt x="434700" y="460687"/>
                    <a:pt x="415662" y="463407"/>
                    <a:pt x="404783" y="466126"/>
                  </a:cubicBezTo>
                  <a:cubicBezTo>
                    <a:pt x="393905" y="466126"/>
                    <a:pt x="385746" y="468846"/>
                    <a:pt x="385746" y="479725"/>
                  </a:cubicBezTo>
                  <a:cubicBezTo>
                    <a:pt x="385746" y="487884"/>
                    <a:pt x="388466" y="506921"/>
                    <a:pt x="388466" y="512361"/>
                  </a:cubicBezTo>
                  <a:cubicBezTo>
                    <a:pt x="388466" y="515080"/>
                    <a:pt x="388466" y="539557"/>
                    <a:pt x="388466" y="544997"/>
                  </a:cubicBezTo>
                  <a:cubicBezTo>
                    <a:pt x="388466" y="550436"/>
                    <a:pt x="388466" y="558595"/>
                    <a:pt x="388466" y="566754"/>
                  </a:cubicBezTo>
                  <a:cubicBezTo>
                    <a:pt x="388466" y="591231"/>
                    <a:pt x="388466" y="621147"/>
                    <a:pt x="391185" y="632026"/>
                  </a:cubicBezTo>
                  <a:cubicBezTo>
                    <a:pt x="393905" y="653783"/>
                    <a:pt x="393905" y="661942"/>
                    <a:pt x="393905" y="683699"/>
                  </a:cubicBezTo>
                  <a:cubicBezTo>
                    <a:pt x="393905" y="694578"/>
                    <a:pt x="393905" y="724494"/>
                    <a:pt x="377587" y="724494"/>
                  </a:cubicBezTo>
                  <a:cubicBezTo>
                    <a:pt x="369428" y="724494"/>
                    <a:pt x="366708" y="721774"/>
                    <a:pt x="361269" y="719054"/>
                  </a:cubicBezTo>
                  <a:cubicBezTo>
                    <a:pt x="355830" y="716335"/>
                    <a:pt x="353110" y="708176"/>
                    <a:pt x="353110" y="702737"/>
                  </a:cubicBezTo>
                  <a:cubicBezTo>
                    <a:pt x="350390" y="694578"/>
                    <a:pt x="350390" y="689138"/>
                    <a:pt x="350390" y="686419"/>
                  </a:cubicBezTo>
                  <a:cubicBezTo>
                    <a:pt x="350390" y="678260"/>
                    <a:pt x="353110" y="672820"/>
                    <a:pt x="353110" y="659222"/>
                  </a:cubicBezTo>
                  <a:lnTo>
                    <a:pt x="353110" y="656502"/>
                  </a:lnTo>
                  <a:cubicBezTo>
                    <a:pt x="347671" y="675540"/>
                    <a:pt x="334073" y="694578"/>
                    <a:pt x="317754" y="708176"/>
                  </a:cubicBezTo>
                  <a:cubicBezTo>
                    <a:pt x="293278" y="727214"/>
                    <a:pt x="274240" y="735372"/>
                    <a:pt x="241604" y="735372"/>
                  </a:cubicBezTo>
                  <a:cubicBezTo>
                    <a:pt x="222566" y="735372"/>
                    <a:pt x="203529" y="732653"/>
                    <a:pt x="187211" y="727214"/>
                  </a:cubicBezTo>
                  <a:cubicBezTo>
                    <a:pt x="165454" y="719054"/>
                    <a:pt x="149136" y="708176"/>
                    <a:pt x="135537" y="694578"/>
                  </a:cubicBezTo>
                  <a:cubicBezTo>
                    <a:pt x="113780" y="672820"/>
                    <a:pt x="100182" y="648343"/>
                    <a:pt x="86583" y="621147"/>
                  </a:cubicBezTo>
                  <a:cubicBezTo>
                    <a:pt x="75705" y="599390"/>
                    <a:pt x="70266" y="580352"/>
                    <a:pt x="67546" y="555875"/>
                  </a:cubicBezTo>
                  <a:cubicBezTo>
                    <a:pt x="64826" y="539557"/>
                    <a:pt x="62107" y="525959"/>
                    <a:pt x="59387" y="509641"/>
                  </a:cubicBezTo>
                  <a:cubicBezTo>
                    <a:pt x="56667" y="493323"/>
                    <a:pt x="59387" y="485164"/>
                    <a:pt x="59387" y="468846"/>
                  </a:cubicBezTo>
                  <a:cubicBezTo>
                    <a:pt x="59387" y="414453"/>
                    <a:pt x="72985" y="362780"/>
                    <a:pt x="86583" y="302947"/>
                  </a:cubicBezTo>
                  <a:cubicBezTo>
                    <a:pt x="92023" y="275751"/>
                    <a:pt x="100182" y="248554"/>
                    <a:pt x="108341" y="224077"/>
                  </a:cubicBezTo>
                  <a:cubicBezTo>
                    <a:pt x="116500" y="196881"/>
                    <a:pt x="130098" y="169684"/>
                    <a:pt x="146416" y="145207"/>
                  </a:cubicBezTo>
                  <a:cubicBezTo>
                    <a:pt x="160014" y="123450"/>
                    <a:pt x="176332" y="101693"/>
                    <a:pt x="198090" y="85375"/>
                  </a:cubicBezTo>
                  <a:cubicBezTo>
                    <a:pt x="206249" y="77216"/>
                    <a:pt x="217127" y="71776"/>
                    <a:pt x="228006" y="69057"/>
                  </a:cubicBezTo>
                  <a:cubicBezTo>
                    <a:pt x="241604" y="63618"/>
                    <a:pt x="255202" y="58178"/>
                    <a:pt x="268801" y="58178"/>
                  </a:cubicBezTo>
                  <a:cubicBezTo>
                    <a:pt x="271520" y="58178"/>
                    <a:pt x="274240" y="58178"/>
                    <a:pt x="274240" y="58178"/>
                  </a:cubicBezTo>
                  <a:cubicBezTo>
                    <a:pt x="279679" y="58178"/>
                    <a:pt x="285119" y="58178"/>
                    <a:pt x="295997" y="60898"/>
                  </a:cubicBezTo>
                  <a:cubicBezTo>
                    <a:pt x="309595" y="63618"/>
                    <a:pt x="320474" y="66337"/>
                    <a:pt x="331353" y="71776"/>
                  </a:cubicBezTo>
                  <a:cubicBezTo>
                    <a:pt x="339512" y="77216"/>
                    <a:pt x="347671" y="85375"/>
                    <a:pt x="350390" y="93534"/>
                  </a:cubicBezTo>
                  <a:cubicBezTo>
                    <a:pt x="350390" y="88095"/>
                    <a:pt x="353110" y="79936"/>
                    <a:pt x="353110" y="74496"/>
                  </a:cubicBezTo>
                  <a:cubicBezTo>
                    <a:pt x="355830" y="71776"/>
                    <a:pt x="355830" y="69057"/>
                    <a:pt x="358549" y="63618"/>
                  </a:cubicBezTo>
                  <a:cubicBezTo>
                    <a:pt x="361269" y="60898"/>
                    <a:pt x="363989" y="58178"/>
                    <a:pt x="366708" y="58178"/>
                  </a:cubicBezTo>
                  <a:cubicBezTo>
                    <a:pt x="369428" y="58178"/>
                    <a:pt x="372148" y="60898"/>
                    <a:pt x="374867" y="63618"/>
                  </a:cubicBezTo>
                  <a:cubicBezTo>
                    <a:pt x="377587" y="69057"/>
                    <a:pt x="380307" y="77216"/>
                    <a:pt x="383027" y="82655"/>
                  </a:cubicBezTo>
                  <a:cubicBezTo>
                    <a:pt x="383027" y="90814"/>
                    <a:pt x="385746" y="107132"/>
                    <a:pt x="385746" y="126170"/>
                  </a:cubicBezTo>
                  <a:cubicBezTo>
                    <a:pt x="385746" y="150647"/>
                    <a:pt x="385746" y="177843"/>
                    <a:pt x="388466" y="186002"/>
                  </a:cubicBezTo>
                  <a:cubicBezTo>
                    <a:pt x="391185" y="207759"/>
                    <a:pt x="391185" y="215918"/>
                    <a:pt x="391185" y="237676"/>
                  </a:cubicBezTo>
                  <a:cubicBezTo>
                    <a:pt x="391185" y="248554"/>
                    <a:pt x="391185" y="278470"/>
                    <a:pt x="374867" y="278470"/>
                  </a:cubicBezTo>
                  <a:cubicBezTo>
                    <a:pt x="366708" y="278470"/>
                    <a:pt x="363989" y="275751"/>
                    <a:pt x="358549" y="273031"/>
                  </a:cubicBezTo>
                  <a:cubicBezTo>
                    <a:pt x="353110" y="270311"/>
                    <a:pt x="350390" y="262152"/>
                    <a:pt x="350390" y="256713"/>
                  </a:cubicBezTo>
                  <a:cubicBezTo>
                    <a:pt x="350390" y="251274"/>
                    <a:pt x="347671" y="245834"/>
                    <a:pt x="347671" y="240395"/>
                  </a:cubicBezTo>
                  <a:cubicBezTo>
                    <a:pt x="347671" y="232236"/>
                    <a:pt x="347671" y="224077"/>
                    <a:pt x="347671" y="213199"/>
                  </a:cubicBezTo>
                  <a:cubicBezTo>
                    <a:pt x="347671" y="207759"/>
                    <a:pt x="347671" y="199600"/>
                    <a:pt x="344951" y="194161"/>
                  </a:cubicBezTo>
                  <a:cubicBezTo>
                    <a:pt x="342232" y="180563"/>
                    <a:pt x="342232" y="164245"/>
                    <a:pt x="339512" y="150647"/>
                  </a:cubicBezTo>
                  <a:cubicBezTo>
                    <a:pt x="336792" y="137048"/>
                    <a:pt x="331353" y="123450"/>
                    <a:pt x="323194" y="112571"/>
                  </a:cubicBezTo>
                  <a:cubicBezTo>
                    <a:pt x="317754" y="104412"/>
                    <a:pt x="304156" y="101693"/>
                    <a:pt x="293278" y="101693"/>
                  </a:cubicBezTo>
                  <a:cubicBezTo>
                    <a:pt x="279679" y="101693"/>
                    <a:pt x="271520" y="109852"/>
                    <a:pt x="263361" y="120730"/>
                  </a:cubicBezTo>
                  <a:cubicBezTo>
                    <a:pt x="257922" y="131609"/>
                    <a:pt x="247044" y="139768"/>
                    <a:pt x="241604" y="153366"/>
                  </a:cubicBezTo>
                  <a:cubicBezTo>
                    <a:pt x="236165" y="166964"/>
                    <a:pt x="233445" y="180563"/>
                    <a:pt x="233445" y="194161"/>
                  </a:cubicBezTo>
                  <a:cubicBezTo>
                    <a:pt x="233445" y="207759"/>
                    <a:pt x="230725" y="218638"/>
                    <a:pt x="225286" y="232236"/>
                  </a:cubicBezTo>
                  <a:cubicBezTo>
                    <a:pt x="219847" y="245834"/>
                    <a:pt x="219847" y="262152"/>
                    <a:pt x="217127" y="275751"/>
                  </a:cubicBezTo>
                  <a:cubicBezTo>
                    <a:pt x="214407" y="289349"/>
                    <a:pt x="214407" y="302947"/>
                    <a:pt x="211688" y="316545"/>
                  </a:cubicBezTo>
                  <a:cubicBezTo>
                    <a:pt x="211688" y="330144"/>
                    <a:pt x="206249" y="341022"/>
                    <a:pt x="206249" y="354621"/>
                  </a:cubicBezTo>
                  <a:cubicBezTo>
                    <a:pt x="203529" y="368219"/>
                    <a:pt x="203529" y="381817"/>
                    <a:pt x="200809" y="398135"/>
                  </a:cubicBezTo>
                  <a:cubicBezTo>
                    <a:pt x="198090" y="411733"/>
                    <a:pt x="198090" y="425332"/>
                    <a:pt x="195370" y="438930"/>
                  </a:cubicBezTo>
                  <a:cubicBezTo>
                    <a:pt x="195370" y="449809"/>
                    <a:pt x="192650" y="463407"/>
                    <a:pt x="192650" y="474286"/>
                  </a:cubicBezTo>
                  <a:cubicBezTo>
                    <a:pt x="192650" y="490603"/>
                    <a:pt x="195370" y="509641"/>
                    <a:pt x="195370" y="525959"/>
                  </a:cubicBezTo>
                  <a:cubicBezTo>
                    <a:pt x="195370" y="550436"/>
                    <a:pt x="203529" y="572193"/>
                    <a:pt x="208968" y="596670"/>
                  </a:cubicBezTo>
                  <a:cubicBezTo>
                    <a:pt x="211688" y="604829"/>
                    <a:pt x="211688" y="615708"/>
                    <a:pt x="214407" y="623867"/>
                  </a:cubicBezTo>
                  <a:cubicBezTo>
                    <a:pt x="217127" y="634745"/>
                    <a:pt x="222566" y="645624"/>
                    <a:pt x="228006" y="656502"/>
                  </a:cubicBezTo>
                  <a:cubicBezTo>
                    <a:pt x="236165" y="670101"/>
                    <a:pt x="252483" y="689138"/>
                    <a:pt x="271520" y="689138"/>
                  </a:cubicBezTo>
                  <a:cubicBezTo>
                    <a:pt x="287838" y="689138"/>
                    <a:pt x="298717" y="675540"/>
                    <a:pt x="306876" y="664661"/>
                  </a:cubicBezTo>
                  <a:cubicBezTo>
                    <a:pt x="320474" y="645624"/>
                    <a:pt x="325914" y="623867"/>
                    <a:pt x="331353" y="602109"/>
                  </a:cubicBezTo>
                  <a:cubicBezTo>
                    <a:pt x="334073" y="583072"/>
                    <a:pt x="336792" y="564034"/>
                    <a:pt x="336792" y="544997"/>
                  </a:cubicBezTo>
                  <a:cubicBezTo>
                    <a:pt x="336792" y="531398"/>
                    <a:pt x="336792" y="512361"/>
                    <a:pt x="336792" y="498762"/>
                  </a:cubicBezTo>
                  <a:cubicBezTo>
                    <a:pt x="336792" y="496043"/>
                    <a:pt x="336792" y="493323"/>
                    <a:pt x="336792" y="490603"/>
                  </a:cubicBezTo>
                  <a:cubicBezTo>
                    <a:pt x="336792" y="479725"/>
                    <a:pt x="336792" y="477005"/>
                    <a:pt x="320474" y="477005"/>
                  </a:cubicBezTo>
                  <a:cubicBezTo>
                    <a:pt x="309595" y="477005"/>
                    <a:pt x="295997" y="479725"/>
                    <a:pt x="282399" y="479725"/>
                  </a:cubicBezTo>
                  <a:cubicBezTo>
                    <a:pt x="271520" y="479725"/>
                    <a:pt x="260642" y="479725"/>
                    <a:pt x="252483" y="474286"/>
                  </a:cubicBezTo>
                  <a:cubicBezTo>
                    <a:pt x="249763" y="471566"/>
                    <a:pt x="247044" y="468846"/>
                    <a:pt x="247044" y="466126"/>
                  </a:cubicBezTo>
                  <a:cubicBezTo>
                    <a:pt x="247044" y="463407"/>
                    <a:pt x="247044" y="460687"/>
                    <a:pt x="249763" y="457968"/>
                  </a:cubicBezTo>
                  <a:cubicBezTo>
                    <a:pt x="255202" y="452528"/>
                    <a:pt x="260642" y="449809"/>
                    <a:pt x="268801" y="447089"/>
                  </a:cubicBezTo>
                  <a:cubicBezTo>
                    <a:pt x="282399" y="441650"/>
                    <a:pt x="295997" y="438930"/>
                    <a:pt x="312315" y="436210"/>
                  </a:cubicBezTo>
                  <a:cubicBezTo>
                    <a:pt x="325914" y="433491"/>
                    <a:pt x="339512" y="433491"/>
                    <a:pt x="353110" y="430771"/>
                  </a:cubicBezTo>
                  <a:cubicBezTo>
                    <a:pt x="363989" y="430771"/>
                    <a:pt x="374867" y="430771"/>
                    <a:pt x="385746" y="430771"/>
                  </a:cubicBezTo>
                  <a:cubicBezTo>
                    <a:pt x="402064" y="430771"/>
                    <a:pt x="426541" y="428051"/>
                    <a:pt x="437420" y="428051"/>
                  </a:cubicBezTo>
                  <a:cubicBezTo>
                    <a:pt x="451018" y="422612"/>
                    <a:pt x="464616" y="425332"/>
                    <a:pt x="464616" y="436210"/>
                  </a:cubicBezTo>
                </a:path>
              </a:pathLst>
            </a:custGeom>
            <a:grpFill/>
            <a:ln w="27168" cap="flat">
              <a:noFill/>
              <a:prstDash val="solid"/>
              <a:miter/>
            </a:ln>
          </p:spPr>
          <p:txBody>
            <a:bodyPr rtlCol="0" anchor="ctr"/>
            <a:lstStyle/>
            <a:p>
              <a:endParaRPr/>
            </a:p>
          </p:txBody>
        </p:sp>
        <p:sp>
          <p:nvSpPr>
            <p:cNvPr id="56" name="Freeform: Shape 55">
              <a:extLst>
                <a:ext uri="{FF2B5EF4-FFF2-40B4-BE49-F238E27FC236}">
                  <a16:creationId xmlns:a16="http://schemas.microsoft.com/office/drawing/2014/main" id="{A536130B-73EE-4E3D-9780-9C55A1656313}"/>
                </a:ext>
              </a:extLst>
            </p:cNvPr>
            <p:cNvSpPr/>
            <p:nvPr/>
          </p:nvSpPr>
          <p:spPr>
            <a:xfrm>
              <a:off x="9053923" y="4178559"/>
              <a:ext cx="625521" cy="788700"/>
            </a:xfrm>
            <a:custGeom>
              <a:avLst/>
              <a:gdLst>
                <a:gd name="connsiteX0" fmla="*/ 536838 w 625521"/>
                <a:gd name="connsiteY0" fmla="*/ 680979 h 788699"/>
                <a:gd name="connsiteX1" fmla="*/ 574913 w 625521"/>
                <a:gd name="connsiteY1" fmla="*/ 697297 h 788699"/>
                <a:gd name="connsiteX2" fmla="*/ 566755 w 625521"/>
                <a:gd name="connsiteY2" fmla="*/ 713615 h 788699"/>
                <a:gd name="connsiteX3" fmla="*/ 550437 w 625521"/>
                <a:gd name="connsiteY3" fmla="*/ 721774 h 788699"/>
                <a:gd name="connsiteX4" fmla="*/ 528680 w 625521"/>
                <a:gd name="connsiteY4" fmla="*/ 724494 h 788699"/>
                <a:gd name="connsiteX5" fmla="*/ 417174 w 625521"/>
                <a:gd name="connsiteY5" fmla="*/ 724494 h 788699"/>
                <a:gd name="connsiteX6" fmla="*/ 398136 w 625521"/>
                <a:gd name="connsiteY6" fmla="*/ 724494 h 788699"/>
                <a:gd name="connsiteX7" fmla="*/ 373659 w 625521"/>
                <a:gd name="connsiteY7" fmla="*/ 724494 h 788699"/>
                <a:gd name="connsiteX8" fmla="*/ 346462 w 625521"/>
                <a:gd name="connsiteY8" fmla="*/ 719054 h 788699"/>
                <a:gd name="connsiteX9" fmla="*/ 330144 w 625521"/>
                <a:gd name="connsiteY9" fmla="*/ 702737 h 788699"/>
                <a:gd name="connsiteX10" fmla="*/ 335584 w 625521"/>
                <a:gd name="connsiteY10" fmla="*/ 694578 h 788699"/>
                <a:gd name="connsiteX11" fmla="*/ 357341 w 625521"/>
                <a:gd name="connsiteY11" fmla="*/ 686419 h 788699"/>
                <a:gd name="connsiteX12" fmla="*/ 395416 w 625521"/>
                <a:gd name="connsiteY12" fmla="*/ 680979 h 788699"/>
                <a:gd name="connsiteX13" fmla="*/ 381817 w 625521"/>
                <a:gd name="connsiteY13" fmla="*/ 656502 h 788699"/>
                <a:gd name="connsiteX14" fmla="*/ 379098 w 625521"/>
                <a:gd name="connsiteY14" fmla="*/ 585791 h 788699"/>
                <a:gd name="connsiteX15" fmla="*/ 379098 w 625521"/>
                <a:gd name="connsiteY15" fmla="*/ 517800 h 788699"/>
                <a:gd name="connsiteX16" fmla="*/ 379098 w 625521"/>
                <a:gd name="connsiteY16" fmla="*/ 474286 h 788699"/>
                <a:gd name="connsiteX17" fmla="*/ 379098 w 625521"/>
                <a:gd name="connsiteY17" fmla="*/ 430771 h 788699"/>
                <a:gd name="connsiteX18" fmla="*/ 381817 w 625521"/>
                <a:gd name="connsiteY18" fmla="*/ 411733 h 788699"/>
                <a:gd name="connsiteX19" fmla="*/ 379098 w 625521"/>
                <a:gd name="connsiteY19" fmla="*/ 400855 h 788699"/>
                <a:gd name="connsiteX20" fmla="*/ 370939 w 625521"/>
                <a:gd name="connsiteY20" fmla="*/ 398135 h 788699"/>
                <a:gd name="connsiteX21" fmla="*/ 338304 w 625521"/>
                <a:gd name="connsiteY21" fmla="*/ 400855 h 788699"/>
                <a:gd name="connsiteX22" fmla="*/ 289349 w 625521"/>
                <a:gd name="connsiteY22" fmla="*/ 403575 h 788699"/>
                <a:gd name="connsiteX23" fmla="*/ 264872 w 625521"/>
                <a:gd name="connsiteY23" fmla="*/ 400855 h 788699"/>
                <a:gd name="connsiteX24" fmla="*/ 259433 w 625521"/>
                <a:gd name="connsiteY24" fmla="*/ 406294 h 788699"/>
                <a:gd name="connsiteX25" fmla="*/ 259433 w 625521"/>
                <a:gd name="connsiteY25" fmla="*/ 425332 h 788699"/>
                <a:gd name="connsiteX26" fmla="*/ 259433 w 625521"/>
                <a:gd name="connsiteY26" fmla="*/ 449809 h 788699"/>
                <a:gd name="connsiteX27" fmla="*/ 259433 w 625521"/>
                <a:gd name="connsiteY27" fmla="*/ 471566 h 788699"/>
                <a:gd name="connsiteX28" fmla="*/ 259433 w 625521"/>
                <a:gd name="connsiteY28" fmla="*/ 504202 h 788699"/>
                <a:gd name="connsiteX29" fmla="*/ 259433 w 625521"/>
                <a:gd name="connsiteY29" fmla="*/ 509641 h 788699"/>
                <a:gd name="connsiteX30" fmla="*/ 256714 w 625521"/>
                <a:gd name="connsiteY30" fmla="*/ 542277 h 788699"/>
                <a:gd name="connsiteX31" fmla="*/ 256714 w 625521"/>
                <a:gd name="connsiteY31" fmla="*/ 577632 h 788699"/>
                <a:gd name="connsiteX32" fmla="*/ 256714 w 625521"/>
                <a:gd name="connsiteY32" fmla="*/ 612988 h 788699"/>
                <a:gd name="connsiteX33" fmla="*/ 253994 w 625521"/>
                <a:gd name="connsiteY33" fmla="*/ 656502 h 788699"/>
                <a:gd name="connsiteX34" fmla="*/ 256714 w 625521"/>
                <a:gd name="connsiteY34" fmla="*/ 678260 h 788699"/>
                <a:gd name="connsiteX35" fmla="*/ 286629 w 625521"/>
                <a:gd name="connsiteY35" fmla="*/ 694578 h 788699"/>
                <a:gd name="connsiteX36" fmla="*/ 281191 w 625521"/>
                <a:gd name="connsiteY36" fmla="*/ 710895 h 788699"/>
                <a:gd name="connsiteX37" fmla="*/ 264872 w 625521"/>
                <a:gd name="connsiteY37" fmla="*/ 719054 h 788699"/>
                <a:gd name="connsiteX38" fmla="*/ 243116 w 625521"/>
                <a:gd name="connsiteY38" fmla="*/ 721774 h 788699"/>
                <a:gd name="connsiteX39" fmla="*/ 243116 w 625521"/>
                <a:gd name="connsiteY39" fmla="*/ 721774 h 788699"/>
                <a:gd name="connsiteX40" fmla="*/ 232236 w 625521"/>
                <a:gd name="connsiteY40" fmla="*/ 727214 h 788699"/>
                <a:gd name="connsiteX41" fmla="*/ 224078 w 625521"/>
                <a:gd name="connsiteY41" fmla="*/ 735372 h 788699"/>
                <a:gd name="connsiteX42" fmla="*/ 213199 w 625521"/>
                <a:gd name="connsiteY42" fmla="*/ 738092 h 788699"/>
                <a:gd name="connsiteX43" fmla="*/ 183283 w 625521"/>
                <a:gd name="connsiteY43" fmla="*/ 727214 h 788699"/>
                <a:gd name="connsiteX44" fmla="*/ 175124 w 625521"/>
                <a:gd name="connsiteY44" fmla="*/ 719054 h 788699"/>
                <a:gd name="connsiteX45" fmla="*/ 145208 w 625521"/>
                <a:gd name="connsiteY45" fmla="*/ 719054 h 788699"/>
                <a:gd name="connsiteX46" fmla="*/ 126170 w 625521"/>
                <a:gd name="connsiteY46" fmla="*/ 719054 h 788699"/>
                <a:gd name="connsiteX47" fmla="*/ 101693 w 625521"/>
                <a:gd name="connsiteY47" fmla="*/ 719054 h 788699"/>
                <a:gd name="connsiteX48" fmla="*/ 74496 w 625521"/>
                <a:gd name="connsiteY48" fmla="*/ 713615 h 788699"/>
                <a:gd name="connsiteX49" fmla="*/ 58178 w 625521"/>
                <a:gd name="connsiteY49" fmla="*/ 697297 h 788699"/>
                <a:gd name="connsiteX50" fmla="*/ 63618 w 625521"/>
                <a:gd name="connsiteY50" fmla="*/ 689138 h 788699"/>
                <a:gd name="connsiteX51" fmla="*/ 85375 w 625521"/>
                <a:gd name="connsiteY51" fmla="*/ 680979 h 788699"/>
                <a:gd name="connsiteX52" fmla="*/ 131609 w 625521"/>
                <a:gd name="connsiteY52" fmla="*/ 675540 h 788699"/>
                <a:gd name="connsiteX53" fmla="*/ 131609 w 625521"/>
                <a:gd name="connsiteY53" fmla="*/ 667381 h 788699"/>
                <a:gd name="connsiteX54" fmla="*/ 131609 w 625521"/>
                <a:gd name="connsiteY54" fmla="*/ 651063 h 788699"/>
                <a:gd name="connsiteX55" fmla="*/ 131609 w 625521"/>
                <a:gd name="connsiteY55" fmla="*/ 618427 h 788699"/>
                <a:gd name="connsiteX56" fmla="*/ 131609 w 625521"/>
                <a:gd name="connsiteY56" fmla="*/ 580352 h 788699"/>
                <a:gd name="connsiteX57" fmla="*/ 131609 w 625521"/>
                <a:gd name="connsiteY57" fmla="*/ 531398 h 788699"/>
                <a:gd name="connsiteX58" fmla="*/ 131609 w 625521"/>
                <a:gd name="connsiteY58" fmla="*/ 466126 h 788699"/>
                <a:gd name="connsiteX59" fmla="*/ 131609 w 625521"/>
                <a:gd name="connsiteY59" fmla="*/ 422612 h 788699"/>
                <a:gd name="connsiteX60" fmla="*/ 131609 w 625521"/>
                <a:gd name="connsiteY60" fmla="*/ 411733 h 788699"/>
                <a:gd name="connsiteX61" fmla="*/ 131609 w 625521"/>
                <a:gd name="connsiteY61" fmla="*/ 398135 h 788699"/>
                <a:gd name="connsiteX62" fmla="*/ 126170 w 625521"/>
                <a:gd name="connsiteY62" fmla="*/ 389976 h 788699"/>
                <a:gd name="connsiteX63" fmla="*/ 101693 w 625521"/>
                <a:gd name="connsiteY63" fmla="*/ 387257 h 788699"/>
                <a:gd name="connsiteX64" fmla="*/ 77216 w 625521"/>
                <a:gd name="connsiteY64" fmla="*/ 376378 h 788699"/>
                <a:gd name="connsiteX65" fmla="*/ 82655 w 625521"/>
                <a:gd name="connsiteY65" fmla="*/ 368219 h 788699"/>
                <a:gd name="connsiteX66" fmla="*/ 98973 w 625521"/>
                <a:gd name="connsiteY66" fmla="*/ 360060 h 788699"/>
                <a:gd name="connsiteX67" fmla="*/ 118011 w 625521"/>
                <a:gd name="connsiteY67" fmla="*/ 357340 h 788699"/>
                <a:gd name="connsiteX68" fmla="*/ 131609 w 625521"/>
                <a:gd name="connsiteY68" fmla="*/ 351901 h 788699"/>
                <a:gd name="connsiteX69" fmla="*/ 131609 w 625521"/>
                <a:gd name="connsiteY69" fmla="*/ 343742 h 788699"/>
                <a:gd name="connsiteX70" fmla="*/ 131609 w 625521"/>
                <a:gd name="connsiteY70" fmla="*/ 270311 h 788699"/>
                <a:gd name="connsiteX71" fmla="*/ 137048 w 625521"/>
                <a:gd name="connsiteY71" fmla="*/ 145207 h 788699"/>
                <a:gd name="connsiteX72" fmla="*/ 139768 w 625521"/>
                <a:gd name="connsiteY72" fmla="*/ 123450 h 788699"/>
                <a:gd name="connsiteX73" fmla="*/ 123450 w 625521"/>
                <a:gd name="connsiteY73" fmla="*/ 123450 h 788699"/>
                <a:gd name="connsiteX74" fmla="*/ 118011 w 625521"/>
                <a:gd name="connsiteY74" fmla="*/ 123450 h 788699"/>
                <a:gd name="connsiteX75" fmla="*/ 101693 w 625521"/>
                <a:gd name="connsiteY75" fmla="*/ 123450 h 788699"/>
                <a:gd name="connsiteX76" fmla="*/ 74496 w 625521"/>
                <a:gd name="connsiteY76" fmla="*/ 118011 h 788699"/>
                <a:gd name="connsiteX77" fmla="*/ 58178 w 625521"/>
                <a:gd name="connsiteY77" fmla="*/ 101693 h 788699"/>
                <a:gd name="connsiteX78" fmla="*/ 63618 w 625521"/>
                <a:gd name="connsiteY78" fmla="*/ 93534 h 788699"/>
                <a:gd name="connsiteX79" fmla="*/ 85375 w 625521"/>
                <a:gd name="connsiteY79" fmla="*/ 85375 h 788699"/>
                <a:gd name="connsiteX80" fmla="*/ 137048 w 625521"/>
                <a:gd name="connsiteY80" fmla="*/ 82655 h 788699"/>
                <a:gd name="connsiteX81" fmla="*/ 147927 w 625521"/>
                <a:gd name="connsiteY81" fmla="*/ 82655 h 788699"/>
                <a:gd name="connsiteX82" fmla="*/ 186003 w 625521"/>
                <a:gd name="connsiteY82" fmla="*/ 58178 h 788699"/>
                <a:gd name="connsiteX83" fmla="*/ 226797 w 625521"/>
                <a:gd name="connsiteY83" fmla="*/ 79936 h 788699"/>
                <a:gd name="connsiteX84" fmla="*/ 253994 w 625521"/>
                <a:gd name="connsiteY84" fmla="*/ 79936 h 788699"/>
                <a:gd name="connsiteX85" fmla="*/ 294789 w 625521"/>
                <a:gd name="connsiteY85" fmla="*/ 96253 h 788699"/>
                <a:gd name="connsiteX86" fmla="*/ 283910 w 625521"/>
                <a:gd name="connsiteY86" fmla="*/ 112571 h 788699"/>
                <a:gd name="connsiteX87" fmla="*/ 267592 w 625521"/>
                <a:gd name="connsiteY87" fmla="*/ 120730 h 788699"/>
                <a:gd name="connsiteX88" fmla="*/ 245835 w 625521"/>
                <a:gd name="connsiteY88" fmla="*/ 123450 h 788699"/>
                <a:gd name="connsiteX89" fmla="*/ 237676 w 625521"/>
                <a:gd name="connsiteY89" fmla="*/ 123450 h 788699"/>
                <a:gd name="connsiteX90" fmla="*/ 240396 w 625521"/>
                <a:gd name="connsiteY90" fmla="*/ 128889 h 788699"/>
                <a:gd name="connsiteX91" fmla="*/ 251274 w 625521"/>
                <a:gd name="connsiteY91" fmla="*/ 177843 h 788699"/>
                <a:gd name="connsiteX92" fmla="*/ 256714 w 625521"/>
                <a:gd name="connsiteY92" fmla="*/ 226797 h 788699"/>
                <a:gd name="connsiteX93" fmla="*/ 262153 w 625521"/>
                <a:gd name="connsiteY93" fmla="*/ 273031 h 788699"/>
                <a:gd name="connsiteX94" fmla="*/ 262153 w 625521"/>
                <a:gd name="connsiteY94" fmla="*/ 289349 h 788699"/>
                <a:gd name="connsiteX95" fmla="*/ 262153 w 625521"/>
                <a:gd name="connsiteY95" fmla="*/ 297508 h 788699"/>
                <a:gd name="connsiteX96" fmla="*/ 264872 w 625521"/>
                <a:gd name="connsiteY96" fmla="*/ 321985 h 788699"/>
                <a:gd name="connsiteX97" fmla="*/ 270312 w 625521"/>
                <a:gd name="connsiteY97" fmla="*/ 335583 h 788699"/>
                <a:gd name="connsiteX98" fmla="*/ 270312 w 625521"/>
                <a:gd name="connsiteY98" fmla="*/ 338303 h 788699"/>
                <a:gd name="connsiteX99" fmla="*/ 270312 w 625521"/>
                <a:gd name="connsiteY99" fmla="*/ 346462 h 788699"/>
                <a:gd name="connsiteX100" fmla="*/ 278471 w 625521"/>
                <a:gd name="connsiteY100" fmla="*/ 354621 h 788699"/>
                <a:gd name="connsiteX101" fmla="*/ 338304 w 625521"/>
                <a:gd name="connsiteY101" fmla="*/ 349181 h 788699"/>
                <a:gd name="connsiteX102" fmla="*/ 365500 w 625521"/>
                <a:gd name="connsiteY102" fmla="*/ 349181 h 788699"/>
                <a:gd name="connsiteX103" fmla="*/ 381817 w 625521"/>
                <a:gd name="connsiteY103" fmla="*/ 349181 h 788699"/>
                <a:gd name="connsiteX104" fmla="*/ 392697 w 625521"/>
                <a:gd name="connsiteY104" fmla="*/ 338303 h 788699"/>
                <a:gd name="connsiteX105" fmla="*/ 389977 w 625521"/>
                <a:gd name="connsiteY105" fmla="*/ 313826 h 788699"/>
                <a:gd name="connsiteX106" fmla="*/ 392697 w 625521"/>
                <a:gd name="connsiteY106" fmla="*/ 262152 h 788699"/>
                <a:gd name="connsiteX107" fmla="*/ 395416 w 625521"/>
                <a:gd name="connsiteY107" fmla="*/ 224077 h 788699"/>
                <a:gd name="connsiteX108" fmla="*/ 398136 w 625521"/>
                <a:gd name="connsiteY108" fmla="*/ 177843 h 788699"/>
                <a:gd name="connsiteX109" fmla="*/ 395416 w 625521"/>
                <a:gd name="connsiteY109" fmla="*/ 153366 h 788699"/>
                <a:gd name="connsiteX110" fmla="*/ 395416 w 625521"/>
                <a:gd name="connsiteY110" fmla="*/ 137048 h 788699"/>
                <a:gd name="connsiteX111" fmla="*/ 379098 w 625521"/>
                <a:gd name="connsiteY111" fmla="*/ 137048 h 788699"/>
                <a:gd name="connsiteX112" fmla="*/ 351902 w 625521"/>
                <a:gd name="connsiteY112" fmla="*/ 131609 h 788699"/>
                <a:gd name="connsiteX113" fmla="*/ 338304 w 625521"/>
                <a:gd name="connsiteY113" fmla="*/ 115291 h 788699"/>
                <a:gd name="connsiteX114" fmla="*/ 343742 w 625521"/>
                <a:gd name="connsiteY114" fmla="*/ 107132 h 788699"/>
                <a:gd name="connsiteX115" fmla="*/ 362780 w 625521"/>
                <a:gd name="connsiteY115" fmla="*/ 98973 h 788699"/>
                <a:gd name="connsiteX116" fmla="*/ 395416 w 625521"/>
                <a:gd name="connsiteY116" fmla="*/ 96253 h 788699"/>
                <a:gd name="connsiteX117" fmla="*/ 403575 w 625521"/>
                <a:gd name="connsiteY117" fmla="*/ 90814 h 788699"/>
                <a:gd name="connsiteX118" fmla="*/ 422612 w 625521"/>
                <a:gd name="connsiteY118" fmla="*/ 88095 h 788699"/>
                <a:gd name="connsiteX119" fmla="*/ 428052 w 625521"/>
                <a:gd name="connsiteY119" fmla="*/ 88095 h 788699"/>
                <a:gd name="connsiteX120" fmla="*/ 447090 w 625521"/>
                <a:gd name="connsiteY120" fmla="*/ 90814 h 788699"/>
                <a:gd name="connsiteX121" fmla="*/ 455249 w 625521"/>
                <a:gd name="connsiteY121" fmla="*/ 96253 h 788699"/>
                <a:gd name="connsiteX122" fmla="*/ 525960 w 625521"/>
                <a:gd name="connsiteY122" fmla="*/ 93534 h 788699"/>
                <a:gd name="connsiteX123" fmla="*/ 561315 w 625521"/>
                <a:gd name="connsiteY123" fmla="*/ 109852 h 788699"/>
                <a:gd name="connsiteX124" fmla="*/ 555876 w 625521"/>
                <a:gd name="connsiteY124" fmla="*/ 126170 h 788699"/>
                <a:gd name="connsiteX125" fmla="*/ 539558 w 625521"/>
                <a:gd name="connsiteY125" fmla="*/ 134329 h 788699"/>
                <a:gd name="connsiteX126" fmla="*/ 517800 w 625521"/>
                <a:gd name="connsiteY126" fmla="*/ 137048 h 788699"/>
                <a:gd name="connsiteX127" fmla="*/ 477006 w 625521"/>
                <a:gd name="connsiteY127" fmla="*/ 137048 h 788699"/>
                <a:gd name="connsiteX128" fmla="*/ 485165 w 625521"/>
                <a:gd name="connsiteY128" fmla="*/ 161525 h 788699"/>
                <a:gd name="connsiteX129" fmla="*/ 496043 w 625521"/>
                <a:gd name="connsiteY129" fmla="*/ 210479 h 788699"/>
                <a:gd name="connsiteX130" fmla="*/ 501483 w 625521"/>
                <a:gd name="connsiteY130" fmla="*/ 251274 h 788699"/>
                <a:gd name="connsiteX131" fmla="*/ 506922 w 625521"/>
                <a:gd name="connsiteY131" fmla="*/ 292069 h 788699"/>
                <a:gd name="connsiteX132" fmla="*/ 506922 w 625521"/>
                <a:gd name="connsiteY132" fmla="*/ 321985 h 788699"/>
                <a:gd name="connsiteX133" fmla="*/ 509642 w 625521"/>
                <a:gd name="connsiteY133" fmla="*/ 341022 h 788699"/>
                <a:gd name="connsiteX134" fmla="*/ 509642 w 625521"/>
                <a:gd name="connsiteY134" fmla="*/ 343742 h 788699"/>
                <a:gd name="connsiteX135" fmla="*/ 517800 w 625521"/>
                <a:gd name="connsiteY135" fmla="*/ 349181 h 788699"/>
                <a:gd name="connsiteX136" fmla="*/ 528680 w 625521"/>
                <a:gd name="connsiteY136" fmla="*/ 349181 h 788699"/>
                <a:gd name="connsiteX137" fmla="*/ 550437 w 625521"/>
                <a:gd name="connsiteY137" fmla="*/ 357340 h 788699"/>
                <a:gd name="connsiteX138" fmla="*/ 550437 w 625521"/>
                <a:gd name="connsiteY138" fmla="*/ 362780 h 788699"/>
                <a:gd name="connsiteX139" fmla="*/ 534119 w 625521"/>
                <a:gd name="connsiteY139" fmla="*/ 384537 h 788699"/>
                <a:gd name="connsiteX140" fmla="*/ 520520 w 625521"/>
                <a:gd name="connsiteY140" fmla="*/ 389976 h 788699"/>
                <a:gd name="connsiteX141" fmla="*/ 512362 w 625521"/>
                <a:gd name="connsiteY141" fmla="*/ 395415 h 788699"/>
                <a:gd name="connsiteX142" fmla="*/ 512362 w 625521"/>
                <a:gd name="connsiteY142" fmla="*/ 398135 h 788699"/>
                <a:gd name="connsiteX143" fmla="*/ 512362 w 625521"/>
                <a:gd name="connsiteY143" fmla="*/ 409014 h 788699"/>
                <a:gd name="connsiteX144" fmla="*/ 512362 w 625521"/>
                <a:gd name="connsiteY144" fmla="*/ 414453 h 788699"/>
                <a:gd name="connsiteX145" fmla="*/ 512362 w 625521"/>
                <a:gd name="connsiteY145" fmla="*/ 438930 h 788699"/>
                <a:gd name="connsiteX146" fmla="*/ 515081 w 625521"/>
                <a:gd name="connsiteY146" fmla="*/ 504202 h 788699"/>
                <a:gd name="connsiteX147" fmla="*/ 520520 w 625521"/>
                <a:gd name="connsiteY147" fmla="*/ 572193 h 788699"/>
                <a:gd name="connsiteX148" fmla="*/ 517800 w 625521"/>
                <a:gd name="connsiteY148" fmla="*/ 604829 h 788699"/>
                <a:gd name="connsiteX149" fmla="*/ 512362 w 625521"/>
                <a:gd name="connsiteY149" fmla="*/ 661942 h 788699"/>
                <a:gd name="connsiteX150" fmla="*/ 509642 w 625521"/>
                <a:gd name="connsiteY150" fmla="*/ 670101 h 788699"/>
                <a:gd name="connsiteX151" fmla="*/ 512362 w 625521"/>
                <a:gd name="connsiteY151" fmla="*/ 680979 h 788699"/>
                <a:gd name="connsiteX152" fmla="*/ 512362 w 625521"/>
                <a:gd name="connsiteY152" fmla="*/ 686419 h 788699"/>
                <a:gd name="connsiteX153" fmla="*/ 536838 w 625521"/>
                <a:gd name="connsiteY153" fmla="*/ 680979 h 788699"/>
                <a:gd name="connsiteX154" fmla="*/ 536838 w 625521"/>
                <a:gd name="connsiteY154" fmla="*/ 680979 h 78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Lst>
              <a:rect l="l" t="t" r="r" b="b"/>
              <a:pathLst>
                <a:path w="625521" h="788699">
                  <a:moveTo>
                    <a:pt x="536838" y="680979"/>
                  </a:moveTo>
                  <a:cubicBezTo>
                    <a:pt x="550437" y="680979"/>
                    <a:pt x="574913" y="680979"/>
                    <a:pt x="574913" y="697297"/>
                  </a:cubicBezTo>
                  <a:cubicBezTo>
                    <a:pt x="574913" y="705456"/>
                    <a:pt x="572194" y="708176"/>
                    <a:pt x="566755" y="713615"/>
                  </a:cubicBezTo>
                  <a:cubicBezTo>
                    <a:pt x="561315" y="719054"/>
                    <a:pt x="555876" y="721774"/>
                    <a:pt x="550437" y="721774"/>
                  </a:cubicBezTo>
                  <a:cubicBezTo>
                    <a:pt x="539558" y="724494"/>
                    <a:pt x="534119" y="724494"/>
                    <a:pt x="528680" y="724494"/>
                  </a:cubicBezTo>
                  <a:cubicBezTo>
                    <a:pt x="517800" y="724494"/>
                    <a:pt x="428052" y="724494"/>
                    <a:pt x="417174" y="724494"/>
                  </a:cubicBezTo>
                  <a:cubicBezTo>
                    <a:pt x="403575" y="724494"/>
                    <a:pt x="414454" y="724494"/>
                    <a:pt x="398136" y="724494"/>
                  </a:cubicBezTo>
                  <a:cubicBezTo>
                    <a:pt x="389977" y="724494"/>
                    <a:pt x="381817" y="724494"/>
                    <a:pt x="373659" y="724494"/>
                  </a:cubicBezTo>
                  <a:cubicBezTo>
                    <a:pt x="365500" y="724494"/>
                    <a:pt x="354621" y="721774"/>
                    <a:pt x="346462" y="719054"/>
                  </a:cubicBezTo>
                  <a:cubicBezTo>
                    <a:pt x="338304" y="716335"/>
                    <a:pt x="330144" y="708176"/>
                    <a:pt x="330144" y="702737"/>
                  </a:cubicBezTo>
                  <a:cubicBezTo>
                    <a:pt x="330144" y="700017"/>
                    <a:pt x="330144" y="697297"/>
                    <a:pt x="335584" y="694578"/>
                  </a:cubicBezTo>
                  <a:cubicBezTo>
                    <a:pt x="341023" y="691858"/>
                    <a:pt x="351902" y="689138"/>
                    <a:pt x="357341" y="686419"/>
                  </a:cubicBezTo>
                  <a:cubicBezTo>
                    <a:pt x="373659" y="683699"/>
                    <a:pt x="387257" y="680979"/>
                    <a:pt x="395416" y="680979"/>
                  </a:cubicBezTo>
                  <a:cubicBezTo>
                    <a:pt x="387257" y="675540"/>
                    <a:pt x="384537" y="670101"/>
                    <a:pt x="381817" y="656502"/>
                  </a:cubicBezTo>
                  <a:cubicBezTo>
                    <a:pt x="379098" y="632026"/>
                    <a:pt x="379098" y="610268"/>
                    <a:pt x="379098" y="585791"/>
                  </a:cubicBezTo>
                  <a:cubicBezTo>
                    <a:pt x="379098" y="564034"/>
                    <a:pt x="379098" y="542277"/>
                    <a:pt x="379098" y="517800"/>
                  </a:cubicBezTo>
                  <a:cubicBezTo>
                    <a:pt x="379098" y="504202"/>
                    <a:pt x="379098" y="487884"/>
                    <a:pt x="379098" y="474286"/>
                  </a:cubicBezTo>
                  <a:cubicBezTo>
                    <a:pt x="379098" y="457968"/>
                    <a:pt x="376379" y="444369"/>
                    <a:pt x="379098" y="430771"/>
                  </a:cubicBezTo>
                  <a:cubicBezTo>
                    <a:pt x="379098" y="425332"/>
                    <a:pt x="381817" y="417173"/>
                    <a:pt x="381817" y="411733"/>
                  </a:cubicBezTo>
                  <a:cubicBezTo>
                    <a:pt x="381817" y="406294"/>
                    <a:pt x="381817" y="403575"/>
                    <a:pt x="379098" y="400855"/>
                  </a:cubicBezTo>
                  <a:cubicBezTo>
                    <a:pt x="376379" y="400855"/>
                    <a:pt x="373659" y="398135"/>
                    <a:pt x="370939" y="398135"/>
                  </a:cubicBezTo>
                  <a:cubicBezTo>
                    <a:pt x="360061" y="398135"/>
                    <a:pt x="343742" y="400855"/>
                    <a:pt x="338304" y="400855"/>
                  </a:cubicBezTo>
                  <a:cubicBezTo>
                    <a:pt x="330144" y="400855"/>
                    <a:pt x="319266" y="403575"/>
                    <a:pt x="289349" y="403575"/>
                  </a:cubicBezTo>
                  <a:cubicBezTo>
                    <a:pt x="275751" y="403575"/>
                    <a:pt x="267592" y="400855"/>
                    <a:pt x="264872" y="400855"/>
                  </a:cubicBezTo>
                  <a:cubicBezTo>
                    <a:pt x="262153" y="400855"/>
                    <a:pt x="259433" y="400855"/>
                    <a:pt x="259433" y="406294"/>
                  </a:cubicBezTo>
                  <a:cubicBezTo>
                    <a:pt x="259433" y="414453"/>
                    <a:pt x="259433" y="419892"/>
                    <a:pt x="259433" y="425332"/>
                  </a:cubicBezTo>
                  <a:cubicBezTo>
                    <a:pt x="259433" y="433491"/>
                    <a:pt x="259433" y="441650"/>
                    <a:pt x="259433" y="449809"/>
                  </a:cubicBezTo>
                  <a:cubicBezTo>
                    <a:pt x="259433" y="457968"/>
                    <a:pt x="259433" y="463407"/>
                    <a:pt x="259433" y="471566"/>
                  </a:cubicBezTo>
                  <a:cubicBezTo>
                    <a:pt x="259433" y="482445"/>
                    <a:pt x="259433" y="493323"/>
                    <a:pt x="259433" y="504202"/>
                  </a:cubicBezTo>
                  <a:cubicBezTo>
                    <a:pt x="259433" y="506921"/>
                    <a:pt x="259433" y="506921"/>
                    <a:pt x="259433" y="509641"/>
                  </a:cubicBezTo>
                  <a:cubicBezTo>
                    <a:pt x="259433" y="520520"/>
                    <a:pt x="256714" y="531398"/>
                    <a:pt x="256714" y="542277"/>
                  </a:cubicBezTo>
                  <a:cubicBezTo>
                    <a:pt x="256714" y="553156"/>
                    <a:pt x="256714" y="566754"/>
                    <a:pt x="256714" y="577632"/>
                  </a:cubicBezTo>
                  <a:cubicBezTo>
                    <a:pt x="256714" y="588511"/>
                    <a:pt x="256714" y="599390"/>
                    <a:pt x="256714" y="612988"/>
                  </a:cubicBezTo>
                  <a:cubicBezTo>
                    <a:pt x="256714" y="629306"/>
                    <a:pt x="253994" y="642904"/>
                    <a:pt x="253994" y="656502"/>
                  </a:cubicBezTo>
                  <a:cubicBezTo>
                    <a:pt x="253994" y="664661"/>
                    <a:pt x="256714" y="672820"/>
                    <a:pt x="256714" y="678260"/>
                  </a:cubicBezTo>
                  <a:cubicBezTo>
                    <a:pt x="270312" y="678260"/>
                    <a:pt x="286629" y="680979"/>
                    <a:pt x="286629" y="694578"/>
                  </a:cubicBezTo>
                  <a:cubicBezTo>
                    <a:pt x="286629" y="702737"/>
                    <a:pt x="283910" y="705456"/>
                    <a:pt x="281191" y="710895"/>
                  </a:cubicBezTo>
                  <a:cubicBezTo>
                    <a:pt x="275751" y="716335"/>
                    <a:pt x="270312" y="719054"/>
                    <a:pt x="264872" y="719054"/>
                  </a:cubicBezTo>
                  <a:cubicBezTo>
                    <a:pt x="256714" y="721774"/>
                    <a:pt x="248554" y="721774"/>
                    <a:pt x="243116" y="721774"/>
                  </a:cubicBezTo>
                  <a:cubicBezTo>
                    <a:pt x="243116" y="721774"/>
                    <a:pt x="243116" y="721774"/>
                    <a:pt x="243116" y="721774"/>
                  </a:cubicBezTo>
                  <a:cubicBezTo>
                    <a:pt x="237676" y="724494"/>
                    <a:pt x="237676" y="724494"/>
                    <a:pt x="232236" y="727214"/>
                  </a:cubicBezTo>
                  <a:cubicBezTo>
                    <a:pt x="229517" y="729933"/>
                    <a:pt x="229517" y="732653"/>
                    <a:pt x="224078" y="735372"/>
                  </a:cubicBezTo>
                  <a:cubicBezTo>
                    <a:pt x="221358" y="738092"/>
                    <a:pt x="215919" y="738092"/>
                    <a:pt x="213199" y="738092"/>
                  </a:cubicBezTo>
                  <a:cubicBezTo>
                    <a:pt x="199601" y="738092"/>
                    <a:pt x="188722" y="735372"/>
                    <a:pt x="183283" y="727214"/>
                  </a:cubicBezTo>
                  <a:cubicBezTo>
                    <a:pt x="180563" y="724494"/>
                    <a:pt x="177843" y="721774"/>
                    <a:pt x="175124" y="719054"/>
                  </a:cubicBezTo>
                  <a:cubicBezTo>
                    <a:pt x="161526" y="719054"/>
                    <a:pt x="150646" y="719054"/>
                    <a:pt x="145208" y="719054"/>
                  </a:cubicBezTo>
                  <a:cubicBezTo>
                    <a:pt x="131609" y="719054"/>
                    <a:pt x="142488" y="719054"/>
                    <a:pt x="126170" y="719054"/>
                  </a:cubicBezTo>
                  <a:cubicBezTo>
                    <a:pt x="118011" y="719054"/>
                    <a:pt x="109852" y="719054"/>
                    <a:pt x="101693" y="719054"/>
                  </a:cubicBezTo>
                  <a:cubicBezTo>
                    <a:pt x="93534" y="719054"/>
                    <a:pt x="82655" y="719054"/>
                    <a:pt x="74496" y="713615"/>
                  </a:cubicBezTo>
                  <a:cubicBezTo>
                    <a:pt x="66338" y="710895"/>
                    <a:pt x="58178" y="702737"/>
                    <a:pt x="58178" y="697297"/>
                  </a:cubicBezTo>
                  <a:cubicBezTo>
                    <a:pt x="58178" y="694578"/>
                    <a:pt x="58178" y="691858"/>
                    <a:pt x="63618" y="689138"/>
                  </a:cubicBezTo>
                  <a:cubicBezTo>
                    <a:pt x="69057" y="686419"/>
                    <a:pt x="79936" y="683699"/>
                    <a:pt x="85375" y="680979"/>
                  </a:cubicBezTo>
                  <a:cubicBezTo>
                    <a:pt x="98973" y="678260"/>
                    <a:pt x="118011" y="678260"/>
                    <a:pt x="131609" y="675540"/>
                  </a:cubicBezTo>
                  <a:cubicBezTo>
                    <a:pt x="131609" y="672820"/>
                    <a:pt x="131609" y="670101"/>
                    <a:pt x="131609" y="667381"/>
                  </a:cubicBezTo>
                  <a:cubicBezTo>
                    <a:pt x="131609" y="661942"/>
                    <a:pt x="131609" y="656502"/>
                    <a:pt x="131609" y="651063"/>
                  </a:cubicBezTo>
                  <a:cubicBezTo>
                    <a:pt x="131609" y="640184"/>
                    <a:pt x="131609" y="629306"/>
                    <a:pt x="131609" y="618427"/>
                  </a:cubicBezTo>
                  <a:cubicBezTo>
                    <a:pt x="131609" y="604829"/>
                    <a:pt x="131609" y="593950"/>
                    <a:pt x="131609" y="580352"/>
                  </a:cubicBezTo>
                  <a:cubicBezTo>
                    <a:pt x="131609" y="564034"/>
                    <a:pt x="131609" y="547716"/>
                    <a:pt x="131609" y="531398"/>
                  </a:cubicBezTo>
                  <a:cubicBezTo>
                    <a:pt x="131609" y="509641"/>
                    <a:pt x="131609" y="487884"/>
                    <a:pt x="131609" y="466126"/>
                  </a:cubicBezTo>
                  <a:cubicBezTo>
                    <a:pt x="131609" y="452528"/>
                    <a:pt x="131609" y="436210"/>
                    <a:pt x="131609" y="422612"/>
                  </a:cubicBezTo>
                  <a:cubicBezTo>
                    <a:pt x="131609" y="419892"/>
                    <a:pt x="131609" y="414453"/>
                    <a:pt x="131609" y="411733"/>
                  </a:cubicBezTo>
                  <a:cubicBezTo>
                    <a:pt x="131609" y="409014"/>
                    <a:pt x="131609" y="400855"/>
                    <a:pt x="131609" y="398135"/>
                  </a:cubicBezTo>
                  <a:cubicBezTo>
                    <a:pt x="131609" y="392696"/>
                    <a:pt x="131609" y="392696"/>
                    <a:pt x="126170" y="389976"/>
                  </a:cubicBezTo>
                  <a:cubicBezTo>
                    <a:pt x="123450" y="389976"/>
                    <a:pt x="109852" y="387257"/>
                    <a:pt x="101693" y="387257"/>
                  </a:cubicBezTo>
                  <a:cubicBezTo>
                    <a:pt x="90814" y="384537"/>
                    <a:pt x="77216" y="381817"/>
                    <a:pt x="77216" y="376378"/>
                  </a:cubicBezTo>
                  <a:cubicBezTo>
                    <a:pt x="77216" y="373658"/>
                    <a:pt x="79936" y="370939"/>
                    <a:pt x="82655" y="368219"/>
                  </a:cubicBezTo>
                  <a:cubicBezTo>
                    <a:pt x="88095" y="365499"/>
                    <a:pt x="93534" y="362780"/>
                    <a:pt x="98973" y="360060"/>
                  </a:cubicBezTo>
                  <a:cubicBezTo>
                    <a:pt x="104413" y="360060"/>
                    <a:pt x="112571" y="357340"/>
                    <a:pt x="118011" y="357340"/>
                  </a:cubicBezTo>
                  <a:cubicBezTo>
                    <a:pt x="126170" y="354621"/>
                    <a:pt x="128890" y="357340"/>
                    <a:pt x="131609" y="351901"/>
                  </a:cubicBezTo>
                  <a:cubicBezTo>
                    <a:pt x="131609" y="349181"/>
                    <a:pt x="131609" y="346462"/>
                    <a:pt x="131609" y="343742"/>
                  </a:cubicBezTo>
                  <a:cubicBezTo>
                    <a:pt x="131609" y="319265"/>
                    <a:pt x="131609" y="294788"/>
                    <a:pt x="131609" y="270311"/>
                  </a:cubicBezTo>
                  <a:cubicBezTo>
                    <a:pt x="131609" y="226797"/>
                    <a:pt x="131609" y="186002"/>
                    <a:pt x="137048" y="145207"/>
                  </a:cubicBezTo>
                  <a:cubicBezTo>
                    <a:pt x="137048" y="139768"/>
                    <a:pt x="137048" y="131609"/>
                    <a:pt x="139768" y="123450"/>
                  </a:cubicBezTo>
                  <a:cubicBezTo>
                    <a:pt x="134329" y="123450"/>
                    <a:pt x="137048" y="123450"/>
                    <a:pt x="123450" y="123450"/>
                  </a:cubicBezTo>
                  <a:cubicBezTo>
                    <a:pt x="120731" y="123450"/>
                    <a:pt x="120731" y="123450"/>
                    <a:pt x="118011" y="123450"/>
                  </a:cubicBezTo>
                  <a:cubicBezTo>
                    <a:pt x="112571" y="123450"/>
                    <a:pt x="107133" y="123450"/>
                    <a:pt x="101693" y="123450"/>
                  </a:cubicBezTo>
                  <a:cubicBezTo>
                    <a:pt x="93534" y="123450"/>
                    <a:pt x="82655" y="120730"/>
                    <a:pt x="74496" y="118011"/>
                  </a:cubicBezTo>
                  <a:cubicBezTo>
                    <a:pt x="66338" y="115291"/>
                    <a:pt x="58178" y="107132"/>
                    <a:pt x="58178" y="101693"/>
                  </a:cubicBezTo>
                  <a:cubicBezTo>
                    <a:pt x="58178" y="98973"/>
                    <a:pt x="58178" y="96253"/>
                    <a:pt x="63618" y="93534"/>
                  </a:cubicBezTo>
                  <a:cubicBezTo>
                    <a:pt x="66338" y="90814"/>
                    <a:pt x="77216" y="88095"/>
                    <a:pt x="85375" y="85375"/>
                  </a:cubicBezTo>
                  <a:cubicBezTo>
                    <a:pt x="104413" y="82655"/>
                    <a:pt x="128890" y="82655"/>
                    <a:pt x="137048" y="82655"/>
                  </a:cubicBezTo>
                  <a:cubicBezTo>
                    <a:pt x="139768" y="82655"/>
                    <a:pt x="142488" y="82655"/>
                    <a:pt x="147927" y="82655"/>
                  </a:cubicBezTo>
                  <a:cubicBezTo>
                    <a:pt x="153366" y="69057"/>
                    <a:pt x="164245" y="58178"/>
                    <a:pt x="186003" y="58178"/>
                  </a:cubicBezTo>
                  <a:cubicBezTo>
                    <a:pt x="202321" y="58178"/>
                    <a:pt x="215919" y="66337"/>
                    <a:pt x="226797" y="79936"/>
                  </a:cubicBezTo>
                  <a:cubicBezTo>
                    <a:pt x="237676" y="79936"/>
                    <a:pt x="248554" y="79936"/>
                    <a:pt x="253994" y="79936"/>
                  </a:cubicBezTo>
                  <a:cubicBezTo>
                    <a:pt x="267592" y="79936"/>
                    <a:pt x="294789" y="79936"/>
                    <a:pt x="294789" y="96253"/>
                  </a:cubicBezTo>
                  <a:cubicBezTo>
                    <a:pt x="294789" y="104412"/>
                    <a:pt x="289349" y="107132"/>
                    <a:pt x="283910" y="112571"/>
                  </a:cubicBezTo>
                  <a:cubicBezTo>
                    <a:pt x="278471" y="118011"/>
                    <a:pt x="273031" y="120730"/>
                    <a:pt x="267592" y="120730"/>
                  </a:cubicBezTo>
                  <a:cubicBezTo>
                    <a:pt x="259433" y="123450"/>
                    <a:pt x="251274" y="123450"/>
                    <a:pt x="245835" y="123450"/>
                  </a:cubicBezTo>
                  <a:cubicBezTo>
                    <a:pt x="245835" y="123450"/>
                    <a:pt x="243116" y="123450"/>
                    <a:pt x="237676" y="123450"/>
                  </a:cubicBezTo>
                  <a:cubicBezTo>
                    <a:pt x="237676" y="126170"/>
                    <a:pt x="237676" y="126170"/>
                    <a:pt x="240396" y="128889"/>
                  </a:cubicBezTo>
                  <a:cubicBezTo>
                    <a:pt x="245835" y="145207"/>
                    <a:pt x="248554" y="161525"/>
                    <a:pt x="251274" y="177843"/>
                  </a:cubicBezTo>
                  <a:cubicBezTo>
                    <a:pt x="253994" y="194161"/>
                    <a:pt x="253994" y="210479"/>
                    <a:pt x="256714" y="226797"/>
                  </a:cubicBezTo>
                  <a:cubicBezTo>
                    <a:pt x="259433" y="243115"/>
                    <a:pt x="262153" y="256713"/>
                    <a:pt x="262153" y="273031"/>
                  </a:cubicBezTo>
                  <a:cubicBezTo>
                    <a:pt x="262153" y="278470"/>
                    <a:pt x="262153" y="283910"/>
                    <a:pt x="262153" y="289349"/>
                  </a:cubicBezTo>
                  <a:lnTo>
                    <a:pt x="262153" y="297508"/>
                  </a:lnTo>
                  <a:cubicBezTo>
                    <a:pt x="262153" y="305667"/>
                    <a:pt x="262153" y="313826"/>
                    <a:pt x="264872" y="321985"/>
                  </a:cubicBezTo>
                  <a:cubicBezTo>
                    <a:pt x="264872" y="327424"/>
                    <a:pt x="270312" y="330144"/>
                    <a:pt x="270312" y="335583"/>
                  </a:cubicBezTo>
                  <a:cubicBezTo>
                    <a:pt x="270312" y="335583"/>
                    <a:pt x="270312" y="338303"/>
                    <a:pt x="270312" y="338303"/>
                  </a:cubicBezTo>
                  <a:cubicBezTo>
                    <a:pt x="270312" y="341022"/>
                    <a:pt x="270312" y="343742"/>
                    <a:pt x="270312" y="346462"/>
                  </a:cubicBezTo>
                  <a:cubicBezTo>
                    <a:pt x="270312" y="351901"/>
                    <a:pt x="273031" y="354621"/>
                    <a:pt x="278471" y="354621"/>
                  </a:cubicBezTo>
                  <a:cubicBezTo>
                    <a:pt x="289349" y="354621"/>
                    <a:pt x="335584" y="351901"/>
                    <a:pt x="338304" y="349181"/>
                  </a:cubicBezTo>
                  <a:cubicBezTo>
                    <a:pt x="346462" y="349181"/>
                    <a:pt x="357341" y="349181"/>
                    <a:pt x="365500" y="349181"/>
                  </a:cubicBezTo>
                  <a:cubicBezTo>
                    <a:pt x="370939" y="349181"/>
                    <a:pt x="376379" y="349181"/>
                    <a:pt x="381817" y="349181"/>
                  </a:cubicBezTo>
                  <a:cubicBezTo>
                    <a:pt x="387257" y="349181"/>
                    <a:pt x="392697" y="346462"/>
                    <a:pt x="392697" y="338303"/>
                  </a:cubicBezTo>
                  <a:cubicBezTo>
                    <a:pt x="392697" y="330144"/>
                    <a:pt x="389977" y="316545"/>
                    <a:pt x="389977" y="313826"/>
                  </a:cubicBezTo>
                  <a:cubicBezTo>
                    <a:pt x="389977" y="294788"/>
                    <a:pt x="389977" y="278470"/>
                    <a:pt x="392697" y="262152"/>
                  </a:cubicBezTo>
                  <a:cubicBezTo>
                    <a:pt x="392697" y="259433"/>
                    <a:pt x="395416" y="243115"/>
                    <a:pt x="395416" y="224077"/>
                  </a:cubicBezTo>
                  <a:cubicBezTo>
                    <a:pt x="395416" y="207759"/>
                    <a:pt x="398136" y="188722"/>
                    <a:pt x="398136" y="177843"/>
                  </a:cubicBezTo>
                  <a:cubicBezTo>
                    <a:pt x="398136" y="169684"/>
                    <a:pt x="395416" y="158806"/>
                    <a:pt x="395416" y="153366"/>
                  </a:cubicBezTo>
                  <a:cubicBezTo>
                    <a:pt x="395416" y="145207"/>
                    <a:pt x="395416" y="142488"/>
                    <a:pt x="395416" y="137048"/>
                  </a:cubicBezTo>
                  <a:cubicBezTo>
                    <a:pt x="389977" y="137048"/>
                    <a:pt x="384537" y="137048"/>
                    <a:pt x="379098" y="137048"/>
                  </a:cubicBezTo>
                  <a:cubicBezTo>
                    <a:pt x="370939" y="137048"/>
                    <a:pt x="360061" y="134329"/>
                    <a:pt x="351902" y="131609"/>
                  </a:cubicBezTo>
                  <a:cubicBezTo>
                    <a:pt x="343742" y="128889"/>
                    <a:pt x="338304" y="120730"/>
                    <a:pt x="338304" y="115291"/>
                  </a:cubicBezTo>
                  <a:cubicBezTo>
                    <a:pt x="338304" y="112571"/>
                    <a:pt x="338304" y="109852"/>
                    <a:pt x="343742" y="107132"/>
                  </a:cubicBezTo>
                  <a:cubicBezTo>
                    <a:pt x="349182" y="104412"/>
                    <a:pt x="357341" y="101693"/>
                    <a:pt x="362780" y="98973"/>
                  </a:cubicBezTo>
                  <a:cubicBezTo>
                    <a:pt x="373659" y="96253"/>
                    <a:pt x="387257" y="96253"/>
                    <a:pt x="395416" y="96253"/>
                  </a:cubicBezTo>
                  <a:cubicBezTo>
                    <a:pt x="398136" y="93534"/>
                    <a:pt x="400855" y="90814"/>
                    <a:pt x="403575" y="90814"/>
                  </a:cubicBezTo>
                  <a:cubicBezTo>
                    <a:pt x="411734" y="90814"/>
                    <a:pt x="419893" y="88095"/>
                    <a:pt x="422612" y="88095"/>
                  </a:cubicBezTo>
                  <a:cubicBezTo>
                    <a:pt x="425332" y="88095"/>
                    <a:pt x="425332" y="88095"/>
                    <a:pt x="428052" y="88095"/>
                  </a:cubicBezTo>
                  <a:cubicBezTo>
                    <a:pt x="433492" y="88095"/>
                    <a:pt x="441650" y="88095"/>
                    <a:pt x="447090" y="90814"/>
                  </a:cubicBezTo>
                  <a:cubicBezTo>
                    <a:pt x="449809" y="90814"/>
                    <a:pt x="452529" y="93534"/>
                    <a:pt x="455249" y="96253"/>
                  </a:cubicBezTo>
                  <a:cubicBezTo>
                    <a:pt x="482445" y="96253"/>
                    <a:pt x="509642" y="93534"/>
                    <a:pt x="525960" y="93534"/>
                  </a:cubicBezTo>
                  <a:cubicBezTo>
                    <a:pt x="539558" y="93534"/>
                    <a:pt x="561315" y="93534"/>
                    <a:pt x="561315" y="109852"/>
                  </a:cubicBezTo>
                  <a:cubicBezTo>
                    <a:pt x="561315" y="118011"/>
                    <a:pt x="561315" y="120730"/>
                    <a:pt x="555876" y="126170"/>
                  </a:cubicBezTo>
                  <a:cubicBezTo>
                    <a:pt x="550437" y="131609"/>
                    <a:pt x="544997" y="134329"/>
                    <a:pt x="539558" y="134329"/>
                  </a:cubicBezTo>
                  <a:cubicBezTo>
                    <a:pt x="531399" y="137048"/>
                    <a:pt x="523240" y="137048"/>
                    <a:pt x="517800" y="137048"/>
                  </a:cubicBezTo>
                  <a:cubicBezTo>
                    <a:pt x="515081" y="137048"/>
                    <a:pt x="498763" y="137048"/>
                    <a:pt x="477006" y="137048"/>
                  </a:cubicBezTo>
                  <a:cubicBezTo>
                    <a:pt x="479725" y="145207"/>
                    <a:pt x="485165" y="153366"/>
                    <a:pt x="485165" y="161525"/>
                  </a:cubicBezTo>
                  <a:cubicBezTo>
                    <a:pt x="487885" y="177843"/>
                    <a:pt x="493324" y="194161"/>
                    <a:pt x="496043" y="210479"/>
                  </a:cubicBezTo>
                  <a:cubicBezTo>
                    <a:pt x="498763" y="224077"/>
                    <a:pt x="498763" y="237676"/>
                    <a:pt x="501483" y="251274"/>
                  </a:cubicBezTo>
                  <a:cubicBezTo>
                    <a:pt x="504202" y="264872"/>
                    <a:pt x="506922" y="275751"/>
                    <a:pt x="506922" y="292069"/>
                  </a:cubicBezTo>
                  <a:cubicBezTo>
                    <a:pt x="506922" y="302947"/>
                    <a:pt x="506922" y="311106"/>
                    <a:pt x="506922" y="321985"/>
                  </a:cubicBezTo>
                  <a:cubicBezTo>
                    <a:pt x="506922" y="327424"/>
                    <a:pt x="509642" y="335583"/>
                    <a:pt x="509642" y="341022"/>
                  </a:cubicBezTo>
                  <a:cubicBezTo>
                    <a:pt x="509642" y="343742"/>
                    <a:pt x="509642" y="343742"/>
                    <a:pt x="509642" y="343742"/>
                  </a:cubicBezTo>
                  <a:cubicBezTo>
                    <a:pt x="509642" y="349181"/>
                    <a:pt x="515081" y="349181"/>
                    <a:pt x="517800" y="349181"/>
                  </a:cubicBezTo>
                  <a:cubicBezTo>
                    <a:pt x="520520" y="349181"/>
                    <a:pt x="523240" y="349181"/>
                    <a:pt x="528680" y="349181"/>
                  </a:cubicBezTo>
                  <a:cubicBezTo>
                    <a:pt x="536838" y="349181"/>
                    <a:pt x="547717" y="349181"/>
                    <a:pt x="550437" y="357340"/>
                  </a:cubicBezTo>
                  <a:cubicBezTo>
                    <a:pt x="550437" y="360060"/>
                    <a:pt x="550437" y="360060"/>
                    <a:pt x="550437" y="362780"/>
                  </a:cubicBezTo>
                  <a:cubicBezTo>
                    <a:pt x="550437" y="370939"/>
                    <a:pt x="539558" y="381817"/>
                    <a:pt x="534119" y="384537"/>
                  </a:cubicBezTo>
                  <a:cubicBezTo>
                    <a:pt x="531399" y="387257"/>
                    <a:pt x="523240" y="387257"/>
                    <a:pt x="520520" y="389976"/>
                  </a:cubicBezTo>
                  <a:cubicBezTo>
                    <a:pt x="515081" y="389976"/>
                    <a:pt x="512362" y="392696"/>
                    <a:pt x="512362" y="395415"/>
                  </a:cubicBezTo>
                  <a:cubicBezTo>
                    <a:pt x="512362" y="395415"/>
                    <a:pt x="512362" y="398135"/>
                    <a:pt x="512362" y="398135"/>
                  </a:cubicBezTo>
                  <a:cubicBezTo>
                    <a:pt x="512362" y="400855"/>
                    <a:pt x="512362" y="406294"/>
                    <a:pt x="512362" y="409014"/>
                  </a:cubicBezTo>
                  <a:cubicBezTo>
                    <a:pt x="512362" y="411733"/>
                    <a:pt x="512362" y="411733"/>
                    <a:pt x="512362" y="414453"/>
                  </a:cubicBezTo>
                  <a:cubicBezTo>
                    <a:pt x="512362" y="422612"/>
                    <a:pt x="512362" y="430771"/>
                    <a:pt x="512362" y="438930"/>
                  </a:cubicBezTo>
                  <a:cubicBezTo>
                    <a:pt x="512362" y="460687"/>
                    <a:pt x="512362" y="482445"/>
                    <a:pt x="515081" y="504202"/>
                  </a:cubicBezTo>
                  <a:cubicBezTo>
                    <a:pt x="517800" y="525959"/>
                    <a:pt x="520520" y="550436"/>
                    <a:pt x="520520" y="572193"/>
                  </a:cubicBezTo>
                  <a:cubicBezTo>
                    <a:pt x="520520" y="583072"/>
                    <a:pt x="520520" y="593950"/>
                    <a:pt x="517800" y="604829"/>
                  </a:cubicBezTo>
                  <a:cubicBezTo>
                    <a:pt x="515081" y="623867"/>
                    <a:pt x="515081" y="642904"/>
                    <a:pt x="512362" y="661942"/>
                  </a:cubicBezTo>
                  <a:cubicBezTo>
                    <a:pt x="512362" y="664661"/>
                    <a:pt x="509642" y="667381"/>
                    <a:pt x="509642" y="670101"/>
                  </a:cubicBezTo>
                  <a:cubicBezTo>
                    <a:pt x="509642" y="672820"/>
                    <a:pt x="512362" y="678260"/>
                    <a:pt x="512362" y="680979"/>
                  </a:cubicBezTo>
                  <a:cubicBezTo>
                    <a:pt x="512362" y="683699"/>
                    <a:pt x="512362" y="686419"/>
                    <a:pt x="512362" y="686419"/>
                  </a:cubicBezTo>
                  <a:cubicBezTo>
                    <a:pt x="517800" y="680979"/>
                    <a:pt x="528680" y="680979"/>
                    <a:pt x="536838" y="680979"/>
                  </a:cubicBezTo>
                  <a:lnTo>
                    <a:pt x="536838" y="680979"/>
                  </a:lnTo>
                  <a:close/>
                </a:path>
              </a:pathLst>
            </a:custGeom>
            <a:grpFill/>
            <a:ln w="27168" cap="flat">
              <a:noFill/>
              <a:prstDash val="solid"/>
              <a:miter/>
            </a:ln>
          </p:spPr>
          <p:txBody>
            <a:bodyPr rtlCol="0" anchor="ctr"/>
            <a:lstStyle/>
            <a:p>
              <a:endParaRPr/>
            </a:p>
          </p:txBody>
        </p:sp>
        <p:sp>
          <p:nvSpPr>
            <p:cNvPr id="57" name="Freeform: Shape 56">
              <a:extLst>
                <a:ext uri="{FF2B5EF4-FFF2-40B4-BE49-F238E27FC236}">
                  <a16:creationId xmlns:a16="http://schemas.microsoft.com/office/drawing/2014/main" id="{0FD41130-7459-4A04-89E6-B467E7827050}"/>
                </a:ext>
              </a:extLst>
            </p:cNvPr>
            <p:cNvSpPr/>
            <p:nvPr/>
          </p:nvSpPr>
          <p:spPr>
            <a:xfrm>
              <a:off x="9592416" y="4192158"/>
              <a:ext cx="516735" cy="761503"/>
            </a:xfrm>
            <a:custGeom>
              <a:avLst/>
              <a:gdLst>
                <a:gd name="connsiteX0" fmla="*/ 463407 w 516735"/>
                <a:gd name="connsiteY0" fmla="*/ 194161 h 761503"/>
                <a:gd name="connsiteX1" fmla="*/ 447089 w 516735"/>
                <a:gd name="connsiteY1" fmla="*/ 226797 h 761503"/>
                <a:gd name="connsiteX2" fmla="*/ 430771 w 516735"/>
                <a:gd name="connsiteY2" fmla="*/ 221357 h 761503"/>
                <a:gd name="connsiteX3" fmla="*/ 422612 w 516735"/>
                <a:gd name="connsiteY3" fmla="*/ 207759 h 761503"/>
                <a:gd name="connsiteX4" fmla="*/ 419893 w 516735"/>
                <a:gd name="connsiteY4" fmla="*/ 188722 h 761503"/>
                <a:gd name="connsiteX5" fmla="*/ 419893 w 516735"/>
                <a:gd name="connsiteY5" fmla="*/ 139768 h 761503"/>
                <a:gd name="connsiteX6" fmla="*/ 419893 w 516735"/>
                <a:gd name="connsiteY6" fmla="*/ 120730 h 761503"/>
                <a:gd name="connsiteX7" fmla="*/ 395416 w 516735"/>
                <a:gd name="connsiteY7" fmla="*/ 120730 h 761503"/>
                <a:gd name="connsiteX8" fmla="*/ 370939 w 516735"/>
                <a:gd name="connsiteY8" fmla="*/ 120730 h 761503"/>
                <a:gd name="connsiteX9" fmla="*/ 346461 w 516735"/>
                <a:gd name="connsiteY9" fmla="*/ 123450 h 761503"/>
                <a:gd name="connsiteX10" fmla="*/ 335583 w 516735"/>
                <a:gd name="connsiteY10" fmla="*/ 123450 h 761503"/>
                <a:gd name="connsiteX11" fmla="*/ 335583 w 516735"/>
                <a:gd name="connsiteY11" fmla="*/ 123450 h 761503"/>
                <a:gd name="connsiteX12" fmla="*/ 324704 w 516735"/>
                <a:gd name="connsiteY12" fmla="*/ 128889 h 761503"/>
                <a:gd name="connsiteX13" fmla="*/ 327424 w 516735"/>
                <a:gd name="connsiteY13" fmla="*/ 139768 h 761503"/>
                <a:gd name="connsiteX14" fmla="*/ 330144 w 516735"/>
                <a:gd name="connsiteY14" fmla="*/ 175123 h 761503"/>
                <a:gd name="connsiteX15" fmla="*/ 330144 w 516735"/>
                <a:gd name="connsiteY15" fmla="*/ 199600 h 761503"/>
                <a:gd name="connsiteX16" fmla="*/ 327424 w 516735"/>
                <a:gd name="connsiteY16" fmla="*/ 224077 h 761503"/>
                <a:gd name="connsiteX17" fmla="*/ 330144 w 516735"/>
                <a:gd name="connsiteY17" fmla="*/ 251274 h 761503"/>
                <a:gd name="connsiteX18" fmla="*/ 327424 w 516735"/>
                <a:gd name="connsiteY18" fmla="*/ 278470 h 761503"/>
                <a:gd name="connsiteX19" fmla="*/ 327424 w 516735"/>
                <a:gd name="connsiteY19" fmla="*/ 332864 h 761503"/>
                <a:gd name="connsiteX20" fmla="*/ 330144 w 516735"/>
                <a:gd name="connsiteY20" fmla="*/ 357340 h 761503"/>
                <a:gd name="connsiteX21" fmla="*/ 330144 w 516735"/>
                <a:gd name="connsiteY21" fmla="*/ 368219 h 761503"/>
                <a:gd name="connsiteX22" fmla="*/ 332863 w 516735"/>
                <a:gd name="connsiteY22" fmla="*/ 387257 h 761503"/>
                <a:gd name="connsiteX23" fmla="*/ 332863 w 516735"/>
                <a:gd name="connsiteY23" fmla="*/ 433491 h 761503"/>
                <a:gd name="connsiteX24" fmla="*/ 332863 w 516735"/>
                <a:gd name="connsiteY24" fmla="*/ 487884 h 761503"/>
                <a:gd name="connsiteX25" fmla="*/ 330144 w 516735"/>
                <a:gd name="connsiteY25" fmla="*/ 512361 h 761503"/>
                <a:gd name="connsiteX26" fmla="*/ 330144 w 516735"/>
                <a:gd name="connsiteY26" fmla="*/ 539557 h 761503"/>
                <a:gd name="connsiteX27" fmla="*/ 332863 w 516735"/>
                <a:gd name="connsiteY27" fmla="*/ 593950 h 761503"/>
                <a:gd name="connsiteX28" fmla="*/ 332863 w 516735"/>
                <a:gd name="connsiteY28" fmla="*/ 648343 h 761503"/>
                <a:gd name="connsiteX29" fmla="*/ 332863 w 516735"/>
                <a:gd name="connsiteY29" fmla="*/ 656502 h 761503"/>
                <a:gd name="connsiteX30" fmla="*/ 357341 w 516735"/>
                <a:gd name="connsiteY30" fmla="*/ 656502 h 761503"/>
                <a:gd name="connsiteX31" fmla="*/ 395416 w 516735"/>
                <a:gd name="connsiteY31" fmla="*/ 675540 h 761503"/>
                <a:gd name="connsiteX32" fmla="*/ 389976 w 516735"/>
                <a:gd name="connsiteY32" fmla="*/ 691858 h 761503"/>
                <a:gd name="connsiteX33" fmla="*/ 373658 w 516735"/>
                <a:gd name="connsiteY33" fmla="*/ 700017 h 761503"/>
                <a:gd name="connsiteX34" fmla="*/ 351901 w 516735"/>
                <a:gd name="connsiteY34" fmla="*/ 702737 h 761503"/>
                <a:gd name="connsiteX35" fmla="*/ 319265 w 516735"/>
                <a:gd name="connsiteY35" fmla="*/ 702737 h 761503"/>
                <a:gd name="connsiteX36" fmla="*/ 311106 w 516735"/>
                <a:gd name="connsiteY36" fmla="*/ 708176 h 761503"/>
                <a:gd name="connsiteX37" fmla="*/ 289349 w 516735"/>
                <a:gd name="connsiteY37" fmla="*/ 713615 h 761503"/>
                <a:gd name="connsiteX38" fmla="*/ 270311 w 516735"/>
                <a:gd name="connsiteY38" fmla="*/ 713615 h 761503"/>
                <a:gd name="connsiteX39" fmla="*/ 243115 w 516735"/>
                <a:gd name="connsiteY39" fmla="*/ 705456 h 761503"/>
                <a:gd name="connsiteX40" fmla="*/ 237675 w 516735"/>
                <a:gd name="connsiteY40" fmla="*/ 702737 h 761503"/>
                <a:gd name="connsiteX41" fmla="*/ 199600 w 516735"/>
                <a:gd name="connsiteY41" fmla="*/ 702737 h 761503"/>
                <a:gd name="connsiteX42" fmla="*/ 175123 w 516735"/>
                <a:gd name="connsiteY42" fmla="*/ 702737 h 761503"/>
                <a:gd name="connsiteX43" fmla="*/ 147927 w 516735"/>
                <a:gd name="connsiteY43" fmla="*/ 697297 h 761503"/>
                <a:gd name="connsiteX44" fmla="*/ 131609 w 516735"/>
                <a:gd name="connsiteY44" fmla="*/ 678260 h 761503"/>
                <a:gd name="connsiteX45" fmla="*/ 137048 w 516735"/>
                <a:gd name="connsiteY45" fmla="*/ 670101 h 761503"/>
                <a:gd name="connsiteX46" fmla="*/ 158805 w 516735"/>
                <a:gd name="connsiteY46" fmla="*/ 661942 h 761503"/>
                <a:gd name="connsiteX47" fmla="*/ 199600 w 516735"/>
                <a:gd name="connsiteY47" fmla="*/ 659222 h 761503"/>
                <a:gd name="connsiteX48" fmla="*/ 199600 w 516735"/>
                <a:gd name="connsiteY48" fmla="*/ 659222 h 761503"/>
                <a:gd name="connsiteX49" fmla="*/ 196880 w 516735"/>
                <a:gd name="connsiteY49" fmla="*/ 629306 h 761503"/>
                <a:gd name="connsiteX50" fmla="*/ 199600 w 516735"/>
                <a:gd name="connsiteY50" fmla="*/ 574913 h 761503"/>
                <a:gd name="connsiteX51" fmla="*/ 202320 w 516735"/>
                <a:gd name="connsiteY51" fmla="*/ 523239 h 761503"/>
                <a:gd name="connsiteX52" fmla="*/ 205040 w 516735"/>
                <a:gd name="connsiteY52" fmla="*/ 460687 h 761503"/>
                <a:gd name="connsiteX53" fmla="*/ 205040 w 516735"/>
                <a:gd name="connsiteY53" fmla="*/ 417173 h 761503"/>
                <a:gd name="connsiteX54" fmla="*/ 207759 w 516735"/>
                <a:gd name="connsiteY54" fmla="*/ 392696 h 761503"/>
                <a:gd name="connsiteX55" fmla="*/ 210478 w 516735"/>
                <a:gd name="connsiteY55" fmla="*/ 368219 h 761503"/>
                <a:gd name="connsiteX56" fmla="*/ 210478 w 516735"/>
                <a:gd name="connsiteY56" fmla="*/ 313826 h 761503"/>
                <a:gd name="connsiteX57" fmla="*/ 210478 w 516735"/>
                <a:gd name="connsiteY57" fmla="*/ 259433 h 761503"/>
                <a:gd name="connsiteX58" fmla="*/ 210478 w 516735"/>
                <a:gd name="connsiteY58" fmla="*/ 213199 h 761503"/>
                <a:gd name="connsiteX59" fmla="*/ 210478 w 516735"/>
                <a:gd name="connsiteY59" fmla="*/ 145207 h 761503"/>
                <a:gd name="connsiteX60" fmla="*/ 213198 w 516735"/>
                <a:gd name="connsiteY60" fmla="*/ 131609 h 761503"/>
                <a:gd name="connsiteX61" fmla="*/ 205040 w 516735"/>
                <a:gd name="connsiteY61" fmla="*/ 123450 h 761503"/>
                <a:gd name="connsiteX62" fmla="*/ 161525 w 516735"/>
                <a:gd name="connsiteY62" fmla="*/ 123450 h 761503"/>
                <a:gd name="connsiteX63" fmla="*/ 112571 w 516735"/>
                <a:gd name="connsiteY63" fmla="*/ 120730 h 761503"/>
                <a:gd name="connsiteX64" fmla="*/ 104412 w 516735"/>
                <a:gd name="connsiteY64" fmla="*/ 118011 h 761503"/>
                <a:gd name="connsiteX65" fmla="*/ 107132 w 516735"/>
                <a:gd name="connsiteY65" fmla="*/ 191441 h 761503"/>
                <a:gd name="connsiteX66" fmla="*/ 90814 w 516735"/>
                <a:gd name="connsiteY66" fmla="*/ 224077 h 761503"/>
                <a:gd name="connsiteX67" fmla="*/ 74496 w 516735"/>
                <a:gd name="connsiteY67" fmla="*/ 218638 h 761503"/>
                <a:gd name="connsiteX68" fmla="*/ 66337 w 516735"/>
                <a:gd name="connsiteY68" fmla="*/ 205040 h 761503"/>
                <a:gd name="connsiteX69" fmla="*/ 63617 w 516735"/>
                <a:gd name="connsiteY69" fmla="*/ 186002 h 761503"/>
                <a:gd name="connsiteX70" fmla="*/ 63617 w 516735"/>
                <a:gd name="connsiteY70" fmla="*/ 145207 h 761503"/>
                <a:gd name="connsiteX71" fmla="*/ 63617 w 516735"/>
                <a:gd name="connsiteY71" fmla="*/ 109852 h 761503"/>
                <a:gd name="connsiteX72" fmla="*/ 58178 w 516735"/>
                <a:gd name="connsiteY72" fmla="*/ 96253 h 761503"/>
                <a:gd name="connsiteX73" fmla="*/ 66337 w 516735"/>
                <a:gd name="connsiteY73" fmla="*/ 85375 h 761503"/>
                <a:gd name="connsiteX74" fmla="*/ 93533 w 516735"/>
                <a:gd name="connsiteY74" fmla="*/ 77216 h 761503"/>
                <a:gd name="connsiteX75" fmla="*/ 115290 w 516735"/>
                <a:gd name="connsiteY75" fmla="*/ 77216 h 761503"/>
                <a:gd name="connsiteX76" fmla="*/ 169684 w 516735"/>
                <a:gd name="connsiteY76" fmla="*/ 74496 h 761503"/>
                <a:gd name="connsiteX77" fmla="*/ 194161 w 516735"/>
                <a:gd name="connsiteY77" fmla="*/ 71776 h 761503"/>
                <a:gd name="connsiteX78" fmla="*/ 196880 w 516735"/>
                <a:gd name="connsiteY78" fmla="*/ 71776 h 761503"/>
                <a:gd name="connsiteX79" fmla="*/ 210478 w 516735"/>
                <a:gd name="connsiteY79" fmla="*/ 71776 h 761503"/>
                <a:gd name="connsiteX80" fmla="*/ 218638 w 516735"/>
                <a:gd name="connsiteY80" fmla="*/ 71776 h 761503"/>
                <a:gd name="connsiteX81" fmla="*/ 237675 w 516735"/>
                <a:gd name="connsiteY81" fmla="*/ 60898 h 761503"/>
                <a:gd name="connsiteX82" fmla="*/ 253993 w 516735"/>
                <a:gd name="connsiteY82" fmla="*/ 58178 h 761503"/>
                <a:gd name="connsiteX83" fmla="*/ 283910 w 516735"/>
                <a:gd name="connsiteY83" fmla="*/ 60898 h 761503"/>
                <a:gd name="connsiteX84" fmla="*/ 294788 w 516735"/>
                <a:gd name="connsiteY84" fmla="*/ 66337 h 761503"/>
                <a:gd name="connsiteX85" fmla="*/ 305667 w 516735"/>
                <a:gd name="connsiteY85" fmla="*/ 74496 h 761503"/>
                <a:gd name="connsiteX86" fmla="*/ 313826 w 516735"/>
                <a:gd name="connsiteY86" fmla="*/ 74496 h 761503"/>
                <a:gd name="connsiteX87" fmla="*/ 327424 w 516735"/>
                <a:gd name="connsiteY87" fmla="*/ 74496 h 761503"/>
                <a:gd name="connsiteX88" fmla="*/ 354621 w 516735"/>
                <a:gd name="connsiteY88" fmla="*/ 74496 h 761503"/>
                <a:gd name="connsiteX89" fmla="*/ 422612 w 516735"/>
                <a:gd name="connsiteY89" fmla="*/ 74496 h 761503"/>
                <a:gd name="connsiteX90" fmla="*/ 455248 w 516735"/>
                <a:gd name="connsiteY90" fmla="*/ 79936 h 761503"/>
                <a:gd name="connsiteX91" fmla="*/ 466127 w 516735"/>
                <a:gd name="connsiteY91" fmla="*/ 98973 h 761503"/>
                <a:gd name="connsiteX92" fmla="*/ 463407 w 516735"/>
                <a:gd name="connsiteY92" fmla="*/ 109852 h 761503"/>
                <a:gd name="connsiteX93" fmla="*/ 463407 w 516735"/>
                <a:gd name="connsiteY93" fmla="*/ 120730 h 761503"/>
                <a:gd name="connsiteX94" fmla="*/ 463407 w 516735"/>
                <a:gd name="connsiteY94" fmla="*/ 194161 h 76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516735" h="761503">
                  <a:moveTo>
                    <a:pt x="463407" y="194161"/>
                  </a:moveTo>
                  <a:cubicBezTo>
                    <a:pt x="463407" y="205040"/>
                    <a:pt x="463407" y="226797"/>
                    <a:pt x="447089" y="226797"/>
                  </a:cubicBezTo>
                  <a:cubicBezTo>
                    <a:pt x="438930" y="226797"/>
                    <a:pt x="436211" y="226797"/>
                    <a:pt x="430771" y="221357"/>
                  </a:cubicBezTo>
                  <a:cubicBezTo>
                    <a:pt x="425332" y="218638"/>
                    <a:pt x="422612" y="210479"/>
                    <a:pt x="422612" y="207759"/>
                  </a:cubicBezTo>
                  <a:cubicBezTo>
                    <a:pt x="419893" y="199600"/>
                    <a:pt x="419893" y="194161"/>
                    <a:pt x="419893" y="188722"/>
                  </a:cubicBezTo>
                  <a:cubicBezTo>
                    <a:pt x="419893" y="183282"/>
                    <a:pt x="419893" y="147927"/>
                    <a:pt x="419893" y="139768"/>
                  </a:cubicBezTo>
                  <a:cubicBezTo>
                    <a:pt x="419893" y="134329"/>
                    <a:pt x="419893" y="128889"/>
                    <a:pt x="419893" y="120730"/>
                  </a:cubicBezTo>
                  <a:cubicBezTo>
                    <a:pt x="411734" y="120730"/>
                    <a:pt x="403574" y="120730"/>
                    <a:pt x="395416" y="120730"/>
                  </a:cubicBezTo>
                  <a:cubicBezTo>
                    <a:pt x="387256" y="120730"/>
                    <a:pt x="379098" y="120730"/>
                    <a:pt x="370939" y="120730"/>
                  </a:cubicBezTo>
                  <a:cubicBezTo>
                    <a:pt x="362780" y="120730"/>
                    <a:pt x="354621" y="123450"/>
                    <a:pt x="346461" y="123450"/>
                  </a:cubicBezTo>
                  <a:cubicBezTo>
                    <a:pt x="343742" y="123450"/>
                    <a:pt x="341023" y="123450"/>
                    <a:pt x="335583" y="123450"/>
                  </a:cubicBezTo>
                  <a:cubicBezTo>
                    <a:pt x="335583" y="123450"/>
                    <a:pt x="335583" y="123450"/>
                    <a:pt x="335583" y="123450"/>
                  </a:cubicBezTo>
                  <a:cubicBezTo>
                    <a:pt x="327424" y="123450"/>
                    <a:pt x="324704" y="126170"/>
                    <a:pt x="324704" y="128889"/>
                  </a:cubicBezTo>
                  <a:cubicBezTo>
                    <a:pt x="324704" y="131609"/>
                    <a:pt x="324704" y="137048"/>
                    <a:pt x="327424" y="139768"/>
                  </a:cubicBezTo>
                  <a:cubicBezTo>
                    <a:pt x="330144" y="147927"/>
                    <a:pt x="330144" y="166964"/>
                    <a:pt x="330144" y="175123"/>
                  </a:cubicBezTo>
                  <a:cubicBezTo>
                    <a:pt x="330144" y="183282"/>
                    <a:pt x="330144" y="191441"/>
                    <a:pt x="330144" y="199600"/>
                  </a:cubicBezTo>
                  <a:cubicBezTo>
                    <a:pt x="330144" y="207759"/>
                    <a:pt x="327424" y="215918"/>
                    <a:pt x="327424" y="224077"/>
                  </a:cubicBezTo>
                  <a:cubicBezTo>
                    <a:pt x="327424" y="232236"/>
                    <a:pt x="330144" y="243115"/>
                    <a:pt x="330144" y="251274"/>
                  </a:cubicBezTo>
                  <a:cubicBezTo>
                    <a:pt x="330144" y="259433"/>
                    <a:pt x="330144" y="267592"/>
                    <a:pt x="327424" y="278470"/>
                  </a:cubicBezTo>
                  <a:cubicBezTo>
                    <a:pt x="327424" y="294788"/>
                    <a:pt x="327424" y="313826"/>
                    <a:pt x="327424" y="332864"/>
                  </a:cubicBezTo>
                  <a:cubicBezTo>
                    <a:pt x="327424" y="341022"/>
                    <a:pt x="327424" y="349181"/>
                    <a:pt x="330144" y="357340"/>
                  </a:cubicBezTo>
                  <a:cubicBezTo>
                    <a:pt x="330144" y="360060"/>
                    <a:pt x="330144" y="365499"/>
                    <a:pt x="330144" y="368219"/>
                  </a:cubicBezTo>
                  <a:cubicBezTo>
                    <a:pt x="330144" y="373658"/>
                    <a:pt x="332863" y="384537"/>
                    <a:pt x="332863" y="387257"/>
                  </a:cubicBezTo>
                  <a:cubicBezTo>
                    <a:pt x="332863" y="406294"/>
                    <a:pt x="332863" y="414453"/>
                    <a:pt x="332863" y="433491"/>
                  </a:cubicBezTo>
                  <a:cubicBezTo>
                    <a:pt x="332863" y="452528"/>
                    <a:pt x="335583" y="468846"/>
                    <a:pt x="332863" y="487884"/>
                  </a:cubicBezTo>
                  <a:cubicBezTo>
                    <a:pt x="332863" y="496043"/>
                    <a:pt x="330144" y="504202"/>
                    <a:pt x="330144" y="512361"/>
                  </a:cubicBezTo>
                  <a:cubicBezTo>
                    <a:pt x="330144" y="520520"/>
                    <a:pt x="330144" y="531398"/>
                    <a:pt x="330144" y="539557"/>
                  </a:cubicBezTo>
                  <a:cubicBezTo>
                    <a:pt x="330144" y="558595"/>
                    <a:pt x="330144" y="574913"/>
                    <a:pt x="332863" y="593950"/>
                  </a:cubicBezTo>
                  <a:cubicBezTo>
                    <a:pt x="332863" y="610268"/>
                    <a:pt x="332863" y="632026"/>
                    <a:pt x="332863" y="648343"/>
                  </a:cubicBezTo>
                  <a:cubicBezTo>
                    <a:pt x="332863" y="651063"/>
                    <a:pt x="332863" y="653783"/>
                    <a:pt x="332863" y="656502"/>
                  </a:cubicBezTo>
                  <a:cubicBezTo>
                    <a:pt x="343742" y="656502"/>
                    <a:pt x="351901" y="656502"/>
                    <a:pt x="357341" y="656502"/>
                  </a:cubicBezTo>
                  <a:cubicBezTo>
                    <a:pt x="370939" y="656502"/>
                    <a:pt x="395416" y="659222"/>
                    <a:pt x="395416" y="675540"/>
                  </a:cubicBezTo>
                  <a:cubicBezTo>
                    <a:pt x="395416" y="683699"/>
                    <a:pt x="392696" y="686419"/>
                    <a:pt x="389976" y="691858"/>
                  </a:cubicBezTo>
                  <a:cubicBezTo>
                    <a:pt x="384537" y="697297"/>
                    <a:pt x="379098" y="700017"/>
                    <a:pt x="373658" y="700017"/>
                  </a:cubicBezTo>
                  <a:cubicBezTo>
                    <a:pt x="365499" y="702737"/>
                    <a:pt x="357341" y="702737"/>
                    <a:pt x="351901" y="702737"/>
                  </a:cubicBezTo>
                  <a:cubicBezTo>
                    <a:pt x="349181" y="702737"/>
                    <a:pt x="335583" y="702737"/>
                    <a:pt x="319265" y="702737"/>
                  </a:cubicBezTo>
                  <a:cubicBezTo>
                    <a:pt x="316546" y="705456"/>
                    <a:pt x="313826" y="705456"/>
                    <a:pt x="311106" y="708176"/>
                  </a:cubicBezTo>
                  <a:cubicBezTo>
                    <a:pt x="302948" y="713615"/>
                    <a:pt x="297508" y="713615"/>
                    <a:pt x="289349" y="713615"/>
                  </a:cubicBezTo>
                  <a:cubicBezTo>
                    <a:pt x="283910" y="713615"/>
                    <a:pt x="278470" y="713615"/>
                    <a:pt x="270311" y="713615"/>
                  </a:cubicBezTo>
                  <a:cubicBezTo>
                    <a:pt x="259433" y="713615"/>
                    <a:pt x="251273" y="710895"/>
                    <a:pt x="243115" y="705456"/>
                  </a:cubicBezTo>
                  <a:cubicBezTo>
                    <a:pt x="240395" y="705456"/>
                    <a:pt x="237675" y="702737"/>
                    <a:pt x="237675" y="702737"/>
                  </a:cubicBezTo>
                  <a:cubicBezTo>
                    <a:pt x="224077" y="702737"/>
                    <a:pt x="213198" y="702737"/>
                    <a:pt x="199600" y="702737"/>
                  </a:cubicBezTo>
                  <a:cubicBezTo>
                    <a:pt x="191441" y="702737"/>
                    <a:pt x="183282" y="702737"/>
                    <a:pt x="175123" y="702737"/>
                  </a:cubicBezTo>
                  <a:cubicBezTo>
                    <a:pt x="166965" y="702737"/>
                    <a:pt x="156085" y="702737"/>
                    <a:pt x="147927" y="697297"/>
                  </a:cubicBezTo>
                  <a:cubicBezTo>
                    <a:pt x="139768" y="694578"/>
                    <a:pt x="131609" y="680979"/>
                    <a:pt x="131609" y="678260"/>
                  </a:cubicBezTo>
                  <a:cubicBezTo>
                    <a:pt x="131609" y="675540"/>
                    <a:pt x="131609" y="672820"/>
                    <a:pt x="137048" y="670101"/>
                  </a:cubicBezTo>
                  <a:cubicBezTo>
                    <a:pt x="142487" y="667381"/>
                    <a:pt x="153366" y="664661"/>
                    <a:pt x="158805" y="661942"/>
                  </a:cubicBezTo>
                  <a:cubicBezTo>
                    <a:pt x="175123" y="659222"/>
                    <a:pt x="191441" y="659222"/>
                    <a:pt x="199600" y="659222"/>
                  </a:cubicBezTo>
                  <a:lnTo>
                    <a:pt x="199600" y="659222"/>
                  </a:lnTo>
                  <a:cubicBezTo>
                    <a:pt x="199600" y="648343"/>
                    <a:pt x="196880" y="640184"/>
                    <a:pt x="196880" y="629306"/>
                  </a:cubicBezTo>
                  <a:cubicBezTo>
                    <a:pt x="196880" y="612988"/>
                    <a:pt x="196880" y="591231"/>
                    <a:pt x="199600" y="574913"/>
                  </a:cubicBezTo>
                  <a:cubicBezTo>
                    <a:pt x="199600" y="558595"/>
                    <a:pt x="199600" y="539557"/>
                    <a:pt x="202320" y="523239"/>
                  </a:cubicBezTo>
                  <a:cubicBezTo>
                    <a:pt x="202320" y="501482"/>
                    <a:pt x="205040" y="482445"/>
                    <a:pt x="205040" y="460687"/>
                  </a:cubicBezTo>
                  <a:cubicBezTo>
                    <a:pt x="205040" y="447089"/>
                    <a:pt x="205040" y="430771"/>
                    <a:pt x="205040" y="417173"/>
                  </a:cubicBezTo>
                  <a:cubicBezTo>
                    <a:pt x="205040" y="409014"/>
                    <a:pt x="207759" y="400855"/>
                    <a:pt x="207759" y="392696"/>
                  </a:cubicBezTo>
                  <a:cubicBezTo>
                    <a:pt x="207759" y="384537"/>
                    <a:pt x="210478" y="376378"/>
                    <a:pt x="210478" y="368219"/>
                  </a:cubicBezTo>
                  <a:cubicBezTo>
                    <a:pt x="210478" y="351901"/>
                    <a:pt x="210478" y="332864"/>
                    <a:pt x="210478" y="313826"/>
                  </a:cubicBezTo>
                  <a:cubicBezTo>
                    <a:pt x="210478" y="294788"/>
                    <a:pt x="210478" y="275751"/>
                    <a:pt x="210478" y="259433"/>
                  </a:cubicBezTo>
                  <a:cubicBezTo>
                    <a:pt x="210478" y="243115"/>
                    <a:pt x="210478" y="226797"/>
                    <a:pt x="210478" y="213199"/>
                  </a:cubicBezTo>
                  <a:cubicBezTo>
                    <a:pt x="210478" y="194161"/>
                    <a:pt x="210478" y="164245"/>
                    <a:pt x="210478" y="145207"/>
                  </a:cubicBezTo>
                  <a:cubicBezTo>
                    <a:pt x="210478" y="139768"/>
                    <a:pt x="213198" y="134329"/>
                    <a:pt x="213198" y="131609"/>
                  </a:cubicBezTo>
                  <a:cubicBezTo>
                    <a:pt x="213198" y="126170"/>
                    <a:pt x="207759" y="123450"/>
                    <a:pt x="205040" y="123450"/>
                  </a:cubicBezTo>
                  <a:cubicBezTo>
                    <a:pt x="199600" y="123450"/>
                    <a:pt x="166965" y="123450"/>
                    <a:pt x="161525" y="123450"/>
                  </a:cubicBezTo>
                  <a:cubicBezTo>
                    <a:pt x="145207" y="123450"/>
                    <a:pt x="128889" y="123450"/>
                    <a:pt x="112571" y="120730"/>
                  </a:cubicBezTo>
                  <a:cubicBezTo>
                    <a:pt x="109852" y="120730"/>
                    <a:pt x="107132" y="120730"/>
                    <a:pt x="104412" y="118011"/>
                  </a:cubicBezTo>
                  <a:cubicBezTo>
                    <a:pt x="107132" y="137048"/>
                    <a:pt x="107132" y="172404"/>
                    <a:pt x="107132" y="191441"/>
                  </a:cubicBezTo>
                  <a:cubicBezTo>
                    <a:pt x="107132" y="202320"/>
                    <a:pt x="107132" y="224077"/>
                    <a:pt x="90814" y="224077"/>
                  </a:cubicBezTo>
                  <a:cubicBezTo>
                    <a:pt x="82655" y="224077"/>
                    <a:pt x="79935" y="221357"/>
                    <a:pt x="74496" y="218638"/>
                  </a:cubicBezTo>
                  <a:cubicBezTo>
                    <a:pt x="69057" y="215918"/>
                    <a:pt x="66337" y="210479"/>
                    <a:pt x="66337" y="205040"/>
                  </a:cubicBezTo>
                  <a:cubicBezTo>
                    <a:pt x="63617" y="196881"/>
                    <a:pt x="63617" y="191441"/>
                    <a:pt x="63617" y="186002"/>
                  </a:cubicBezTo>
                  <a:cubicBezTo>
                    <a:pt x="63617" y="180563"/>
                    <a:pt x="63617" y="153366"/>
                    <a:pt x="63617" y="145207"/>
                  </a:cubicBezTo>
                  <a:cubicBezTo>
                    <a:pt x="63617" y="134329"/>
                    <a:pt x="63617" y="120730"/>
                    <a:pt x="63617" y="109852"/>
                  </a:cubicBezTo>
                  <a:cubicBezTo>
                    <a:pt x="60897" y="104412"/>
                    <a:pt x="58178" y="101693"/>
                    <a:pt x="58178" y="96253"/>
                  </a:cubicBezTo>
                  <a:cubicBezTo>
                    <a:pt x="58178" y="93534"/>
                    <a:pt x="60897" y="88095"/>
                    <a:pt x="66337" y="85375"/>
                  </a:cubicBezTo>
                  <a:cubicBezTo>
                    <a:pt x="74496" y="79936"/>
                    <a:pt x="77215" y="77216"/>
                    <a:pt x="93533" y="77216"/>
                  </a:cubicBezTo>
                  <a:cubicBezTo>
                    <a:pt x="101692" y="77216"/>
                    <a:pt x="109852" y="77216"/>
                    <a:pt x="115290" y="77216"/>
                  </a:cubicBezTo>
                  <a:cubicBezTo>
                    <a:pt x="134328" y="77216"/>
                    <a:pt x="150646" y="77216"/>
                    <a:pt x="169684" y="74496"/>
                  </a:cubicBezTo>
                  <a:cubicBezTo>
                    <a:pt x="177843" y="74496"/>
                    <a:pt x="186002" y="71776"/>
                    <a:pt x="194161" y="71776"/>
                  </a:cubicBezTo>
                  <a:cubicBezTo>
                    <a:pt x="194161" y="71776"/>
                    <a:pt x="196880" y="71776"/>
                    <a:pt x="196880" y="71776"/>
                  </a:cubicBezTo>
                  <a:cubicBezTo>
                    <a:pt x="199600" y="71776"/>
                    <a:pt x="205040" y="71776"/>
                    <a:pt x="210478" y="71776"/>
                  </a:cubicBezTo>
                  <a:cubicBezTo>
                    <a:pt x="213198" y="71776"/>
                    <a:pt x="215918" y="71776"/>
                    <a:pt x="218638" y="71776"/>
                  </a:cubicBezTo>
                  <a:cubicBezTo>
                    <a:pt x="224077" y="69057"/>
                    <a:pt x="229516" y="63618"/>
                    <a:pt x="237675" y="60898"/>
                  </a:cubicBezTo>
                  <a:cubicBezTo>
                    <a:pt x="243115" y="58178"/>
                    <a:pt x="248554" y="58178"/>
                    <a:pt x="253993" y="58178"/>
                  </a:cubicBezTo>
                  <a:cubicBezTo>
                    <a:pt x="264872" y="58178"/>
                    <a:pt x="273031" y="58178"/>
                    <a:pt x="283910" y="60898"/>
                  </a:cubicBezTo>
                  <a:cubicBezTo>
                    <a:pt x="286629" y="60898"/>
                    <a:pt x="292068" y="63618"/>
                    <a:pt x="294788" y="66337"/>
                  </a:cubicBezTo>
                  <a:cubicBezTo>
                    <a:pt x="297508" y="69057"/>
                    <a:pt x="302948" y="71776"/>
                    <a:pt x="305667" y="74496"/>
                  </a:cubicBezTo>
                  <a:cubicBezTo>
                    <a:pt x="308386" y="74496"/>
                    <a:pt x="311106" y="74496"/>
                    <a:pt x="313826" y="74496"/>
                  </a:cubicBezTo>
                  <a:cubicBezTo>
                    <a:pt x="319265" y="74496"/>
                    <a:pt x="321985" y="74496"/>
                    <a:pt x="327424" y="74496"/>
                  </a:cubicBezTo>
                  <a:cubicBezTo>
                    <a:pt x="335583" y="74496"/>
                    <a:pt x="346461" y="74496"/>
                    <a:pt x="354621" y="74496"/>
                  </a:cubicBezTo>
                  <a:cubicBezTo>
                    <a:pt x="376378" y="74496"/>
                    <a:pt x="400855" y="74496"/>
                    <a:pt x="422612" y="74496"/>
                  </a:cubicBezTo>
                  <a:cubicBezTo>
                    <a:pt x="433491" y="74496"/>
                    <a:pt x="447089" y="74496"/>
                    <a:pt x="455248" y="79936"/>
                  </a:cubicBezTo>
                  <a:cubicBezTo>
                    <a:pt x="460687" y="82655"/>
                    <a:pt x="466127" y="90814"/>
                    <a:pt x="466127" y="98973"/>
                  </a:cubicBezTo>
                  <a:cubicBezTo>
                    <a:pt x="466127" y="101693"/>
                    <a:pt x="466127" y="107132"/>
                    <a:pt x="463407" y="109852"/>
                  </a:cubicBezTo>
                  <a:cubicBezTo>
                    <a:pt x="463407" y="112571"/>
                    <a:pt x="463407" y="112571"/>
                    <a:pt x="463407" y="120730"/>
                  </a:cubicBezTo>
                  <a:cubicBezTo>
                    <a:pt x="463407" y="142488"/>
                    <a:pt x="463407" y="172404"/>
                    <a:pt x="463407" y="194161"/>
                  </a:cubicBezTo>
                </a:path>
              </a:pathLst>
            </a:custGeom>
            <a:grpFill/>
            <a:ln w="27168" cap="flat">
              <a:noFill/>
              <a:prstDash val="solid"/>
              <a:miter/>
            </a:ln>
          </p:spPr>
          <p:txBody>
            <a:bodyPr rtlCol="0" anchor="ctr"/>
            <a:lstStyle/>
            <a:p>
              <a:endParaRPr/>
            </a:p>
          </p:txBody>
        </p:sp>
      </p:grpSp>
      <p:sp>
        <p:nvSpPr>
          <p:cNvPr id="2" name="Title 1">
            <a:extLst>
              <a:ext uri="{FF2B5EF4-FFF2-40B4-BE49-F238E27FC236}">
                <a16:creationId xmlns:a16="http://schemas.microsoft.com/office/drawing/2014/main" id="{A0129EEC-9B42-496F-A2D1-85996ED46E88}"/>
              </a:ext>
            </a:extLst>
          </p:cNvPr>
          <p:cNvSpPr>
            <a:spLocks noGrp="1"/>
          </p:cNvSpPr>
          <p:nvPr>
            <p:ph type="ctrTitle"/>
          </p:nvPr>
        </p:nvSpPr>
        <p:spPr>
          <a:xfrm>
            <a:off x="6096000" y="457200"/>
            <a:ext cx="5715000" cy="2565401"/>
          </a:xfrm>
        </p:spPr>
        <p:txBody>
          <a:bodyPr anchor="b"/>
          <a:lstStyle>
            <a:lvl1pPr algn="l">
              <a:lnSpc>
                <a:spcPct val="82000"/>
              </a:lnSpc>
              <a:defRPr sz="6600"/>
            </a:lvl1pPr>
          </a:lstStyle>
          <a:p>
            <a:r>
              <a:rPr lang="en-US"/>
              <a:t>Click to edit Master title style</a:t>
            </a:r>
            <a:endParaRPr/>
          </a:p>
        </p:txBody>
      </p:sp>
      <p:sp>
        <p:nvSpPr>
          <p:cNvPr id="3" name="Subtitle 2">
            <a:extLst>
              <a:ext uri="{FF2B5EF4-FFF2-40B4-BE49-F238E27FC236}">
                <a16:creationId xmlns:a16="http://schemas.microsoft.com/office/drawing/2014/main" id="{7FC3C0E5-30C1-434C-9ECA-434F7A55C49E}"/>
              </a:ext>
            </a:extLst>
          </p:cNvPr>
          <p:cNvSpPr>
            <a:spLocks noGrp="1"/>
          </p:cNvSpPr>
          <p:nvPr>
            <p:ph type="subTitle" idx="1" hasCustomPrompt="1"/>
          </p:nvPr>
        </p:nvSpPr>
        <p:spPr>
          <a:xfrm>
            <a:off x="6096000" y="3306349"/>
            <a:ext cx="5715000" cy="731520"/>
          </a:xfrm>
        </p:spPr>
        <p:txBody>
          <a:bodyPr/>
          <a:lstStyle>
            <a:lvl1pPr marL="0" indent="0" algn="l">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t>Subtitle or Presenter Name</a:t>
            </a:r>
          </a:p>
        </p:txBody>
      </p:sp>
    </p:spTree>
    <p:extLst>
      <p:ext uri="{BB962C8B-B14F-4D97-AF65-F5344CB8AC3E}">
        <p14:creationId xmlns:p14="http://schemas.microsoft.com/office/powerpoint/2010/main" val="2122338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Section Header Circle">
    <p:bg>
      <p:bgPr>
        <a:solidFill>
          <a:schemeClr val="accent4"/>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F71D965E-4C58-47A3-8D87-9119AC8962E8}"/>
              </a:ext>
            </a:extLst>
          </p:cNvPr>
          <p:cNvSpPr/>
          <p:nvPr/>
        </p:nvSpPr>
        <p:spPr bwMode="white">
          <a:xfrm>
            <a:off x="1" y="0"/>
            <a:ext cx="5538665" cy="6858000"/>
          </a:xfrm>
          <a:custGeom>
            <a:avLst/>
            <a:gdLst>
              <a:gd name="connsiteX0" fmla="*/ 0 w 5538665"/>
              <a:gd name="connsiteY0" fmla="*/ 0 h 6853445"/>
              <a:gd name="connsiteX1" fmla="*/ 3789661 w 5538665"/>
              <a:gd name="connsiteY1" fmla="*/ 0 h 6853445"/>
              <a:gd name="connsiteX2" fmla="*/ 3864039 w 5538665"/>
              <a:gd name="connsiteY2" fmla="*/ 48915 h 6853445"/>
              <a:gd name="connsiteX3" fmla="*/ 5522925 w 5538665"/>
              <a:gd name="connsiteY3" fmla="*/ 3895777 h 6853445"/>
              <a:gd name="connsiteX4" fmla="*/ 3442584 w 5538665"/>
              <a:gd name="connsiteY4" fmla="*/ 6852853 h 6853445"/>
              <a:gd name="connsiteX5" fmla="*/ 3441243 w 5538665"/>
              <a:gd name="connsiteY5" fmla="*/ 6853445 h 6853445"/>
              <a:gd name="connsiteX6" fmla="*/ 0 w 5538665"/>
              <a:gd name="connsiteY6" fmla="*/ 6853445 h 6853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38665" h="6853445">
                <a:moveTo>
                  <a:pt x="0" y="0"/>
                </a:moveTo>
                <a:lnTo>
                  <a:pt x="3789661" y="0"/>
                </a:lnTo>
                <a:lnTo>
                  <a:pt x="3864039" y="48915"/>
                </a:lnTo>
                <a:cubicBezTo>
                  <a:pt x="5036717" y="905415"/>
                  <a:pt x="5646593" y="2400600"/>
                  <a:pt x="5522925" y="3895777"/>
                </a:cubicBezTo>
                <a:cubicBezTo>
                  <a:pt x="5403483" y="5448579"/>
                  <a:pt x="4490294" y="6359136"/>
                  <a:pt x="3442584" y="6852853"/>
                </a:cubicBezTo>
                <a:lnTo>
                  <a:pt x="3441243" y="6853445"/>
                </a:lnTo>
                <a:lnTo>
                  <a:pt x="0" y="6853445"/>
                </a:lnTo>
                <a:close/>
              </a:path>
            </a:pathLst>
          </a:custGeom>
          <a:solidFill>
            <a:schemeClr val="accent4"/>
          </a:solidFill>
          <a:ln w="9525" cap="flat">
            <a:noFill/>
            <a:prstDash val="solid"/>
            <a:miter/>
          </a:ln>
        </p:spPr>
        <p:txBody>
          <a:bodyPr wrap="square" rtlCol="0" anchor="ctr">
            <a:noAutofit/>
          </a:bodyPr>
          <a:lstStyle/>
          <a:p>
            <a:endParaRPr/>
          </a:p>
        </p:txBody>
      </p:sp>
      <p:sp>
        <p:nvSpPr>
          <p:cNvPr id="8" name="Picture Placeholder 7">
            <a:extLst>
              <a:ext uri="{FF2B5EF4-FFF2-40B4-BE49-F238E27FC236}">
                <a16:creationId xmlns:a16="http://schemas.microsoft.com/office/drawing/2014/main" id="{60008707-373C-4868-B058-05072F020C5B}"/>
              </a:ext>
            </a:extLst>
          </p:cNvPr>
          <p:cNvSpPr>
            <a:spLocks noGrp="1"/>
          </p:cNvSpPr>
          <p:nvPr>
            <p:ph type="pic" sz="quarter" idx="10" hasCustomPrompt="1"/>
          </p:nvPr>
        </p:nvSpPr>
        <p:spPr>
          <a:xfrm>
            <a:off x="3459602" y="0"/>
            <a:ext cx="8732399" cy="6858000"/>
          </a:xfrm>
          <a:custGeom>
            <a:avLst/>
            <a:gdLst>
              <a:gd name="connsiteX0" fmla="*/ 343919 w 8732399"/>
              <a:gd name="connsiteY0" fmla="*/ 0 h 6858000"/>
              <a:gd name="connsiteX1" fmla="*/ 8732399 w 8732399"/>
              <a:gd name="connsiteY1" fmla="*/ 0 h 6858000"/>
              <a:gd name="connsiteX2" fmla="*/ 8732399 w 8732399"/>
              <a:gd name="connsiteY2" fmla="*/ 6858000 h 6858000"/>
              <a:gd name="connsiteX3" fmla="*/ 0 w 8732399"/>
              <a:gd name="connsiteY3" fmla="*/ 6858000 h 6858000"/>
              <a:gd name="connsiteX4" fmla="*/ 177693 w 8732399"/>
              <a:gd name="connsiteY4" fmla="*/ 6768713 h 6858000"/>
              <a:gd name="connsiteX5" fmla="*/ 2063325 w 8732399"/>
              <a:gd name="connsiteY5" fmla="*/ 3899618 h 6858000"/>
              <a:gd name="connsiteX6" fmla="*/ 2077959 w 8732399"/>
              <a:gd name="connsiteY6" fmla="*/ 3618494 h 6858000"/>
              <a:gd name="connsiteX7" fmla="*/ 2077954 w 8732399"/>
              <a:gd name="connsiteY7" fmla="*/ 3617951 h 6858000"/>
              <a:gd name="connsiteX8" fmla="*/ 2077959 w 8732399"/>
              <a:gd name="connsiteY8" fmla="*/ 3617865 h 6858000"/>
              <a:gd name="connsiteX9" fmla="*/ 2076397 w 8732399"/>
              <a:gd name="connsiteY9" fmla="*/ 3429041 h 6858000"/>
              <a:gd name="connsiteX10" fmla="*/ 2075650 w 8732399"/>
              <a:gd name="connsiteY10" fmla="*/ 3338309 h 6858000"/>
              <a:gd name="connsiteX11" fmla="*/ 404439 w 8732399"/>
              <a:gd name="connsiteY11" fmla="*/ 3993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32399" h="6858000">
                <a:moveTo>
                  <a:pt x="343919" y="0"/>
                </a:moveTo>
                <a:lnTo>
                  <a:pt x="8732399" y="0"/>
                </a:lnTo>
                <a:lnTo>
                  <a:pt x="8732399" y="6858000"/>
                </a:lnTo>
                <a:lnTo>
                  <a:pt x="0" y="6858000"/>
                </a:lnTo>
                <a:lnTo>
                  <a:pt x="177693" y="6768713"/>
                </a:lnTo>
                <a:cubicBezTo>
                  <a:pt x="1141742" y="6254472"/>
                  <a:pt x="1951349" y="5360222"/>
                  <a:pt x="2063325" y="3899618"/>
                </a:cubicBezTo>
                <a:cubicBezTo>
                  <a:pt x="2071055" y="3805858"/>
                  <a:pt x="2075919" y="3712098"/>
                  <a:pt x="2077959" y="3618494"/>
                </a:cubicBezTo>
                <a:lnTo>
                  <a:pt x="2077954" y="3617951"/>
                </a:lnTo>
                <a:lnTo>
                  <a:pt x="2077959" y="3617865"/>
                </a:lnTo>
                <a:lnTo>
                  <a:pt x="2076397" y="3429041"/>
                </a:lnTo>
                <a:lnTo>
                  <a:pt x="2075650" y="3338309"/>
                </a:lnTo>
                <a:cubicBezTo>
                  <a:pt x="2025731" y="2034428"/>
                  <a:pt x="1430533" y="791870"/>
                  <a:pt x="404439" y="39934"/>
                </a:cubicBezTo>
                <a:close/>
              </a:path>
            </a:pathLst>
          </a:custGeom>
          <a:solidFill>
            <a:srgbClr val="D9D9D9"/>
          </a:solidFill>
        </p:spPr>
        <p:txBody>
          <a:bodyPr wrap="square" lIns="4663440" tIns="0" rIns="0" anchor="ctr" anchorCtr="0">
            <a:noAutofit/>
          </a:bodyPr>
          <a:lstStyle>
            <a:lvl1pPr marL="0" indent="0" algn="l">
              <a:spcBef>
                <a:spcPts val="0"/>
              </a:spcBef>
              <a:buNone/>
              <a:defRPr sz="1600">
                <a:solidFill>
                  <a:schemeClr val="bg1"/>
                </a:solidFill>
              </a:defRPr>
            </a:lvl1pPr>
          </a:lstStyle>
          <a:p>
            <a:r>
              <a:t>Click icon to insert picture</a:t>
            </a:r>
            <a:br>
              <a:rPr/>
            </a:br>
            <a:r>
              <a:t>(minimum recommended size for </a:t>
            </a:r>
            <a:br>
              <a:rPr/>
            </a:br>
            <a:r>
              <a:t>full slide image is 1280 x 720 pixels)</a:t>
            </a:r>
          </a:p>
        </p:txBody>
      </p:sp>
      <p:sp>
        <p:nvSpPr>
          <p:cNvPr id="2" name="Title 1">
            <a:extLst>
              <a:ext uri="{FF2B5EF4-FFF2-40B4-BE49-F238E27FC236}">
                <a16:creationId xmlns:a16="http://schemas.microsoft.com/office/drawing/2014/main" id="{BA6AAFD9-7181-4BA5-A2B7-821424B51398}"/>
              </a:ext>
            </a:extLst>
          </p:cNvPr>
          <p:cNvSpPr>
            <a:spLocks noGrp="1"/>
          </p:cNvSpPr>
          <p:nvPr>
            <p:ph type="title"/>
          </p:nvPr>
        </p:nvSpPr>
        <p:spPr>
          <a:xfrm>
            <a:off x="609600" y="914400"/>
            <a:ext cx="4389120" cy="2476500"/>
          </a:xfrm>
        </p:spPr>
        <p:txBody>
          <a:bodyPr/>
          <a:lstStyle>
            <a:lvl1pPr>
              <a:defRPr sz="6000">
                <a:solidFill>
                  <a:schemeClr val="tx1"/>
                </a:solidFill>
              </a:defRPr>
            </a:lvl1pPr>
          </a:lstStyle>
          <a:p>
            <a:r>
              <a:rPr lang="en-US"/>
              <a:t>Click to edit Master title style</a:t>
            </a:r>
            <a:endParaRPr/>
          </a:p>
        </p:txBody>
      </p:sp>
      <p:sp>
        <p:nvSpPr>
          <p:cNvPr id="9" name="Text Placeholder 53">
            <a:extLst>
              <a:ext uri="{FF2B5EF4-FFF2-40B4-BE49-F238E27FC236}">
                <a16:creationId xmlns:a16="http://schemas.microsoft.com/office/drawing/2014/main" id="{D275F703-BAB3-4AC2-B21C-F4D222E29813}"/>
              </a:ext>
            </a:extLst>
          </p:cNvPr>
          <p:cNvSpPr>
            <a:spLocks noGrp="1"/>
          </p:cNvSpPr>
          <p:nvPr>
            <p:ph type="body" sz="quarter" idx="11" hasCustomPrompt="1"/>
          </p:nvPr>
        </p:nvSpPr>
        <p:spPr>
          <a:xfrm>
            <a:off x="621333" y="3714750"/>
            <a:ext cx="4389120" cy="781050"/>
          </a:xfrm>
        </p:spPr>
        <p:txBody>
          <a:bodyPr/>
          <a:lstStyle>
            <a:lvl1pPr marL="0" indent="0">
              <a:spcBef>
                <a:spcPts val="0"/>
              </a:spcBef>
              <a:buNone/>
              <a:defRPr sz="2000">
                <a:solidFill>
                  <a:schemeClr val="tx1"/>
                </a:solidFill>
              </a:defRPr>
            </a:lvl1pPr>
            <a:lvl2pPr marL="0" indent="0">
              <a:spcBef>
                <a:spcPts val="0"/>
              </a:spcBef>
              <a:buNone/>
              <a:defRPr sz="2000">
                <a:solidFill>
                  <a:schemeClr val="tx1"/>
                </a:solidFill>
              </a:defRPr>
            </a:lvl2pPr>
            <a:lvl3pPr marL="0" indent="0">
              <a:spcBef>
                <a:spcPts val="0"/>
              </a:spcBef>
              <a:buNone/>
              <a:defRPr sz="2000">
                <a:solidFill>
                  <a:schemeClr val="tx1"/>
                </a:solidFill>
              </a:defRPr>
            </a:lvl3pPr>
            <a:lvl4pPr marL="0" indent="0">
              <a:spcBef>
                <a:spcPts val="0"/>
              </a:spcBef>
              <a:buNone/>
              <a:defRPr sz="2000">
                <a:solidFill>
                  <a:schemeClr val="tx1"/>
                </a:solidFill>
              </a:defRPr>
            </a:lvl4pPr>
            <a:lvl5pPr marL="0" indent="0">
              <a:spcBef>
                <a:spcPts val="0"/>
              </a:spcBef>
              <a:buNone/>
              <a:defRPr sz="2000">
                <a:solidFill>
                  <a:schemeClr val="tx1"/>
                </a:solidFill>
              </a:defRPr>
            </a:lvl5pPr>
            <a:lvl6pPr marL="0" indent="0">
              <a:spcBef>
                <a:spcPts val="0"/>
              </a:spcBef>
              <a:buNone/>
              <a:defRPr sz="2000">
                <a:solidFill>
                  <a:schemeClr val="tx1"/>
                </a:solidFill>
              </a:defRPr>
            </a:lvl6pPr>
            <a:lvl7pPr marL="0" indent="0">
              <a:spcBef>
                <a:spcPts val="0"/>
              </a:spcBef>
              <a:buNone/>
              <a:defRPr sz="2000">
                <a:solidFill>
                  <a:schemeClr val="tx1"/>
                </a:solidFill>
              </a:defRPr>
            </a:lvl7pPr>
            <a:lvl8pPr marL="0" indent="0">
              <a:spcBef>
                <a:spcPts val="0"/>
              </a:spcBef>
              <a:buNone/>
              <a:defRPr sz="2000">
                <a:solidFill>
                  <a:schemeClr val="tx1"/>
                </a:solidFill>
              </a:defRPr>
            </a:lvl8pPr>
            <a:lvl9pPr marL="0" indent="0">
              <a:spcBef>
                <a:spcPts val="0"/>
              </a:spcBef>
              <a:buNone/>
              <a:defRPr sz="2000">
                <a:solidFill>
                  <a:schemeClr val="tx1"/>
                </a:solidFill>
              </a:defRPr>
            </a:lvl9pPr>
          </a:lstStyle>
          <a:p>
            <a:pPr lvl="0"/>
            <a:r>
              <a:t>Subtitle text (optional)</a:t>
            </a:r>
          </a:p>
        </p:txBody>
      </p:sp>
    </p:spTree>
    <p:extLst>
      <p:ext uri="{BB962C8B-B14F-4D97-AF65-F5344CB8AC3E}">
        <p14:creationId xmlns:p14="http://schemas.microsoft.com/office/powerpoint/2010/main" val="789595249"/>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Section Header Arrow">
    <p:bg>
      <p:bgPr>
        <a:solidFill>
          <a:schemeClr val="accent3"/>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930312BD-1466-44B1-91B9-A5BC6B67C99E}"/>
              </a:ext>
            </a:extLst>
          </p:cNvPr>
          <p:cNvSpPr/>
          <p:nvPr/>
        </p:nvSpPr>
        <p:spPr bwMode="white">
          <a:xfrm>
            <a:off x="0" y="271458"/>
            <a:ext cx="5590219" cy="6586542"/>
          </a:xfrm>
          <a:custGeom>
            <a:avLst/>
            <a:gdLst>
              <a:gd name="connsiteX0" fmla="*/ 2744145 w 5590219"/>
              <a:gd name="connsiteY0" fmla="*/ 2926 h 6586542"/>
              <a:gd name="connsiteX1" fmla="*/ 3035619 w 5590219"/>
              <a:gd name="connsiteY1" fmla="*/ 174376 h 6586542"/>
              <a:gd name="connsiteX2" fmla="*/ 4835835 w 5590219"/>
              <a:gd name="connsiteY2" fmla="*/ 1820293 h 6586542"/>
              <a:gd name="connsiteX3" fmla="*/ 5487345 w 5590219"/>
              <a:gd name="connsiteY3" fmla="*/ 2591825 h 6586542"/>
              <a:gd name="connsiteX4" fmla="*/ 5555925 w 5590219"/>
              <a:gd name="connsiteY4" fmla="*/ 2900435 h 6586542"/>
              <a:gd name="connsiteX5" fmla="*/ 5573079 w 5590219"/>
              <a:gd name="connsiteY5" fmla="*/ 3929133 h 6586542"/>
              <a:gd name="connsiteX6" fmla="*/ 5573079 w 5590219"/>
              <a:gd name="connsiteY6" fmla="*/ 4649221 h 6586542"/>
              <a:gd name="connsiteX7" fmla="*/ 5573079 w 5590219"/>
              <a:gd name="connsiteY7" fmla="*/ 6295138 h 6586542"/>
              <a:gd name="connsiteX8" fmla="*/ 5558606 w 5590219"/>
              <a:gd name="connsiteY8" fmla="*/ 6557937 h 6586542"/>
              <a:gd name="connsiteX9" fmla="*/ 5548028 w 5590219"/>
              <a:gd name="connsiteY9" fmla="*/ 6586542 h 6586542"/>
              <a:gd name="connsiteX10" fmla="*/ 0 w 5590219"/>
              <a:gd name="connsiteY10" fmla="*/ 6586542 h 6586542"/>
              <a:gd name="connsiteX11" fmla="*/ 0 w 5590219"/>
              <a:gd name="connsiteY11" fmla="*/ 2276131 h 6586542"/>
              <a:gd name="connsiteX12" fmla="*/ 37381 w 5590219"/>
              <a:gd name="connsiteY12" fmla="*/ 2238202 h 6586542"/>
              <a:gd name="connsiteX13" fmla="*/ 343844 w 5590219"/>
              <a:gd name="connsiteY13" fmla="*/ 1991742 h 6586542"/>
              <a:gd name="connsiteX14" fmla="*/ 1972629 w 5590219"/>
              <a:gd name="connsiteY14" fmla="*/ 448695 h 6586542"/>
              <a:gd name="connsiteX15" fmla="*/ 2744145 w 5590219"/>
              <a:gd name="connsiteY15" fmla="*/ 2926 h 6586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90219" h="6586542">
                <a:moveTo>
                  <a:pt x="2744145" y="2926"/>
                </a:moveTo>
                <a:cubicBezTo>
                  <a:pt x="2847015" y="20080"/>
                  <a:pt x="2967039" y="105796"/>
                  <a:pt x="3035619" y="174376"/>
                </a:cubicBezTo>
                <a:cubicBezTo>
                  <a:pt x="3841425" y="808749"/>
                  <a:pt x="4287195" y="1254518"/>
                  <a:pt x="4835835" y="1820293"/>
                </a:cubicBezTo>
                <a:cubicBezTo>
                  <a:pt x="5024439" y="2008896"/>
                  <a:pt x="5384475" y="2351796"/>
                  <a:pt x="5487345" y="2591825"/>
                </a:cubicBezTo>
                <a:cubicBezTo>
                  <a:pt x="5521635" y="2694695"/>
                  <a:pt x="5538789" y="2797565"/>
                  <a:pt x="5555925" y="2900435"/>
                </a:cubicBezTo>
                <a:cubicBezTo>
                  <a:pt x="5607369" y="3260470"/>
                  <a:pt x="5590215" y="3551944"/>
                  <a:pt x="5573079" y="3929133"/>
                </a:cubicBezTo>
                <a:cubicBezTo>
                  <a:pt x="5573079" y="4134872"/>
                  <a:pt x="5573079" y="4443482"/>
                  <a:pt x="5573079" y="4649221"/>
                </a:cubicBezTo>
                <a:cubicBezTo>
                  <a:pt x="5555925" y="5283576"/>
                  <a:pt x="5573079" y="5626476"/>
                  <a:pt x="5573079" y="6295138"/>
                </a:cubicBezTo>
                <a:cubicBezTo>
                  <a:pt x="5573079" y="6385143"/>
                  <a:pt x="5582718" y="6475157"/>
                  <a:pt x="5558606" y="6557937"/>
                </a:cubicBezTo>
                <a:lnTo>
                  <a:pt x="5548028" y="6586542"/>
                </a:lnTo>
                <a:lnTo>
                  <a:pt x="0" y="6586542"/>
                </a:lnTo>
                <a:lnTo>
                  <a:pt x="0" y="2276131"/>
                </a:lnTo>
                <a:lnTo>
                  <a:pt x="37381" y="2238202"/>
                </a:lnTo>
                <a:cubicBezTo>
                  <a:pt x="138109" y="2146047"/>
                  <a:pt x="249551" y="2077467"/>
                  <a:pt x="343844" y="1991742"/>
                </a:cubicBezTo>
                <a:cubicBezTo>
                  <a:pt x="858194" y="1443103"/>
                  <a:pt x="1406835" y="945908"/>
                  <a:pt x="1972629" y="448695"/>
                </a:cubicBezTo>
                <a:cubicBezTo>
                  <a:pt x="2195505" y="242956"/>
                  <a:pt x="2452689" y="-31364"/>
                  <a:pt x="2744145" y="2926"/>
                </a:cubicBezTo>
                <a:close/>
              </a:path>
            </a:pathLst>
          </a:custGeom>
          <a:solidFill>
            <a:schemeClr val="accent3"/>
          </a:solidFill>
          <a:ln w="9525" cap="flat">
            <a:noFill/>
            <a:prstDash val="solid"/>
            <a:miter/>
          </a:ln>
        </p:spPr>
        <p:txBody>
          <a:bodyPr wrap="square" rtlCol="0" anchor="ctr">
            <a:noAutofit/>
          </a:bodyPr>
          <a:lstStyle/>
          <a:p>
            <a:pPr>
              <a:lnSpc>
                <a:spcPct val="90000"/>
              </a:lnSpc>
            </a:pPr>
            <a:endParaRPr>
              <a:solidFill>
                <a:schemeClr val="bg1"/>
              </a:solidFill>
            </a:endParaRPr>
          </a:p>
        </p:txBody>
      </p:sp>
      <p:sp>
        <p:nvSpPr>
          <p:cNvPr id="6" name="Picture Placeholder 5">
            <a:extLst>
              <a:ext uri="{FF2B5EF4-FFF2-40B4-BE49-F238E27FC236}">
                <a16:creationId xmlns:a16="http://schemas.microsoft.com/office/drawing/2014/main" id="{5DC7C04E-5ED8-4EA9-8321-1C3F398CE0CA}"/>
              </a:ext>
            </a:extLst>
          </p:cNvPr>
          <p:cNvSpPr>
            <a:spLocks noGrp="1"/>
          </p:cNvSpPr>
          <p:nvPr>
            <p:ph type="pic" sz="quarter" idx="10" hasCustomPrompt="1"/>
          </p:nvPr>
        </p:nvSpPr>
        <p:spPr>
          <a:xfrm>
            <a:off x="0" y="0"/>
            <a:ext cx="12192001" cy="6858000"/>
          </a:xfrm>
          <a:custGeom>
            <a:avLst/>
            <a:gdLst>
              <a:gd name="connsiteX0" fmla="*/ 0 w 12192001"/>
              <a:gd name="connsiteY0" fmla="*/ 0 h 6858000"/>
              <a:gd name="connsiteX1" fmla="*/ 12192001 w 12192001"/>
              <a:gd name="connsiteY1" fmla="*/ 0 h 6858000"/>
              <a:gd name="connsiteX2" fmla="*/ 12192001 w 12192001"/>
              <a:gd name="connsiteY2" fmla="*/ 6858000 h 6858000"/>
              <a:gd name="connsiteX3" fmla="*/ 5548029 w 12192001"/>
              <a:gd name="connsiteY3" fmla="*/ 6858000 h 6858000"/>
              <a:gd name="connsiteX4" fmla="*/ 5558606 w 12192001"/>
              <a:gd name="connsiteY4" fmla="*/ 6829395 h 6858000"/>
              <a:gd name="connsiteX5" fmla="*/ 5573080 w 12192001"/>
              <a:gd name="connsiteY5" fmla="*/ 6566596 h 6858000"/>
              <a:gd name="connsiteX6" fmla="*/ 5573080 w 12192001"/>
              <a:gd name="connsiteY6" fmla="*/ 4920679 h 6858000"/>
              <a:gd name="connsiteX7" fmla="*/ 5573080 w 12192001"/>
              <a:gd name="connsiteY7" fmla="*/ 4200591 h 6858000"/>
              <a:gd name="connsiteX8" fmla="*/ 5555925 w 12192001"/>
              <a:gd name="connsiteY8" fmla="*/ 3171893 h 6858000"/>
              <a:gd name="connsiteX9" fmla="*/ 5487345 w 12192001"/>
              <a:gd name="connsiteY9" fmla="*/ 2863283 h 6858000"/>
              <a:gd name="connsiteX10" fmla="*/ 4835835 w 12192001"/>
              <a:gd name="connsiteY10" fmla="*/ 2091751 h 6858000"/>
              <a:gd name="connsiteX11" fmla="*/ 3035619 w 12192001"/>
              <a:gd name="connsiteY11" fmla="*/ 445834 h 6858000"/>
              <a:gd name="connsiteX12" fmla="*/ 2744145 w 12192001"/>
              <a:gd name="connsiteY12" fmla="*/ 274384 h 6858000"/>
              <a:gd name="connsiteX13" fmla="*/ 1972629 w 12192001"/>
              <a:gd name="connsiteY13" fmla="*/ 720153 h 6858000"/>
              <a:gd name="connsiteX14" fmla="*/ 343844 w 12192001"/>
              <a:gd name="connsiteY14" fmla="*/ 2263200 h 6858000"/>
              <a:gd name="connsiteX15" fmla="*/ 37381 w 12192001"/>
              <a:gd name="connsiteY15" fmla="*/ 2509660 h 6858000"/>
              <a:gd name="connsiteX16" fmla="*/ 0 w 12192001"/>
              <a:gd name="connsiteY16" fmla="*/ 25475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192001" h="6858000">
                <a:moveTo>
                  <a:pt x="0" y="0"/>
                </a:moveTo>
                <a:lnTo>
                  <a:pt x="12192001" y="0"/>
                </a:lnTo>
                <a:lnTo>
                  <a:pt x="12192001" y="6858000"/>
                </a:lnTo>
                <a:lnTo>
                  <a:pt x="5548029" y="6858000"/>
                </a:lnTo>
                <a:lnTo>
                  <a:pt x="5558606" y="6829395"/>
                </a:lnTo>
                <a:cubicBezTo>
                  <a:pt x="5582718" y="6746615"/>
                  <a:pt x="5573080" y="6656601"/>
                  <a:pt x="5573080" y="6566596"/>
                </a:cubicBezTo>
                <a:cubicBezTo>
                  <a:pt x="5573080" y="5897934"/>
                  <a:pt x="5555925" y="5555034"/>
                  <a:pt x="5573080" y="4920679"/>
                </a:cubicBezTo>
                <a:cubicBezTo>
                  <a:pt x="5573080" y="4714940"/>
                  <a:pt x="5573080" y="4406330"/>
                  <a:pt x="5573080" y="4200591"/>
                </a:cubicBezTo>
                <a:cubicBezTo>
                  <a:pt x="5590215" y="3823402"/>
                  <a:pt x="5607369" y="3531928"/>
                  <a:pt x="5555925" y="3171893"/>
                </a:cubicBezTo>
                <a:cubicBezTo>
                  <a:pt x="5538789" y="3069023"/>
                  <a:pt x="5521636" y="2966153"/>
                  <a:pt x="5487345" y="2863283"/>
                </a:cubicBezTo>
                <a:cubicBezTo>
                  <a:pt x="5384475" y="2623254"/>
                  <a:pt x="5024439" y="2280354"/>
                  <a:pt x="4835835" y="2091751"/>
                </a:cubicBezTo>
                <a:cubicBezTo>
                  <a:pt x="4287195" y="1525976"/>
                  <a:pt x="3841425" y="1080207"/>
                  <a:pt x="3035619" y="445834"/>
                </a:cubicBezTo>
                <a:cubicBezTo>
                  <a:pt x="2967039" y="377254"/>
                  <a:pt x="2847015" y="291538"/>
                  <a:pt x="2744145" y="274384"/>
                </a:cubicBezTo>
                <a:cubicBezTo>
                  <a:pt x="2452689" y="240094"/>
                  <a:pt x="2195505" y="514414"/>
                  <a:pt x="1972629" y="720153"/>
                </a:cubicBezTo>
                <a:cubicBezTo>
                  <a:pt x="1406835" y="1217366"/>
                  <a:pt x="858194" y="1714561"/>
                  <a:pt x="343844" y="2263200"/>
                </a:cubicBezTo>
                <a:cubicBezTo>
                  <a:pt x="249551" y="2348925"/>
                  <a:pt x="138109" y="2417505"/>
                  <a:pt x="37381" y="2509660"/>
                </a:cubicBezTo>
                <a:lnTo>
                  <a:pt x="0" y="2547589"/>
                </a:lnTo>
                <a:close/>
              </a:path>
            </a:pathLst>
          </a:custGeom>
          <a:solidFill>
            <a:srgbClr val="D9D9D9"/>
          </a:solidFill>
        </p:spPr>
        <p:txBody>
          <a:bodyPr wrap="square" lIns="6400800" tIns="0" anchor="ctr" anchorCtr="0">
            <a:noAutofit/>
          </a:bodyPr>
          <a:lstStyle>
            <a:lvl1pPr marL="0" indent="0" algn="l">
              <a:spcBef>
                <a:spcPts val="0"/>
              </a:spcBef>
              <a:buNone/>
              <a:defRPr sz="1600">
                <a:solidFill>
                  <a:schemeClr val="bg1"/>
                </a:solidFill>
              </a:defRPr>
            </a:lvl1pPr>
          </a:lstStyle>
          <a:p>
            <a:r>
              <a:t>Click icon to insert picture</a:t>
            </a:r>
            <a:br>
              <a:rPr/>
            </a:br>
            <a:r>
              <a:t>(minimum recommended size for </a:t>
            </a:r>
            <a:br>
              <a:rPr/>
            </a:br>
            <a:r>
              <a:t>full slide image is 1280 x 720 pixels)</a:t>
            </a:r>
          </a:p>
        </p:txBody>
      </p:sp>
      <p:sp>
        <p:nvSpPr>
          <p:cNvPr id="2" name="Title 1">
            <a:extLst>
              <a:ext uri="{FF2B5EF4-FFF2-40B4-BE49-F238E27FC236}">
                <a16:creationId xmlns:a16="http://schemas.microsoft.com/office/drawing/2014/main" id="{BA6AAFD9-7181-4BA5-A2B7-821424B51398}"/>
              </a:ext>
            </a:extLst>
          </p:cNvPr>
          <p:cNvSpPr>
            <a:spLocks noGrp="1"/>
          </p:cNvSpPr>
          <p:nvPr>
            <p:ph type="title"/>
          </p:nvPr>
        </p:nvSpPr>
        <p:spPr>
          <a:xfrm>
            <a:off x="609599" y="2476500"/>
            <a:ext cx="4695825" cy="2463800"/>
          </a:xfrm>
        </p:spPr>
        <p:txBody>
          <a:bodyPr/>
          <a:lstStyle>
            <a:lvl1pPr>
              <a:defRPr sz="6000">
                <a:solidFill>
                  <a:schemeClr val="tx1"/>
                </a:solidFill>
              </a:defRPr>
            </a:lvl1pPr>
          </a:lstStyle>
          <a:p>
            <a:r>
              <a:rPr lang="en-US"/>
              <a:t>Click to edit Master title style</a:t>
            </a:r>
            <a:endParaRPr/>
          </a:p>
        </p:txBody>
      </p:sp>
      <p:sp>
        <p:nvSpPr>
          <p:cNvPr id="9" name="Text Placeholder 53">
            <a:extLst>
              <a:ext uri="{FF2B5EF4-FFF2-40B4-BE49-F238E27FC236}">
                <a16:creationId xmlns:a16="http://schemas.microsoft.com/office/drawing/2014/main" id="{D275F703-BAB3-4AC2-B21C-F4D222E29813}"/>
              </a:ext>
            </a:extLst>
          </p:cNvPr>
          <p:cNvSpPr>
            <a:spLocks noGrp="1"/>
          </p:cNvSpPr>
          <p:nvPr>
            <p:ph type="body" sz="quarter" idx="11" hasCustomPrompt="1"/>
          </p:nvPr>
        </p:nvSpPr>
        <p:spPr>
          <a:xfrm>
            <a:off x="621332" y="5297713"/>
            <a:ext cx="4684090" cy="731520"/>
          </a:xfrm>
        </p:spPr>
        <p:txBody>
          <a:bodyPr/>
          <a:lstStyle>
            <a:lvl1pPr marL="0" indent="0">
              <a:spcBef>
                <a:spcPts val="0"/>
              </a:spcBef>
              <a:buNone/>
              <a:defRPr sz="2000">
                <a:solidFill>
                  <a:schemeClr val="tx1"/>
                </a:solidFill>
              </a:defRPr>
            </a:lvl1pPr>
            <a:lvl2pPr marL="0" indent="0">
              <a:spcBef>
                <a:spcPts val="0"/>
              </a:spcBef>
              <a:buNone/>
              <a:defRPr sz="2000">
                <a:solidFill>
                  <a:schemeClr val="tx1"/>
                </a:solidFill>
              </a:defRPr>
            </a:lvl2pPr>
            <a:lvl3pPr marL="0" indent="0">
              <a:spcBef>
                <a:spcPts val="0"/>
              </a:spcBef>
              <a:buNone/>
              <a:defRPr sz="2000">
                <a:solidFill>
                  <a:schemeClr val="tx1"/>
                </a:solidFill>
              </a:defRPr>
            </a:lvl3pPr>
            <a:lvl4pPr marL="0" indent="0">
              <a:spcBef>
                <a:spcPts val="0"/>
              </a:spcBef>
              <a:buNone/>
              <a:defRPr sz="2000">
                <a:solidFill>
                  <a:schemeClr val="tx1"/>
                </a:solidFill>
              </a:defRPr>
            </a:lvl4pPr>
            <a:lvl5pPr marL="0" indent="0">
              <a:spcBef>
                <a:spcPts val="0"/>
              </a:spcBef>
              <a:buNone/>
              <a:defRPr sz="2000">
                <a:solidFill>
                  <a:schemeClr val="tx1"/>
                </a:solidFill>
              </a:defRPr>
            </a:lvl5pPr>
            <a:lvl6pPr marL="0" indent="0">
              <a:spcBef>
                <a:spcPts val="0"/>
              </a:spcBef>
              <a:buNone/>
              <a:defRPr sz="2000">
                <a:solidFill>
                  <a:schemeClr val="tx1"/>
                </a:solidFill>
              </a:defRPr>
            </a:lvl6pPr>
            <a:lvl7pPr marL="0" indent="0">
              <a:spcBef>
                <a:spcPts val="0"/>
              </a:spcBef>
              <a:buNone/>
              <a:defRPr sz="2000">
                <a:solidFill>
                  <a:schemeClr val="tx1"/>
                </a:solidFill>
              </a:defRPr>
            </a:lvl7pPr>
            <a:lvl8pPr marL="0" indent="0">
              <a:spcBef>
                <a:spcPts val="0"/>
              </a:spcBef>
              <a:buNone/>
              <a:defRPr sz="2000">
                <a:solidFill>
                  <a:schemeClr val="tx1"/>
                </a:solidFill>
              </a:defRPr>
            </a:lvl8pPr>
            <a:lvl9pPr marL="0" indent="0">
              <a:spcBef>
                <a:spcPts val="0"/>
              </a:spcBef>
              <a:buNone/>
              <a:defRPr sz="2000">
                <a:solidFill>
                  <a:schemeClr val="tx1"/>
                </a:solidFill>
              </a:defRPr>
            </a:lvl9pPr>
          </a:lstStyle>
          <a:p>
            <a:pPr lvl="0"/>
            <a:r>
              <a:t>Subtitle text (optional)</a:t>
            </a:r>
          </a:p>
        </p:txBody>
      </p:sp>
    </p:spTree>
    <p:extLst>
      <p:ext uri="{BB962C8B-B14F-4D97-AF65-F5344CB8AC3E}">
        <p14:creationId xmlns:p14="http://schemas.microsoft.com/office/powerpoint/2010/main" val="1148440235"/>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Section Header Hexagon">
    <p:bg>
      <p:bgPr>
        <a:solidFill>
          <a:schemeClr val="accent2"/>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F4730513-B885-49F0-9C17-F45E71DFE844}"/>
              </a:ext>
            </a:extLst>
          </p:cNvPr>
          <p:cNvSpPr/>
          <p:nvPr/>
        </p:nvSpPr>
        <p:spPr bwMode="white">
          <a:xfrm>
            <a:off x="0" y="0"/>
            <a:ext cx="6003366" cy="6105046"/>
          </a:xfrm>
          <a:custGeom>
            <a:avLst/>
            <a:gdLst>
              <a:gd name="connsiteX0" fmla="*/ 0 w 6003366"/>
              <a:gd name="connsiteY0" fmla="*/ 0 h 6105046"/>
              <a:gd name="connsiteX1" fmla="*/ 4639238 w 6003366"/>
              <a:gd name="connsiteY1" fmla="*/ 0 h 6105046"/>
              <a:gd name="connsiteX2" fmla="*/ 4663657 w 6003366"/>
              <a:gd name="connsiteY2" fmla="*/ 38495 h 6105046"/>
              <a:gd name="connsiteX3" fmla="*/ 5718321 w 6003366"/>
              <a:gd name="connsiteY3" fmla="*/ 1734501 h 6105046"/>
              <a:gd name="connsiteX4" fmla="*/ 6003366 w 6003366"/>
              <a:gd name="connsiteY4" fmla="*/ 2432867 h 6105046"/>
              <a:gd name="connsiteX5" fmla="*/ 5775330 w 6003366"/>
              <a:gd name="connsiteY5" fmla="*/ 3131218 h 6105046"/>
              <a:gd name="connsiteX6" fmla="*/ 4449866 w 6003366"/>
              <a:gd name="connsiteY6" fmla="*/ 5696617 h 6105046"/>
              <a:gd name="connsiteX7" fmla="*/ 4250335 w 6003366"/>
              <a:gd name="connsiteY7" fmla="*/ 5981661 h 6105046"/>
              <a:gd name="connsiteX8" fmla="*/ 3780019 w 6003366"/>
              <a:gd name="connsiteY8" fmla="*/ 6095679 h 6105046"/>
              <a:gd name="connsiteX9" fmla="*/ 1171855 w 6003366"/>
              <a:gd name="connsiteY9" fmla="*/ 6081434 h 6105046"/>
              <a:gd name="connsiteX10" fmla="*/ 459244 w 6003366"/>
              <a:gd name="connsiteY10" fmla="*/ 5967416 h 6105046"/>
              <a:gd name="connsiteX11" fmla="*/ 58904 w 6003366"/>
              <a:gd name="connsiteY11" fmla="*/ 5687075 h 6105046"/>
              <a:gd name="connsiteX12" fmla="*/ 0 w 6003366"/>
              <a:gd name="connsiteY12" fmla="*/ 5620135 h 6105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03366" h="6105046">
                <a:moveTo>
                  <a:pt x="0" y="0"/>
                </a:moveTo>
                <a:lnTo>
                  <a:pt x="4639238" y="0"/>
                </a:lnTo>
                <a:lnTo>
                  <a:pt x="4663657" y="38495"/>
                </a:lnTo>
                <a:cubicBezTo>
                  <a:pt x="5019955" y="608583"/>
                  <a:pt x="5362008" y="1164412"/>
                  <a:pt x="5718321" y="1734501"/>
                </a:cubicBezTo>
                <a:cubicBezTo>
                  <a:pt x="5860843" y="1948291"/>
                  <a:pt x="5989106" y="2176327"/>
                  <a:pt x="6003366" y="2432867"/>
                </a:cubicBezTo>
                <a:cubicBezTo>
                  <a:pt x="6003366" y="2675147"/>
                  <a:pt x="5889348" y="2917442"/>
                  <a:pt x="5775330" y="3131218"/>
                </a:cubicBezTo>
                <a:cubicBezTo>
                  <a:pt x="5333504" y="3986351"/>
                  <a:pt x="4891692" y="4841484"/>
                  <a:pt x="4449866" y="5696617"/>
                </a:cubicBezTo>
                <a:cubicBezTo>
                  <a:pt x="4392857" y="5810634"/>
                  <a:pt x="4335848" y="5910407"/>
                  <a:pt x="4250335" y="5981661"/>
                </a:cubicBezTo>
                <a:cubicBezTo>
                  <a:pt x="4122072" y="6081434"/>
                  <a:pt x="3951046" y="6095679"/>
                  <a:pt x="3780019" y="6095679"/>
                </a:cubicBezTo>
                <a:cubicBezTo>
                  <a:pt x="2910626" y="6109938"/>
                  <a:pt x="2041248" y="6109938"/>
                  <a:pt x="1171855" y="6081434"/>
                </a:cubicBezTo>
                <a:cubicBezTo>
                  <a:pt x="929574" y="6067174"/>
                  <a:pt x="687279" y="6067174"/>
                  <a:pt x="459244" y="5967416"/>
                </a:cubicBezTo>
                <a:cubicBezTo>
                  <a:pt x="304254" y="5903281"/>
                  <a:pt x="173312" y="5805074"/>
                  <a:pt x="58904" y="5687075"/>
                </a:cubicBezTo>
                <a:lnTo>
                  <a:pt x="0" y="5620135"/>
                </a:lnTo>
                <a:close/>
              </a:path>
            </a:pathLst>
          </a:custGeom>
          <a:solidFill>
            <a:schemeClr val="accent2"/>
          </a:solidFill>
          <a:ln w="9525" cap="flat">
            <a:noFill/>
            <a:prstDash val="solid"/>
            <a:miter/>
          </a:ln>
        </p:spPr>
        <p:txBody>
          <a:bodyPr wrap="square" rtlCol="0" anchor="ctr">
            <a:noAutofit/>
          </a:bodyPr>
          <a:lstStyle/>
          <a:p>
            <a:pPr>
              <a:lnSpc>
                <a:spcPct val="90000"/>
              </a:lnSpc>
            </a:pPr>
            <a:endParaRPr>
              <a:solidFill>
                <a:schemeClr val="bg1"/>
              </a:solidFill>
            </a:endParaRPr>
          </a:p>
        </p:txBody>
      </p:sp>
      <p:sp>
        <p:nvSpPr>
          <p:cNvPr id="7" name="Picture Placeholder 6">
            <a:extLst>
              <a:ext uri="{FF2B5EF4-FFF2-40B4-BE49-F238E27FC236}">
                <a16:creationId xmlns:a16="http://schemas.microsoft.com/office/drawing/2014/main" id="{BC95E134-4758-4A15-97D4-E85BCD1919D8}"/>
              </a:ext>
            </a:extLst>
          </p:cNvPr>
          <p:cNvSpPr>
            <a:spLocks noGrp="1"/>
          </p:cNvSpPr>
          <p:nvPr>
            <p:ph type="pic" sz="quarter" idx="10" hasCustomPrompt="1"/>
          </p:nvPr>
        </p:nvSpPr>
        <p:spPr>
          <a:xfrm>
            <a:off x="0" y="0"/>
            <a:ext cx="12192001" cy="6858000"/>
          </a:xfrm>
          <a:custGeom>
            <a:avLst/>
            <a:gdLst>
              <a:gd name="connsiteX0" fmla="*/ 4639238 w 12192001"/>
              <a:gd name="connsiteY0" fmla="*/ 0 h 6858000"/>
              <a:gd name="connsiteX1" fmla="*/ 12192001 w 12192001"/>
              <a:gd name="connsiteY1" fmla="*/ 0 h 6858000"/>
              <a:gd name="connsiteX2" fmla="*/ 12192001 w 12192001"/>
              <a:gd name="connsiteY2" fmla="*/ 6858000 h 6858000"/>
              <a:gd name="connsiteX3" fmla="*/ 0 w 12192001"/>
              <a:gd name="connsiteY3" fmla="*/ 6858000 h 6858000"/>
              <a:gd name="connsiteX4" fmla="*/ 0 w 12192001"/>
              <a:gd name="connsiteY4" fmla="*/ 5620135 h 6858000"/>
              <a:gd name="connsiteX5" fmla="*/ 58904 w 12192001"/>
              <a:gd name="connsiteY5" fmla="*/ 5687075 h 6858000"/>
              <a:gd name="connsiteX6" fmla="*/ 459244 w 12192001"/>
              <a:gd name="connsiteY6" fmla="*/ 5967416 h 6858000"/>
              <a:gd name="connsiteX7" fmla="*/ 1171855 w 12192001"/>
              <a:gd name="connsiteY7" fmla="*/ 6081434 h 6858000"/>
              <a:gd name="connsiteX8" fmla="*/ 3780019 w 12192001"/>
              <a:gd name="connsiteY8" fmla="*/ 6095679 h 6858000"/>
              <a:gd name="connsiteX9" fmla="*/ 4250335 w 12192001"/>
              <a:gd name="connsiteY9" fmla="*/ 5981661 h 6858000"/>
              <a:gd name="connsiteX10" fmla="*/ 4449866 w 12192001"/>
              <a:gd name="connsiteY10" fmla="*/ 5696617 h 6858000"/>
              <a:gd name="connsiteX11" fmla="*/ 5775330 w 12192001"/>
              <a:gd name="connsiteY11" fmla="*/ 3131218 h 6858000"/>
              <a:gd name="connsiteX12" fmla="*/ 6003366 w 12192001"/>
              <a:gd name="connsiteY12" fmla="*/ 2432867 h 6858000"/>
              <a:gd name="connsiteX13" fmla="*/ 5718321 w 12192001"/>
              <a:gd name="connsiteY13" fmla="*/ 1734501 h 6858000"/>
              <a:gd name="connsiteX14" fmla="*/ 4663657 w 12192001"/>
              <a:gd name="connsiteY14" fmla="*/ 3849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1" h="6858000">
                <a:moveTo>
                  <a:pt x="4639238" y="0"/>
                </a:moveTo>
                <a:lnTo>
                  <a:pt x="12192001" y="0"/>
                </a:lnTo>
                <a:lnTo>
                  <a:pt x="12192001" y="6858000"/>
                </a:lnTo>
                <a:lnTo>
                  <a:pt x="0" y="6858000"/>
                </a:lnTo>
                <a:lnTo>
                  <a:pt x="0" y="5620135"/>
                </a:lnTo>
                <a:lnTo>
                  <a:pt x="58904" y="5687075"/>
                </a:lnTo>
                <a:cubicBezTo>
                  <a:pt x="173312" y="5805074"/>
                  <a:pt x="304254" y="5903281"/>
                  <a:pt x="459244" y="5967416"/>
                </a:cubicBezTo>
                <a:cubicBezTo>
                  <a:pt x="687279" y="6067174"/>
                  <a:pt x="929574" y="6067174"/>
                  <a:pt x="1171855" y="6081434"/>
                </a:cubicBezTo>
                <a:cubicBezTo>
                  <a:pt x="2041248" y="6109938"/>
                  <a:pt x="2910626" y="6109938"/>
                  <a:pt x="3780019" y="6095679"/>
                </a:cubicBezTo>
                <a:cubicBezTo>
                  <a:pt x="3951046" y="6095679"/>
                  <a:pt x="4122072" y="6081434"/>
                  <a:pt x="4250335" y="5981661"/>
                </a:cubicBezTo>
                <a:cubicBezTo>
                  <a:pt x="4335848" y="5910407"/>
                  <a:pt x="4392857" y="5810634"/>
                  <a:pt x="4449866" y="5696617"/>
                </a:cubicBezTo>
                <a:cubicBezTo>
                  <a:pt x="4891692" y="4841484"/>
                  <a:pt x="5333504" y="3986351"/>
                  <a:pt x="5775330" y="3131218"/>
                </a:cubicBezTo>
                <a:cubicBezTo>
                  <a:pt x="5889348" y="2917442"/>
                  <a:pt x="6003366" y="2675147"/>
                  <a:pt x="6003366" y="2432867"/>
                </a:cubicBezTo>
                <a:cubicBezTo>
                  <a:pt x="5989106" y="2176327"/>
                  <a:pt x="5860843" y="1948291"/>
                  <a:pt x="5718321" y="1734501"/>
                </a:cubicBezTo>
                <a:cubicBezTo>
                  <a:pt x="5362008" y="1164412"/>
                  <a:pt x="5019956" y="608583"/>
                  <a:pt x="4663657" y="38495"/>
                </a:cubicBezTo>
                <a:close/>
              </a:path>
            </a:pathLst>
          </a:custGeom>
          <a:solidFill>
            <a:srgbClr val="D9D9D9"/>
          </a:solidFill>
        </p:spPr>
        <p:txBody>
          <a:bodyPr wrap="square" lIns="6400800" tIns="0" anchor="ctr" anchorCtr="0">
            <a:noAutofit/>
          </a:bodyPr>
          <a:lstStyle>
            <a:lvl1pPr marL="0" indent="0" algn="l">
              <a:spcBef>
                <a:spcPts val="0"/>
              </a:spcBef>
              <a:buNone/>
              <a:defRPr sz="1600">
                <a:solidFill>
                  <a:schemeClr val="bg1"/>
                </a:solidFill>
              </a:defRPr>
            </a:lvl1pPr>
          </a:lstStyle>
          <a:p>
            <a:r>
              <a:t>Click icon to insert picture</a:t>
            </a:r>
            <a:br>
              <a:rPr/>
            </a:br>
            <a:r>
              <a:t>(minimum recommended size for </a:t>
            </a:r>
            <a:br>
              <a:rPr/>
            </a:br>
            <a:r>
              <a:t>full slide image is 1280 x 720 pixels)</a:t>
            </a:r>
          </a:p>
        </p:txBody>
      </p:sp>
      <p:sp>
        <p:nvSpPr>
          <p:cNvPr id="2" name="Title 1">
            <a:extLst>
              <a:ext uri="{FF2B5EF4-FFF2-40B4-BE49-F238E27FC236}">
                <a16:creationId xmlns:a16="http://schemas.microsoft.com/office/drawing/2014/main" id="{BA6AAFD9-7181-4BA5-A2B7-821424B51398}"/>
              </a:ext>
            </a:extLst>
          </p:cNvPr>
          <p:cNvSpPr>
            <a:spLocks noGrp="1"/>
          </p:cNvSpPr>
          <p:nvPr>
            <p:ph type="title"/>
          </p:nvPr>
        </p:nvSpPr>
        <p:spPr>
          <a:xfrm>
            <a:off x="609600" y="914400"/>
            <a:ext cx="4670401" cy="2400300"/>
          </a:xfrm>
        </p:spPr>
        <p:txBody>
          <a:bodyPr/>
          <a:lstStyle>
            <a:lvl1pPr>
              <a:defRPr sz="6000">
                <a:solidFill>
                  <a:schemeClr val="tx1"/>
                </a:solidFill>
              </a:defRPr>
            </a:lvl1pPr>
          </a:lstStyle>
          <a:p>
            <a:r>
              <a:rPr lang="en-US"/>
              <a:t>Click to edit Master title style</a:t>
            </a:r>
            <a:endParaRPr/>
          </a:p>
        </p:txBody>
      </p:sp>
      <p:sp>
        <p:nvSpPr>
          <p:cNvPr id="9" name="Text Placeholder 53">
            <a:extLst>
              <a:ext uri="{FF2B5EF4-FFF2-40B4-BE49-F238E27FC236}">
                <a16:creationId xmlns:a16="http://schemas.microsoft.com/office/drawing/2014/main" id="{D275F703-BAB3-4AC2-B21C-F4D222E29813}"/>
              </a:ext>
            </a:extLst>
          </p:cNvPr>
          <p:cNvSpPr>
            <a:spLocks noGrp="1"/>
          </p:cNvSpPr>
          <p:nvPr>
            <p:ph type="body" sz="quarter" idx="11" hasCustomPrompt="1"/>
          </p:nvPr>
        </p:nvSpPr>
        <p:spPr>
          <a:xfrm>
            <a:off x="619672" y="3659413"/>
            <a:ext cx="4365357" cy="731520"/>
          </a:xfrm>
        </p:spPr>
        <p:txBody>
          <a:bodyPr/>
          <a:lstStyle>
            <a:lvl1pPr marL="0" indent="0">
              <a:spcBef>
                <a:spcPts val="0"/>
              </a:spcBef>
              <a:buNone/>
              <a:defRPr sz="2000">
                <a:solidFill>
                  <a:schemeClr val="tx1"/>
                </a:solidFill>
              </a:defRPr>
            </a:lvl1pPr>
            <a:lvl2pPr marL="0" indent="0">
              <a:spcBef>
                <a:spcPts val="0"/>
              </a:spcBef>
              <a:buNone/>
              <a:defRPr sz="2000">
                <a:solidFill>
                  <a:schemeClr val="tx1"/>
                </a:solidFill>
              </a:defRPr>
            </a:lvl2pPr>
            <a:lvl3pPr marL="0" indent="0">
              <a:spcBef>
                <a:spcPts val="0"/>
              </a:spcBef>
              <a:buNone/>
              <a:defRPr sz="2000">
                <a:solidFill>
                  <a:schemeClr val="tx1"/>
                </a:solidFill>
              </a:defRPr>
            </a:lvl3pPr>
            <a:lvl4pPr marL="0" indent="0">
              <a:spcBef>
                <a:spcPts val="0"/>
              </a:spcBef>
              <a:buNone/>
              <a:defRPr sz="2000">
                <a:solidFill>
                  <a:schemeClr val="tx1"/>
                </a:solidFill>
              </a:defRPr>
            </a:lvl4pPr>
            <a:lvl5pPr marL="0" indent="0">
              <a:spcBef>
                <a:spcPts val="0"/>
              </a:spcBef>
              <a:buNone/>
              <a:defRPr sz="2000">
                <a:solidFill>
                  <a:schemeClr val="tx1"/>
                </a:solidFill>
              </a:defRPr>
            </a:lvl5pPr>
            <a:lvl6pPr marL="0" indent="0">
              <a:spcBef>
                <a:spcPts val="0"/>
              </a:spcBef>
              <a:buNone/>
              <a:defRPr sz="2000">
                <a:solidFill>
                  <a:schemeClr val="tx1"/>
                </a:solidFill>
              </a:defRPr>
            </a:lvl6pPr>
            <a:lvl7pPr marL="0" indent="0">
              <a:spcBef>
                <a:spcPts val="0"/>
              </a:spcBef>
              <a:buNone/>
              <a:defRPr sz="2000">
                <a:solidFill>
                  <a:schemeClr val="tx1"/>
                </a:solidFill>
              </a:defRPr>
            </a:lvl7pPr>
            <a:lvl8pPr marL="0" indent="0">
              <a:spcBef>
                <a:spcPts val="0"/>
              </a:spcBef>
              <a:buNone/>
              <a:defRPr sz="2000">
                <a:solidFill>
                  <a:schemeClr val="tx1"/>
                </a:solidFill>
              </a:defRPr>
            </a:lvl8pPr>
            <a:lvl9pPr marL="0" indent="0">
              <a:spcBef>
                <a:spcPts val="0"/>
              </a:spcBef>
              <a:buNone/>
              <a:defRPr sz="2000">
                <a:solidFill>
                  <a:schemeClr val="tx1"/>
                </a:solidFill>
              </a:defRPr>
            </a:lvl9pPr>
          </a:lstStyle>
          <a:p>
            <a:pPr lvl="0"/>
            <a:r>
              <a:t>Subtitle text (optional)</a:t>
            </a:r>
          </a:p>
        </p:txBody>
      </p:sp>
    </p:spTree>
    <p:extLst>
      <p:ext uri="{BB962C8B-B14F-4D97-AF65-F5344CB8AC3E}">
        <p14:creationId xmlns:p14="http://schemas.microsoft.com/office/powerpoint/2010/main" val="2684520227"/>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A6159-B06A-4786-B440-2BBF2AD8CEE6}"/>
              </a:ext>
            </a:extLst>
          </p:cNvPr>
          <p:cNvSpPr>
            <a:spLocks noGrp="1"/>
          </p:cNvSpPr>
          <p:nvPr>
            <p:ph type="title"/>
          </p:nvPr>
        </p:nvSpPr>
        <p:spPr>
          <a:xfrm>
            <a:off x="609600" y="914400"/>
            <a:ext cx="7353300" cy="3467100"/>
          </a:xfrm>
        </p:spPr>
        <p:txBody>
          <a:bodyPr anchor="b"/>
          <a:lstStyle>
            <a:lvl1pPr>
              <a:lnSpc>
                <a:spcPct val="82000"/>
              </a:lnSpc>
              <a:defRPr sz="6600">
                <a:solidFill>
                  <a:schemeClr val="tx1"/>
                </a:solidFill>
              </a:defRPr>
            </a:lvl1pPr>
          </a:lstStyle>
          <a:p>
            <a:r>
              <a:rPr lang="en-US"/>
              <a:t>Click to edit Master title style</a:t>
            </a:r>
            <a:endParaRPr/>
          </a:p>
        </p:txBody>
      </p:sp>
      <p:sp>
        <p:nvSpPr>
          <p:cNvPr id="3" name="Text Placeholder 2">
            <a:extLst>
              <a:ext uri="{FF2B5EF4-FFF2-40B4-BE49-F238E27FC236}">
                <a16:creationId xmlns:a16="http://schemas.microsoft.com/office/drawing/2014/main" id="{161094D5-7DA6-4745-8DC9-C1C7B6A35847}"/>
              </a:ext>
            </a:extLst>
          </p:cNvPr>
          <p:cNvSpPr>
            <a:spLocks noGrp="1"/>
          </p:cNvSpPr>
          <p:nvPr>
            <p:ph type="body" idx="1" hasCustomPrompt="1"/>
          </p:nvPr>
        </p:nvSpPr>
        <p:spPr>
          <a:xfrm>
            <a:off x="609601" y="4726213"/>
            <a:ext cx="7353300" cy="731520"/>
          </a:xfrm>
        </p:spPr>
        <p:txBody>
          <a:bodyPr/>
          <a:lstStyle>
            <a:lvl1pPr marL="0" indent="0">
              <a:spcBef>
                <a:spcPts val="0"/>
              </a:spcBef>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t>Subtitle text (optional)</a:t>
            </a:r>
          </a:p>
        </p:txBody>
      </p:sp>
    </p:spTree>
    <p:extLst>
      <p:ext uri="{BB962C8B-B14F-4D97-AF65-F5344CB8AC3E}">
        <p14:creationId xmlns:p14="http://schemas.microsoft.com/office/powerpoint/2010/main" val="2621698415"/>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C3EA3B-7385-407F-B31D-54E05682D825}"/>
              </a:ext>
            </a:extLst>
          </p:cNvPr>
          <p:cNvSpPr>
            <a:spLocks noGrp="1"/>
          </p:cNvSpPr>
          <p:nvPr>
            <p:ph type="title"/>
          </p:nvPr>
        </p:nvSpPr>
        <p:spPr>
          <a:xfrm>
            <a:off x="381001" y="152400"/>
            <a:ext cx="11430001" cy="485335"/>
          </a:xfrm>
          <a:prstGeom prst="rect">
            <a:avLst/>
          </a:prstGeom>
        </p:spPr>
        <p:txBody>
          <a:bodyPr vert="horz" lIns="0" tIns="0" rIns="0" bIns="0" rtlCol="0" anchor="b">
            <a:noAutofit/>
          </a:bodyPr>
          <a:lstStyle/>
          <a:p>
            <a:r>
              <a:rPr lang="en-US"/>
              <a:t>Click to edit Master title style</a:t>
            </a:r>
          </a:p>
        </p:txBody>
      </p:sp>
      <p:sp>
        <p:nvSpPr>
          <p:cNvPr id="3" name="Text Placeholder 2">
            <a:extLst>
              <a:ext uri="{FF2B5EF4-FFF2-40B4-BE49-F238E27FC236}">
                <a16:creationId xmlns:a16="http://schemas.microsoft.com/office/drawing/2014/main" id="{AE361816-B597-4099-B06F-8143822EEE18}"/>
              </a:ext>
            </a:extLst>
          </p:cNvPr>
          <p:cNvSpPr>
            <a:spLocks noGrp="1"/>
          </p:cNvSpPr>
          <p:nvPr>
            <p:ph type="body" idx="1"/>
          </p:nvPr>
        </p:nvSpPr>
        <p:spPr>
          <a:xfrm>
            <a:off x="381001" y="914400"/>
            <a:ext cx="11430000" cy="51054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FE5C58-BFA4-48F6-B378-D01D44FD9B6F}"/>
              </a:ext>
            </a:extLst>
          </p:cNvPr>
          <p:cNvSpPr>
            <a:spLocks noGrp="1"/>
          </p:cNvSpPr>
          <p:nvPr>
            <p:ph type="dt" sz="half" idx="2"/>
          </p:nvPr>
        </p:nvSpPr>
        <p:spPr>
          <a:xfrm>
            <a:off x="8055389" y="6307159"/>
            <a:ext cx="914400" cy="158954"/>
          </a:xfrm>
          <a:prstGeom prst="rect">
            <a:avLst/>
          </a:prstGeom>
        </p:spPr>
        <p:txBody>
          <a:bodyPr vert="horz" wrap="none" lIns="0" tIns="0" rIns="0" bIns="0" rtlCol="0" anchor="ctr">
            <a:noAutofit/>
          </a:bodyPr>
          <a:lstStyle>
            <a:lvl1pPr algn="l">
              <a:defRPr sz="800">
                <a:solidFill>
                  <a:schemeClr val="tx1"/>
                </a:solidFill>
                <a:latin typeface="+mn-lt"/>
              </a:defRPr>
            </a:lvl1pPr>
          </a:lstStyle>
          <a:p>
            <a:fld id="{2EB1475D-EF5B-48A6-8CCB-3BD08F726926}" type="datetimeFigureOut">
              <a:rPr lang="en-US" smtClean="0"/>
              <a:pPr/>
              <a:t>8/19/2024</a:t>
            </a:fld>
            <a:endParaRPr lang="en-US"/>
          </a:p>
        </p:txBody>
      </p:sp>
      <p:sp>
        <p:nvSpPr>
          <p:cNvPr id="5" name="Footer Placeholder 4">
            <a:extLst>
              <a:ext uri="{FF2B5EF4-FFF2-40B4-BE49-F238E27FC236}">
                <a16:creationId xmlns:a16="http://schemas.microsoft.com/office/drawing/2014/main" id="{CA8099AD-9927-4956-A3D5-E4606FDF0982}"/>
              </a:ext>
            </a:extLst>
          </p:cNvPr>
          <p:cNvSpPr>
            <a:spLocks noGrp="1"/>
          </p:cNvSpPr>
          <p:nvPr>
            <p:ph type="ftr" sz="quarter" idx="3"/>
          </p:nvPr>
        </p:nvSpPr>
        <p:spPr>
          <a:xfrm>
            <a:off x="832534" y="6307159"/>
            <a:ext cx="7104770" cy="158954"/>
          </a:xfrm>
          <a:prstGeom prst="rect">
            <a:avLst/>
          </a:prstGeom>
        </p:spPr>
        <p:txBody>
          <a:bodyPr vert="horz" wrap="none" lIns="0" tIns="0" rIns="0" bIns="0" rtlCol="0" anchor="ctr">
            <a:noAutofit/>
          </a:bodyPr>
          <a:lstStyle>
            <a:lvl1pPr algn="l">
              <a:defRPr sz="800">
                <a:solidFill>
                  <a:schemeClr val="tx1"/>
                </a:solidFill>
                <a:latin typeface="+mn-lt"/>
              </a:defRPr>
            </a:lvl1pPr>
          </a:lstStyle>
          <a:p>
            <a:endParaRPr lang="en-US"/>
          </a:p>
        </p:txBody>
      </p:sp>
      <p:sp>
        <p:nvSpPr>
          <p:cNvPr id="6" name="Slide Number Placeholder 5">
            <a:extLst>
              <a:ext uri="{FF2B5EF4-FFF2-40B4-BE49-F238E27FC236}">
                <a16:creationId xmlns:a16="http://schemas.microsoft.com/office/drawing/2014/main" id="{B9314636-AB6E-4ED7-B39A-C71F11A51354}"/>
              </a:ext>
            </a:extLst>
          </p:cNvPr>
          <p:cNvSpPr>
            <a:spLocks noGrp="1"/>
          </p:cNvSpPr>
          <p:nvPr>
            <p:ph type="sldNum" sz="quarter" idx="4"/>
          </p:nvPr>
        </p:nvSpPr>
        <p:spPr>
          <a:xfrm>
            <a:off x="381001" y="6307159"/>
            <a:ext cx="306083" cy="158953"/>
          </a:xfrm>
          <a:prstGeom prst="rect">
            <a:avLst/>
          </a:prstGeom>
        </p:spPr>
        <p:txBody>
          <a:bodyPr vert="horz" wrap="none" lIns="0" tIns="0" rIns="0" bIns="0" rtlCol="0" anchor="ctr">
            <a:noAutofit/>
          </a:bodyPr>
          <a:lstStyle>
            <a:lvl1pPr algn="l">
              <a:defRPr sz="800">
                <a:solidFill>
                  <a:schemeClr val="tx1"/>
                </a:solidFill>
                <a:latin typeface="+mn-lt"/>
              </a:defRPr>
            </a:lvl1pPr>
          </a:lstStyle>
          <a:p>
            <a:fld id="{565A54F4-DB31-4FC5-B748-3F06867349C3}" type="slidenum">
              <a:rPr lang="en-US" smtClean="0"/>
              <a:pPr/>
              <a:t>‹#›</a:t>
            </a:fld>
            <a:endParaRPr lang="en-US"/>
          </a:p>
        </p:txBody>
      </p:sp>
      <p:grpSp>
        <p:nvGrpSpPr>
          <p:cNvPr id="9" name="Group 8">
            <a:extLst>
              <a:ext uri="{FF2B5EF4-FFF2-40B4-BE49-F238E27FC236}">
                <a16:creationId xmlns:a16="http://schemas.microsoft.com/office/drawing/2014/main" id="{675DF94D-DF42-4DC1-B915-F4687A8A6C91}"/>
              </a:ext>
            </a:extLst>
          </p:cNvPr>
          <p:cNvGrpSpPr>
            <a:grpSpLocks noChangeAspect="1"/>
          </p:cNvGrpSpPr>
          <p:nvPr userDrawn="1"/>
        </p:nvGrpSpPr>
        <p:grpSpPr>
          <a:xfrm>
            <a:off x="10676779" y="6205751"/>
            <a:ext cx="1143000" cy="440144"/>
            <a:chOff x="2078951" y="1888610"/>
            <a:chExt cx="8030200" cy="3092248"/>
          </a:xfrm>
          <a:solidFill>
            <a:srgbClr val="4F2170"/>
          </a:solidFill>
        </p:grpSpPr>
        <p:sp>
          <p:nvSpPr>
            <p:cNvPr id="11" name="Freeform: Shape 10">
              <a:extLst>
                <a:ext uri="{FF2B5EF4-FFF2-40B4-BE49-F238E27FC236}">
                  <a16:creationId xmlns:a16="http://schemas.microsoft.com/office/drawing/2014/main" id="{2DDFB966-99CE-4D00-B369-4873B39B0045}"/>
                </a:ext>
              </a:extLst>
            </p:cNvPr>
            <p:cNvSpPr/>
            <p:nvPr/>
          </p:nvSpPr>
          <p:spPr>
            <a:xfrm>
              <a:off x="2078951" y="2872694"/>
              <a:ext cx="951880" cy="652717"/>
            </a:xfrm>
            <a:custGeom>
              <a:avLst/>
              <a:gdLst>
                <a:gd name="connsiteX0" fmla="*/ 903041 w 951880"/>
                <a:gd name="connsiteY0" fmla="*/ 330574 h 652717"/>
                <a:gd name="connsiteX1" fmla="*/ 780656 w 951880"/>
                <a:gd name="connsiteY1" fmla="*/ 379528 h 652717"/>
                <a:gd name="connsiteX2" fmla="*/ 598439 w 951880"/>
                <a:gd name="connsiteY2" fmla="*/ 311537 h 652717"/>
                <a:gd name="connsiteX3" fmla="*/ 505970 w 951880"/>
                <a:gd name="connsiteY3" fmla="*/ 164675 h 652717"/>
                <a:gd name="connsiteX4" fmla="*/ 266640 w 951880"/>
                <a:gd name="connsiteY4" fmla="*/ 61329 h 652717"/>
                <a:gd name="connsiteX5" fmla="*/ 103461 w 951880"/>
                <a:gd name="connsiteY5" fmla="*/ 458398 h 652717"/>
                <a:gd name="connsiteX6" fmla="*/ 756179 w 951880"/>
                <a:gd name="connsiteY6" fmla="*/ 485595 h 652717"/>
                <a:gd name="connsiteX7" fmla="*/ 903041 w 951880"/>
                <a:gd name="connsiteY7" fmla="*/ 330574 h 652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1880" h="652717">
                  <a:moveTo>
                    <a:pt x="903041" y="330574"/>
                  </a:moveTo>
                  <a:cubicBezTo>
                    <a:pt x="867685" y="363210"/>
                    <a:pt x="813292" y="374089"/>
                    <a:pt x="780656" y="379528"/>
                  </a:cubicBezTo>
                  <a:cubicBezTo>
                    <a:pt x="712664" y="387687"/>
                    <a:pt x="641953" y="365930"/>
                    <a:pt x="598439" y="311537"/>
                  </a:cubicBezTo>
                  <a:cubicBezTo>
                    <a:pt x="563083" y="268022"/>
                    <a:pt x="544046" y="210910"/>
                    <a:pt x="505970" y="164675"/>
                  </a:cubicBezTo>
                  <a:cubicBezTo>
                    <a:pt x="448858" y="93964"/>
                    <a:pt x="359109" y="45011"/>
                    <a:pt x="266640" y="61329"/>
                  </a:cubicBezTo>
                  <a:cubicBezTo>
                    <a:pt x="81704" y="93964"/>
                    <a:pt x="114" y="308817"/>
                    <a:pt x="103461" y="458398"/>
                  </a:cubicBezTo>
                  <a:cubicBezTo>
                    <a:pt x="253042" y="670531"/>
                    <a:pt x="584840" y="635176"/>
                    <a:pt x="756179" y="485595"/>
                  </a:cubicBezTo>
                  <a:cubicBezTo>
                    <a:pt x="813292" y="442080"/>
                    <a:pt x="862246" y="390407"/>
                    <a:pt x="903041" y="330574"/>
                  </a:cubicBezTo>
                </a:path>
              </a:pathLst>
            </a:custGeom>
            <a:grpFill/>
            <a:ln w="27168"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2D4893C-4239-4261-AAAA-144E77C081DA}"/>
                </a:ext>
              </a:extLst>
            </p:cNvPr>
            <p:cNvSpPr/>
            <p:nvPr/>
          </p:nvSpPr>
          <p:spPr>
            <a:xfrm>
              <a:off x="9151831" y="2872694"/>
              <a:ext cx="951880" cy="652717"/>
            </a:xfrm>
            <a:custGeom>
              <a:avLst/>
              <a:gdLst>
                <a:gd name="connsiteX0" fmla="*/ 58178 w 951880"/>
                <a:gd name="connsiteY0" fmla="*/ 330574 h 652717"/>
                <a:gd name="connsiteX1" fmla="*/ 180563 w 951880"/>
                <a:gd name="connsiteY1" fmla="*/ 379528 h 652717"/>
                <a:gd name="connsiteX2" fmla="*/ 362780 w 951880"/>
                <a:gd name="connsiteY2" fmla="*/ 311537 h 652717"/>
                <a:gd name="connsiteX3" fmla="*/ 455249 w 951880"/>
                <a:gd name="connsiteY3" fmla="*/ 164675 h 652717"/>
                <a:gd name="connsiteX4" fmla="*/ 694578 w 951880"/>
                <a:gd name="connsiteY4" fmla="*/ 61329 h 652717"/>
                <a:gd name="connsiteX5" fmla="*/ 857758 w 951880"/>
                <a:gd name="connsiteY5" fmla="*/ 458398 h 652717"/>
                <a:gd name="connsiteX6" fmla="*/ 205040 w 951880"/>
                <a:gd name="connsiteY6" fmla="*/ 485595 h 652717"/>
                <a:gd name="connsiteX7" fmla="*/ 58178 w 951880"/>
                <a:gd name="connsiteY7" fmla="*/ 330574 h 652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1880" h="652717">
                  <a:moveTo>
                    <a:pt x="58178" y="330574"/>
                  </a:moveTo>
                  <a:cubicBezTo>
                    <a:pt x="96253" y="363210"/>
                    <a:pt x="147927" y="374089"/>
                    <a:pt x="180563" y="379528"/>
                  </a:cubicBezTo>
                  <a:cubicBezTo>
                    <a:pt x="248554" y="387687"/>
                    <a:pt x="319266" y="365930"/>
                    <a:pt x="362780" y="311537"/>
                  </a:cubicBezTo>
                  <a:cubicBezTo>
                    <a:pt x="398136" y="268022"/>
                    <a:pt x="417174" y="210910"/>
                    <a:pt x="455249" y="164675"/>
                  </a:cubicBezTo>
                  <a:cubicBezTo>
                    <a:pt x="512362" y="93964"/>
                    <a:pt x="602110" y="45011"/>
                    <a:pt x="694578" y="61329"/>
                  </a:cubicBezTo>
                  <a:cubicBezTo>
                    <a:pt x="879515" y="93964"/>
                    <a:pt x="961105" y="308817"/>
                    <a:pt x="857758" y="458398"/>
                  </a:cubicBezTo>
                  <a:cubicBezTo>
                    <a:pt x="708176" y="670531"/>
                    <a:pt x="376379" y="635176"/>
                    <a:pt x="205040" y="485595"/>
                  </a:cubicBezTo>
                  <a:cubicBezTo>
                    <a:pt x="150646" y="442080"/>
                    <a:pt x="101693" y="390407"/>
                    <a:pt x="58178" y="330574"/>
                  </a:cubicBezTo>
                </a:path>
              </a:pathLst>
            </a:custGeom>
            <a:grpFill/>
            <a:ln w="27168"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B3F3835C-7401-448E-A828-2AB0236A2950}"/>
                </a:ext>
              </a:extLst>
            </p:cNvPr>
            <p:cNvSpPr/>
            <p:nvPr/>
          </p:nvSpPr>
          <p:spPr>
            <a:xfrm>
              <a:off x="8001294" y="2010994"/>
              <a:ext cx="734308" cy="299162"/>
            </a:xfrm>
            <a:custGeom>
              <a:avLst/>
              <a:gdLst>
                <a:gd name="connsiteX0" fmla="*/ 596792 w 734307"/>
                <a:gd name="connsiteY0" fmla="*/ 58178 h 299162"/>
                <a:gd name="connsiteX1" fmla="*/ 148048 w 734307"/>
                <a:gd name="connsiteY1" fmla="*/ 58178 h 299162"/>
                <a:gd name="connsiteX2" fmla="*/ 58299 w 734307"/>
                <a:gd name="connsiteY2" fmla="*/ 150646 h 299162"/>
                <a:gd name="connsiteX3" fmla="*/ 148048 w 734307"/>
                <a:gd name="connsiteY3" fmla="*/ 251274 h 299162"/>
                <a:gd name="connsiteX4" fmla="*/ 596792 w 734307"/>
                <a:gd name="connsiteY4" fmla="*/ 251274 h 299162"/>
                <a:gd name="connsiteX5" fmla="*/ 686541 w 734307"/>
                <a:gd name="connsiteY5" fmla="*/ 158805 h 299162"/>
                <a:gd name="connsiteX6" fmla="*/ 596792 w 734307"/>
                <a:gd name="connsiteY6" fmla="*/ 58178 h 299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4307" h="299162">
                  <a:moveTo>
                    <a:pt x="596792" y="58178"/>
                  </a:moveTo>
                  <a:cubicBezTo>
                    <a:pt x="591353" y="58178"/>
                    <a:pt x="153487" y="58178"/>
                    <a:pt x="148048" y="58178"/>
                  </a:cubicBezTo>
                  <a:cubicBezTo>
                    <a:pt x="99094" y="60898"/>
                    <a:pt x="61019" y="104412"/>
                    <a:pt x="58299" y="150646"/>
                  </a:cubicBezTo>
                  <a:cubicBezTo>
                    <a:pt x="55580" y="199600"/>
                    <a:pt x="99094" y="248554"/>
                    <a:pt x="148048" y="251274"/>
                  </a:cubicBezTo>
                  <a:cubicBezTo>
                    <a:pt x="153487" y="251274"/>
                    <a:pt x="591353" y="251274"/>
                    <a:pt x="596792" y="251274"/>
                  </a:cubicBezTo>
                  <a:cubicBezTo>
                    <a:pt x="645746" y="248554"/>
                    <a:pt x="683821" y="205040"/>
                    <a:pt x="686541" y="158805"/>
                  </a:cubicBezTo>
                  <a:cubicBezTo>
                    <a:pt x="689260" y="109852"/>
                    <a:pt x="648465" y="60898"/>
                    <a:pt x="596792" y="58178"/>
                  </a:cubicBezTo>
                </a:path>
              </a:pathLst>
            </a:custGeom>
            <a:grpFill/>
            <a:ln w="27168"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01D31F7F-A45A-4A7D-9412-437ED4532711}"/>
                </a:ext>
              </a:extLst>
            </p:cNvPr>
            <p:cNvSpPr/>
            <p:nvPr/>
          </p:nvSpPr>
          <p:spPr>
            <a:xfrm>
              <a:off x="4920042" y="2277520"/>
              <a:ext cx="1006274" cy="951879"/>
            </a:xfrm>
            <a:custGeom>
              <a:avLst/>
              <a:gdLst>
                <a:gd name="connsiteX0" fmla="*/ 884954 w 1006273"/>
                <a:gd name="connsiteY0" fmla="*/ 746251 h 951879"/>
                <a:gd name="connsiteX1" fmla="*/ 874076 w 1006273"/>
                <a:gd name="connsiteY1" fmla="*/ 670101 h 951879"/>
                <a:gd name="connsiteX2" fmla="*/ 874076 w 1006273"/>
                <a:gd name="connsiteY2" fmla="*/ 536837 h 951879"/>
                <a:gd name="connsiteX3" fmla="*/ 689139 w 1006273"/>
                <a:gd name="connsiteY3" fmla="*/ 88094 h 951879"/>
                <a:gd name="connsiteX4" fmla="*/ 428052 w 1006273"/>
                <a:gd name="connsiteY4" fmla="*/ 253993 h 951879"/>
                <a:gd name="connsiteX5" fmla="*/ 196881 w 1006273"/>
                <a:gd name="connsiteY5" fmla="*/ 58178 h 951879"/>
                <a:gd name="connsiteX6" fmla="*/ 58178 w 1006273"/>
                <a:gd name="connsiteY6" fmla="*/ 128889 h 951879"/>
                <a:gd name="connsiteX7" fmla="*/ 142488 w 1006273"/>
                <a:gd name="connsiteY7" fmla="*/ 273031 h 951879"/>
                <a:gd name="connsiteX8" fmla="*/ 142488 w 1006273"/>
                <a:gd name="connsiteY8" fmla="*/ 757130 h 951879"/>
                <a:gd name="connsiteX9" fmla="*/ 283910 w 1006273"/>
                <a:gd name="connsiteY9" fmla="*/ 895832 h 951879"/>
                <a:gd name="connsiteX10" fmla="*/ 428052 w 1006273"/>
                <a:gd name="connsiteY10" fmla="*/ 757130 h 951879"/>
                <a:gd name="connsiteX11" fmla="*/ 428052 w 1006273"/>
                <a:gd name="connsiteY11" fmla="*/ 400855 h 951879"/>
                <a:gd name="connsiteX12" fmla="*/ 523240 w 1006273"/>
                <a:gd name="connsiteY12" fmla="*/ 283910 h 951879"/>
                <a:gd name="connsiteX13" fmla="*/ 591231 w 1006273"/>
                <a:gd name="connsiteY13" fmla="*/ 354621 h 951879"/>
                <a:gd name="connsiteX14" fmla="*/ 591231 w 1006273"/>
                <a:gd name="connsiteY14" fmla="*/ 697297 h 951879"/>
                <a:gd name="connsiteX15" fmla="*/ 593951 w 1006273"/>
                <a:gd name="connsiteY15" fmla="*/ 729933 h 951879"/>
                <a:gd name="connsiteX16" fmla="*/ 610269 w 1006273"/>
                <a:gd name="connsiteY16" fmla="*/ 778887 h 951879"/>
                <a:gd name="connsiteX17" fmla="*/ 822402 w 1006273"/>
                <a:gd name="connsiteY17" fmla="*/ 893112 h 951879"/>
                <a:gd name="connsiteX18" fmla="*/ 961105 w 1006273"/>
                <a:gd name="connsiteY18" fmla="*/ 822401 h 951879"/>
                <a:gd name="connsiteX19" fmla="*/ 884954 w 1006273"/>
                <a:gd name="connsiteY19" fmla="*/ 746251 h 95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06273" h="951879">
                  <a:moveTo>
                    <a:pt x="884954" y="746251"/>
                  </a:moveTo>
                  <a:cubicBezTo>
                    <a:pt x="879515" y="721774"/>
                    <a:pt x="876795" y="694578"/>
                    <a:pt x="874076" y="670101"/>
                  </a:cubicBezTo>
                  <a:cubicBezTo>
                    <a:pt x="874076" y="634745"/>
                    <a:pt x="874076" y="583072"/>
                    <a:pt x="874076" y="536837"/>
                  </a:cubicBezTo>
                  <a:cubicBezTo>
                    <a:pt x="879515" y="373658"/>
                    <a:pt x="909431" y="88094"/>
                    <a:pt x="689139" y="88094"/>
                  </a:cubicBezTo>
                  <a:cubicBezTo>
                    <a:pt x="539558" y="88094"/>
                    <a:pt x="452529" y="213199"/>
                    <a:pt x="428052" y="253993"/>
                  </a:cubicBezTo>
                  <a:cubicBezTo>
                    <a:pt x="425332" y="139768"/>
                    <a:pt x="335583" y="58178"/>
                    <a:pt x="196881" y="58178"/>
                  </a:cubicBezTo>
                  <a:cubicBezTo>
                    <a:pt x="109852" y="58178"/>
                    <a:pt x="58178" y="128889"/>
                    <a:pt x="58178" y="128889"/>
                  </a:cubicBezTo>
                  <a:cubicBezTo>
                    <a:pt x="58178" y="128889"/>
                    <a:pt x="142488" y="158805"/>
                    <a:pt x="142488" y="273031"/>
                  </a:cubicBezTo>
                  <a:cubicBezTo>
                    <a:pt x="142488" y="354621"/>
                    <a:pt x="142488" y="757130"/>
                    <a:pt x="142488" y="757130"/>
                  </a:cubicBezTo>
                  <a:cubicBezTo>
                    <a:pt x="145207" y="827841"/>
                    <a:pt x="194161" y="895832"/>
                    <a:pt x="283910" y="895832"/>
                  </a:cubicBezTo>
                  <a:cubicBezTo>
                    <a:pt x="373659" y="895832"/>
                    <a:pt x="428052" y="827841"/>
                    <a:pt x="428052" y="757130"/>
                  </a:cubicBezTo>
                  <a:lnTo>
                    <a:pt x="428052" y="400855"/>
                  </a:lnTo>
                  <a:cubicBezTo>
                    <a:pt x="441650" y="343742"/>
                    <a:pt x="474286" y="283910"/>
                    <a:pt x="523240" y="283910"/>
                  </a:cubicBezTo>
                  <a:cubicBezTo>
                    <a:pt x="585792" y="283910"/>
                    <a:pt x="591231" y="354621"/>
                    <a:pt x="591231" y="354621"/>
                  </a:cubicBezTo>
                  <a:lnTo>
                    <a:pt x="591231" y="697297"/>
                  </a:lnTo>
                  <a:cubicBezTo>
                    <a:pt x="591231" y="708176"/>
                    <a:pt x="593951" y="719054"/>
                    <a:pt x="593951" y="729933"/>
                  </a:cubicBezTo>
                  <a:cubicBezTo>
                    <a:pt x="596671" y="748971"/>
                    <a:pt x="602110" y="765289"/>
                    <a:pt x="610269" y="778887"/>
                  </a:cubicBezTo>
                  <a:cubicBezTo>
                    <a:pt x="645624" y="846878"/>
                    <a:pt x="719055" y="893112"/>
                    <a:pt x="822402" y="893112"/>
                  </a:cubicBezTo>
                  <a:cubicBezTo>
                    <a:pt x="909431" y="893112"/>
                    <a:pt x="961105" y="822401"/>
                    <a:pt x="961105" y="822401"/>
                  </a:cubicBezTo>
                  <a:cubicBezTo>
                    <a:pt x="961105" y="822401"/>
                    <a:pt x="909431" y="808803"/>
                    <a:pt x="884954" y="746251"/>
                  </a:cubicBezTo>
                </a:path>
              </a:pathLst>
            </a:custGeom>
            <a:grpFill/>
            <a:ln w="27168"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0CFFA8A5-B56A-4E5D-84C7-1DA7EC642538}"/>
                </a:ext>
              </a:extLst>
            </p:cNvPr>
            <p:cNvSpPr/>
            <p:nvPr/>
          </p:nvSpPr>
          <p:spPr>
            <a:xfrm>
              <a:off x="7552331" y="1888610"/>
              <a:ext cx="489539" cy="1332631"/>
            </a:xfrm>
            <a:custGeom>
              <a:avLst/>
              <a:gdLst>
                <a:gd name="connsiteX0" fmla="*/ 368560 w 489538"/>
                <a:gd name="connsiteY0" fmla="*/ 1135162 h 1332630"/>
                <a:gd name="connsiteX1" fmla="*/ 357681 w 489538"/>
                <a:gd name="connsiteY1" fmla="*/ 1059011 h 1332630"/>
                <a:gd name="connsiteX2" fmla="*/ 357681 w 489538"/>
                <a:gd name="connsiteY2" fmla="*/ 207759 h 1332630"/>
                <a:gd name="connsiteX3" fmla="*/ 208099 w 489538"/>
                <a:gd name="connsiteY3" fmla="*/ 58178 h 1332630"/>
                <a:gd name="connsiteX4" fmla="*/ 58518 w 489538"/>
                <a:gd name="connsiteY4" fmla="*/ 207759 h 1332630"/>
                <a:gd name="connsiteX5" fmla="*/ 58518 w 489538"/>
                <a:gd name="connsiteY5" fmla="*/ 961104 h 1332630"/>
                <a:gd name="connsiteX6" fmla="*/ 85715 w 489538"/>
                <a:gd name="connsiteY6" fmla="*/ 1159639 h 1332630"/>
                <a:gd name="connsiteX7" fmla="*/ 306007 w 489538"/>
                <a:gd name="connsiteY7" fmla="*/ 1282023 h 1332630"/>
                <a:gd name="connsiteX8" fmla="*/ 444710 w 489538"/>
                <a:gd name="connsiteY8" fmla="*/ 1211312 h 1332630"/>
                <a:gd name="connsiteX9" fmla="*/ 368560 w 489538"/>
                <a:gd name="connsiteY9" fmla="*/ 1135162 h 1332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9538" h="1332630">
                  <a:moveTo>
                    <a:pt x="368560" y="1135162"/>
                  </a:moveTo>
                  <a:cubicBezTo>
                    <a:pt x="363120" y="1110685"/>
                    <a:pt x="357681" y="1083488"/>
                    <a:pt x="357681" y="1059011"/>
                  </a:cubicBezTo>
                  <a:lnTo>
                    <a:pt x="357681" y="207759"/>
                  </a:lnTo>
                  <a:cubicBezTo>
                    <a:pt x="357681" y="126170"/>
                    <a:pt x="289689" y="58178"/>
                    <a:pt x="208099" y="58178"/>
                  </a:cubicBezTo>
                  <a:cubicBezTo>
                    <a:pt x="126510" y="58178"/>
                    <a:pt x="58518" y="126170"/>
                    <a:pt x="58518" y="207759"/>
                  </a:cubicBezTo>
                  <a:lnTo>
                    <a:pt x="58518" y="961104"/>
                  </a:lnTo>
                  <a:cubicBezTo>
                    <a:pt x="58518" y="1029095"/>
                    <a:pt x="53079" y="1097086"/>
                    <a:pt x="85715" y="1159639"/>
                  </a:cubicBezTo>
                  <a:cubicBezTo>
                    <a:pt x="118351" y="1227630"/>
                    <a:pt x="202660" y="1282023"/>
                    <a:pt x="306007" y="1282023"/>
                  </a:cubicBezTo>
                  <a:cubicBezTo>
                    <a:pt x="393036" y="1282023"/>
                    <a:pt x="444710" y="1211312"/>
                    <a:pt x="444710" y="1211312"/>
                  </a:cubicBezTo>
                  <a:cubicBezTo>
                    <a:pt x="444710" y="1211312"/>
                    <a:pt x="393036" y="1197714"/>
                    <a:pt x="368560" y="1135162"/>
                  </a:cubicBezTo>
                </a:path>
              </a:pathLst>
            </a:custGeom>
            <a:grpFill/>
            <a:ln w="27168"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246382E1-A9BA-4A26-983B-2982AB4A1E99}"/>
                </a:ext>
              </a:extLst>
            </p:cNvPr>
            <p:cNvSpPr/>
            <p:nvPr/>
          </p:nvSpPr>
          <p:spPr>
            <a:xfrm>
              <a:off x="4162324" y="2357456"/>
              <a:ext cx="815899" cy="815898"/>
            </a:xfrm>
            <a:custGeom>
              <a:avLst/>
              <a:gdLst>
                <a:gd name="connsiteX0" fmla="*/ 407949 w 815899"/>
                <a:gd name="connsiteY0" fmla="*/ 174058 h 815898"/>
                <a:gd name="connsiteX1" fmla="*/ 293723 w 815899"/>
                <a:gd name="connsiteY1" fmla="*/ 407950 h 815898"/>
                <a:gd name="connsiteX2" fmla="*/ 410669 w 815899"/>
                <a:gd name="connsiteY2" fmla="*/ 641840 h 815898"/>
                <a:gd name="connsiteX3" fmla="*/ 522175 w 815899"/>
                <a:gd name="connsiteY3" fmla="*/ 407950 h 815898"/>
                <a:gd name="connsiteX4" fmla="*/ 407949 w 815899"/>
                <a:gd name="connsiteY4" fmla="*/ 174058 h 815898"/>
                <a:gd name="connsiteX5" fmla="*/ 407950 w 815899"/>
                <a:gd name="connsiteY5" fmla="*/ 0 h 815898"/>
                <a:gd name="connsiteX6" fmla="*/ 815899 w 815899"/>
                <a:gd name="connsiteY6" fmla="*/ 407949 h 815898"/>
                <a:gd name="connsiteX7" fmla="*/ 407950 w 815899"/>
                <a:gd name="connsiteY7" fmla="*/ 815898 h 815898"/>
                <a:gd name="connsiteX8" fmla="*/ 0 w 815899"/>
                <a:gd name="connsiteY8" fmla="*/ 407949 h 815898"/>
                <a:gd name="connsiteX9" fmla="*/ 407950 w 815899"/>
                <a:gd name="connsiteY9" fmla="*/ 0 h 815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15899" h="815898">
                  <a:moveTo>
                    <a:pt x="407949" y="174058"/>
                  </a:moveTo>
                  <a:cubicBezTo>
                    <a:pt x="342677" y="174058"/>
                    <a:pt x="293723" y="263807"/>
                    <a:pt x="293723" y="407950"/>
                  </a:cubicBezTo>
                  <a:cubicBezTo>
                    <a:pt x="293723" y="552091"/>
                    <a:pt x="331799" y="639120"/>
                    <a:pt x="410669" y="641840"/>
                  </a:cubicBezTo>
                  <a:cubicBezTo>
                    <a:pt x="489539" y="641840"/>
                    <a:pt x="527614" y="552091"/>
                    <a:pt x="522175" y="407950"/>
                  </a:cubicBezTo>
                  <a:cubicBezTo>
                    <a:pt x="522175" y="263807"/>
                    <a:pt x="473221" y="176778"/>
                    <a:pt x="407949" y="174058"/>
                  </a:cubicBezTo>
                  <a:close/>
                  <a:moveTo>
                    <a:pt x="407950" y="0"/>
                  </a:moveTo>
                  <a:cubicBezTo>
                    <a:pt x="633682" y="0"/>
                    <a:pt x="815899" y="182217"/>
                    <a:pt x="815899" y="407949"/>
                  </a:cubicBezTo>
                  <a:cubicBezTo>
                    <a:pt x="815899" y="633681"/>
                    <a:pt x="633682" y="815898"/>
                    <a:pt x="407950" y="815898"/>
                  </a:cubicBezTo>
                  <a:cubicBezTo>
                    <a:pt x="182218" y="815898"/>
                    <a:pt x="0" y="633681"/>
                    <a:pt x="0" y="407949"/>
                  </a:cubicBezTo>
                  <a:cubicBezTo>
                    <a:pt x="0" y="182217"/>
                    <a:pt x="182218" y="0"/>
                    <a:pt x="407950" y="0"/>
                  </a:cubicBezTo>
                  <a:close/>
                </a:path>
              </a:pathLst>
            </a:custGeom>
            <a:grpFill/>
            <a:ln w="27168"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161943EE-46A4-4440-BF00-038EF24C3294}"/>
                </a:ext>
              </a:extLst>
            </p:cNvPr>
            <p:cNvSpPr/>
            <p:nvPr/>
          </p:nvSpPr>
          <p:spPr>
            <a:xfrm>
              <a:off x="5884871" y="1946788"/>
              <a:ext cx="912802" cy="1223846"/>
            </a:xfrm>
            <a:custGeom>
              <a:avLst/>
              <a:gdLst>
                <a:gd name="connsiteX0" fmla="*/ 387907 w 912802"/>
                <a:gd name="connsiteY0" fmla="*/ 620081 h 1223846"/>
                <a:gd name="connsiteX1" fmla="*/ 273681 w 912802"/>
                <a:gd name="connsiteY1" fmla="*/ 824055 h 1223846"/>
                <a:gd name="connsiteX2" fmla="*/ 390627 w 912802"/>
                <a:gd name="connsiteY2" fmla="*/ 1028029 h 1223846"/>
                <a:gd name="connsiteX3" fmla="*/ 502132 w 912802"/>
                <a:gd name="connsiteY3" fmla="*/ 824055 h 1223846"/>
                <a:gd name="connsiteX4" fmla="*/ 387907 w 912802"/>
                <a:gd name="connsiteY4" fmla="*/ 620081 h 1223846"/>
                <a:gd name="connsiteX5" fmla="*/ 676192 w 912802"/>
                <a:gd name="connsiteY5" fmla="*/ 0 h 1223846"/>
                <a:gd name="connsiteX6" fmla="*/ 825773 w 912802"/>
                <a:gd name="connsiteY6" fmla="*/ 149581 h 1223846"/>
                <a:gd name="connsiteX7" fmla="*/ 825773 w 912802"/>
                <a:gd name="connsiteY7" fmla="*/ 1000834 h 1223846"/>
                <a:gd name="connsiteX8" fmla="*/ 836651 w 912802"/>
                <a:gd name="connsiteY8" fmla="*/ 1076985 h 1223846"/>
                <a:gd name="connsiteX9" fmla="*/ 912802 w 912802"/>
                <a:gd name="connsiteY9" fmla="*/ 1150415 h 1223846"/>
                <a:gd name="connsiteX10" fmla="*/ 774099 w 912802"/>
                <a:gd name="connsiteY10" fmla="*/ 1221126 h 1223846"/>
                <a:gd name="connsiteX11" fmla="*/ 553807 w 912802"/>
                <a:gd name="connsiteY11" fmla="*/ 1098742 h 1223846"/>
                <a:gd name="connsiteX12" fmla="*/ 548367 w 912802"/>
                <a:gd name="connsiteY12" fmla="*/ 1085144 h 1223846"/>
                <a:gd name="connsiteX13" fmla="*/ 398786 w 912802"/>
                <a:gd name="connsiteY13" fmla="*/ 1212967 h 1223846"/>
                <a:gd name="connsiteX14" fmla="*/ 156736 w 912802"/>
                <a:gd name="connsiteY14" fmla="*/ 1180332 h 1223846"/>
                <a:gd name="connsiteX15" fmla="*/ 287280 w 912802"/>
                <a:gd name="connsiteY15" fmla="*/ 416107 h 1223846"/>
                <a:gd name="connsiteX16" fmla="*/ 526611 w 912802"/>
                <a:gd name="connsiteY16" fmla="*/ 552091 h 1223846"/>
                <a:gd name="connsiteX17" fmla="*/ 526611 w 912802"/>
                <a:gd name="connsiteY17" fmla="*/ 149581 h 1223846"/>
                <a:gd name="connsiteX18" fmla="*/ 676192 w 912802"/>
                <a:gd name="connsiteY18" fmla="*/ 0 h 1223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2802" h="1223846">
                  <a:moveTo>
                    <a:pt x="387907" y="620081"/>
                  </a:moveTo>
                  <a:cubicBezTo>
                    <a:pt x="322635" y="620081"/>
                    <a:pt x="273681" y="698951"/>
                    <a:pt x="273681" y="824055"/>
                  </a:cubicBezTo>
                  <a:cubicBezTo>
                    <a:pt x="273681" y="949160"/>
                    <a:pt x="311756" y="1028029"/>
                    <a:pt x="390627" y="1028029"/>
                  </a:cubicBezTo>
                  <a:cubicBezTo>
                    <a:pt x="466777" y="1025310"/>
                    <a:pt x="504852" y="949160"/>
                    <a:pt x="502132" y="824055"/>
                  </a:cubicBezTo>
                  <a:cubicBezTo>
                    <a:pt x="502132" y="698951"/>
                    <a:pt x="455898" y="622801"/>
                    <a:pt x="387907" y="620081"/>
                  </a:cubicBezTo>
                  <a:close/>
                  <a:moveTo>
                    <a:pt x="676192" y="0"/>
                  </a:moveTo>
                  <a:cubicBezTo>
                    <a:pt x="757781" y="0"/>
                    <a:pt x="825773" y="67992"/>
                    <a:pt x="825773" y="149581"/>
                  </a:cubicBezTo>
                  <a:lnTo>
                    <a:pt x="825773" y="1000834"/>
                  </a:lnTo>
                  <a:cubicBezTo>
                    <a:pt x="828492" y="1025311"/>
                    <a:pt x="831212" y="1052508"/>
                    <a:pt x="836651" y="1076985"/>
                  </a:cubicBezTo>
                  <a:cubicBezTo>
                    <a:pt x="861128" y="1139537"/>
                    <a:pt x="912802" y="1150415"/>
                    <a:pt x="912802" y="1150415"/>
                  </a:cubicBezTo>
                  <a:cubicBezTo>
                    <a:pt x="912802" y="1150415"/>
                    <a:pt x="861128" y="1221126"/>
                    <a:pt x="774099" y="1221126"/>
                  </a:cubicBezTo>
                  <a:cubicBezTo>
                    <a:pt x="670752" y="1221126"/>
                    <a:pt x="589162" y="1166733"/>
                    <a:pt x="553807" y="1098742"/>
                  </a:cubicBezTo>
                  <a:cubicBezTo>
                    <a:pt x="551087" y="1093303"/>
                    <a:pt x="551087" y="1090583"/>
                    <a:pt x="548367" y="1085144"/>
                  </a:cubicBezTo>
                  <a:cubicBezTo>
                    <a:pt x="534769" y="1147696"/>
                    <a:pt x="450460" y="1199369"/>
                    <a:pt x="398786" y="1212967"/>
                  </a:cubicBezTo>
                  <a:cubicBezTo>
                    <a:pt x="322636" y="1234725"/>
                    <a:pt x="222008" y="1223846"/>
                    <a:pt x="156736" y="1180332"/>
                  </a:cubicBezTo>
                  <a:cubicBezTo>
                    <a:pt x="-79874" y="1028031"/>
                    <a:pt x="-58117" y="416107"/>
                    <a:pt x="287280" y="416107"/>
                  </a:cubicBezTo>
                  <a:cubicBezTo>
                    <a:pt x="412385" y="416107"/>
                    <a:pt x="491255" y="503137"/>
                    <a:pt x="526611" y="552091"/>
                  </a:cubicBezTo>
                  <a:lnTo>
                    <a:pt x="526611" y="149581"/>
                  </a:lnTo>
                  <a:cubicBezTo>
                    <a:pt x="526611" y="67992"/>
                    <a:pt x="594602" y="0"/>
                    <a:pt x="676192" y="0"/>
                  </a:cubicBezTo>
                  <a:close/>
                </a:path>
              </a:pathLst>
            </a:custGeom>
            <a:grpFill/>
            <a:ln w="27168"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289999A4-40ED-44FF-8230-ACE6D5A307FF}"/>
                </a:ext>
              </a:extLst>
            </p:cNvPr>
            <p:cNvSpPr/>
            <p:nvPr/>
          </p:nvSpPr>
          <p:spPr>
            <a:xfrm>
              <a:off x="6789513" y="2362895"/>
              <a:ext cx="747906" cy="810458"/>
            </a:xfrm>
            <a:custGeom>
              <a:avLst/>
              <a:gdLst>
                <a:gd name="connsiteX0" fmla="*/ 394818 w 747906"/>
                <a:gd name="connsiteY0" fmla="*/ 163222 h 810458"/>
                <a:gd name="connsiteX1" fmla="*/ 356275 w 747906"/>
                <a:gd name="connsiteY1" fmla="*/ 174058 h 810458"/>
                <a:gd name="connsiteX2" fmla="*/ 274685 w 747906"/>
                <a:gd name="connsiteY2" fmla="*/ 356275 h 810458"/>
                <a:gd name="connsiteX3" fmla="*/ 375313 w 747906"/>
                <a:gd name="connsiteY3" fmla="*/ 358994 h 810458"/>
                <a:gd name="connsiteX4" fmla="*/ 473220 w 747906"/>
                <a:gd name="connsiteY4" fmla="*/ 239329 h 810458"/>
                <a:gd name="connsiteX5" fmla="*/ 394818 w 747906"/>
                <a:gd name="connsiteY5" fmla="*/ 163222 h 810458"/>
                <a:gd name="connsiteX6" fmla="*/ 386192 w 747906"/>
                <a:gd name="connsiteY6" fmla="*/ 0 h 810458"/>
                <a:gd name="connsiteX7" fmla="*/ 747906 w 747906"/>
                <a:gd name="connsiteY7" fmla="*/ 266526 h 810458"/>
                <a:gd name="connsiteX8" fmla="*/ 291004 w 747906"/>
                <a:gd name="connsiteY8" fmla="*/ 484100 h 810458"/>
                <a:gd name="connsiteX9" fmla="*/ 497698 w 747906"/>
                <a:gd name="connsiteY9" fmla="*/ 617363 h 810458"/>
                <a:gd name="connsiteX10" fmla="*/ 712551 w 747906"/>
                <a:gd name="connsiteY10" fmla="*/ 557530 h 810458"/>
                <a:gd name="connsiteX11" fmla="*/ 388912 w 747906"/>
                <a:gd name="connsiteY11" fmla="*/ 810458 h 810458"/>
                <a:gd name="connsiteX12" fmla="*/ 0 w 747906"/>
                <a:gd name="connsiteY12" fmla="*/ 413389 h 810458"/>
                <a:gd name="connsiteX13" fmla="*/ 386192 w 747906"/>
                <a:gd name="connsiteY13" fmla="*/ 0 h 810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47906" h="810458">
                  <a:moveTo>
                    <a:pt x="394818" y="163222"/>
                  </a:moveTo>
                  <a:cubicBezTo>
                    <a:pt x="381772" y="163179"/>
                    <a:pt x="368514" y="166579"/>
                    <a:pt x="356275" y="174058"/>
                  </a:cubicBezTo>
                  <a:cubicBezTo>
                    <a:pt x="299162" y="212133"/>
                    <a:pt x="282844" y="291003"/>
                    <a:pt x="274685" y="356275"/>
                  </a:cubicBezTo>
                  <a:cubicBezTo>
                    <a:pt x="274685" y="364434"/>
                    <a:pt x="369873" y="358994"/>
                    <a:pt x="375313" y="358994"/>
                  </a:cubicBezTo>
                  <a:cubicBezTo>
                    <a:pt x="432425" y="345396"/>
                    <a:pt x="473220" y="301881"/>
                    <a:pt x="473220" y="239329"/>
                  </a:cubicBezTo>
                  <a:cubicBezTo>
                    <a:pt x="471181" y="194455"/>
                    <a:pt x="433956" y="163349"/>
                    <a:pt x="394818" y="163222"/>
                  </a:cubicBezTo>
                  <a:close/>
                  <a:moveTo>
                    <a:pt x="386192" y="0"/>
                  </a:moveTo>
                  <a:cubicBezTo>
                    <a:pt x="519455" y="0"/>
                    <a:pt x="747906" y="65272"/>
                    <a:pt x="747906" y="266526"/>
                  </a:cubicBezTo>
                  <a:cubicBezTo>
                    <a:pt x="747906" y="467782"/>
                    <a:pt x="538493" y="484100"/>
                    <a:pt x="291004" y="484100"/>
                  </a:cubicBezTo>
                  <a:cubicBezTo>
                    <a:pt x="291004" y="484100"/>
                    <a:pt x="326359" y="617363"/>
                    <a:pt x="497698" y="617363"/>
                  </a:cubicBezTo>
                  <a:cubicBezTo>
                    <a:pt x="669036" y="617363"/>
                    <a:pt x="712551" y="557530"/>
                    <a:pt x="712551" y="557530"/>
                  </a:cubicBezTo>
                  <a:cubicBezTo>
                    <a:pt x="712551" y="557530"/>
                    <a:pt x="696233" y="810458"/>
                    <a:pt x="388912" y="810458"/>
                  </a:cubicBezTo>
                  <a:cubicBezTo>
                    <a:pt x="212134" y="810458"/>
                    <a:pt x="0" y="677195"/>
                    <a:pt x="0" y="413389"/>
                  </a:cubicBezTo>
                  <a:cubicBezTo>
                    <a:pt x="0" y="176778"/>
                    <a:pt x="163180" y="0"/>
                    <a:pt x="386192" y="0"/>
                  </a:cubicBezTo>
                  <a:close/>
                </a:path>
              </a:pathLst>
            </a:custGeom>
            <a:grpFill/>
            <a:ln w="27168"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C6298649-002A-4EEF-ACB1-CFCDC30BCA2B}"/>
                </a:ext>
              </a:extLst>
            </p:cNvPr>
            <p:cNvSpPr/>
            <p:nvPr/>
          </p:nvSpPr>
          <p:spPr>
            <a:xfrm>
              <a:off x="7988882" y="2362895"/>
              <a:ext cx="747906" cy="810458"/>
            </a:xfrm>
            <a:custGeom>
              <a:avLst/>
              <a:gdLst>
                <a:gd name="connsiteX0" fmla="*/ 394818 w 747906"/>
                <a:gd name="connsiteY0" fmla="*/ 163222 h 810458"/>
                <a:gd name="connsiteX1" fmla="*/ 356275 w 747906"/>
                <a:gd name="connsiteY1" fmla="*/ 174058 h 810458"/>
                <a:gd name="connsiteX2" fmla="*/ 274685 w 747906"/>
                <a:gd name="connsiteY2" fmla="*/ 356275 h 810458"/>
                <a:gd name="connsiteX3" fmla="*/ 375313 w 747906"/>
                <a:gd name="connsiteY3" fmla="*/ 358994 h 810458"/>
                <a:gd name="connsiteX4" fmla="*/ 473220 w 747906"/>
                <a:gd name="connsiteY4" fmla="*/ 239329 h 810458"/>
                <a:gd name="connsiteX5" fmla="*/ 394818 w 747906"/>
                <a:gd name="connsiteY5" fmla="*/ 163222 h 810458"/>
                <a:gd name="connsiteX6" fmla="*/ 386192 w 747906"/>
                <a:gd name="connsiteY6" fmla="*/ 0 h 810458"/>
                <a:gd name="connsiteX7" fmla="*/ 747906 w 747906"/>
                <a:gd name="connsiteY7" fmla="*/ 266526 h 810458"/>
                <a:gd name="connsiteX8" fmla="*/ 291004 w 747906"/>
                <a:gd name="connsiteY8" fmla="*/ 484100 h 810458"/>
                <a:gd name="connsiteX9" fmla="*/ 497697 w 747906"/>
                <a:gd name="connsiteY9" fmla="*/ 617363 h 810458"/>
                <a:gd name="connsiteX10" fmla="*/ 712551 w 747906"/>
                <a:gd name="connsiteY10" fmla="*/ 557530 h 810458"/>
                <a:gd name="connsiteX11" fmla="*/ 388911 w 747906"/>
                <a:gd name="connsiteY11" fmla="*/ 810458 h 810458"/>
                <a:gd name="connsiteX12" fmla="*/ 0 w 747906"/>
                <a:gd name="connsiteY12" fmla="*/ 413389 h 810458"/>
                <a:gd name="connsiteX13" fmla="*/ 386192 w 747906"/>
                <a:gd name="connsiteY13" fmla="*/ 0 h 810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47906" h="810458">
                  <a:moveTo>
                    <a:pt x="394818" y="163222"/>
                  </a:moveTo>
                  <a:cubicBezTo>
                    <a:pt x="381772" y="163179"/>
                    <a:pt x="368514" y="166579"/>
                    <a:pt x="356275" y="174058"/>
                  </a:cubicBezTo>
                  <a:cubicBezTo>
                    <a:pt x="299162" y="212133"/>
                    <a:pt x="282844" y="291003"/>
                    <a:pt x="274685" y="356275"/>
                  </a:cubicBezTo>
                  <a:cubicBezTo>
                    <a:pt x="274685" y="364434"/>
                    <a:pt x="369873" y="358994"/>
                    <a:pt x="375313" y="358994"/>
                  </a:cubicBezTo>
                  <a:cubicBezTo>
                    <a:pt x="432426" y="345396"/>
                    <a:pt x="473220" y="301881"/>
                    <a:pt x="473220" y="239329"/>
                  </a:cubicBezTo>
                  <a:cubicBezTo>
                    <a:pt x="471181" y="194455"/>
                    <a:pt x="433955" y="163349"/>
                    <a:pt x="394818" y="163222"/>
                  </a:cubicBezTo>
                  <a:close/>
                  <a:moveTo>
                    <a:pt x="386192" y="0"/>
                  </a:moveTo>
                  <a:cubicBezTo>
                    <a:pt x="519455" y="0"/>
                    <a:pt x="747906" y="65272"/>
                    <a:pt x="747906" y="266526"/>
                  </a:cubicBezTo>
                  <a:cubicBezTo>
                    <a:pt x="747906" y="467782"/>
                    <a:pt x="538492" y="484100"/>
                    <a:pt x="291004" y="484100"/>
                  </a:cubicBezTo>
                  <a:cubicBezTo>
                    <a:pt x="291004" y="484100"/>
                    <a:pt x="326359" y="617363"/>
                    <a:pt x="497697" y="617363"/>
                  </a:cubicBezTo>
                  <a:cubicBezTo>
                    <a:pt x="669036" y="617363"/>
                    <a:pt x="712551" y="557530"/>
                    <a:pt x="712551" y="557530"/>
                  </a:cubicBezTo>
                  <a:cubicBezTo>
                    <a:pt x="712551" y="557530"/>
                    <a:pt x="696233" y="810458"/>
                    <a:pt x="388911" y="810458"/>
                  </a:cubicBezTo>
                  <a:cubicBezTo>
                    <a:pt x="212133" y="810458"/>
                    <a:pt x="0" y="677195"/>
                    <a:pt x="0" y="413389"/>
                  </a:cubicBezTo>
                  <a:cubicBezTo>
                    <a:pt x="0" y="176778"/>
                    <a:pt x="163180" y="0"/>
                    <a:pt x="386192" y="0"/>
                  </a:cubicBezTo>
                  <a:close/>
                </a:path>
              </a:pathLst>
            </a:custGeom>
            <a:grpFill/>
            <a:ln w="27168"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B2091D89-9B4E-4856-9468-815914855F9A}"/>
                </a:ext>
              </a:extLst>
            </p:cNvPr>
            <p:cNvSpPr/>
            <p:nvPr/>
          </p:nvSpPr>
          <p:spPr>
            <a:xfrm>
              <a:off x="8683414" y="2274801"/>
              <a:ext cx="897487" cy="951879"/>
            </a:xfrm>
            <a:custGeom>
              <a:avLst/>
              <a:gdLst>
                <a:gd name="connsiteX0" fmla="*/ 580988 w 897487"/>
                <a:gd name="connsiteY0" fmla="*/ 667381 h 951879"/>
                <a:gd name="connsiteX1" fmla="*/ 409649 w 897487"/>
                <a:gd name="connsiteY1" fmla="*/ 667381 h 951879"/>
                <a:gd name="connsiteX2" fmla="*/ 591866 w 897487"/>
                <a:gd name="connsiteY2" fmla="*/ 525959 h 951879"/>
                <a:gd name="connsiteX3" fmla="*/ 842075 w 897487"/>
                <a:gd name="connsiteY3" fmla="*/ 123450 h 951879"/>
                <a:gd name="connsiteX4" fmla="*/ 842075 w 897487"/>
                <a:gd name="connsiteY4" fmla="*/ 123450 h 951879"/>
                <a:gd name="connsiteX5" fmla="*/ 798560 w 897487"/>
                <a:gd name="connsiteY5" fmla="*/ 58178 h 951879"/>
                <a:gd name="connsiteX6" fmla="*/ 746887 w 897487"/>
                <a:gd name="connsiteY6" fmla="*/ 107132 h 951879"/>
                <a:gd name="connsiteX7" fmla="*/ 697933 w 897487"/>
                <a:gd name="connsiteY7" fmla="*/ 115291 h 951879"/>
                <a:gd name="connsiteX8" fmla="*/ 219273 w 897487"/>
                <a:gd name="connsiteY8" fmla="*/ 115291 h 951879"/>
                <a:gd name="connsiteX9" fmla="*/ 102328 w 897487"/>
                <a:gd name="connsiteY9" fmla="*/ 224077 h 951879"/>
                <a:gd name="connsiteX10" fmla="*/ 213834 w 897487"/>
                <a:gd name="connsiteY10" fmla="*/ 332863 h 951879"/>
                <a:gd name="connsiteX11" fmla="*/ 485800 w 897487"/>
                <a:gd name="connsiteY11" fmla="*/ 335583 h 951879"/>
                <a:gd name="connsiteX12" fmla="*/ 134964 w 897487"/>
                <a:gd name="connsiteY12" fmla="*/ 615708 h 951879"/>
                <a:gd name="connsiteX13" fmla="*/ 61533 w 897487"/>
                <a:gd name="connsiteY13" fmla="*/ 884953 h 951879"/>
                <a:gd name="connsiteX14" fmla="*/ 398771 w 897487"/>
                <a:gd name="connsiteY14" fmla="*/ 806083 h 951879"/>
                <a:gd name="connsiteX15" fmla="*/ 529314 w 897487"/>
                <a:gd name="connsiteY15" fmla="*/ 863196 h 951879"/>
                <a:gd name="connsiteX16" fmla="*/ 782242 w 897487"/>
                <a:gd name="connsiteY16" fmla="*/ 607549 h 951879"/>
                <a:gd name="connsiteX17" fmla="*/ 580988 w 897487"/>
                <a:gd name="connsiteY17" fmla="*/ 667381 h 95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97487" h="951879">
                  <a:moveTo>
                    <a:pt x="580988" y="667381"/>
                  </a:moveTo>
                  <a:lnTo>
                    <a:pt x="409649" y="667381"/>
                  </a:lnTo>
                  <a:cubicBezTo>
                    <a:pt x="423248" y="667381"/>
                    <a:pt x="548352" y="561314"/>
                    <a:pt x="591866" y="525959"/>
                  </a:cubicBezTo>
                  <a:cubicBezTo>
                    <a:pt x="700653" y="433491"/>
                    <a:pt x="899188" y="297508"/>
                    <a:pt x="842075" y="123450"/>
                  </a:cubicBezTo>
                  <a:lnTo>
                    <a:pt x="842075" y="123450"/>
                  </a:lnTo>
                  <a:cubicBezTo>
                    <a:pt x="831197" y="82655"/>
                    <a:pt x="798560" y="58178"/>
                    <a:pt x="798560" y="58178"/>
                  </a:cubicBezTo>
                  <a:cubicBezTo>
                    <a:pt x="798560" y="58178"/>
                    <a:pt x="787682" y="90814"/>
                    <a:pt x="746887" y="107132"/>
                  </a:cubicBezTo>
                  <a:cubicBezTo>
                    <a:pt x="730569" y="109852"/>
                    <a:pt x="714251" y="115291"/>
                    <a:pt x="697933" y="115291"/>
                  </a:cubicBezTo>
                  <a:cubicBezTo>
                    <a:pt x="684334" y="115291"/>
                    <a:pt x="219273" y="115291"/>
                    <a:pt x="219273" y="115291"/>
                  </a:cubicBezTo>
                  <a:cubicBezTo>
                    <a:pt x="156721" y="115291"/>
                    <a:pt x="105048" y="166964"/>
                    <a:pt x="102328" y="224077"/>
                  </a:cubicBezTo>
                  <a:cubicBezTo>
                    <a:pt x="102328" y="283910"/>
                    <a:pt x="151282" y="332863"/>
                    <a:pt x="213834" y="332863"/>
                  </a:cubicBezTo>
                  <a:lnTo>
                    <a:pt x="485800" y="335583"/>
                  </a:lnTo>
                  <a:cubicBezTo>
                    <a:pt x="360695" y="406294"/>
                    <a:pt x="211114" y="487884"/>
                    <a:pt x="134964" y="615708"/>
                  </a:cubicBezTo>
                  <a:cubicBezTo>
                    <a:pt x="91449" y="689138"/>
                    <a:pt x="45215" y="800644"/>
                    <a:pt x="61533" y="884953"/>
                  </a:cubicBezTo>
                  <a:cubicBezTo>
                    <a:pt x="121366" y="830560"/>
                    <a:pt x="279106" y="778887"/>
                    <a:pt x="398771" y="806083"/>
                  </a:cubicBezTo>
                  <a:cubicBezTo>
                    <a:pt x="445005" y="814242"/>
                    <a:pt x="491239" y="838719"/>
                    <a:pt x="529314" y="863196"/>
                  </a:cubicBezTo>
                  <a:cubicBezTo>
                    <a:pt x="755046" y="1004618"/>
                    <a:pt x="891029" y="727213"/>
                    <a:pt x="782242" y="607549"/>
                  </a:cubicBezTo>
                  <a:cubicBezTo>
                    <a:pt x="784962" y="607549"/>
                    <a:pt x="722410" y="667381"/>
                    <a:pt x="580988" y="667381"/>
                  </a:cubicBezTo>
                </a:path>
              </a:pathLst>
            </a:custGeom>
            <a:grpFill/>
            <a:ln w="27168"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D7F2BB29-4780-4E13-9447-551D7705D3EF}"/>
                </a:ext>
              </a:extLst>
            </p:cNvPr>
            <p:cNvSpPr/>
            <p:nvPr/>
          </p:nvSpPr>
          <p:spPr>
            <a:xfrm>
              <a:off x="2624650" y="1948442"/>
              <a:ext cx="1903761" cy="1577400"/>
            </a:xfrm>
            <a:custGeom>
              <a:avLst/>
              <a:gdLst>
                <a:gd name="connsiteX0" fmla="*/ 1559430 w 1903760"/>
                <a:gd name="connsiteY0" fmla="*/ 1165078 h 1577399"/>
                <a:gd name="connsiteX1" fmla="*/ 1369054 w 1903760"/>
                <a:gd name="connsiteY1" fmla="*/ 593950 h 1577399"/>
                <a:gd name="connsiteX2" fmla="*/ 1483279 w 1903760"/>
                <a:gd name="connsiteY2" fmla="*/ 126170 h 1577399"/>
                <a:gd name="connsiteX3" fmla="*/ 1311941 w 1903760"/>
                <a:gd name="connsiteY3" fmla="*/ 58178 h 1577399"/>
                <a:gd name="connsiteX4" fmla="*/ 1078050 w 1903760"/>
                <a:gd name="connsiteY4" fmla="*/ 205040 h 1577399"/>
                <a:gd name="connsiteX5" fmla="*/ 846879 w 1903760"/>
                <a:gd name="connsiteY5" fmla="*/ 523239 h 1577399"/>
                <a:gd name="connsiteX6" fmla="*/ 645624 w 1903760"/>
                <a:gd name="connsiteY6" fmla="*/ 210479 h 1577399"/>
                <a:gd name="connsiteX7" fmla="*/ 455248 w 1903760"/>
                <a:gd name="connsiteY7" fmla="*/ 63617 h 1577399"/>
                <a:gd name="connsiteX8" fmla="*/ 234956 w 1903760"/>
                <a:gd name="connsiteY8" fmla="*/ 137048 h 1577399"/>
                <a:gd name="connsiteX9" fmla="*/ 316546 w 1903760"/>
                <a:gd name="connsiteY9" fmla="*/ 588511 h 1577399"/>
                <a:gd name="connsiteX10" fmla="*/ 58178 w 1903760"/>
                <a:gd name="connsiteY10" fmla="*/ 1072610 h 1577399"/>
                <a:gd name="connsiteX11" fmla="*/ 474286 w 1903760"/>
                <a:gd name="connsiteY11" fmla="*/ 1020936 h 1577399"/>
                <a:gd name="connsiteX12" fmla="*/ 555876 w 1903760"/>
                <a:gd name="connsiteY12" fmla="*/ 572193 h 1577399"/>
                <a:gd name="connsiteX13" fmla="*/ 830561 w 1903760"/>
                <a:gd name="connsiteY13" fmla="*/ 993740 h 1577399"/>
                <a:gd name="connsiteX14" fmla="*/ 1140602 w 1903760"/>
                <a:gd name="connsiteY14" fmla="*/ 574913 h 1577399"/>
                <a:gd name="connsiteX15" fmla="*/ 1567589 w 1903760"/>
                <a:gd name="connsiteY15" fmla="*/ 1526792 h 1577399"/>
                <a:gd name="connsiteX16" fmla="*/ 1866751 w 1903760"/>
                <a:gd name="connsiteY16" fmla="*/ 1322818 h 1577399"/>
                <a:gd name="connsiteX17" fmla="*/ 1559430 w 1903760"/>
                <a:gd name="connsiteY17" fmla="*/ 1165078 h 1577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03760" h="1577399">
                  <a:moveTo>
                    <a:pt x="1559430" y="1165078"/>
                  </a:moveTo>
                  <a:cubicBezTo>
                    <a:pt x="1420727" y="1012777"/>
                    <a:pt x="1377213" y="762569"/>
                    <a:pt x="1369054" y="593950"/>
                  </a:cubicBezTo>
                  <a:cubicBezTo>
                    <a:pt x="1360895" y="449809"/>
                    <a:pt x="1369054" y="199600"/>
                    <a:pt x="1483279" y="126170"/>
                  </a:cubicBezTo>
                  <a:cubicBezTo>
                    <a:pt x="1445204" y="77216"/>
                    <a:pt x="1369054" y="58178"/>
                    <a:pt x="1311941" y="58178"/>
                  </a:cubicBezTo>
                  <a:cubicBezTo>
                    <a:pt x="1184117" y="58178"/>
                    <a:pt x="1121565" y="142488"/>
                    <a:pt x="1078050" y="205040"/>
                  </a:cubicBezTo>
                  <a:cubicBezTo>
                    <a:pt x="1064452" y="224077"/>
                    <a:pt x="846879" y="523239"/>
                    <a:pt x="846879" y="523239"/>
                  </a:cubicBezTo>
                  <a:cubicBezTo>
                    <a:pt x="846879" y="523239"/>
                    <a:pt x="667382" y="243115"/>
                    <a:pt x="645624" y="210479"/>
                  </a:cubicBezTo>
                  <a:cubicBezTo>
                    <a:pt x="615708" y="164245"/>
                    <a:pt x="555876" y="77216"/>
                    <a:pt x="455248" y="63617"/>
                  </a:cubicBezTo>
                  <a:cubicBezTo>
                    <a:pt x="411734" y="58178"/>
                    <a:pt x="297508" y="52739"/>
                    <a:pt x="234956" y="137048"/>
                  </a:cubicBezTo>
                  <a:cubicBezTo>
                    <a:pt x="341023" y="221357"/>
                    <a:pt x="338303" y="438930"/>
                    <a:pt x="316546" y="588511"/>
                  </a:cubicBezTo>
                  <a:cubicBezTo>
                    <a:pt x="248554" y="1031815"/>
                    <a:pt x="58178" y="1072610"/>
                    <a:pt x="58178" y="1072610"/>
                  </a:cubicBezTo>
                  <a:cubicBezTo>
                    <a:pt x="156086" y="1333696"/>
                    <a:pt x="403575" y="1230350"/>
                    <a:pt x="474286" y="1020936"/>
                  </a:cubicBezTo>
                  <a:cubicBezTo>
                    <a:pt x="520520" y="884953"/>
                    <a:pt x="550436" y="713615"/>
                    <a:pt x="555876" y="572193"/>
                  </a:cubicBezTo>
                  <a:lnTo>
                    <a:pt x="830561" y="993740"/>
                  </a:lnTo>
                  <a:cubicBezTo>
                    <a:pt x="830561" y="993740"/>
                    <a:pt x="1140602" y="574913"/>
                    <a:pt x="1140602" y="574913"/>
                  </a:cubicBezTo>
                  <a:cubicBezTo>
                    <a:pt x="1088929" y="1314659"/>
                    <a:pt x="1344577" y="1526792"/>
                    <a:pt x="1567589" y="1526792"/>
                  </a:cubicBezTo>
                  <a:cubicBezTo>
                    <a:pt x="1790601" y="1526792"/>
                    <a:pt x="1866751" y="1322818"/>
                    <a:pt x="1866751" y="1322818"/>
                  </a:cubicBezTo>
                  <a:cubicBezTo>
                    <a:pt x="1744367" y="1314659"/>
                    <a:pt x="1641019" y="1252107"/>
                    <a:pt x="1559430" y="1165078"/>
                  </a:cubicBezTo>
                </a:path>
              </a:pathLst>
            </a:custGeom>
            <a:grpFill/>
            <a:ln w="27168"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571254D5-4491-4E5C-A533-A0FDC183833D}"/>
                </a:ext>
              </a:extLst>
            </p:cNvPr>
            <p:cNvSpPr/>
            <p:nvPr/>
          </p:nvSpPr>
          <p:spPr>
            <a:xfrm>
              <a:off x="4792218" y="3234839"/>
              <a:ext cx="271966" cy="652717"/>
            </a:xfrm>
            <a:custGeom>
              <a:avLst/>
              <a:gdLst>
                <a:gd name="connsiteX0" fmla="*/ 88095 w 271965"/>
                <a:gd name="connsiteY0" fmla="*/ 120730 h 652717"/>
                <a:gd name="connsiteX1" fmla="*/ 93534 w 271965"/>
                <a:gd name="connsiteY1" fmla="*/ 153366 h 652717"/>
                <a:gd name="connsiteX2" fmla="*/ 93534 w 271965"/>
                <a:gd name="connsiteY2" fmla="*/ 544997 h 652717"/>
                <a:gd name="connsiteX3" fmla="*/ 156086 w 271965"/>
                <a:gd name="connsiteY3" fmla="*/ 604829 h 652717"/>
                <a:gd name="connsiteX4" fmla="*/ 221358 w 271965"/>
                <a:gd name="connsiteY4" fmla="*/ 544997 h 652717"/>
                <a:gd name="connsiteX5" fmla="*/ 221358 w 271965"/>
                <a:gd name="connsiteY5" fmla="*/ 194161 h 652717"/>
                <a:gd name="connsiteX6" fmla="*/ 210479 w 271965"/>
                <a:gd name="connsiteY6" fmla="*/ 109852 h 652717"/>
                <a:gd name="connsiteX7" fmla="*/ 118011 w 271965"/>
                <a:gd name="connsiteY7" fmla="*/ 58178 h 652717"/>
                <a:gd name="connsiteX8" fmla="*/ 58178 w 271965"/>
                <a:gd name="connsiteY8" fmla="*/ 88094 h 652717"/>
                <a:gd name="connsiteX9" fmla="*/ 88095 w 271965"/>
                <a:gd name="connsiteY9" fmla="*/ 120730 h 652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1965" h="652717">
                  <a:moveTo>
                    <a:pt x="88095" y="120730"/>
                  </a:moveTo>
                  <a:cubicBezTo>
                    <a:pt x="90814" y="131609"/>
                    <a:pt x="90814" y="142487"/>
                    <a:pt x="93534" y="153366"/>
                  </a:cubicBezTo>
                  <a:cubicBezTo>
                    <a:pt x="93534" y="156086"/>
                    <a:pt x="93534" y="542277"/>
                    <a:pt x="93534" y="544997"/>
                  </a:cubicBezTo>
                  <a:cubicBezTo>
                    <a:pt x="93534" y="577632"/>
                    <a:pt x="123450" y="604829"/>
                    <a:pt x="156086" y="604829"/>
                  </a:cubicBezTo>
                  <a:cubicBezTo>
                    <a:pt x="188722" y="607548"/>
                    <a:pt x="221358" y="577632"/>
                    <a:pt x="221358" y="544997"/>
                  </a:cubicBezTo>
                  <a:cubicBezTo>
                    <a:pt x="221358" y="539557"/>
                    <a:pt x="221358" y="194161"/>
                    <a:pt x="221358" y="194161"/>
                  </a:cubicBezTo>
                  <a:cubicBezTo>
                    <a:pt x="221358" y="164245"/>
                    <a:pt x="224078" y="134329"/>
                    <a:pt x="210479" y="109852"/>
                  </a:cubicBezTo>
                  <a:cubicBezTo>
                    <a:pt x="196881" y="79935"/>
                    <a:pt x="158806" y="58178"/>
                    <a:pt x="118011" y="58178"/>
                  </a:cubicBezTo>
                  <a:cubicBezTo>
                    <a:pt x="79936" y="58178"/>
                    <a:pt x="58178" y="88094"/>
                    <a:pt x="58178" y="88094"/>
                  </a:cubicBezTo>
                  <a:cubicBezTo>
                    <a:pt x="58178" y="88094"/>
                    <a:pt x="77216" y="93534"/>
                    <a:pt x="88095" y="120730"/>
                  </a:cubicBezTo>
                </a:path>
              </a:pathLst>
            </a:custGeom>
            <a:grpFill/>
            <a:ln w="27168"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DA453BC8-0B36-4D4E-AC2E-A19401EAC3CD}"/>
                </a:ext>
              </a:extLst>
            </p:cNvPr>
            <p:cNvSpPr/>
            <p:nvPr/>
          </p:nvSpPr>
          <p:spPr>
            <a:xfrm>
              <a:off x="8751819" y="3234667"/>
              <a:ext cx="271966" cy="652717"/>
            </a:xfrm>
            <a:custGeom>
              <a:avLst/>
              <a:gdLst>
                <a:gd name="connsiteX0" fmla="*/ 191663 w 271965"/>
                <a:gd name="connsiteY0" fmla="*/ 542449 h 652717"/>
                <a:gd name="connsiteX1" fmla="*/ 186224 w 271965"/>
                <a:gd name="connsiteY1" fmla="*/ 509813 h 652717"/>
                <a:gd name="connsiteX2" fmla="*/ 186224 w 271965"/>
                <a:gd name="connsiteY2" fmla="*/ 118183 h 652717"/>
                <a:gd name="connsiteX3" fmla="*/ 123672 w 271965"/>
                <a:gd name="connsiteY3" fmla="*/ 58350 h 652717"/>
                <a:gd name="connsiteX4" fmla="*/ 58400 w 271965"/>
                <a:gd name="connsiteY4" fmla="*/ 118183 h 652717"/>
                <a:gd name="connsiteX5" fmla="*/ 58400 w 271965"/>
                <a:gd name="connsiteY5" fmla="*/ 469018 h 652717"/>
                <a:gd name="connsiteX6" fmla="*/ 69279 w 271965"/>
                <a:gd name="connsiteY6" fmla="*/ 553328 h 652717"/>
                <a:gd name="connsiteX7" fmla="*/ 161747 w 271965"/>
                <a:gd name="connsiteY7" fmla="*/ 605001 h 652717"/>
                <a:gd name="connsiteX8" fmla="*/ 221580 w 271965"/>
                <a:gd name="connsiteY8" fmla="*/ 575085 h 652717"/>
                <a:gd name="connsiteX9" fmla="*/ 191663 w 271965"/>
                <a:gd name="connsiteY9" fmla="*/ 542449 h 652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1965" h="652717">
                  <a:moveTo>
                    <a:pt x="191663" y="542449"/>
                  </a:moveTo>
                  <a:cubicBezTo>
                    <a:pt x="188944" y="531570"/>
                    <a:pt x="186224" y="520692"/>
                    <a:pt x="186224" y="509813"/>
                  </a:cubicBezTo>
                  <a:cubicBezTo>
                    <a:pt x="186224" y="507093"/>
                    <a:pt x="186224" y="120902"/>
                    <a:pt x="186224" y="118183"/>
                  </a:cubicBezTo>
                  <a:cubicBezTo>
                    <a:pt x="186224" y="85547"/>
                    <a:pt x="156308" y="58350"/>
                    <a:pt x="123672" y="58350"/>
                  </a:cubicBezTo>
                  <a:cubicBezTo>
                    <a:pt x="91036" y="55631"/>
                    <a:pt x="58400" y="85547"/>
                    <a:pt x="58400" y="118183"/>
                  </a:cubicBezTo>
                  <a:cubicBezTo>
                    <a:pt x="58400" y="123622"/>
                    <a:pt x="58400" y="469018"/>
                    <a:pt x="58400" y="469018"/>
                  </a:cubicBezTo>
                  <a:cubicBezTo>
                    <a:pt x="58400" y="498934"/>
                    <a:pt x="55680" y="528851"/>
                    <a:pt x="69279" y="553328"/>
                  </a:cubicBezTo>
                  <a:cubicBezTo>
                    <a:pt x="82877" y="583244"/>
                    <a:pt x="120953" y="605001"/>
                    <a:pt x="161747" y="605001"/>
                  </a:cubicBezTo>
                  <a:cubicBezTo>
                    <a:pt x="199822" y="605001"/>
                    <a:pt x="221580" y="575085"/>
                    <a:pt x="221580" y="575085"/>
                  </a:cubicBezTo>
                  <a:cubicBezTo>
                    <a:pt x="221580" y="575085"/>
                    <a:pt x="202542" y="566926"/>
                    <a:pt x="191663" y="542449"/>
                  </a:cubicBezTo>
                </a:path>
              </a:pathLst>
            </a:custGeom>
            <a:grpFill/>
            <a:ln w="27168"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517E3687-21BC-4B66-82A1-9652DB0C0A88}"/>
                </a:ext>
              </a:extLst>
            </p:cNvPr>
            <p:cNvSpPr/>
            <p:nvPr/>
          </p:nvSpPr>
          <p:spPr>
            <a:xfrm>
              <a:off x="6320666" y="3416868"/>
              <a:ext cx="435145" cy="462341"/>
            </a:xfrm>
            <a:custGeom>
              <a:avLst/>
              <a:gdLst>
                <a:gd name="connsiteX0" fmla="*/ 302948 w 435145"/>
                <a:gd name="connsiteY0" fmla="*/ 74684 h 462341"/>
                <a:gd name="connsiteX1" fmla="*/ 186003 w 435145"/>
                <a:gd name="connsiteY1" fmla="*/ 148115 h 462341"/>
                <a:gd name="connsiteX2" fmla="*/ 186003 w 435145"/>
                <a:gd name="connsiteY2" fmla="*/ 148115 h 462341"/>
                <a:gd name="connsiteX3" fmla="*/ 186003 w 435145"/>
                <a:gd name="connsiteY3" fmla="*/ 115479 h 462341"/>
                <a:gd name="connsiteX4" fmla="*/ 123450 w 435145"/>
                <a:gd name="connsiteY4" fmla="*/ 58366 h 462341"/>
                <a:gd name="connsiteX5" fmla="*/ 58178 w 435145"/>
                <a:gd name="connsiteY5" fmla="*/ 115479 h 462341"/>
                <a:gd name="connsiteX6" fmla="*/ 58178 w 435145"/>
                <a:gd name="connsiteY6" fmla="*/ 362967 h 462341"/>
                <a:gd name="connsiteX7" fmla="*/ 120730 w 435145"/>
                <a:gd name="connsiteY7" fmla="*/ 422800 h 462341"/>
                <a:gd name="connsiteX8" fmla="*/ 186003 w 435145"/>
                <a:gd name="connsiteY8" fmla="*/ 362967 h 462341"/>
                <a:gd name="connsiteX9" fmla="*/ 186003 w 435145"/>
                <a:gd name="connsiteY9" fmla="*/ 213386 h 462341"/>
                <a:gd name="connsiteX10" fmla="*/ 186003 w 435145"/>
                <a:gd name="connsiteY10" fmla="*/ 213386 h 462341"/>
                <a:gd name="connsiteX11" fmla="*/ 229517 w 435145"/>
                <a:gd name="connsiteY11" fmla="*/ 161713 h 462341"/>
                <a:gd name="connsiteX12" fmla="*/ 259433 w 435145"/>
                <a:gd name="connsiteY12" fmla="*/ 194349 h 462341"/>
                <a:gd name="connsiteX13" fmla="*/ 259433 w 435145"/>
                <a:gd name="connsiteY13" fmla="*/ 362967 h 462341"/>
                <a:gd name="connsiteX14" fmla="*/ 321985 w 435145"/>
                <a:gd name="connsiteY14" fmla="*/ 422800 h 462341"/>
                <a:gd name="connsiteX15" fmla="*/ 387257 w 435145"/>
                <a:gd name="connsiteY15" fmla="*/ 362967 h 462341"/>
                <a:gd name="connsiteX16" fmla="*/ 387257 w 435145"/>
                <a:gd name="connsiteY16" fmla="*/ 273219 h 462341"/>
                <a:gd name="connsiteX17" fmla="*/ 302948 w 435145"/>
                <a:gd name="connsiteY17" fmla="*/ 74684 h 46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35145" h="462341">
                  <a:moveTo>
                    <a:pt x="302948" y="74684"/>
                  </a:moveTo>
                  <a:cubicBezTo>
                    <a:pt x="234956" y="74684"/>
                    <a:pt x="196881" y="131797"/>
                    <a:pt x="186003" y="148115"/>
                  </a:cubicBezTo>
                  <a:lnTo>
                    <a:pt x="186003" y="148115"/>
                  </a:lnTo>
                  <a:cubicBezTo>
                    <a:pt x="186003" y="129077"/>
                    <a:pt x="186003" y="115479"/>
                    <a:pt x="186003" y="115479"/>
                  </a:cubicBezTo>
                  <a:cubicBezTo>
                    <a:pt x="186003" y="82843"/>
                    <a:pt x="156086" y="58366"/>
                    <a:pt x="123450" y="58366"/>
                  </a:cubicBezTo>
                  <a:cubicBezTo>
                    <a:pt x="90814" y="55646"/>
                    <a:pt x="58178" y="82843"/>
                    <a:pt x="58178" y="115479"/>
                  </a:cubicBezTo>
                  <a:cubicBezTo>
                    <a:pt x="58178" y="120918"/>
                    <a:pt x="58178" y="360248"/>
                    <a:pt x="58178" y="362967"/>
                  </a:cubicBezTo>
                  <a:cubicBezTo>
                    <a:pt x="58178" y="395603"/>
                    <a:pt x="88095" y="422800"/>
                    <a:pt x="120730" y="422800"/>
                  </a:cubicBezTo>
                  <a:cubicBezTo>
                    <a:pt x="153366" y="425519"/>
                    <a:pt x="186003" y="395603"/>
                    <a:pt x="186003" y="362967"/>
                  </a:cubicBezTo>
                  <a:cubicBezTo>
                    <a:pt x="186003" y="360248"/>
                    <a:pt x="186003" y="281378"/>
                    <a:pt x="186003" y="213386"/>
                  </a:cubicBezTo>
                  <a:lnTo>
                    <a:pt x="186003" y="213386"/>
                  </a:lnTo>
                  <a:cubicBezTo>
                    <a:pt x="191442" y="186190"/>
                    <a:pt x="205040" y="161713"/>
                    <a:pt x="229517" y="161713"/>
                  </a:cubicBezTo>
                  <a:cubicBezTo>
                    <a:pt x="259433" y="161713"/>
                    <a:pt x="259433" y="194349"/>
                    <a:pt x="259433" y="194349"/>
                  </a:cubicBezTo>
                  <a:lnTo>
                    <a:pt x="259433" y="362967"/>
                  </a:lnTo>
                  <a:cubicBezTo>
                    <a:pt x="259433" y="395603"/>
                    <a:pt x="289349" y="422800"/>
                    <a:pt x="321985" y="422800"/>
                  </a:cubicBezTo>
                  <a:cubicBezTo>
                    <a:pt x="354621" y="425519"/>
                    <a:pt x="387257" y="395603"/>
                    <a:pt x="387257" y="362967"/>
                  </a:cubicBezTo>
                  <a:lnTo>
                    <a:pt x="387257" y="273219"/>
                  </a:lnTo>
                  <a:cubicBezTo>
                    <a:pt x="387257" y="183470"/>
                    <a:pt x="395416" y="71964"/>
                    <a:pt x="302948" y="74684"/>
                  </a:cubicBezTo>
                </a:path>
              </a:pathLst>
            </a:custGeom>
            <a:grpFill/>
            <a:ln w="27168"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A7E08B6C-E100-4F26-B629-3732E3E024EC}"/>
                </a:ext>
              </a:extLst>
            </p:cNvPr>
            <p:cNvSpPr/>
            <p:nvPr/>
          </p:nvSpPr>
          <p:spPr>
            <a:xfrm>
              <a:off x="7960620" y="3416868"/>
              <a:ext cx="435145" cy="462341"/>
            </a:xfrm>
            <a:custGeom>
              <a:avLst/>
              <a:gdLst>
                <a:gd name="connsiteX0" fmla="*/ 302948 w 435145"/>
                <a:gd name="connsiteY0" fmla="*/ 74684 h 462341"/>
                <a:gd name="connsiteX1" fmla="*/ 186002 w 435145"/>
                <a:gd name="connsiteY1" fmla="*/ 148115 h 462341"/>
                <a:gd name="connsiteX2" fmla="*/ 186002 w 435145"/>
                <a:gd name="connsiteY2" fmla="*/ 148115 h 462341"/>
                <a:gd name="connsiteX3" fmla="*/ 186002 w 435145"/>
                <a:gd name="connsiteY3" fmla="*/ 115479 h 462341"/>
                <a:gd name="connsiteX4" fmla="*/ 123450 w 435145"/>
                <a:gd name="connsiteY4" fmla="*/ 58366 h 462341"/>
                <a:gd name="connsiteX5" fmla="*/ 58178 w 435145"/>
                <a:gd name="connsiteY5" fmla="*/ 115479 h 462341"/>
                <a:gd name="connsiteX6" fmla="*/ 58178 w 435145"/>
                <a:gd name="connsiteY6" fmla="*/ 362967 h 462341"/>
                <a:gd name="connsiteX7" fmla="*/ 120730 w 435145"/>
                <a:gd name="connsiteY7" fmla="*/ 422800 h 462341"/>
                <a:gd name="connsiteX8" fmla="*/ 186002 w 435145"/>
                <a:gd name="connsiteY8" fmla="*/ 362967 h 462341"/>
                <a:gd name="connsiteX9" fmla="*/ 186002 w 435145"/>
                <a:gd name="connsiteY9" fmla="*/ 213386 h 462341"/>
                <a:gd name="connsiteX10" fmla="*/ 186002 w 435145"/>
                <a:gd name="connsiteY10" fmla="*/ 213386 h 462341"/>
                <a:gd name="connsiteX11" fmla="*/ 229517 w 435145"/>
                <a:gd name="connsiteY11" fmla="*/ 161713 h 462341"/>
                <a:gd name="connsiteX12" fmla="*/ 259433 w 435145"/>
                <a:gd name="connsiteY12" fmla="*/ 194349 h 462341"/>
                <a:gd name="connsiteX13" fmla="*/ 259433 w 435145"/>
                <a:gd name="connsiteY13" fmla="*/ 362967 h 462341"/>
                <a:gd name="connsiteX14" fmla="*/ 321985 w 435145"/>
                <a:gd name="connsiteY14" fmla="*/ 422800 h 462341"/>
                <a:gd name="connsiteX15" fmla="*/ 387257 w 435145"/>
                <a:gd name="connsiteY15" fmla="*/ 362967 h 462341"/>
                <a:gd name="connsiteX16" fmla="*/ 387257 w 435145"/>
                <a:gd name="connsiteY16" fmla="*/ 273219 h 462341"/>
                <a:gd name="connsiteX17" fmla="*/ 302948 w 435145"/>
                <a:gd name="connsiteY17" fmla="*/ 74684 h 46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35145" h="462341">
                  <a:moveTo>
                    <a:pt x="302948" y="74684"/>
                  </a:moveTo>
                  <a:cubicBezTo>
                    <a:pt x="234956" y="74684"/>
                    <a:pt x="196881" y="131797"/>
                    <a:pt x="186002" y="148115"/>
                  </a:cubicBezTo>
                  <a:lnTo>
                    <a:pt x="186002" y="148115"/>
                  </a:lnTo>
                  <a:cubicBezTo>
                    <a:pt x="186002" y="129077"/>
                    <a:pt x="186002" y="115479"/>
                    <a:pt x="186002" y="115479"/>
                  </a:cubicBezTo>
                  <a:cubicBezTo>
                    <a:pt x="186002" y="82843"/>
                    <a:pt x="156086" y="58366"/>
                    <a:pt x="123450" y="58366"/>
                  </a:cubicBezTo>
                  <a:cubicBezTo>
                    <a:pt x="90814" y="55646"/>
                    <a:pt x="58178" y="82843"/>
                    <a:pt x="58178" y="115479"/>
                  </a:cubicBezTo>
                  <a:cubicBezTo>
                    <a:pt x="58178" y="120918"/>
                    <a:pt x="58178" y="360248"/>
                    <a:pt x="58178" y="362967"/>
                  </a:cubicBezTo>
                  <a:cubicBezTo>
                    <a:pt x="58178" y="395603"/>
                    <a:pt x="88095" y="422800"/>
                    <a:pt x="120730" y="422800"/>
                  </a:cubicBezTo>
                  <a:cubicBezTo>
                    <a:pt x="153366" y="425519"/>
                    <a:pt x="186002" y="395603"/>
                    <a:pt x="186002" y="362967"/>
                  </a:cubicBezTo>
                  <a:cubicBezTo>
                    <a:pt x="186002" y="360248"/>
                    <a:pt x="186002" y="281378"/>
                    <a:pt x="186002" y="213386"/>
                  </a:cubicBezTo>
                  <a:lnTo>
                    <a:pt x="186002" y="213386"/>
                  </a:lnTo>
                  <a:cubicBezTo>
                    <a:pt x="191442" y="186190"/>
                    <a:pt x="205040" y="161713"/>
                    <a:pt x="229517" y="161713"/>
                  </a:cubicBezTo>
                  <a:cubicBezTo>
                    <a:pt x="259433" y="161713"/>
                    <a:pt x="259433" y="194349"/>
                    <a:pt x="259433" y="194349"/>
                  </a:cubicBezTo>
                  <a:lnTo>
                    <a:pt x="259433" y="362967"/>
                  </a:lnTo>
                  <a:cubicBezTo>
                    <a:pt x="259433" y="395603"/>
                    <a:pt x="289349" y="422800"/>
                    <a:pt x="321985" y="422800"/>
                  </a:cubicBezTo>
                  <a:cubicBezTo>
                    <a:pt x="354621" y="425519"/>
                    <a:pt x="387257" y="395603"/>
                    <a:pt x="387257" y="362967"/>
                  </a:cubicBezTo>
                  <a:lnTo>
                    <a:pt x="387257" y="273219"/>
                  </a:lnTo>
                  <a:cubicBezTo>
                    <a:pt x="384537" y="183470"/>
                    <a:pt x="395416" y="71964"/>
                    <a:pt x="302948" y="74684"/>
                  </a:cubicBezTo>
                </a:path>
              </a:pathLst>
            </a:custGeom>
            <a:grpFill/>
            <a:ln w="27168"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7F095C42-829F-4A42-936F-5E5F8E797CAC}"/>
                </a:ext>
              </a:extLst>
            </p:cNvPr>
            <p:cNvSpPr/>
            <p:nvPr/>
          </p:nvSpPr>
          <p:spPr>
            <a:xfrm>
              <a:off x="5020669" y="3416868"/>
              <a:ext cx="435145" cy="462341"/>
            </a:xfrm>
            <a:custGeom>
              <a:avLst/>
              <a:gdLst>
                <a:gd name="connsiteX0" fmla="*/ 302948 w 435145"/>
                <a:gd name="connsiteY0" fmla="*/ 74684 h 462341"/>
                <a:gd name="connsiteX1" fmla="*/ 186002 w 435145"/>
                <a:gd name="connsiteY1" fmla="*/ 148115 h 462341"/>
                <a:gd name="connsiteX2" fmla="*/ 186002 w 435145"/>
                <a:gd name="connsiteY2" fmla="*/ 148115 h 462341"/>
                <a:gd name="connsiteX3" fmla="*/ 186002 w 435145"/>
                <a:gd name="connsiteY3" fmla="*/ 115479 h 462341"/>
                <a:gd name="connsiteX4" fmla="*/ 123450 w 435145"/>
                <a:gd name="connsiteY4" fmla="*/ 58366 h 462341"/>
                <a:gd name="connsiteX5" fmla="*/ 58178 w 435145"/>
                <a:gd name="connsiteY5" fmla="*/ 115479 h 462341"/>
                <a:gd name="connsiteX6" fmla="*/ 58178 w 435145"/>
                <a:gd name="connsiteY6" fmla="*/ 362967 h 462341"/>
                <a:gd name="connsiteX7" fmla="*/ 120730 w 435145"/>
                <a:gd name="connsiteY7" fmla="*/ 422800 h 462341"/>
                <a:gd name="connsiteX8" fmla="*/ 186002 w 435145"/>
                <a:gd name="connsiteY8" fmla="*/ 362967 h 462341"/>
                <a:gd name="connsiteX9" fmla="*/ 186002 w 435145"/>
                <a:gd name="connsiteY9" fmla="*/ 213386 h 462341"/>
                <a:gd name="connsiteX10" fmla="*/ 186002 w 435145"/>
                <a:gd name="connsiteY10" fmla="*/ 213386 h 462341"/>
                <a:gd name="connsiteX11" fmla="*/ 229517 w 435145"/>
                <a:gd name="connsiteY11" fmla="*/ 161713 h 462341"/>
                <a:gd name="connsiteX12" fmla="*/ 259433 w 435145"/>
                <a:gd name="connsiteY12" fmla="*/ 194349 h 462341"/>
                <a:gd name="connsiteX13" fmla="*/ 259433 w 435145"/>
                <a:gd name="connsiteY13" fmla="*/ 362967 h 462341"/>
                <a:gd name="connsiteX14" fmla="*/ 321985 w 435145"/>
                <a:gd name="connsiteY14" fmla="*/ 422800 h 462341"/>
                <a:gd name="connsiteX15" fmla="*/ 387257 w 435145"/>
                <a:gd name="connsiteY15" fmla="*/ 362967 h 462341"/>
                <a:gd name="connsiteX16" fmla="*/ 387257 w 435145"/>
                <a:gd name="connsiteY16" fmla="*/ 273219 h 462341"/>
                <a:gd name="connsiteX17" fmla="*/ 302948 w 435145"/>
                <a:gd name="connsiteY17" fmla="*/ 74684 h 46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35145" h="462341">
                  <a:moveTo>
                    <a:pt x="302948" y="74684"/>
                  </a:moveTo>
                  <a:cubicBezTo>
                    <a:pt x="234956" y="74684"/>
                    <a:pt x="196881" y="131797"/>
                    <a:pt x="186002" y="148115"/>
                  </a:cubicBezTo>
                  <a:lnTo>
                    <a:pt x="186002" y="148115"/>
                  </a:lnTo>
                  <a:cubicBezTo>
                    <a:pt x="186002" y="129077"/>
                    <a:pt x="186002" y="115479"/>
                    <a:pt x="186002" y="115479"/>
                  </a:cubicBezTo>
                  <a:cubicBezTo>
                    <a:pt x="186002" y="82843"/>
                    <a:pt x="156086" y="58366"/>
                    <a:pt x="123450" y="58366"/>
                  </a:cubicBezTo>
                  <a:cubicBezTo>
                    <a:pt x="90814" y="55646"/>
                    <a:pt x="58178" y="82843"/>
                    <a:pt x="58178" y="115479"/>
                  </a:cubicBezTo>
                  <a:cubicBezTo>
                    <a:pt x="58178" y="120918"/>
                    <a:pt x="58178" y="360248"/>
                    <a:pt x="58178" y="362967"/>
                  </a:cubicBezTo>
                  <a:cubicBezTo>
                    <a:pt x="58178" y="395603"/>
                    <a:pt x="88094" y="422800"/>
                    <a:pt x="120730" y="422800"/>
                  </a:cubicBezTo>
                  <a:cubicBezTo>
                    <a:pt x="153366" y="425519"/>
                    <a:pt x="186002" y="395603"/>
                    <a:pt x="186002" y="362967"/>
                  </a:cubicBezTo>
                  <a:cubicBezTo>
                    <a:pt x="186002" y="360248"/>
                    <a:pt x="186002" y="281378"/>
                    <a:pt x="186002" y="213386"/>
                  </a:cubicBezTo>
                  <a:lnTo>
                    <a:pt x="186002" y="213386"/>
                  </a:lnTo>
                  <a:cubicBezTo>
                    <a:pt x="191442" y="186190"/>
                    <a:pt x="205040" y="161713"/>
                    <a:pt x="229517" y="161713"/>
                  </a:cubicBezTo>
                  <a:cubicBezTo>
                    <a:pt x="259433" y="161713"/>
                    <a:pt x="259433" y="194349"/>
                    <a:pt x="259433" y="194349"/>
                  </a:cubicBezTo>
                  <a:lnTo>
                    <a:pt x="259433" y="362967"/>
                  </a:lnTo>
                  <a:cubicBezTo>
                    <a:pt x="259433" y="395603"/>
                    <a:pt x="289349" y="422800"/>
                    <a:pt x="321985" y="422800"/>
                  </a:cubicBezTo>
                  <a:cubicBezTo>
                    <a:pt x="354621" y="425519"/>
                    <a:pt x="387257" y="395603"/>
                    <a:pt x="387257" y="362967"/>
                  </a:cubicBezTo>
                  <a:lnTo>
                    <a:pt x="387257" y="273219"/>
                  </a:lnTo>
                  <a:cubicBezTo>
                    <a:pt x="384537" y="183470"/>
                    <a:pt x="395416" y="71964"/>
                    <a:pt x="302948" y="74684"/>
                  </a:cubicBezTo>
                </a:path>
              </a:pathLst>
            </a:custGeom>
            <a:grpFill/>
            <a:ln w="27168"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00D3CA62-E398-459B-A561-78BE2297E0B2}"/>
                </a:ext>
              </a:extLst>
            </p:cNvPr>
            <p:cNvSpPr/>
            <p:nvPr/>
          </p:nvSpPr>
          <p:spPr>
            <a:xfrm>
              <a:off x="7616289" y="3475234"/>
              <a:ext cx="364436" cy="364434"/>
            </a:xfrm>
            <a:custGeom>
              <a:avLst/>
              <a:gdLst>
                <a:gd name="connsiteX0" fmla="*/ 182218 w 364436"/>
                <a:gd name="connsiteY0" fmla="*/ 73431 h 364434"/>
                <a:gd name="connsiteX1" fmla="*/ 130544 w 364436"/>
                <a:gd name="connsiteY1" fmla="*/ 179499 h 364434"/>
                <a:gd name="connsiteX2" fmla="*/ 182218 w 364436"/>
                <a:gd name="connsiteY2" fmla="*/ 285565 h 364434"/>
                <a:gd name="connsiteX3" fmla="*/ 233891 w 364436"/>
                <a:gd name="connsiteY3" fmla="*/ 179499 h 364434"/>
                <a:gd name="connsiteX4" fmla="*/ 182218 w 364436"/>
                <a:gd name="connsiteY4" fmla="*/ 73431 h 364434"/>
                <a:gd name="connsiteX5" fmla="*/ 182219 w 364436"/>
                <a:gd name="connsiteY5" fmla="*/ 0 h 364434"/>
                <a:gd name="connsiteX6" fmla="*/ 364436 w 364436"/>
                <a:gd name="connsiteY6" fmla="*/ 182217 h 364434"/>
                <a:gd name="connsiteX7" fmla="*/ 182219 w 364436"/>
                <a:gd name="connsiteY7" fmla="*/ 364434 h 364434"/>
                <a:gd name="connsiteX8" fmla="*/ 0 w 364436"/>
                <a:gd name="connsiteY8" fmla="*/ 182217 h 364434"/>
                <a:gd name="connsiteX9" fmla="*/ 182219 w 364436"/>
                <a:gd name="connsiteY9" fmla="*/ 0 h 364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4436" h="364434">
                  <a:moveTo>
                    <a:pt x="182218" y="73431"/>
                  </a:moveTo>
                  <a:cubicBezTo>
                    <a:pt x="152302" y="76151"/>
                    <a:pt x="130544" y="114226"/>
                    <a:pt x="130544" y="179499"/>
                  </a:cubicBezTo>
                  <a:cubicBezTo>
                    <a:pt x="130544" y="244770"/>
                    <a:pt x="146862" y="285565"/>
                    <a:pt x="182218" y="285565"/>
                  </a:cubicBezTo>
                  <a:cubicBezTo>
                    <a:pt x="217573" y="285565"/>
                    <a:pt x="233891" y="247490"/>
                    <a:pt x="233891" y="179499"/>
                  </a:cubicBezTo>
                  <a:cubicBezTo>
                    <a:pt x="233891" y="114226"/>
                    <a:pt x="212134" y="73431"/>
                    <a:pt x="182218" y="73431"/>
                  </a:cubicBezTo>
                  <a:close/>
                  <a:moveTo>
                    <a:pt x="182219" y="0"/>
                  </a:moveTo>
                  <a:cubicBezTo>
                    <a:pt x="282846" y="0"/>
                    <a:pt x="364436" y="81590"/>
                    <a:pt x="364436" y="182217"/>
                  </a:cubicBezTo>
                  <a:cubicBezTo>
                    <a:pt x="364436" y="282844"/>
                    <a:pt x="282846" y="364434"/>
                    <a:pt x="182219" y="364434"/>
                  </a:cubicBezTo>
                  <a:cubicBezTo>
                    <a:pt x="81591" y="364434"/>
                    <a:pt x="0" y="282844"/>
                    <a:pt x="0" y="182217"/>
                  </a:cubicBezTo>
                  <a:cubicBezTo>
                    <a:pt x="0" y="81590"/>
                    <a:pt x="81591" y="0"/>
                    <a:pt x="182219" y="0"/>
                  </a:cubicBezTo>
                  <a:close/>
                </a:path>
              </a:pathLst>
            </a:custGeom>
            <a:grpFill/>
            <a:ln w="27168"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B495AE45-21CF-4D1B-B9A4-3378621E31F8}"/>
                </a:ext>
              </a:extLst>
            </p:cNvPr>
            <p:cNvSpPr/>
            <p:nvPr/>
          </p:nvSpPr>
          <p:spPr>
            <a:xfrm>
              <a:off x="6743101" y="3464184"/>
              <a:ext cx="372773" cy="375657"/>
            </a:xfrm>
            <a:custGeom>
              <a:avLst/>
              <a:gdLst>
                <a:gd name="connsiteX0" fmla="*/ 176958 w 372773"/>
                <a:gd name="connsiteY0" fmla="*/ 98080 h 375657"/>
                <a:gd name="connsiteX1" fmla="*/ 125284 w 372773"/>
                <a:gd name="connsiteY1" fmla="*/ 190548 h 375657"/>
                <a:gd name="connsiteX2" fmla="*/ 176958 w 372773"/>
                <a:gd name="connsiteY2" fmla="*/ 283017 h 375657"/>
                <a:gd name="connsiteX3" fmla="*/ 228631 w 372773"/>
                <a:gd name="connsiteY3" fmla="*/ 190548 h 375657"/>
                <a:gd name="connsiteX4" fmla="*/ 176958 w 372773"/>
                <a:gd name="connsiteY4" fmla="*/ 98080 h 375657"/>
                <a:gd name="connsiteX5" fmla="*/ 307501 w 372773"/>
                <a:gd name="connsiteY5" fmla="*/ 172 h 375657"/>
                <a:gd name="connsiteX6" fmla="*/ 372773 w 372773"/>
                <a:gd name="connsiteY6" fmla="*/ 62724 h 375657"/>
                <a:gd name="connsiteX7" fmla="*/ 372773 w 372773"/>
                <a:gd name="connsiteY7" fmla="*/ 312934 h 375657"/>
                <a:gd name="connsiteX8" fmla="*/ 302061 w 372773"/>
                <a:gd name="connsiteY8" fmla="*/ 375486 h 375657"/>
                <a:gd name="connsiteX9" fmla="*/ 239509 w 372773"/>
                <a:gd name="connsiteY9" fmla="*/ 326532 h 375657"/>
                <a:gd name="connsiteX10" fmla="*/ 179677 w 372773"/>
                <a:gd name="connsiteY10" fmla="*/ 370046 h 375657"/>
                <a:gd name="connsiteX11" fmla="*/ 70890 w 372773"/>
                <a:gd name="connsiteY11" fmla="*/ 353728 h 375657"/>
                <a:gd name="connsiteX12" fmla="*/ 128003 w 372773"/>
                <a:gd name="connsiteY12" fmla="*/ 11051 h 375657"/>
                <a:gd name="connsiteX13" fmla="*/ 236790 w 372773"/>
                <a:gd name="connsiteY13" fmla="*/ 70883 h 375657"/>
                <a:gd name="connsiteX14" fmla="*/ 236790 w 372773"/>
                <a:gd name="connsiteY14" fmla="*/ 62724 h 375657"/>
                <a:gd name="connsiteX15" fmla="*/ 307501 w 372773"/>
                <a:gd name="connsiteY15" fmla="*/ 172 h 375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773" h="375657">
                  <a:moveTo>
                    <a:pt x="176958" y="98080"/>
                  </a:moveTo>
                  <a:cubicBezTo>
                    <a:pt x="147042" y="100800"/>
                    <a:pt x="125284" y="133436"/>
                    <a:pt x="125284" y="190548"/>
                  </a:cubicBezTo>
                  <a:cubicBezTo>
                    <a:pt x="125284" y="247661"/>
                    <a:pt x="141602" y="283017"/>
                    <a:pt x="176958" y="283017"/>
                  </a:cubicBezTo>
                  <a:cubicBezTo>
                    <a:pt x="212314" y="283017"/>
                    <a:pt x="228631" y="247661"/>
                    <a:pt x="228631" y="190548"/>
                  </a:cubicBezTo>
                  <a:cubicBezTo>
                    <a:pt x="228631" y="133436"/>
                    <a:pt x="206874" y="98080"/>
                    <a:pt x="176958" y="98080"/>
                  </a:cubicBezTo>
                  <a:close/>
                  <a:moveTo>
                    <a:pt x="307501" y="172"/>
                  </a:moveTo>
                  <a:cubicBezTo>
                    <a:pt x="340137" y="172"/>
                    <a:pt x="372773" y="30088"/>
                    <a:pt x="372773" y="62724"/>
                  </a:cubicBezTo>
                  <a:cubicBezTo>
                    <a:pt x="372773" y="65444"/>
                    <a:pt x="372773" y="307494"/>
                    <a:pt x="372773" y="312934"/>
                  </a:cubicBezTo>
                  <a:cubicBezTo>
                    <a:pt x="370053" y="348289"/>
                    <a:pt x="337417" y="378205"/>
                    <a:pt x="302061" y="375486"/>
                  </a:cubicBezTo>
                  <a:cubicBezTo>
                    <a:pt x="274865" y="372766"/>
                    <a:pt x="247668" y="353728"/>
                    <a:pt x="239509" y="326532"/>
                  </a:cubicBezTo>
                  <a:cubicBezTo>
                    <a:pt x="225911" y="348289"/>
                    <a:pt x="198715" y="364607"/>
                    <a:pt x="179677" y="370046"/>
                  </a:cubicBezTo>
                  <a:cubicBezTo>
                    <a:pt x="147041" y="378205"/>
                    <a:pt x="100807" y="372766"/>
                    <a:pt x="70890" y="353728"/>
                  </a:cubicBezTo>
                  <a:cubicBezTo>
                    <a:pt x="-35177" y="285737"/>
                    <a:pt x="-27018" y="11051"/>
                    <a:pt x="128003" y="11051"/>
                  </a:cubicBezTo>
                  <a:cubicBezTo>
                    <a:pt x="185116" y="11051"/>
                    <a:pt x="220471" y="49126"/>
                    <a:pt x="236790" y="70883"/>
                  </a:cubicBezTo>
                  <a:cubicBezTo>
                    <a:pt x="236790" y="70883"/>
                    <a:pt x="236790" y="65444"/>
                    <a:pt x="236790" y="62724"/>
                  </a:cubicBezTo>
                  <a:cubicBezTo>
                    <a:pt x="239509" y="27369"/>
                    <a:pt x="272145" y="-2547"/>
                    <a:pt x="307501" y="172"/>
                  </a:cubicBezTo>
                  <a:close/>
                </a:path>
              </a:pathLst>
            </a:custGeom>
            <a:grpFill/>
            <a:ln w="27168"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C216FC84-D2D6-4A19-8ECF-E28FA6872E1A}"/>
                </a:ext>
              </a:extLst>
            </p:cNvPr>
            <p:cNvSpPr/>
            <p:nvPr/>
          </p:nvSpPr>
          <p:spPr>
            <a:xfrm>
              <a:off x="8380335" y="3464184"/>
              <a:ext cx="372772" cy="375657"/>
            </a:xfrm>
            <a:custGeom>
              <a:avLst/>
              <a:gdLst>
                <a:gd name="connsiteX0" fmla="*/ 176957 w 372772"/>
                <a:gd name="connsiteY0" fmla="*/ 98080 h 375657"/>
                <a:gd name="connsiteX1" fmla="*/ 125282 w 372772"/>
                <a:gd name="connsiteY1" fmla="*/ 190548 h 375657"/>
                <a:gd name="connsiteX2" fmla="*/ 176957 w 372772"/>
                <a:gd name="connsiteY2" fmla="*/ 283017 h 375657"/>
                <a:gd name="connsiteX3" fmla="*/ 228630 w 372772"/>
                <a:gd name="connsiteY3" fmla="*/ 190548 h 375657"/>
                <a:gd name="connsiteX4" fmla="*/ 176957 w 372772"/>
                <a:gd name="connsiteY4" fmla="*/ 98080 h 375657"/>
                <a:gd name="connsiteX5" fmla="*/ 307501 w 372772"/>
                <a:gd name="connsiteY5" fmla="*/ 172 h 375657"/>
                <a:gd name="connsiteX6" fmla="*/ 372772 w 372772"/>
                <a:gd name="connsiteY6" fmla="*/ 62724 h 375657"/>
                <a:gd name="connsiteX7" fmla="*/ 372772 w 372772"/>
                <a:gd name="connsiteY7" fmla="*/ 312934 h 375657"/>
                <a:gd name="connsiteX8" fmla="*/ 302062 w 372772"/>
                <a:gd name="connsiteY8" fmla="*/ 375486 h 375657"/>
                <a:gd name="connsiteX9" fmla="*/ 239509 w 372772"/>
                <a:gd name="connsiteY9" fmla="*/ 326532 h 375657"/>
                <a:gd name="connsiteX10" fmla="*/ 179677 w 372772"/>
                <a:gd name="connsiteY10" fmla="*/ 370046 h 375657"/>
                <a:gd name="connsiteX11" fmla="*/ 70890 w 372772"/>
                <a:gd name="connsiteY11" fmla="*/ 353728 h 375657"/>
                <a:gd name="connsiteX12" fmla="*/ 128002 w 372772"/>
                <a:gd name="connsiteY12" fmla="*/ 11051 h 375657"/>
                <a:gd name="connsiteX13" fmla="*/ 236790 w 372772"/>
                <a:gd name="connsiteY13" fmla="*/ 70883 h 375657"/>
                <a:gd name="connsiteX14" fmla="*/ 236790 w 372772"/>
                <a:gd name="connsiteY14" fmla="*/ 62724 h 375657"/>
                <a:gd name="connsiteX15" fmla="*/ 307501 w 372772"/>
                <a:gd name="connsiteY15" fmla="*/ 172 h 375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772" h="375657">
                  <a:moveTo>
                    <a:pt x="176957" y="98080"/>
                  </a:moveTo>
                  <a:cubicBezTo>
                    <a:pt x="147039" y="100800"/>
                    <a:pt x="125282" y="133436"/>
                    <a:pt x="125282" y="190548"/>
                  </a:cubicBezTo>
                  <a:cubicBezTo>
                    <a:pt x="125282" y="247661"/>
                    <a:pt x="141600" y="283017"/>
                    <a:pt x="176957" y="283017"/>
                  </a:cubicBezTo>
                  <a:cubicBezTo>
                    <a:pt x="212312" y="283017"/>
                    <a:pt x="228630" y="247661"/>
                    <a:pt x="228630" y="190548"/>
                  </a:cubicBezTo>
                  <a:cubicBezTo>
                    <a:pt x="228630" y="133436"/>
                    <a:pt x="206873" y="98080"/>
                    <a:pt x="176957" y="98080"/>
                  </a:cubicBezTo>
                  <a:close/>
                  <a:moveTo>
                    <a:pt x="307501" y="172"/>
                  </a:moveTo>
                  <a:cubicBezTo>
                    <a:pt x="340137" y="172"/>
                    <a:pt x="372772" y="30088"/>
                    <a:pt x="372772" y="62724"/>
                  </a:cubicBezTo>
                  <a:cubicBezTo>
                    <a:pt x="372772" y="65444"/>
                    <a:pt x="372772" y="307494"/>
                    <a:pt x="372772" y="312934"/>
                  </a:cubicBezTo>
                  <a:cubicBezTo>
                    <a:pt x="370053" y="348289"/>
                    <a:pt x="337417" y="378205"/>
                    <a:pt x="302062" y="375486"/>
                  </a:cubicBezTo>
                  <a:cubicBezTo>
                    <a:pt x="274865" y="372766"/>
                    <a:pt x="247668" y="353728"/>
                    <a:pt x="239509" y="326532"/>
                  </a:cubicBezTo>
                  <a:cubicBezTo>
                    <a:pt x="228630" y="348289"/>
                    <a:pt x="198714" y="364607"/>
                    <a:pt x="179677" y="370046"/>
                  </a:cubicBezTo>
                  <a:cubicBezTo>
                    <a:pt x="147040" y="378205"/>
                    <a:pt x="100806" y="372766"/>
                    <a:pt x="70890" y="353728"/>
                  </a:cubicBezTo>
                  <a:cubicBezTo>
                    <a:pt x="-35177" y="285737"/>
                    <a:pt x="-27018" y="11051"/>
                    <a:pt x="128002" y="11051"/>
                  </a:cubicBezTo>
                  <a:cubicBezTo>
                    <a:pt x="185116" y="11051"/>
                    <a:pt x="220472" y="49126"/>
                    <a:pt x="236790" y="70883"/>
                  </a:cubicBezTo>
                  <a:cubicBezTo>
                    <a:pt x="236790" y="70883"/>
                    <a:pt x="236790" y="65444"/>
                    <a:pt x="236790" y="62724"/>
                  </a:cubicBezTo>
                  <a:cubicBezTo>
                    <a:pt x="239509" y="27369"/>
                    <a:pt x="272145" y="-2547"/>
                    <a:pt x="307501" y="172"/>
                  </a:cubicBezTo>
                  <a:close/>
                </a:path>
              </a:pathLst>
            </a:custGeom>
            <a:grpFill/>
            <a:ln w="27168"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64D8E5A-0B60-43A6-9CB4-0637AD08F72C}"/>
                </a:ext>
              </a:extLst>
            </p:cNvPr>
            <p:cNvSpPr/>
            <p:nvPr/>
          </p:nvSpPr>
          <p:spPr>
            <a:xfrm>
              <a:off x="7389492" y="3444253"/>
              <a:ext cx="217573" cy="435145"/>
            </a:xfrm>
            <a:custGeom>
              <a:avLst/>
              <a:gdLst>
                <a:gd name="connsiteX0" fmla="*/ 186002 w 217572"/>
                <a:gd name="connsiteY0" fmla="*/ 118011 h 435144"/>
                <a:gd name="connsiteX1" fmla="*/ 128890 w 217572"/>
                <a:gd name="connsiteY1" fmla="*/ 58178 h 435144"/>
                <a:gd name="connsiteX2" fmla="*/ 123450 w 217572"/>
                <a:gd name="connsiteY2" fmla="*/ 58178 h 435144"/>
                <a:gd name="connsiteX3" fmla="*/ 58178 w 217572"/>
                <a:gd name="connsiteY3" fmla="*/ 115291 h 435144"/>
                <a:gd name="connsiteX4" fmla="*/ 58178 w 217572"/>
                <a:gd name="connsiteY4" fmla="*/ 232236 h 435144"/>
                <a:gd name="connsiteX5" fmla="*/ 58178 w 217572"/>
                <a:gd name="connsiteY5" fmla="*/ 232236 h 435144"/>
                <a:gd name="connsiteX6" fmla="*/ 58178 w 217572"/>
                <a:gd name="connsiteY6" fmla="*/ 335583 h 435144"/>
                <a:gd name="connsiteX7" fmla="*/ 115291 w 217572"/>
                <a:gd name="connsiteY7" fmla="*/ 395415 h 435144"/>
                <a:gd name="connsiteX8" fmla="*/ 120730 w 217572"/>
                <a:gd name="connsiteY8" fmla="*/ 395415 h 435144"/>
                <a:gd name="connsiteX9" fmla="*/ 186002 w 217572"/>
                <a:gd name="connsiteY9" fmla="*/ 338303 h 435144"/>
                <a:gd name="connsiteX10" fmla="*/ 186002 w 217572"/>
                <a:gd name="connsiteY10" fmla="*/ 240395 h 435144"/>
                <a:gd name="connsiteX11" fmla="*/ 186002 w 217572"/>
                <a:gd name="connsiteY11" fmla="*/ 240395 h 435144"/>
                <a:gd name="connsiteX12" fmla="*/ 186002 w 217572"/>
                <a:gd name="connsiteY12" fmla="*/ 118011 h 435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7572" h="435144">
                  <a:moveTo>
                    <a:pt x="186002" y="118011"/>
                  </a:moveTo>
                  <a:cubicBezTo>
                    <a:pt x="183283" y="85375"/>
                    <a:pt x="158806" y="60898"/>
                    <a:pt x="128890" y="58178"/>
                  </a:cubicBezTo>
                  <a:cubicBezTo>
                    <a:pt x="126170" y="58178"/>
                    <a:pt x="126170" y="58178"/>
                    <a:pt x="123450" y="58178"/>
                  </a:cubicBezTo>
                  <a:cubicBezTo>
                    <a:pt x="96254" y="58178"/>
                    <a:pt x="58178" y="82655"/>
                    <a:pt x="58178" y="115291"/>
                  </a:cubicBezTo>
                  <a:lnTo>
                    <a:pt x="58178" y="232236"/>
                  </a:lnTo>
                  <a:lnTo>
                    <a:pt x="58178" y="232236"/>
                  </a:lnTo>
                  <a:cubicBezTo>
                    <a:pt x="58178" y="270311"/>
                    <a:pt x="58178" y="335583"/>
                    <a:pt x="58178" y="335583"/>
                  </a:cubicBezTo>
                  <a:cubicBezTo>
                    <a:pt x="60898" y="368219"/>
                    <a:pt x="85375" y="392696"/>
                    <a:pt x="115291" y="395415"/>
                  </a:cubicBezTo>
                  <a:cubicBezTo>
                    <a:pt x="118011" y="395415"/>
                    <a:pt x="118011" y="395415"/>
                    <a:pt x="120730" y="395415"/>
                  </a:cubicBezTo>
                  <a:cubicBezTo>
                    <a:pt x="147927" y="395415"/>
                    <a:pt x="186002" y="370938"/>
                    <a:pt x="186002" y="338303"/>
                  </a:cubicBezTo>
                  <a:lnTo>
                    <a:pt x="186002" y="240395"/>
                  </a:lnTo>
                  <a:lnTo>
                    <a:pt x="186002" y="240395"/>
                  </a:lnTo>
                  <a:cubicBezTo>
                    <a:pt x="186002" y="202320"/>
                    <a:pt x="186002" y="118011"/>
                    <a:pt x="186002" y="118011"/>
                  </a:cubicBezTo>
                </a:path>
              </a:pathLst>
            </a:custGeom>
            <a:grpFill/>
            <a:ln w="27168"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2ADC8310-343B-4477-9D7F-D6D4956A7823}"/>
                </a:ext>
              </a:extLst>
            </p:cNvPr>
            <p:cNvSpPr/>
            <p:nvPr/>
          </p:nvSpPr>
          <p:spPr>
            <a:xfrm>
              <a:off x="7392212" y="3280901"/>
              <a:ext cx="217573" cy="217572"/>
            </a:xfrm>
            <a:custGeom>
              <a:avLst/>
              <a:gdLst>
                <a:gd name="connsiteX0" fmla="*/ 183282 w 217572"/>
                <a:gd name="connsiteY0" fmla="*/ 120902 h 217572"/>
                <a:gd name="connsiteX1" fmla="*/ 120730 w 217572"/>
                <a:gd name="connsiteY1" fmla="*/ 183454 h 217572"/>
                <a:gd name="connsiteX2" fmla="*/ 58178 w 217572"/>
                <a:gd name="connsiteY2" fmla="*/ 120902 h 217572"/>
                <a:gd name="connsiteX3" fmla="*/ 120730 w 217572"/>
                <a:gd name="connsiteY3" fmla="*/ 58350 h 217572"/>
                <a:gd name="connsiteX4" fmla="*/ 183282 w 217572"/>
                <a:gd name="connsiteY4" fmla="*/ 120902 h 217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572" h="217572">
                  <a:moveTo>
                    <a:pt x="183282" y="120902"/>
                  </a:moveTo>
                  <a:cubicBezTo>
                    <a:pt x="183282" y="156258"/>
                    <a:pt x="156086" y="183454"/>
                    <a:pt x="120730" y="183454"/>
                  </a:cubicBezTo>
                  <a:cubicBezTo>
                    <a:pt x="85375" y="183454"/>
                    <a:pt x="58178" y="156258"/>
                    <a:pt x="58178" y="120902"/>
                  </a:cubicBezTo>
                  <a:cubicBezTo>
                    <a:pt x="58178" y="85547"/>
                    <a:pt x="85375" y="58350"/>
                    <a:pt x="120730" y="58350"/>
                  </a:cubicBezTo>
                  <a:cubicBezTo>
                    <a:pt x="153366" y="55630"/>
                    <a:pt x="183282" y="85547"/>
                    <a:pt x="183282" y="120902"/>
                  </a:cubicBezTo>
                </a:path>
              </a:pathLst>
            </a:custGeom>
            <a:grpFill/>
            <a:ln w="27168"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8FAAD271-016E-4F1D-8EF6-91D222D38060}"/>
                </a:ext>
              </a:extLst>
            </p:cNvPr>
            <p:cNvSpPr/>
            <p:nvPr/>
          </p:nvSpPr>
          <p:spPr>
            <a:xfrm>
              <a:off x="6005186" y="3416884"/>
              <a:ext cx="380752" cy="462341"/>
            </a:xfrm>
            <a:custGeom>
              <a:avLst/>
              <a:gdLst>
                <a:gd name="connsiteX0" fmla="*/ 270312 w 380752"/>
                <a:gd name="connsiteY0" fmla="*/ 69229 h 462341"/>
                <a:gd name="connsiteX1" fmla="*/ 188722 w 380752"/>
                <a:gd name="connsiteY1" fmla="*/ 134501 h 462341"/>
                <a:gd name="connsiteX2" fmla="*/ 188722 w 380752"/>
                <a:gd name="connsiteY2" fmla="*/ 118183 h 462341"/>
                <a:gd name="connsiteX3" fmla="*/ 126170 w 380752"/>
                <a:gd name="connsiteY3" fmla="*/ 58350 h 462341"/>
                <a:gd name="connsiteX4" fmla="*/ 58178 w 380752"/>
                <a:gd name="connsiteY4" fmla="*/ 118183 h 462341"/>
                <a:gd name="connsiteX5" fmla="*/ 58178 w 380752"/>
                <a:gd name="connsiteY5" fmla="*/ 210651 h 462341"/>
                <a:gd name="connsiteX6" fmla="*/ 58178 w 380752"/>
                <a:gd name="connsiteY6" fmla="*/ 365671 h 462341"/>
                <a:gd name="connsiteX7" fmla="*/ 58178 w 380752"/>
                <a:gd name="connsiteY7" fmla="*/ 365671 h 462341"/>
                <a:gd name="connsiteX8" fmla="*/ 120730 w 380752"/>
                <a:gd name="connsiteY8" fmla="*/ 425504 h 462341"/>
                <a:gd name="connsiteX9" fmla="*/ 186002 w 380752"/>
                <a:gd name="connsiteY9" fmla="*/ 365671 h 462341"/>
                <a:gd name="connsiteX10" fmla="*/ 186002 w 380752"/>
                <a:gd name="connsiteY10" fmla="*/ 365671 h 462341"/>
                <a:gd name="connsiteX11" fmla="*/ 186002 w 380752"/>
                <a:gd name="connsiteY11" fmla="*/ 210651 h 462341"/>
                <a:gd name="connsiteX12" fmla="*/ 215919 w 380752"/>
                <a:gd name="connsiteY12" fmla="*/ 158978 h 462341"/>
                <a:gd name="connsiteX13" fmla="*/ 275751 w 380752"/>
                <a:gd name="connsiteY13" fmla="*/ 221530 h 462341"/>
                <a:gd name="connsiteX14" fmla="*/ 270312 w 380752"/>
                <a:gd name="connsiteY14" fmla="*/ 69229 h 46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0752" h="462341">
                  <a:moveTo>
                    <a:pt x="270312" y="69229"/>
                  </a:moveTo>
                  <a:cubicBezTo>
                    <a:pt x="232236" y="71949"/>
                    <a:pt x="213199" y="99145"/>
                    <a:pt x="188722" y="134501"/>
                  </a:cubicBezTo>
                  <a:cubicBezTo>
                    <a:pt x="188722" y="134501"/>
                    <a:pt x="188722" y="118183"/>
                    <a:pt x="188722" y="118183"/>
                  </a:cubicBezTo>
                  <a:cubicBezTo>
                    <a:pt x="188722" y="85547"/>
                    <a:pt x="158806" y="58350"/>
                    <a:pt x="126170" y="58350"/>
                  </a:cubicBezTo>
                  <a:cubicBezTo>
                    <a:pt x="93534" y="55631"/>
                    <a:pt x="60898" y="85547"/>
                    <a:pt x="58178" y="118183"/>
                  </a:cubicBezTo>
                  <a:lnTo>
                    <a:pt x="58178" y="210651"/>
                  </a:lnTo>
                  <a:lnTo>
                    <a:pt x="58178" y="365671"/>
                  </a:lnTo>
                  <a:lnTo>
                    <a:pt x="58178" y="365671"/>
                  </a:lnTo>
                  <a:cubicBezTo>
                    <a:pt x="58178" y="398307"/>
                    <a:pt x="88094" y="425504"/>
                    <a:pt x="120730" y="425504"/>
                  </a:cubicBezTo>
                  <a:cubicBezTo>
                    <a:pt x="153366" y="428224"/>
                    <a:pt x="186002" y="398307"/>
                    <a:pt x="186002" y="365671"/>
                  </a:cubicBezTo>
                  <a:lnTo>
                    <a:pt x="186002" y="365671"/>
                  </a:lnTo>
                  <a:lnTo>
                    <a:pt x="186002" y="210651"/>
                  </a:lnTo>
                  <a:cubicBezTo>
                    <a:pt x="188722" y="188894"/>
                    <a:pt x="196881" y="158978"/>
                    <a:pt x="215919" y="158978"/>
                  </a:cubicBezTo>
                  <a:cubicBezTo>
                    <a:pt x="243115" y="158978"/>
                    <a:pt x="215919" y="221530"/>
                    <a:pt x="275751" y="221530"/>
                  </a:cubicBezTo>
                  <a:cubicBezTo>
                    <a:pt x="362780" y="221530"/>
                    <a:pt x="373658" y="63790"/>
                    <a:pt x="270312" y="69229"/>
                  </a:cubicBezTo>
                </a:path>
              </a:pathLst>
            </a:custGeom>
            <a:grpFill/>
            <a:ln w="27168"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2742EF4-689F-485B-BB36-526335213608}"/>
                </a:ext>
              </a:extLst>
            </p:cNvPr>
            <p:cNvSpPr/>
            <p:nvPr/>
          </p:nvSpPr>
          <p:spPr>
            <a:xfrm>
              <a:off x="5693490" y="3475234"/>
              <a:ext cx="337238" cy="364434"/>
            </a:xfrm>
            <a:custGeom>
              <a:avLst/>
              <a:gdLst>
                <a:gd name="connsiteX0" fmla="*/ 180433 w 337238"/>
                <a:gd name="connsiteY0" fmla="*/ 73984 h 364434"/>
                <a:gd name="connsiteX1" fmla="*/ 163180 w 337238"/>
                <a:gd name="connsiteY1" fmla="*/ 78870 h 364434"/>
                <a:gd name="connsiteX2" fmla="*/ 125105 w 337238"/>
                <a:gd name="connsiteY2" fmla="*/ 160461 h 364434"/>
                <a:gd name="connsiteX3" fmla="*/ 171339 w 337238"/>
                <a:gd name="connsiteY3" fmla="*/ 163180 h 364434"/>
                <a:gd name="connsiteX4" fmla="*/ 214854 w 337238"/>
                <a:gd name="connsiteY4" fmla="*/ 108787 h 364434"/>
                <a:gd name="connsiteX5" fmla="*/ 180433 w 337238"/>
                <a:gd name="connsiteY5" fmla="*/ 73984 h 364434"/>
                <a:gd name="connsiteX6" fmla="*/ 174059 w 337238"/>
                <a:gd name="connsiteY6" fmla="*/ 0 h 364434"/>
                <a:gd name="connsiteX7" fmla="*/ 337238 w 337238"/>
                <a:gd name="connsiteY7" fmla="*/ 119665 h 364434"/>
                <a:gd name="connsiteX8" fmla="*/ 133264 w 337238"/>
                <a:gd name="connsiteY8" fmla="*/ 217573 h 364434"/>
                <a:gd name="connsiteX9" fmla="*/ 225732 w 337238"/>
                <a:gd name="connsiteY9" fmla="*/ 277405 h 364434"/>
                <a:gd name="connsiteX10" fmla="*/ 320920 w 337238"/>
                <a:gd name="connsiteY10" fmla="*/ 250208 h 364434"/>
                <a:gd name="connsiteX11" fmla="*/ 174059 w 337238"/>
                <a:gd name="connsiteY11" fmla="*/ 364434 h 364434"/>
                <a:gd name="connsiteX12" fmla="*/ 0 w 337238"/>
                <a:gd name="connsiteY12" fmla="*/ 184937 h 364434"/>
                <a:gd name="connsiteX13" fmla="*/ 174059 w 337238"/>
                <a:gd name="connsiteY13" fmla="*/ 0 h 364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7238" h="364434">
                  <a:moveTo>
                    <a:pt x="180433" y="73984"/>
                  </a:moveTo>
                  <a:cubicBezTo>
                    <a:pt x="174569" y="73941"/>
                    <a:pt x="168620" y="75471"/>
                    <a:pt x="163180" y="78870"/>
                  </a:cubicBezTo>
                  <a:cubicBezTo>
                    <a:pt x="135984" y="95189"/>
                    <a:pt x="127825" y="130544"/>
                    <a:pt x="125105" y="160461"/>
                  </a:cubicBezTo>
                  <a:cubicBezTo>
                    <a:pt x="125105" y="163180"/>
                    <a:pt x="168620" y="160461"/>
                    <a:pt x="171339" y="163180"/>
                  </a:cubicBezTo>
                  <a:cubicBezTo>
                    <a:pt x="195816" y="157741"/>
                    <a:pt x="214854" y="135984"/>
                    <a:pt x="214854" y="108787"/>
                  </a:cubicBezTo>
                  <a:cubicBezTo>
                    <a:pt x="214854" y="88389"/>
                    <a:pt x="198026" y="74111"/>
                    <a:pt x="180433" y="73984"/>
                  </a:cubicBezTo>
                  <a:close/>
                  <a:moveTo>
                    <a:pt x="174059" y="0"/>
                  </a:moveTo>
                  <a:cubicBezTo>
                    <a:pt x="233891" y="0"/>
                    <a:pt x="337238" y="29916"/>
                    <a:pt x="337238" y="119665"/>
                  </a:cubicBezTo>
                  <a:cubicBezTo>
                    <a:pt x="337238" y="209414"/>
                    <a:pt x="244770" y="217573"/>
                    <a:pt x="133264" y="217573"/>
                  </a:cubicBezTo>
                  <a:cubicBezTo>
                    <a:pt x="133264" y="217573"/>
                    <a:pt x="149581" y="277405"/>
                    <a:pt x="225732" y="277405"/>
                  </a:cubicBezTo>
                  <a:cubicBezTo>
                    <a:pt x="301883" y="277405"/>
                    <a:pt x="320920" y="250208"/>
                    <a:pt x="320920" y="250208"/>
                  </a:cubicBezTo>
                  <a:cubicBezTo>
                    <a:pt x="320920" y="250208"/>
                    <a:pt x="315481" y="364434"/>
                    <a:pt x="174059" y="364434"/>
                  </a:cubicBezTo>
                  <a:cubicBezTo>
                    <a:pt x="95188" y="364434"/>
                    <a:pt x="0" y="304602"/>
                    <a:pt x="0" y="184937"/>
                  </a:cubicBezTo>
                  <a:cubicBezTo>
                    <a:pt x="0" y="78870"/>
                    <a:pt x="73431" y="0"/>
                    <a:pt x="174059" y="0"/>
                  </a:cubicBezTo>
                  <a:close/>
                </a:path>
              </a:pathLst>
            </a:custGeom>
            <a:grpFill/>
            <a:ln w="27168"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793F6E36-55ED-4F20-8333-159A45A3E524}"/>
                </a:ext>
              </a:extLst>
            </p:cNvPr>
            <p:cNvSpPr/>
            <p:nvPr/>
          </p:nvSpPr>
          <p:spPr>
            <a:xfrm>
              <a:off x="5376945" y="3338014"/>
              <a:ext cx="353556" cy="543931"/>
            </a:xfrm>
            <a:custGeom>
              <a:avLst/>
              <a:gdLst>
                <a:gd name="connsiteX0" fmla="*/ 311107 w 353555"/>
                <a:gd name="connsiteY0" fmla="*/ 433663 h 543931"/>
                <a:gd name="connsiteX1" fmla="*/ 215919 w 353555"/>
                <a:gd name="connsiteY1" fmla="*/ 501654 h 543931"/>
                <a:gd name="connsiteX2" fmla="*/ 98973 w 353555"/>
                <a:gd name="connsiteY2" fmla="*/ 392868 h 543931"/>
                <a:gd name="connsiteX3" fmla="*/ 98973 w 353555"/>
                <a:gd name="connsiteY3" fmla="*/ 221530 h 543931"/>
                <a:gd name="connsiteX4" fmla="*/ 82655 w 353555"/>
                <a:gd name="connsiteY4" fmla="*/ 221530 h 543931"/>
                <a:gd name="connsiteX5" fmla="*/ 58178 w 353555"/>
                <a:gd name="connsiteY5" fmla="*/ 191614 h 543931"/>
                <a:gd name="connsiteX6" fmla="*/ 85375 w 353555"/>
                <a:gd name="connsiteY6" fmla="*/ 164417 h 543931"/>
                <a:gd name="connsiteX7" fmla="*/ 101693 w 353555"/>
                <a:gd name="connsiteY7" fmla="*/ 164417 h 543931"/>
                <a:gd name="connsiteX8" fmla="*/ 101693 w 353555"/>
                <a:gd name="connsiteY8" fmla="*/ 118183 h 543931"/>
                <a:gd name="connsiteX9" fmla="*/ 166965 w 353555"/>
                <a:gd name="connsiteY9" fmla="*/ 58350 h 543931"/>
                <a:gd name="connsiteX10" fmla="*/ 229517 w 353555"/>
                <a:gd name="connsiteY10" fmla="*/ 118183 h 543931"/>
                <a:gd name="connsiteX11" fmla="*/ 229517 w 353555"/>
                <a:gd name="connsiteY11" fmla="*/ 118183 h 543931"/>
                <a:gd name="connsiteX12" fmla="*/ 229517 w 353555"/>
                <a:gd name="connsiteY12" fmla="*/ 164417 h 543931"/>
                <a:gd name="connsiteX13" fmla="*/ 283910 w 353555"/>
                <a:gd name="connsiteY13" fmla="*/ 164417 h 543931"/>
                <a:gd name="connsiteX14" fmla="*/ 308387 w 353555"/>
                <a:gd name="connsiteY14" fmla="*/ 194333 h 543931"/>
                <a:gd name="connsiteX15" fmla="*/ 281190 w 353555"/>
                <a:gd name="connsiteY15" fmla="*/ 221530 h 543931"/>
                <a:gd name="connsiteX16" fmla="*/ 229517 w 353555"/>
                <a:gd name="connsiteY16" fmla="*/ 221530 h 543931"/>
                <a:gd name="connsiteX17" fmla="*/ 229517 w 353555"/>
                <a:gd name="connsiteY17" fmla="*/ 365671 h 543931"/>
                <a:gd name="connsiteX18" fmla="*/ 311107 w 353555"/>
                <a:gd name="connsiteY18" fmla="*/ 433663 h 543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53555" h="543931">
                  <a:moveTo>
                    <a:pt x="311107" y="433663"/>
                  </a:moveTo>
                  <a:cubicBezTo>
                    <a:pt x="311107" y="433663"/>
                    <a:pt x="278471" y="501654"/>
                    <a:pt x="215919" y="501654"/>
                  </a:cubicBezTo>
                  <a:cubicBezTo>
                    <a:pt x="164245" y="501654"/>
                    <a:pt x="101693" y="458140"/>
                    <a:pt x="98973" y="392868"/>
                  </a:cubicBezTo>
                  <a:cubicBezTo>
                    <a:pt x="98973" y="392868"/>
                    <a:pt x="98973" y="297680"/>
                    <a:pt x="98973" y="221530"/>
                  </a:cubicBezTo>
                  <a:lnTo>
                    <a:pt x="82655" y="221530"/>
                  </a:lnTo>
                  <a:cubicBezTo>
                    <a:pt x="74496" y="221530"/>
                    <a:pt x="58178" y="216090"/>
                    <a:pt x="58178" y="191614"/>
                  </a:cubicBezTo>
                  <a:cubicBezTo>
                    <a:pt x="58178" y="167137"/>
                    <a:pt x="77216" y="164417"/>
                    <a:pt x="85375" y="164417"/>
                  </a:cubicBezTo>
                  <a:lnTo>
                    <a:pt x="101693" y="164417"/>
                  </a:lnTo>
                  <a:cubicBezTo>
                    <a:pt x="101693" y="137220"/>
                    <a:pt x="101693" y="118183"/>
                    <a:pt x="101693" y="118183"/>
                  </a:cubicBezTo>
                  <a:cubicBezTo>
                    <a:pt x="104413" y="85547"/>
                    <a:pt x="134329" y="55631"/>
                    <a:pt x="166965" y="58350"/>
                  </a:cubicBezTo>
                  <a:cubicBezTo>
                    <a:pt x="196881" y="61070"/>
                    <a:pt x="229517" y="85547"/>
                    <a:pt x="229517" y="118183"/>
                  </a:cubicBezTo>
                  <a:lnTo>
                    <a:pt x="229517" y="118183"/>
                  </a:lnTo>
                  <a:lnTo>
                    <a:pt x="229517" y="164417"/>
                  </a:lnTo>
                  <a:lnTo>
                    <a:pt x="283910" y="164417"/>
                  </a:lnTo>
                  <a:cubicBezTo>
                    <a:pt x="292069" y="164417"/>
                    <a:pt x="308387" y="169856"/>
                    <a:pt x="308387" y="194333"/>
                  </a:cubicBezTo>
                  <a:cubicBezTo>
                    <a:pt x="308387" y="218810"/>
                    <a:pt x="292069" y="221530"/>
                    <a:pt x="281190" y="221530"/>
                  </a:cubicBezTo>
                  <a:lnTo>
                    <a:pt x="229517" y="221530"/>
                  </a:lnTo>
                  <a:lnTo>
                    <a:pt x="229517" y="365671"/>
                  </a:lnTo>
                  <a:cubicBezTo>
                    <a:pt x="226797" y="409186"/>
                    <a:pt x="267592" y="433663"/>
                    <a:pt x="311107" y="433663"/>
                  </a:cubicBezTo>
                </a:path>
              </a:pathLst>
            </a:custGeom>
            <a:grpFill/>
            <a:ln w="27168"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BD920CE9-16CC-42EA-AAD6-0680F860CC1E}"/>
                </a:ext>
              </a:extLst>
            </p:cNvPr>
            <p:cNvSpPr/>
            <p:nvPr/>
          </p:nvSpPr>
          <p:spPr>
            <a:xfrm>
              <a:off x="7090329" y="3338014"/>
              <a:ext cx="353556" cy="543931"/>
            </a:xfrm>
            <a:custGeom>
              <a:avLst/>
              <a:gdLst>
                <a:gd name="connsiteX0" fmla="*/ 311107 w 353555"/>
                <a:gd name="connsiteY0" fmla="*/ 433663 h 543931"/>
                <a:gd name="connsiteX1" fmla="*/ 215919 w 353555"/>
                <a:gd name="connsiteY1" fmla="*/ 501654 h 543931"/>
                <a:gd name="connsiteX2" fmla="*/ 98973 w 353555"/>
                <a:gd name="connsiteY2" fmla="*/ 392868 h 543931"/>
                <a:gd name="connsiteX3" fmla="*/ 98973 w 353555"/>
                <a:gd name="connsiteY3" fmla="*/ 221530 h 543931"/>
                <a:gd name="connsiteX4" fmla="*/ 82655 w 353555"/>
                <a:gd name="connsiteY4" fmla="*/ 221530 h 543931"/>
                <a:gd name="connsiteX5" fmla="*/ 58178 w 353555"/>
                <a:gd name="connsiteY5" fmla="*/ 191614 h 543931"/>
                <a:gd name="connsiteX6" fmla="*/ 85375 w 353555"/>
                <a:gd name="connsiteY6" fmla="*/ 164417 h 543931"/>
                <a:gd name="connsiteX7" fmla="*/ 101693 w 353555"/>
                <a:gd name="connsiteY7" fmla="*/ 164417 h 543931"/>
                <a:gd name="connsiteX8" fmla="*/ 101693 w 353555"/>
                <a:gd name="connsiteY8" fmla="*/ 118183 h 543931"/>
                <a:gd name="connsiteX9" fmla="*/ 166965 w 353555"/>
                <a:gd name="connsiteY9" fmla="*/ 58350 h 543931"/>
                <a:gd name="connsiteX10" fmla="*/ 229517 w 353555"/>
                <a:gd name="connsiteY10" fmla="*/ 118183 h 543931"/>
                <a:gd name="connsiteX11" fmla="*/ 229517 w 353555"/>
                <a:gd name="connsiteY11" fmla="*/ 118183 h 543931"/>
                <a:gd name="connsiteX12" fmla="*/ 229517 w 353555"/>
                <a:gd name="connsiteY12" fmla="*/ 164417 h 543931"/>
                <a:gd name="connsiteX13" fmla="*/ 283910 w 353555"/>
                <a:gd name="connsiteY13" fmla="*/ 164417 h 543931"/>
                <a:gd name="connsiteX14" fmla="*/ 308387 w 353555"/>
                <a:gd name="connsiteY14" fmla="*/ 194333 h 543931"/>
                <a:gd name="connsiteX15" fmla="*/ 281190 w 353555"/>
                <a:gd name="connsiteY15" fmla="*/ 221530 h 543931"/>
                <a:gd name="connsiteX16" fmla="*/ 229517 w 353555"/>
                <a:gd name="connsiteY16" fmla="*/ 221530 h 543931"/>
                <a:gd name="connsiteX17" fmla="*/ 229517 w 353555"/>
                <a:gd name="connsiteY17" fmla="*/ 365671 h 543931"/>
                <a:gd name="connsiteX18" fmla="*/ 311107 w 353555"/>
                <a:gd name="connsiteY18" fmla="*/ 433663 h 543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53555" h="543931">
                  <a:moveTo>
                    <a:pt x="311107" y="433663"/>
                  </a:moveTo>
                  <a:cubicBezTo>
                    <a:pt x="311107" y="433663"/>
                    <a:pt x="278471" y="501654"/>
                    <a:pt x="215919" y="501654"/>
                  </a:cubicBezTo>
                  <a:cubicBezTo>
                    <a:pt x="164245" y="501654"/>
                    <a:pt x="101693" y="458140"/>
                    <a:pt x="98973" y="392868"/>
                  </a:cubicBezTo>
                  <a:cubicBezTo>
                    <a:pt x="98973" y="392868"/>
                    <a:pt x="98973" y="297680"/>
                    <a:pt x="98973" y="221530"/>
                  </a:cubicBezTo>
                  <a:lnTo>
                    <a:pt x="82655" y="221530"/>
                  </a:lnTo>
                  <a:cubicBezTo>
                    <a:pt x="74496" y="221530"/>
                    <a:pt x="58178" y="216090"/>
                    <a:pt x="58178" y="191614"/>
                  </a:cubicBezTo>
                  <a:cubicBezTo>
                    <a:pt x="58178" y="167137"/>
                    <a:pt x="77216" y="164417"/>
                    <a:pt x="85375" y="164417"/>
                  </a:cubicBezTo>
                  <a:lnTo>
                    <a:pt x="101693" y="164417"/>
                  </a:lnTo>
                  <a:cubicBezTo>
                    <a:pt x="101693" y="137220"/>
                    <a:pt x="101693" y="118183"/>
                    <a:pt x="101693" y="118183"/>
                  </a:cubicBezTo>
                  <a:cubicBezTo>
                    <a:pt x="104412" y="85547"/>
                    <a:pt x="134329" y="55631"/>
                    <a:pt x="166965" y="58350"/>
                  </a:cubicBezTo>
                  <a:cubicBezTo>
                    <a:pt x="196881" y="61070"/>
                    <a:pt x="229517" y="85547"/>
                    <a:pt x="229517" y="118183"/>
                  </a:cubicBezTo>
                  <a:lnTo>
                    <a:pt x="229517" y="118183"/>
                  </a:lnTo>
                  <a:lnTo>
                    <a:pt x="229517" y="164417"/>
                  </a:lnTo>
                  <a:lnTo>
                    <a:pt x="283910" y="164417"/>
                  </a:lnTo>
                  <a:cubicBezTo>
                    <a:pt x="292069" y="164417"/>
                    <a:pt x="308387" y="169856"/>
                    <a:pt x="308387" y="194333"/>
                  </a:cubicBezTo>
                  <a:cubicBezTo>
                    <a:pt x="308387" y="218810"/>
                    <a:pt x="292069" y="221530"/>
                    <a:pt x="281190" y="221530"/>
                  </a:cubicBezTo>
                  <a:lnTo>
                    <a:pt x="229517" y="221530"/>
                  </a:lnTo>
                  <a:lnTo>
                    <a:pt x="229517" y="365671"/>
                  </a:lnTo>
                  <a:cubicBezTo>
                    <a:pt x="229517" y="409186"/>
                    <a:pt x="270312" y="433663"/>
                    <a:pt x="311107" y="433663"/>
                  </a:cubicBezTo>
                </a:path>
              </a:pathLst>
            </a:custGeom>
            <a:grpFill/>
            <a:ln w="27168"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90987E9D-29E3-4FAD-B97E-DC5A0FA2C3B3}"/>
                </a:ext>
              </a:extLst>
            </p:cNvPr>
            <p:cNvSpPr/>
            <p:nvPr/>
          </p:nvSpPr>
          <p:spPr>
            <a:xfrm>
              <a:off x="2080719" y="4178559"/>
              <a:ext cx="462342" cy="788700"/>
            </a:xfrm>
            <a:custGeom>
              <a:avLst/>
              <a:gdLst>
                <a:gd name="connsiteX0" fmla="*/ 403575 w 462341"/>
                <a:gd name="connsiteY0" fmla="*/ 583072 h 788699"/>
                <a:gd name="connsiteX1" fmla="*/ 406295 w 462341"/>
                <a:gd name="connsiteY1" fmla="*/ 596670 h 788699"/>
                <a:gd name="connsiteX2" fmla="*/ 400855 w 462341"/>
                <a:gd name="connsiteY2" fmla="*/ 610268 h 788699"/>
                <a:gd name="connsiteX3" fmla="*/ 389977 w 462341"/>
                <a:gd name="connsiteY3" fmla="*/ 626586 h 788699"/>
                <a:gd name="connsiteX4" fmla="*/ 354621 w 462341"/>
                <a:gd name="connsiteY4" fmla="*/ 675540 h 788699"/>
                <a:gd name="connsiteX5" fmla="*/ 327424 w 462341"/>
                <a:gd name="connsiteY5" fmla="*/ 691858 h 788699"/>
                <a:gd name="connsiteX6" fmla="*/ 292069 w 462341"/>
                <a:gd name="connsiteY6" fmla="*/ 713615 h 788699"/>
                <a:gd name="connsiteX7" fmla="*/ 251274 w 462341"/>
                <a:gd name="connsiteY7" fmla="*/ 724494 h 788699"/>
                <a:gd name="connsiteX8" fmla="*/ 221358 w 462341"/>
                <a:gd name="connsiteY8" fmla="*/ 721774 h 788699"/>
                <a:gd name="connsiteX9" fmla="*/ 191442 w 462341"/>
                <a:gd name="connsiteY9" fmla="*/ 721774 h 788699"/>
                <a:gd name="connsiteX10" fmla="*/ 153366 w 462341"/>
                <a:gd name="connsiteY10" fmla="*/ 713615 h 788699"/>
                <a:gd name="connsiteX11" fmla="*/ 104412 w 462341"/>
                <a:gd name="connsiteY11" fmla="*/ 675540 h 788699"/>
                <a:gd name="connsiteX12" fmla="*/ 104412 w 462341"/>
                <a:gd name="connsiteY12" fmla="*/ 689138 h 788699"/>
                <a:gd name="connsiteX13" fmla="*/ 101693 w 462341"/>
                <a:gd name="connsiteY13" fmla="*/ 710895 h 788699"/>
                <a:gd name="connsiteX14" fmla="*/ 85375 w 462341"/>
                <a:gd name="connsiteY14" fmla="*/ 732653 h 788699"/>
                <a:gd name="connsiteX15" fmla="*/ 69057 w 462341"/>
                <a:gd name="connsiteY15" fmla="*/ 727214 h 788699"/>
                <a:gd name="connsiteX16" fmla="*/ 60898 w 462341"/>
                <a:gd name="connsiteY16" fmla="*/ 710895 h 788699"/>
                <a:gd name="connsiteX17" fmla="*/ 58178 w 462341"/>
                <a:gd name="connsiteY17" fmla="*/ 691858 h 788699"/>
                <a:gd name="connsiteX18" fmla="*/ 60898 w 462341"/>
                <a:gd name="connsiteY18" fmla="*/ 664661 h 788699"/>
                <a:gd name="connsiteX19" fmla="*/ 60898 w 462341"/>
                <a:gd name="connsiteY19" fmla="*/ 607549 h 788699"/>
                <a:gd name="connsiteX20" fmla="*/ 63618 w 462341"/>
                <a:gd name="connsiteY20" fmla="*/ 528679 h 788699"/>
                <a:gd name="connsiteX21" fmla="*/ 69057 w 462341"/>
                <a:gd name="connsiteY21" fmla="*/ 504202 h 788699"/>
                <a:gd name="connsiteX22" fmla="*/ 74496 w 462341"/>
                <a:gd name="connsiteY22" fmla="*/ 493323 h 788699"/>
                <a:gd name="connsiteX23" fmla="*/ 82655 w 462341"/>
                <a:gd name="connsiteY23" fmla="*/ 487884 h 788699"/>
                <a:gd name="connsiteX24" fmla="*/ 90814 w 462341"/>
                <a:gd name="connsiteY24" fmla="*/ 493323 h 788699"/>
                <a:gd name="connsiteX25" fmla="*/ 98973 w 462341"/>
                <a:gd name="connsiteY25" fmla="*/ 512361 h 788699"/>
                <a:gd name="connsiteX26" fmla="*/ 101693 w 462341"/>
                <a:gd name="connsiteY26" fmla="*/ 555875 h 788699"/>
                <a:gd name="connsiteX27" fmla="*/ 101693 w 462341"/>
                <a:gd name="connsiteY27" fmla="*/ 596670 h 788699"/>
                <a:gd name="connsiteX28" fmla="*/ 109852 w 462341"/>
                <a:gd name="connsiteY28" fmla="*/ 626586 h 788699"/>
                <a:gd name="connsiteX29" fmla="*/ 128889 w 462341"/>
                <a:gd name="connsiteY29" fmla="*/ 651063 h 788699"/>
                <a:gd name="connsiteX30" fmla="*/ 153366 w 462341"/>
                <a:gd name="connsiteY30" fmla="*/ 670101 h 788699"/>
                <a:gd name="connsiteX31" fmla="*/ 196881 w 462341"/>
                <a:gd name="connsiteY31" fmla="*/ 678260 h 788699"/>
                <a:gd name="connsiteX32" fmla="*/ 221358 w 462341"/>
                <a:gd name="connsiteY32" fmla="*/ 667381 h 788699"/>
                <a:gd name="connsiteX33" fmla="*/ 253994 w 462341"/>
                <a:gd name="connsiteY33" fmla="*/ 659222 h 788699"/>
                <a:gd name="connsiteX34" fmla="*/ 275751 w 462341"/>
                <a:gd name="connsiteY34" fmla="*/ 637465 h 788699"/>
                <a:gd name="connsiteX35" fmla="*/ 281190 w 462341"/>
                <a:gd name="connsiteY35" fmla="*/ 615708 h 788699"/>
                <a:gd name="connsiteX36" fmla="*/ 278471 w 462341"/>
                <a:gd name="connsiteY36" fmla="*/ 602109 h 788699"/>
                <a:gd name="connsiteX37" fmla="*/ 262153 w 462341"/>
                <a:gd name="connsiteY37" fmla="*/ 572193 h 788699"/>
                <a:gd name="connsiteX38" fmla="*/ 245835 w 462341"/>
                <a:gd name="connsiteY38" fmla="*/ 536838 h 788699"/>
                <a:gd name="connsiteX39" fmla="*/ 196881 w 462341"/>
                <a:gd name="connsiteY39" fmla="*/ 477005 h 788699"/>
                <a:gd name="connsiteX40" fmla="*/ 145207 w 462341"/>
                <a:gd name="connsiteY40" fmla="*/ 419892 h 788699"/>
                <a:gd name="connsiteX41" fmla="*/ 93534 w 462341"/>
                <a:gd name="connsiteY41" fmla="*/ 357340 h 788699"/>
                <a:gd name="connsiteX42" fmla="*/ 66337 w 462341"/>
                <a:gd name="connsiteY42" fmla="*/ 283910 h 788699"/>
                <a:gd name="connsiteX43" fmla="*/ 58178 w 462341"/>
                <a:gd name="connsiteY43" fmla="*/ 224077 h 788699"/>
                <a:gd name="connsiteX44" fmla="*/ 82655 w 462341"/>
                <a:gd name="connsiteY44" fmla="*/ 150647 h 788699"/>
                <a:gd name="connsiteX45" fmla="*/ 137048 w 462341"/>
                <a:gd name="connsiteY45" fmla="*/ 96253 h 788699"/>
                <a:gd name="connsiteX46" fmla="*/ 196881 w 462341"/>
                <a:gd name="connsiteY46" fmla="*/ 77216 h 788699"/>
                <a:gd name="connsiteX47" fmla="*/ 232236 w 462341"/>
                <a:gd name="connsiteY47" fmla="*/ 69057 h 788699"/>
                <a:gd name="connsiteX48" fmla="*/ 262153 w 462341"/>
                <a:gd name="connsiteY48" fmla="*/ 74496 h 788699"/>
                <a:gd name="connsiteX49" fmla="*/ 294789 w 462341"/>
                <a:gd name="connsiteY49" fmla="*/ 85375 h 788699"/>
                <a:gd name="connsiteX50" fmla="*/ 327424 w 462341"/>
                <a:gd name="connsiteY50" fmla="*/ 104412 h 788699"/>
                <a:gd name="connsiteX51" fmla="*/ 332864 w 462341"/>
                <a:gd name="connsiteY51" fmla="*/ 74496 h 788699"/>
                <a:gd name="connsiteX52" fmla="*/ 338303 w 462341"/>
                <a:gd name="connsiteY52" fmla="*/ 63618 h 788699"/>
                <a:gd name="connsiteX53" fmla="*/ 349182 w 462341"/>
                <a:gd name="connsiteY53" fmla="*/ 58178 h 788699"/>
                <a:gd name="connsiteX54" fmla="*/ 357341 w 462341"/>
                <a:gd name="connsiteY54" fmla="*/ 63618 h 788699"/>
                <a:gd name="connsiteX55" fmla="*/ 365500 w 462341"/>
                <a:gd name="connsiteY55" fmla="*/ 82655 h 788699"/>
                <a:gd name="connsiteX56" fmla="*/ 368219 w 462341"/>
                <a:gd name="connsiteY56" fmla="*/ 142488 h 788699"/>
                <a:gd name="connsiteX57" fmla="*/ 368219 w 462341"/>
                <a:gd name="connsiteY57" fmla="*/ 188722 h 788699"/>
                <a:gd name="connsiteX58" fmla="*/ 370939 w 462341"/>
                <a:gd name="connsiteY58" fmla="*/ 245834 h 788699"/>
                <a:gd name="connsiteX59" fmla="*/ 354621 w 462341"/>
                <a:gd name="connsiteY59" fmla="*/ 286629 h 788699"/>
                <a:gd name="connsiteX60" fmla="*/ 338303 w 462341"/>
                <a:gd name="connsiteY60" fmla="*/ 281190 h 788699"/>
                <a:gd name="connsiteX61" fmla="*/ 330144 w 462341"/>
                <a:gd name="connsiteY61" fmla="*/ 264872 h 788699"/>
                <a:gd name="connsiteX62" fmla="*/ 327424 w 462341"/>
                <a:gd name="connsiteY62" fmla="*/ 248554 h 788699"/>
                <a:gd name="connsiteX63" fmla="*/ 330144 w 462341"/>
                <a:gd name="connsiteY63" fmla="*/ 221357 h 788699"/>
                <a:gd name="connsiteX64" fmla="*/ 330144 w 462341"/>
                <a:gd name="connsiteY64" fmla="*/ 188722 h 788699"/>
                <a:gd name="connsiteX65" fmla="*/ 327424 w 462341"/>
                <a:gd name="connsiteY65" fmla="*/ 164245 h 788699"/>
                <a:gd name="connsiteX66" fmla="*/ 311107 w 462341"/>
                <a:gd name="connsiteY66" fmla="*/ 134329 h 788699"/>
                <a:gd name="connsiteX67" fmla="*/ 283910 w 462341"/>
                <a:gd name="connsiteY67" fmla="*/ 118011 h 788699"/>
                <a:gd name="connsiteX68" fmla="*/ 251274 w 462341"/>
                <a:gd name="connsiteY68" fmla="*/ 112571 h 788699"/>
                <a:gd name="connsiteX69" fmla="*/ 215918 w 462341"/>
                <a:gd name="connsiteY69" fmla="*/ 123450 h 788699"/>
                <a:gd name="connsiteX70" fmla="*/ 202320 w 462341"/>
                <a:gd name="connsiteY70" fmla="*/ 147927 h 788699"/>
                <a:gd name="connsiteX71" fmla="*/ 188722 w 462341"/>
                <a:gd name="connsiteY71" fmla="*/ 180563 h 788699"/>
                <a:gd name="connsiteX72" fmla="*/ 183283 w 462341"/>
                <a:gd name="connsiteY72" fmla="*/ 210479 h 788699"/>
                <a:gd name="connsiteX73" fmla="*/ 188722 w 462341"/>
                <a:gd name="connsiteY73" fmla="*/ 226797 h 788699"/>
                <a:gd name="connsiteX74" fmla="*/ 188722 w 462341"/>
                <a:gd name="connsiteY74" fmla="*/ 248554 h 788699"/>
                <a:gd name="connsiteX75" fmla="*/ 210479 w 462341"/>
                <a:gd name="connsiteY75" fmla="*/ 273031 h 788699"/>
                <a:gd name="connsiteX76" fmla="*/ 226797 w 462341"/>
                <a:gd name="connsiteY76" fmla="*/ 300228 h 788699"/>
                <a:gd name="connsiteX77" fmla="*/ 256713 w 462341"/>
                <a:gd name="connsiteY77" fmla="*/ 332864 h 788699"/>
                <a:gd name="connsiteX78" fmla="*/ 275751 w 462341"/>
                <a:gd name="connsiteY78" fmla="*/ 351901 h 788699"/>
                <a:gd name="connsiteX79" fmla="*/ 324705 w 462341"/>
                <a:gd name="connsiteY79" fmla="*/ 400855 h 788699"/>
                <a:gd name="connsiteX80" fmla="*/ 343742 w 462341"/>
                <a:gd name="connsiteY80" fmla="*/ 428051 h 788699"/>
                <a:gd name="connsiteX81" fmla="*/ 351901 w 462341"/>
                <a:gd name="connsiteY81" fmla="*/ 433491 h 788699"/>
                <a:gd name="connsiteX82" fmla="*/ 360060 w 462341"/>
                <a:gd name="connsiteY82" fmla="*/ 447089 h 788699"/>
                <a:gd name="connsiteX83" fmla="*/ 384537 w 462341"/>
                <a:gd name="connsiteY83" fmla="*/ 474286 h 788699"/>
                <a:gd name="connsiteX84" fmla="*/ 395416 w 462341"/>
                <a:gd name="connsiteY84" fmla="*/ 506921 h 788699"/>
                <a:gd name="connsiteX85" fmla="*/ 406295 w 462341"/>
                <a:gd name="connsiteY85" fmla="*/ 536838 h 788699"/>
                <a:gd name="connsiteX86" fmla="*/ 409014 w 462341"/>
                <a:gd name="connsiteY86" fmla="*/ 547716 h 788699"/>
                <a:gd name="connsiteX87" fmla="*/ 406295 w 462341"/>
                <a:gd name="connsiteY87" fmla="*/ 569473 h 788699"/>
                <a:gd name="connsiteX88" fmla="*/ 403575 w 462341"/>
                <a:gd name="connsiteY88" fmla="*/ 583072 h 788699"/>
                <a:gd name="connsiteX89" fmla="*/ 403575 w 462341"/>
                <a:gd name="connsiteY89" fmla="*/ 583072 h 78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462341" h="788699">
                  <a:moveTo>
                    <a:pt x="403575" y="583072"/>
                  </a:moveTo>
                  <a:cubicBezTo>
                    <a:pt x="403575" y="588511"/>
                    <a:pt x="406295" y="591231"/>
                    <a:pt x="406295" y="596670"/>
                  </a:cubicBezTo>
                  <a:cubicBezTo>
                    <a:pt x="406295" y="602109"/>
                    <a:pt x="403575" y="604829"/>
                    <a:pt x="400855" y="610268"/>
                  </a:cubicBezTo>
                  <a:cubicBezTo>
                    <a:pt x="398136" y="615708"/>
                    <a:pt x="392696" y="621147"/>
                    <a:pt x="389977" y="626586"/>
                  </a:cubicBezTo>
                  <a:cubicBezTo>
                    <a:pt x="381818" y="645624"/>
                    <a:pt x="368219" y="661942"/>
                    <a:pt x="354621" y="675540"/>
                  </a:cubicBezTo>
                  <a:cubicBezTo>
                    <a:pt x="346462" y="683699"/>
                    <a:pt x="338303" y="686419"/>
                    <a:pt x="327424" y="691858"/>
                  </a:cubicBezTo>
                  <a:cubicBezTo>
                    <a:pt x="316546" y="700017"/>
                    <a:pt x="302948" y="708176"/>
                    <a:pt x="292069" y="713615"/>
                  </a:cubicBezTo>
                  <a:cubicBezTo>
                    <a:pt x="281190" y="719054"/>
                    <a:pt x="264872" y="724494"/>
                    <a:pt x="251274" y="724494"/>
                  </a:cubicBezTo>
                  <a:cubicBezTo>
                    <a:pt x="240395" y="724494"/>
                    <a:pt x="229517" y="721774"/>
                    <a:pt x="221358" y="721774"/>
                  </a:cubicBezTo>
                  <a:cubicBezTo>
                    <a:pt x="213199" y="721774"/>
                    <a:pt x="202320" y="721774"/>
                    <a:pt x="191442" y="721774"/>
                  </a:cubicBezTo>
                  <a:cubicBezTo>
                    <a:pt x="172404" y="721774"/>
                    <a:pt x="172404" y="721774"/>
                    <a:pt x="153366" y="713615"/>
                  </a:cubicBezTo>
                  <a:cubicBezTo>
                    <a:pt x="134329" y="708176"/>
                    <a:pt x="118011" y="691858"/>
                    <a:pt x="104412" y="675540"/>
                  </a:cubicBezTo>
                  <a:cubicBezTo>
                    <a:pt x="104412" y="678260"/>
                    <a:pt x="104412" y="680979"/>
                    <a:pt x="104412" y="689138"/>
                  </a:cubicBezTo>
                  <a:cubicBezTo>
                    <a:pt x="104412" y="694578"/>
                    <a:pt x="104412" y="702737"/>
                    <a:pt x="101693" y="710895"/>
                  </a:cubicBezTo>
                  <a:cubicBezTo>
                    <a:pt x="101693" y="721774"/>
                    <a:pt x="96253" y="732653"/>
                    <a:pt x="85375" y="732653"/>
                  </a:cubicBezTo>
                  <a:cubicBezTo>
                    <a:pt x="77216" y="732653"/>
                    <a:pt x="74496" y="729933"/>
                    <a:pt x="69057" y="727214"/>
                  </a:cubicBezTo>
                  <a:cubicBezTo>
                    <a:pt x="63618" y="724494"/>
                    <a:pt x="60898" y="716335"/>
                    <a:pt x="60898" y="710895"/>
                  </a:cubicBezTo>
                  <a:cubicBezTo>
                    <a:pt x="58178" y="702737"/>
                    <a:pt x="58178" y="697297"/>
                    <a:pt x="58178" y="691858"/>
                  </a:cubicBezTo>
                  <a:cubicBezTo>
                    <a:pt x="58178" y="683699"/>
                    <a:pt x="60898" y="678260"/>
                    <a:pt x="60898" y="664661"/>
                  </a:cubicBezTo>
                  <a:cubicBezTo>
                    <a:pt x="60898" y="656502"/>
                    <a:pt x="60898" y="632026"/>
                    <a:pt x="60898" y="607549"/>
                  </a:cubicBezTo>
                  <a:cubicBezTo>
                    <a:pt x="60898" y="574913"/>
                    <a:pt x="60898" y="542277"/>
                    <a:pt x="63618" y="528679"/>
                  </a:cubicBezTo>
                  <a:cubicBezTo>
                    <a:pt x="63618" y="520520"/>
                    <a:pt x="63618" y="509641"/>
                    <a:pt x="69057" y="504202"/>
                  </a:cubicBezTo>
                  <a:cubicBezTo>
                    <a:pt x="71777" y="501482"/>
                    <a:pt x="71777" y="498762"/>
                    <a:pt x="74496" y="493323"/>
                  </a:cubicBezTo>
                  <a:cubicBezTo>
                    <a:pt x="77216" y="490603"/>
                    <a:pt x="79936" y="487884"/>
                    <a:pt x="82655" y="487884"/>
                  </a:cubicBezTo>
                  <a:cubicBezTo>
                    <a:pt x="85375" y="487884"/>
                    <a:pt x="90814" y="490603"/>
                    <a:pt x="90814" y="493323"/>
                  </a:cubicBezTo>
                  <a:cubicBezTo>
                    <a:pt x="93534" y="498762"/>
                    <a:pt x="98973" y="506921"/>
                    <a:pt x="98973" y="512361"/>
                  </a:cubicBezTo>
                  <a:cubicBezTo>
                    <a:pt x="98973" y="520520"/>
                    <a:pt x="101693" y="536838"/>
                    <a:pt x="101693" y="555875"/>
                  </a:cubicBezTo>
                  <a:cubicBezTo>
                    <a:pt x="101693" y="569473"/>
                    <a:pt x="101693" y="583072"/>
                    <a:pt x="101693" y="596670"/>
                  </a:cubicBezTo>
                  <a:cubicBezTo>
                    <a:pt x="101693" y="607549"/>
                    <a:pt x="104412" y="618427"/>
                    <a:pt x="109852" y="626586"/>
                  </a:cubicBezTo>
                  <a:cubicBezTo>
                    <a:pt x="115291" y="637465"/>
                    <a:pt x="123450" y="642904"/>
                    <a:pt x="128889" y="651063"/>
                  </a:cubicBezTo>
                  <a:cubicBezTo>
                    <a:pt x="137048" y="661942"/>
                    <a:pt x="139768" y="667381"/>
                    <a:pt x="153366" y="670101"/>
                  </a:cubicBezTo>
                  <a:cubicBezTo>
                    <a:pt x="161525" y="670101"/>
                    <a:pt x="183283" y="678260"/>
                    <a:pt x="196881" y="678260"/>
                  </a:cubicBezTo>
                  <a:cubicBezTo>
                    <a:pt x="207759" y="678260"/>
                    <a:pt x="210479" y="672820"/>
                    <a:pt x="221358" y="667381"/>
                  </a:cubicBezTo>
                  <a:cubicBezTo>
                    <a:pt x="232236" y="661942"/>
                    <a:pt x="245835" y="664661"/>
                    <a:pt x="253994" y="659222"/>
                  </a:cubicBezTo>
                  <a:cubicBezTo>
                    <a:pt x="262153" y="653783"/>
                    <a:pt x="273031" y="645624"/>
                    <a:pt x="275751" y="637465"/>
                  </a:cubicBezTo>
                  <a:cubicBezTo>
                    <a:pt x="281190" y="629306"/>
                    <a:pt x="281190" y="621147"/>
                    <a:pt x="281190" y="615708"/>
                  </a:cubicBezTo>
                  <a:cubicBezTo>
                    <a:pt x="281190" y="610268"/>
                    <a:pt x="281190" y="607549"/>
                    <a:pt x="278471" y="602109"/>
                  </a:cubicBezTo>
                  <a:cubicBezTo>
                    <a:pt x="275751" y="591231"/>
                    <a:pt x="267592" y="583072"/>
                    <a:pt x="262153" y="572193"/>
                  </a:cubicBezTo>
                  <a:cubicBezTo>
                    <a:pt x="256713" y="561314"/>
                    <a:pt x="253994" y="547716"/>
                    <a:pt x="245835" y="536838"/>
                  </a:cubicBezTo>
                  <a:cubicBezTo>
                    <a:pt x="232236" y="515080"/>
                    <a:pt x="213199" y="498762"/>
                    <a:pt x="196881" y="477005"/>
                  </a:cubicBezTo>
                  <a:cubicBezTo>
                    <a:pt x="180563" y="457968"/>
                    <a:pt x="164245" y="438930"/>
                    <a:pt x="145207" y="419892"/>
                  </a:cubicBezTo>
                  <a:cubicBezTo>
                    <a:pt x="126170" y="400855"/>
                    <a:pt x="109852" y="379098"/>
                    <a:pt x="93534" y="357340"/>
                  </a:cubicBezTo>
                  <a:cubicBezTo>
                    <a:pt x="77216" y="335583"/>
                    <a:pt x="71777" y="308387"/>
                    <a:pt x="66337" y="283910"/>
                  </a:cubicBezTo>
                  <a:cubicBezTo>
                    <a:pt x="63618" y="267592"/>
                    <a:pt x="58178" y="245834"/>
                    <a:pt x="58178" y="224077"/>
                  </a:cubicBezTo>
                  <a:cubicBezTo>
                    <a:pt x="58178" y="194161"/>
                    <a:pt x="69057" y="175123"/>
                    <a:pt x="82655" y="150647"/>
                  </a:cubicBezTo>
                  <a:cubicBezTo>
                    <a:pt x="96253" y="128889"/>
                    <a:pt x="115291" y="109852"/>
                    <a:pt x="137048" y="96253"/>
                  </a:cubicBezTo>
                  <a:cubicBezTo>
                    <a:pt x="158806" y="82655"/>
                    <a:pt x="172404" y="79936"/>
                    <a:pt x="196881" y="77216"/>
                  </a:cubicBezTo>
                  <a:cubicBezTo>
                    <a:pt x="210479" y="77216"/>
                    <a:pt x="215918" y="69057"/>
                    <a:pt x="232236" y="69057"/>
                  </a:cubicBezTo>
                  <a:cubicBezTo>
                    <a:pt x="243115" y="69057"/>
                    <a:pt x="251274" y="71776"/>
                    <a:pt x="262153" y="74496"/>
                  </a:cubicBezTo>
                  <a:cubicBezTo>
                    <a:pt x="273031" y="77216"/>
                    <a:pt x="283910" y="82655"/>
                    <a:pt x="294789" y="85375"/>
                  </a:cubicBezTo>
                  <a:cubicBezTo>
                    <a:pt x="308387" y="90814"/>
                    <a:pt x="319265" y="96253"/>
                    <a:pt x="327424" y="104412"/>
                  </a:cubicBezTo>
                  <a:cubicBezTo>
                    <a:pt x="327424" y="90814"/>
                    <a:pt x="327424" y="79936"/>
                    <a:pt x="332864" y="74496"/>
                  </a:cubicBezTo>
                  <a:cubicBezTo>
                    <a:pt x="335583" y="71776"/>
                    <a:pt x="335583" y="69057"/>
                    <a:pt x="338303" y="63618"/>
                  </a:cubicBezTo>
                  <a:cubicBezTo>
                    <a:pt x="341023" y="60898"/>
                    <a:pt x="346462" y="58178"/>
                    <a:pt x="349182" y="58178"/>
                  </a:cubicBezTo>
                  <a:cubicBezTo>
                    <a:pt x="351901" y="58178"/>
                    <a:pt x="357341" y="60898"/>
                    <a:pt x="357341" y="63618"/>
                  </a:cubicBezTo>
                  <a:cubicBezTo>
                    <a:pt x="360060" y="69057"/>
                    <a:pt x="365500" y="77216"/>
                    <a:pt x="365500" y="82655"/>
                  </a:cubicBezTo>
                  <a:cubicBezTo>
                    <a:pt x="365500" y="90814"/>
                    <a:pt x="368219" y="123450"/>
                    <a:pt x="368219" y="142488"/>
                  </a:cubicBezTo>
                  <a:cubicBezTo>
                    <a:pt x="368219" y="158806"/>
                    <a:pt x="368219" y="177843"/>
                    <a:pt x="368219" y="188722"/>
                  </a:cubicBezTo>
                  <a:cubicBezTo>
                    <a:pt x="368219" y="213199"/>
                    <a:pt x="370939" y="224077"/>
                    <a:pt x="370939" y="245834"/>
                  </a:cubicBezTo>
                  <a:cubicBezTo>
                    <a:pt x="370939" y="256713"/>
                    <a:pt x="370939" y="286629"/>
                    <a:pt x="354621" y="286629"/>
                  </a:cubicBezTo>
                  <a:cubicBezTo>
                    <a:pt x="346462" y="286629"/>
                    <a:pt x="343742" y="283910"/>
                    <a:pt x="338303" y="281190"/>
                  </a:cubicBezTo>
                  <a:cubicBezTo>
                    <a:pt x="332864" y="278470"/>
                    <a:pt x="330144" y="270311"/>
                    <a:pt x="330144" y="264872"/>
                  </a:cubicBezTo>
                  <a:cubicBezTo>
                    <a:pt x="327424" y="256713"/>
                    <a:pt x="327424" y="251274"/>
                    <a:pt x="327424" y="248554"/>
                  </a:cubicBezTo>
                  <a:cubicBezTo>
                    <a:pt x="327424" y="240395"/>
                    <a:pt x="330144" y="234956"/>
                    <a:pt x="330144" y="221357"/>
                  </a:cubicBezTo>
                  <a:cubicBezTo>
                    <a:pt x="330144" y="213199"/>
                    <a:pt x="330144" y="202320"/>
                    <a:pt x="330144" y="188722"/>
                  </a:cubicBezTo>
                  <a:cubicBezTo>
                    <a:pt x="330144" y="180563"/>
                    <a:pt x="327424" y="172404"/>
                    <a:pt x="327424" y="164245"/>
                  </a:cubicBezTo>
                  <a:cubicBezTo>
                    <a:pt x="324705" y="153366"/>
                    <a:pt x="319265" y="142488"/>
                    <a:pt x="311107" y="134329"/>
                  </a:cubicBezTo>
                  <a:cubicBezTo>
                    <a:pt x="302948" y="126170"/>
                    <a:pt x="294789" y="120730"/>
                    <a:pt x="283910" y="118011"/>
                  </a:cubicBezTo>
                  <a:cubicBezTo>
                    <a:pt x="275751" y="115291"/>
                    <a:pt x="262153" y="112571"/>
                    <a:pt x="251274" y="112571"/>
                  </a:cubicBezTo>
                  <a:cubicBezTo>
                    <a:pt x="237676" y="112571"/>
                    <a:pt x="224077" y="115291"/>
                    <a:pt x="215918" y="123450"/>
                  </a:cubicBezTo>
                  <a:cubicBezTo>
                    <a:pt x="207759" y="128889"/>
                    <a:pt x="205040" y="139768"/>
                    <a:pt x="202320" y="147927"/>
                  </a:cubicBezTo>
                  <a:cubicBezTo>
                    <a:pt x="196881" y="158806"/>
                    <a:pt x="191442" y="166964"/>
                    <a:pt x="188722" y="180563"/>
                  </a:cubicBezTo>
                  <a:cubicBezTo>
                    <a:pt x="186002" y="191441"/>
                    <a:pt x="183283" y="199600"/>
                    <a:pt x="183283" y="210479"/>
                  </a:cubicBezTo>
                  <a:cubicBezTo>
                    <a:pt x="183283" y="215918"/>
                    <a:pt x="186002" y="221357"/>
                    <a:pt x="188722" y="226797"/>
                  </a:cubicBezTo>
                  <a:cubicBezTo>
                    <a:pt x="191442" y="234956"/>
                    <a:pt x="188722" y="243115"/>
                    <a:pt x="188722" y="248554"/>
                  </a:cubicBezTo>
                  <a:cubicBezTo>
                    <a:pt x="191442" y="259433"/>
                    <a:pt x="202320" y="264872"/>
                    <a:pt x="210479" y="273031"/>
                  </a:cubicBezTo>
                  <a:cubicBezTo>
                    <a:pt x="218638" y="281190"/>
                    <a:pt x="221358" y="292069"/>
                    <a:pt x="226797" y="300228"/>
                  </a:cubicBezTo>
                  <a:cubicBezTo>
                    <a:pt x="234956" y="311106"/>
                    <a:pt x="245835" y="321985"/>
                    <a:pt x="256713" y="332864"/>
                  </a:cubicBezTo>
                  <a:cubicBezTo>
                    <a:pt x="259433" y="338303"/>
                    <a:pt x="267592" y="343742"/>
                    <a:pt x="275751" y="351901"/>
                  </a:cubicBezTo>
                  <a:cubicBezTo>
                    <a:pt x="292069" y="368219"/>
                    <a:pt x="311107" y="384537"/>
                    <a:pt x="324705" y="400855"/>
                  </a:cubicBezTo>
                  <a:cubicBezTo>
                    <a:pt x="332864" y="409014"/>
                    <a:pt x="335583" y="419892"/>
                    <a:pt x="343742" y="428051"/>
                  </a:cubicBezTo>
                  <a:cubicBezTo>
                    <a:pt x="346462" y="430771"/>
                    <a:pt x="349182" y="430771"/>
                    <a:pt x="351901" y="433491"/>
                  </a:cubicBezTo>
                  <a:cubicBezTo>
                    <a:pt x="354621" y="436210"/>
                    <a:pt x="357341" y="441650"/>
                    <a:pt x="360060" y="447089"/>
                  </a:cubicBezTo>
                  <a:cubicBezTo>
                    <a:pt x="368219" y="455248"/>
                    <a:pt x="376378" y="463407"/>
                    <a:pt x="384537" y="474286"/>
                  </a:cubicBezTo>
                  <a:cubicBezTo>
                    <a:pt x="389977" y="482445"/>
                    <a:pt x="392696" y="496043"/>
                    <a:pt x="395416" y="506921"/>
                  </a:cubicBezTo>
                  <a:cubicBezTo>
                    <a:pt x="400855" y="517800"/>
                    <a:pt x="400855" y="528679"/>
                    <a:pt x="406295" y="536838"/>
                  </a:cubicBezTo>
                  <a:cubicBezTo>
                    <a:pt x="409014" y="539557"/>
                    <a:pt x="409014" y="544997"/>
                    <a:pt x="409014" y="547716"/>
                  </a:cubicBezTo>
                  <a:cubicBezTo>
                    <a:pt x="409014" y="555875"/>
                    <a:pt x="406295" y="561314"/>
                    <a:pt x="406295" y="569473"/>
                  </a:cubicBezTo>
                  <a:cubicBezTo>
                    <a:pt x="406295" y="574913"/>
                    <a:pt x="403575" y="577632"/>
                    <a:pt x="403575" y="583072"/>
                  </a:cubicBezTo>
                  <a:lnTo>
                    <a:pt x="403575" y="583072"/>
                  </a:lnTo>
                  <a:close/>
                </a:path>
              </a:pathLst>
            </a:custGeom>
            <a:grpFill/>
            <a:ln w="27168"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4934AA60-0EF3-44BF-AB11-460538F37AFA}"/>
                </a:ext>
              </a:extLst>
            </p:cNvPr>
            <p:cNvSpPr/>
            <p:nvPr/>
          </p:nvSpPr>
          <p:spPr>
            <a:xfrm>
              <a:off x="2456032" y="4192158"/>
              <a:ext cx="571128" cy="761503"/>
            </a:xfrm>
            <a:custGeom>
              <a:avLst/>
              <a:gdLst>
                <a:gd name="connsiteX0" fmla="*/ 512361 w 571128"/>
                <a:gd name="connsiteY0" fmla="*/ 79936 h 761503"/>
                <a:gd name="connsiteX1" fmla="*/ 539558 w 571128"/>
                <a:gd name="connsiteY1" fmla="*/ 96253 h 761503"/>
                <a:gd name="connsiteX2" fmla="*/ 534118 w 571128"/>
                <a:gd name="connsiteY2" fmla="*/ 112571 h 761503"/>
                <a:gd name="connsiteX3" fmla="*/ 523240 w 571128"/>
                <a:gd name="connsiteY3" fmla="*/ 120730 h 761503"/>
                <a:gd name="connsiteX4" fmla="*/ 506922 w 571128"/>
                <a:gd name="connsiteY4" fmla="*/ 123450 h 761503"/>
                <a:gd name="connsiteX5" fmla="*/ 477006 w 571128"/>
                <a:gd name="connsiteY5" fmla="*/ 123450 h 761503"/>
                <a:gd name="connsiteX6" fmla="*/ 479725 w 571128"/>
                <a:gd name="connsiteY6" fmla="*/ 145207 h 761503"/>
                <a:gd name="connsiteX7" fmla="*/ 477006 w 571128"/>
                <a:gd name="connsiteY7" fmla="*/ 180563 h 761503"/>
                <a:gd name="connsiteX8" fmla="*/ 482445 w 571128"/>
                <a:gd name="connsiteY8" fmla="*/ 232236 h 761503"/>
                <a:gd name="connsiteX9" fmla="*/ 485165 w 571128"/>
                <a:gd name="connsiteY9" fmla="*/ 283910 h 761503"/>
                <a:gd name="connsiteX10" fmla="*/ 485165 w 571128"/>
                <a:gd name="connsiteY10" fmla="*/ 327424 h 761503"/>
                <a:gd name="connsiteX11" fmla="*/ 487884 w 571128"/>
                <a:gd name="connsiteY11" fmla="*/ 373658 h 761503"/>
                <a:gd name="connsiteX12" fmla="*/ 485165 w 571128"/>
                <a:gd name="connsiteY12" fmla="*/ 419892 h 761503"/>
                <a:gd name="connsiteX13" fmla="*/ 485165 w 571128"/>
                <a:gd name="connsiteY13" fmla="*/ 463407 h 761503"/>
                <a:gd name="connsiteX14" fmla="*/ 482445 w 571128"/>
                <a:gd name="connsiteY14" fmla="*/ 515080 h 761503"/>
                <a:gd name="connsiteX15" fmla="*/ 482445 w 571128"/>
                <a:gd name="connsiteY15" fmla="*/ 558595 h 761503"/>
                <a:gd name="connsiteX16" fmla="*/ 479725 w 571128"/>
                <a:gd name="connsiteY16" fmla="*/ 602109 h 761503"/>
                <a:gd name="connsiteX17" fmla="*/ 485165 w 571128"/>
                <a:gd name="connsiteY17" fmla="*/ 648343 h 761503"/>
                <a:gd name="connsiteX18" fmla="*/ 474286 w 571128"/>
                <a:gd name="connsiteY18" fmla="*/ 675540 h 761503"/>
                <a:gd name="connsiteX19" fmla="*/ 428052 w 571128"/>
                <a:gd name="connsiteY19" fmla="*/ 691858 h 761503"/>
                <a:gd name="connsiteX20" fmla="*/ 387257 w 571128"/>
                <a:gd name="connsiteY20" fmla="*/ 683699 h 761503"/>
                <a:gd name="connsiteX21" fmla="*/ 351901 w 571128"/>
                <a:gd name="connsiteY21" fmla="*/ 664661 h 761503"/>
                <a:gd name="connsiteX22" fmla="*/ 305667 w 571128"/>
                <a:gd name="connsiteY22" fmla="*/ 596670 h 761503"/>
                <a:gd name="connsiteX23" fmla="*/ 270312 w 571128"/>
                <a:gd name="connsiteY23" fmla="*/ 509641 h 761503"/>
                <a:gd name="connsiteX24" fmla="*/ 251274 w 571128"/>
                <a:gd name="connsiteY24" fmla="*/ 460687 h 761503"/>
                <a:gd name="connsiteX25" fmla="*/ 224077 w 571128"/>
                <a:gd name="connsiteY25" fmla="*/ 381817 h 761503"/>
                <a:gd name="connsiteX26" fmla="*/ 207759 w 571128"/>
                <a:gd name="connsiteY26" fmla="*/ 330144 h 761503"/>
                <a:gd name="connsiteX27" fmla="*/ 191442 w 571128"/>
                <a:gd name="connsiteY27" fmla="*/ 286629 h 761503"/>
                <a:gd name="connsiteX28" fmla="*/ 183283 w 571128"/>
                <a:gd name="connsiteY28" fmla="*/ 278470 h 761503"/>
                <a:gd name="connsiteX29" fmla="*/ 180563 w 571128"/>
                <a:gd name="connsiteY29" fmla="*/ 292069 h 761503"/>
                <a:gd name="connsiteX30" fmla="*/ 180563 w 571128"/>
                <a:gd name="connsiteY30" fmla="*/ 305667 h 761503"/>
                <a:gd name="connsiteX31" fmla="*/ 183283 w 571128"/>
                <a:gd name="connsiteY31" fmla="*/ 354621 h 761503"/>
                <a:gd name="connsiteX32" fmla="*/ 188722 w 571128"/>
                <a:gd name="connsiteY32" fmla="*/ 449809 h 761503"/>
                <a:gd name="connsiteX33" fmla="*/ 188722 w 571128"/>
                <a:gd name="connsiteY33" fmla="*/ 479725 h 761503"/>
                <a:gd name="connsiteX34" fmla="*/ 188722 w 571128"/>
                <a:gd name="connsiteY34" fmla="*/ 542277 h 761503"/>
                <a:gd name="connsiteX35" fmla="*/ 186002 w 571128"/>
                <a:gd name="connsiteY35" fmla="*/ 615708 h 761503"/>
                <a:gd name="connsiteX36" fmla="*/ 186002 w 571128"/>
                <a:gd name="connsiteY36" fmla="*/ 637465 h 761503"/>
                <a:gd name="connsiteX37" fmla="*/ 183283 w 571128"/>
                <a:gd name="connsiteY37" fmla="*/ 664661 h 761503"/>
                <a:gd name="connsiteX38" fmla="*/ 226797 w 571128"/>
                <a:gd name="connsiteY38" fmla="*/ 664661 h 761503"/>
                <a:gd name="connsiteX39" fmla="*/ 253994 w 571128"/>
                <a:gd name="connsiteY39" fmla="*/ 680979 h 761503"/>
                <a:gd name="connsiteX40" fmla="*/ 248554 w 571128"/>
                <a:gd name="connsiteY40" fmla="*/ 697297 h 761503"/>
                <a:gd name="connsiteX41" fmla="*/ 234956 w 571128"/>
                <a:gd name="connsiteY41" fmla="*/ 705456 h 761503"/>
                <a:gd name="connsiteX42" fmla="*/ 218638 w 571128"/>
                <a:gd name="connsiteY42" fmla="*/ 708176 h 761503"/>
                <a:gd name="connsiteX43" fmla="*/ 183283 w 571128"/>
                <a:gd name="connsiteY43" fmla="*/ 708176 h 761503"/>
                <a:gd name="connsiteX44" fmla="*/ 150647 w 571128"/>
                <a:gd name="connsiteY44" fmla="*/ 708176 h 761503"/>
                <a:gd name="connsiteX45" fmla="*/ 107132 w 571128"/>
                <a:gd name="connsiteY45" fmla="*/ 708176 h 761503"/>
                <a:gd name="connsiteX46" fmla="*/ 88094 w 571128"/>
                <a:gd name="connsiteY46" fmla="*/ 708176 h 761503"/>
                <a:gd name="connsiteX47" fmla="*/ 69057 w 571128"/>
                <a:gd name="connsiteY47" fmla="*/ 702737 h 761503"/>
                <a:gd name="connsiteX48" fmla="*/ 58178 w 571128"/>
                <a:gd name="connsiteY48" fmla="*/ 686419 h 761503"/>
                <a:gd name="connsiteX49" fmla="*/ 60898 w 571128"/>
                <a:gd name="connsiteY49" fmla="*/ 678260 h 761503"/>
                <a:gd name="connsiteX50" fmla="*/ 77216 w 571128"/>
                <a:gd name="connsiteY50" fmla="*/ 670101 h 761503"/>
                <a:gd name="connsiteX51" fmla="*/ 120730 w 571128"/>
                <a:gd name="connsiteY51" fmla="*/ 664661 h 761503"/>
                <a:gd name="connsiteX52" fmla="*/ 131609 w 571128"/>
                <a:gd name="connsiteY52" fmla="*/ 664661 h 761503"/>
                <a:gd name="connsiteX53" fmla="*/ 134329 w 571128"/>
                <a:gd name="connsiteY53" fmla="*/ 539557 h 761503"/>
                <a:gd name="connsiteX54" fmla="*/ 134329 w 571128"/>
                <a:gd name="connsiteY54" fmla="*/ 504202 h 761503"/>
                <a:gd name="connsiteX55" fmla="*/ 131609 w 571128"/>
                <a:gd name="connsiteY55" fmla="*/ 376378 h 761503"/>
                <a:gd name="connsiteX56" fmla="*/ 131609 w 571128"/>
                <a:gd name="connsiteY56" fmla="*/ 302947 h 761503"/>
                <a:gd name="connsiteX57" fmla="*/ 134329 w 571128"/>
                <a:gd name="connsiteY57" fmla="*/ 221357 h 761503"/>
                <a:gd name="connsiteX58" fmla="*/ 137048 w 571128"/>
                <a:gd name="connsiteY58" fmla="*/ 123450 h 761503"/>
                <a:gd name="connsiteX59" fmla="*/ 107132 w 571128"/>
                <a:gd name="connsiteY59" fmla="*/ 123450 h 761503"/>
                <a:gd name="connsiteX60" fmla="*/ 88094 w 571128"/>
                <a:gd name="connsiteY60" fmla="*/ 123450 h 761503"/>
                <a:gd name="connsiteX61" fmla="*/ 69057 w 571128"/>
                <a:gd name="connsiteY61" fmla="*/ 118011 h 761503"/>
                <a:gd name="connsiteX62" fmla="*/ 58178 w 571128"/>
                <a:gd name="connsiteY62" fmla="*/ 101693 h 761503"/>
                <a:gd name="connsiteX63" fmla="*/ 60898 w 571128"/>
                <a:gd name="connsiteY63" fmla="*/ 93534 h 761503"/>
                <a:gd name="connsiteX64" fmla="*/ 77216 w 571128"/>
                <a:gd name="connsiteY64" fmla="*/ 85375 h 761503"/>
                <a:gd name="connsiteX65" fmla="*/ 131609 w 571128"/>
                <a:gd name="connsiteY65" fmla="*/ 79936 h 761503"/>
                <a:gd name="connsiteX66" fmla="*/ 161525 w 571128"/>
                <a:gd name="connsiteY66" fmla="*/ 79936 h 761503"/>
                <a:gd name="connsiteX67" fmla="*/ 177843 w 571128"/>
                <a:gd name="connsiteY67" fmla="*/ 66337 h 761503"/>
                <a:gd name="connsiteX68" fmla="*/ 202320 w 571128"/>
                <a:gd name="connsiteY68" fmla="*/ 58178 h 761503"/>
                <a:gd name="connsiteX69" fmla="*/ 234956 w 571128"/>
                <a:gd name="connsiteY69" fmla="*/ 77216 h 761503"/>
                <a:gd name="connsiteX70" fmla="*/ 251274 w 571128"/>
                <a:gd name="connsiteY70" fmla="*/ 107132 h 761503"/>
                <a:gd name="connsiteX71" fmla="*/ 267592 w 571128"/>
                <a:gd name="connsiteY71" fmla="*/ 147927 h 761503"/>
                <a:gd name="connsiteX72" fmla="*/ 281190 w 571128"/>
                <a:gd name="connsiteY72" fmla="*/ 183282 h 761503"/>
                <a:gd name="connsiteX73" fmla="*/ 297508 w 571128"/>
                <a:gd name="connsiteY73" fmla="*/ 224077 h 761503"/>
                <a:gd name="connsiteX74" fmla="*/ 308387 w 571128"/>
                <a:gd name="connsiteY74" fmla="*/ 264872 h 761503"/>
                <a:gd name="connsiteX75" fmla="*/ 319265 w 571128"/>
                <a:gd name="connsiteY75" fmla="*/ 300228 h 761503"/>
                <a:gd name="connsiteX76" fmla="*/ 351901 w 571128"/>
                <a:gd name="connsiteY76" fmla="*/ 379098 h 761503"/>
                <a:gd name="connsiteX77" fmla="*/ 365500 w 571128"/>
                <a:gd name="connsiteY77" fmla="*/ 417173 h 761503"/>
                <a:gd name="connsiteX78" fmla="*/ 379098 w 571128"/>
                <a:gd name="connsiteY78" fmla="*/ 457968 h 761503"/>
                <a:gd name="connsiteX79" fmla="*/ 395416 w 571128"/>
                <a:gd name="connsiteY79" fmla="*/ 496043 h 761503"/>
                <a:gd name="connsiteX80" fmla="*/ 406295 w 571128"/>
                <a:gd name="connsiteY80" fmla="*/ 512361 h 761503"/>
                <a:gd name="connsiteX81" fmla="*/ 411734 w 571128"/>
                <a:gd name="connsiteY81" fmla="*/ 531398 h 761503"/>
                <a:gd name="connsiteX82" fmla="*/ 419893 w 571128"/>
                <a:gd name="connsiteY82" fmla="*/ 558595 h 761503"/>
                <a:gd name="connsiteX83" fmla="*/ 425332 w 571128"/>
                <a:gd name="connsiteY83" fmla="*/ 564034 h 761503"/>
                <a:gd name="connsiteX84" fmla="*/ 430771 w 571128"/>
                <a:gd name="connsiteY84" fmla="*/ 558595 h 761503"/>
                <a:gd name="connsiteX85" fmla="*/ 430771 w 571128"/>
                <a:gd name="connsiteY85" fmla="*/ 550436 h 761503"/>
                <a:gd name="connsiteX86" fmla="*/ 430771 w 571128"/>
                <a:gd name="connsiteY86" fmla="*/ 501482 h 761503"/>
                <a:gd name="connsiteX87" fmla="*/ 430771 w 571128"/>
                <a:gd name="connsiteY87" fmla="*/ 403575 h 761503"/>
                <a:gd name="connsiteX88" fmla="*/ 425332 w 571128"/>
                <a:gd name="connsiteY88" fmla="*/ 313826 h 761503"/>
                <a:gd name="connsiteX89" fmla="*/ 425332 w 571128"/>
                <a:gd name="connsiteY89" fmla="*/ 248554 h 761503"/>
                <a:gd name="connsiteX90" fmla="*/ 425332 w 571128"/>
                <a:gd name="connsiteY90" fmla="*/ 210479 h 761503"/>
                <a:gd name="connsiteX91" fmla="*/ 422613 w 571128"/>
                <a:gd name="connsiteY91" fmla="*/ 153366 h 761503"/>
                <a:gd name="connsiteX92" fmla="*/ 425332 w 571128"/>
                <a:gd name="connsiteY92" fmla="*/ 123450 h 761503"/>
                <a:gd name="connsiteX93" fmla="*/ 398136 w 571128"/>
                <a:gd name="connsiteY93" fmla="*/ 123450 h 761503"/>
                <a:gd name="connsiteX94" fmla="*/ 379098 w 571128"/>
                <a:gd name="connsiteY94" fmla="*/ 123450 h 761503"/>
                <a:gd name="connsiteX95" fmla="*/ 360060 w 571128"/>
                <a:gd name="connsiteY95" fmla="*/ 118011 h 761503"/>
                <a:gd name="connsiteX96" fmla="*/ 349182 w 571128"/>
                <a:gd name="connsiteY96" fmla="*/ 101693 h 761503"/>
                <a:gd name="connsiteX97" fmla="*/ 351901 w 571128"/>
                <a:gd name="connsiteY97" fmla="*/ 93534 h 761503"/>
                <a:gd name="connsiteX98" fmla="*/ 368219 w 571128"/>
                <a:gd name="connsiteY98" fmla="*/ 85375 h 761503"/>
                <a:gd name="connsiteX99" fmla="*/ 422613 w 571128"/>
                <a:gd name="connsiteY99" fmla="*/ 79936 h 761503"/>
                <a:gd name="connsiteX100" fmla="*/ 444370 w 571128"/>
                <a:gd name="connsiteY100" fmla="*/ 79936 h 761503"/>
                <a:gd name="connsiteX101" fmla="*/ 463407 w 571128"/>
                <a:gd name="connsiteY101" fmla="*/ 71776 h 761503"/>
                <a:gd name="connsiteX102" fmla="*/ 477006 w 571128"/>
                <a:gd name="connsiteY102" fmla="*/ 79936 h 761503"/>
                <a:gd name="connsiteX103" fmla="*/ 512361 w 571128"/>
                <a:gd name="connsiteY103" fmla="*/ 79936 h 761503"/>
                <a:gd name="connsiteX104" fmla="*/ 512361 w 571128"/>
                <a:gd name="connsiteY104" fmla="*/ 79936 h 76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571128" h="761503">
                  <a:moveTo>
                    <a:pt x="512361" y="79936"/>
                  </a:moveTo>
                  <a:cubicBezTo>
                    <a:pt x="520520" y="79936"/>
                    <a:pt x="539558" y="79936"/>
                    <a:pt x="539558" y="96253"/>
                  </a:cubicBezTo>
                  <a:cubicBezTo>
                    <a:pt x="539558" y="104412"/>
                    <a:pt x="539558" y="107132"/>
                    <a:pt x="534118" y="112571"/>
                  </a:cubicBezTo>
                  <a:cubicBezTo>
                    <a:pt x="531399" y="118011"/>
                    <a:pt x="525960" y="120730"/>
                    <a:pt x="523240" y="120730"/>
                  </a:cubicBezTo>
                  <a:cubicBezTo>
                    <a:pt x="515081" y="123450"/>
                    <a:pt x="512361" y="123450"/>
                    <a:pt x="506922" y="123450"/>
                  </a:cubicBezTo>
                  <a:cubicBezTo>
                    <a:pt x="504202" y="123450"/>
                    <a:pt x="490604" y="123450"/>
                    <a:pt x="477006" y="123450"/>
                  </a:cubicBezTo>
                  <a:cubicBezTo>
                    <a:pt x="477006" y="131609"/>
                    <a:pt x="479725" y="137048"/>
                    <a:pt x="479725" y="145207"/>
                  </a:cubicBezTo>
                  <a:cubicBezTo>
                    <a:pt x="479725" y="156086"/>
                    <a:pt x="477006" y="166964"/>
                    <a:pt x="477006" y="180563"/>
                  </a:cubicBezTo>
                  <a:cubicBezTo>
                    <a:pt x="477006" y="196881"/>
                    <a:pt x="479725" y="215918"/>
                    <a:pt x="482445" y="232236"/>
                  </a:cubicBezTo>
                  <a:cubicBezTo>
                    <a:pt x="485165" y="248554"/>
                    <a:pt x="485165" y="267592"/>
                    <a:pt x="485165" y="283910"/>
                  </a:cubicBezTo>
                  <a:cubicBezTo>
                    <a:pt x="485165" y="297508"/>
                    <a:pt x="485165" y="313826"/>
                    <a:pt x="485165" y="327424"/>
                  </a:cubicBezTo>
                  <a:cubicBezTo>
                    <a:pt x="485165" y="343742"/>
                    <a:pt x="487884" y="357340"/>
                    <a:pt x="487884" y="373658"/>
                  </a:cubicBezTo>
                  <a:cubicBezTo>
                    <a:pt x="487884" y="389976"/>
                    <a:pt x="485165" y="403575"/>
                    <a:pt x="485165" y="419892"/>
                  </a:cubicBezTo>
                  <a:cubicBezTo>
                    <a:pt x="485165" y="436210"/>
                    <a:pt x="485165" y="449809"/>
                    <a:pt x="485165" y="463407"/>
                  </a:cubicBezTo>
                  <a:cubicBezTo>
                    <a:pt x="485165" y="479725"/>
                    <a:pt x="485165" y="498762"/>
                    <a:pt x="482445" y="515080"/>
                  </a:cubicBezTo>
                  <a:cubicBezTo>
                    <a:pt x="482445" y="528679"/>
                    <a:pt x="482445" y="542277"/>
                    <a:pt x="482445" y="558595"/>
                  </a:cubicBezTo>
                  <a:cubicBezTo>
                    <a:pt x="482445" y="572193"/>
                    <a:pt x="479725" y="588511"/>
                    <a:pt x="479725" y="602109"/>
                  </a:cubicBezTo>
                  <a:cubicBezTo>
                    <a:pt x="479725" y="615708"/>
                    <a:pt x="485165" y="632026"/>
                    <a:pt x="485165" y="648343"/>
                  </a:cubicBezTo>
                  <a:cubicBezTo>
                    <a:pt x="485165" y="659222"/>
                    <a:pt x="482445" y="670101"/>
                    <a:pt x="474286" y="675540"/>
                  </a:cubicBezTo>
                  <a:cubicBezTo>
                    <a:pt x="460688" y="686419"/>
                    <a:pt x="444370" y="691858"/>
                    <a:pt x="428052" y="691858"/>
                  </a:cubicBezTo>
                  <a:cubicBezTo>
                    <a:pt x="414454" y="691858"/>
                    <a:pt x="400855" y="689138"/>
                    <a:pt x="387257" y="683699"/>
                  </a:cubicBezTo>
                  <a:cubicBezTo>
                    <a:pt x="373659" y="678260"/>
                    <a:pt x="360060" y="672820"/>
                    <a:pt x="351901" y="664661"/>
                  </a:cubicBezTo>
                  <a:cubicBezTo>
                    <a:pt x="330144" y="645624"/>
                    <a:pt x="316546" y="621147"/>
                    <a:pt x="305667" y="596670"/>
                  </a:cubicBezTo>
                  <a:cubicBezTo>
                    <a:pt x="292069" y="569473"/>
                    <a:pt x="281190" y="539557"/>
                    <a:pt x="270312" y="509641"/>
                  </a:cubicBezTo>
                  <a:cubicBezTo>
                    <a:pt x="264872" y="493323"/>
                    <a:pt x="256713" y="477005"/>
                    <a:pt x="251274" y="460687"/>
                  </a:cubicBezTo>
                  <a:cubicBezTo>
                    <a:pt x="240395" y="433491"/>
                    <a:pt x="232236" y="409014"/>
                    <a:pt x="224077" y="381817"/>
                  </a:cubicBezTo>
                  <a:cubicBezTo>
                    <a:pt x="218638" y="365499"/>
                    <a:pt x="213199" y="346462"/>
                    <a:pt x="207759" y="330144"/>
                  </a:cubicBezTo>
                  <a:cubicBezTo>
                    <a:pt x="202320" y="316545"/>
                    <a:pt x="196881" y="300228"/>
                    <a:pt x="191442" y="286629"/>
                  </a:cubicBezTo>
                  <a:cubicBezTo>
                    <a:pt x="188722" y="281190"/>
                    <a:pt x="186002" y="278470"/>
                    <a:pt x="183283" y="278470"/>
                  </a:cubicBezTo>
                  <a:cubicBezTo>
                    <a:pt x="180563" y="278470"/>
                    <a:pt x="180563" y="286629"/>
                    <a:pt x="180563" y="292069"/>
                  </a:cubicBezTo>
                  <a:cubicBezTo>
                    <a:pt x="180563" y="297508"/>
                    <a:pt x="180563" y="302947"/>
                    <a:pt x="180563" y="305667"/>
                  </a:cubicBezTo>
                  <a:cubicBezTo>
                    <a:pt x="180563" y="321985"/>
                    <a:pt x="183283" y="338303"/>
                    <a:pt x="183283" y="354621"/>
                  </a:cubicBezTo>
                  <a:cubicBezTo>
                    <a:pt x="183283" y="387257"/>
                    <a:pt x="186002" y="417173"/>
                    <a:pt x="188722" y="449809"/>
                  </a:cubicBezTo>
                  <a:cubicBezTo>
                    <a:pt x="188722" y="460687"/>
                    <a:pt x="188722" y="468846"/>
                    <a:pt x="188722" y="479725"/>
                  </a:cubicBezTo>
                  <a:cubicBezTo>
                    <a:pt x="188722" y="501482"/>
                    <a:pt x="188722" y="523239"/>
                    <a:pt x="188722" y="542277"/>
                  </a:cubicBezTo>
                  <a:cubicBezTo>
                    <a:pt x="188722" y="566754"/>
                    <a:pt x="186002" y="591231"/>
                    <a:pt x="186002" y="615708"/>
                  </a:cubicBezTo>
                  <a:cubicBezTo>
                    <a:pt x="186002" y="623867"/>
                    <a:pt x="186002" y="632026"/>
                    <a:pt x="186002" y="637465"/>
                  </a:cubicBezTo>
                  <a:cubicBezTo>
                    <a:pt x="186002" y="645624"/>
                    <a:pt x="183283" y="656502"/>
                    <a:pt x="183283" y="664661"/>
                  </a:cubicBezTo>
                  <a:cubicBezTo>
                    <a:pt x="202320" y="664661"/>
                    <a:pt x="218638" y="664661"/>
                    <a:pt x="226797" y="664661"/>
                  </a:cubicBezTo>
                  <a:cubicBezTo>
                    <a:pt x="234956" y="664661"/>
                    <a:pt x="253994" y="664661"/>
                    <a:pt x="253994" y="680979"/>
                  </a:cubicBezTo>
                  <a:cubicBezTo>
                    <a:pt x="253994" y="689138"/>
                    <a:pt x="253994" y="691858"/>
                    <a:pt x="248554" y="697297"/>
                  </a:cubicBezTo>
                  <a:cubicBezTo>
                    <a:pt x="245835" y="702737"/>
                    <a:pt x="240395" y="705456"/>
                    <a:pt x="234956" y="705456"/>
                  </a:cubicBezTo>
                  <a:cubicBezTo>
                    <a:pt x="226797" y="708176"/>
                    <a:pt x="224077" y="708176"/>
                    <a:pt x="218638" y="708176"/>
                  </a:cubicBezTo>
                  <a:cubicBezTo>
                    <a:pt x="215918" y="708176"/>
                    <a:pt x="199600" y="708176"/>
                    <a:pt x="183283" y="708176"/>
                  </a:cubicBezTo>
                  <a:cubicBezTo>
                    <a:pt x="166965" y="708176"/>
                    <a:pt x="153366" y="708176"/>
                    <a:pt x="150647" y="708176"/>
                  </a:cubicBezTo>
                  <a:cubicBezTo>
                    <a:pt x="139768" y="708176"/>
                    <a:pt x="120730" y="708176"/>
                    <a:pt x="107132" y="708176"/>
                  </a:cubicBezTo>
                  <a:cubicBezTo>
                    <a:pt x="101693" y="708176"/>
                    <a:pt x="96253" y="708176"/>
                    <a:pt x="88094" y="708176"/>
                  </a:cubicBezTo>
                  <a:cubicBezTo>
                    <a:pt x="82655" y="708176"/>
                    <a:pt x="74496" y="708176"/>
                    <a:pt x="69057" y="702737"/>
                  </a:cubicBezTo>
                  <a:cubicBezTo>
                    <a:pt x="63618" y="700017"/>
                    <a:pt x="58178" y="691858"/>
                    <a:pt x="58178" y="686419"/>
                  </a:cubicBezTo>
                  <a:cubicBezTo>
                    <a:pt x="58178" y="683699"/>
                    <a:pt x="58178" y="680979"/>
                    <a:pt x="60898" y="678260"/>
                  </a:cubicBezTo>
                  <a:cubicBezTo>
                    <a:pt x="63618" y="675540"/>
                    <a:pt x="71777" y="672820"/>
                    <a:pt x="77216" y="670101"/>
                  </a:cubicBezTo>
                  <a:cubicBezTo>
                    <a:pt x="90814" y="667381"/>
                    <a:pt x="115291" y="664661"/>
                    <a:pt x="120730" y="664661"/>
                  </a:cubicBezTo>
                  <a:cubicBezTo>
                    <a:pt x="123450" y="664661"/>
                    <a:pt x="126170" y="664661"/>
                    <a:pt x="131609" y="664661"/>
                  </a:cubicBezTo>
                  <a:cubicBezTo>
                    <a:pt x="131609" y="623867"/>
                    <a:pt x="134329" y="583072"/>
                    <a:pt x="134329" y="539557"/>
                  </a:cubicBezTo>
                  <a:cubicBezTo>
                    <a:pt x="134329" y="528679"/>
                    <a:pt x="134329" y="515080"/>
                    <a:pt x="134329" y="504202"/>
                  </a:cubicBezTo>
                  <a:cubicBezTo>
                    <a:pt x="131609" y="460687"/>
                    <a:pt x="131609" y="417173"/>
                    <a:pt x="131609" y="376378"/>
                  </a:cubicBezTo>
                  <a:cubicBezTo>
                    <a:pt x="131609" y="351901"/>
                    <a:pt x="131609" y="327424"/>
                    <a:pt x="131609" y="302947"/>
                  </a:cubicBezTo>
                  <a:cubicBezTo>
                    <a:pt x="131609" y="275751"/>
                    <a:pt x="131609" y="248554"/>
                    <a:pt x="134329" y="221357"/>
                  </a:cubicBezTo>
                  <a:cubicBezTo>
                    <a:pt x="134329" y="188722"/>
                    <a:pt x="137048" y="156086"/>
                    <a:pt x="137048" y="123450"/>
                  </a:cubicBezTo>
                  <a:cubicBezTo>
                    <a:pt x="126170" y="123450"/>
                    <a:pt x="115291" y="123450"/>
                    <a:pt x="107132" y="123450"/>
                  </a:cubicBezTo>
                  <a:cubicBezTo>
                    <a:pt x="101693" y="123450"/>
                    <a:pt x="96253" y="123450"/>
                    <a:pt x="88094" y="123450"/>
                  </a:cubicBezTo>
                  <a:cubicBezTo>
                    <a:pt x="82655" y="123450"/>
                    <a:pt x="74496" y="120730"/>
                    <a:pt x="69057" y="118011"/>
                  </a:cubicBezTo>
                  <a:cubicBezTo>
                    <a:pt x="63618" y="115291"/>
                    <a:pt x="58178" y="107132"/>
                    <a:pt x="58178" y="101693"/>
                  </a:cubicBezTo>
                  <a:cubicBezTo>
                    <a:pt x="58178" y="98973"/>
                    <a:pt x="58178" y="96253"/>
                    <a:pt x="60898" y="93534"/>
                  </a:cubicBezTo>
                  <a:cubicBezTo>
                    <a:pt x="63618" y="90814"/>
                    <a:pt x="71777" y="88095"/>
                    <a:pt x="77216" y="85375"/>
                  </a:cubicBezTo>
                  <a:cubicBezTo>
                    <a:pt x="90814" y="82655"/>
                    <a:pt x="126170" y="79936"/>
                    <a:pt x="131609" y="79936"/>
                  </a:cubicBezTo>
                  <a:cubicBezTo>
                    <a:pt x="137048" y="79936"/>
                    <a:pt x="147927" y="79936"/>
                    <a:pt x="161525" y="79936"/>
                  </a:cubicBezTo>
                  <a:cubicBezTo>
                    <a:pt x="166965" y="74496"/>
                    <a:pt x="172404" y="71776"/>
                    <a:pt x="177843" y="66337"/>
                  </a:cubicBezTo>
                  <a:cubicBezTo>
                    <a:pt x="186002" y="60898"/>
                    <a:pt x="194161" y="58178"/>
                    <a:pt x="202320" y="58178"/>
                  </a:cubicBezTo>
                  <a:cubicBezTo>
                    <a:pt x="215918" y="58178"/>
                    <a:pt x="226797" y="63618"/>
                    <a:pt x="234956" y="77216"/>
                  </a:cubicBezTo>
                  <a:cubicBezTo>
                    <a:pt x="240395" y="88095"/>
                    <a:pt x="248554" y="96253"/>
                    <a:pt x="251274" y="107132"/>
                  </a:cubicBezTo>
                  <a:cubicBezTo>
                    <a:pt x="256713" y="120730"/>
                    <a:pt x="259433" y="134329"/>
                    <a:pt x="267592" y="147927"/>
                  </a:cubicBezTo>
                  <a:cubicBezTo>
                    <a:pt x="273031" y="158806"/>
                    <a:pt x="275751" y="172404"/>
                    <a:pt x="281190" y="183282"/>
                  </a:cubicBezTo>
                  <a:cubicBezTo>
                    <a:pt x="286630" y="196881"/>
                    <a:pt x="292069" y="210479"/>
                    <a:pt x="297508" y="224077"/>
                  </a:cubicBezTo>
                  <a:cubicBezTo>
                    <a:pt x="300228" y="237676"/>
                    <a:pt x="305667" y="251274"/>
                    <a:pt x="308387" y="264872"/>
                  </a:cubicBezTo>
                  <a:cubicBezTo>
                    <a:pt x="311107" y="278470"/>
                    <a:pt x="311107" y="289349"/>
                    <a:pt x="319265" y="300228"/>
                  </a:cubicBezTo>
                  <a:cubicBezTo>
                    <a:pt x="332864" y="324704"/>
                    <a:pt x="346462" y="351901"/>
                    <a:pt x="351901" y="379098"/>
                  </a:cubicBezTo>
                  <a:cubicBezTo>
                    <a:pt x="354621" y="392696"/>
                    <a:pt x="360060" y="403575"/>
                    <a:pt x="365500" y="417173"/>
                  </a:cubicBezTo>
                  <a:cubicBezTo>
                    <a:pt x="373659" y="430771"/>
                    <a:pt x="373659" y="444369"/>
                    <a:pt x="379098" y="457968"/>
                  </a:cubicBezTo>
                  <a:cubicBezTo>
                    <a:pt x="381818" y="471566"/>
                    <a:pt x="387257" y="482445"/>
                    <a:pt x="395416" y="496043"/>
                  </a:cubicBezTo>
                  <a:cubicBezTo>
                    <a:pt x="398136" y="501482"/>
                    <a:pt x="403575" y="506921"/>
                    <a:pt x="406295" y="512361"/>
                  </a:cubicBezTo>
                  <a:cubicBezTo>
                    <a:pt x="409014" y="517800"/>
                    <a:pt x="409014" y="525959"/>
                    <a:pt x="411734" y="531398"/>
                  </a:cubicBezTo>
                  <a:cubicBezTo>
                    <a:pt x="414454" y="539557"/>
                    <a:pt x="417173" y="550436"/>
                    <a:pt x="419893" y="558595"/>
                  </a:cubicBezTo>
                  <a:cubicBezTo>
                    <a:pt x="422613" y="561314"/>
                    <a:pt x="422613" y="564034"/>
                    <a:pt x="425332" y="564034"/>
                  </a:cubicBezTo>
                  <a:cubicBezTo>
                    <a:pt x="428052" y="564034"/>
                    <a:pt x="428052" y="561314"/>
                    <a:pt x="430771" y="558595"/>
                  </a:cubicBezTo>
                  <a:cubicBezTo>
                    <a:pt x="430771" y="555875"/>
                    <a:pt x="430771" y="553156"/>
                    <a:pt x="430771" y="550436"/>
                  </a:cubicBezTo>
                  <a:cubicBezTo>
                    <a:pt x="430771" y="534118"/>
                    <a:pt x="430771" y="517800"/>
                    <a:pt x="430771" y="501482"/>
                  </a:cubicBezTo>
                  <a:cubicBezTo>
                    <a:pt x="430771" y="468846"/>
                    <a:pt x="433491" y="436210"/>
                    <a:pt x="430771" y="403575"/>
                  </a:cubicBezTo>
                  <a:cubicBezTo>
                    <a:pt x="430771" y="373658"/>
                    <a:pt x="425332" y="343742"/>
                    <a:pt x="425332" y="313826"/>
                  </a:cubicBezTo>
                  <a:cubicBezTo>
                    <a:pt x="425332" y="292069"/>
                    <a:pt x="425332" y="270311"/>
                    <a:pt x="425332" y="248554"/>
                  </a:cubicBezTo>
                  <a:cubicBezTo>
                    <a:pt x="425332" y="234956"/>
                    <a:pt x="425332" y="224077"/>
                    <a:pt x="425332" y="210479"/>
                  </a:cubicBezTo>
                  <a:cubicBezTo>
                    <a:pt x="425332" y="191441"/>
                    <a:pt x="422613" y="172404"/>
                    <a:pt x="422613" y="153366"/>
                  </a:cubicBezTo>
                  <a:cubicBezTo>
                    <a:pt x="422613" y="142488"/>
                    <a:pt x="422613" y="134329"/>
                    <a:pt x="425332" y="123450"/>
                  </a:cubicBezTo>
                  <a:cubicBezTo>
                    <a:pt x="417173" y="123450"/>
                    <a:pt x="406295" y="123450"/>
                    <a:pt x="398136" y="123450"/>
                  </a:cubicBezTo>
                  <a:cubicBezTo>
                    <a:pt x="392696" y="123450"/>
                    <a:pt x="387257" y="123450"/>
                    <a:pt x="379098" y="123450"/>
                  </a:cubicBezTo>
                  <a:cubicBezTo>
                    <a:pt x="373659" y="123450"/>
                    <a:pt x="365500" y="120730"/>
                    <a:pt x="360060" y="118011"/>
                  </a:cubicBezTo>
                  <a:cubicBezTo>
                    <a:pt x="354621" y="115291"/>
                    <a:pt x="349182" y="107132"/>
                    <a:pt x="349182" y="101693"/>
                  </a:cubicBezTo>
                  <a:cubicBezTo>
                    <a:pt x="349182" y="98973"/>
                    <a:pt x="349182" y="96253"/>
                    <a:pt x="351901" y="93534"/>
                  </a:cubicBezTo>
                  <a:cubicBezTo>
                    <a:pt x="354621" y="90814"/>
                    <a:pt x="362780" y="88095"/>
                    <a:pt x="368219" y="85375"/>
                  </a:cubicBezTo>
                  <a:cubicBezTo>
                    <a:pt x="381818" y="82655"/>
                    <a:pt x="417173" y="79936"/>
                    <a:pt x="422613" y="79936"/>
                  </a:cubicBezTo>
                  <a:cubicBezTo>
                    <a:pt x="428052" y="79936"/>
                    <a:pt x="433491" y="79936"/>
                    <a:pt x="444370" y="79936"/>
                  </a:cubicBezTo>
                  <a:cubicBezTo>
                    <a:pt x="449809" y="74496"/>
                    <a:pt x="455248" y="71776"/>
                    <a:pt x="463407" y="71776"/>
                  </a:cubicBezTo>
                  <a:cubicBezTo>
                    <a:pt x="471566" y="71776"/>
                    <a:pt x="477006" y="74496"/>
                    <a:pt x="477006" y="79936"/>
                  </a:cubicBezTo>
                  <a:cubicBezTo>
                    <a:pt x="490604" y="82655"/>
                    <a:pt x="504202" y="79936"/>
                    <a:pt x="512361" y="79936"/>
                  </a:cubicBezTo>
                  <a:lnTo>
                    <a:pt x="512361" y="79936"/>
                  </a:lnTo>
                  <a:close/>
                </a:path>
              </a:pathLst>
            </a:custGeom>
            <a:grpFill/>
            <a:ln w="27168"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02C14CBB-D0EA-4098-8F25-912BA05B86AD}"/>
                </a:ext>
              </a:extLst>
            </p:cNvPr>
            <p:cNvSpPr/>
            <p:nvPr/>
          </p:nvSpPr>
          <p:spPr>
            <a:xfrm>
              <a:off x="2987430" y="4242177"/>
              <a:ext cx="494979" cy="674476"/>
            </a:xfrm>
            <a:custGeom>
              <a:avLst/>
              <a:gdLst>
                <a:gd name="connsiteX0" fmla="*/ 228453 w 494979"/>
                <a:gd name="connsiteY0" fmla="*/ 97907 h 674476"/>
                <a:gd name="connsiteX1" fmla="*/ 212135 w 494979"/>
                <a:gd name="connsiteY1" fmla="*/ 119665 h 674476"/>
                <a:gd name="connsiteX2" fmla="*/ 203976 w 494979"/>
                <a:gd name="connsiteY2" fmla="*/ 152300 h 674476"/>
                <a:gd name="connsiteX3" fmla="*/ 201256 w 494979"/>
                <a:gd name="connsiteY3" fmla="*/ 168618 h 674476"/>
                <a:gd name="connsiteX4" fmla="*/ 198537 w 494979"/>
                <a:gd name="connsiteY4" fmla="*/ 184936 h 674476"/>
                <a:gd name="connsiteX5" fmla="*/ 190378 w 494979"/>
                <a:gd name="connsiteY5" fmla="*/ 220292 h 674476"/>
                <a:gd name="connsiteX6" fmla="*/ 171340 w 494979"/>
                <a:gd name="connsiteY6" fmla="*/ 291003 h 674476"/>
                <a:gd name="connsiteX7" fmla="*/ 163180 w 494979"/>
                <a:gd name="connsiteY7" fmla="*/ 323639 h 674476"/>
                <a:gd name="connsiteX8" fmla="*/ 152302 w 494979"/>
                <a:gd name="connsiteY8" fmla="*/ 361714 h 674476"/>
                <a:gd name="connsiteX9" fmla="*/ 146862 w 494979"/>
                <a:gd name="connsiteY9" fmla="*/ 388910 h 674476"/>
                <a:gd name="connsiteX10" fmla="*/ 152302 w 494979"/>
                <a:gd name="connsiteY10" fmla="*/ 391630 h 674476"/>
                <a:gd name="connsiteX11" fmla="*/ 174060 w 494979"/>
                <a:gd name="connsiteY11" fmla="*/ 391630 h 674476"/>
                <a:gd name="connsiteX12" fmla="*/ 195817 w 494979"/>
                <a:gd name="connsiteY12" fmla="*/ 388910 h 674476"/>
                <a:gd name="connsiteX13" fmla="*/ 214855 w 494979"/>
                <a:gd name="connsiteY13" fmla="*/ 388910 h 674476"/>
                <a:gd name="connsiteX14" fmla="*/ 239332 w 494979"/>
                <a:gd name="connsiteY14" fmla="*/ 388910 h 674476"/>
                <a:gd name="connsiteX15" fmla="*/ 252930 w 494979"/>
                <a:gd name="connsiteY15" fmla="*/ 386191 h 674476"/>
                <a:gd name="connsiteX16" fmla="*/ 261089 w 494979"/>
                <a:gd name="connsiteY16" fmla="*/ 386191 h 674476"/>
                <a:gd name="connsiteX17" fmla="*/ 258369 w 494979"/>
                <a:gd name="connsiteY17" fmla="*/ 367153 h 674476"/>
                <a:gd name="connsiteX18" fmla="*/ 252930 w 494979"/>
                <a:gd name="connsiteY18" fmla="*/ 331797 h 674476"/>
                <a:gd name="connsiteX19" fmla="*/ 250210 w 494979"/>
                <a:gd name="connsiteY19" fmla="*/ 244769 h 674476"/>
                <a:gd name="connsiteX20" fmla="*/ 244771 w 494979"/>
                <a:gd name="connsiteY20" fmla="*/ 203974 h 674476"/>
                <a:gd name="connsiteX21" fmla="*/ 239332 w 494979"/>
                <a:gd name="connsiteY21" fmla="*/ 157740 h 674476"/>
                <a:gd name="connsiteX22" fmla="*/ 236612 w 494979"/>
                <a:gd name="connsiteY22" fmla="*/ 119665 h 674476"/>
                <a:gd name="connsiteX23" fmla="*/ 228453 w 494979"/>
                <a:gd name="connsiteY23" fmla="*/ 97907 h 674476"/>
                <a:gd name="connsiteX24" fmla="*/ 274687 w 494979"/>
                <a:gd name="connsiteY24" fmla="*/ 0 h 674476"/>
                <a:gd name="connsiteX25" fmla="*/ 304603 w 494979"/>
                <a:gd name="connsiteY25" fmla="*/ 5439 h 674476"/>
                <a:gd name="connsiteX26" fmla="*/ 320921 w 494979"/>
                <a:gd name="connsiteY26" fmla="*/ 24477 h 674476"/>
                <a:gd name="connsiteX27" fmla="*/ 334519 w 494979"/>
                <a:gd name="connsiteY27" fmla="*/ 43515 h 674476"/>
                <a:gd name="connsiteX28" fmla="*/ 339959 w 494979"/>
                <a:gd name="connsiteY28" fmla="*/ 65272 h 674476"/>
                <a:gd name="connsiteX29" fmla="*/ 348118 w 494979"/>
                <a:gd name="connsiteY29" fmla="*/ 114226 h 674476"/>
                <a:gd name="connsiteX30" fmla="*/ 361716 w 494979"/>
                <a:gd name="connsiteY30" fmla="*/ 163180 h 674476"/>
                <a:gd name="connsiteX31" fmla="*/ 369875 w 494979"/>
                <a:gd name="connsiteY31" fmla="*/ 220293 h 674476"/>
                <a:gd name="connsiteX32" fmla="*/ 378034 w 494979"/>
                <a:gd name="connsiteY32" fmla="*/ 274686 h 674476"/>
                <a:gd name="connsiteX33" fmla="*/ 383473 w 494979"/>
                <a:gd name="connsiteY33" fmla="*/ 301883 h 674476"/>
                <a:gd name="connsiteX34" fmla="*/ 391632 w 494979"/>
                <a:gd name="connsiteY34" fmla="*/ 337238 h 674476"/>
                <a:gd name="connsiteX35" fmla="*/ 397071 w 494979"/>
                <a:gd name="connsiteY35" fmla="*/ 364435 h 674476"/>
                <a:gd name="connsiteX36" fmla="*/ 405230 w 494979"/>
                <a:gd name="connsiteY36" fmla="*/ 383473 h 674476"/>
                <a:gd name="connsiteX37" fmla="*/ 416109 w 494979"/>
                <a:gd name="connsiteY37" fmla="*/ 386192 h 674476"/>
                <a:gd name="connsiteX38" fmla="*/ 426988 w 494979"/>
                <a:gd name="connsiteY38" fmla="*/ 386192 h 674476"/>
                <a:gd name="connsiteX39" fmla="*/ 454184 w 494979"/>
                <a:gd name="connsiteY39" fmla="*/ 397071 h 674476"/>
                <a:gd name="connsiteX40" fmla="*/ 456904 w 494979"/>
                <a:gd name="connsiteY40" fmla="*/ 405230 h 674476"/>
                <a:gd name="connsiteX41" fmla="*/ 451465 w 494979"/>
                <a:gd name="connsiteY41" fmla="*/ 416108 h 674476"/>
                <a:gd name="connsiteX42" fmla="*/ 432427 w 494979"/>
                <a:gd name="connsiteY42" fmla="*/ 429707 h 674476"/>
                <a:gd name="connsiteX43" fmla="*/ 421548 w 494979"/>
                <a:gd name="connsiteY43" fmla="*/ 432426 h 674476"/>
                <a:gd name="connsiteX44" fmla="*/ 413389 w 494979"/>
                <a:gd name="connsiteY44" fmla="*/ 435146 h 674476"/>
                <a:gd name="connsiteX45" fmla="*/ 413389 w 494979"/>
                <a:gd name="connsiteY45" fmla="*/ 440585 h 674476"/>
                <a:gd name="connsiteX46" fmla="*/ 416109 w 494979"/>
                <a:gd name="connsiteY46" fmla="*/ 451464 h 674476"/>
                <a:gd name="connsiteX47" fmla="*/ 418829 w 494979"/>
                <a:gd name="connsiteY47" fmla="*/ 465062 h 674476"/>
                <a:gd name="connsiteX48" fmla="*/ 418829 w 494979"/>
                <a:gd name="connsiteY48" fmla="*/ 475941 h 674476"/>
                <a:gd name="connsiteX49" fmla="*/ 418829 w 494979"/>
                <a:gd name="connsiteY49" fmla="*/ 486820 h 674476"/>
                <a:gd name="connsiteX50" fmla="*/ 426988 w 494979"/>
                <a:gd name="connsiteY50" fmla="*/ 516736 h 674476"/>
                <a:gd name="connsiteX51" fmla="*/ 432427 w 494979"/>
                <a:gd name="connsiteY51" fmla="*/ 543932 h 674476"/>
                <a:gd name="connsiteX52" fmla="*/ 437866 w 494979"/>
                <a:gd name="connsiteY52" fmla="*/ 573848 h 674476"/>
                <a:gd name="connsiteX53" fmla="*/ 443306 w 494979"/>
                <a:gd name="connsiteY53" fmla="*/ 606484 h 674476"/>
                <a:gd name="connsiteX54" fmla="*/ 446025 w 494979"/>
                <a:gd name="connsiteY54" fmla="*/ 617363 h 674476"/>
                <a:gd name="connsiteX55" fmla="*/ 470502 w 494979"/>
                <a:gd name="connsiteY55" fmla="*/ 617363 h 674476"/>
                <a:gd name="connsiteX56" fmla="*/ 494979 w 494979"/>
                <a:gd name="connsiteY56" fmla="*/ 641840 h 674476"/>
                <a:gd name="connsiteX57" fmla="*/ 486820 w 494979"/>
                <a:gd name="connsiteY57" fmla="*/ 655438 h 674476"/>
                <a:gd name="connsiteX58" fmla="*/ 470502 w 494979"/>
                <a:gd name="connsiteY58" fmla="*/ 663597 h 674476"/>
                <a:gd name="connsiteX59" fmla="*/ 446025 w 494979"/>
                <a:gd name="connsiteY59" fmla="*/ 666317 h 674476"/>
                <a:gd name="connsiteX60" fmla="*/ 424268 w 494979"/>
                <a:gd name="connsiteY60" fmla="*/ 666317 h 674476"/>
                <a:gd name="connsiteX61" fmla="*/ 416109 w 494979"/>
                <a:gd name="connsiteY61" fmla="*/ 666317 h 674476"/>
                <a:gd name="connsiteX62" fmla="*/ 402511 w 494979"/>
                <a:gd name="connsiteY62" fmla="*/ 671756 h 674476"/>
                <a:gd name="connsiteX63" fmla="*/ 386193 w 494979"/>
                <a:gd name="connsiteY63" fmla="*/ 674476 h 674476"/>
                <a:gd name="connsiteX64" fmla="*/ 350837 w 494979"/>
                <a:gd name="connsiteY64" fmla="*/ 669036 h 674476"/>
                <a:gd name="connsiteX65" fmla="*/ 329080 w 494979"/>
                <a:gd name="connsiteY65" fmla="*/ 669036 h 674476"/>
                <a:gd name="connsiteX66" fmla="*/ 280126 w 494979"/>
                <a:gd name="connsiteY66" fmla="*/ 669036 h 674476"/>
                <a:gd name="connsiteX67" fmla="*/ 255649 w 494979"/>
                <a:gd name="connsiteY67" fmla="*/ 663597 h 674476"/>
                <a:gd name="connsiteX68" fmla="*/ 239331 w 494979"/>
                <a:gd name="connsiteY68" fmla="*/ 647279 h 674476"/>
                <a:gd name="connsiteX69" fmla="*/ 263808 w 494979"/>
                <a:gd name="connsiteY69" fmla="*/ 630961 h 674476"/>
                <a:gd name="connsiteX70" fmla="*/ 291005 w 494979"/>
                <a:gd name="connsiteY70" fmla="*/ 628241 h 674476"/>
                <a:gd name="connsiteX71" fmla="*/ 288285 w 494979"/>
                <a:gd name="connsiteY71" fmla="*/ 609204 h 674476"/>
                <a:gd name="connsiteX72" fmla="*/ 285565 w 494979"/>
                <a:gd name="connsiteY72" fmla="*/ 582007 h 674476"/>
                <a:gd name="connsiteX73" fmla="*/ 282846 w 494979"/>
                <a:gd name="connsiteY73" fmla="*/ 568409 h 674476"/>
                <a:gd name="connsiteX74" fmla="*/ 285565 w 494979"/>
                <a:gd name="connsiteY74" fmla="*/ 554811 h 674476"/>
                <a:gd name="connsiteX75" fmla="*/ 280126 w 494979"/>
                <a:gd name="connsiteY75" fmla="*/ 538493 h 674476"/>
                <a:gd name="connsiteX76" fmla="*/ 274687 w 494979"/>
                <a:gd name="connsiteY76" fmla="*/ 505857 h 674476"/>
                <a:gd name="connsiteX77" fmla="*/ 271967 w 494979"/>
                <a:gd name="connsiteY77" fmla="*/ 478660 h 674476"/>
                <a:gd name="connsiteX78" fmla="*/ 269247 w 494979"/>
                <a:gd name="connsiteY78" fmla="*/ 446025 h 674476"/>
                <a:gd name="connsiteX79" fmla="*/ 263808 w 494979"/>
                <a:gd name="connsiteY79" fmla="*/ 437866 h 674476"/>
                <a:gd name="connsiteX80" fmla="*/ 252929 w 494979"/>
                <a:gd name="connsiteY80" fmla="*/ 437866 h 674476"/>
                <a:gd name="connsiteX81" fmla="*/ 223013 w 494979"/>
                <a:gd name="connsiteY81" fmla="*/ 440585 h 674476"/>
                <a:gd name="connsiteX82" fmla="*/ 193097 w 494979"/>
                <a:gd name="connsiteY82" fmla="*/ 443305 h 674476"/>
                <a:gd name="connsiteX83" fmla="*/ 168620 w 494979"/>
                <a:gd name="connsiteY83" fmla="*/ 443305 h 674476"/>
                <a:gd name="connsiteX84" fmla="*/ 146862 w 494979"/>
                <a:gd name="connsiteY84" fmla="*/ 440585 h 674476"/>
                <a:gd name="connsiteX85" fmla="*/ 138703 w 494979"/>
                <a:gd name="connsiteY85" fmla="*/ 454184 h 674476"/>
                <a:gd name="connsiteX86" fmla="*/ 133263 w 494979"/>
                <a:gd name="connsiteY86" fmla="*/ 486820 h 674476"/>
                <a:gd name="connsiteX87" fmla="*/ 122385 w 494979"/>
                <a:gd name="connsiteY87" fmla="*/ 541213 h 674476"/>
                <a:gd name="connsiteX88" fmla="*/ 106067 w 494979"/>
                <a:gd name="connsiteY88" fmla="*/ 614643 h 674476"/>
                <a:gd name="connsiteX89" fmla="*/ 135983 w 494979"/>
                <a:gd name="connsiteY89" fmla="*/ 614643 h 674476"/>
                <a:gd name="connsiteX90" fmla="*/ 171340 w 494979"/>
                <a:gd name="connsiteY90" fmla="*/ 630961 h 674476"/>
                <a:gd name="connsiteX91" fmla="*/ 165900 w 494979"/>
                <a:gd name="connsiteY91" fmla="*/ 647279 h 674476"/>
                <a:gd name="connsiteX92" fmla="*/ 149581 w 494979"/>
                <a:gd name="connsiteY92" fmla="*/ 655438 h 674476"/>
                <a:gd name="connsiteX93" fmla="*/ 127824 w 494979"/>
                <a:gd name="connsiteY93" fmla="*/ 658158 h 674476"/>
                <a:gd name="connsiteX94" fmla="*/ 106067 w 494979"/>
                <a:gd name="connsiteY94" fmla="*/ 658158 h 674476"/>
                <a:gd name="connsiteX95" fmla="*/ 62552 w 494979"/>
                <a:gd name="connsiteY95" fmla="*/ 658158 h 674476"/>
                <a:gd name="connsiteX96" fmla="*/ 40795 w 494979"/>
                <a:gd name="connsiteY96" fmla="*/ 658158 h 674476"/>
                <a:gd name="connsiteX97" fmla="*/ 16318 w 494979"/>
                <a:gd name="connsiteY97" fmla="*/ 652718 h 674476"/>
                <a:gd name="connsiteX98" fmla="*/ 0 w 494979"/>
                <a:gd name="connsiteY98" fmla="*/ 636401 h 674476"/>
                <a:gd name="connsiteX99" fmla="*/ 2720 w 494979"/>
                <a:gd name="connsiteY99" fmla="*/ 628241 h 674476"/>
                <a:gd name="connsiteX100" fmla="*/ 24477 w 494979"/>
                <a:gd name="connsiteY100" fmla="*/ 620082 h 674476"/>
                <a:gd name="connsiteX101" fmla="*/ 62552 w 494979"/>
                <a:gd name="connsiteY101" fmla="*/ 617363 h 674476"/>
                <a:gd name="connsiteX102" fmla="*/ 62552 w 494979"/>
                <a:gd name="connsiteY102" fmla="*/ 614643 h 674476"/>
                <a:gd name="connsiteX103" fmla="*/ 65272 w 494979"/>
                <a:gd name="connsiteY103" fmla="*/ 587447 h 674476"/>
                <a:gd name="connsiteX104" fmla="*/ 76151 w 494979"/>
                <a:gd name="connsiteY104" fmla="*/ 522175 h 674476"/>
                <a:gd name="connsiteX105" fmla="*/ 87029 w 494979"/>
                <a:gd name="connsiteY105" fmla="*/ 470501 h 674476"/>
                <a:gd name="connsiteX106" fmla="*/ 92469 w 494979"/>
                <a:gd name="connsiteY106" fmla="*/ 446025 h 674476"/>
                <a:gd name="connsiteX107" fmla="*/ 65272 w 494979"/>
                <a:gd name="connsiteY107" fmla="*/ 432426 h 674476"/>
                <a:gd name="connsiteX108" fmla="*/ 54393 w 494979"/>
                <a:gd name="connsiteY108" fmla="*/ 421548 h 674476"/>
                <a:gd name="connsiteX109" fmla="*/ 73431 w 494979"/>
                <a:gd name="connsiteY109" fmla="*/ 407949 h 674476"/>
                <a:gd name="connsiteX110" fmla="*/ 100628 w 494979"/>
                <a:gd name="connsiteY110" fmla="*/ 399790 h 674476"/>
                <a:gd name="connsiteX111" fmla="*/ 108787 w 494979"/>
                <a:gd name="connsiteY111" fmla="*/ 369874 h 674476"/>
                <a:gd name="connsiteX112" fmla="*/ 125105 w 494979"/>
                <a:gd name="connsiteY112" fmla="*/ 307322 h 674476"/>
                <a:gd name="connsiteX113" fmla="*/ 141423 w 494979"/>
                <a:gd name="connsiteY113" fmla="*/ 242051 h 674476"/>
                <a:gd name="connsiteX114" fmla="*/ 155021 w 494979"/>
                <a:gd name="connsiteY114" fmla="*/ 179498 h 674476"/>
                <a:gd name="connsiteX115" fmla="*/ 168620 w 494979"/>
                <a:gd name="connsiteY115" fmla="*/ 119665 h 674476"/>
                <a:gd name="connsiteX116" fmla="*/ 193097 w 494979"/>
                <a:gd name="connsiteY116" fmla="*/ 57113 h 674476"/>
                <a:gd name="connsiteX117" fmla="*/ 201256 w 494979"/>
                <a:gd name="connsiteY117" fmla="*/ 38075 h 674476"/>
                <a:gd name="connsiteX118" fmla="*/ 217574 w 494979"/>
                <a:gd name="connsiteY118" fmla="*/ 13598 h 674476"/>
                <a:gd name="connsiteX119" fmla="*/ 274687 w 494979"/>
                <a:gd name="connsiteY119" fmla="*/ 0 h 674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94979" h="674476">
                  <a:moveTo>
                    <a:pt x="228453" y="97907"/>
                  </a:moveTo>
                  <a:cubicBezTo>
                    <a:pt x="220294" y="97907"/>
                    <a:pt x="212135" y="114225"/>
                    <a:pt x="212135" y="119665"/>
                  </a:cubicBezTo>
                  <a:cubicBezTo>
                    <a:pt x="209415" y="130543"/>
                    <a:pt x="206696" y="144141"/>
                    <a:pt x="203976" y="152300"/>
                  </a:cubicBezTo>
                  <a:cubicBezTo>
                    <a:pt x="201256" y="157740"/>
                    <a:pt x="201256" y="163179"/>
                    <a:pt x="201256" y="168618"/>
                  </a:cubicBezTo>
                  <a:cubicBezTo>
                    <a:pt x="201256" y="174058"/>
                    <a:pt x="198537" y="179497"/>
                    <a:pt x="198537" y="184936"/>
                  </a:cubicBezTo>
                  <a:cubicBezTo>
                    <a:pt x="195817" y="195815"/>
                    <a:pt x="193097" y="209413"/>
                    <a:pt x="190378" y="220292"/>
                  </a:cubicBezTo>
                  <a:cubicBezTo>
                    <a:pt x="187658" y="244769"/>
                    <a:pt x="179499" y="269246"/>
                    <a:pt x="171340" y="291003"/>
                  </a:cubicBezTo>
                  <a:cubicBezTo>
                    <a:pt x="168620" y="301881"/>
                    <a:pt x="165900" y="312760"/>
                    <a:pt x="163180" y="323639"/>
                  </a:cubicBezTo>
                  <a:cubicBezTo>
                    <a:pt x="160461" y="337237"/>
                    <a:pt x="157741" y="348115"/>
                    <a:pt x="152302" y="361714"/>
                  </a:cubicBezTo>
                  <a:cubicBezTo>
                    <a:pt x="149582" y="367153"/>
                    <a:pt x="146862" y="383471"/>
                    <a:pt x="146862" y="388910"/>
                  </a:cubicBezTo>
                  <a:cubicBezTo>
                    <a:pt x="146862" y="391630"/>
                    <a:pt x="149582" y="391630"/>
                    <a:pt x="152302" y="391630"/>
                  </a:cubicBezTo>
                  <a:cubicBezTo>
                    <a:pt x="157741" y="391630"/>
                    <a:pt x="171340" y="391630"/>
                    <a:pt x="174060" y="391630"/>
                  </a:cubicBezTo>
                  <a:cubicBezTo>
                    <a:pt x="182219" y="391630"/>
                    <a:pt x="190378" y="391630"/>
                    <a:pt x="195817" y="388910"/>
                  </a:cubicBezTo>
                  <a:cubicBezTo>
                    <a:pt x="201256" y="388910"/>
                    <a:pt x="206696" y="388910"/>
                    <a:pt x="214855" y="388910"/>
                  </a:cubicBezTo>
                  <a:cubicBezTo>
                    <a:pt x="220294" y="388910"/>
                    <a:pt x="228453" y="388910"/>
                    <a:pt x="239332" y="388910"/>
                  </a:cubicBezTo>
                  <a:cubicBezTo>
                    <a:pt x="244771" y="388910"/>
                    <a:pt x="250210" y="388910"/>
                    <a:pt x="252930" y="386191"/>
                  </a:cubicBezTo>
                  <a:cubicBezTo>
                    <a:pt x="258369" y="391630"/>
                    <a:pt x="261089" y="388910"/>
                    <a:pt x="261089" y="386191"/>
                  </a:cubicBezTo>
                  <a:cubicBezTo>
                    <a:pt x="261089" y="380751"/>
                    <a:pt x="258369" y="372592"/>
                    <a:pt x="258369" y="367153"/>
                  </a:cubicBezTo>
                  <a:cubicBezTo>
                    <a:pt x="255650" y="353555"/>
                    <a:pt x="252930" y="342676"/>
                    <a:pt x="252930" y="331797"/>
                  </a:cubicBezTo>
                  <a:cubicBezTo>
                    <a:pt x="252930" y="301881"/>
                    <a:pt x="252930" y="274685"/>
                    <a:pt x="250210" y="244769"/>
                  </a:cubicBezTo>
                  <a:cubicBezTo>
                    <a:pt x="250210" y="231170"/>
                    <a:pt x="247491" y="217572"/>
                    <a:pt x="244771" y="203974"/>
                  </a:cubicBezTo>
                  <a:cubicBezTo>
                    <a:pt x="242051" y="187656"/>
                    <a:pt x="239332" y="174058"/>
                    <a:pt x="239332" y="157740"/>
                  </a:cubicBezTo>
                  <a:cubicBezTo>
                    <a:pt x="239332" y="152300"/>
                    <a:pt x="239332" y="133263"/>
                    <a:pt x="236612" y="119665"/>
                  </a:cubicBezTo>
                  <a:cubicBezTo>
                    <a:pt x="236612" y="106066"/>
                    <a:pt x="233892" y="97907"/>
                    <a:pt x="228453" y="97907"/>
                  </a:cubicBezTo>
                  <a:close/>
                  <a:moveTo>
                    <a:pt x="274687" y="0"/>
                  </a:moveTo>
                  <a:cubicBezTo>
                    <a:pt x="288285" y="0"/>
                    <a:pt x="293724" y="2720"/>
                    <a:pt x="304603" y="5439"/>
                  </a:cubicBezTo>
                  <a:cubicBezTo>
                    <a:pt x="315482" y="10879"/>
                    <a:pt x="315482" y="16318"/>
                    <a:pt x="320921" y="24477"/>
                  </a:cubicBezTo>
                  <a:cubicBezTo>
                    <a:pt x="326360" y="29916"/>
                    <a:pt x="331800" y="35356"/>
                    <a:pt x="334519" y="43515"/>
                  </a:cubicBezTo>
                  <a:cubicBezTo>
                    <a:pt x="337239" y="51674"/>
                    <a:pt x="337239" y="57113"/>
                    <a:pt x="339959" y="65272"/>
                  </a:cubicBezTo>
                  <a:cubicBezTo>
                    <a:pt x="345398" y="78870"/>
                    <a:pt x="342678" y="97908"/>
                    <a:pt x="348118" y="114226"/>
                  </a:cubicBezTo>
                  <a:cubicBezTo>
                    <a:pt x="350837" y="130544"/>
                    <a:pt x="358996" y="146863"/>
                    <a:pt x="361716" y="163180"/>
                  </a:cubicBezTo>
                  <a:cubicBezTo>
                    <a:pt x="364435" y="182218"/>
                    <a:pt x="364435" y="201256"/>
                    <a:pt x="369875" y="220293"/>
                  </a:cubicBezTo>
                  <a:cubicBezTo>
                    <a:pt x="375314" y="239331"/>
                    <a:pt x="378034" y="255649"/>
                    <a:pt x="378034" y="274686"/>
                  </a:cubicBezTo>
                  <a:cubicBezTo>
                    <a:pt x="378034" y="282845"/>
                    <a:pt x="380753" y="293724"/>
                    <a:pt x="383473" y="301883"/>
                  </a:cubicBezTo>
                  <a:cubicBezTo>
                    <a:pt x="386193" y="312762"/>
                    <a:pt x="388912" y="326360"/>
                    <a:pt x="391632" y="337238"/>
                  </a:cubicBezTo>
                  <a:cubicBezTo>
                    <a:pt x="391632" y="342678"/>
                    <a:pt x="394352" y="353556"/>
                    <a:pt x="397071" y="364435"/>
                  </a:cubicBezTo>
                  <a:cubicBezTo>
                    <a:pt x="399791" y="372594"/>
                    <a:pt x="402511" y="380753"/>
                    <a:pt x="405230" y="383473"/>
                  </a:cubicBezTo>
                  <a:cubicBezTo>
                    <a:pt x="407950" y="386192"/>
                    <a:pt x="413389" y="386192"/>
                    <a:pt x="416109" y="386192"/>
                  </a:cubicBezTo>
                  <a:cubicBezTo>
                    <a:pt x="418829" y="386192"/>
                    <a:pt x="424268" y="386192"/>
                    <a:pt x="426988" y="386192"/>
                  </a:cubicBezTo>
                  <a:cubicBezTo>
                    <a:pt x="437866" y="386192"/>
                    <a:pt x="448745" y="388912"/>
                    <a:pt x="454184" y="397071"/>
                  </a:cubicBezTo>
                  <a:cubicBezTo>
                    <a:pt x="456904" y="399790"/>
                    <a:pt x="456904" y="402510"/>
                    <a:pt x="456904" y="405230"/>
                  </a:cubicBezTo>
                  <a:cubicBezTo>
                    <a:pt x="456904" y="407949"/>
                    <a:pt x="454184" y="410669"/>
                    <a:pt x="451465" y="416108"/>
                  </a:cubicBezTo>
                  <a:cubicBezTo>
                    <a:pt x="446025" y="421548"/>
                    <a:pt x="440586" y="426987"/>
                    <a:pt x="432427" y="429707"/>
                  </a:cubicBezTo>
                  <a:cubicBezTo>
                    <a:pt x="429707" y="429707"/>
                    <a:pt x="426988" y="432426"/>
                    <a:pt x="421548" y="432426"/>
                  </a:cubicBezTo>
                  <a:cubicBezTo>
                    <a:pt x="418829" y="432426"/>
                    <a:pt x="416109" y="432426"/>
                    <a:pt x="413389" y="435146"/>
                  </a:cubicBezTo>
                  <a:cubicBezTo>
                    <a:pt x="413389" y="435146"/>
                    <a:pt x="413389" y="437866"/>
                    <a:pt x="413389" y="440585"/>
                  </a:cubicBezTo>
                  <a:cubicBezTo>
                    <a:pt x="413389" y="443305"/>
                    <a:pt x="413389" y="448744"/>
                    <a:pt x="416109" y="451464"/>
                  </a:cubicBezTo>
                  <a:cubicBezTo>
                    <a:pt x="416109" y="456903"/>
                    <a:pt x="418829" y="462343"/>
                    <a:pt x="418829" y="465062"/>
                  </a:cubicBezTo>
                  <a:lnTo>
                    <a:pt x="418829" y="475941"/>
                  </a:lnTo>
                  <a:cubicBezTo>
                    <a:pt x="418829" y="481380"/>
                    <a:pt x="418829" y="484100"/>
                    <a:pt x="418829" y="486820"/>
                  </a:cubicBezTo>
                  <a:cubicBezTo>
                    <a:pt x="421548" y="497698"/>
                    <a:pt x="424268" y="505857"/>
                    <a:pt x="426988" y="516736"/>
                  </a:cubicBezTo>
                  <a:cubicBezTo>
                    <a:pt x="426988" y="524895"/>
                    <a:pt x="429707" y="535773"/>
                    <a:pt x="432427" y="543932"/>
                  </a:cubicBezTo>
                  <a:cubicBezTo>
                    <a:pt x="435147" y="554811"/>
                    <a:pt x="437866" y="562970"/>
                    <a:pt x="437866" y="573848"/>
                  </a:cubicBezTo>
                  <a:cubicBezTo>
                    <a:pt x="437866" y="587447"/>
                    <a:pt x="440586" y="595606"/>
                    <a:pt x="443306" y="606484"/>
                  </a:cubicBezTo>
                  <a:cubicBezTo>
                    <a:pt x="443306" y="609204"/>
                    <a:pt x="446025" y="614643"/>
                    <a:pt x="446025" y="617363"/>
                  </a:cubicBezTo>
                  <a:cubicBezTo>
                    <a:pt x="454184" y="617363"/>
                    <a:pt x="462343" y="617363"/>
                    <a:pt x="470502" y="617363"/>
                  </a:cubicBezTo>
                  <a:cubicBezTo>
                    <a:pt x="478661" y="625522"/>
                    <a:pt x="492259" y="630961"/>
                    <a:pt x="494979" y="641840"/>
                  </a:cubicBezTo>
                  <a:cubicBezTo>
                    <a:pt x="494979" y="647279"/>
                    <a:pt x="489540" y="649999"/>
                    <a:pt x="486820" y="655438"/>
                  </a:cubicBezTo>
                  <a:cubicBezTo>
                    <a:pt x="484100" y="660877"/>
                    <a:pt x="475942" y="663597"/>
                    <a:pt x="470502" y="663597"/>
                  </a:cubicBezTo>
                  <a:cubicBezTo>
                    <a:pt x="459623" y="666317"/>
                    <a:pt x="454184" y="666317"/>
                    <a:pt x="446025" y="666317"/>
                  </a:cubicBezTo>
                  <a:cubicBezTo>
                    <a:pt x="440586" y="666317"/>
                    <a:pt x="432427" y="666317"/>
                    <a:pt x="424268" y="666317"/>
                  </a:cubicBezTo>
                  <a:cubicBezTo>
                    <a:pt x="421548" y="666317"/>
                    <a:pt x="418829" y="666317"/>
                    <a:pt x="416109" y="666317"/>
                  </a:cubicBezTo>
                  <a:cubicBezTo>
                    <a:pt x="410670" y="669036"/>
                    <a:pt x="407950" y="669036"/>
                    <a:pt x="402511" y="671756"/>
                  </a:cubicBezTo>
                  <a:cubicBezTo>
                    <a:pt x="397071" y="671756"/>
                    <a:pt x="391632" y="674476"/>
                    <a:pt x="386193" y="674476"/>
                  </a:cubicBezTo>
                  <a:cubicBezTo>
                    <a:pt x="375314" y="674476"/>
                    <a:pt x="361716" y="671756"/>
                    <a:pt x="350837" y="669036"/>
                  </a:cubicBezTo>
                  <a:cubicBezTo>
                    <a:pt x="342678" y="669036"/>
                    <a:pt x="334519" y="669036"/>
                    <a:pt x="329080" y="669036"/>
                  </a:cubicBezTo>
                  <a:cubicBezTo>
                    <a:pt x="307323" y="669036"/>
                    <a:pt x="288285" y="669036"/>
                    <a:pt x="280126" y="669036"/>
                  </a:cubicBezTo>
                  <a:cubicBezTo>
                    <a:pt x="271967" y="669036"/>
                    <a:pt x="261088" y="669036"/>
                    <a:pt x="255649" y="663597"/>
                  </a:cubicBezTo>
                  <a:cubicBezTo>
                    <a:pt x="250210" y="660877"/>
                    <a:pt x="239331" y="655438"/>
                    <a:pt x="239331" y="647279"/>
                  </a:cubicBezTo>
                  <a:cubicBezTo>
                    <a:pt x="239331" y="636401"/>
                    <a:pt x="255649" y="633681"/>
                    <a:pt x="263808" y="630961"/>
                  </a:cubicBezTo>
                  <a:cubicBezTo>
                    <a:pt x="269247" y="630961"/>
                    <a:pt x="277406" y="630961"/>
                    <a:pt x="291005" y="628241"/>
                  </a:cubicBezTo>
                  <a:cubicBezTo>
                    <a:pt x="291005" y="620082"/>
                    <a:pt x="291005" y="614643"/>
                    <a:pt x="288285" y="609204"/>
                  </a:cubicBezTo>
                  <a:cubicBezTo>
                    <a:pt x="288285" y="601045"/>
                    <a:pt x="285565" y="590166"/>
                    <a:pt x="285565" y="582007"/>
                  </a:cubicBezTo>
                  <a:cubicBezTo>
                    <a:pt x="285565" y="576568"/>
                    <a:pt x="282846" y="573848"/>
                    <a:pt x="282846" y="568409"/>
                  </a:cubicBezTo>
                  <a:cubicBezTo>
                    <a:pt x="282846" y="562970"/>
                    <a:pt x="285565" y="557531"/>
                    <a:pt x="285565" y="554811"/>
                  </a:cubicBezTo>
                  <a:cubicBezTo>
                    <a:pt x="285565" y="549371"/>
                    <a:pt x="282846" y="546652"/>
                    <a:pt x="280126" y="538493"/>
                  </a:cubicBezTo>
                  <a:cubicBezTo>
                    <a:pt x="280126" y="527614"/>
                    <a:pt x="274687" y="516736"/>
                    <a:pt x="274687" y="505857"/>
                  </a:cubicBezTo>
                  <a:cubicBezTo>
                    <a:pt x="274687" y="494978"/>
                    <a:pt x="274687" y="486820"/>
                    <a:pt x="271967" y="478660"/>
                  </a:cubicBezTo>
                  <a:cubicBezTo>
                    <a:pt x="269247" y="467782"/>
                    <a:pt x="269247" y="456903"/>
                    <a:pt x="269247" y="446025"/>
                  </a:cubicBezTo>
                  <a:cubicBezTo>
                    <a:pt x="269247" y="440585"/>
                    <a:pt x="266528" y="437866"/>
                    <a:pt x="263808" y="437866"/>
                  </a:cubicBezTo>
                  <a:cubicBezTo>
                    <a:pt x="261088" y="437866"/>
                    <a:pt x="258369" y="437866"/>
                    <a:pt x="252929" y="437866"/>
                  </a:cubicBezTo>
                  <a:cubicBezTo>
                    <a:pt x="242051" y="437866"/>
                    <a:pt x="231172" y="437866"/>
                    <a:pt x="223013" y="440585"/>
                  </a:cubicBezTo>
                  <a:cubicBezTo>
                    <a:pt x="212135" y="440585"/>
                    <a:pt x="203976" y="443305"/>
                    <a:pt x="193097" y="443305"/>
                  </a:cubicBezTo>
                  <a:cubicBezTo>
                    <a:pt x="184938" y="443305"/>
                    <a:pt x="176779" y="443305"/>
                    <a:pt x="168620" y="443305"/>
                  </a:cubicBezTo>
                  <a:cubicBezTo>
                    <a:pt x="165900" y="443305"/>
                    <a:pt x="155021" y="440585"/>
                    <a:pt x="146862" y="440585"/>
                  </a:cubicBezTo>
                  <a:cubicBezTo>
                    <a:pt x="138703" y="440585"/>
                    <a:pt x="138703" y="448744"/>
                    <a:pt x="138703" y="454184"/>
                  </a:cubicBezTo>
                  <a:cubicBezTo>
                    <a:pt x="138703" y="465062"/>
                    <a:pt x="135983" y="475941"/>
                    <a:pt x="133263" y="486820"/>
                  </a:cubicBezTo>
                  <a:cubicBezTo>
                    <a:pt x="130544" y="505857"/>
                    <a:pt x="125105" y="522175"/>
                    <a:pt x="122385" y="541213"/>
                  </a:cubicBezTo>
                  <a:cubicBezTo>
                    <a:pt x="119665" y="560250"/>
                    <a:pt x="111506" y="595606"/>
                    <a:pt x="106067" y="614643"/>
                  </a:cubicBezTo>
                  <a:cubicBezTo>
                    <a:pt x="114226" y="614643"/>
                    <a:pt x="125105" y="614643"/>
                    <a:pt x="135983" y="614643"/>
                  </a:cubicBezTo>
                  <a:cubicBezTo>
                    <a:pt x="149581" y="614643"/>
                    <a:pt x="171340" y="614643"/>
                    <a:pt x="171340" y="630961"/>
                  </a:cubicBezTo>
                  <a:cubicBezTo>
                    <a:pt x="171340" y="639120"/>
                    <a:pt x="168620" y="639120"/>
                    <a:pt x="165900" y="647279"/>
                  </a:cubicBezTo>
                  <a:cubicBezTo>
                    <a:pt x="163181" y="652718"/>
                    <a:pt x="155021" y="655438"/>
                    <a:pt x="149581" y="655438"/>
                  </a:cubicBezTo>
                  <a:cubicBezTo>
                    <a:pt x="141423" y="658158"/>
                    <a:pt x="135983" y="658158"/>
                    <a:pt x="127824" y="658158"/>
                  </a:cubicBezTo>
                  <a:cubicBezTo>
                    <a:pt x="122385" y="658158"/>
                    <a:pt x="116946" y="658158"/>
                    <a:pt x="106067" y="658158"/>
                  </a:cubicBezTo>
                  <a:cubicBezTo>
                    <a:pt x="92469" y="658158"/>
                    <a:pt x="78870" y="658158"/>
                    <a:pt x="62552" y="658158"/>
                  </a:cubicBezTo>
                  <a:cubicBezTo>
                    <a:pt x="54393" y="658158"/>
                    <a:pt x="46234" y="658158"/>
                    <a:pt x="40795" y="658158"/>
                  </a:cubicBezTo>
                  <a:cubicBezTo>
                    <a:pt x="32636" y="658158"/>
                    <a:pt x="21758" y="658158"/>
                    <a:pt x="16318" y="652718"/>
                  </a:cubicBezTo>
                  <a:cubicBezTo>
                    <a:pt x="8159" y="649999"/>
                    <a:pt x="0" y="641840"/>
                    <a:pt x="0" y="636401"/>
                  </a:cubicBezTo>
                  <a:cubicBezTo>
                    <a:pt x="0" y="633681"/>
                    <a:pt x="0" y="630961"/>
                    <a:pt x="2720" y="628241"/>
                  </a:cubicBezTo>
                  <a:cubicBezTo>
                    <a:pt x="8159" y="625522"/>
                    <a:pt x="16318" y="622802"/>
                    <a:pt x="24477" y="620082"/>
                  </a:cubicBezTo>
                  <a:cubicBezTo>
                    <a:pt x="38075" y="617363"/>
                    <a:pt x="48954" y="617363"/>
                    <a:pt x="62552" y="617363"/>
                  </a:cubicBezTo>
                  <a:cubicBezTo>
                    <a:pt x="62552" y="617363"/>
                    <a:pt x="62552" y="614643"/>
                    <a:pt x="62552" y="614643"/>
                  </a:cubicBezTo>
                  <a:cubicBezTo>
                    <a:pt x="62552" y="603765"/>
                    <a:pt x="65272" y="590166"/>
                    <a:pt x="65272" y="587447"/>
                  </a:cubicBezTo>
                  <a:cubicBezTo>
                    <a:pt x="67992" y="565689"/>
                    <a:pt x="73431" y="543932"/>
                    <a:pt x="76151" y="522175"/>
                  </a:cubicBezTo>
                  <a:cubicBezTo>
                    <a:pt x="78870" y="505857"/>
                    <a:pt x="81590" y="486820"/>
                    <a:pt x="87029" y="470501"/>
                  </a:cubicBezTo>
                  <a:cubicBezTo>
                    <a:pt x="87029" y="465062"/>
                    <a:pt x="92469" y="451464"/>
                    <a:pt x="92469" y="446025"/>
                  </a:cubicBezTo>
                  <a:cubicBezTo>
                    <a:pt x="92469" y="437866"/>
                    <a:pt x="73431" y="437866"/>
                    <a:pt x="65272" y="432426"/>
                  </a:cubicBezTo>
                  <a:cubicBezTo>
                    <a:pt x="59833" y="429707"/>
                    <a:pt x="54393" y="426987"/>
                    <a:pt x="54393" y="421548"/>
                  </a:cubicBezTo>
                  <a:cubicBezTo>
                    <a:pt x="54393" y="413389"/>
                    <a:pt x="62552" y="410669"/>
                    <a:pt x="73431" y="407949"/>
                  </a:cubicBezTo>
                  <a:cubicBezTo>
                    <a:pt x="78870" y="407949"/>
                    <a:pt x="92469" y="405230"/>
                    <a:pt x="100628" y="399790"/>
                  </a:cubicBezTo>
                  <a:cubicBezTo>
                    <a:pt x="106067" y="394351"/>
                    <a:pt x="106067" y="378033"/>
                    <a:pt x="108787" y="369874"/>
                  </a:cubicBezTo>
                  <a:cubicBezTo>
                    <a:pt x="114226" y="348117"/>
                    <a:pt x="119665" y="326360"/>
                    <a:pt x="125105" y="307322"/>
                  </a:cubicBezTo>
                  <a:cubicBezTo>
                    <a:pt x="130544" y="285565"/>
                    <a:pt x="135983" y="263808"/>
                    <a:pt x="141423" y="242051"/>
                  </a:cubicBezTo>
                  <a:cubicBezTo>
                    <a:pt x="146862" y="220293"/>
                    <a:pt x="152301" y="198536"/>
                    <a:pt x="155021" y="179498"/>
                  </a:cubicBezTo>
                  <a:cubicBezTo>
                    <a:pt x="157740" y="160461"/>
                    <a:pt x="163181" y="138703"/>
                    <a:pt x="168620" y="119665"/>
                  </a:cubicBezTo>
                  <a:cubicBezTo>
                    <a:pt x="176779" y="100627"/>
                    <a:pt x="182218" y="76150"/>
                    <a:pt x="193097" y="57113"/>
                  </a:cubicBezTo>
                  <a:lnTo>
                    <a:pt x="201256" y="38075"/>
                  </a:lnTo>
                  <a:cubicBezTo>
                    <a:pt x="206695" y="29916"/>
                    <a:pt x="209415" y="19038"/>
                    <a:pt x="217574" y="13598"/>
                  </a:cubicBezTo>
                  <a:cubicBezTo>
                    <a:pt x="231172" y="2720"/>
                    <a:pt x="255649" y="0"/>
                    <a:pt x="274687" y="0"/>
                  </a:cubicBezTo>
                  <a:close/>
                </a:path>
              </a:pathLst>
            </a:custGeom>
            <a:grpFill/>
            <a:ln w="27168"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A990F68E-345F-4F2A-88A6-34880AC52359}"/>
                </a:ext>
              </a:extLst>
            </p:cNvPr>
            <p:cNvSpPr/>
            <p:nvPr/>
          </p:nvSpPr>
          <p:spPr>
            <a:xfrm>
              <a:off x="3443268" y="4186718"/>
              <a:ext cx="435145" cy="761503"/>
            </a:xfrm>
            <a:custGeom>
              <a:avLst/>
              <a:gdLst>
                <a:gd name="connsiteX0" fmla="*/ 400855 w 435145"/>
                <a:gd name="connsiteY0" fmla="*/ 678260 h 761503"/>
                <a:gd name="connsiteX1" fmla="*/ 384537 w 435145"/>
                <a:gd name="connsiteY1" fmla="*/ 719054 h 761503"/>
                <a:gd name="connsiteX2" fmla="*/ 368219 w 435145"/>
                <a:gd name="connsiteY2" fmla="*/ 713615 h 761503"/>
                <a:gd name="connsiteX3" fmla="*/ 360060 w 435145"/>
                <a:gd name="connsiteY3" fmla="*/ 697297 h 761503"/>
                <a:gd name="connsiteX4" fmla="*/ 360060 w 435145"/>
                <a:gd name="connsiteY4" fmla="*/ 651063 h 761503"/>
                <a:gd name="connsiteX5" fmla="*/ 332864 w 435145"/>
                <a:gd name="connsiteY5" fmla="*/ 686418 h 761503"/>
                <a:gd name="connsiteX6" fmla="*/ 251274 w 435145"/>
                <a:gd name="connsiteY6" fmla="*/ 721774 h 761503"/>
                <a:gd name="connsiteX7" fmla="*/ 229517 w 435145"/>
                <a:gd name="connsiteY7" fmla="*/ 719054 h 761503"/>
                <a:gd name="connsiteX8" fmla="*/ 158806 w 435145"/>
                <a:gd name="connsiteY8" fmla="*/ 694578 h 761503"/>
                <a:gd name="connsiteX9" fmla="*/ 112571 w 435145"/>
                <a:gd name="connsiteY9" fmla="*/ 659222 h 761503"/>
                <a:gd name="connsiteX10" fmla="*/ 79936 w 435145"/>
                <a:gd name="connsiteY10" fmla="*/ 607548 h 761503"/>
                <a:gd name="connsiteX11" fmla="*/ 63618 w 435145"/>
                <a:gd name="connsiteY11" fmla="*/ 542277 h 761503"/>
                <a:gd name="connsiteX12" fmla="*/ 58178 w 435145"/>
                <a:gd name="connsiteY12" fmla="*/ 471566 h 761503"/>
                <a:gd name="connsiteX13" fmla="*/ 60898 w 435145"/>
                <a:gd name="connsiteY13" fmla="*/ 400855 h 761503"/>
                <a:gd name="connsiteX14" fmla="*/ 66337 w 435145"/>
                <a:gd name="connsiteY14" fmla="*/ 335583 h 761503"/>
                <a:gd name="connsiteX15" fmla="*/ 85375 w 435145"/>
                <a:gd name="connsiteY15" fmla="*/ 267592 h 761503"/>
                <a:gd name="connsiteX16" fmla="*/ 109852 w 435145"/>
                <a:gd name="connsiteY16" fmla="*/ 199600 h 761503"/>
                <a:gd name="connsiteX17" fmla="*/ 145207 w 435145"/>
                <a:gd name="connsiteY17" fmla="*/ 145207 h 761503"/>
                <a:gd name="connsiteX18" fmla="*/ 188722 w 435145"/>
                <a:gd name="connsiteY18" fmla="*/ 96253 h 761503"/>
                <a:gd name="connsiteX19" fmla="*/ 243115 w 435145"/>
                <a:gd name="connsiteY19" fmla="*/ 71776 h 761503"/>
                <a:gd name="connsiteX20" fmla="*/ 286630 w 435145"/>
                <a:gd name="connsiteY20" fmla="*/ 63617 h 761503"/>
                <a:gd name="connsiteX21" fmla="*/ 305667 w 435145"/>
                <a:gd name="connsiteY21" fmla="*/ 66337 h 761503"/>
                <a:gd name="connsiteX22" fmla="*/ 324705 w 435145"/>
                <a:gd name="connsiteY22" fmla="*/ 79936 h 761503"/>
                <a:gd name="connsiteX23" fmla="*/ 341023 w 435145"/>
                <a:gd name="connsiteY23" fmla="*/ 101693 h 761503"/>
                <a:gd name="connsiteX24" fmla="*/ 354621 w 435145"/>
                <a:gd name="connsiteY24" fmla="*/ 123450 h 761503"/>
                <a:gd name="connsiteX25" fmla="*/ 354621 w 435145"/>
                <a:gd name="connsiteY25" fmla="*/ 98973 h 761503"/>
                <a:gd name="connsiteX26" fmla="*/ 360060 w 435145"/>
                <a:gd name="connsiteY26" fmla="*/ 74496 h 761503"/>
                <a:gd name="connsiteX27" fmla="*/ 365500 w 435145"/>
                <a:gd name="connsiteY27" fmla="*/ 63617 h 761503"/>
                <a:gd name="connsiteX28" fmla="*/ 373659 w 435145"/>
                <a:gd name="connsiteY28" fmla="*/ 58178 h 761503"/>
                <a:gd name="connsiteX29" fmla="*/ 381818 w 435145"/>
                <a:gd name="connsiteY29" fmla="*/ 63617 h 761503"/>
                <a:gd name="connsiteX30" fmla="*/ 389977 w 435145"/>
                <a:gd name="connsiteY30" fmla="*/ 82655 h 761503"/>
                <a:gd name="connsiteX31" fmla="*/ 392696 w 435145"/>
                <a:gd name="connsiteY31" fmla="*/ 126170 h 761503"/>
                <a:gd name="connsiteX32" fmla="*/ 395416 w 435145"/>
                <a:gd name="connsiteY32" fmla="*/ 186002 h 761503"/>
                <a:gd name="connsiteX33" fmla="*/ 398136 w 435145"/>
                <a:gd name="connsiteY33" fmla="*/ 237675 h 761503"/>
                <a:gd name="connsiteX34" fmla="*/ 398136 w 435145"/>
                <a:gd name="connsiteY34" fmla="*/ 243115 h 761503"/>
                <a:gd name="connsiteX35" fmla="*/ 395416 w 435145"/>
                <a:gd name="connsiteY35" fmla="*/ 256713 h 761503"/>
                <a:gd name="connsiteX36" fmla="*/ 379098 w 435145"/>
                <a:gd name="connsiteY36" fmla="*/ 278470 h 761503"/>
                <a:gd name="connsiteX37" fmla="*/ 362780 w 435145"/>
                <a:gd name="connsiteY37" fmla="*/ 273031 h 761503"/>
                <a:gd name="connsiteX38" fmla="*/ 354621 w 435145"/>
                <a:gd name="connsiteY38" fmla="*/ 256713 h 761503"/>
                <a:gd name="connsiteX39" fmla="*/ 354621 w 435145"/>
                <a:gd name="connsiteY39" fmla="*/ 213198 h 761503"/>
                <a:gd name="connsiteX40" fmla="*/ 354621 w 435145"/>
                <a:gd name="connsiteY40" fmla="*/ 205040 h 761503"/>
                <a:gd name="connsiteX41" fmla="*/ 338303 w 435145"/>
                <a:gd name="connsiteY41" fmla="*/ 147927 h 761503"/>
                <a:gd name="connsiteX42" fmla="*/ 292069 w 435145"/>
                <a:gd name="connsiteY42" fmla="*/ 107132 h 761503"/>
                <a:gd name="connsiteX43" fmla="*/ 262153 w 435145"/>
                <a:gd name="connsiteY43" fmla="*/ 120730 h 761503"/>
                <a:gd name="connsiteX44" fmla="*/ 251274 w 435145"/>
                <a:gd name="connsiteY44" fmla="*/ 131609 h 761503"/>
                <a:gd name="connsiteX45" fmla="*/ 240395 w 435145"/>
                <a:gd name="connsiteY45" fmla="*/ 139768 h 761503"/>
                <a:gd name="connsiteX46" fmla="*/ 237676 w 435145"/>
                <a:gd name="connsiteY46" fmla="*/ 164245 h 761503"/>
                <a:gd name="connsiteX47" fmla="*/ 226797 w 435145"/>
                <a:gd name="connsiteY47" fmla="*/ 196881 h 761503"/>
                <a:gd name="connsiteX48" fmla="*/ 213199 w 435145"/>
                <a:gd name="connsiteY48" fmla="*/ 259433 h 761503"/>
                <a:gd name="connsiteX49" fmla="*/ 207759 w 435145"/>
                <a:gd name="connsiteY49" fmla="*/ 324704 h 761503"/>
                <a:gd name="connsiteX50" fmla="*/ 207759 w 435145"/>
                <a:gd name="connsiteY50" fmla="*/ 335583 h 761503"/>
                <a:gd name="connsiteX51" fmla="*/ 205040 w 435145"/>
                <a:gd name="connsiteY51" fmla="*/ 349181 h 761503"/>
                <a:gd name="connsiteX52" fmla="*/ 207759 w 435145"/>
                <a:gd name="connsiteY52" fmla="*/ 368219 h 761503"/>
                <a:gd name="connsiteX53" fmla="*/ 207759 w 435145"/>
                <a:gd name="connsiteY53" fmla="*/ 376378 h 761503"/>
                <a:gd name="connsiteX54" fmla="*/ 205040 w 435145"/>
                <a:gd name="connsiteY54" fmla="*/ 387256 h 761503"/>
                <a:gd name="connsiteX55" fmla="*/ 205040 w 435145"/>
                <a:gd name="connsiteY55" fmla="*/ 395415 h 761503"/>
                <a:gd name="connsiteX56" fmla="*/ 205040 w 435145"/>
                <a:gd name="connsiteY56" fmla="*/ 406294 h 761503"/>
                <a:gd name="connsiteX57" fmla="*/ 205040 w 435145"/>
                <a:gd name="connsiteY57" fmla="*/ 425332 h 761503"/>
                <a:gd name="connsiteX58" fmla="*/ 213199 w 435145"/>
                <a:gd name="connsiteY58" fmla="*/ 493323 h 761503"/>
                <a:gd name="connsiteX59" fmla="*/ 221358 w 435145"/>
                <a:gd name="connsiteY59" fmla="*/ 561314 h 761503"/>
                <a:gd name="connsiteX60" fmla="*/ 226797 w 435145"/>
                <a:gd name="connsiteY60" fmla="*/ 591231 h 761503"/>
                <a:gd name="connsiteX61" fmla="*/ 240395 w 435145"/>
                <a:gd name="connsiteY61" fmla="*/ 618427 h 761503"/>
                <a:gd name="connsiteX62" fmla="*/ 283910 w 435145"/>
                <a:gd name="connsiteY62" fmla="*/ 651063 h 761503"/>
                <a:gd name="connsiteX63" fmla="*/ 338303 w 435145"/>
                <a:gd name="connsiteY63" fmla="*/ 612988 h 761503"/>
                <a:gd name="connsiteX64" fmla="*/ 354621 w 435145"/>
                <a:gd name="connsiteY64" fmla="*/ 577632 h 761503"/>
                <a:gd name="connsiteX65" fmla="*/ 357341 w 435145"/>
                <a:gd name="connsiteY65" fmla="*/ 509641 h 761503"/>
                <a:gd name="connsiteX66" fmla="*/ 362780 w 435145"/>
                <a:gd name="connsiteY66" fmla="*/ 485164 h 761503"/>
                <a:gd name="connsiteX67" fmla="*/ 368219 w 435145"/>
                <a:gd name="connsiteY67" fmla="*/ 474286 h 761503"/>
                <a:gd name="connsiteX68" fmla="*/ 376378 w 435145"/>
                <a:gd name="connsiteY68" fmla="*/ 468846 h 761503"/>
                <a:gd name="connsiteX69" fmla="*/ 384537 w 435145"/>
                <a:gd name="connsiteY69" fmla="*/ 474286 h 761503"/>
                <a:gd name="connsiteX70" fmla="*/ 392696 w 435145"/>
                <a:gd name="connsiteY70" fmla="*/ 493323 h 761503"/>
                <a:gd name="connsiteX71" fmla="*/ 395416 w 435145"/>
                <a:gd name="connsiteY71" fmla="*/ 558595 h 761503"/>
                <a:gd name="connsiteX72" fmla="*/ 398136 w 435145"/>
                <a:gd name="connsiteY72" fmla="*/ 618427 h 761503"/>
                <a:gd name="connsiteX73" fmla="*/ 400855 w 435145"/>
                <a:gd name="connsiteY73" fmla="*/ 678260 h 76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435145" h="761503">
                  <a:moveTo>
                    <a:pt x="400855" y="678260"/>
                  </a:moveTo>
                  <a:cubicBezTo>
                    <a:pt x="400855" y="689138"/>
                    <a:pt x="400855" y="719054"/>
                    <a:pt x="384537" y="719054"/>
                  </a:cubicBezTo>
                  <a:cubicBezTo>
                    <a:pt x="376378" y="719054"/>
                    <a:pt x="373659" y="716335"/>
                    <a:pt x="368219" y="713615"/>
                  </a:cubicBezTo>
                  <a:cubicBezTo>
                    <a:pt x="362780" y="710895"/>
                    <a:pt x="360060" y="702736"/>
                    <a:pt x="360060" y="697297"/>
                  </a:cubicBezTo>
                  <a:cubicBezTo>
                    <a:pt x="357341" y="680979"/>
                    <a:pt x="357341" y="664661"/>
                    <a:pt x="360060" y="651063"/>
                  </a:cubicBezTo>
                  <a:cubicBezTo>
                    <a:pt x="354621" y="659222"/>
                    <a:pt x="341023" y="678260"/>
                    <a:pt x="332864" y="686418"/>
                  </a:cubicBezTo>
                  <a:cubicBezTo>
                    <a:pt x="311107" y="708176"/>
                    <a:pt x="283910" y="721774"/>
                    <a:pt x="251274" y="721774"/>
                  </a:cubicBezTo>
                  <a:cubicBezTo>
                    <a:pt x="243115" y="721774"/>
                    <a:pt x="237676" y="721774"/>
                    <a:pt x="229517" y="719054"/>
                  </a:cubicBezTo>
                  <a:cubicBezTo>
                    <a:pt x="207759" y="716335"/>
                    <a:pt x="183283" y="708176"/>
                    <a:pt x="158806" y="694578"/>
                  </a:cubicBezTo>
                  <a:cubicBezTo>
                    <a:pt x="142488" y="686418"/>
                    <a:pt x="126170" y="672820"/>
                    <a:pt x="112571" y="659222"/>
                  </a:cubicBezTo>
                  <a:cubicBezTo>
                    <a:pt x="98973" y="642904"/>
                    <a:pt x="88095" y="626586"/>
                    <a:pt x="79936" y="607548"/>
                  </a:cubicBezTo>
                  <a:cubicBezTo>
                    <a:pt x="71777" y="585791"/>
                    <a:pt x="66337" y="566754"/>
                    <a:pt x="63618" y="542277"/>
                  </a:cubicBezTo>
                  <a:cubicBezTo>
                    <a:pt x="60898" y="517800"/>
                    <a:pt x="58178" y="493323"/>
                    <a:pt x="58178" y="471566"/>
                  </a:cubicBezTo>
                  <a:cubicBezTo>
                    <a:pt x="58178" y="447089"/>
                    <a:pt x="58178" y="425332"/>
                    <a:pt x="60898" y="400855"/>
                  </a:cubicBezTo>
                  <a:cubicBezTo>
                    <a:pt x="63618" y="379098"/>
                    <a:pt x="60898" y="357340"/>
                    <a:pt x="66337" y="335583"/>
                  </a:cubicBezTo>
                  <a:cubicBezTo>
                    <a:pt x="69057" y="313826"/>
                    <a:pt x="77216" y="289349"/>
                    <a:pt x="85375" y="267592"/>
                  </a:cubicBezTo>
                  <a:cubicBezTo>
                    <a:pt x="93534" y="243115"/>
                    <a:pt x="98973" y="221357"/>
                    <a:pt x="109852" y="199600"/>
                  </a:cubicBezTo>
                  <a:cubicBezTo>
                    <a:pt x="118011" y="177843"/>
                    <a:pt x="131609" y="161525"/>
                    <a:pt x="145207" y="145207"/>
                  </a:cubicBezTo>
                  <a:cubicBezTo>
                    <a:pt x="158806" y="128889"/>
                    <a:pt x="172404" y="109852"/>
                    <a:pt x="188722" y="96253"/>
                  </a:cubicBezTo>
                  <a:cubicBezTo>
                    <a:pt x="205040" y="82655"/>
                    <a:pt x="224077" y="77216"/>
                    <a:pt x="243115" y="71776"/>
                  </a:cubicBezTo>
                  <a:cubicBezTo>
                    <a:pt x="256713" y="69057"/>
                    <a:pt x="273031" y="63617"/>
                    <a:pt x="286630" y="63617"/>
                  </a:cubicBezTo>
                  <a:cubicBezTo>
                    <a:pt x="292069" y="63617"/>
                    <a:pt x="297508" y="63617"/>
                    <a:pt x="305667" y="66337"/>
                  </a:cubicBezTo>
                  <a:cubicBezTo>
                    <a:pt x="313826" y="69057"/>
                    <a:pt x="319266" y="74496"/>
                    <a:pt x="324705" y="79936"/>
                  </a:cubicBezTo>
                  <a:cubicBezTo>
                    <a:pt x="332864" y="85375"/>
                    <a:pt x="332864" y="93534"/>
                    <a:pt x="341023" y="101693"/>
                  </a:cubicBezTo>
                  <a:cubicBezTo>
                    <a:pt x="346462" y="107132"/>
                    <a:pt x="349182" y="118011"/>
                    <a:pt x="354621" y="123450"/>
                  </a:cubicBezTo>
                  <a:cubicBezTo>
                    <a:pt x="354621" y="115291"/>
                    <a:pt x="354621" y="101693"/>
                    <a:pt x="354621" y="98973"/>
                  </a:cubicBezTo>
                  <a:cubicBezTo>
                    <a:pt x="354621" y="90814"/>
                    <a:pt x="354621" y="79936"/>
                    <a:pt x="360060" y="74496"/>
                  </a:cubicBezTo>
                  <a:cubicBezTo>
                    <a:pt x="362780" y="71776"/>
                    <a:pt x="362780" y="69057"/>
                    <a:pt x="365500" y="63617"/>
                  </a:cubicBezTo>
                  <a:cubicBezTo>
                    <a:pt x="368219" y="60898"/>
                    <a:pt x="370939" y="58178"/>
                    <a:pt x="373659" y="58178"/>
                  </a:cubicBezTo>
                  <a:cubicBezTo>
                    <a:pt x="376378" y="58178"/>
                    <a:pt x="379098" y="60898"/>
                    <a:pt x="381818" y="63617"/>
                  </a:cubicBezTo>
                  <a:cubicBezTo>
                    <a:pt x="384537" y="69057"/>
                    <a:pt x="387257" y="77216"/>
                    <a:pt x="389977" y="82655"/>
                  </a:cubicBezTo>
                  <a:cubicBezTo>
                    <a:pt x="389977" y="90814"/>
                    <a:pt x="392696" y="107132"/>
                    <a:pt x="392696" y="126170"/>
                  </a:cubicBezTo>
                  <a:cubicBezTo>
                    <a:pt x="392696" y="150647"/>
                    <a:pt x="392696" y="177843"/>
                    <a:pt x="395416" y="186002"/>
                  </a:cubicBezTo>
                  <a:cubicBezTo>
                    <a:pt x="398136" y="205040"/>
                    <a:pt x="398136" y="215918"/>
                    <a:pt x="398136" y="237675"/>
                  </a:cubicBezTo>
                  <a:cubicBezTo>
                    <a:pt x="398136" y="240395"/>
                    <a:pt x="398136" y="243115"/>
                    <a:pt x="398136" y="243115"/>
                  </a:cubicBezTo>
                  <a:cubicBezTo>
                    <a:pt x="398136" y="248554"/>
                    <a:pt x="398136" y="251274"/>
                    <a:pt x="395416" y="256713"/>
                  </a:cubicBezTo>
                  <a:cubicBezTo>
                    <a:pt x="392696" y="267592"/>
                    <a:pt x="389977" y="278470"/>
                    <a:pt x="379098" y="278470"/>
                  </a:cubicBezTo>
                  <a:cubicBezTo>
                    <a:pt x="370939" y="278470"/>
                    <a:pt x="368219" y="275751"/>
                    <a:pt x="362780" y="273031"/>
                  </a:cubicBezTo>
                  <a:cubicBezTo>
                    <a:pt x="357341" y="270311"/>
                    <a:pt x="354621" y="262152"/>
                    <a:pt x="354621" y="256713"/>
                  </a:cubicBezTo>
                  <a:cubicBezTo>
                    <a:pt x="349182" y="237675"/>
                    <a:pt x="354621" y="232236"/>
                    <a:pt x="354621" y="213198"/>
                  </a:cubicBezTo>
                  <a:cubicBezTo>
                    <a:pt x="354621" y="210479"/>
                    <a:pt x="354621" y="207759"/>
                    <a:pt x="354621" y="205040"/>
                  </a:cubicBezTo>
                  <a:cubicBezTo>
                    <a:pt x="349182" y="186002"/>
                    <a:pt x="343742" y="169684"/>
                    <a:pt x="338303" y="147927"/>
                  </a:cubicBezTo>
                  <a:cubicBezTo>
                    <a:pt x="332864" y="131609"/>
                    <a:pt x="311107" y="107132"/>
                    <a:pt x="292069" y="107132"/>
                  </a:cubicBezTo>
                  <a:cubicBezTo>
                    <a:pt x="281190" y="107132"/>
                    <a:pt x="270312" y="115291"/>
                    <a:pt x="262153" y="120730"/>
                  </a:cubicBezTo>
                  <a:cubicBezTo>
                    <a:pt x="259433" y="123450"/>
                    <a:pt x="256713" y="126170"/>
                    <a:pt x="251274" y="131609"/>
                  </a:cubicBezTo>
                  <a:cubicBezTo>
                    <a:pt x="248554" y="134329"/>
                    <a:pt x="243115" y="137048"/>
                    <a:pt x="240395" y="139768"/>
                  </a:cubicBezTo>
                  <a:cubicBezTo>
                    <a:pt x="237676" y="145207"/>
                    <a:pt x="240395" y="156086"/>
                    <a:pt x="237676" y="164245"/>
                  </a:cubicBezTo>
                  <a:cubicBezTo>
                    <a:pt x="232236" y="175123"/>
                    <a:pt x="229517" y="186002"/>
                    <a:pt x="226797" y="196881"/>
                  </a:cubicBezTo>
                  <a:cubicBezTo>
                    <a:pt x="221358" y="218638"/>
                    <a:pt x="218638" y="237675"/>
                    <a:pt x="213199" y="259433"/>
                  </a:cubicBezTo>
                  <a:cubicBezTo>
                    <a:pt x="210479" y="281190"/>
                    <a:pt x="207759" y="302947"/>
                    <a:pt x="207759" y="324704"/>
                  </a:cubicBezTo>
                  <a:cubicBezTo>
                    <a:pt x="207759" y="327424"/>
                    <a:pt x="207759" y="332863"/>
                    <a:pt x="207759" y="335583"/>
                  </a:cubicBezTo>
                  <a:cubicBezTo>
                    <a:pt x="207759" y="341022"/>
                    <a:pt x="205040" y="343742"/>
                    <a:pt x="205040" y="349181"/>
                  </a:cubicBezTo>
                  <a:cubicBezTo>
                    <a:pt x="205040" y="354621"/>
                    <a:pt x="207759" y="362779"/>
                    <a:pt x="207759" y="368219"/>
                  </a:cubicBezTo>
                  <a:cubicBezTo>
                    <a:pt x="207759" y="370939"/>
                    <a:pt x="207759" y="373658"/>
                    <a:pt x="207759" y="376378"/>
                  </a:cubicBezTo>
                  <a:cubicBezTo>
                    <a:pt x="205040" y="381817"/>
                    <a:pt x="205040" y="384537"/>
                    <a:pt x="205040" y="387256"/>
                  </a:cubicBezTo>
                  <a:cubicBezTo>
                    <a:pt x="205040" y="389976"/>
                    <a:pt x="205040" y="392696"/>
                    <a:pt x="205040" y="395415"/>
                  </a:cubicBezTo>
                  <a:cubicBezTo>
                    <a:pt x="205040" y="398135"/>
                    <a:pt x="205040" y="403574"/>
                    <a:pt x="205040" y="406294"/>
                  </a:cubicBezTo>
                  <a:cubicBezTo>
                    <a:pt x="205040" y="411733"/>
                    <a:pt x="205040" y="417173"/>
                    <a:pt x="205040" y="425332"/>
                  </a:cubicBezTo>
                  <a:cubicBezTo>
                    <a:pt x="205040" y="449809"/>
                    <a:pt x="213199" y="471566"/>
                    <a:pt x="213199" y="493323"/>
                  </a:cubicBezTo>
                  <a:cubicBezTo>
                    <a:pt x="213199" y="517800"/>
                    <a:pt x="215919" y="539557"/>
                    <a:pt x="221358" y="561314"/>
                  </a:cubicBezTo>
                  <a:cubicBezTo>
                    <a:pt x="224077" y="572193"/>
                    <a:pt x="224077" y="580352"/>
                    <a:pt x="226797" y="591231"/>
                  </a:cubicBezTo>
                  <a:cubicBezTo>
                    <a:pt x="229517" y="599390"/>
                    <a:pt x="237676" y="607548"/>
                    <a:pt x="240395" y="618427"/>
                  </a:cubicBezTo>
                  <a:cubicBezTo>
                    <a:pt x="248554" y="637465"/>
                    <a:pt x="262153" y="651063"/>
                    <a:pt x="283910" y="651063"/>
                  </a:cubicBezTo>
                  <a:cubicBezTo>
                    <a:pt x="302948" y="651063"/>
                    <a:pt x="330144" y="629306"/>
                    <a:pt x="338303" y="612988"/>
                  </a:cubicBezTo>
                  <a:cubicBezTo>
                    <a:pt x="346462" y="599390"/>
                    <a:pt x="351901" y="591231"/>
                    <a:pt x="354621" y="577632"/>
                  </a:cubicBezTo>
                  <a:cubicBezTo>
                    <a:pt x="354621" y="550436"/>
                    <a:pt x="354621" y="517800"/>
                    <a:pt x="357341" y="509641"/>
                  </a:cubicBezTo>
                  <a:cubicBezTo>
                    <a:pt x="357341" y="501482"/>
                    <a:pt x="357341" y="490603"/>
                    <a:pt x="362780" y="485164"/>
                  </a:cubicBezTo>
                  <a:cubicBezTo>
                    <a:pt x="365500" y="482444"/>
                    <a:pt x="365500" y="479725"/>
                    <a:pt x="368219" y="474286"/>
                  </a:cubicBezTo>
                  <a:cubicBezTo>
                    <a:pt x="370939" y="471566"/>
                    <a:pt x="373659" y="468846"/>
                    <a:pt x="376378" y="468846"/>
                  </a:cubicBezTo>
                  <a:cubicBezTo>
                    <a:pt x="379098" y="468846"/>
                    <a:pt x="381818" y="471566"/>
                    <a:pt x="384537" y="474286"/>
                  </a:cubicBezTo>
                  <a:cubicBezTo>
                    <a:pt x="387257" y="479725"/>
                    <a:pt x="389977" y="487884"/>
                    <a:pt x="392696" y="493323"/>
                  </a:cubicBezTo>
                  <a:cubicBezTo>
                    <a:pt x="392696" y="501482"/>
                    <a:pt x="395416" y="539557"/>
                    <a:pt x="395416" y="558595"/>
                  </a:cubicBezTo>
                  <a:cubicBezTo>
                    <a:pt x="395416" y="583072"/>
                    <a:pt x="395416" y="610268"/>
                    <a:pt x="398136" y="618427"/>
                  </a:cubicBezTo>
                  <a:cubicBezTo>
                    <a:pt x="398136" y="648343"/>
                    <a:pt x="400855" y="659222"/>
                    <a:pt x="400855" y="678260"/>
                  </a:cubicBezTo>
                </a:path>
              </a:pathLst>
            </a:custGeom>
            <a:grpFill/>
            <a:ln w="27168"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59B53308-CE8E-45AD-BA18-F188CE4630E5}"/>
                </a:ext>
              </a:extLst>
            </p:cNvPr>
            <p:cNvSpPr/>
            <p:nvPr/>
          </p:nvSpPr>
          <p:spPr>
            <a:xfrm>
              <a:off x="3829459" y="4200317"/>
              <a:ext cx="598325" cy="761503"/>
            </a:xfrm>
            <a:custGeom>
              <a:avLst/>
              <a:gdLst>
                <a:gd name="connsiteX0" fmla="*/ 360060 w 598324"/>
                <a:gd name="connsiteY0" fmla="*/ 332863 h 761503"/>
                <a:gd name="connsiteX1" fmla="*/ 341023 w 598324"/>
                <a:gd name="connsiteY1" fmla="*/ 370939 h 761503"/>
                <a:gd name="connsiteX2" fmla="*/ 376378 w 598324"/>
                <a:gd name="connsiteY2" fmla="*/ 389976 h 761503"/>
                <a:gd name="connsiteX3" fmla="*/ 425332 w 598324"/>
                <a:gd name="connsiteY3" fmla="*/ 433491 h 761503"/>
                <a:gd name="connsiteX4" fmla="*/ 438930 w 598324"/>
                <a:gd name="connsiteY4" fmla="*/ 463407 h 761503"/>
                <a:gd name="connsiteX5" fmla="*/ 449809 w 598324"/>
                <a:gd name="connsiteY5" fmla="*/ 498762 h 761503"/>
                <a:gd name="connsiteX6" fmla="*/ 457968 w 598324"/>
                <a:gd name="connsiteY6" fmla="*/ 528679 h 761503"/>
                <a:gd name="connsiteX7" fmla="*/ 466127 w 598324"/>
                <a:gd name="connsiteY7" fmla="*/ 564034 h 761503"/>
                <a:gd name="connsiteX8" fmla="*/ 471566 w 598324"/>
                <a:gd name="connsiteY8" fmla="*/ 593950 h 761503"/>
                <a:gd name="connsiteX9" fmla="*/ 479725 w 598324"/>
                <a:gd name="connsiteY9" fmla="*/ 607548 h 761503"/>
                <a:gd name="connsiteX10" fmla="*/ 487884 w 598324"/>
                <a:gd name="connsiteY10" fmla="*/ 623867 h 761503"/>
                <a:gd name="connsiteX11" fmla="*/ 501482 w 598324"/>
                <a:gd name="connsiteY11" fmla="*/ 651063 h 761503"/>
                <a:gd name="connsiteX12" fmla="*/ 523240 w 598324"/>
                <a:gd name="connsiteY12" fmla="*/ 670101 h 761503"/>
                <a:gd name="connsiteX13" fmla="*/ 534119 w 598324"/>
                <a:gd name="connsiteY13" fmla="*/ 686418 h 761503"/>
                <a:gd name="connsiteX14" fmla="*/ 531399 w 598324"/>
                <a:gd name="connsiteY14" fmla="*/ 694578 h 761503"/>
                <a:gd name="connsiteX15" fmla="*/ 498763 w 598324"/>
                <a:gd name="connsiteY15" fmla="*/ 708176 h 761503"/>
                <a:gd name="connsiteX16" fmla="*/ 449809 w 598324"/>
                <a:gd name="connsiteY16" fmla="*/ 700017 h 761503"/>
                <a:gd name="connsiteX17" fmla="*/ 400855 w 598324"/>
                <a:gd name="connsiteY17" fmla="*/ 667381 h 761503"/>
                <a:gd name="connsiteX18" fmla="*/ 381817 w 598324"/>
                <a:gd name="connsiteY18" fmla="*/ 642904 h 761503"/>
                <a:gd name="connsiteX19" fmla="*/ 368219 w 598324"/>
                <a:gd name="connsiteY19" fmla="*/ 610268 h 761503"/>
                <a:gd name="connsiteX20" fmla="*/ 349182 w 598324"/>
                <a:gd name="connsiteY20" fmla="*/ 550436 h 761503"/>
                <a:gd name="connsiteX21" fmla="*/ 338303 w 598324"/>
                <a:gd name="connsiteY21" fmla="*/ 504202 h 761503"/>
                <a:gd name="connsiteX22" fmla="*/ 330144 w 598324"/>
                <a:gd name="connsiteY22" fmla="*/ 477005 h 761503"/>
                <a:gd name="connsiteX23" fmla="*/ 321985 w 598324"/>
                <a:gd name="connsiteY23" fmla="*/ 455248 h 761503"/>
                <a:gd name="connsiteX24" fmla="*/ 305667 w 598324"/>
                <a:gd name="connsiteY24" fmla="*/ 436210 h 761503"/>
                <a:gd name="connsiteX25" fmla="*/ 294788 w 598324"/>
                <a:gd name="connsiteY25" fmla="*/ 441650 h 761503"/>
                <a:gd name="connsiteX26" fmla="*/ 278471 w 598324"/>
                <a:gd name="connsiteY26" fmla="*/ 463407 h 761503"/>
                <a:gd name="connsiteX27" fmla="*/ 264872 w 598324"/>
                <a:gd name="connsiteY27" fmla="*/ 496043 h 761503"/>
                <a:gd name="connsiteX28" fmla="*/ 262153 w 598324"/>
                <a:gd name="connsiteY28" fmla="*/ 517800 h 761503"/>
                <a:gd name="connsiteX29" fmla="*/ 262153 w 598324"/>
                <a:gd name="connsiteY29" fmla="*/ 523239 h 761503"/>
                <a:gd name="connsiteX30" fmla="*/ 262153 w 598324"/>
                <a:gd name="connsiteY30" fmla="*/ 553155 h 761503"/>
                <a:gd name="connsiteX31" fmla="*/ 262153 w 598324"/>
                <a:gd name="connsiteY31" fmla="*/ 629306 h 761503"/>
                <a:gd name="connsiteX32" fmla="*/ 259433 w 598324"/>
                <a:gd name="connsiteY32" fmla="*/ 659222 h 761503"/>
                <a:gd name="connsiteX33" fmla="*/ 283910 w 598324"/>
                <a:gd name="connsiteY33" fmla="*/ 659222 h 761503"/>
                <a:gd name="connsiteX34" fmla="*/ 321985 w 598324"/>
                <a:gd name="connsiteY34" fmla="*/ 675540 h 761503"/>
                <a:gd name="connsiteX35" fmla="*/ 316546 w 598324"/>
                <a:gd name="connsiteY35" fmla="*/ 691858 h 761503"/>
                <a:gd name="connsiteX36" fmla="*/ 300228 w 598324"/>
                <a:gd name="connsiteY36" fmla="*/ 700017 h 761503"/>
                <a:gd name="connsiteX37" fmla="*/ 278471 w 598324"/>
                <a:gd name="connsiteY37" fmla="*/ 702736 h 761503"/>
                <a:gd name="connsiteX38" fmla="*/ 243115 w 598324"/>
                <a:gd name="connsiteY38" fmla="*/ 702736 h 761503"/>
                <a:gd name="connsiteX39" fmla="*/ 221358 w 598324"/>
                <a:gd name="connsiteY39" fmla="*/ 710895 h 761503"/>
                <a:gd name="connsiteX40" fmla="*/ 194161 w 598324"/>
                <a:gd name="connsiteY40" fmla="*/ 702736 h 761503"/>
                <a:gd name="connsiteX41" fmla="*/ 177843 w 598324"/>
                <a:gd name="connsiteY41" fmla="*/ 702736 h 761503"/>
                <a:gd name="connsiteX42" fmla="*/ 126170 w 598324"/>
                <a:gd name="connsiteY42" fmla="*/ 702736 h 761503"/>
                <a:gd name="connsiteX43" fmla="*/ 101693 w 598324"/>
                <a:gd name="connsiteY43" fmla="*/ 702736 h 761503"/>
                <a:gd name="connsiteX44" fmla="*/ 74496 w 598324"/>
                <a:gd name="connsiteY44" fmla="*/ 697297 h 761503"/>
                <a:gd name="connsiteX45" fmla="*/ 58178 w 598324"/>
                <a:gd name="connsiteY45" fmla="*/ 680979 h 761503"/>
                <a:gd name="connsiteX46" fmla="*/ 63617 w 598324"/>
                <a:gd name="connsiteY46" fmla="*/ 672820 h 761503"/>
                <a:gd name="connsiteX47" fmla="*/ 85375 w 598324"/>
                <a:gd name="connsiteY47" fmla="*/ 664661 h 761503"/>
                <a:gd name="connsiteX48" fmla="*/ 128889 w 598324"/>
                <a:gd name="connsiteY48" fmla="*/ 659222 h 761503"/>
                <a:gd name="connsiteX49" fmla="*/ 147927 w 598324"/>
                <a:gd name="connsiteY49" fmla="*/ 659222 h 761503"/>
                <a:gd name="connsiteX50" fmla="*/ 145207 w 598324"/>
                <a:gd name="connsiteY50" fmla="*/ 653783 h 761503"/>
                <a:gd name="connsiteX51" fmla="*/ 131609 w 598324"/>
                <a:gd name="connsiteY51" fmla="*/ 585791 h 761503"/>
                <a:gd name="connsiteX52" fmla="*/ 134329 w 598324"/>
                <a:gd name="connsiteY52" fmla="*/ 498762 h 761503"/>
                <a:gd name="connsiteX53" fmla="*/ 137048 w 598324"/>
                <a:gd name="connsiteY53" fmla="*/ 406294 h 761503"/>
                <a:gd name="connsiteX54" fmla="*/ 134329 w 598324"/>
                <a:gd name="connsiteY54" fmla="*/ 327424 h 761503"/>
                <a:gd name="connsiteX55" fmla="*/ 137048 w 598324"/>
                <a:gd name="connsiteY55" fmla="*/ 253993 h 761503"/>
                <a:gd name="connsiteX56" fmla="*/ 139768 w 598324"/>
                <a:gd name="connsiteY56" fmla="*/ 207759 h 761503"/>
                <a:gd name="connsiteX57" fmla="*/ 137048 w 598324"/>
                <a:gd name="connsiteY57" fmla="*/ 172404 h 761503"/>
                <a:gd name="connsiteX58" fmla="*/ 137048 w 598324"/>
                <a:gd name="connsiteY58" fmla="*/ 112571 h 761503"/>
                <a:gd name="connsiteX59" fmla="*/ 126170 w 598324"/>
                <a:gd name="connsiteY59" fmla="*/ 112571 h 761503"/>
                <a:gd name="connsiteX60" fmla="*/ 101693 w 598324"/>
                <a:gd name="connsiteY60" fmla="*/ 112571 h 761503"/>
                <a:gd name="connsiteX61" fmla="*/ 74496 w 598324"/>
                <a:gd name="connsiteY61" fmla="*/ 107132 h 761503"/>
                <a:gd name="connsiteX62" fmla="*/ 58178 w 598324"/>
                <a:gd name="connsiteY62" fmla="*/ 90814 h 761503"/>
                <a:gd name="connsiteX63" fmla="*/ 63617 w 598324"/>
                <a:gd name="connsiteY63" fmla="*/ 82655 h 761503"/>
                <a:gd name="connsiteX64" fmla="*/ 85375 w 598324"/>
                <a:gd name="connsiteY64" fmla="*/ 74496 h 761503"/>
                <a:gd name="connsiteX65" fmla="*/ 137048 w 598324"/>
                <a:gd name="connsiteY65" fmla="*/ 69057 h 761503"/>
                <a:gd name="connsiteX66" fmla="*/ 145207 w 598324"/>
                <a:gd name="connsiteY66" fmla="*/ 69057 h 761503"/>
                <a:gd name="connsiteX67" fmla="*/ 169684 w 598324"/>
                <a:gd name="connsiteY67" fmla="*/ 58178 h 761503"/>
                <a:gd name="connsiteX68" fmla="*/ 177843 w 598324"/>
                <a:gd name="connsiteY68" fmla="*/ 58178 h 761503"/>
                <a:gd name="connsiteX69" fmla="*/ 205040 w 598324"/>
                <a:gd name="connsiteY69" fmla="*/ 66337 h 761503"/>
                <a:gd name="connsiteX70" fmla="*/ 286629 w 598324"/>
                <a:gd name="connsiteY70" fmla="*/ 63617 h 761503"/>
                <a:gd name="connsiteX71" fmla="*/ 324705 w 598324"/>
                <a:gd name="connsiteY71" fmla="*/ 79936 h 761503"/>
                <a:gd name="connsiteX72" fmla="*/ 319265 w 598324"/>
                <a:gd name="connsiteY72" fmla="*/ 96253 h 761503"/>
                <a:gd name="connsiteX73" fmla="*/ 302948 w 598324"/>
                <a:gd name="connsiteY73" fmla="*/ 104412 h 761503"/>
                <a:gd name="connsiteX74" fmla="*/ 278471 w 598324"/>
                <a:gd name="connsiteY74" fmla="*/ 112571 h 761503"/>
                <a:gd name="connsiteX75" fmla="*/ 232236 w 598324"/>
                <a:gd name="connsiteY75" fmla="*/ 112571 h 761503"/>
                <a:gd name="connsiteX76" fmla="*/ 240395 w 598324"/>
                <a:gd name="connsiteY76" fmla="*/ 137048 h 761503"/>
                <a:gd name="connsiteX77" fmla="*/ 240395 w 598324"/>
                <a:gd name="connsiteY77" fmla="*/ 150647 h 761503"/>
                <a:gd name="connsiteX78" fmla="*/ 243115 w 598324"/>
                <a:gd name="connsiteY78" fmla="*/ 158805 h 761503"/>
                <a:gd name="connsiteX79" fmla="*/ 248554 w 598324"/>
                <a:gd name="connsiteY79" fmla="*/ 188722 h 761503"/>
                <a:gd name="connsiteX80" fmla="*/ 248554 w 598324"/>
                <a:gd name="connsiteY80" fmla="*/ 199600 h 761503"/>
                <a:gd name="connsiteX81" fmla="*/ 248554 w 598324"/>
                <a:gd name="connsiteY81" fmla="*/ 221357 h 761503"/>
                <a:gd name="connsiteX82" fmla="*/ 253994 w 598324"/>
                <a:gd name="connsiteY82" fmla="*/ 264872 h 761503"/>
                <a:gd name="connsiteX83" fmla="*/ 262153 w 598324"/>
                <a:gd name="connsiteY83" fmla="*/ 297508 h 761503"/>
                <a:gd name="connsiteX84" fmla="*/ 264872 w 598324"/>
                <a:gd name="connsiteY84" fmla="*/ 324704 h 761503"/>
                <a:gd name="connsiteX85" fmla="*/ 264872 w 598324"/>
                <a:gd name="connsiteY85" fmla="*/ 332863 h 761503"/>
                <a:gd name="connsiteX86" fmla="*/ 264872 w 598324"/>
                <a:gd name="connsiteY86" fmla="*/ 351901 h 761503"/>
                <a:gd name="connsiteX87" fmla="*/ 262153 w 598324"/>
                <a:gd name="connsiteY87" fmla="*/ 370939 h 761503"/>
                <a:gd name="connsiteX88" fmla="*/ 267592 w 598324"/>
                <a:gd name="connsiteY88" fmla="*/ 384537 h 761503"/>
                <a:gd name="connsiteX89" fmla="*/ 278471 w 598324"/>
                <a:gd name="connsiteY89" fmla="*/ 370939 h 761503"/>
                <a:gd name="connsiteX90" fmla="*/ 297508 w 598324"/>
                <a:gd name="connsiteY90" fmla="*/ 332863 h 761503"/>
                <a:gd name="connsiteX91" fmla="*/ 311106 w 598324"/>
                <a:gd name="connsiteY91" fmla="*/ 305667 h 761503"/>
                <a:gd name="connsiteX92" fmla="*/ 335583 w 598324"/>
                <a:gd name="connsiteY92" fmla="*/ 259433 h 761503"/>
                <a:gd name="connsiteX93" fmla="*/ 354621 w 598324"/>
                <a:gd name="connsiteY93" fmla="*/ 224077 h 761503"/>
                <a:gd name="connsiteX94" fmla="*/ 381817 w 598324"/>
                <a:gd name="connsiteY94" fmla="*/ 172404 h 761503"/>
                <a:gd name="connsiteX95" fmla="*/ 409014 w 598324"/>
                <a:gd name="connsiteY95" fmla="*/ 118011 h 761503"/>
                <a:gd name="connsiteX96" fmla="*/ 411734 w 598324"/>
                <a:gd name="connsiteY96" fmla="*/ 115291 h 761503"/>
                <a:gd name="connsiteX97" fmla="*/ 398136 w 598324"/>
                <a:gd name="connsiteY97" fmla="*/ 115291 h 761503"/>
                <a:gd name="connsiteX98" fmla="*/ 379098 w 598324"/>
                <a:gd name="connsiteY98" fmla="*/ 109852 h 761503"/>
                <a:gd name="connsiteX99" fmla="*/ 368219 w 598324"/>
                <a:gd name="connsiteY99" fmla="*/ 93534 h 761503"/>
                <a:gd name="connsiteX100" fmla="*/ 370939 w 598324"/>
                <a:gd name="connsiteY100" fmla="*/ 85375 h 761503"/>
                <a:gd name="connsiteX101" fmla="*/ 387257 w 598324"/>
                <a:gd name="connsiteY101" fmla="*/ 77216 h 761503"/>
                <a:gd name="connsiteX102" fmla="*/ 422612 w 598324"/>
                <a:gd name="connsiteY102" fmla="*/ 71776 h 761503"/>
                <a:gd name="connsiteX103" fmla="*/ 436211 w 598324"/>
                <a:gd name="connsiteY103" fmla="*/ 71776 h 761503"/>
                <a:gd name="connsiteX104" fmla="*/ 438930 w 598324"/>
                <a:gd name="connsiteY104" fmla="*/ 69057 h 761503"/>
                <a:gd name="connsiteX105" fmla="*/ 452529 w 598324"/>
                <a:gd name="connsiteY105" fmla="*/ 66337 h 761503"/>
                <a:gd name="connsiteX106" fmla="*/ 466127 w 598324"/>
                <a:gd name="connsiteY106" fmla="*/ 69057 h 761503"/>
                <a:gd name="connsiteX107" fmla="*/ 471566 w 598324"/>
                <a:gd name="connsiteY107" fmla="*/ 71776 h 761503"/>
                <a:gd name="connsiteX108" fmla="*/ 515081 w 598324"/>
                <a:gd name="connsiteY108" fmla="*/ 71776 h 761503"/>
                <a:gd name="connsiteX109" fmla="*/ 542277 w 598324"/>
                <a:gd name="connsiteY109" fmla="*/ 88094 h 761503"/>
                <a:gd name="connsiteX110" fmla="*/ 536838 w 598324"/>
                <a:gd name="connsiteY110" fmla="*/ 104412 h 761503"/>
                <a:gd name="connsiteX111" fmla="*/ 525959 w 598324"/>
                <a:gd name="connsiteY111" fmla="*/ 112571 h 761503"/>
                <a:gd name="connsiteX112" fmla="*/ 509642 w 598324"/>
                <a:gd name="connsiteY112" fmla="*/ 115291 h 761503"/>
                <a:gd name="connsiteX113" fmla="*/ 468847 w 598324"/>
                <a:gd name="connsiteY113" fmla="*/ 115291 h 761503"/>
                <a:gd name="connsiteX114" fmla="*/ 457968 w 598324"/>
                <a:gd name="connsiteY114" fmla="*/ 137048 h 761503"/>
                <a:gd name="connsiteX115" fmla="*/ 430771 w 598324"/>
                <a:gd name="connsiteY115" fmla="*/ 194161 h 761503"/>
                <a:gd name="connsiteX116" fmla="*/ 400855 w 598324"/>
                <a:gd name="connsiteY116" fmla="*/ 262152 h 761503"/>
                <a:gd name="connsiteX117" fmla="*/ 360060 w 598324"/>
                <a:gd name="connsiteY117" fmla="*/ 332863 h 76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598324" h="761503">
                  <a:moveTo>
                    <a:pt x="360060" y="332863"/>
                  </a:moveTo>
                  <a:cubicBezTo>
                    <a:pt x="351901" y="343742"/>
                    <a:pt x="341023" y="357340"/>
                    <a:pt x="341023" y="370939"/>
                  </a:cubicBezTo>
                  <a:cubicBezTo>
                    <a:pt x="341023" y="379098"/>
                    <a:pt x="357341" y="381817"/>
                    <a:pt x="376378" y="389976"/>
                  </a:cubicBezTo>
                  <a:cubicBezTo>
                    <a:pt x="395416" y="398135"/>
                    <a:pt x="417173" y="417173"/>
                    <a:pt x="425332" y="433491"/>
                  </a:cubicBezTo>
                  <a:cubicBezTo>
                    <a:pt x="430771" y="444369"/>
                    <a:pt x="436211" y="452528"/>
                    <a:pt x="438930" y="463407"/>
                  </a:cubicBezTo>
                  <a:cubicBezTo>
                    <a:pt x="444370" y="474286"/>
                    <a:pt x="447089" y="487884"/>
                    <a:pt x="449809" y="498762"/>
                  </a:cubicBezTo>
                  <a:cubicBezTo>
                    <a:pt x="452529" y="512361"/>
                    <a:pt x="452529" y="517800"/>
                    <a:pt x="457968" y="528679"/>
                  </a:cubicBezTo>
                  <a:cubicBezTo>
                    <a:pt x="463407" y="539557"/>
                    <a:pt x="463407" y="553155"/>
                    <a:pt x="466127" y="564034"/>
                  </a:cubicBezTo>
                  <a:cubicBezTo>
                    <a:pt x="468847" y="572193"/>
                    <a:pt x="468847" y="585791"/>
                    <a:pt x="471566" y="593950"/>
                  </a:cubicBezTo>
                  <a:cubicBezTo>
                    <a:pt x="474286" y="599390"/>
                    <a:pt x="477006" y="602109"/>
                    <a:pt x="479725" y="607548"/>
                  </a:cubicBezTo>
                  <a:cubicBezTo>
                    <a:pt x="482445" y="612988"/>
                    <a:pt x="487884" y="618427"/>
                    <a:pt x="487884" y="623867"/>
                  </a:cubicBezTo>
                  <a:cubicBezTo>
                    <a:pt x="490604" y="634745"/>
                    <a:pt x="496043" y="642904"/>
                    <a:pt x="501482" y="651063"/>
                  </a:cubicBezTo>
                  <a:cubicBezTo>
                    <a:pt x="506922" y="661942"/>
                    <a:pt x="512361" y="664661"/>
                    <a:pt x="523240" y="670101"/>
                  </a:cubicBezTo>
                  <a:cubicBezTo>
                    <a:pt x="528679" y="672820"/>
                    <a:pt x="534119" y="680979"/>
                    <a:pt x="534119" y="686418"/>
                  </a:cubicBezTo>
                  <a:cubicBezTo>
                    <a:pt x="534119" y="689138"/>
                    <a:pt x="534119" y="691858"/>
                    <a:pt x="531399" y="694578"/>
                  </a:cubicBezTo>
                  <a:cubicBezTo>
                    <a:pt x="525959" y="702736"/>
                    <a:pt x="512361" y="708176"/>
                    <a:pt x="498763" y="708176"/>
                  </a:cubicBezTo>
                  <a:cubicBezTo>
                    <a:pt x="485165" y="708176"/>
                    <a:pt x="466127" y="705456"/>
                    <a:pt x="449809" y="700017"/>
                  </a:cubicBezTo>
                  <a:cubicBezTo>
                    <a:pt x="430771" y="694578"/>
                    <a:pt x="409014" y="675540"/>
                    <a:pt x="400855" y="667381"/>
                  </a:cubicBezTo>
                  <a:cubicBezTo>
                    <a:pt x="392696" y="659222"/>
                    <a:pt x="387257" y="651063"/>
                    <a:pt x="381817" y="642904"/>
                  </a:cubicBezTo>
                  <a:cubicBezTo>
                    <a:pt x="376378" y="632025"/>
                    <a:pt x="370939" y="623867"/>
                    <a:pt x="368219" y="610268"/>
                  </a:cubicBezTo>
                  <a:cubicBezTo>
                    <a:pt x="360060" y="588511"/>
                    <a:pt x="357341" y="574913"/>
                    <a:pt x="349182" y="550436"/>
                  </a:cubicBezTo>
                  <a:cubicBezTo>
                    <a:pt x="343742" y="534118"/>
                    <a:pt x="341023" y="520520"/>
                    <a:pt x="338303" y="504202"/>
                  </a:cubicBezTo>
                  <a:cubicBezTo>
                    <a:pt x="335583" y="493323"/>
                    <a:pt x="332864" y="485164"/>
                    <a:pt x="330144" y="477005"/>
                  </a:cubicBezTo>
                  <a:cubicBezTo>
                    <a:pt x="327424" y="471566"/>
                    <a:pt x="324705" y="463407"/>
                    <a:pt x="321985" y="455248"/>
                  </a:cubicBezTo>
                  <a:cubicBezTo>
                    <a:pt x="316546" y="444369"/>
                    <a:pt x="311106" y="436210"/>
                    <a:pt x="305667" y="436210"/>
                  </a:cubicBezTo>
                  <a:cubicBezTo>
                    <a:pt x="302948" y="436210"/>
                    <a:pt x="300228" y="438930"/>
                    <a:pt x="294788" y="441650"/>
                  </a:cubicBezTo>
                  <a:cubicBezTo>
                    <a:pt x="289349" y="447089"/>
                    <a:pt x="283910" y="455248"/>
                    <a:pt x="278471" y="463407"/>
                  </a:cubicBezTo>
                  <a:cubicBezTo>
                    <a:pt x="270312" y="474286"/>
                    <a:pt x="267592" y="485164"/>
                    <a:pt x="264872" y="496043"/>
                  </a:cubicBezTo>
                  <a:cubicBezTo>
                    <a:pt x="264872" y="504202"/>
                    <a:pt x="262153" y="512361"/>
                    <a:pt x="262153" y="517800"/>
                  </a:cubicBezTo>
                  <a:cubicBezTo>
                    <a:pt x="262153" y="520520"/>
                    <a:pt x="262153" y="520520"/>
                    <a:pt x="262153" y="523239"/>
                  </a:cubicBezTo>
                  <a:cubicBezTo>
                    <a:pt x="262153" y="528679"/>
                    <a:pt x="262153" y="544997"/>
                    <a:pt x="262153" y="553155"/>
                  </a:cubicBezTo>
                  <a:cubicBezTo>
                    <a:pt x="262153" y="583072"/>
                    <a:pt x="264872" y="599390"/>
                    <a:pt x="262153" y="629306"/>
                  </a:cubicBezTo>
                  <a:cubicBezTo>
                    <a:pt x="262153" y="640184"/>
                    <a:pt x="262153" y="648343"/>
                    <a:pt x="259433" y="659222"/>
                  </a:cubicBezTo>
                  <a:cubicBezTo>
                    <a:pt x="270312" y="659222"/>
                    <a:pt x="278471" y="659222"/>
                    <a:pt x="283910" y="659222"/>
                  </a:cubicBezTo>
                  <a:cubicBezTo>
                    <a:pt x="297508" y="659222"/>
                    <a:pt x="321985" y="659222"/>
                    <a:pt x="321985" y="675540"/>
                  </a:cubicBezTo>
                  <a:cubicBezTo>
                    <a:pt x="321985" y="683699"/>
                    <a:pt x="319265" y="686418"/>
                    <a:pt x="316546" y="691858"/>
                  </a:cubicBezTo>
                  <a:cubicBezTo>
                    <a:pt x="311106" y="697297"/>
                    <a:pt x="305667" y="700017"/>
                    <a:pt x="300228" y="700017"/>
                  </a:cubicBezTo>
                  <a:cubicBezTo>
                    <a:pt x="292069" y="702736"/>
                    <a:pt x="283910" y="702736"/>
                    <a:pt x="278471" y="702736"/>
                  </a:cubicBezTo>
                  <a:cubicBezTo>
                    <a:pt x="275751" y="702736"/>
                    <a:pt x="259433" y="702736"/>
                    <a:pt x="243115" y="702736"/>
                  </a:cubicBezTo>
                  <a:cubicBezTo>
                    <a:pt x="237676" y="708176"/>
                    <a:pt x="229517" y="710895"/>
                    <a:pt x="221358" y="710895"/>
                  </a:cubicBezTo>
                  <a:cubicBezTo>
                    <a:pt x="213199" y="710895"/>
                    <a:pt x="202320" y="708176"/>
                    <a:pt x="194161" y="702736"/>
                  </a:cubicBezTo>
                  <a:cubicBezTo>
                    <a:pt x="186002" y="702736"/>
                    <a:pt x="180563" y="702736"/>
                    <a:pt x="177843" y="702736"/>
                  </a:cubicBezTo>
                  <a:cubicBezTo>
                    <a:pt x="164245" y="702736"/>
                    <a:pt x="139768" y="702736"/>
                    <a:pt x="126170" y="702736"/>
                  </a:cubicBezTo>
                  <a:cubicBezTo>
                    <a:pt x="118011" y="702736"/>
                    <a:pt x="109852" y="702736"/>
                    <a:pt x="101693" y="702736"/>
                  </a:cubicBezTo>
                  <a:cubicBezTo>
                    <a:pt x="93534" y="702736"/>
                    <a:pt x="82655" y="702736"/>
                    <a:pt x="74496" y="697297"/>
                  </a:cubicBezTo>
                  <a:cubicBezTo>
                    <a:pt x="66337" y="694578"/>
                    <a:pt x="58178" y="686418"/>
                    <a:pt x="58178" y="680979"/>
                  </a:cubicBezTo>
                  <a:cubicBezTo>
                    <a:pt x="58178" y="678260"/>
                    <a:pt x="58178" y="675540"/>
                    <a:pt x="63617" y="672820"/>
                  </a:cubicBezTo>
                  <a:cubicBezTo>
                    <a:pt x="69057" y="670101"/>
                    <a:pt x="79935" y="667381"/>
                    <a:pt x="85375" y="664661"/>
                  </a:cubicBezTo>
                  <a:cubicBezTo>
                    <a:pt x="104412" y="661942"/>
                    <a:pt x="123450" y="659222"/>
                    <a:pt x="128889" y="659222"/>
                  </a:cubicBezTo>
                  <a:cubicBezTo>
                    <a:pt x="134329" y="659222"/>
                    <a:pt x="139768" y="659222"/>
                    <a:pt x="147927" y="659222"/>
                  </a:cubicBezTo>
                  <a:cubicBezTo>
                    <a:pt x="147927" y="656502"/>
                    <a:pt x="145207" y="653783"/>
                    <a:pt x="145207" y="653783"/>
                  </a:cubicBezTo>
                  <a:cubicBezTo>
                    <a:pt x="131609" y="632025"/>
                    <a:pt x="131609" y="610268"/>
                    <a:pt x="131609" y="585791"/>
                  </a:cubicBezTo>
                  <a:cubicBezTo>
                    <a:pt x="131609" y="555875"/>
                    <a:pt x="131609" y="528679"/>
                    <a:pt x="134329" y="498762"/>
                  </a:cubicBezTo>
                  <a:cubicBezTo>
                    <a:pt x="134329" y="468846"/>
                    <a:pt x="137048" y="436210"/>
                    <a:pt x="137048" y="406294"/>
                  </a:cubicBezTo>
                  <a:cubicBezTo>
                    <a:pt x="137048" y="379098"/>
                    <a:pt x="134329" y="354621"/>
                    <a:pt x="134329" y="327424"/>
                  </a:cubicBezTo>
                  <a:cubicBezTo>
                    <a:pt x="134329" y="302947"/>
                    <a:pt x="137048" y="278470"/>
                    <a:pt x="137048" y="253993"/>
                  </a:cubicBezTo>
                  <a:cubicBezTo>
                    <a:pt x="137048" y="237675"/>
                    <a:pt x="139768" y="224077"/>
                    <a:pt x="139768" y="207759"/>
                  </a:cubicBezTo>
                  <a:cubicBezTo>
                    <a:pt x="139768" y="196881"/>
                    <a:pt x="137048" y="183282"/>
                    <a:pt x="137048" y="172404"/>
                  </a:cubicBezTo>
                  <a:cubicBezTo>
                    <a:pt x="137048" y="150647"/>
                    <a:pt x="137048" y="131609"/>
                    <a:pt x="137048" y="112571"/>
                  </a:cubicBezTo>
                  <a:cubicBezTo>
                    <a:pt x="134329" y="112571"/>
                    <a:pt x="137048" y="112571"/>
                    <a:pt x="126170" y="112571"/>
                  </a:cubicBezTo>
                  <a:cubicBezTo>
                    <a:pt x="118011" y="112571"/>
                    <a:pt x="109852" y="112571"/>
                    <a:pt x="101693" y="112571"/>
                  </a:cubicBezTo>
                  <a:cubicBezTo>
                    <a:pt x="93534" y="112571"/>
                    <a:pt x="82655" y="109852"/>
                    <a:pt x="74496" y="107132"/>
                  </a:cubicBezTo>
                  <a:cubicBezTo>
                    <a:pt x="66337" y="104412"/>
                    <a:pt x="58178" y="96253"/>
                    <a:pt x="58178" y="90814"/>
                  </a:cubicBezTo>
                  <a:cubicBezTo>
                    <a:pt x="58178" y="88094"/>
                    <a:pt x="58178" y="85375"/>
                    <a:pt x="63617" y="82655"/>
                  </a:cubicBezTo>
                  <a:cubicBezTo>
                    <a:pt x="69057" y="79936"/>
                    <a:pt x="79935" y="77216"/>
                    <a:pt x="85375" y="74496"/>
                  </a:cubicBezTo>
                  <a:cubicBezTo>
                    <a:pt x="104412" y="71776"/>
                    <a:pt x="128889" y="69057"/>
                    <a:pt x="137048" y="69057"/>
                  </a:cubicBezTo>
                  <a:cubicBezTo>
                    <a:pt x="137048" y="69057"/>
                    <a:pt x="139768" y="69057"/>
                    <a:pt x="145207" y="69057"/>
                  </a:cubicBezTo>
                  <a:cubicBezTo>
                    <a:pt x="150646" y="60898"/>
                    <a:pt x="158806" y="58178"/>
                    <a:pt x="169684" y="58178"/>
                  </a:cubicBezTo>
                  <a:cubicBezTo>
                    <a:pt x="172404" y="58178"/>
                    <a:pt x="175123" y="58178"/>
                    <a:pt x="177843" y="58178"/>
                  </a:cubicBezTo>
                  <a:cubicBezTo>
                    <a:pt x="186002" y="58178"/>
                    <a:pt x="196881" y="63617"/>
                    <a:pt x="205040" y="66337"/>
                  </a:cubicBezTo>
                  <a:cubicBezTo>
                    <a:pt x="237676" y="66337"/>
                    <a:pt x="273031" y="63617"/>
                    <a:pt x="286629" y="63617"/>
                  </a:cubicBezTo>
                  <a:cubicBezTo>
                    <a:pt x="300228" y="63617"/>
                    <a:pt x="324705" y="63617"/>
                    <a:pt x="324705" y="79936"/>
                  </a:cubicBezTo>
                  <a:cubicBezTo>
                    <a:pt x="324705" y="88094"/>
                    <a:pt x="321985" y="90814"/>
                    <a:pt x="319265" y="96253"/>
                  </a:cubicBezTo>
                  <a:cubicBezTo>
                    <a:pt x="313826" y="101693"/>
                    <a:pt x="308387" y="104412"/>
                    <a:pt x="302948" y="104412"/>
                  </a:cubicBezTo>
                  <a:cubicBezTo>
                    <a:pt x="289349" y="112571"/>
                    <a:pt x="283910" y="112571"/>
                    <a:pt x="278471" y="112571"/>
                  </a:cubicBezTo>
                  <a:cubicBezTo>
                    <a:pt x="273031" y="112571"/>
                    <a:pt x="253994" y="112571"/>
                    <a:pt x="232236" y="112571"/>
                  </a:cubicBezTo>
                  <a:cubicBezTo>
                    <a:pt x="237676" y="120730"/>
                    <a:pt x="240395" y="128889"/>
                    <a:pt x="240395" y="137048"/>
                  </a:cubicBezTo>
                  <a:cubicBezTo>
                    <a:pt x="240395" y="142487"/>
                    <a:pt x="240395" y="145207"/>
                    <a:pt x="240395" y="150647"/>
                  </a:cubicBezTo>
                  <a:cubicBezTo>
                    <a:pt x="240395" y="153366"/>
                    <a:pt x="240395" y="156086"/>
                    <a:pt x="243115" y="158805"/>
                  </a:cubicBezTo>
                  <a:cubicBezTo>
                    <a:pt x="245835" y="169684"/>
                    <a:pt x="245835" y="180563"/>
                    <a:pt x="248554" y="188722"/>
                  </a:cubicBezTo>
                  <a:cubicBezTo>
                    <a:pt x="248554" y="191441"/>
                    <a:pt x="248554" y="194161"/>
                    <a:pt x="248554" y="199600"/>
                  </a:cubicBezTo>
                  <a:cubicBezTo>
                    <a:pt x="248554" y="207759"/>
                    <a:pt x="248554" y="213198"/>
                    <a:pt x="248554" y="221357"/>
                  </a:cubicBezTo>
                  <a:cubicBezTo>
                    <a:pt x="248554" y="234956"/>
                    <a:pt x="251274" y="248554"/>
                    <a:pt x="253994" y="264872"/>
                  </a:cubicBezTo>
                  <a:cubicBezTo>
                    <a:pt x="256713" y="275751"/>
                    <a:pt x="259433" y="286629"/>
                    <a:pt x="262153" y="297508"/>
                  </a:cubicBezTo>
                  <a:cubicBezTo>
                    <a:pt x="264872" y="305667"/>
                    <a:pt x="264872" y="313826"/>
                    <a:pt x="264872" y="324704"/>
                  </a:cubicBezTo>
                  <a:cubicBezTo>
                    <a:pt x="264872" y="327424"/>
                    <a:pt x="264872" y="330144"/>
                    <a:pt x="264872" y="332863"/>
                  </a:cubicBezTo>
                  <a:cubicBezTo>
                    <a:pt x="264872" y="338303"/>
                    <a:pt x="264872" y="346462"/>
                    <a:pt x="264872" y="351901"/>
                  </a:cubicBezTo>
                  <a:cubicBezTo>
                    <a:pt x="264872" y="357340"/>
                    <a:pt x="262153" y="365499"/>
                    <a:pt x="262153" y="370939"/>
                  </a:cubicBezTo>
                  <a:cubicBezTo>
                    <a:pt x="262153" y="376378"/>
                    <a:pt x="264872" y="384537"/>
                    <a:pt x="267592" y="384537"/>
                  </a:cubicBezTo>
                  <a:cubicBezTo>
                    <a:pt x="273031" y="384537"/>
                    <a:pt x="275751" y="376378"/>
                    <a:pt x="278471" y="370939"/>
                  </a:cubicBezTo>
                  <a:cubicBezTo>
                    <a:pt x="283910" y="360060"/>
                    <a:pt x="289349" y="346462"/>
                    <a:pt x="297508" y="332863"/>
                  </a:cubicBezTo>
                  <a:cubicBezTo>
                    <a:pt x="302948" y="324704"/>
                    <a:pt x="305667" y="313826"/>
                    <a:pt x="311106" y="305667"/>
                  </a:cubicBezTo>
                  <a:cubicBezTo>
                    <a:pt x="319265" y="289349"/>
                    <a:pt x="327424" y="275751"/>
                    <a:pt x="335583" y="259433"/>
                  </a:cubicBezTo>
                  <a:cubicBezTo>
                    <a:pt x="341023" y="248554"/>
                    <a:pt x="349182" y="234956"/>
                    <a:pt x="354621" y="224077"/>
                  </a:cubicBezTo>
                  <a:cubicBezTo>
                    <a:pt x="362780" y="207759"/>
                    <a:pt x="370939" y="191441"/>
                    <a:pt x="381817" y="172404"/>
                  </a:cubicBezTo>
                  <a:cubicBezTo>
                    <a:pt x="389977" y="153366"/>
                    <a:pt x="400855" y="134329"/>
                    <a:pt x="409014" y="118011"/>
                  </a:cubicBezTo>
                  <a:cubicBezTo>
                    <a:pt x="409014" y="115291"/>
                    <a:pt x="409014" y="115291"/>
                    <a:pt x="411734" y="115291"/>
                  </a:cubicBezTo>
                  <a:cubicBezTo>
                    <a:pt x="406294" y="115291"/>
                    <a:pt x="400855" y="115291"/>
                    <a:pt x="398136" y="115291"/>
                  </a:cubicBezTo>
                  <a:cubicBezTo>
                    <a:pt x="392696" y="115291"/>
                    <a:pt x="384537" y="115291"/>
                    <a:pt x="379098" y="109852"/>
                  </a:cubicBezTo>
                  <a:cubicBezTo>
                    <a:pt x="373659" y="107132"/>
                    <a:pt x="368219" y="98973"/>
                    <a:pt x="368219" y="93534"/>
                  </a:cubicBezTo>
                  <a:cubicBezTo>
                    <a:pt x="368219" y="90814"/>
                    <a:pt x="368219" y="88094"/>
                    <a:pt x="370939" y="85375"/>
                  </a:cubicBezTo>
                  <a:cubicBezTo>
                    <a:pt x="373659" y="82655"/>
                    <a:pt x="381817" y="79936"/>
                    <a:pt x="387257" y="77216"/>
                  </a:cubicBezTo>
                  <a:cubicBezTo>
                    <a:pt x="400855" y="74496"/>
                    <a:pt x="414453" y="71776"/>
                    <a:pt x="422612" y="71776"/>
                  </a:cubicBezTo>
                  <a:cubicBezTo>
                    <a:pt x="425332" y="71776"/>
                    <a:pt x="430771" y="71776"/>
                    <a:pt x="436211" y="71776"/>
                  </a:cubicBezTo>
                  <a:cubicBezTo>
                    <a:pt x="436211" y="71776"/>
                    <a:pt x="438930" y="69057"/>
                    <a:pt x="438930" y="69057"/>
                  </a:cubicBezTo>
                  <a:cubicBezTo>
                    <a:pt x="444370" y="66337"/>
                    <a:pt x="447089" y="66337"/>
                    <a:pt x="452529" y="66337"/>
                  </a:cubicBezTo>
                  <a:cubicBezTo>
                    <a:pt x="457968" y="66337"/>
                    <a:pt x="460688" y="66337"/>
                    <a:pt x="466127" y="69057"/>
                  </a:cubicBezTo>
                  <a:cubicBezTo>
                    <a:pt x="468847" y="69057"/>
                    <a:pt x="471566" y="71776"/>
                    <a:pt x="471566" y="71776"/>
                  </a:cubicBezTo>
                  <a:cubicBezTo>
                    <a:pt x="490604" y="71776"/>
                    <a:pt x="506922" y="71776"/>
                    <a:pt x="515081" y="71776"/>
                  </a:cubicBezTo>
                  <a:cubicBezTo>
                    <a:pt x="523240" y="71776"/>
                    <a:pt x="542277" y="71776"/>
                    <a:pt x="542277" y="88094"/>
                  </a:cubicBezTo>
                  <a:cubicBezTo>
                    <a:pt x="542277" y="96253"/>
                    <a:pt x="542277" y="98973"/>
                    <a:pt x="536838" y="104412"/>
                  </a:cubicBezTo>
                  <a:cubicBezTo>
                    <a:pt x="534119" y="109852"/>
                    <a:pt x="528679" y="112571"/>
                    <a:pt x="525959" y="112571"/>
                  </a:cubicBezTo>
                  <a:cubicBezTo>
                    <a:pt x="520520" y="115291"/>
                    <a:pt x="515081" y="115291"/>
                    <a:pt x="509642" y="115291"/>
                  </a:cubicBezTo>
                  <a:cubicBezTo>
                    <a:pt x="506922" y="115291"/>
                    <a:pt x="487884" y="115291"/>
                    <a:pt x="468847" y="115291"/>
                  </a:cubicBezTo>
                  <a:cubicBezTo>
                    <a:pt x="466127" y="123450"/>
                    <a:pt x="460688" y="128889"/>
                    <a:pt x="457968" y="137048"/>
                  </a:cubicBezTo>
                  <a:cubicBezTo>
                    <a:pt x="447089" y="156086"/>
                    <a:pt x="438930" y="175123"/>
                    <a:pt x="430771" y="194161"/>
                  </a:cubicBezTo>
                  <a:cubicBezTo>
                    <a:pt x="419893" y="215918"/>
                    <a:pt x="411734" y="240395"/>
                    <a:pt x="400855" y="262152"/>
                  </a:cubicBezTo>
                  <a:cubicBezTo>
                    <a:pt x="387257" y="289349"/>
                    <a:pt x="373659" y="311106"/>
                    <a:pt x="360060" y="332863"/>
                  </a:cubicBezTo>
                </a:path>
              </a:pathLst>
            </a:custGeom>
            <a:grpFill/>
            <a:ln w="27168"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AE3F4F14-A16D-4D77-9802-11BABF614845}"/>
                </a:ext>
              </a:extLst>
            </p:cNvPr>
            <p:cNvSpPr/>
            <p:nvPr/>
          </p:nvSpPr>
          <p:spPr>
            <a:xfrm>
              <a:off x="4335316" y="4186718"/>
              <a:ext cx="353556" cy="761503"/>
            </a:xfrm>
            <a:custGeom>
              <a:avLst/>
              <a:gdLst>
                <a:gd name="connsiteX0" fmla="*/ 283910 w 353555"/>
                <a:gd name="connsiteY0" fmla="*/ 672820 h 761503"/>
                <a:gd name="connsiteX1" fmla="*/ 321985 w 353555"/>
                <a:gd name="connsiteY1" fmla="*/ 689138 h 761503"/>
                <a:gd name="connsiteX2" fmla="*/ 316546 w 353555"/>
                <a:gd name="connsiteY2" fmla="*/ 705456 h 761503"/>
                <a:gd name="connsiteX3" fmla="*/ 300228 w 353555"/>
                <a:gd name="connsiteY3" fmla="*/ 713615 h 761503"/>
                <a:gd name="connsiteX4" fmla="*/ 278471 w 353555"/>
                <a:gd name="connsiteY4" fmla="*/ 716335 h 761503"/>
                <a:gd name="connsiteX5" fmla="*/ 237676 w 353555"/>
                <a:gd name="connsiteY5" fmla="*/ 716335 h 761503"/>
                <a:gd name="connsiteX6" fmla="*/ 180563 w 353555"/>
                <a:gd name="connsiteY6" fmla="*/ 719054 h 761503"/>
                <a:gd name="connsiteX7" fmla="*/ 126170 w 353555"/>
                <a:gd name="connsiteY7" fmla="*/ 719054 h 761503"/>
                <a:gd name="connsiteX8" fmla="*/ 101693 w 353555"/>
                <a:gd name="connsiteY8" fmla="*/ 719054 h 761503"/>
                <a:gd name="connsiteX9" fmla="*/ 74496 w 353555"/>
                <a:gd name="connsiteY9" fmla="*/ 713615 h 761503"/>
                <a:gd name="connsiteX10" fmla="*/ 58178 w 353555"/>
                <a:gd name="connsiteY10" fmla="*/ 697297 h 761503"/>
                <a:gd name="connsiteX11" fmla="*/ 63617 w 353555"/>
                <a:gd name="connsiteY11" fmla="*/ 689138 h 761503"/>
                <a:gd name="connsiteX12" fmla="*/ 85375 w 353555"/>
                <a:gd name="connsiteY12" fmla="*/ 680979 h 761503"/>
                <a:gd name="connsiteX13" fmla="*/ 131609 w 353555"/>
                <a:gd name="connsiteY13" fmla="*/ 675540 h 761503"/>
                <a:gd name="connsiteX14" fmla="*/ 142488 w 353555"/>
                <a:gd name="connsiteY14" fmla="*/ 675540 h 761503"/>
                <a:gd name="connsiteX15" fmla="*/ 131609 w 353555"/>
                <a:gd name="connsiteY15" fmla="*/ 653783 h 761503"/>
                <a:gd name="connsiteX16" fmla="*/ 128889 w 353555"/>
                <a:gd name="connsiteY16" fmla="*/ 640184 h 761503"/>
                <a:gd name="connsiteX17" fmla="*/ 128889 w 353555"/>
                <a:gd name="connsiteY17" fmla="*/ 629306 h 761503"/>
                <a:gd name="connsiteX18" fmla="*/ 128889 w 353555"/>
                <a:gd name="connsiteY18" fmla="*/ 621147 h 761503"/>
                <a:gd name="connsiteX19" fmla="*/ 128889 w 353555"/>
                <a:gd name="connsiteY19" fmla="*/ 593950 h 761503"/>
                <a:gd name="connsiteX20" fmla="*/ 128889 w 353555"/>
                <a:gd name="connsiteY20" fmla="*/ 583072 h 761503"/>
                <a:gd name="connsiteX21" fmla="*/ 128889 w 353555"/>
                <a:gd name="connsiteY21" fmla="*/ 436210 h 761503"/>
                <a:gd name="connsiteX22" fmla="*/ 128889 w 353555"/>
                <a:gd name="connsiteY22" fmla="*/ 357340 h 761503"/>
                <a:gd name="connsiteX23" fmla="*/ 131609 w 353555"/>
                <a:gd name="connsiteY23" fmla="*/ 289349 h 761503"/>
                <a:gd name="connsiteX24" fmla="*/ 131609 w 353555"/>
                <a:gd name="connsiteY24" fmla="*/ 251274 h 761503"/>
                <a:gd name="connsiteX25" fmla="*/ 131609 w 353555"/>
                <a:gd name="connsiteY25" fmla="*/ 205040 h 761503"/>
                <a:gd name="connsiteX26" fmla="*/ 131609 w 353555"/>
                <a:gd name="connsiteY26" fmla="*/ 139768 h 761503"/>
                <a:gd name="connsiteX27" fmla="*/ 131609 w 353555"/>
                <a:gd name="connsiteY27" fmla="*/ 128889 h 761503"/>
                <a:gd name="connsiteX28" fmla="*/ 126170 w 353555"/>
                <a:gd name="connsiteY28" fmla="*/ 128889 h 761503"/>
                <a:gd name="connsiteX29" fmla="*/ 101693 w 353555"/>
                <a:gd name="connsiteY29" fmla="*/ 128889 h 761503"/>
                <a:gd name="connsiteX30" fmla="*/ 74496 w 353555"/>
                <a:gd name="connsiteY30" fmla="*/ 123450 h 761503"/>
                <a:gd name="connsiteX31" fmla="*/ 58178 w 353555"/>
                <a:gd name="connsiteY31" fmla="*/ 107132 h 761503"/>
                <a:gd name="connsiteX32" fmla="*/ 60898 w 353555"/>
                <a:gd name="connsiteY32" fmla="*/ 98973 h 761503"/>
                <a:gd name="connsiteX33" fmla="*/ 82655 w 353555"/>
                <a:gd name="connsiteY33" fmla="*/ 93534 h 761503"/>
                <a:gd name="connsiteX34" fmla="*/ 131609 w 353555"/>
                <a:gd name="connsiteY34" fmla="*/ 88094 h 761503"/>
                <a:gd name="connsiteX35" fmla="*/ 131609 w 353555"/>
                <a:gd name="connsiteY35" fmla="*/ 82655 h 761503"/>
                <a:gd name="connsiteX36" fmla="*/ 134329 w 353555"/>
                <a:gd name="connsiteY36" fmla="*/ 71776 h 761503"/>
                <a:gd name="connsiteX37" fmla="*/ 147927 w 353555"/>
                <a:gd name="connsiteY37" fmla="*/ 63617 h 761503"/>
                <a:gd name="connsiteX38" fmla="*/ 164245 w 353555"/>
                <a:gd name="connsiteY38" fmla="*/ 58178 h 761503"/>
                <a:gd name="connsiteX39" fmla="*/ 177843 w 353555"/>
                <a:gd name="connsiteY39" fmla="*/ 58178 h 761503"/>
                <a:gd name="connsiteX40" fmla="*/ 196881 w 353555"/>
                <a:gd name="connsiteY40" fmla="*/ 60898 h 761503"/>
                <a:gd name="connsiteX41" fmla="*/ 232236 w 353555"/>
                <a:gd name="connsiteY41" fmla="*/ 88094 h 761503"/>
                <a:gd name="connsiteX42" fmla="*/ 278471 w 353555"/>
                <a:gd name="connsiteY42" fmla="*/ 88094 h 761503"/>
                <a:gd name="connsiteX43" fmla="*/ 316546 w 353555"/>
                <a:gd name="connsiteY43" fmla="*/ 104412 h 761503"/>
                <a:gd name="connsiteX44" fmla="*/ 311106 w 353555"/>
                <a:gd name="connsiteY44" fmla="*/ 120730 h 761503"/>
                <a:gd name="connsiteX45" fmla="*/ 294788 w 353555"/>
                <a:gd name="connsiteY45" fmla="*/ 128889 h 761503"/>
                <a:gd name="connsiteX46" fmla="*/ 273031 w 353555"/>
                <a:gd name="connsiteY46" fmla="*/ 131609 h 761503"/>
                <a:gd name="connsiteX47" fmla="*/ 243115 w 353555"/>
                <a:gd name="connsiteY47" fmla="*/ 131609 h 761503"/>
                <a:gd name="connsiteX48" fmla="*/ 243115 w 353555"/>
                <a:gd name="connsiteY48" fmla="*/ 134329 h 761503"/>
                <a:gd name="connsiteX49" fmla="*/ 248554 w 353555"/>
                <a:gd name="connsiteY49" fmla="*/ 169684 h 761503"/>
                <a:gd name="connsiteX50" fmla="*/ 251274 w 353555"/>
                <a:gd name="connsiteY50" fmla="*/ 205040 h 761503"/>
                <a:gd name="connsiteX51" fmla="*/ 251274 w 353555"/>
                <a:gd name="connsiteY51" fmla="*/ 240395 h 761503"/>
                <a:gd name="connsiteX52" fmla="*/ 251274 w 353555"/>
                <a:gd name="connsiteY52" fmla="*/ 256713 h 761503"/>
                <a:gd name="connsiteX53" fmla="*/ 253994 w 353555"/>
                <a:gd name="connsiteY53" fmla="*/ 270311 h 761503"/>
                <a:gd name="connsiteX54" fmla="*/ 259433 w 353555"/>
                <a:gd name="connsiteY54" fmla="*/ 343742 h 761503"/>
                <a:gd name="connsiteX55" fmla="*/ 262153 w 353555"/>
                <a:gd name="connsiteY55" fmla="*/ 425332 h 761503"/>
                <a:gd name="connsiteX56" fmla="*/ 264872 w 353555"/>
                <a:gd name="connsiteY56" fmla="*/ 490603 h 761503"/>
                <a:gd name="connsiteX57" fmla="*/ 270312 w 353555"/>
                <a:gd name="connsiteY57" fmla="*/ 564034 h 761503"/>
                <a:gd name="connsiteX58" fmla="*/ 270312 w 353555"/>
                <a:gd name="connsiteY58" fmla="*/ 599390 h 761503"/>
                <a:gd name="connsiteX59" fmla="*/ 270312 w 353555"/>
                <a:gd name="connsiteY59" fmla="*/ 637465 h 761503"/>
                <a:gd name="connsiteX60" fmla="*/ 264872 w 353555"/>
                <a:gd name="connsiteY60" fmla="*/ 670101 h 761503"/>
                <a:gd name="connsiteX61" fmla="*/ 283910 w 353555"/>
                <a:gd name="connsiteY61" fmla="*/ 672820 h 761503"/>
                <a:gd name="connsiteX62" fmla="*/ 283910 w 353555"/>
                <a:gd name="connsiteY62" fmla="*/ 672820 h 76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53555" h="761503">
                  <a:moveTo>
                    <a:pt x="283910" y="672820"/>
                  </a:moveTo>
                  <a:cubicBezTo>
                    <a:pt x="297508" y="672820"/>
                    <a:pt x="321985" y="672820"/>
                    <a:pt x="321985" y="689138"/>
                  </a:cubicBezTo>
                  <a:cubicBezTo>
                    <a:pt x="321985" y="697297"/>
                    <a:pt x="319265" y="697297"/>
                    <a:pt x="316546" y="705456"/>
                  </a:cubicBezTo>
                  <a:cubicBezTo>
                    <a:pt x="311106" y="710895"/>
                    <a:pt x="305667" y="713615"/>
                    <a:pt x="300228" y="713615"/>
                  </a:cubicBezTo>
                  <a:cubicBezTo>
                    <a:pt x="292069" y="716335"/>
                    <a:pt x="283910" y="716335"/>
                    <a:pt x="278471" y="716335"/>
                  </a:cubicBezTo>
                  <a:cubicBezTo>
                    <a:pt x="275751" y="716335"/>
                    <a:pt x="256713" y="716335"/>
                    <a:pt x="237676" y="716335"/>
                  </a:cubicBezTo>
                  <a:cubicBezTo>
                    <a:pt x="213199" y="716335"/>
                    <a:pt x="186002" y="719054"/>
                    <a:pt x="180563" y="719054"/>
                  </a:cubicBezTo>
                  <a:cubicBezTo>
                    <a:pt x="166965" y="719054"/>
                    <a:pt x="142488" y="719054"/>
                    <a:pt x="126170" y="719054"/>
                  </a:cubicBezTo>
                  <a:cubicBezTo>
                    <a:pt x="118011" y="719054"/>
                    <a:pt x="109852" y="719054"/>
                    <a:pt x="101693" y="719054"/>
                  </a:cubicBezTo>
                  <a:cubicBezTo>
                    <a:pt x="93534" y="719054"/>
                    <a:pt x="82655" y="719054"/>
                    <a:pt x="74496" y="713615"/>
                  </a:cubicBezTo>
                  <a:cubicBezTo>
                    <a:pt x="66337" y="710895"/>
                    <a:pt x="58178" y="702736"/>
                    <a:pt x="58178" y="697297"/>
                  </a:cubicBezTo>
                  <a:cubicBezTo>
                    <a:pt x="58178" y="694578"/>
                    <a:pt x="58178" y="691858"/>
                    <a:pt x="63617" y="689138"/>
                  </a:cubicBezTo>
                  <a:cubicBezTo>
                    <a:pt x="69057" y="686418"/>
                    <a:pt x="79935" y="683699"/>
                    <a:pt x="85375" y="680979"/>
                  </a:cubicBezTo>
                  <a:cubicBezTo>
                    <a:pt x="104412" y="678260"/>
                    <a:pt x="123450" y="675540"/>
                    <a:pt x="131609" y="675540"/>
                  </a:cubicBezTo>
                  <a:cubicBezTo>
                    <a:pt x="134329" y="675540"/>
                    <a:pt x="137048" y="675540"/>
                    <a:pt x="142488" y="675540"/>
                  </a:cubicBezTo>
                  <a:cubicBezTo>
                    <a:pt x="134329" y="670101"/>
                    <a:pt x="131609" y="661942"/>
                    <a:pt x="131609" y="653783"/>
                  </a:cubicBezTo>
                  <a:cubicBezTo>
                    <a:pt x="131609" y="648343"/>
                    <a:pt x="131609" y="642904"/>
                    <a:pt x="128889" y="640184"/>
                  </a:cubicBezTo>
                  <a:cubicBezTo>
                    <a:pt x="128889" y="637465"/>
                    <a:pt x="128889" y="634745"/>
                    <a:pt x="128889" y="629306"/>
                  </a:cubicBezTo>
                  <a:cubicBezTo>
                    <a:pt x="128889" y="626586"/>
                    <a:pt x="128889" y="623867"/>
                    <a:pt x="128889" y="621147"/>
                  </a:cubicBezTo>
                  <a:cubicBezTo>
                    <a:pt x="128889" y="612988"/>
                    <a:pt x="128889" y="604829"/>
                    <a:pt x="128889" y="593950"/>
                  </a:cubicBezTo>
                  <a:cubicBezTo>
                    <a:pt x="128889" y="591231"/>
                    <a:pt x="128889" y="585791"/>
                    <a:pt x="128889" y="583072"/>
                  </a:cubicBezTo>
                  <a:cubicBezTo>
                    <a:pt x="128889" y="534118"/>
                    <a:pt x="131609" y="485164"/>
                    <a:pt x="128889" y="436210"/>
                  </a:cubicBezTo>
                  <a:cubicBezTo>
                    <a:pt x="128889" y="409014"/>
                    <a:pt x="128889" y="384537"/>
                    <a:pt x="128889" y="357340"/>
                  </a:cubicBezTo>
                  <a:cubicBezTo>
                    <a:pt x="128889" y="335583"/>
                    <a:pt x="131609" y="313826"/>
                    <a:pt x="131609" y="289349"/>
                  </a:cubicBezTo>
                  <a:cubicBezTo>
                    <a:pt x="131609" y="275751"/>
                    <a:pt x="131609" y="264872"/>
                    <a:pt x="131609" y="251274"/>
                  </a:cubicBezTo>
                  <a:cubicBezTo>
                    <a:pt x="131609" y="234956"/>
                    <a:pt x="131609" y="221357"/>
                    <a:pt x="131609" y="205040"/>
                  </a:cubicBezTo>
                  <a:cubicBezTo>
                    <a:pt x="131609" y="183282"/>
                    <a:pt x="131609" y="161525"/>
                    <a:pt x="131609" y="139768"/>
                  </a:cubicBezTo>
                  <a:cubicBezTo>
                    <a:pt x="131609" y="137048"/>
                    <a:pt x="131609" y="134329"/>
                    <a:pt x="131609" y="128889"/>
                  </a:cubicBezTo>
                  <a:cubicBezTo>
                    <a:pt x="128889" y="128889"/>
                    <a:pt x="126170" y="128889"/>
                    <a:pt x="126170" y="128889"/>
                  </a:cubicBezTo>
                  <a:cubicBezTo>
                    <a:pt x="118011" y="128889"/>
                    <a:pt x="109852" y="128889"/>
                    <a:pt x="101693" y="128889"/>
                  </a:cubicBezTo>
                  <a:cubicBezTo>
                    <a:pt x="93534" y="128889"/>
                    <a:pt x="82655" y="128889"/>
                    <a:pt x="74496" y="123450"/>
                  </a:cubicBezTo>
                  <a:cubicBezTo>
                    <a:pt x="66337" y="120730"/>
                    <a:pt x="58178" y="112571"/>
                    <a:pt x="58178" y="107132"/>
                  </a:cubicBezTo>
                  <a:cubicBezTo>
                    <a:pt x="58178" y="104412"/>
                    <a:pt x="58178" y="101693"/>
                    <a:pt x="60898" y="98973"/>
                  </a:cubicBezTo>
                  <a:cubicBezTo>
                    <a:pt x="63617" y="96253"/>
                    <a:pt x="77216" y="93534"/>
                    <a:pt x="82655" y="93534"/>
                  </a:cubicBezTo>
                  <a:cubicBezTo>
                    <a:pt x="98973" y="90814"/>
                    <a:pt x="123450" y="88094"/>
                    <a:pt x="131609" y="88094"/>
                  </a:cubicBezTo>
                  <a:cubicBezTo>
                    <a:pt x="131609" y="85375"/>
                    <a:pt x="131609" y="85375"/>
                    <a:pt x="131609" y="82655"/>
                  </a:cubicBezTo>
                  <a:cubicBezTo>
                    <a:pt x="131609" y="77216"/>
                    <a:pt x="131609" y="74496"/>
                    <a:pt x="134329" y="71776"/>
                  </a:cubicBezTo>
                  <a:cubicBezTo>
                    <a:pt x="137048" y="69057"/>
                    <a:pt x="145207" y="66337"/>
                    <a:pt x="147927" y="63617"/>
                  </a:cubicBezTo>
                  <a:cubicBezTo>
                    <a:pt x="153366" y="60898"/>
                    <a:pt x="158806" y="58178"/>
                    <a:pt x="164245" y="58178"/>
                  </a:cubicBezTo>
                  <a:cubicBezTo>
                    <a:pt x="169684" y="58178"/>
                    <a:pt x="175123" y="58178"/>
                    <a:pt x="177843" y="58178"/>
                  </a:cubicBezTo>
                  <a:cubicBezTo>
                    <a:pt x="183283" y="58178"/>
                    <a:pt x="191442" y="58178"/>
                    <a:pt x="196881" y="60898"/>
                  </a:cubicBezTo>
                  <a:cubicBezTo>
                    <a:pt x="213199" y="63617"/>
                    <a:pt x="224077" y="74496"/>
                    <a:pt x="232236" y="88094"/>
                  </a:cubicBezTo>
                  <a:cubicBezTo>
                    <a:pt x="253994" y="88094"/>
                    <a:pt x="270312" y="88094"/>
                    <a:pt x="278471" y="88094"/>
                  </a:cubicBezTo>
                  <a:cubicBezTo>
                    <a:pt x="292069" y="88094"/>
                    <a:pt x="316546" y="88094"/>
                    <a:pt x="316546" y="104412"/>
                  </a:cubicBezTo>
                  <a:cubicBezTo>
                    <a:pt x="316546" y="112571"/>
                    <a:pt x="313826" y="112571"/>
                    <a:pt x="311106" y="120730"/>
                  </a:cubicBezTo>
                  <a:cubicBezTo>
                    <a:pt x="305667" y="126170"/>
                    <a:pt x="300228" y="128889"/>
                    <a:pt x="294788" y="128889"/>
                  </a:cubicBezTo>
                  <a:cubicBezTo>
                    <a:pt x="286630" y="131609"/>
                    <a:pt x="278471" y="131609"/>
                    <a:pt x="273031" y="131609"/>
                  </a:cubicBezTo>
                  <a:cubicBezTo>
                    <a:pt x="270312" y="131609"/>
                    <a:pt x="259433" y="131609"/>
                    <a:pt x="243115" y="131609"/>
                  </a:cubicBezTo>
                  <a:lnTo>
                    <a:pt x="243115" y="134329"/>
                  </a:lnTo>
                  <a:cubicBezTo>
                    <a:pt x="245835" y="145207"/>
                    <a:pt x="245835" y="158805"/>
                    <a:pt x="248554" y="169684"/>
                  </a:cubicBezTo>
                  <a:cubicBezTo>
                    <a:pt x="251274" y="180563"/>
                    <a:pt x="251274" y="194161"/>
                    <a:pt x="251274" y="205040"/>
                  </a:cubicBezTo>
                  <a:cubicBezTo>
                    <a:pt x="251274" y="215918"/>
                    <a:pt x="251274" y="226797"/>
                    <a:pt x="251274" y="240395"/>
                  </a:cubicBezTo>
                  <a:cubicBezTo>
                    <a:pt x="251274" y="245834"/>
                    <a:pt x="251274" y="251274"/>
                    <a:pt x="251274" y="256713"/>
                  </a:cubicBezTo>
                  <a:cubicBezTo>
                    <a:pt x="251274" y="262152"/>
                    <a:pt x="251274" y="267592"/>
                    <a:pt x="253994" y="270311"/>
                  </a:cubicBezTo>
                  <a:cubicBezTo>
                    <a:pt x="256713" y="294788"/>
                    <a:pt x="256713" y="319265"/>
                    <a:pt x="259433" y="343742"/>
                  </a:cubicBezTo>
                  <a:cubicBezTo>
                    <a:pt x="259433" y="370939"/>
                    <a:pt x="262153" y="398135"/>
                    <a:pt x="262153" y="425332"/>
                  </a:cubicBezTo>
                  <a:cubicBezTo>
                    <a:pt x="262153" y="447089"/>
                    <a:pt x="262153" y="468846"/>
                    <a:pt x="264872" y="490603"/>
                  </a:cubicBezTo>
                  <a:cubicBezTo>
                    <a:pt x="264872" y="515080"/>
                    <a:pt x="270312" y="539557"/>
                    <a:pt x="270312" y="564034"/>
                  </a:cubicBezTo>
                  <a:cubicBezTo>
                    <a:pt x="270312" y="574913"/>
                    <a:pt x="270312" y="588511"/>
                    <a:pt x="270312" y="599390"/>
                  </a:cubicBezTo>
                  <a:cubicBezTo>
                    <a:pt x="270312" y="612988"/>
                    <a:pt x="270312" y="623867"/>
                    <a:pt x="270312" y="637465"/>
                  </a:cubicBezTo>
                  <a:cubicBezTo>
                    <a:pt x="270312" y="648343"/>
                    <a:pt x="270312" y="661942"/>
                    <a:pt x="264872" y="670101"/>
                  </a:cubicBezTo>
                  <a:cubicBezTo>
                    <a:pt x="273031" y="672820"/>
                    <a:pt x="278471" y="672820"/>
                    <a:pt x="283910" y="672820"/>
                  </a:cubicBezTo>
                  <a:lnTo>
                    <a:pt x="283910" y="672820"/>
                  </a:lnTo>
                  <a:close/>
                </a:path>
              </a:pathLst>
            </a:custGeom>
            <a:grpFill/>
            <a:ln w="27168"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BC607246-0D6B-4302-A63C-E82116AD65DF}"/>
                </a:ext>
              </a:extLst>
            </p:cNvPr>
            <p:cNvSpPr/>
            <p:nvPr/>
          </p:nvSpPr>
          <p:spPr>
            <a:xfrm>
              <a:off x="4620880" y="4194877"/>
              <a:ext cx="598325" cy="761503"/>
            </a:xfrm>
            <a:custGeom>
              <a:avLst/>
              <a:gdLst>
                <a:gd name="connsiteX0" fmla="*/ 515081 w 598324"/>
                <a:gd name="connsiteY0" fmla="*/ 79935 h 761503"/>
                <a:gd name="connsiteX1" fmla="*/ 542277 w 598324"/>
                <a:gd name="connsiteY1" fmla="*/ 96253 h 761503"/>
                <a:gd name="connsiteX2" fmla="*/ 536838 w 598324"/>
                <a:gd name="connsiteY2" fmla="*/ 112571 h 761503"/>
                <a:gd name="connsiteX3" fmla="*/ 523240 w 598324"/>
                <a:gd name="connsiteY3" fmla="*/ 120730 h 761503"/>
                <a:gd name="connsiteX4" fmla="*/ 506922 w 598324"/>
                <a:gd name="connsiteY4" fmla="*/ 123450 h 761503"/>
                <a:gd name="connsiteX5" fmla="*/ 477006 w 598324"/>
                <a:gd name="connsiteY5" fmla="*/ 123450 h 761503"/>
                <a:gd name="connsiteX6" fmla="*/ 479725 w 598324"/>
                <a:gd name="connsiteY6" fmla="*/ 145207 h 761503"/>
                <a:gd name="connsiteX7" fmla="*/ 477006 w 598324"/>
                <a:gd name="connsiteY7" fmla="*/ 180563 h 761503"/>
                <a:gd name="connsiteX8" fmla="*/ 482445 w 598324"/>
                <a:gd name="connsiteY8" fmla="*/ 232236 h 761503"/>
                <a:gd name="connsiteX9" fmla="*/ 485165 w 598324"/>
                <a:gd name="connsiteY9" fmla="*/ 283909 h 761503"/>
                <a:gd name="connsiteX10" fmla="*/ 485165 w 598324"/>
                <a:gd name="connsiteY10" fmla="*/ 327424 h 761503"/>
                <a:gd name="connsiteX11" fmla="*/ 487884 w 598324"/>
                <a:gd name="connsiteY11" fmla="*/ 373658 h 761503"/>
                <a:gd name="connsiteX12" fmla="*/ 485165 w 598324"/>
                <a:gd name="connsiteY12" fmla="*/ 419892 h 761503"/>
                <a:gd name="connsiteX13" fmla="*/ 485165 w 598324"/>
                <a:gd name="connsiteY13" fmla="*/ 463407 h 761503"/>
                <a:gd name="connsiteX14" fmla="*/ 482445 w 598324"/>
                <a:gd name="connsiteY14" fmla="*/ 515080 h 761503"/>
                <a:gd name="connsiteX15" fmla="*/ 482445 w 598324"/>
                <a:gd name="connsiteY15" fmla="*/ 558595 h 761503"/>
                <a:gd name="connsiteX16" fmla="*/ 479725 w 598324"/>
                <a:gd name="connsiteY16" fmla="*/ 602109 h 761503"/>
                <a:gd name="connsiteX17" fmla="*/ 485165 w 598324"/>
                <a:gd name="connsiteY17" fmla="*/ 648343 h 761503"/>
                <a:gd name="connsiteX18" fmla="*/ 474286 w 598324"/>
                <a:gd name="connsiteY18" fmla="*/ 675540 h 761503"/>
                <a:gd name="connsiteX19" fmla="*/ 428052 w 598324"/>
                <a:gd name="connsiteY19" fmla="*/ 691858 h 761503"/>
                <a:gd name="connsiteX20" fmla="*/ 387257 w 598324"/>
                <a:gd name="connsiteY20" fmla="*/ 683699 h 761503"/>
                <a:gd name="connsiteX21" fmla="*/ 351901 w 598324"/>
                <a:gd name="connsiteY21" fmla="*/ 664661 h 761503"/>
                <a:gd name="connsiteX22" fmla="*/ 305667 w 598324"/>
                <a:gd name="connsiteY22" fmla="*/ 596670 h 761503"/>
                <a:gd name="connsiteX23" fmla="*/ 270312 w 598324"/>
                <a:gd name="connsiteY23" fmla="*/ 509641 h 761503"/>
                <a:gd name="connsiteX24" fmla="*/ 251274 w 598324"/>
                <a:gd name="connsiteY24" fmla="*/ 460687 h 761503"/>
                <a:gd name="connsiteX25" fmla="*/ 224077 w 598324"/>
                <a:gd name="connsiteY25" fmla="*/ 381817 h 761503"/>
                <a:gd name="connsiteX26" fmla="*/ 207759 w 598324"/>
                <a:gd name="connsiteY26" fmla="*/ 330144 h 761503"/>
                <a:gd name="connsiteX27" fmla="*/ 191442 w 598324"/>
                <a:gd name="connsiteY27" fmla="*/ 286629 h 761503"/>
                <a:gd name="connsiteX28" fmla="*/ 183283 w 598324"/>
                <a:gd name="connsiteY28" fmla="*/ 278470 h 761503"/>
                <a:gd name="connsiteX29" fmla="*/ 180563 w 598324"/>
                <a:gd name="connsiteY29" fmla="*/ 292068 h 761503"/>
                <a:gd name="connsiteX30" fmla="*/ 180563 w 598324"/>
                <a:gd name="connsiteY30" fmla="*/ 305667 h 761503"/>
                <a:gd name="connsiteX31" fmla="*/ 183283 w 598324"/>
                <a:gd name="connsiteY31" fmla="*/ 354620 h 761503"/>
                <a:gd name="connsiteX32" fmla="*/ 188722 w 598324"/>
                <a:gd name="connsiteY32" fmla="*/ 449808 h 761503"/>
                <a:gd name="connsiteX33" fmla="*/ 188722 w 598324"/>
                <a:gd name="connsiteY33" fmla="*/ 479725 h 761503"/>
                <a:gd name="connsiteX34" fmla="*/ 188722 w 598324"/>
                <a:gd name="connsiteY34" fmla="*/ 542277 h 761503"/>
                <a:gd name="connsiteX35" fmla="*/ 186002 w 598324"/>
                <a:gd name="connsiteY35" fmla="*/ 615708 h 761503"/>
                <a:gd name="connsiteX36" fmla="*/ 186002 w 598324"/>
                <a:gd name="connsiteY36" fmla="*/ 637465 h 761503"/>
                <a:gd name="connsiteX37" fmla="*/ 183283 w 598324"/>
                <a:gd name="connsiteY37" fmla="*/ 664661 h 761503"/>
                <a:gd name="connsiteX38" fmla="*/ 226797 w 598324"/>
                <a:gd name="connsiteY38" fmla="*/ 664661 h 761503"/>
                <a:gd name="connsiteX39" fmla="*/ 253994 w 598324"/>
                <a:gd name="connsiteY39" fmla="*/ 680979 h 761503"/>
                <a:gd name="connsiteX40" fmla="*/ 248554 w 598324"/>
                <a:gd name="connsiteY40" fmla="*/ 697297 h 761503"/>
                <a:gd name="connsiteX41" fmla="*/ 234956 w 598324"/>
                <a:gd name="connsiteY41" fmla="*/ 705456 h 761503"/>
                <a:gd name="connsiteX42" fmla="*/ 218638 w 598324"/>
                <a:gd name="connsiteY42" fmla="*/ 708176 h 761503"/>
                <a:gd name="connsiteX43" fmla="*/ 183283 w 598324"/>
                <a:gd name="connsiteY43" fmla="*/ 708176 h 761503"/>
                <a:gd name="connsiteX44" fmla="*/ 150647 w 598324"/>
                <a:gd name="connsiteY44" fmla="*/ 708176 h 761503"/>
                <a:gd name="connsiteX45" fmla="*/ 107132 w 598324"/>
                <a:gd name="connsiteY45" fmla="*/ 708176 h 761503"/>
                <a:gd name="connsiteX46" fmla="*/ 88094 w 598324"/>
                <a:gd name="connsiteY46" fmla="*/ 708176 h 761503"/>
                <a:gd name="connsiteX47" fmla="*/ 69057 w 598324"/>
                <a:gd name="connsiteY47" fmla="*/ 702736 h 761503"/>
                <a:gd name="connsiteX48" fmla="*/ 58178 w 598324"/>
                <a:gd name="connsiteY48" fmla="*/ 686418 h 761503"/>
                <a:gd name="connsiteX49" fmla="*/ 60898 w 598324"/>
                <a:gd name="connsiteY49" fmla="*/ 678259 h 761503"/>
                <a:gd name="connsiteX50" fmla="*/ 77216 w 598324"/>
                <a:gd name="connsiteY50" fmla="*/ 670101 h 761503"/>
                <a:gd name="connsiteX51" fmla="*/ 120730 w 598324"/>
                <a:gd name="connsiteY51" fmla="*/ 664661 h 761503"/>
                <a:gd name="connsiteX52" fmla="*/ 131609 w 598324"/>
                <a:gd name="connsiteY52" fmla="*/ 664661 h 761503"/>
                <a:gd name="connsiteX53" fmla="*/ 134329 w 598324"/>
                <a:gd name="connsiteY53" fmla="*/ 539557 h 761503"/>
                <a:gd name="connsiteX54" fmla="*/ 134329 w 598324"/>
                <a:gd name="connsiteY54" fmla="*/ 504201 h 761503"/>
                <a:gd name="connsiteX55" fmla="*/ 131609 w 598324"/>
                <a:gd name="connsiteY55" fmla="*/ 376378 h 761503"/>
                <a:gd name="connsiteX56" fmla="*/ 131609 w 598324"/>
                <a:gd name="connsiteY56" fmla="*/ 302947 h 761503"/>
                <a:gd name="connsiteX57" fmla="*/ 134329 w 598324"/>
                <a:gd name="connsiteY57" fmla="*/ 221357 h 761503"/>
                <a:gd name="connsiteX58" fmla="*/ 137048 w 598324"/>
                <a:gd name="connsiteY58" fmla="*/ 123450 h 761503"/>
                <a:gd name="connsiteX59" fmla="*/ 107132 w 598324"/>
                <a:gd name="connsiteY59" fmla="*/ 123450 h 761503"/>
                <a:gd name="connsiteX60" fmla="*/ 88094 w 598324"/>
                <a:gd name="connsiteY60" fmla="*/ 123450 h 761503"/>
                <a:gd name="connsiteX61" fmla="*/ 69057 w 598324"/>
                <a:gd name="connsiteY61" fmla="*/ 118011 h 761503"/>
                <a:gd name="connsiteX62" fmla="*/ 58178 w 598324"/>
                <a:gd name="connsiteY62" fmla="*/ 101693 h 761503"/>
                <a:gd name="connsiteX63" fmla="*/ 60898 w 598324"/>
                <a:gd name="connsiteY63" fmla="*/ 93534 h 761503"/>
                <a:gd name="connsiteX64" fmla="*/ 77216 w 598324"/>
                <a:gd name="connsiteY64" fmla="*/ 85375 h 761503"/>
                <a:gd name="connsiteX65" fmla="*/ 131609 w 598324"/>
                <a:gd name="connsiteY65" fmla="*/ 79935 h 761503"/>
                <a:gd name="connsiteX66" fmla="*/ 161525 w 598324"/>
                <a:gd name="connsiteY66" fmla="*/ 79935 h 761503"/>
                <a:gd name="connsiteX67" fmla="*/ 177843 w 598324"/>
                <a:gd name="connsiteY67" fmla="*/ 66337 h 761503"/>
                <a:gd name="connsiteX68" fmla="*/ 202320 w 598324"/>
                <a:gd name="connsiteY68" fmla="*/ 58178 h 761503"/>
                <a:gd name="connsiteX69" fmla="*/ 234956 w 598324"/>
                <a:gd name="connsiteY69" fmla="*/ 77216 h 761503"/>
                <a:gd name="connsiteX70" fmla="*/ 251274 w 598324"/>
                <a:gd name="connsiteY70" fmla="*/ 107132 h 761503"/>
                <a:gd name="connsiteX71" fmla="*/ 267592 w 598324"/>
                <a:gd name="connsiteY71" fmla="*/ 147927 h 761503"/>
                <a:gd name="connsiteX72" fmla="*/ 281190 w 598324"/>
                <a:gd name="connsiteY72" fmla="*/ 183282 h 761503"/>
                <a:gd name="connsiteX73" fmla="*/ 297508 w 598324"/>
                <a:gd name="connsiteY73" fmla="*/ 224077 h 761503"/>
                <a:gd name="connsiteX74" fmla="*/ 308387 w 598324"/>
                <a:gd name="connsiteY74" fmla="*/ 264872 h 761503"/>
                <a:gd name="connsiteX75" fmla="*/ 319265 w 598324"/>
                <a:gd name="connsiteY75" fmla="*/ 300227 h 761503"/>
                <a:gd name="connsiteX76" fmla="*/ 351901 w 598324"/>
                <a:gd name="connsiteY76" fmla="*/ 379097 h 761503"/>
                <a:gd name="connsiteX77" fmla="*/ 365500 w 598324"/>
                <a:gd name="connsiteY77" fmla="*/ 417173 h 761503"/>
                <a:gd name="connsiteX78" fmla="*/ 379098 w 598324"/>
                <a:gd name="connsiteY78" fmla="*/ 457967 h 761503"/>
                <a:gd name="connsiteX79" fmla="*/ 395416 w 598324"/>
                <a:gd name="connsiteY79" fmla="*/ 496043 h 761503"/>
                <a:gd name="connsiteX80" fmla="*/ 406294 w 598324"/>
                <a:gd name="connsiteY80" fmla="*/ 512361 h 761503"/>
                <a:gd name="connsiteX81" fmla="*/ 411734 w 598324"/>
                <a:gd name="connsiteY81" fmla="*/ 531398 h 761503"/>
                <a:gd name="connsiteX82" fmla="*/ 419893 w 598324"/>
                <a:gd name="connsiteY82" fmla="*/ 558595 h 761503"/>
                <a:gd name="connsiteX83" fmla="*/ 425332 w 598324"/>
                <a:gd name="connsiteY83" fmla="*/ 564034 h 761503"/>
                <a:gd name="connsiteX84" fmla="*/ 430771 w 598324"/>
                <a:gd name="connsiteY84" fmla="*/ 558595 h 761503"/>
                <a:gd name="connsiteX85" fmla="*/ 430771 w 598324"/>
                <a:gd name="connsiteY85" fmla="*/ 550436 h 761503"/>
                <a:gd name="connsiteX86" fmla="*/ 430771 w 598324"/>
                <a:gd name="connsiteY86" fmla="*/ 501482 h 761503"/>
                <a:gd name="connsiteX87" fmla="*/ 430771 w 598324"/>
                <a:gd name="connsiteY87" fmla="*/ 403574 h 761503"/>
                <a:gd name="connsiteX88" fmla="*/ 425332 w 598324"/>
                <a:gd name="connsiteY88" fmla="*/ 313826 h 761503"/>
                <a:gd name="connsiteX89" fmla="*/ 425332 w 598324"/>
                <a:gd name="connsiteY89" fmla="*/ 248554 h 761503"/>
                <a:gd name="connsiteX90" fmla="*/ 425332 w 598324"/>
                <a:gd name="connsiteY90" fmla="*/ 210479 h 761503"/>
                <a:gd name="connsiteX91" fmla="*/ 422613 w 598324"/>
                <a:gd name="connsiteY91" fmla="*/ 153366 h 761503"/>
                <a:gd name="connsiteX92" fmla="*/ 425332 w 598324"/>
                <a:gd name="connsiteY92" fmla="*/ 123450 h 761503"/>
                <a:gd name="connsiteX93" fmla="*/ 398136 w 598324"/>
                <a:gd name="connsiteY93" fmla="*/ 123450 h 761503"/>
                <a:gd name="connsiteX94" fmla="*/ 379098 w 598324"/>
                <a:gd name="connsiteY94" fmla="*/ 123450 h 761503"/>
                <a:gd name="connsiteX95" fmla="*/ 360060 w 598324"/>
                <a:gd name="connsiteY95" fmla="*/ 118011 h 761503"/>
                <a:gd name="connsiteX96" fmla="*/ 349182 w 598324"/>
                <a:gd name="connsiteY96" fmla="*/ 101693 h 761503"/>
                <a:gd name="connsiteX97" fmla="*/ 351901 w 598324"/>
                <a:gd name="connsiteY97" fmla="*/ 93534 h 761503"/>
                <a:gd name="connsiteX98" fmla="*/ 368219 w 598324"/>
                <a:gd name="connsiteY98" fmla="*/ 85375 h 761503"/>
                <a:gd name="connsiteX99" fmla="*/ 422613 w 598324"/>
                <a:gd name="connsiteY99" fmla="*/ 79935 h 761503"/>
                <a:gd name="connsiteX100" fmla="*/ 444370 w 598324"/>
                <a:gd name="connsiteY100" fmla="*/ 79935 h 761503"/>
                <a:gd name="connsiteX101" fmla="*/ 463407 w 598324"/>
                <a:gd name="connsiteY101" fmla="*/ 71776 h 761503"/>
                <a:gd name="connsiteX102" fmla="*/ 477006 w 598324"/>
                <a:gd name="connsiteY102" fmla="*/ 79935 h 761503"/>
                <a:gd name="connsiteX103" fmla="*/ 515081 w 598324"/>
                <a:gd name="connsiteY103" fmla="*/ 79935 h 761503"/>
                <a:gd name="connsiteX104" fmla="*/ 515081 w 598324"/>
                <a:gd name="connsiteY104" fmla="*/ 79935 h 76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598324" h="761503">
                  <a:moveTo>
                    <a:pt x="515081" y="79935"/>
                  </a:moveTo>
                  <a:cubicBezTo>
                    <a:pt x="523240" y="79935"/>
                    <a:pt x="542277" y="79935"/>
                    <a:pt x="542277" y="96253"/>
                  </a:cubicBezTo>
                  <a:cubicBezTo>
                    <a:pt x="542277" y="104412"/>
                    <a:pt x="542277" y="107132"/>
                    <a:pt x="536838" y="112571"/>
                  </a:cubicBezTo>
                  <a:cubicBezTo>
                    <a:pt x="534119" y="118011"/>
                    <a:pt x="528679" y="120730"/>
                    <a:pt x="523240" y="120730"/>
                  </a:cubicBezTo>
                  <a:cubicBezTo>
                    <a:pt x="515081" y="123450"/>
                    <a:pt x="512361" y="123450"/>
                    <a:pt x="506922" y="123450"/>
                  </a:cubicBezTo>
                  <a:cubicBezTo>
                    <a:pt x="504202" y="123450"/>
                    <a:pt x="490604" y="123450"/>
                    <a:pt x="477006" y="123450"/>
                  </a:cubicBezTo>
                  <a:cubicBezTo>
                    <a:pt x="477006" y="131609"/>
                    <a:pt x="479725" y="137048"/>
                    <a:pt x="479725" y="145207"/>
                  </a:cubicBezTo>
                  <a:cubicBezTo>
                    <a:pt x="479725" y="156086"/>
                    <a:pt x="477006" y="166964"/>
                    <a:pt x="477006" y="180563"/>
                  </a:cubicBezTo>
                  <a:cubicBezTo>
                    <a:pt x="477006" y="196881"/>
                    <a:pt x="479725" y="215918"/>
                    <a:pt x="482445" y="232236"/>
                  </a:cubicBezTo>
                  <a:cubicBezTo>
                    <a:pt x="485165" y="248554"/>
                    <a:pt x="485165" y="267592"/>
                    <a:pt x="485165" y="283909"/>
                  </a:cubicBezTo>
                  <a:cubicBezTo>
                    <a:pt x="485165" y="297508"/>
                    <a:pt x="485165" y="313826"/>
                    <a:pt x="485165" y="327424"/>
                  </a:cubicBezTo>
                  <a:cubicBezTo>
                    <a:pt x="485165" y="343742"/>
                    <a:pt x="487884" y="357340"/>
                    <a:pt x="487884" y="373658"/>
                  </a:cubicBezTo>
                  <a:cubicBezTo>
                    <a:pt x="487884" y="389976"/>
                    <a:pt x="485165" y="403574"/>
                    <a:pt x="485165" y="419892"/>
                  </a:cubicBezTo>
                  <a:cubicBezTo>
                    <a:pt x="485165" y="436210"/>
                    <a:pt x="485165" y="449808"/>
                    <a:pt x="485165" y="463407"/>
                  </a:cubicBezTo>
                  <a:cubicBezTo>
                    <a:pt x="485165" y="479725"/>
                    <a:pt x="485165" y="498762"/>
                    <a:pt x="482445" y="515080"/>
                  </a:cubicBezTo>
                  <a:cubicBezTo>
                    <a:pt x="482445" y="528678"/>
                    <a:pt x="482445" y="542277"/>
                    <a:pt x="482445" y="558595"/>
                  </a:cubicBezTo>
                  <a:cubicBezTo>
                    <a:pt x="482445" y="572193"/>
                    <a:pt x="479725" y="588511"/>
                    <a:pt x="479725" y="602109"/>
                  </a:cubicBezTo>
                  <a:cubicBezTo>
                    <a:pt x="479725" y="615708"/>
                    <a:pt x="485165" y="632025"/>
                    <a:pt x="485165" y="648343"/>
                  </a:cubicBezTo>
                  <a:cubicBezTo>
                    <a:pt x="485165" y="659222"/>
                    <a:pt x="482445" y="670101"/>
                    <a:pt x="474286" y="675540"/>
                  </a:cubicBezTo>
                  <a:cubicBezTo>
                    <a:pt x="460688" y="686418"/>
                    <a:pt x="444370" y="691858"/>
                    <a:pt x="428052" y="691858"/>
                  </a:cubicBezTo>
                  <a:cubicBezTo>
                    <a:pt x="414453" y="691858"/>
                    <a:pt x="400855" y="689138"/>
                    <a:pt x="387257" y="683699"/>
                  </a:cubicBezTo>
                  <a:cubicBezTo>
                    <a:pt x="373659" y="678259"/>
                    <a:pt x="360060" y="672820"/>
                    <a:pt x="351901" y="664661"/>
                  </a:cubicBezTo>
                  <a:cubicBezTo>
                    <a:pt x="330144" y="645624"/>
                    <a:pt x="316546" y="621147"/>
                    <a:pt x="305667" y="596670"/>
                  </a:cubicBezTo>
                  <a:cubicBezTo>
                    <a:pt x="292069" y="569473"/>
                    <a:pt x="281190" y="539557"/>
                    <a:pt x="270312" y="509641"/>
                  </a:cubicBezTo>
                  <a:cubicBezTo>
                    <a:pt x="264872" y="493323"/>
                    <a:pt x="256713" y="477005"/>
                    <a:pt x="251274" y="460687"/>
                  </a:cubicBezTo>
                  <a:cubicBezTo>
                    <a:pt x="240395" y="433490"/>
                    <a:pt x="232236" y="409014"/>
                    <a:pt x="224077" y="381817"/>
                  </a:cubicBezTo>
                  <a:cubicBezTo>
                    <a:pt x="218638" y="365499"/>
                    <a:pt x="213199" y="346462"/>
                    <a:pt x="207759" y="330144"/>
                  </a:cubicBezTo>
                  <a:cubicBezTo>
                    <a:pt x="202320" y="316545"/>
                    <a:pt x="196881" y="300227"/>
                    <a:pt x="191442" y="286629"/>
                  </a:cubicBezTo>
                  <a:cubicBezTo>
                    <a:pt x="188722" y="281190"/>
                    <a:pt x="186002" y="278470"/>
                    <a:pt x="183283" y="278470"/>
                  </a:cubicBezTo>
                  <a:cubicBezTo>
                    <a:pt x="180563" y="278470"/>
                    <a:pt x="180563" y="286629"/>
                    <a:pt x="180563" y="292068"/>
                  </a:cubicBezTo>
                  <a:cubicBezTo>
                    <a:pt x="180563" y="297508"/>
                    <a:pt x="180563" y="302947"/>
                    <a:pt x="180563" y="305667"/>
                  </a:cubicBezTo>
                  <a:cubicBezTo>
                    <a:pt x="180563" y="321985"/>
                    <a:pt x="183283" y="338303"/>
                    <a:pt x="183283" y="354620"/>
                  </a:cubicBezTo>
                  <a:cubicBezTo>
                    <a:pt x="183283" y="387256"/>
                    <a:pt x="186002" y="417173"/>
                    <a:pt x="188722" y="449808"/>
                  </a:cubicBezTo>
                  <a:cubicBezTo>
                    <a:pt x="188722" y="460687"/>
                    <a:pt x="188722" y="468846"/>
                    <a:pt x="188722" y="479725"/>
                  </a:cubicBezTo>
                  <a:cubicBezTo>
                    <a:pt x="188722" y="501482"/>
                    <a:pt x="188722" y="523239"/>
                    <a:pt x="188722" y="542277"/>
                  </a:cubicBezTo>
                  <a:cubicBezTo>
                    <a:pt x="188722" y="566754"/>
                    <a:pt x="186002" y="591231"/>
                    <a:pt x="186002" y="615708"/>
                  </a:cubicBezTo>
                  <a:cubicBezTo>
                    <a:pt x="186002" y="623866"/>
                    <a:pt x="186002" y="632025"/>
                    <a:pt x="186002" y="637465"/>
                  </a:cubicBezTo>
                  <a:cubicBezTo>
                    <a:pt x="186002" y="645624"/>
                    <a:pt x="183283" y="656502"/>
                    <a:pt x="183283" y="664661"/>
                  </a:cubicBezTo>
                  <a:cubicBezTo>
                    <a:pt x="202320" y="664661"/>
                    <a:pt x="218638" y="664661"/>
                    <a:pt x="226797" y="664661"/>
                  </a:cubicBezTo>
                  <a:cubicBezTo>
                    <a:pt x="234956" y="664661"/>
                    <a:pt x="253994" y="664661"/>
                    <a:pt x="253994" y="680979"/>
                  </a:cubicBezTo>
                  <a:cubicBezTo>
                    <a:pt x="253994" y="689138"/>
                    <a:pt x="253994" y="691858"/>
                    <a:pt x="248554" y="697297"/>
                  </a:cubicBezTo>
                  <a:cubicBezTo>
                    <a:pt x="245835" y="702736"/>
                    <a:pt x="240395" y="705456"/>
                    <a:pt x="234956" y="705456"/>
                  </a:cubicBezTo>
                  <a:cubicBezTo>
                    <a:pt x="226797" y="708176"/>
                    <a:pt x="224077" y="708176"/>
                    <a:pt x="218638" y="708176"/>
                  </a:cubicBezTo>
                  <a:cubicBezTo>
                    <a:pt x="215918" y="708176"/>
                    <a:pt x="199600" y="708176"/>
                    <a:pt x="183283" y="708176"/>
                  </a:cubicBezTo>
                  <a:cubicBezTo>
                    <a:pt x="166965" y="708176"/>
                    <a:pt x="153366" y="708176"/>
                    <a:pt x="150647" y="708176"/>
                  </a:cubicBezTo>
                  <a:cubicBezTo>
                    <a:pt x="139768" y="708176"/>
                    <a:pt x="120730" y="708176"/>
                    <a:pt x="107132" y="708176"/>
                  </a:cubicBezTo>
                  <a:cubicBezTo>
                    <a:pt x="101693" y="708176"/>
                    <a:pt x="96254" y="708176"/>
                    <a:pt x="88094" y="708176"/>
                  </a:cubicBezTo>
                  <a:cubicBezTo>
                    <a:pt x="82655" y="708176"/>
                    <a:pt x="74496" y="708176"/>
                    <a:pt x="69057" y="702736"/>
                  </a:cubicBezTo>
                  <a:cubicBezTo>
                    <a:pt x="63617" y="700017"/>
                    <a:pt x="58178" y="691858"/>
                    <a:pt x="58178" y="686418"/>
                  </a:cubicBezTo>
                  <a:cubicBezTo>
                    <a:pt x="58178" y="683699"/>
                    <a:pt x="58178" y="680979"/>
                    <a:pt x="60898" y="678259"/>
                  </a:cubicBezTo>
                  <a:cubicBezTo>
                    <a:pt x="63617" y="675540"/>
                    <a:pt x="71777" y="672820"/>
                    <a:pt x="77216" y="670101"/>
                  </a:cubicBezTo>
                  <a:cubicBezTo>
                    <a:pt x="90814" y="667381"/>
                    <a:pt x="115291" y="664661"/>
                    <a:pt x="120730" y="664661"/>
                  </a:cubicBezTo>
                  <a:cubicBezTo>
                    <a:pt x="123450" y="664661"/>
                    <a:pt x="126170" y="664661"/>
                    <a:pt x="131609" y="664661"/>
                  </a:cubicBezTo>
                  <a:cubicBezTo>
                    <a:pt x="131609" y="623866"/>
                    <a:pt x="134329" y="583072"/>
                    <a:pt x="134329" y="539557"/>
                  </a:cubicBezTo>
                  <a:cubicBezTo>
                    <a:pt x="134329" y="528678"/>
                    <a:pt x="134329" y="515080"/>
                    <a:pt x="134329" y="504201"/>
                  </a:cubicBezTo>
                  <a:cubicBezTo>
                    <a:pt x="131609" y="460687"/>
                    <a:pt x="131609" y="417173"/>
                    <a:pt x="131609" y="376378"/>
                  </a:cubicBezTo>
                  <a:cubicBezTo>
                    <a:pt x="131609" y="351901"/>
                    <a:pt x="131609" y="327424"/>
                    <a:pt x="131609" y="302947"/>
                  </a:cubicBezTo>
                  <a:cubicBezTo>
                    <a:pt x="131609" y="275751"/>
                    <a:pt x="131609" y="248554"/>
                    <a:pt x="134329" y="221357"/>
                  </a:cubicBezTo>
                  <a:cubicBezTo>
                    <a:pt x="134329" y="188722"/>
                    <a:pt x="137048" y="156086"/>
                    <a:pt x="137048" y="123450"/>
                  </a:cubicBezTo>
                  <a:cubicBezTo>
                    <a:pt x="126170" y="123450"/>
                    <a:pt x="115291" y="123450"/>
                    <a:pt x="107132" y="123450"/>
                  </a:cubicBezTo>
                  <a:cubicBezTo>
                    <a:pt x="101693" y="123450"/>
                    <a:pt x="96254" y="123450"/>
                    <a:pt x="88094" y="123450"/>
                  </a:cubicBezTo>
                  <a:cubicBezTo>
                    <a:pt x="82655" y="123450"/>
                    <a:pt x="74496" y="120730"/>
                    <a:pt x="69057" y="118011"/>
                  </a:cubicBezTo>
                  <a:cubicBezTo>
                    <a:pt x="63617" y="115291"/>
                    <a:pt x="58178" y="107132"/>
                    <a:pt x="58178" y="101693"/>
                  </a:cubicBezTo>
                  <a:cubicBezTo>
                    <a:pt x="58178" y="98973"/>
                    <a:pt x="58178" y="96253"/>
                    <a:pt x="60898" y="93534"/>
                  </a:cubicBezTo>
                  <a:cubicBezTo>
                    <a:pt x="63617" y="90814"/>
                    <a:pt x="71777" y="88094"/>
                    <a:pt x="77216" y="85375"/>
                  </a:cubicBezTo>
                  <a:cubicBezTo>
                    <a:pt x="90814" y="82655"/>
                    <a:pt x="126170" y="79935"/>
                    <a:pt x="131609" y="79935"/>
                  </a:cubicBezTo>
                  <a:cubicBezTo>
                    <a:pt x="137048" y="79935"/>
                    <a:pt x="147927" y="79935"/>
                    <a:pt x="161525" y="79935"/>
                  </a:cubicBezTo>
                  <a:cubicBezTo>
                    <a:pt x="166965" y="74496"/>
                    <a:pt x="172404" y="71776"/>
                    <a:pt x="177843" y="66337"/>
                  </a:cubicBezTo>
                  <a:cubicBezTo>
                    <a:pt x="186002" y="60898"/>
                    <a:pt x="194161" y="58178"/>
                    <a:pt x="202320" y="58178"/>
                  </a:cubicBezTo>
                  <a:cubicBezTo>
                    <a:pt x="215918" y="58178"/>
                    <a:pt x="226797" y="63617"/>
                    <a:pt x="234956" y="77216"/>
                  </a:cubicBezTo>
                  <a:cubicBezTo>
                    <a:pt x="240395" y="88094"/>
                    <a:pt x="248554" y="96253"/>
                    <a:pt x="251274" y="107132"/>
                  </a:cubicBezTo>
                  <a:cubicBezTo>
                    <a:pt x="256713" y="120730"/>
                    <a:pt x="259433" y="134328"/>
                    <a:pt x="267592" y="147927"/>
                  </a:cubicBezTo>
                  <a:cubicBezTo>
                    <a:pt x="273031" y="158805"/>
                    <a:pt x="275751" y="172404"/>
                    <a:pt x="281190" y="183282"/>
                  </a:cubicBezTo>
                  <a:cubicBezTo>
                    <a:pt x="286630" y="196881"/>
                    <a:pt x="292069" y="210479"/>
                    <a:pt x="297508" y="224077"/>
                  </a:cubicBezTo>
                  <a:cubicBezTo>
                    <a:pt x="300228" y="237675"/>
                    <a:pt x="305667" y="251274"/>
                    <a:pt x="308387" y="264872"/>
                  </a:cubicBezTo>
                  <a:cubicBezTo>
                    <a:pt x="311106" y="278470"/>
                    <a:pt x="311106" y="289349"/>
                    <a:pt x="319265" y="300227"/>
                  </a:cubicBezTo>
                  <a:cubicBezTo>
                    <a:pt x="332864" y="324704"/>
                    <a:pt x="346462" y="351901"/>
                    <a:pt x="351901" y="379097"/>
                  </a:cubicBezTo>
                  <a:cubicBezTo>
                    <a:pt x="354621" y="392696"/>
                    <a:pt x="360060" y="403574"/>
                    <a:pt x="365500" y="417173"/>
                  </a:cubicBezTo>
                  <a:cubicBezTo>
                    <a:pt x="373659" y="430771"/>
                    <a:pt x="373659" y="444369"/>
                    <a:pt x="379098" y="457967"/>
                  </a:cubicBezTo>
                  <a:cubicBezTo>
                    <a:pt x="381818" y="471566"/>
                    <a:pt x="387257" y="482444"/>
                    <a:pt x="395416" y="496043"/>
                  </a:cubicBezTo>
                  <a:cubicBezTo>
                    <a:pt x="398136" y="501482"/>
                    <a:pt x="403575" y="506921"/>
                    <a:pt x="406294" y="512361"/>
                  </a:cubicBezTo>
                  <a:cubicBezTo>
                    <a:pt x="409014" y="517800"/>
                    <a:pt x="409014" y="525959"/>
                    <a:pt x="411734" y="531398"/>
                  </a:cubicBezTo>
                  <a:cubicBezTo>
                    <a:pt x="414453" y="539557"/>
                    <a:pt x="417173" y="550436"/>
                    <a:pt x="419893" y="558595"/>
                  </a:cubicBezTo>
                  <a:cubicBezTo>
                    <a:pt x="422613" y="561314"/>
                    <a:pt x="422613" y="564034"/>
                    <a:pt x="425332" y="564034"/>
                  </a:cubicBezTo>
                  <a:cubicBezTo>
                    <a:pt x="428052" y="564034"/>
                    <a:pt x="428052" y="561314"/>
                    <a:pt x="430771" y="558595"/>
                  </a:cubicBezTo>
                  <a:cubicBezTo>
                    <a:pt x="430771" y="555875"/>
                    <a:pt x="430771" y="553155"/>
                    <a:pt x="430771" y="550436"/>
                  </a:cubicBezTo>
                  <a:cubicBezTo>
                    <a:pt x="430771" y="534118"/>
                    <a:pt x="430771" y="517800"/>
                    <a:pt x="430771" y="501482"/>
                  </a:cubicBezTo>
                  <a:cubicBezTo>
                    <a:pt x="430771" y="468846"/>
                    <a:pt x="433491" y="436210"/>
                    <a:pt x="430771" y="403574"/>
                  </a:cubicBezTo>
                  <a:cubicBezTo>
                    <a:pt x="430771" y="373658"/>
                    <a:pt x="425332" y="343742"/>
                    <a:pt x="425332" y="313826"/>
                  </a:cubicBezTo>
                  <a:cubicBezTo>
                    <a:pt x="425332" y="292068"/>
                    <a:pt x="425332" y="270311"/>
                    <a:pt x="425332" y="248554"/>
                  </a:cubicBezTo>
                  <a:cubicBezTo>
                    <a:pt x="425332" y="234956"/>
                    <a:pt x="425332" y="224077"/>
                    <a:pt x="425332" y="210479"/>
                  </a:cubicBezTo>
                  <a:cubicBezTo>
                    <a:pt x="425332" y="191441"/>
                    <a:pt x="422613" y="172404"/>
                    <a:pt x="422613" y="153366"/>
                  </a:cubicBezTo>
                  <a:cubicBezTo>
                    <a:pt x="422613" y="142487"/>
                    <a:pt x="422613" y="134328"/>
                    <a:pt x="425332" y="123450"/>
                  </a:cubicBezTo>
                  <a:cubicBezTo>
                    <a:pt x="417173" y="123450"/>
                    <a:pt x="406294" y="123450"/>
                    <a:pt x="398136" y="123450"/>
                  </a:cubicBezTo>
                  <a:cubicBezTo>
                    <a:pt x="392696" y="123450"/>
                    <a:pt x="387257" y="123450"/>
                    <a:pt x="379098" y="123450"/>
                  </a:cubicBezTo>
                  <a:cubicBezTo>
                    <a:pt x="373659" y="123450"/>
                    <a:pt x="365500" y="120730"/>
                    <a:pt x="360060" y="118011"/>
                  </a:cubicBezTo>
                  <a:cubicBezTo>
                    <a:pt x="354621" y="115291"/>
                    <a:pt x="349182" y="107132"/>
                    <a:pt x="349182" y="101693"/>
                  </a:cubicBezTo>
                  <a:cubicBezTo>
                    <a:pt x="349182" y="98973"/>
                    <a:pt x="349182" y="96253"/>
                    <a:pt x="351901" y="93534"/>
                  </a:cubicBezTo>
                  <a:cubicBezTo>
                    <a:pt x="354621" y="90814"/>
                    <a:pt x="362780" y="88094"/>
                    <a:pt x="368219" y="85375"/>
                  </a:cubicBezTo>
                  <a:cubicBezTo>
                    <a:pt x="381818" y="82655"/>
                    <a:pt x="417173" y="79935"/>
                    <a:pt x="422613" y="79935"/>
                  </a:cubicBezTo>
                  <a:cubicBezTo>
                    <a:pt x="428052" y="79935"/>
                    <a:pt x="433491" y="79935"/>
                    <a:pt x="444370" y="79935"/>
                  </a:cubicBezTo>
                  <a:cubicBezTo>
                    <a:pt x="449809" y="74496"/>
                    <a:pt x="455248" y="71776"/>
                    <a:pt x="463407" y="71776"/>
                  </a:cubicBezTo>
                  <a:cubicBezTo>
                    <a:pt x="471566" y="71776"/>
                    <a:pt x="477006" y="74496"/>
                    <a:pt x="477006" y="79935"/>
                  </a:cubicBezTo>
                  <a:cubicBezTo>
                    <a:pt x="493324" y="79935"/>
                    <a:pt x="506922" y="79935"/>
                    <a:pt x="515081" y="79935"/>
                  </a:cubicBezTo>
                  <a:lnTo>
                    <a:pt x="515081" y="79935"/>
                  </a:lnTo>
                  <a:close/>
                </a:path>
              </a:pathLst>
            </a:custGeom>
            <a:grpFill/>
            <a:ln w="27168"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333FD0A1-B4A7-40CA-B9EE-32085C096039}"/>
                </a:ext>
              </a:extLst>
            </p:cNvPr>
            <p:cNvSpPr/>
            <p:nvPr/>
          </p:nvSpPr>
          <p:spPr>
            <a:xfrm>
              <a:off x="5139126" y="4192158"/>
              <a:ext cx="516735" cy="788700"/>
            </a:xfrm>
            <a:custGeom>
              <a:avLst/>
              <a:gdLst>
                <a:gd name="connsiteX0" fmla="*/ 464616 w 516735"/>
                <a:gd name="connsiteY0" fmla="*/ 436210 h 788699"/>
                <a:gd name="connsiteX1" fmla="*/ 445578 w 516735"/>
                <a:gd name="connsiteY1" fmla="*/ 455248 h 788699"/>
                <a:gd name="connsiteX2" fmla="*/ 404784 w 516735"/>
                <a:gd name="connsiteY2" fmla="*/ 466126 h 788699"/>
                <a:gd name="connsiteX3" fmla="*/ 385746 w 516735"/>
                <a:gd name="connsiteY3" fmla="*/ 479725 h 788699"/>
                <a:gd name="connsiteX4" fmla="*/ 388466 w 516735"/>
                <a:gd name="connsiteY4" fmla="*/ 512361 h 788699"/>
                <a:gd name="connsiteX5" fmla="*/ 388466 w 516735"/>
                <a:gd name="connsiteY5" fmla="*/ 544997 h 788699"/>
                <a:gd name="connsiteX6" fmla="*/ 388466 w 516735"/>
                <a:gd name="connsiteY6" fmla="*/ 566754 h 788699"/>
                <a:gd name="connsiteX7" fmla="*/ 391185 w 516735"/>
                <a:gd name="connsiteY7" fmla="*/ 632026 h 788699"/>
                <a:gd name="connsiteX8" fmla="*/ 393905 w 516735"/>
                <a:gd name="connsiteY8" fmla="*/ 683699 h 788699"/>
                <a:gd name="connsiteX9" fmla="*/ 377587 w 516735"/>
                <a:gd name="connsiteY9" fmla="*/ 724494 h 788699"/>
                <a:gd name="connsiteX10" fmla="*/ 361269 w 516735"/>
                <a:gd name="connsiteY10" fmla="*/ 719054 h 788699"/>
                <a:gd name="connsiteX11" fmla="*/ 353110 w 516735"/>
                <a:gd name="connsiteY11" fmla="*/ 702737 h 788699"/>
                <a:gd name="connsiteX12" fmla="*/ 350390 w 516735"/>
                <a:gd name="connsiteY12" fmla="*/ 686419 h 788699"/>
                <a:gd name="connsiteX13" fmla="*/ 353110 w 516735"/>
                <a:gd name="connsiteY13" fmla="*/ 659222 h 788699"/>
                <a:gd name="connsiteX14" fmla="*/ 353110 w 516735"/>
                <a:gd name="connsiteY14" fmla="*/ 656502 h 788699"/>
                <a:gd name="connsiteX15" fmla="*/ 317755 w 516735"/>
                <a:gd name="connsiteY15" fmla="*/ 708176 h 788699"/>
                <a:gd name="connsiteX16" fmla="*/ 241604 w 516735"/>
                <a:gd name="connsiteY16" fmla="*/ 735372 h 788699"/>
                <a:gd name="connsiteX17" fmla="*/ 187211 w 516735"/>
                <a:gd name="connsiteY17" fmla="*/ 727214 h 788699"/>
                <a:gd name="connsiteX18" fmla="*/ 135538 w 516735"/>
                <a:gd name="connsiteY18" fmla="*/ 694578 h 788699"/>
                <a:gd name="connsiteX19" fmla="*/ 86584 w 516735"/>
                <a:gd name="connsiteY19" fmla="*/ 621147 h 788699"/>
                <a:gd name="connsiteX20" fmla="*/ 67546 w 516735"/>
                <a:gd name="connsiteY20" fmla="*/ 555875 h 788699"/>
                <a:gd name="connsiteX21" fmla="*/ 59387 w 516735"/>
                <a:gd name="connsiteY21" fmla="*/ 509641 h 788699"/>
                <a:gd name="connsiteX22" fmla="*/ 59387 w 516735"/>
                <a:gd name="connsiteY22" fmla="*/ 468846 h 788699"/>
                <a:gd name="connsiteX23" fmla="*/ 86584 w 516735"/>
                <a:gd name="connsiteY23" fmla="*/ 302947 h 788699"/>
                <a:gd name="connsiteX24" fmla="*/ 108341 w 516735"/>
                <a:gd name="connsiteY24" fmla="*/ 224077 h 788699"/>
                <a:gd name="connsiteX25" fmla="*/ 146416 w 516735"/>
                <a:gd name="connsiteY25" fmla="*/ 145207 h 788699"/>
                <a:gd name="connsiteX26" fmla="*/ 198090 w 516735"/>
                <a:gd name="connsiteY26" fmla="*/ 85375 h 788699"/>
                <a:gd name="connsiteX27" fmla="*/ 228006 w 516735"/>
                <a:gd name="connsiteY27" fmla="*/ 69057 h 788699"/>
                <a:gd name="connsiteX28" fmla="*/ 268801 w 516735"/>
                <a:gd name="connsiteY28" fmla="*/ 58178 h 788699"/>
                <a:gd name="connsiteX29" fmla="*/ 274240 w 516735"/>
                <a:gd name="connsiteY29" fmla="*/ 58178 h 788699"/>
                <a:gd name="connsiteX30" fmla="*/ 295997 w 516735"/>
                <a:gd name="connsiteY30" fmla="*/ 60898 h 788699"/>
                <a:gd name="connsiteX31" fmla="*/ 331353 w 516735"/>
                <a:gd name="connsiteY31" fmla="*/ 71776 h 788699"/>
                <a:gd name="connsiteX32" fmla="*/ 350390 w 516735"/>
                <a:gd name="connsiteY32" fmla="*/ 93534 h 788699"/>
                <a:gd name="connsiteX33" fmla="*/ 353110 w 516735"/>
                <a:gd name="connsiteY33" fmla="*/ 74496 h 788699"/>
                <a:gd name="connsiteX34" fmla="*/ 358549 w 516735"/>
                <a:gd name="connsiteY34" fmla="*/ 63618 h 788699"/>
                <a:gd name="connsiteX35" fmla="*/ 366708 w 516735"/>
                <a:gd name="connsiteY35" fmla="*/ 58178 h 788699"/>
                <a:gd name="connsiteX36" fmla="*/ 374867 w 516735"/>
                <a:gd name="connsiteY36" fmla="*/ 63618 h 788699"/>
                <a:gd name="connsiteX37" fmla="*/ 383026 w 516735"/>
                <a:gd name="connsiteY37" fmla="*/ 82655 h 788699"/>
                <a:gd name="connsiteX38" fmla="*/ 385746 w 516735"/>
                <a:gd name="connsiteY38" fmla="*/ 126170 h 788699"/>
                <a:gd name="connsiteX39" fmla="*/ 388466 w 516735"/>
                <a:gd name="connsiteY39" fmla="*/ 186002 h 788699"/>
                <a:gd name="connsiteX40" fmla="*/ 391185 w 516735"/>
                <a:gd name="connsiteY40" fmla="*/ 237676 h 788699"/>
                <a:gd name="connsiteX41" fmla="*/ 374867 w 516735"/>
                <a:gd name="connsiteY41" fmla="*/ 278470 h 788699"/>
                <a:gd name="connsiteX42" fmla="*/ 358549 w 516735"/>
                <a:gd name="connsiteY42" fmla="*/ 273031 h 788699"/>
                <a:gd name="connsiteX43" fmla="*/ 350390 w 516735"/>
                <a:gd name="connsiteY43" fmla="*/ 256713 h 788699"/>
                <a:gd name="connsiteX44" fmla="*/ 347671 w 516735"/>
                <a:gd name="connsiteY44" fmla="*/ 240395 h 788699"/>
                <a:gd name="connsiteX45" fmla="*/ 347671 w 516735"/>
                <a:gd name="connsiteY45" fmla="*/ 213199 h 788699"/>
                <a:gd name="connsiteX46" fmla="*/ 344951 w 516735"/>
                <a:gd name="connsiteY46" fmla="*/ 194161 h 788699"/>
                <a:gd name="connsiteX47" fmla="*/ 339512 w 516735"/>
                <a:gd name="connsiteY47" fmla="*/ 150647 h 788699"/>
                <a:gd name="connsiteX48" fmla="*/ 323194 w 516735"/>
                <a:gd name="connsiteY48" fmla="*/ 112571 h 788699"/>
                <a:gd name="connsiteX49" fmla="*/ 293278 w 516735"/>
                <a:gd name="connsiteY49" fmla="*/ 101693 h 788699"/>
                <a:gd name="connsiteX50" fmla="*/ 263361 w 516735"/>
                <a:gd name="connsiteY50" fmla="*/ 120730 h 788699"/>
                <a:gd name="connsiteX51" fmla="*/ 241604 w 516735"/>
                <a:gd name="connsiteY51" fmla="*/ 153366 h 788699"/>
                <a:gd name="connsiteX52" fmla="*/ 233445 w 516735"/>
                <a:gd name="connsiteY52" fmla="*/ 194161 h 788699"/>
                <a:gd name="connsiteX53" fmla="*/ 225286 w 516735"/>
                <a:gd name="connsiteY53" fmla="*/ 232236 h 788699"/>
                <a:gd name="connsiteX54" fmla="*/ 217127 w 516735"/>
                <a:gd name="connsiteY54" fmla="*/ 275751 h 788699"/>
                <a:gd name="connsiteX55" fmla="*/ 211688 w 516735"/>
                <a:gd name="connsiteY55" fmla="*/ 316545 h 788699"/>
                <a:gd name="connsiteX56" fmla="*/ 206249 w 516735"/>
                <a:gd name="connsiteY56" fmla="*/ 354621 h 788699"/>
                <a:gd name="connsiteX57" fmla="*/ 200809 w 516735"/>
                <a:gd name="connsiteY57" fmla="*/ 398135 h 788699"/>
                <a:gd name="connsiteX58" fmla="*/ 195370 w 516735"/>
                <a:gd name="connsiteY58" fmla="*/ 438930 h 788699"/>
                <a:gd name="connsiteX59" fmla="*/ 192650 w 516735"/>
                <a:gd name="connsiteY59" fmla="*/ 474286 h 788699"/>
                <a:gd name="connsiteX60" fmla="*/ 195370 w 516735"/>
                <a:gd name="connsiteY60" fmla="*/ 525959 h 788699"/>
                <a:gd name="connsiteX61" fmla="*/ 208968 w 516735"/>
                <a:gd name="connsiteY61" fmla="*/ 596670 h 788699"/>
                <a:gd name="connsiteX62" fmla="*/ 214407 w 516735"/>
                <a:gd name="connsiteY62" fmla="*/ 623867 h 788699"/>
                <a:gd name="connsiteX63" fmla="*/ 228006 w 516735"/>
                <a:gd name="connsiteY63" fmla="*/ 656502 h 788699"/>
                <a:gd name="connsiteX64" fmla="*/ 271520 w 516735"/>
                <a:gd name="connsiteY64" fmla="*/ 689138 h 788699"/>
                <a:gd name="connsiteX65" fmla="*/ 306876 w 516735"/>
                <a:gd name="connsiteY65" fmla="*/ 664661 h 788699"/>
                <a:gd name="connsiteX66" fmla="*/ 331353 w 516735"/>
                <a:gd name="connsiteY66" fmla="*/ 602109 h 788699"/>
                <a:gd name="connsiteX67" fmla="*/ 336792 w 516735"/>
                <a:gd name="connsiteY67" fmla="*/ 544997 h 788699"/>
                <a:gd name="connsiteX68" fmla="*/ 336792 w 516735"/>
                <a:gd name="connsiteY68" fmla="*/ 498762 h 788699"/>
                <a:gd name="connsiteX69" fmla="*/ 336792 w 516735"/>
                <a:gd name="connsiteY69" fmla="*/ 490603 h 788699"/>
                <a:gd name="connsiteX70" fmla="*/ 320474 w 516735"/>
                <a:gd name="connsiteY70" fmla="*/ 477005 h 788699"/>
                <a:gd name="connsiteX71" fmla="*/ 282399 w 516735"/>
                <a:gd name="connsiteY71" fmla="*/ 479725 h 788699"/>
                <a:gd name="connsiteX72" fmla="*/ 252483 w 516735"/>
                <a:gd name="connsiteY72" fmla="*/ 474286 h 788699"/>
                <a:gd name="connsiteX73" fmla="*/ 247043 w 516735"/>
                <a:gd name="connsiteY73" fmla="*/ 466126 h 788699"/>
                <a:gd name="connsiteX74" fmla="*/ 249763 w 516735"/>
                <a:gd name="connsiteY74" fmla="*/ 457968 h 788699"/>
                <a:gd name="connsiteX75" fmla="*/ 268801 w 516735"/>
                <a:gd name="connsiteY75" fmla="*/ 447089 h 788699"/>
                <a:gd name="connsiteX76" fmla="*/ 312315 w 516735"/>
                <a:gd name="connsiteY76" fmla="*/ 436210 h 788699"/>
                <a:gd name="connsiteX77" fmla="*/ 353110 w 516735"/>
                <a:gd name="connsiteY77" fmla="*/ 430771 h 788699"/>
                <a:gd name="connsiteX78" fmla="*/ 385746 w 516735"/>
                <a:gd name="connsiteY78" fmla="*/ 430771 h 788699"/>
                <a:gd name="connsiteX79" fmla="*/ 437420 w 516735"/>
                <a:gd name="connsiteY79" fmla="*/ 428051 h 788699"/>
                <a:gd name="connsiteX80" fmla="*/ 464616 w 516735"/>
                <a:gd name="connsiteY80" fmla="*/ 436210 h 78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516735" h="788699">
                  <a:moveTo>
                    <a:pt x="464616" y="436210"/>
                  </a:moveTo>
                  <a:cubicBezTo>
                    <a:pt x="464616" y="447089"/>
                    <a:pt x="453737" y="452528"/>
                    <a:pt x="445578" y="455248"/>
                  </a:cubicBezTo>
                  <a:cubicBezTo>
                    <a:pt x="434700" y="460687"/>
                    <a:pt x="415662" y="463407"/>
                    <a:pt x="404784" y="466126"/>
                  </a:cubicBezTo>
                  <a:cubicBezTo>
                    <a:pt x="393905" y="466126"/>
                    <a:pt x="385746" y="468846"/>
                    <a:pt x="385746" y="479725"/>
                  </a:cubicBezTo>
                  <a:cubicBezTo>
                    <a:pt x="385746" y="487884"/>
                    <a:pt x="388466" y="506921"/>
                    <a:pt x="388466" y="512361"/>
                  </a:cubicBezTo>
                  <a:cubicBezTo>
                    <a:pt x="388466" y="515080"/>
                    <a:pt x="388466" y="539557"/>
                    <a:pt x="388466" y="544997"/>
                  </a:cubicBezTo>
                  <a:cubicBezTo>
                    <a:pt x="388466" y="550436"/>
                    <a:pt x="388466" y="558595"/>
                    <a:pt x="388466" y="566754"/>
                  </a:cubicBezTo>
                  <a:cubicBezTo>
                    <a:pt x="388466" y="591231"/>
                    <a:pt x="388466" y="621147"/>
                    <a:pt x="391185" y="632026"/>
                  </a:cubicBezTo>
                  <a:cubicBezTo>
                    <a:pt x="393905" y="653783"/>
                    <a:pt x="393905" y="661942"/>
                    <a:pt x="393905" y="683699"/>
                  </a:cubicBezTo>
                  <a:cubicBezTo>
                    <a:pt x="393905" y="694578"/>
                    <a:pt x="393905" y="724494"/>
                    <a:pt x="377587" y="724494"/>
                  </a:cubicBezTo>
                  <a:cubicBezTo>
                    <a:pt x="369428" y="724494"/>
                    <a:pt x="366708" y="721774"/>
                    <a:pt x="361269" y="719054"/>
                  </a:cubicBezTo>
                  <a:cubicBezTo>
                    <a:pt x="355830" y="716335"/>
                    <a:pt x="353110" y="708176"/>
                    <a:pt x="353110" y="702737"/>
                  </a:cubicBezTo>
                  <a:cubicBezTo>
                    <a:pt x="350390" y="694578"/>
                    <a:pt x="350390" y="689138"/>
                    <a:pt x="350390" y="686419"/>
                  </a:cubicBezTo>
                  <a:cubicBezTo>
                    <a:pt x="350390" y="678260"/>
                    <a:pt x="353110" y="672820"/>
                    <a:pt x="353110" y="659222"/>
                  </a:cubicBezTo>
                  <a:lnTo>
                    <a:pt x="353110" y="656502"/>
                  </a:lnTo>
                  <a:cubicBezTo>
                    <a:pt x="347671" y="675540"/>
                    <a:pt x="334072" y="694578"/>
                    <a:pt x="317755" y="708176"/>
                  </a:cubicBezTo>
                  <a:cubicBezTo>
                    <a:pt x="293278" y="727214"/>
                    <a:pt x="274240" y="735372"/>
                    <a:pt x="241604" y="735372"/>
                  </a:cubicBezTo>
                  <a:cubicBezTo>
                    <a:pt x="222566" y="735372"/>
                    <a:pt x="203529" y="732653"/>
                    <a:pt x="187211" y="727214"/>
                  </a:cubicBezTo>
                  <a:cubicBezTo>
                    <a:pt x="165454" y="719054"/>
                    <a:pt x="149136" y="708176"/>
                    <a:pt x="135538" y="694578"/>
                  </a:cubicBezTo>
                  <a:cubicBezTo>
                    <a:pt x="113780" y="672820"/>
                    <a:pt x="100182" y="648343"/>
                    <a:pt x="86584" y="621147"/>
                  </a:cubicBezTo>
                  <a:cubicBezTo>
                    <a:pt x="75705" y="599390"/>
                    <a:pt x="70266" y="580352"/>
                    <a:pt x="67546" y="555875"/>
                  </a:cubicBezTo>
                  <a:cubicBezTo>
                    <a:pt x="64826" y="539557"/>
                    <a:pt x="62107" y="525959"/>
                    <a:pt x="59387" y="509641"/>
                  </a:cubicBezTo>
                  <a:cubicBezTo>
                    <a:pt x="56667" y="493323"/>
                    <a:pt x="59387" y="485164"/>
                    <a:pt x="59387" y="468846"/>
                  </a:cubicBezTo>
                  <a:cubicBezTo>
                    <a:pt x="59387" y="414453"/>
                    <a:pt x="72985" y="362780"/>
                    <a:pt x="86584" y="302947"/>
                  </a:cubicBezTo>
                  <a:cubicBezTo>
                    <a:pt x="92023" y="275751"/>
                    <a:pt x="100182" y="248554"/>
                    <a:pt x="108341" y="224077"/>
                  </a:cubicBezTo>
                  <a:cubicBezTo>
                    <a:pt x="116500" y="196881"/>
                    <a:pt x="130098" y="169684"/>
                    <a:pt x="146416" y="145207"/>
                  </a:cubicBezTo>
                  <a:cubicBezTo>
                    <a:pt x="160014" y="123450"/>
                    <a:pt x="176332" y="101693"/>
                    <a:pt x="198090" y="85375"/>
                  </a:cubicBezTo>
                  <a:cubicBezTo>
                    <a:pt x="206249" y="77216"/>
                    <a:pt x="217127" y="71776"/>
                    <a:pt x="228006" y="69057"/>
                  </a:cubicBezTo>
                  <a:cubicBezTo>
                    <a:pt x="241604" y="63618"/>
                    <a:pt x="255202" y="58178"/>
                    <a:pt x="268801" y="58178"/>
                  </a:cubicBezTo>
                  <a:cubicBezTo>
                    <a:pt x="271520" y="58178"/>
                    <a:pt x="274240" y="58178"/>
                    <a:pt x="274240" y="58178"/>
                  </a:cubicBezTo>
                  <a:cubicBezTo>
                    <a:pt x="279679" y="58178"/>
                    <a:pt x="285119" y="58178"/>
                    <a:pt x="295997" y="60898"/>
                  </a:cubicBezTo>
                  <a:cubicBezTo>
                    <a:pt x="309595" y="63618"/>
                    <a:pt x="320474" y="66337"/>
                    <a:pt x="331353" y="71776"/>
                  </a:cubicBezTo>
                  <a:cubicBezTo>
                    <a:pt x="339512" y="77216"/>
                    <a:pt x="347671" y="85375"/>
                    <a:pt x="350390" y="93534"/>
                  </a:cubicBezTo>
                  <a:cubicBezTo>
                    <a:pt x="350390" y="88095"/>
                    <a:pt x="353110" y="79936"/>
                    <a:pt x="353110" y="74496"/>
                  </a:cubicBezTo>
                  <a:cubicBezTo>
                    <a:pt x="355830" y="71776"/>
                    <a:pt x="355830" y="69057"/>
                    <a:pt x="358549" y="63618"/>
                  </a:cubicBezTo>
                  <a:cubicBezTo>
                    <a:pt x="361269" y="60898"/>
                    <a:pt x="363989" y="58178"/>
                    <a:pt x="366708" y="58178"/>
                  </a:cubicBezTo>
                  <a:cubicBezTo>
                    <a:pt x="369428" y="58178"/>
                    <a:pt x="372148" y="60898"/>
                    <a:pt x="374867" y="63618"/>
                  </a:cubicBezTo>
                  <a:cubicBezTo>
                    <a:pt x="377587" y="69057"/>
                    <a:pt x="380307" y="77216"/>
                    <a:pt x="383026" y="82655"/>
                  </a:cubicBezTo>
                  <a:cubicBezTo>
                    <a:pt x="383026" y="90814"/>
                    <a:pt x="385746" y="107132"/>
                    <a:pt x="385746" y="126170"/>
                  </a:cubicBezTo>
                  <a:cubicBezTo>
                    <a:pt x="385746" y="150647"/>
                    <a:pt x="385746" y="177843"/>
                    <a:pt x="388466" y="186002"/>
                  </a:cubicBezTo>
                  <a:cubicBezTo>
                    <a:pt x="391185" y="207759"/>
                    <a:pt x="391185" y="215918"/>
                    <a:pt x="391185" y="237676"/>
                  </a:cubicBezTo>
                  <a:cubicBezTo>
                    <a:pt x="391185" y="248554"/>
                    <a:pt x="391185" y="278470"/>
                    <a:pt x="374867" y="278470"/>
                  </a:cubicBezTo>
                  <a:cubicBezTo>
                    <a:pt x="366708" y="278470"/>
                    <a:pt x="363989" y="275751"/>
                    <a:pt x="358549" y="273031"/>
                  </a:cubicBezTo>
                  <a:cubicBezTo>
                    <a:pt x="353110" y="270311"/>
                    <a:pt x="350390" y="262152"/>
                    <a:pt x="350390" y="256713"/>
                  </a:cubicBezTo>
                  <a:cubicBezTo>
                    <a:pt x="350390" y="251274"/>
                    <a:pt x="347671" y="245834"/>
                    <a:pt x="347671" y="240395"/>
                  </a:cubicBezTo>
                  <a:cubicBezTo>
                    <a:pt x="347671" y="232236"/>
                    <a:pt x="347671" y="224077"/>
                    <a:pt x="347671" y="213199"/>
                  </a:cubicBezTo>
                  <a:cubicBezTo>
                    <a:pt x="347671" y="207759"/>
                    <a:pt x="347671" y="199600"/>
                    <a:pt x="344951" y="194161"/>
                  </a:cubicBezTo>
                  <a:cubicBezTo>
                    <a:pt x="342232" y="180563"/>
                    <a:pt x="342232" y="164245"/>
                    <a:pt x="339512" y="150647"/>
                  </a:cubicBezTo>
                  <a:cubicBezTo>
                    <a:pt x="336792" y="137048"/>
                    <a:pt x="331353" y="123450"/>
                    <a:pt x="323194" y="112571"/>
                  </a:cubicBezTo>
                  <a:cubicBezTo>
                    <a:pt x="317755" y="104412"/>
                    <a:pt x="304156" y="101693"/>
                    <a:pt x="293278" y="101693"/>
                  </a:cubicBezTo>
                  <a:cubicBezTo>
                    <a:pt x="279679" y="101693"/>
                    <a:pt x="271520" y="109852"/>
                    <a:pt x="263361" y="120730"/>
                  </a:cubicBezTo>
                  <a:cubicBezTo>
                    <a:pt x="257922" y="131609"/>
                    <a:pt x="247043" y="139768"/>
                    <a:pt x="241604" y="153366"/>
                  </a:cubicBezTo>
                  <a:cubicBezTo>
                    <a:pt x="236165" y="166964"/>
                    <a:pt x="233445" y="180563"/>
                    <a:pt x="233445" y="194161"/>
                  </a:cubicBezTo>
                  <a:cubicBezTo>
                    <a:pt x="233445" y="207759"/>
                    <a:pt x="230726" y="218638"/>
                    <a:pt x="225286" y="232236"/>
                  </a:cubicBezTo>
                  <a:cubicBezTo>
                    <a:pt x="219847" y="245834"/>
                    <a:pt x="219847" y="262152"/>
                    <a:pt x="217127" y="275751"/>
                  </a:cubicBezTo>
                  <a:cubicBezTo>
                    <a:pt x="214407" y="289349"/>
                    <a:pt x="214407" y="302947"/>
                    <a:pt x="211688" y="316545"/>
                  </a:cubicBezTo>
                  <a:cubicBezTo>
                    <a:pt x="211688" y="330144"/>
                    <a:pt x="206249" y="341022"/>
                    <a:pt x="206249" y="354621"/>
                  </a:cubicBezTo>
                  <a:cubicBezTo>
                    <a:pt x="203529" y="368219"/>
                    <a:pt x="203529" y="381817"/>
                    <a:pt x="200809" y="398135"/>
                  </a:cubicBezTo>
                  <a:cubicBezTo>
                    <a:pt x="198090" y="411733"/>
                    <a:pt x="198090" y="425332"/>
                    <a:pt x="195370" y="438930"/>
                  </a:cubicBezTo>
                  <a:cubicBezTo>
                    <a:pt x="195370" y="449809"/>
                    <a:pt x="192650" y="463407"/>
                    <a:pt x="192650" y="474286"/>
                  </a:cubicBezTo>
                  <a:cubicBezTo>
                    <a:pt x="192650" y="490603"/>
                    <a:pt x="195370" y="509641"/>
                    <a:pt x="195370" y="525959"/>
                  </a:cubicBezTo>
                  <a:cubicBezTo>
                    <a:pt x="195370" y="550436"/>
                    <a:pt x="203529" y="572193"/>
                    <a:pt x="208968" y="596670"/>
                  </a:cubicBezTo>
                  <a:cubicBezTo>
                    <a:pt x="211688" y="604829"/>
                    <a:pt x="211688" y="615708"/>
                    <a:pt x="214407" y="623867"/>
                  </a:cubicBezTo>
                  <a:cubicBezTo>
                    <a:pt x="217127" y="634745"/>
                    <a:pt x="222566" y="645624"/>
                    <a:pt x="228006" y="656502"/>
                  </a:cubicBezTo>
                  <a:cubicBezTo>
                    <a:pt x="236165" y="670101"/>
                    <a:pt x="252483" y="689138"/>
                    <a:pt x="271520" y="689138"/>
                  </a:cubicBezTo>
                  <a:cubicBezTo>
                    <a:pt x="287838" y="689138"/>
                    <a:pt x="298717" y="675540"/>
                    <a:pt x="306876" y="664661"/>
                  </a:cubicBezTo>
                  <a:cubicBezTo>
                    <a:pt x="320474" y="645624"/>
                    <a:pt x="325914" y="623867"/>
                    <a:pt x="331353" y="602109"/>
                  </a:cubicBezTo>
                  <a:cubicBezTo>
                    <a:pt x="334072" y="583072"/>
                    <a:pt x="336792" y="564034"/>
                    <a:pt x="336792" y="544997"/>
                  </a:cubicBezTo>
                  <a:cubicBezTo>
                    <a:pt x="336792" y="531398"/>
                    <a:pt x="336792" y="512361"/>
                    <a:pt x="336792" y="498762"/>
                  </a:cubicBezTo>
                  <a:cubicBezTo>
                    <a:pt x="336792" y="496043"/>
                    <a:pt x="336792" y="493323"/>
                    <a:pt x="336792" y="490603"/>
                  </a:cubicBezTo>
                  <a:cubicBezTo>
                    <a:pt x="336792" y="479725"/>
                    <a:pt x="336792" y="477005"/>
                    <a:pt x="320474" y="477005"/>
                  </a:cubicBezTo>
                  <a:cubicBezTo>
                    <a:pt x="309595" y="477005"/>
                    <a:pt x="295997" y="479725"/>
                    <a:pt x="282399" y="479725"/>
                  </a:cubicBezTo>
                  <a:cubicBezTo>
                    <a:pt x="271520" y="479725"/>
                    <a:pt x="260642" y="479725"/>
                    <a:pt x="252483" y="474286"/>
                  </a:cubicBezTo>
                  <a:cubicBezTo>
                    <a:pt x="249763" y="471566"/>
                    <a:pt x="247043" y="468846"/>
                    <a:pt x="247043" y="466126"/>
                  </a:cubicBezTo>
                  <a:cubicBezTo>
                    <a:pt x="247043" y="463407"/>
                    <a:pt x="247043" y="460687"/>
                    <a:pt x="249763" y="457968"/>
                  </a:cubicBezTo>
                  <a:cubicBezTo>
                    <a:pt x="255202" y="452528"/>
                    <a:pt x="260642" y="449809"/>
                    <a:pt x="268801" y="447089"/>
                  </a:cubicBezTo>
                  <a:cubicBezTo>
                    <a:pt x="282399" y="441650"/>
                    <a:pt x="295997" y="438930"/>
                    <a:pt x="312315" y="436210"/>
                  </a:cubicBezTo>
                  <a:cubicBezTo>
                    <a:pt x="325914" y="433491"/>
                    <a:pt x="339512" y="433491"/>
                    <a:pt x="353110" y="430771"/>
                  </a:cubicBezTo>
                  <a:cubicBezTo>
                    <a:pt x="363989" y="430771"/>
                    <a:pt x="374867" y="430771"/>
                    <a:pt x="385746" y="430771"/>
                  </a:cubicBezTo>
                  <a:cubicBezTo>
                    <a:pt x="402064" y="430771"/>
                    <a:pt x="426541" y="428051"/>
                    <a:pt x="437420" y="428051"/>
                  </a:cubicBezTo>
                  <a:cubicBezTo>
                    <a:pt x="451018" y="419892"/>
                    <a:pt x="464616" y="425332"/>
                    <a:pt x="464616" y="436210"/>
                  </a:cubicBezTo>
                </a:path>
              </a:pathLst>
            </a:custGeom>
            <a:grpFill/>
            <a:ln w="27168"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A3BFD3D4-F4DA-42C1-8F72-C50C400F25E5}"/>
                </a:ext>
              </a:extLst>
            </p:cNvPr>
            <p:cNvSpPr/>
            <p:nvPr/>
          </p:nvSpPr>
          <p:spPr>
            <a:xfrm>
              <a:off x="5651630" y="4181279"/>
              <a:ext cx="734308" cy="788700"/>
            </a:xfrm>
            <a:custGeom>
              <a:avLst/>
              <a:gdLst>
                <a:gd name="connsiteX0" fmla="*/ 653783 w 734307"/>
                <a:gd name="connsiteY0" fmla="*/ 678259 h 788699"/>
                <a:gd name="connsiteX1" fmla="*/ 691859 w 734307"/>
                <a:gd name="connsiteY1" fmla="*/ 694577 h 788699"/>
                <a:gd name="connsiteX2" fmla="*/ 686419 w 734307"/>
                <a:gd name="connsiteY2" fmla="*/ 710895 h 788699"/>
                <a:gd name="connsiteX3" fmla="*/ 670101 w 734307"/>
                <a:gd name="connsiteY3" fmla="*/ 719054 h 788699"/>
                <a:gd name="connsiteX4" fmla="*/ 648344 w 734307"/>
                <a:gd name="connsiteY4" fmla="*/ 721774 h 788699"/>
                <a:gd name="connsiteX5" fmla="*/ 618428 w 734307"/>
                <a:gd name="connsiteY5" fmla="*/ 721774 h 788699"/>
                <a:gd name="connsiteX6" fmla="*/ 572194 w 734307"/>
                <a:gd name="connsiteY6" fmla="*/ 735372 h 788699"/>
                <a:gd name="connsiteX7" fmla="*/ 544997 w 734307"/>
                <a:gd name="connsiteY7" fmla="*/ 729933 h 788699"/>
                <a:gd name="connsiteX8" fmla="*/ 534119 w 734307"/>
                <a:gd name="connsiteY8" fmla="*/ 721774 h 788699"/>
                <a:gd name="connsiteX9" fmla="*/ 496043 w 734307"/>
                <a:gd name="connsiteY9" fmla="*/ 721774 h 788699"/>
                <a:gd name="connsiteX10" fmla="*/ 471566 w 734307"/>
                <a:gd name="connsiteY10" fmla="*/ 721774 h 788699"/>
                <a:gd name="connsiteX11" fmla="*/ 444370 w 734307"/>
                <a:gd name="connsiteY11" fmla="*/ 716335 h 788699"/>
                <a:gd name="connsiteX12" fmla="*/ 428052 w 734307"/>
                <a:gd name="connsiteY12" fmla="*/ 700017 h 788699"/>
                <a:gd name="connsiteX13" fmla="*/ 433491 w 734307"/>
                <a:gd name="connsiteY13" fmla="*/ 691858 h 788699"/>
                <a:gd name="connsiteX14" fmla="*/ 455248 w 734307"/>
                <a:gd name="connsiteY14" fmla="*/ 683699 h 788699"/>
                <a:gd name="connsiteX15" fmla="*/ 506922 w 734307"/>
                <a:gd name="connsiteY15" fmla="*/ 678259 h 788699"/>
                <a:gd name="connsiteX16" fmla="*/ 509641 w 734307"/>
                <a:gd name="connsiteY16" fmla="*/ 678259 h 788699"/>
                <a:gd name="connsiteX17" fmla="*/ 506922 w 734307"/>
                <a:gd name="connsiteY17" fmla="*/ 664661 h 788699"/>
                <a:gd name="connsiteX18" fmla="*/ 498763 w 734307"/>
                <a:gd name="connsiteY18" fmla="*/ 580352 h 788699"/>
                <a:gd name="connsiteX19" fmla="*/ 496043 w 734307"/>
                <a:gd name="connsiteY19" fmla="*/ 479725 h 788699"/>
                <a:gd name="connsiteX20" fmla="*/ 493324 w 734307"/>
                <a:gd name="connsiteY20" fmla="*/ 389976 h 788699"/>
                <a:gd name="connsiteX21" fmla="*/ 490604 w 734307"/>
                <a:gd name="connsiteY21" fmla="*/ 302947 h 788699"/>
                <a:gd name="connsiteX22" fmla="*/ 487884 w 734307"/>
                <a:gd name="connsiteY22" fmla="*/ 229516 h 788699"/>
                <a:gd name="connsiteX23" fmla="*/ 485165 w 734307"/>
                <a:gd name="connsiteY23" fmla="*/ 221357 h 788699"/>
                <a:gd name="connsiteX24" fmla="*/ 482445 w 734307"/>
                <a:gd name="connsiteY24" fmla="*/ 226797 h 788699"/>
                <a:gd name="connsiteX25" fmla="*/ 477006 w 734307"/>
                <a:gd name="connsiteY25" fmla="*/ 262152 h 788699"/>
                <a:gd name="connsiteX26" fmla="*/ 460688 w 734307"/>
                <a:gd name="connsiteY26" fmla="*/ 341022 h 788699"/>
                <a:gd name="connsiteX27" fmla="*/ 444370 w 734307"/>
                <a:gd name="connsiteY27" fmla="*/ 417173 h 788699"/>
                <a:gd name="connsiteX28" fmla="*/ 436211 w 734307"/>
                <a:gd name="connsiteY28" fmla="*/ 455248 h 788699"/>
                <a:gd name="connsiteX29" fmla="*/ 425332 w 734307"/>
                <a:gd name="connsiteY29" fmla="*/ 493323 h 788699"/>
                <a:gd name="connsiteX30" fmla="*/ 411734 w 734307"/>
                <a:gd name="connsiteY30" fmla="*/ 531398 h 788699"/>
                <a:gd name="connsiteX31" fmla="*/ 376378 w 734307"/>
                <a:gd name="connsiteY31" fmla="*/ 547716 h 788699"/>
                <a:gd name="connsiteX32" fmla="*/ 319265 w 734307"/>
                <a:gd name="connsiteY32" fmla="*/ 525959 h 788699"/>
                <a:gd name="connsiteX33" fmla="*/ 289349 w 734307"/>
                <a:gd name="connsiteY33" fmla="*/ 455248 h 788699"/>
                <a:gd name="connsiteX34" fmla="*/ 273031 w 734307"/>
                <a:gd name="connsiteY34" fmla="*/ 373658 h 788699"/>
                <a:gd name="connsiteX35" fmla="*/ 262153 w 734307"/>
                <a:gd name="connsiteY35" fmla="*/ 316545 h 788699"/>
                <a:gd name="connsiteX36" fmla="*/ 245835 w 734307"/>
                <a:gd name="connsiteY36" fmla="*/ 237675 h 788699"/>
                <a:gd name="connsiteX37" fmla="*/ 234956 w 734307"/>
                <a:gd name="connsiteY37" fmla="*/ 196881 h 788699"/>
                <a:gd name="connsiteX38" fmla="*/ 232236 w 734307"/>
                <a:gd name="connsiteY38" fmla="*/ 191441 h 788699"/>
                <a:gd name="connsiteX39" fmla="*/ 226797 w 734307"/>
                <a:gd name="connsiteY39" fmla="*/ 207759 h 788699"/>
                <a:gd name="connsiteX40" fmla="*/ 226797 w 734307"/>
                <a:gd name="connsiteY40" fmla="*/ 232236 h 788699"/>
                <a:gd name="connsiteX41" fmla="*/ 224077 w 734307"/>
                <a:gd name="connsiteY41" fmla="*/ 267592 h 788699"/>
                <a:gd name="connsiteX42" fmla="*/ 221358 w 734307"/>
                <a:gd name="connsiteY42" fmla="*/ 311106 h 788699"/>
                <a:gd name="connsiteX43" fmla="*/ 218638 w 734307"/>
                <a:gd name="connsiteY43" fmla="*/ 360060 h 788699"/>
                <a:gd name="connsiteX44" fmla="*/ 215919 w 734307"/>
                <a:gd name="connsiteY44" fmla="*/ 398135 h 788699"/>
                <a:gd name="connsiteX45" fmla="*/ 213199 w 734307"/>
                <a:gd name="connsiteY45" fmla="*/ 430771 h 788699"/>
                <a:gd name="connsiteX46" fmla="*/ 213199 w 734307"/>
                <a:gd name="connsiteY46" fmla="*/ 455248 h 788699"/>
                <a:gd name="connsiteX47" fmla="*/ 213199 w 734307"/>
                <a:gd name="connsiteY47" fmla="*/ 477005 h 788699"/>
                <a:gd name="connsiteX48" fmla="*/ 207759 w 734307"/>
                <a:gd name="connsiteY48" fmla="*/ 520520 h 788699"/>
                <a:gd name="connsiteX49" fmla="*/ 196881 w 734307"/>
                <a:gd name="connsiteY49" fmla="*/ 610268 h 788699"/>
                <a:gd name="connsiteX50" fmla="*/ 194161 w 734307"/>
                <a:gd name="connsiteY50" fmla="*/ 653783 h 788699"/>
                <a:gd name="connsiteX51" fmla="*/ 191441 w 734307"/>
                <a:gd name="connsiteY51" fmla="*/ 667381 h 788699"/>
                <a:gd name="connsiteX52" fmla="*/ 243115 w 734307"/>
                <a:gd name="connsiteY52" fmla="*/ 667381 h 788699"/>
                <a:gd name="connsiteX53" fmla="*/ 273031 w 734307"/>
                <a:gd name="connsiteY53" fmla="*/ 683699 h 788699"/>
                <a:gd name="connsiteX54" fmla="*/ 262153 w 734307"/>
                <a:gd name="connsiteY54" fmla="*/ 697297 h 788699"/>
                <a:gd name="connsiteX55" fmla="*/ 248554 w 734307"/>
                <a:gd name="connsiteY55" fmla="*/ 705456 h 788699"/>
                <a:gd name="connsiteX56" fmla="*/ 232236 w 734307"/>
                <a:gd name="connsiteY56" fmla="*/ 708176 h 788699"/>
                <a:gd name="connsiteX57" fmla="*/ 166965 w 734307"/>
                <a:gd name="connsiteY57" fmla="*/ 708176 h 788699"/>
                <a:gd name="connsiteX58" fmla="*/ 109852 w 734307"/>
                <a:gd name="connsiteY58" fmla="*/ 708176 h 788699"/>
                <a:gd name="connsiteX59" fmla="*/ 90814 w 734307"/>
                <a:gd name="connsiteY59" fmla="*/ 708176 h 788699"/>
                <a:gd name="connsiteX60" fmla="*/ 69057 w 734307"/>
                <a:gd name="connsiteY60" fmla="*/ 702736 h 788699"/>
                <a:gd name="connsiteX61" fmla="*/ 58178 w 734307"/>
                <a:gd name="connsiteY61" fmla="*/ 686418 h 788699"/>
                <a:gd name="connsiteX62" fmla="*/ 60898 w 734307"/>
                <a:gd name="connsiteY62" fmla="*/ 678259 h 788699"/>
                <a:gd name="connsiteX63" fmla="*/ 77216 w 734307"/>
                <a:gd name="connsiteY63" fmla="*/ 670101 h 788699"/>
                <a:gd name="connsiteX64" fmla="*/ 126170 w 734307"/>
                <a:gd name="connsiteY64" fmla="*/ 664661 h 788699"/>
                <a:gd name="connsiteX65" fmla="*/ 142487 w 734307"/>
                <a:gd name="connsiteY65" fmla="*/ 664661 h 788699"/>
                <a:gd name="connsiteX66" fmla="*/ 147927 w 734307"/>
                <a:gd name="connsiteY66" fmla="*/ 588511 h 788699"/>
                <a:gd name="connsiteX67" fmla="*/ 153366 w 734307"/>
                <a:gd name="connsiteY67" fmla="*/ 493323 h 788699"/>
                <a:gd name="connsiteX68" fmla="*/ 156086 w 734307"/>
                <a:gd name="connsiteY68" fmla="*/ 411733 h 788699"/>
                <a:gd name="connsiteX69" fmla="*/ 161525 w 734307"/>
                <a:gd name="connsiteY69" fmla="*/ 297508 h 788699"/>
                <a:gd name="connsiteX70" fmla="*/ 166965 w 734307"/>
                <a:gd name="connsiteY70" fmla="*/ 240395 h 788699"/>
                <a:gd name="connsiteX71" fmla="*/ 177843 w 734307"/>
                <a:gd name="connsiteY71" fmla="*/ 161525 h 788699"/>
                <a:gd name="connsiteX72" fmla="*/ 183282 w 734307"/>
                <a:gd name="connsiteY72" fmla="*/ 118011 h 788699"/>
                <a:gd name="connsiteX73" fmla="*/ 183282 w 734307"/>
                <a:gd name="connsiteY73" fmla="*/ 115291 h 788699"/>
                <a:gd name="connsiteX74" fmla="*/ 161525 w 734307"/>
                <a:gd name="connsiteY74" fmla="*/ 115291 h 788699"/>
                <a:gd name="connsiteX75" fmla="*/ 137048 w 734307"/>
                <a:gd name="connsiteY75" fmla="*/ 115291 h 788699"/>
                <a:gd name="connsiteX76" fmla="*/ 109852 w 734307"/>
                <a:gd name="connsiteY76" fmla="*/ 109851 h 788699"/>
                <a:gd name="connsiteX77" fmla="*/ 93534 w 734307"/>
                <a:gd name="connsiteY77" fmla="*/ 93534 h 788699"/>
                <a:gd name="connsiteX78" fmla="*/ 98973 w 734307"/>
                <a:gd name="connsiteY78" fmla="*/ 85375 h 788699"/>
                <a:gd name="connsiteX79" fmla="*/ 120730 w 734307"/>
                <a:gd name="connsiteY79" fmla="*/ 77216 h 788699"/>
                <a:gd name="connsiteX80" fmla="*/ 172404 w 734307"/>
                <a:gd name="connsiteY80" fmla="*/ 71776 h 788699"/>
                <a:gd name="connsiteX81" fmla="*/ 234956 w 734307"/>
                <a:gd name="connsiteY81" fmla="*/ 69057 h 788699"/>
                <a:gd name="connsiteX82" fmla="*/ 243115 w 734307"/>
                <a:gd name="connsiteY82" fmla="*/ 69057 h 788699"/>
                <a:gd name="connsiteX83" fmla="*/ 270312 w 734307"/>
                <a:gd name="connsiteY83" fmla="*/ 74496 h 788699"/>
                <a:gd name="connsiteX84" fmla="*/ 308387 w 734307"/>
                <a:gd name="connsiteY84" fmla="*/ 123450 h 788699"/>
                <a:gd name="connsiteX85" fmla="*/ 332864 w 734307"/>
                <a:gd name="connsiteY85" fmla="*/ 202320 h 788699"/>
                <a:gd name="connsiteX86" fmla="*/ 338303 w 734307"/>
                <a:gd name="connsiteY86" fmla="*/ 237675 h 788699"/>
                <a:gd name="connsiteX87" fmla="*/ 349182 w 734307"/>
                <a:gd name="connsiteY87" fmla="*/ 281190 h 788699"/>
                <a:gd name="connsiteX88" fmla="*/ 357341 w 734307"/>
                <a:gd name="connsiteY88" fmla="*/ 316545 h 788699"/>
                <a:gd name="connsiteX89" fmla="*/ 365500 w 734307"/>
                <a:gd name="connsiteY89" fmla="*/ 351901 h 788699"/>
                <a:gd name="connsiteX90" fmla="*/ 376378 w 734307"/>
                <a:gd name="connsiteY90" fmla="*/ 389976 h 788699"/>
                <a:gd name="connsiteX91" fmla="*/ 387257 w 734307"/>
                <a:gd name="connsiteY91" fmla="*/ 414453 h 788699"/>
                <a:gd name="connsiteX92" fmla="*/ 398136 w 734307"/>
                <a:gd name="connsiteY92" fmla="*/ 376378 h 788699"/>
                <a:gd name="connsiteX93" fmla="*/ 406295 w 734307"/>
                <a:gd name="connsiteY93" fmla="*/ 332863 h 788699"/>
                <a:gd name="connsiteX94" fmla="*/ 425332 w 734307"/>
                <a:gd name="connsiteY94" fmla="*/ 243115 h 788699"/>
                <a:gd name="connsiteX95" fmla="*/ 444370 w 734307"/>
                <a:gd name="connsiteY95" fmla="*/ 150646 h 788699"/>
                <a:gd name="connsiteX96" fmla="*/ 477006 w 734307"/>
                <a:gd name="connsiteY96" fmla="*/ 79935 h 788699"/>
                <a:gd name="connsiteX97" fmla="*/ 523240 w 734307"/>
                <a:gd name="connsiteY97" fmla="*/ 58178 h 788699"/>
                <a:gd name="connsiteX98" fmla="*/ 544997 w 734307"/>
                <a:gd name="connsiteY98" fmla="*/ 63617 h 788699"/>
                <a:gd name="connsiteX99" fmla="*/ 612988 w 734307"/>
                <a:gd name="connsiteY99" fmla="*/ 63617 h 788699"/>
                <a:gd name="connsiteX100" fmla="*/ 651064 w 734307"/>
                <a:gd name="connsiteY100" fmla="*/ 79935 h 788699"/>
                <a:gd name="connsiteX101" fmla="*/ 645624 w 734307"/>
                <a:gd name="connsiteY101" fmla="*/ 96253 h 788699"/>
                <a:gd name="connsiteX102" fmla="*/ 629307 w 734307"/>
                <a:gd name="connsiteY102" fmla="*/ 104412 h 788699"/>
                <a:gd name="connsiteX103" fmla="*/ 607549 w 734307"/>
                <a:gd name="connsiteY103" fmla="*/ 107132 h 788699"/>
                <a:gd name="connsiteX104" fmla="*/ 580353 w 734307"/>
                <a:gd name="connsiteY104" fmla="*/ 107132 h 788699"/>
                <a:gd name="connsiteX105" fmla="*/ 583072 w 734307"/>
                <a:gd name="connsiteY105" fmla="*/ 115291 h 788699"/>
                <a:gd name="connsiteX106" fmla="*/ 588512 w 734307"/>
                <a:gd name="connsiteY106" fmla="*/ 156086 h 788699"/>
                <a:gd name="connsiteX107" fmla="*/ 593951 w 734307"/>
                <a:gd name="connsiteY107" fmla="*/ 196881 h 788699"/>
                <a:gd name="connsiteX108" fmla="*/ 599390 w 734307"/>
                <a:gd name="connsiteY108" fmla="*/ 226797 h 788699"/>
                <a:gd name="connsiteX109" fmla="*/ 599390 w 734307"/>
                <a:gd name="connsiteY109" fmla="*/ 232236 h 788699"/>
                <a:gd name="connsiteX110" fmla="*/ 599390 w 734307"/>
                <a:gd name="connsiteY110" fmla="*/ 240395 h 788699"/>
                <a:gd name="connsiteX111" fmla="*/ 602110 w 734307"/>
                <a:gd name="connsiteY111" fmla="*/ 270311 h 788699"/>
                <a:gd name="connsiteX112" fmla="*/ 607549 w 734307"/>
                <a:gd name="connsiteY112" fmla="*/ 308386 h 788699"/>
                <a:gd name="connsiteX113" fmla="*/ 607549 w 734307"/>
                <a:gd name="connsiteY113" fmla="*/ 319265 h 788699"/>
                <a:gd name="connsiteX114" fmla="*/ 612988 w 734307"/>
                <a:gd name="connsiteY114" fmla="*/ 335583 h 788699"/>
                <a:gd name="connsiteX115" fmla="*/ 612988 w 734307"/>
                <a:gd name="connsiteY115" fmla="*/ 346462 h 788699"/>
                <a:gd name="connsiteX116" fmla="*/ 612988 w 734307"/>
                <a:gd name="connsiteY116" fmla="*/ 370939 h 788699"/>
                <a:gd name="connsiteX117" fmla="*/ 612988 w 734307"/>
                <a:gd name="connsiteY117" fmla="*/ 395415 h 788699"/>
                <a:gd name="connsiteX118" fmla="*/ 615708 w 734307"/>
                <a:gd name="connsiteY118" fmla="*/ 422612 h 788699"/>
                <a:gd name="connsiteX119" fmla="*/ 618428 w 734307"/>
                <a:gd name="connsiteY119" fmla="*/ 441650 h 788699"/>
                <a:gd name="connsiteX120" fmla="*/ 618428 w 734307"/>
                <a:gd name="connsiteY120" fmla="*/ 455248 h 788699"/>
                <a:gd name="connsiteX121" fmla="*/ 621147 w 734307"/>
                <a:gd name="connsiteY121" fmla="*/ 463407 h 788699"/>
                <a:gd name="connsiteX122" fmla="*/ 626587 w 734307"/>
                <a:gd name="connsiteY122" fmla="*/ 482444 h 788699"/>
                <a:gd name="connsiteX123" fmla="*/ 629307 w 734307"/>
                <a:gd name="connsiteY123" fmla="*/ 517800 h 788699"/>
                <a:gd name="connsiteX124" fmla="*/ 634746 w 734307"/>
                <a:gd name="connsiteY124" fmla="*/ 561314 h 788699"/>
                <a:gd name="connsiteX125" fmla="*/ 634746 w 734307"/>
                <a:gd name="connsiteY125" fmla="*/ 566754 h 788699"/>
                <a:gd name="connsiteX126" fmla="*/ 634746 w 734307"/>
                <a:gd name="connsiteY126" fmla="*/ 583072 h 788699"/>
                <a:gd name="connsiteX127" fmla="*/ 637466 w 734307"/>
                <a:gd name="connsiteY127" fmla="*/ 607548 h 788699"/>
                <a:gd name="connsiteX128" fmla="*/ 640185 w 734307"/>
                <a:gd name="connsiteY128" fmla="*/ 618427 h 788699"/>
                <a:gd name="connsiteX129" fmla="*/ 640185 w 734307"/>
                <a:gd name="connsiteY129" fmla="*/ 632025 h 788699"/>
                <a:gd name="connsiteX130" fmla="*/ 640185 w 734307"/>
                <a:gd name="connsiteY130" fmla="*/ 640184 h 788699"/>
                <a:gd name="connsiteX131" fmla="*/ 642905 w 734307"/>
                <a:gd name="connsiteY131" fmla="*/ 659222 h 788699"/>
                <a:gd name="connsiteX132" fmla="*/ 642905 w 734307"/>
                <a:gd name="connsiteY132" fmla="*/ 664661 h 788699"/>
                <a:gd name="connsiteX133" fmla="*/ 653783 w 734307"/>
                <a:gd name="connsiteY133" fmla="*/ 678259 h 788699"/>
                <a:gd name="connsiteX134" fmla="*/ 653783 w 734307"/>
                <a:gd name="connsiteY134" fmla="*/ 678259 h 78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Lst>
              <a:rect l="l" t="t" r="r" b="b"/>
              <a:pathLst>
                <a:path w="734307" h="788699">
                  <a:moveTo>
                    <a:pt x="653783" y="678259"/>
                  </a:moveTo>
                  <a:cubicBezTo>
                    <a:pt x="667382" y="678259"/>
                    <a:pt x="691859" y="678259"/>
                    <a:pt x="691859" y="694577"/>
                  </a:cubicBezTo>
                  <a:cubicBezTo>
                    <a:pt x="691859" y="702736"/>
                    <a:pt x="689139" y="705456"/>
                    <a:pt x="686419" y="710895"/>
                  </a:cubicBezTo>
                  <a:cubicBezTo>
                    <a:pt x="683700" y="716335"/>
                    <a:pt x="675541" y="719054"/>
                    <a:pt x="670101" y="719054"/>
                  </a:cubicBezTo>
                  <a:cubicBezTo>
                    <a:pt x="661942" y="721774"/>
                    <a:pt x="653783" y="721774"/>
                    <a:pt x="648344" y="721774"/>
                  </a:cubicBezTo>
                  <a:cubicBezTo>
                    <a:pt x="645624" y="721774"/>
                    <a:pt x="634746" y="721774"/>
                    <a:pt x="618428" y="721774"/>
                  </a:cubicBezTo>
                  <a:cubicBezTo>
                    <a:pt x="604829" y="729933"/>
                    <a:pt x="588512" y="735372"/>
                    <a:pt x="572194" y="735372"/>
                  </a:cubicBezTo>
                  <a:cubicBezTo>
                    <a:pt x="564035" y="735372"/>
                    <a:pt x="553156" y="732653"/>
                    <a:pt x="544997" y="729933"/>
                  </a:cubicBezTo>
                  <a:cubicBezTo>
                    <a:pt x="539558" y="727213"/>
                    <a:pt x="536838" y="724494"/>
                    <a:pt x="534119" y="721774"/>
                  </a:cubicBezTo>
                  <a:cubicBezTo>
                    <a:pt x="520520" y="721774"/>
                    <a:pt x="509641" y="721774"/>
                    <a:pt x="496043" y="721774"/>
                  </a:cubicBezTo>
                  <a:cubicBezTo>
                    <a:pt x="487884" y="721774"/>
                    <a:pt x="479725" y="721774"/>
                    <a:pt x="471566" y="721774"/>
                  </a:cubicBezTo>
                  <a:cubicBezTo>
                    <a:pt x="463407" y="721774"/>
                    <a:pt x="452529" y="721774"/>
                    <a:pt x="444370" y="716335"/>
                  </a:cubicBezTo>
                  <a:cubicBezTo>
                    <a:pt x="436211" y="713615"/>
                    <a:pt x="428052" y="705456"/>
                    <a:pt x="428052" y="700017"/>
                  </a:cubicBezTo>
                  <a:cubicBezTo>
                    <a:pt x="428052" y="697297"/>
                    <a:pt x="428052" y="694577"/>
                    <a:pt x="433491" y="691858"/>
                  </a:cubicBezTo>
                  <a:cubicBezTo>
                    <a:pt x="438930" y="689138"/>
                    <a:pt x="449809" y="686418"/>
                    <a:pt x="455248" y="683699"/>
                  </a:cubicBezTo>
                  <a:cubicBezTo>
                    <a:pt x="474286" y="680979"/>
                    <a:pt x="498763" y="678259"/>
                    <a:pt x="506922" y="678259"/>
                  </a:cubicBezTo>
                  <a:cubicBezTo>
                    <a:pt x="506922" y="678259"/>
                    <a:pt x="509641" y="678259"/>
                    <a:pt x="509641" y="678259"/>
                  </a:cubicBezTo>
                  <a:cubicBezTo>
                    <a:pt x="509641" y="672820"/>
                    <a:pt x="506922" y="670101"/>
                    <a:pt x="506922" y="664661"/>
                  </a:cubicBezTo>
                  <a:cubicBezTo>
                    <a:pt x="501483" y="640184"/>
                    <a:pt x="501483" y="612988"/>
                    <a:pt x="498763" y="580352"/>
                  </a:cubicBezTo>
                  <a:cubicBezTo>
                    <a:pt x="496043" y="547716"/>
                    <a:pt x="498763" y="512361"/>
                    <a:pt x="496043" y="479725"/>
                  </a:cubicBezTo>
                  <a:cubicBezTo>
                    <a:pt x="493324" y="449808"/>
                    <a:pt x="493324" y="419892"/>
                    <a:pt x="493324" y="389976"/>
                  </a:cubicBezTo>
                  <a:cubicBezTo>
                    <a:pt x="493324" y="360060"/>
                    <a:pt x="490604" y="332863"/>
                    <a:pt x="490604" y="302947"/>
                  </a:cubicBezTo>
                  <a:cubicBezTo>
                    <a:pt x="487884" y="275751"/>
                    <a:pt x="487884" y="240395"/>
                    <a:pt x="487884" y="229516"/>
                  </a:cubicBezTo>
                  <a:cubicBezTo>
                    <a:pt x="487884" y="224077"/>
                    <a:pt x="487884" y="221357"/>
                    <a:pt x="485165" y="221357"/>
                  </a:cubicBezTo>
                  <a:cubicBezTo>
                    <a:pt x="485165" y="221357"/>
                    <a:pt x="482445" y="224077"/>
                    <a:pt x="482445" y="226797"/>
                  </a:cubicBezTo>
                  <a:cubicBezTo>
                    <a:pt x="479725" y="237675"/>
                    <a:pt x="479725" y="251274"/>
                    <a:pt x="477006" y="262152"/>
                  </a:cubicBezTo>
                  <a:cubicBezTo>
                    <a:pt x="471566" y="289349"/>
                    <a:pt x="466127" y="316545"/>
                    <a:pt x="460688" y="341022"/>
                  </a:cubicBezTo>
                  <a:cubicBezTo>
                    <a:pt x="455248" y="365499"/>
                    <a:pt x="447090" y="392696"/>
                    <a:pt x="444370" y="417173"/>
                  </a:cubicBezTo>
                  <a:cubicBezTo>
                    <a:pt x="441650" y="430771"/>
                    <a:pt x="438930" y="441650"/>
                    <a:pt x="436211" y="455248"/>
                  </a:cubicBezTo>
                  <a:cubicBezTo>
                    <a:pt x="433491" y="468846"/>
                    <a:pt x="428052" y="479725"/>
                    <a:pt x="425332" y="493323"/>
                  </a:cubicBezTo>
                  <a:cubicBezTo>
                    <a:pt x="422612" y="506921"/>
                    <a:pt x="419893" y="520520"/>
                    <a:pt x="411734" y="531398"/>
                  </a:cubicBezTo>
                  <a:cubicBezTo>
                    <a:pt x="406295" y="539557"/>
                    <a:pt x="395416" y="547716"/>
                    <a:pt x="376378" y="547716"/>
                  </a:cubicBezTo>
                  <a:cubicBezTo>
                    <a:pt x="357341" y="547716"/>
                    <a:pt x="335583" y="539557"/>
                    <a:pt x="319265" y="525959"/>
                  </a:cubicBezTo>
                  <a:cubicBezTo>
                    <a:pt x="300228" y="506921"/>
                    <a:pt x="294788" y="479725"/>
                    <a:pt x="289349" y="455248"/>
                  </a:cubicBezTo>
                  <a:cubicBezTo>
                    <a:pt x="283910" y="428051"/>
                    <a:pt x="278470" y="400855"/>
                    <a:pt x="273031" y="373658"/>
                  </a:cubicBezTo>
                  <a:cubicBezTo>
                    <a:pt x="273031" y="368219"/>
                    <a:pt x="267592" y="346462"/>
                    <a:pt x="262153" y="316545"/>
                  </a:cubicBezTo>
                  <a:cubicBezTo>
                    <a:pt x="256713" y="292068"/>
                    <a:pt x="251274" y="262152"/>
                    <a:pt x="245835" y="237675"/>
                  </a:cubicBezTo>
                  <a:cubicBezTo>
                    <a:pt x="240395" y="218638"/>
                    <a:pt x="237675" y="205039"/>
                    <a:pt x="234956" y="196881"/>
                  </a:cubicBezTo>
                  <a:cubicBezTo>
                    <a:pt x="232236" y="191441"/>
                    <a:pt x="232236" y="191441"/>
                    <a:pt x="232236" y="191441"/>
                  </a:cubicBezTo>
                  <a:cubicBezTo>
                    <a:pt x="229517" y="191441"/>
                    <a:pt x="229517" y="196881"/>
                    <a:pt x="226797" y="207759"/>
                  </a:cubicBezTo>
                  <a:cubicBezTo>
                    <a:pt x="226797" y="215918"/>
                    <a:pt x="226797" y="229516"/>
                    <a:pt x="226797" y="232236"/>
                  </a:cubicBezTo>
                  <a:cubicBezTo>
                    <a:pt x="226797" y="243115"/>
                    <a:pt x="224077" y="256713"/>
                    <a:pt x="224077" y="267592"/>
                  </a:cubicBezTo>
                  <a:cubicBezTo>
                    <a:pt x="224077" y="278470"/>
                    <a:pt x="224077" y="294788"/>
                    <a:pt x="221358" y="311106"/>
                  </a:cubicBezTo>
                  <a:cubicBezTo>
                    <a:pt x="221358" y="327424"/>
                    <a:pt x="218638" y="343742"/>
                    <a:pt x="218638" y="360060"/>
                  </a:cubicBezTo>
                  <a:cubicBezTo>
                    <a:pt x="218638" y="373658"/>
                    <a:pt x="215919" y="384537"/>
                    <a:pt x="215919" y="398135"/>
                  </a:cubicBezTo>
                  <a:cubicBezTo>
                    <a:pt x="215919" y="409014"/>
                    <a:pt x="213199" y="419892"/>
                    <a:pt x="213199" y="430771"/>
                  </a:cubicBezTo>
                  <a:cubicBezTo>
                    <a:pt x="213199" y="438930"/>
                    <a:pt x="213199" y="447089"/>
                    <a:pt x="213199" y="455248"/>
                  </a:cubicBezTo>
                  <a:cubicBezTo>
                    <a:pt x="213199" y="463407"/>
                    <a:pt x="213199" y="471566"/>
                    <a:pt x="213199" y="477005"/>
                  </a:cubicBezTo>
                  <a:cubicBezTo>
                    <a:pt x="210479" y="490603"/>
                    <a:pt x="207759" y="506921"/>
                    <a:pt x="207759" y="520520"/>
                  </a:cubicBezTo>
                  <a:cubicBezTo>
                    <a:pt x="202320" y="550436"/>
                    <a:pt x="199600" y="580352"/>
                    <a:pt x="196881" y="610268"/>
                  </a:cubicBezTo>
                  <a:cubicBezTo>
                    <a:pt x="196881" y="623866"/>
                    <a:pt x="196881" y="640184"/>
                    <a:pt x="194161" y="653783"/>
                  </a:cubicBezTo>
                  <a:cubicBezTo>
                    <a:pt x="194161" y="659222"/>
                    <a:pt x="194161" y="661942"/>
                    <a:pt x="191441" y="667381"/>
                  </a:cubicBezTo>
                  <a:cubicBezTo>
                    <a:pt x="213199" y="667381"/>
                    <a:pt x="232236" y="667381"/>
                    <a:pt x="243115" y="667381"/>
                  </a:cubicBezTo>
                  <a:cubicBezTo>
                    <a:pt x="253994" y="667381"/>
                    <a:pt x="273031" y="670101"/>
                    <a:pt x="273031" y="683699"/>
                  </a:cubicBezTo>
                  <a:cubicBezTo>
                    <a:pt x="273031" y="691858"/>
                    <a:pt x="267592" y="691858"/>
                    <a:pt x="262153" y="697297"/>
                  </a:cubicBezTo>
                  <a:cubicBezTo>
                    <a:pt x="259433" y="702736"/>
                    <a:pt x="253994" y="705456"/>
                    <a:pt x="248554" y="705456"/>
                  </a:cubicBezTo>
                  <a:cubicBezTo>
                    <a:pt x="240395" y="708176"/>
                    <a:pt x="234956" y="708176"/>
                    <a:pt x="232236" y="708176"/>
                  </a:cubicBezTo>
                  <a:cubicBezTo>
                    <a:pt x="226797" y="708176"/>
                    <a:pt x="175124" y="708176"/>
                    <a:pt x="166965" y="708176"/>
                  </a:cubicBezTo>
                  <a:cubicBezTo>
                    <a:pt x="156086" y="708176"/>
                    <a:pt x="120730" y="708176"/>
                    <a:pt x="109852" y="708176"/>
                  </a:cubicBezTo>
                  <a:cubicBezTo>
                    <a:pt x="104412" y="708176"/>
                    <a:pt x="96253" y="708176"/>
                    <a:pt x="90814" y="708176"/>
                  </a:cubicBezTo>
                  <a:cubicBezTo>
                    <a:pt x="85375" y="708176"/>
                    <a:pt x="77216" y="705456"/>
                    <a:pt x="69057" y="702736"/>
                  </a:cubicBezTo>
                  <a:cubicBezTo>
                    <a:pt x="63617" y="700017"/>
                    <a:pt x="58178" y="691858"/>
                    <a:pt x="58178" y="686418"/>
                  </a:cubicBezTo>
                  <a:cubicBezTo>
                    <a:pt x="58178" y="683699"/>
                    <a:pt x="58178" y="680979"/>
                    <a:pt x="60898" y="678259"/>
                  </a:cubicBezTo>
                  <a:cubicBezTo>
                    <a:pt x="63617" y="675540"/>
                    <a:pt x="71777" y="672820"/>
                    <a:pt x="77216" y="670101"/>
                  </a:cubicBezTo>
                  <a:cubicBezTo>
                    <a:pt x="90814" y="667381"/>
                    <a:pt x="120730" y="664661"/>
                    <a:pt x="126170" y="664661"/>
                  </a:cubicBezTo>
                  <a:cubicBezTo>
                    <a:pt x="128889" y="664661"/>
                    <a:pt x="134329" y="664661"/>
                    <a:pt x="142487" y="664661"/>
                  </a:cubicBezTo>
                  <a:cubicBezTo>
                    <a:pt x="142487" y="640184"/>
                    <a:pt x="147927" y="612988"/>
                    <a:pt x="147927" y="588511"/>
                  </a:cubicBezTo>
                  <a:cubicBezTo>
                    <a:pt x="150646" y="555875"/>
                    <a:pt x="153366" y="523239"/>
                    <a:pt x="153366" y="493323"/>
                  </a:cubicBezTo>
                  <a:cubicBezTo>
                    <a:pt x="153366" y="466126"/>
                    <a:pt x="156086" y="438930"/>
                    <a:pt x="156086" y="411733"/>
                  </a:cubicBezTo>
                  <a:cubicBezTo>
                    <a:pt x="158806" y="373658"/>
                    <a:pt x="158806" y="335583"/>
                    <a:pt x="161525" y="297508"/>
                  </a:cubicBezTo>
                  <a:cubicBezTo>
                    <a:pt x="161525" y="278470"/>
                    <a:pt x="164245" y="259433"/>
                    <a:pt x="166965" y="240395"/>
                  </a:cubicBezTo>
                  <a:cubicBezTo>
                    <a:pt x="169684" y="210479"/>
                    <a:pt x="172404" y="191441"/>
                    <a:pt x="177843" y="161525"/>
                  </a:cubicBezTo>
                  <a:cubicBezTo>
                    <a:pt x="180563" y="147927"/>
                    <a:pt x="180563" y="131609"/>
                    <a:pt x="183282" y="118011"/>
                  </a:cubicBezTo>
                  <a:cubicBezTo>
                    <a:pt x="183282" y="118011"/>
                    <a:pt x="183282" y="115291"/>
                    <a:pt x="183282" y="115291"/>
                  </a:cubicBezTo>
                  <a:cubicBezTo>
                    <a:pt x="177843" y="115291"/>
                    <a:pt x="172404" y="115291"/>
                    <a:pt x="161525" y="115291"/>
                  </a:cubicBezTo>
                  <a:cubicBezTo>
                    <a:pt x="153366" y="115291"/>
                    <a:pt x="145207" y="115291"/>
                    <a:pt x="137048" y="115291"/>
                  </a:cubicBezTo>
                  <a:cubicBezTo>
                    <a:pt x="128889" y="115291"/>
                    <a:pt x="118011" y="115291"/>
                    <a:pt x="109852" y="109851"/>
                  </a:cubicBezTo>
                  <a:cubicBezTo>
                    <a:pt x="101693" y="107132"/>
                    <a:pt x="93534" y="98973"/>
                    <a:pt x="93534" y="93534"/>
                  </a:cubicBezTo>
                  <a:cubicBezTo>
                    <a:pt x="93534" y="90814"/>
                    <a:pt x="93534" y="88094"/>
                    <a:pt x="98973" y="85375"/>
                  </a:cubicBezTo>
                  <a:cubicBezTo>
                    <a:pt x="104412" y="82655"/>
                    <a:pt x="115291" y="79935"/>
                    <a:pt x="120730" y="77216"/>
                  </a:cubicBezTo>
                  <a:cubicBezTo>
                    <a:pt x="139768" y="74496"/>
                    <a:pt x="164245" y="71776"/>
                    <a:pt x="172404" y="71776"/>
                  </a:cubicBezTo>
                  <a:cubicBezTo>
                    <a:pt x="194161" y="71776"/>
                    <a:pt x="210479" y="69057"/>
                    <a:pt x="234956" y="69057"/>
                  </a:cubicBezTo>
                  <a:cubicBezTo>
                    <a:pt x="237675" y="69057"/>
                    <a:pt x="240395" y="69057"/>
                    <a:pt x="243115" y="69057"/>
                  </a:cubicBezTo>
                  <a:cubicBezTo>
                    <a:pt x="251274" y="69057"/>
                    <a:pt x="262153" y="69057"/>
                    <a:pt x="270312" y="74496"/>
                  </a:cubicBezTo>
                  <a:cubicBezTo>
                    <a:pt x="283910" y="82655"/>
                    <a:pt x="300228" y="96253"/>
                    <a:pt x="308387" y="123450"/>
                  </a:cubicBezTo>
                  <a:cubicBezTo>
                    <a:pt x="316546" y="147927"/>
                    <a:pt x="327424" y="175123"/>
                    <a:pt x="332864" y="202320"/>
                  </a:cubicBezTo>
                  <a:cubicBezTo>
                    <a:pt x="335583" y="213198"/>
                    <a:pt x="335583" y="226797"/>
                    <a:pt x="338303" y="237675"/>
                  </a:cubicBezTo>
                  <a:cubicBezTo>
                    <a:pt x="343742" y="251274"/>
                    <a:pt x="346462" y="264872"/>
                    <a:pt x="349182" y="281190"/>
                  </a:cubicBezTo>
                  <a:cubicBezTo>
                    <a:pt x="351901" y="292068"/>
                    <a:pt x="351901" y="305667"/>
                    <a:pt x="357341" y="316545"/>
                  </a:cubicBezTo>
                  <a:cubicBezTo>
                    <a:pt x="362780" y="327424"/>
                    <a:pt x="362780" y="338303"/>
                    <a:pt x="365500" y="351901"/>
                  </a:cubicBezTo>
                  <a:cubicBezTo>
                    <a:pt x="365500" y="357340"/>
                    <a:pt x="373658" y="373658"/>
                    <a:pt x="376378" y="389976"/>
                  </a:cubicBezTo>
                  <a:cubicBezTo>
                    <a:pt x="381817" y="403574"/>
                    <a:pt x="384537" y="414453"/>
                    <a:pt x="387257" y="414453"/>
                  </a:cubicBezTo>
                  <a:cubicBezTo>
                    <a:pt x="392696" y="414453"/>
                    <a:pt x="395416" y="381817"/>
                    <a:pt x="398136" y="376378"/>
                  </a:cubicBezTo>
                  <a:cubicBezTo>
                    <a:pt x="400855" y="362779"/>
                    <a:pt x="403575" y="346462"/>
                    <a:pt x="406295" y="332863"/>
                  </a:cubicBezTo>
                  <a:cubicBezTo>
                    <a:pt x="411734" y="302947"/>
                    <a:pt x="417173" y="273031"/>
                    <a:pt x="425332" y="243115"/>
                  </a:cubicBezTo>
                  <a:cubicBezTo>
                    <a:pt x="430771" y="213198"/>
                    <a:pt x="436211" y="180563"/>
                    <a:pt x="444370" y="150646"/>
                  </a:cubicBezTo>
                  <a:cubicBezTo>
                    <a:pt x="449809" y="126170"/>
                    <a:pt x="460688" y="98973"/>
                    <a:pt x="477006" y="79935"/>
                  </a:cubicBezTo>
                  <a:cubicBezTo>
                    <a:pt x="487884" y="66337"/>
                    <a:pt x="506922" y="58178"/>
                    <a:pt x="523240" y="58178"/>
                  </a:cubicBezTo>
                  <a:cubicBezTo>
                    <a:pt x="528679" y="58178"/>
                    <a:pt x="539558" y="58178"/>
                    <a:pt x="544997" y="63617"/>
                  </a:cubicBezTo>
                  <a:lnTo>
                    <a:pt x="612988" y="63617"/>
                  </a:lnTo>
                  <a:cubicBezTo>
                    <a:pt x="626587" y="63617"/>
                    <a:pt x="651064" y="63617"/>
                    <a:pt x="651064" y="79935"/>
                  </a:cubicBezTo>
                  <a:cubicBezTo>
                    <a:pt x="651064" y="88094"/>
                    <a:pt x="648344" y="88094"/>
                    <a:pt x="645624" y="96253"/>
                  </a:cubicBezTo>
                  <a:cubicBezTo>
                    <a:pt x="640185" y="101693"/>
                    <a:pt x="634746" y="104412"/>
                    <a:pt x="629307" y="104412"/>
                  </a:cubicBezTo>
                  <a:cubicBezTo>
                    <a:pt x="621147" y="107132"/>
                    <a:pt x="612988" y="107132"/>
                    <a:pt x="607549" y="107132"/>
                  </a:cubicBezTo>
                  <a:cubicBezTo>
                    <a:pt x="604829" y="107132"/>
                    <a:pt x="591231" y="107132"/>
                    <a:pt x="580353" y="107132"/>
                  </a:cubicBezTo>
                  <a:cubicBezTo>
                    <a:pt x="580353" y="109851"/>
                    <a:pt x="583072" y="112571"/>
                    <a:pt x="583072" y="115291"/>
                  </a:cubicBezTo>
                  <a:cubicBezTo>
                    <a:pt x="585792" y="128889"/>
                    <a:pt x="585792" y="142487"/>
                    <a:pt x="588512" y="156086"/>
                  </a:cubicBezTo>
                  <a:cubicBezTo>
                    <a:pt x="591231" y="169684"/>
                    <a:pt x="591231" y="183282"/>
                    <a:pt x="593951" y="196881"/>
                  </a:cubicBezTo>
                  <a:cubicBezTo>
                    <a:pt x="593951" y="207759"/>
                    <a:pt x="599390" y="215918"/>
                    <a:pt x="599390" y="226797"/>
                  </a:cubicBezTo>
                  <a:cubicBezTo>
                    <a:pt x="599390" y="229516"/>
                    <a:pt x="599390" y="229516"/>
                    <a:pt x="599390" y="232236"/>
                  </a:cubicBezTo>
                  <a:cubicBezTo>
                    <a:pt x="599390" y="234956"/>
                    <a:pt x="599390" y="237675"/>
                    <a:pt x="599390" y="240395"/>
                  </a:cubicBezTo>
                  <a:cubicBezTo>
                    <a:pt x="599390" y="251274"/>
                    <a:pt x="599390" y="259433"/>
                    <a:pt x="602110" y="270311"/>
                  </a:cubicBezTo>
                  <a:cubicBezTo>
                    <a:pt x="604829" y="283909"/>
                    <a:pt x="607549" y="294788"/>
                    <a:pt x="607549" y="308386"/>
                  </a:cubicBezTo>
                  <a:cubicBezTo>
                    <a:pt x="607549" y="311106"/>
                    <a:pt x="607549" y="316545"/>
                    <a:pt x="607549" y="319265"/>
                  </a:cubicBezTo>
                  <a:cubicBezTo>
                    <a:pt x="607549" y="324704"/>
                    <a:pt x="610269" y="330144"/>
                    <a:pt x="612988" y="335583"/>
                  </a:cubicBezTo>
                  <a:cubicBezTo>
                    <a:pt x="612988" y="338303"/>
                    <a:pt x="612988" y="343742"/>
                    <a:pt x="612988" y="346462"/>
                  </a:cubicBezTo>
                  <a:cubicBezTo>
                    <a:pt x="612988" y="354620"/>
                    <a:pt x="612988" y="362779"/>
                    <a:pt x="612988" y="370939"/>
                  </a:cubicBezTo>
                  <a:cubicBezTo>
                    <a:pt x="612988" y="379097"/>
                    <a:pt x="612988" y="387256"/>
                    <a:pt x="612988" y="395415"/>
                  </a:cubicBezTo>
                  <a:cubicBezTo>
                    <a:pt x="612988" y="403574"/>
                    <a:pt x="615708" y="414453"/>
                    <a:pt x="615708" y="422612"/>
                  </a:cubicBezTo>
                  <a:cubicBezTo>
                    <a:pt x="618428" y="430771"/>
                    <a:pt x="618428" y="436210"/>
                    <a:pt x="618428" y="441650"/>
                  </a:cubicBezTo>
                  <a:cubicBezTo>
                    <a:pt x="618428" y="444369"/>
                    <a:pt x="618428" y="449808"/>
                    <a:pt x="618428" y="455248"/>
                  </a:cubicBezTo>
                  <a:cubicBezTo>
                    <a:pt x="618428" y="460687"/>
                    <a:pt x="618428" y="460687"/>
                    <a:pt x="621147" y="463407"/>
                  </a:cubicBezTo>
                  <a:cubicBezTo>
                    <a:pt x="623867" y="471566"/>
                    <a:pt x="623867" y="477005"/>
                    <a:pt x="626587" y="482444"/>
                  </a:cubicBezTo>
                  <a:cubicBezTo>
                    <a:pt x="629307" y="493323"/>
                    <a:pt x="629307" y="506921"/>
                    <a:pt x="629307" y="517800"/>
                  </a:cubicBezTo>
                  <a:cubicBezTo>
                    <a:pt x="632026" y="534118"/>
                    <a:pt x="632026" y="547716"/>
                    <a:pt x="634746" y="561314"/>
                  </a:cubicBezTo>
                  <a:cubicBezTo>
                    <a:pt x="634746" y="564034"/>
                    <a:pt x="634746" y="564034"/>
                    <a:pt x="634746" y="566754"/>
                  </a:cubicBezTo>
                  <a:cubicBezTo>
                    <a:pt x="634746" y="572193"/>
                    <a:pt x="634746" y="577632"/>
                    <a:pt x="634746" y="583072"/>
                  </a:cubicBezTo>
                  <a:cubicBezTo>
                    <a:pt x="634746" y="596670"/>
                    <a:pt x="637466" y="602109"/>
                    <a:pt x="637466" y="607548"/>
                  </a:cubicBezTo>
                  <a:cubicBezTo>
                    <a:pt x="637466" y="610268"/>
                    <a:pt x="640185" y="615708"/>
                    <a:pt x="640185" y="618427"/>
                  </a:cubicBezTo>
                  <a:cubicBezTo>
                    <a:pt x="640185" y="623866"/>
                    <a:pt x="640185" y="629306"/>
                    <a:pt x="640185" y="632025"/>
                  </a:cubicBezTo>
                  <a:cubicBezTo>
                    <a:pt x="640185" y="634745"/>
                    <a:pt x="640185" y="637465"/>
                    <a:pt x="640185" y="640184"/>
                  </a:cubicBezTo>
                  <a:cubicBezTo>
                    <a:pt x="640185" y="645624"/>
                    <a:pt x="642905" y="653783"/>
                    <a:pt x="642905" y="659222"/>
                  </a:cubicBezTo>
                  <a:cubicBezTo>
                    <a:pt x="642905" y="661942"/>
                    <a:pt x="642905" y="661942"/>
                    <a:pt x="642905" y="664661"/>
                  </a:cubicBezTo>
                  <a:cubicBezTo>
                    <a:pt x="645624" y="678259"/>
                    <a:pt x="651064" y="678259"/>
                    <a:pt x="653783" y="678259"/>
                  </a:cubicBezTo>
                  <a:lnTo>
                    <a:pt x="653783" y="678259"/>
                  </a:lnTo>
                  <a:close/>
                </a:path>
              </a:pathLst>
            </a:custGeom>
            <a:grpFill/>
            <a:ln w="27168"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21C17497-81A0-4FD0-9BEB-3D32B47739B3}"/>
                </a:ext>
              </a:extLst>
            </p:cNvPr>
            <p:cNvSpPr/>
            <p:nvPr/>
          </p:nvSpPr>
          <p:spPr>
            <a:xfrm>
              <a:off x="6362526" y="4242177"/>
              <a:ext cx="492259" cy="674476"/>
            </a:xfrm>
            <a:custGeom>
              <a:avLst/>
              <a:gdLst>
                <a:gd name="connsiteX0" fmla="*/ 225733 w 492259"/>
                <a:gd name="connsiteY0" fmla="*/ 97907 h 674476"/>
                <a:gd name="connsiteX1" fmla="*/ 209415 w 492259"/>
                <a:gd name="connsiteY1" fmla="*/ 119665 h 674476"/>
                <a:gd name="connsiteX2" fmla="*/ 201256 w 492259"/>
                <a:gd name="connsiteY2" fmla="*/ 152300 h 674476"/>
                <a:gd name="connsiteX3" fmla="*/ 198536 w 492259"/>
                <a:gd name="connsiteY3" fmla="*/ 168618 h 674476"/>
                <a:gd name="connsiteX4" fmla="*/ 195817 w 492259"/>
                <a:gd name="connsiteY4" fmla="*/ 184936 h 674476"/>
                <a:gd name="connsiteX5" fmla="*/ 187658 w 492259"/>
                <a:gd name="connsiteY5" fmla="*/ 220292 h 674476"/>
                <a:gd name="connsiteX6" fmla="*/ 168620 w 492259"/>
                <a:gd name="connsiteY6" fmla="*/ 291003 h 674476"/>
                <a:gd name="connsiteX7" fmla="*/ 160461 w 492259"/>
                <a:gd name="connsiteY7" fmla="*/ 323639 h 674476"/>
                <a:gd name="connsiteX8" fmla="*/ 149582 w 492259"/>
                <a:gd name="connsiteY8" fmla="*/ 361714 h 674476"/>
                <a:gd name="connsiteX9" fmla="*/ 144143 w 492259"/>
                <a:gd name="connsiteY9" fmla="*/ 388910 h 674476"/>
                <a:gd name="connsiteX10" fmla="*/ 149582 w 492259"/>
                <a:gd name="connsiteY10" fmla="*/ 391630 h 674476"/>
                <a:gd name="connsiteX11" fmla="*/ 171340 w 492259"/>
                <a:gd name="connsiteY11" fmla="*/ 391630 h 674476"/>
                <a:gd name="connsiteX12" fmla="*/ 193097 w 492259"/>
                <a:gd name="connsiteY12" fmla="*/ 388910 h 674476"/>
                <a:gd name="connsiteX13" fmla="*/ 212135 w 492259"/>
                <a:gd name="connsiteY13" fmla="*/ 388910 h 674476"/>
                <a:gd name="connsiteX14" fmla="*/ 236611 w 492259"/>
                <a:gd name="connsiteY14" fmla="*/ 388910 h 674476"/>
                <a:gd name="connsiteX15" fmla="*/ 250210 w 492259"/>
                <a:gd name="connsiteY15" fmla="*/ 386191 h 674476"/>
                <a:gd name="connsiteX16" fmla="*/ 258369 w 492259"/>
                <a:gd name="connsiteY16" fmla="*/ 386191 h 674476"/>
                <a:gd name="connsiteX17" fmla="*/ 255649 w 492259"/>
                <a:gd name="connsiteY17" fmla="*/ 367153 h 674476"/>
                <a:gd name="connsiteX18" fmla="*/ 250210 w 492259"/>
                <a:gd name="connsiteY18" fmla="*/ 331797 h 674476"/>
                <a:gd name="connsiteX19" fmla="*/ 247490 w 492259"/>
                <a:gd name="connsiteY19" fmla="*/ 244769 h 674476"/>
                <a:gd name="connsiteX20" fmla="*/ 242051 w 492259"/>
                <a:gd name="connsiteY20" fmla="*/ 203974 h 674476"/>
                <a:gd name="connsiteX21" fmla="*/ 236611 w 492259"/>
                <a:gd name="connsiteY21" fmla="*/ 157740 h 674476"/>
                <a:gd name="connsiteX22" fmla="*/ 233892 w 492259"/>
                <a:gd name="connsiteY22" fmla="*/ 119665 h 674476"/>
                <a:gd name="connsiteX23" fmla="*/ 225733 w 492259"/>
                <a:gd name="connsiteY23" fmla="*/ 97907 h 674476"/>
                <a:gd name="connsiteX24" fmla="*/ 274687 w 492259"/>
                <a:gd name="connsiteY24" fmla="*/ 0 h 674476"/>
                <a:gd name="connsiteX25" fmla="*/ 304603 w 492259"/>
                <a:gd name="connsiteY25" fmla="*/ 5439 h 674476"/>
                <a:gd name="connsiteX26" fmla="*/ 320921 w 492259"/>
                <a:gd name="connsiteY26" fmla="*/ 24477 h 674476"/>
                <a:gd name="connsiteX27" fmla="*/ 334519 w 492259"/>
                <a:gd name="connsiteY27" fmla="*/ 43515 h 674476"/>
                <a:gd name="connsiteX28" fmla="*/ 339959 w 492259"/>
                <a:gd name="connsiteY28" fmla="*/ 65272 h 674476"/>
                <a:gd name="connsiteX29" fmla="*/ 348118 w 492259"/>
                <a:gd name="connsiteY29" fmla="*/ 114226 h 674476"/>
                <a:gd name="connsiteX30" fmla="*/ 361716 w 492259"/>
                <a:gd name="connsiteY30" fmla="*/ 163180 h 674476"/>
                <a:gd name="connsiteX31" fmla="*/ 369875 w 492259"/>
                <a:gd name="connsiteY31" fmla="*/ 220293 h 674476"/>
                <a:gd name="connsiteX32" fmla="*/ 378034 w 492259"/>
                <a:gd name="connsiteY32" fmla="*/ 274686 h 674476"/>
                <a:gd name="connsiteX33" fmla="*/ 383473 w 492259"/>
                <a:gd name="connsiteY33" fmla="*/ 301883 h 674476"/>
                <a:gd name="connsiteX34" fmla="*/ 391632 w 492259"/>
                <a:gd name="connsiteY34" fmla="*/ 337238 h 674476"/>
                <a:gd name="connsiteX35" fmla="*/ 397071 w 492259"/>
                <a:gd name="connsiteY35" fmla="*/ 364435 h 674476"/>
                <a:gd name="connsiteX36" fmla="*/ 405230 w 492259"/>
                <a:gd name="connsiteY36" fmla="*/ 383473 h 674476"/>
                <a:gd name="connsiteX37" fmla="*/ 416109 w 492259"/>
                <a:gd name="connsiteY37" fmla="*/ 386192 h 674476"/>
                <a:gd name="connsiteX38" fmla="*/ 426988 w 492259"/>
                <a:gd name="connsiteY38" fmla="*/ 386192 h 674476"/>
                <a:gd name="connsiteX39" fmla="*/ 454184 w 492259"/>
                <a:gd name="connsiteY39" fmla="*/ 397071 h 674476"/>
                <a:gd name="connsiteX40" fmla="*/ 456904 w 492259"/>
                <a:gd name="connsiteY40" fmla="*/ 405230 h 674476"/>
                <a:gd name="connsiteX41" fmla="*/ 451464 w 492259"/>
                <a:gd name="connsiteY41" fmla="*/ 416108 h 674476"/>
                <a:gd name="connsiteX42" fmla="*/ 432427 w 492259"/>
                <a:gd name="connsiteY42" fmla="*/ 429707 h 674476"/>
                <a:gd name="connsiteX43" fmla="*/ 421548 w 492259"/>
                <a:gd name="connsiteY43" fmla="*/ 432426 h 674476"/>
                <a:gd name="connsiteX44" fmla="*/ 413389 w 492259"/>
                <a:gd name="connsiteY44" fmla="*/ 435146 h 674476"/>
                <a:gd name="connsiteX45" fmla="*/ 413389 w 492259"/>
                <a:gd name="connsiteY45" fmla="*/ 440585 h 674476"/>
                <a:gd name="connsiteX46" fmla="*/ 416109 w 492259"/>
                <a:gd name="connsiteY46" fmla="*/ 451464 h 674476"/>
                <a:gd name="connsiteX47" fmla="*/ 418829 w 492259"/>
                <a:gd name="connsiteY47" fmla="*/ 465062 h 674476"/>
                <a:gd name="connsiteX48" fmla="*/ 418829 w 492259"/>
                <a:gd name="connsiteY48" fmla="*/ 475941 h 674476"/>
                <a:gd name="connsiteX49" fmla="*/ 418829 w 492259"/>
                <a:gd name="connsiteY49" fmla="*/ 486820 h 674476"/>
                <a:gd name="connsiteX50" fmla="*/ 426988 w 492259"/>
                <a:gd name="connsiteY50" fmla="*/ 516736 h 674476"/>
                <a:gd name="connsiteX51" fmla="*/ 432427 w 492259"/>
                <a:gd name="connsiteY51" fmla="*/ 543932 h 674476"/>
                <a:gd name="connsiteX52" fmla="*/ 437866 w 492259"/>
                <a:gd name="connsiteY52" fmla="*/ 573848 h 674476"/>
                <a:gd name="connsiteX53" fmla="*/ 443306 w 492259"/>
                <a:gd name="connsiteY53" fmla="*/ 606484 h 674476"/>
                <a:gd name="connsiteX54" fmla="*/ 446025 w 492259"/>
                <a:gd name="connsiteY54" fmla="*/ 617363 h 674476"/>
                <a:gd name="connsiteX55" fmla="*/ 470502 w 492259"/>
                <a:gd name="connsiteY55" fmla="*/ 617363 h 674476"/>
                <a:gd name="connsiteX56" fmla="*/ 492259 w 492259"/>
                <a:gd name="connsiteY56" fmla="*/ 641840 h 674476"/>
                <a:gd name="connsiteX57" fmla="*/ 484101 w 492259"/>
                <a:gd name="connsiteY57" fmla="*/ 655438 h 674476"/>
                <a:gd name="connsiteX58" fmla="*/ 467782 w 492259"/>
                <a:gd name="connsiteY58" fmla="*/ 663597 h 674476"/>
                <a:gd name="connsiteX59" fmla="*/ 443306 w 492259"/>
                <a:gd name="connsiteY59" fmla="*/ 666317 h 674476"/>
                <a:gd name="connsiteX60" fmla="*/ 421548 w 492259"/>
                <a:gd name="connsiteY60" fmla="*/ 666317 h 674476"/>
                <a:gd name="connsiteX61" fmla="*/ 413389 w 492259"/>
                <a:gd name="connsiteY61" fmla="*/ 666317 h 674476"/>
                <a:gd name="connsiteX62" fmla="*/ 399791 w 492259"/>
                <a:gd name="connsiteY62" fmla="*/ 671756 h 674476"/>
                <a:gd name="connsiteX63" fmla="*/ 383473 w 492259"/>
                <a:gd name="connsiteY63" fmla="*/ 674476 h 674476"/>
                <a:gd name="connsiteX64" fmla="*/ 348118 w 492259"/>
                <a:gd name="connsiteY64" fmla="*/ 669036 h 674476"/>
                <a:gd name="connsiteX65" fmla="*/ 326360 w 492259"/>
                <a:gd name="connsiteY65" fmla="*/ 669036 h 674476"/>
                <a:gd name="connsiteX66" fmla="*/ 277406 w 492259"/>
                <a:gd name="connsiteY66" fmla="*/ 669036 h 674476"/>
                <a:gd name="connsiteX67" fmla="*/ 252930 w 492259"/>
                <a:gd name="connsiteY67" fmla="*/ 663597 h 674476"/>
                <a:gd name="connsiteX68" fmla="*/ 236611 w 492259"/>
                <a:gd name="connsiteY68" fmla="*/ 647279 h 674476"/>
                <a:gd name="connsiteX69" fmla="*/ 261088 w 492259"/>
                <a:gd name="connsiteY69" fmla="*/ 630961 h 674476"/>
                <a:gd name="connsiteX70" fmla="*/ 288285 w 492259"/>
                <a:gd name="connsiteY70" fmla="*/ 628241 h 674476"/>
                <a:gd name="connsiteX71" fmla="*/ 285565 w 492259"/>
                <a:gd name="connsiteY71" fmla="*/ 609204 h 674476"/>
                <a:gd name="connsiteX72" fmla="*/ 282846 w 492259"/>
                <a:gd name="connsiteY72" fmla="*/ 582007 h 674476"/>
                <a:gd name="connsiteX73" fmla="*/ 280126 w 492259"/>
                <a:gd name="connsiteY73" fmla="*/ 568409 h 674476"/>
                <a:gd name="connsiteX74" fmla="*/ 282846 w 492259"/>
                <a:gd name="connsiteY74" fmla="*/ 554811 h 674476"/>
                <a:gd name="connsiteX75" fmla="*/ 277406 w 492259"/>
                <a:gd name="connsiteY75" fmla="*/ 538493 h 674476"/>
                <a:gd name="connsiteX76" fmla="*/ 271967 w 492259"/>
                <a:gd name="connsiteY76" fmla="*/ 505857 h 674476"/>
                <a:gd name="connsiteX77" fmla="*/ 269247 w 492259"/>
                <a:gd name="connsiteY77" fmla="*/ 478660 h 674476"/>
                <a:gd name="connsiteX78" fmla="*/ 266528 w 492259"/>
                <a:gd name="connsiteY78" fmla="*/ 446025 h 674476"/>
                <a:gd name="connsiteX79" fmla="*/ 261088 w 492259"/>
                <a:gd name="connsiteY79" fmla="*/ 437866 h 674476"/>
                <a:gd name="connsiteX80" fmla="*/ 250210 w 492259"/>
                <a:gd name="connsiteY80" fmla="*/ 437866 h 674476"/>
                <a:gd name="connsiteX81" fmla="*/ 220293 w 492259"/>
                <a:gd name="connsiteY81" fmla="*/ 440585 h 674476"/>
                <a:gd name="connsiteX82" fmla="*/ 190377 w 492259"/>
                <a:gd name="connsiteY82" fmla="*/ 443305 h 674476"/>
                <a:gd name="connsiteX83" fmla="*/ 165900 w 492259"/>
                <a:gd name="connsiteY83" fmla="*/ 443305 h 674476"/>
                <a:gd name="connsiteX84" fmla="*/ 144143 w 492259"/>
                <a:gd name="connsiteY84" fmla="*/ 440585 h 674476"/>
                <a:gd name="connsiteX85" fmla="*/ 135984 w 492259"/>
                <a:gd name="connsiteY85" fmla="*/ 454184 h 674476"/>
                <a:gd name="connsiteX86" fmla="*/ 130545 w 492259"/>
                <a:gd name="connsiteY86" fmla="*/ 486820 h 674476"/>
                <a:gd name="connsiteX87" fmla="*/ 119666 w 492259"/>
                <a:gd name="connsiteY87" fmla="*/ 541213 h 674476"/>
                <a:gd name="connsiteX88" fmla="*/ 103348 w 492259"/>
                <a:gd name="connsiteY88" fmla="*/ 614643 h 674476"/>
                <a:gd name="connsiteX89" fmla="*/ 133264 w 492259"/>
                <a:gd name="connsiteY89" fmla="*/ 614643 h 674476"/>
                <a:gd name="connsiteX90" fmla="*/ 168620 w 492259"/>
                <a:gd name="connsiteY90" fmla="*/ 630961 h 674476"/>
                <a:gd name="connsiteX91" fmla="*/ 163181 w 492259"/>
                <a:gd name="connsiteY91" fmla="*/ 647279 h 674476"/>
                <a:gd name="connsiteX92" fmla="*/ 146863 w 492259"/>
                <a:gd name="connsiteY92" fmla="*/ 655438 h 674476"/>
                <a:gd name="connsiteX93" fmla="*/ 127825 w 492259"/>
                <a:gd name="connsiteY93" fmla="*/ 658158 h 674476"/>
                <a:gd name="connsiteX94" fmla="*/ 106068 w 492259"/>
                <a:gd name="connsiteY94" fmla="*/ 658158 h 674476"/>
                <a:gd name="connsiteX95" fmla="*/ 62552 w 492259"/>
                <a:gd name="connsiteY95" fmla="*/ 658158 h 674476"/>
                <a:gd name="connsiteX96" fmla="*/ 40795 w 492259"/>
                <a:gd name="connsiteY96" fmla="*/ 658158 h 674476"/>
                <a:gd name="connsiteX97" fmla="*/ 16318 w 492259"/>
                <a:gd name="connsiteY97" fmla="*/ 652718 h 674476"/>
                <a:gd name="connsiteX98" fmla="*/ 0 w 492259"/>
                <a:gd name="connsiteY98" fmla="*/ 636401 h 674476"/>
                <a:gd name="connsiteX99" fmla="*/ 2720 w 492259"/>
                <a:gd name="connsiteY99" fmla="*/ 628241 h 674476"/>
                <a:gd name="connsiteX100" fmla="*/ 24477 w 492259"/>
                <a:gd name="connsiteY100" fmla="*/ 620082 h 674476"/>
                <a:gd name="connsiteX101" fmla="*/ 62552 w 492259"/>
                <a:gd name="connsiteY101" fmla="*/ 617363 h 674476"/>
                <a:gd name="connsiteX102" fmla="*/ 62552 w 492259"/>
                <a:gd name="connsiteY102" fmla="*/ 614643 h 674476"/>
                <a:gd name="connsiteX103" fmla="*/ 65272 w 492259"/>
                <a:gd name="connsiteY103" fmla="*/ 587447 h 674476"/>
                <a:gd name="connsiteX104" fmla="*/ 76151 w 492259"/>
                <a:gd name="connsiteY104" fmla="*/ 522175 h 674476"/>
                <a:gd name="connsiteX105" fmla="*/ 87029 w 492259"/>
                <a:gd name="connsiteY105" fmla="*/ 470501 h 674476"/>
                <a:gd name="connsiteX106" fmla="*/ 92468 w 492259"/>
                <a:gd name="connsiteY106" fmla="*/ 446025 h 674476"/>
                <a:gd name="connsiteX107" fmla="*/ 65272 w 492259"/>
                <a:gd name="connsiteY107" fmla="*/ 432426 h 674476"/>
                <a:gd name="connsiteX108" fmla="*/ 54393 w 492259"/>
                <a:gd name="connsiteY108" fmla="*/ 421548 h 674476"/>
                <a:gd name="connsiteX109" fmla="*/ 73431 w 492259"/>
                <a:gd name="connsiteY109" fmla="*/ 407949 h 674476"/>
                <a:gd name="connsiteX110" fmla="*/ 100629 w 492259"/>
                <a:gd name="connsiteY110" fmla="*/ 399790 h 674476"/>
                <a:gd name="connsiteX111" fmla="*/ 108788 w 492259"/>
                <a:gd name="connsiteY111" fmla="*/ 369874 h 674476"/>
                <a:gd name="connsiteX112" fmla="*/ 125105 w 492259"/>
                <a:gd name="connsiteY112" fmla="*/ 307322 h 674476"/>
                <a:gd name="connsiteX113" fmla="*/ 141423 w 492259"/>
                <a:gd name="connsiteY113" fmla="*/ 242051 h 674476"/>
                <a:gd name="connsiteX114" fmla="*/ 155022 w 492259"/>
                <a:gd name="connsiteY114" fmla="*/ 179498 h 674476"/>
                <a:gd name="connsiteX115" fmla="*/ 168620 w 492259"/>
                <a:gd name="connsiteY115" fmla="*/ 119665 h 674476"/>
                <a:gd name="connsiteX116" fmla="*/ 193097 w 492259"/>
                <a:gd name="connsiteY116" fmla="*/ 57113 h 674476"/>
                <a:gd name="connsiteX117" fmla="*/ 201256 w 492259"/>
                <a:gd name="connsiteY117" fmla="*/ 38075 h 674476"/>
                <a:gd name="connsiteX118" fmla="*/ 217574 w 492259"/>
                <a:gd name="connsiteY118" fmla="*/ 13598 h 674476"/>
                <a:gd name="connsiteX119" fmla="*/ 274687 w 492259"/>
                <a:gd name="connsiteY119" fmla="*/ 0 h 674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92259" h="674476">
                  <a:moveTo>
                    <a:pt x="225733" y="97907"/>
                  </a:moveTo>
                  <a:cubicBezTo>
                    <a:pt x="217574" y="97907"/>
                    <a:pt x="209415" y="114225"/>
                    <a:pt x="209415" y="119665"/>
                  </a:cubicBezTo>
                  <a:cubicBezTo>
                    <a:pt x="206695" y="130543"/>
                    <a:pt x="203976" y="144141"/>
                    <a:pt x="201256" y="152300"/>
                  </a:cubicBezTo>
                  <a:cubicBezTo>
                    <a:pt x="198536" y="157740"/>
                    <a:pt x="198536" y="163179"/>
                    <a:pt x="198536" y="168618"/>
                  </a:cubicBezTo>
                  <a:cubicBezTo>
                    <a:pt x="198536" y="174058"/>
                    <a:pt x="195817" y="179497"/>
                    <a:pt x="195817" y="184936"/>
                  </a:cubicBezTo>
                  <a:cubicBezTo>
                    <a:pt x="193097" y="195815"/>
                    <a:pt x="190377" y="209413"/>
                    <a:pt x="187658" y="220292"/>
                  </a:cubicBezTo>
                  <a:cubicBezTo>
                    <a:pt x="184938" y="244769"/>
                    <a:pt x="176779" y="269246"/>
                    <a:pt x="168620" y="291003"/>
                  </a:cubicBezTo>
                  <a:cubicBezTo>
                    <a:pt x="165900" y="301881"/>
                    <a:pt x="163181" y="312760"/>
                    <a:pt x="160461" y="323639"/>
                  </a:cubicBezTo>
                  <a:cubicBezTo>
                    <a:pt x="157742" y="337237"/>
                    <a:pt x="155022" y="348115"/>
                    <a:pt x="149582" y="361714"/>
                  </a:cubicBezTo>
                  <a:cubicBezTo>
                    <a:pt x="146863" y="367153"/>
                    <a:pt x="144143" y="383471"/>
                    <a:pt x="144143" y="388910"/>
                  </a:cubicBezTo>
                  <a:cubicBezTo>
                    <a:pt x="144143" y="391630"/>
                    <a:pt x="146863" y="391630"/>
                    <a:pt x="149582" y="391630"/>
                  </a:cubicBezTo>
                  <a:cubicBezTo>
                    <a:pt x="155022" y="391630"/>
                    <a:pt x="168620" y="391630"/>
                    <a:pt x="171340" y="391630"/>
                  </a:cubicBezTo>
                  <a:cubicBezTo>
                    <a:pt x="179498" y="391630"/>
                    <a:pt x="187658" y="391630"/>
                    <a:pt x="193097" y="388910"/>
                  </a:cubicBezTo>
                  <a:cubicBezTo>
                    <a:pt x="198536" y="388910"/>
                    <a:pt x="203976" y="388910"/>
                    <a:pt x="212135" y="388910"/>
                  </a:cubicBezTo>
                  <a:cubicBezTo>
                    <a:pt x="217574" y="388910"/>
                    <a:pt x="225733" y="388910"/>
                    <a:pt x="236611" y="388910"/>
                  </a:cubicBezTo>
                  <a:cubicBezTo>
                    <a:pt x="242051" y="388910"/>
                    <a:pt x="247490" y="388910"/>
                    <a:pt x="250210" y="386191"/>
                  </a:cubicBezTo>
                  <a:cubicBezTo>
                    <a:pt x="255649" y="391630"/>
                    <a:pt x="258369" y="388910"/>
                    <a:pt x="258369" y="386191"/>
                  </a:cubicBezTo>
                  <a:cubicBezTo>
                    <a:pt x="258369" y="380751"/>
                    <a:pt x="255649" y="372592"/>
                    <a:pt x="255649" y="367153"/>
                  </a:cubicBezTo>
                  <a:cubicBezTo>
                    <a:pt x="252930" y="353555"/>
                    <a:pt x="250210" y="342676"/>
                    <a:pt x="250210" y="331797"/>
                  </a:cubicBezTo>
                  <a:cubicBezTo>
                    <a:pt x="250210" y="301881"/>
                    <a:pt x="250210" y="274685"/>
                    <a:pt x="247490" y="244769"/>
                  </a:cubicBezTo>
                  <a:cubicBezTo>
                    <a:pt x="247490" y="231170"/>
                    <a:pt x="244771" y="217572"/>
                    <a:pt x="242051" y="203974"/>
                  </a:cubicBezTo>
                  <a:cubicBezTo>
                    <a:pt x="239331" y="187656"/>
                    <a:pt x="236611" y="174058"/>
                    <a:pt x="236611" y="157740"/>
                  </a:cubicBezTo>
                  <a:cubicBezTo>
                    <a:pt x="236611" y="152300"/>
                    <a:pt x="236611" y="133263"/>
                    <a:pt x="233892" y="119665"/>
                  </a:cubicBezTo>
                  <a:cubicBezTo>
                    <a:pt x="233892" y="106066"/>
                    <a:pt x="231172" y="97907"/>
                    <a:pt x="225733" y="97907"/>
                  </a:cubicBezTo>
                  <a:close/>
                  <a:moveTo>
                    <a:pt x="274687" y="0"/>
                  </a:moveTo>
                  <a:cubicBezTo>
                    <a:pt x="288285" y="0"/>
                    <a:pt x="293724" y="2720"/>
                    <a:pt x="304603" y="5439"/>
                  </a:cubicBezTo>
                  <a:cubicBezTo>
                    <a:pt x="315481" y="10879"/>
                    <a:pt x="315481" y="16318"/>
                    <a:pt x="320921" y="24477"/>
                  </a:cubicBezTo>
                  <a:cubicBezTo>
                    <a:pt x="326360" y="29916"/>
                    <a:pt x="331800" y="35356"/>
                    <a:pt x="334519" y="43515"/>
                  </a:cubicBezTo>
                  <a:cubicBezTo>
                    <a:pt x="337239" y="51674"/>
                    <a:pt x="337239" y="57113"/>
                    <a:pt x="339959" y="65272"/>
                  </a:cubicBezTo>
                  <a:cubicBezTo>
                    <a:pt x="345398" y="78870"/>
                    <a:pt x="342678" y="97908"/>
                    <a:pt x="348118" y="114226"/>
                  </a:cubicBezTo>
                  <a:cubicBezTo>
                    <a:pt x="350837" y="130544"/>
                    <a:pt x="358996" y="146863"/>
                    <a:pt x="361716" y="163180"/>
                  </a:cubicBezTo>
                  <a:cubicBezTo>
                    <a:pt x="364435" y="182218"/>
                    <a:pt x="364435" y="201256"/>
                    <a:pt x="369875" y="220293"/>
                  </a:cubicBezTo>
                  <a:cubicBezTo>
                    <a:pt x="375314" y="239331"/>
                    <a:pt x="378034" y="255649"/>
                    <a:pt x="378034" y="274686"/>
                  </a:cubicBezTo>
                  <a:cubicBezTo>
                    <a:pt x="378034" y="282845"/>
                    <a:pt x="380753" y="293724"/>
                    <a:pt x="383473" y="301883"/>
                  </a:cubicBezTo>
                  <a:cubicBezTo>
                    <a:pt x="386193" y="312762"/>
                    <a:pt x="388913" y="326360"/>
                    <a:pt x="391632" y="337238"/>
                  </a:cubicBezTo>
                  <a:cubicBezTo>
                    <a:pt x="391632" y="342678"/>
                    <a:pt x="394352" y="353556"/>
                    <a:pt x="397071" y="364435"/>
                  </a:cubicBezTo>
                  <a:cubicBezTo>
                    <a:pt x="399791" y="372594"/>
                    <a:pt x="402511" y="380753"/>
                    <a:pt x="405230" y="383473"/>
                  </a:cubicBezTo>
                  <a:cubicBezTo>
                    <a:pt x="407950" y="386192"/>
                    <a:pt x="413389" y="386192"/>
                    <a:pt x="416109" y="386192"/>
                  </a:cubicBezTo>
                  <a:cubicBezTo>
                    <a:pt x="418829" y="386192"/>
                    <a:pt x="424268" y="386192"/>
                    <a:pt x="426988" y="386192"/>
                  </a:cubicBezTo>
                  <a:cubicBezTo>
                    <a:pt x="437866" y="386192"/>
                    <a:pt x="448745" y="388912"/>
                    <a:pt x="454184" y="397071"/>
                  </a:cubicBezTo>
                  <a:cubicBezTo>
                    <a:pt x="456904" y="399790"/>
                    <a:pt x="456904" y="402510"/>
                    <a:pt x="456904" y="405230"/>
                  </a:cubicBezTo>
                  <a:cubicBezTo>
                    <a:pt x="456904" y="407949"/>
                    <a:pt x="454184" y="410669"/>
                    <a:pt x="451464" y="416108"/>
                  </a:cubicBezTo>
                  <a:cubicBezTo>
                    <a:pt x="446025" y="421548"/>
                    <a:pt x="440586" y="426987"/>
                    <a:pt x="432427" y="429707"/>
                  </a:cubicBezTo>
                  <a:cubicBezTo>
                    <a:pt x="429707" y="429707"/>
                    <a:pt x="426988" y="432426"/>
                    <a:pt x="421548" y="432426"/>
                  </a:cubicBezTo>
                  <a:cubicBezTo>
                    <a:pt x="418829" y="432426"/>
                    <a:pt x="416109" y="432426"/>
                    <a:pt x="413389" y="435146"/>
                  </a:cubicBezTo>
                  <a:cubicBezTo>
                    <a:pt x="413389" y="435146"/>
                    <a:pt x="413389" y="437866"/>
                    <a:pt x="413389" y="440585"/>
                  </a:cubicBezTo>
                  <a:cubicBezTo>
                    <a:pt x="413389" y="443305"/>
                    <a:pt x="413389" y="448744"/>
                    <a:pt x="416109" y="451464"/>
                  </a:cubicBezTo>
                  <a:cubicBezTo>
                    <a:pt x="416109" y="456903"/>
                    <a:pt x="418829" y="462343"/>
                    <a:pt x="418829" y="465062"/>
                  </a:cubicBezTo>
                  <a:lnTo>
                    <a:pt x="418829" y="475941"/>
                  </a:lnTo>
                  <a:cubicBezTo>
                    <a:pt x="418829" y="481380"/>
                    <a:pt x="418829" y="484100"/>
                    <a:pt x="418829" y="486820"/>
                  </a:cubicBezTo>
                  <a:cubicBezTo>
                    <a:pt x="421548" y="497698"/>
                    <a:pt x="424268" y="505857"/>
                    <a:pt x="426988" y="516736"/>
                  </a:cubicBezTo>
                  <a:cubicBezTo>
                    <a:pt x="426988" y="524895"/>
                    <a:pt x="429707" y="535773"/>
                    <a:pt x="432427" y="543932"/>
                  </a:cubicBezTo>
                  <a:cubicBezTo>
                    <a:pt x="435147" y="554811"/>
                    <a:pt x="437866" y="562970"/>
                    <a:pt x="437866" y="573848"/>
                  </a:cubicBezTo>
                  <a:cubicBezTo>
                    <a:pt x="437866" y="587447"/>
                    <a:pt x="440586" y="595606"/>
                    <a:pt x="443306" y="606484"/>
                  </a:cubicBezTo>
                  <a:cubicBezTo>
                    <a:pt x="443306" y="609204"/>
                    <a:pt x="446025" y="614643"/>
                    <a:pt x="446025" y="617363"/>
                  </a:cubicBezTo>
                  <a:cubicBezTo>
                    <a:pt x="454184" y="617363"/>
                    <a:pt x="462343" y="617363"/>
                    <a:pt x="470502" y="617363"/>
                  </a:cubicBezTo>
                  <a:cubicBezTo>
                    <a:pt x="475942" y="625522"/>
                    <a:pt x="492259" y="630961"/>
                    <a:pt x="492259" y="641840"/>
                  </a:cubicBezTo>
                  <a:cubicBezTo>
                    <a:pt x="492259" y="647279"/>
                    <a:pt x="486820" y="649999"/>
                    <a:pt x="484101" y="655438"/>
                  </a:cubicBezTo>
                  <a:cubicBezTo>
                    <a:pt x="481381" y="660877"/>
                    <a:pt x="473222" y="663597"/>
                    <a:pt x="467782" y="663597"/>
                  </a:cubicBezTo>
                  <a:cubicBezTo>
                    <a:pt x="456904" y="666317"/>
                    <a:pt x="451464" y="666317"/>
                    <a:pt x="443306" y="666317"/>
                  </a:cubicBezTo>
                  <a:cubicBezTo>
                    <a:pt x="437866" y="666317"/>
                    <a:pt x="429707" y="666317"/>
                    <a:pt x="421548" y="666317"/>
                  </a:cubicBezTo>
                  <a:cubicBezTo>
                    <a:pt x="418829" y="666317"/>
                    <a:pt x="416109" y="666317"/>
                    <a:pt x="413389" y="666317"/>
                  </a:cubicBezTo>
                  <a:cubicBezTo>
                    <a:pt x="407950" y="669036"/>
                    <a:pt x="405230" y="669036"/>
                    <a:pt x="399791" y="671756"/>
                  </a:cubicBezTo>
                  <a:cubicBezTo>
                    <a:pt x="394352" y="671756"/>
                    <a:pt x="388913" y="674476"/>
                    <a:pt x="383473" y="674476"/>
                  </a:cubicBezTo>
                  <a:cubicBezTo>
                    <a:pt x="372594" y="674476"/>
                    <a:pt x="358996" y="671756"/>
                    <a:pt x="348118" y="669036"/>
                  </a:cubicBezTo>
                  <a:cubicBezTo>
                    <a:pt x="339959" y="669036"/>
                    <a:pt x="331800" y="669036"/>
                    <a:pt x="326360" y="669036"/>
                  </a:cubicBezTo>
                  <a:cubicBezTo>
                    <a:pt x="304603" y="669036"/>
                    <a:pt x="285565" y="669036"/>
                    <a:pt x="277406" y="669036"/>
                  </a:cubicBezTo>
                  <a:cubicBezTo>
                    <a:pt x="269247" y="669036"/>
                    <a:pt x="258369" y="669036"/>
                    <a:pt x="252930" y="663597"/>
                  </a:cubicBezTo>
                  <a:cubicBezTo>
                    <a:pt x="247490" y="660877"/>
                    <a:pt x="236611" y="655438"/>
                    <a:pt x="236611" y="647279"/>
                  </a:cubicBezTo>
                  <a:cubicBezTo>
                    <a:pt x="236611" y="636401"/>
                    <a:pt x="252930" y="633681"/>
                    <a:pt x="261088" y="630961"/>
                  </a:cubicBezTo>
                  <a:cubicBezTo>
                    <a:pt x="266528" y="630961"/>
                    <a:pt x="274687" y="630961"/>
                    <a:pt x="288285" y="628241"/>
                  </a:cubicBezTo>
                  <a:cubicBezTo>
                    <a:pt x="288285" y="620082"/>
                    <a:pt x="288285" y="614643"/>
                    <a:pt x="285565" y="609204"/>
                  </a:cubicBezTo>
                  <a:cubicBezTo>
                    <a:pt x="285565" y="601045"/>
                    <a:pt x="282846" y="590166"/>
                    <a:pt x="282846" y="582007"/>
                  </a:cubicBezTo>
                  <a:cubicBezTo>
                    <a:pt x="282846" y="576568"/>
                    <a:pt x="280126" y="573848"/>
                    <a:pt x="280126" y="568409"/>
                  </a:cubicBezTo>
                  <a:cubicBezTo>
                    <a:pt x="280126" y="562970"/>
                    <a:pt x="282846" y="557531"/>
                    <a:pt x="282846" y="554811"/>
                  </a:cubicBezTo>
                  <a:cubicBezTo>
                    <a:pt x="282846" y="549371"/>
                    <a:pt x="280126" y="546652"/>
                    <a:pt x="277406" y="538493"/>
                  </a:cubicBezTo>
                  <a:cubicBezTo>
                    <a:pt x="277406" y="527614"/>
                    <a:pt x="271967" y="516736"/>
                    <a:pt x="271967" y="505857"/>
                  </a:cubicBezTo>
                  <a:cubicBezTo>
                    <a:pt x="271967" y="494978"/>
                    <a:pt x="271967" y="486820"/>
                    <a:pt x="269247" y="478660"/>
                  </a:cubicBezTo>
                  <a:cubicBezTo>
                    <a:pt x="266528" y="467782"/>
                    <a:pt x="266528" y="456903"/>
                    <a:pt x="266528" y="446025"/>
                  </a:cubicBezTo>
                  <a:cubicBezTo>
                    <a:pt x="266528" y="440585"/>
                    <a:pt x="263808" y="437866"/>
                    <a:pt x="261088" y="437866"/>
                  </a:cubicBezTo>
                  <a:cubicBezTo>
                    <a:pt x="258369" y="437866"/>
                    <a:pt x="255649" y="437866"/>
                    <a:pt x="250210" y="437866"/>
                  </a:cubicBezTo>
                  <a:cubicBezTo>
                    <a:pt x="239331" y="437866"/>
                    <a:pt x="228452" y="437866"/>
                    <a:pt x="220293" y="440585"/>
                  </a:cubicBezTo>
                  <a:cubicBezTo>
                    <a:pt x="209415" y="440585"/>
                    <a:pt x="201256" y="443305"/>
                    <a:pt x="190377" y="443305"/>
                  </a:cubicBezTo>
                  <a:cubicBezTo>
                    <a:pt x="182218" y="443305"/>
                    <a:pt x="174059" y="443305"/>
                    <a:pt x="165900" y="443305"/>
                  </a:cubicBezTo>
                  <a:cubicBezTo>
                    <a:pt x="163181" y="443305"/>
                    <a:pt x="152302" y="440585"/>
                    <a:pt x="144143" y="440585"/>
                  </a:cubicBezTo>
                  <a:cubicBezTo>
                    <a:pt x="135984" y="440585"/>
                    <a:pt x="135984" y="448744"/>
                    <a:pt x="135984" y="454184"/>
                  </a:cubicBezTo>
                  <a:cubicBezTo>
                    <a:pt x="135984" y="465062"/>
                    <a:pt x="133264" y="475941"/>
                    <a:pt x="130545" y="486820"/>
                  </a:cubicBezTo>
                  <a:cubicBezTo>
                    <a:pt x="127825" y="505857"/>
                    <a:pt x="122386" y="522175"/>
                    <a:pt x="119666" y="541213"/>
                  </a:cubicBezTo>
                  <a:cubicBezTo>
                    <a:pt x="116947" y="560250"/>
                    <a:pt x="108788" y="595606"/>
                    <a:pt x="103348" y="614643"/>
                  </a:cubicBezTo>
                  <a:cubicBezTo>
                    <a:pt x="111507" y="614643"/>
                    <a:pt x="122386" y="614643"/>
                    <a:pt x="133264" y="614643"/>
                  </a:cubicBezTo>
                  <a:cubicBezTo>
                    <a:pt x="146863" y="614643"/>
                    <a:pt x="168620" y="614643"/>
                    <a:pt x="168620" y="630961"/>
                  </a:cubicBezTo>
                  <a:cubicBezTo>
                    <a:pt x="168620" y="639120"/>
                    <a:pt x="165900" y="639120"/>
                    <a:pt x="163181" y="647279"/>
                  </a:cubicBezTo>
                  <a:cubicBezTo>
                    <a:pt x="160461" y="652718"/>
                    <a:pt x="152302" y="655438"/>
                    <a:pt x="146863" y="655438"/>
                  </a:cubicBezTo>
                  <a:cubicBezTo>
                    <a:pt x="138704" y="658158"/>
                    <a:pt x="133264" y="658158"/>
                    <a:pt x="127825" y="658158"/>
                  </a:cubicBezTo>
                  <a:cubicBezTo>
                    <a:pt x="122386" y="658158"/>
                    <a:pt x="116947" y="658158"/>
                    <a:pt x="106068" y="658158"/>
                  </a:cubicBezTo>
                  <a:cubicBezTo>
                    <a:pt x="92468" y="658158"/>
                    <a:pt x="78870" y="658158"/>
                    <a:pt x="62552" y="658158"/>
                  </a:cubicBezTo>
                  <a:cubicBezTo>
                    <a:pt x="54393" y="658158"/>
                    <a:pt x="46234" y="658158"/>
                    <a:pt x="40795" y="658158"/>
                  </a:cubicBezTo>
                  <a:cubicBezTo>
                    <a:pt x="32636" y="658158"/>
                    <a:pt x="21758" y="658158"/>
                    <a:pt x="16318" y="652718"/>
                  </a:cubicBezTo>
                  <a:cubicBezTo>
                    <a:pt x="8159" y="649999"/>
                    <a:pt x="0" y="641840"/>
                    <a:pt x="0" y="636401"/>
                  </a:cubicBezTo>
                  <a:cubicBezTo>
                    <a:pt x="0" y="633681"/>
                    <a:pt x="0" y="630961"/>
                    <a:pt x="2720" y="628241"/>
                  </a:cubicBezTo>
                  <a:cubicBezTo>
                    <a:pt x="8159" y="625522"/>
                    <a:pt x="16318" y="622802"/>
                    <a:pt x="24477" y="620082"/>
                  </a:cubicBezTo>
                  <a:cubicBezTo>
                    <a:pt x="38075" y="617363"/>
                    <a:pt x="48954" y="617363"/>
                    <a:pt x="62552" y="617363"/>
                  </a:cubicBezTo>
                  <a:cubicBezTo>
                    <a:pt x="62552" y="617363"/>
                    <a:pt x="62552" y="614643"/>
                    <a:pt x="62552" y="614643"/>
                  </a:cubicBezTo>
                  <a:cubicBezTo>
                    <a:pt x="62552" y="603765"/>
                    <a:pt x="65272" y="590166"/>
                    <a:pt x="65272" y="587447"/>
                  </a:cubicBezTo>
                  <a:cubicBezTo>
                    <a:pt x="67992" y="565689"/>
                    <a:pt x="73431" y="543932"/>
                    <a:pt x="76151" y="522175"/>
                  </a:cubicBezTo>
                  <a:cubicBezTo>
                    <a:pt x="78870" y="505857"/>
                    <a:pt x="81590" y="486820"/>
                    <a:pt x="87029" y="470501"/>
                  </a:cubicBezTo>
                  <a:cubicBezTo>
                    <a:pt x="87029" y="465062"/>
                    <a:pt x="92468" y="451464"/>
                    <a:pt x="92468" y="446025"/>
                  </a:cubicBezTo>
                  <a:cubicBezTo>
                    <a:pt x="92468" y="437866"/>
                    <a:pt x="73431" y="437866"/>
                    <a:pt x="65272" y="432426"/>
                  </a:cubicBezTo>
                  <a:cubicBezTo>
                    <a:pt x="59833" y="429707"/>
                    <a:pt x="54393" y="426987"/>
                    <a:pt x="54393" y="421548"/>
                  </a:cubicBezTo>
                  <a:cubicBezTo>
                    <a:pt x="54393" y="413389"/>
                    <a:pt x="62552" y="410669"/>
                    <a:pt x="73431" y="407949"/>
                  </a:cubicBezTo>
                  <a:cubicBezTo>
                    <a:pt x="78870" y="407949"/>
                    <a:pt x="92468" y="405230"/>
                    <a:pt x="100629" y="399790"/>
                  </a:cubicBezTo>
                  <a:cubicBezTo>
                    <a:pt x="106068" y="394351"/>
                    <a:pt x="106068" y="378033"/>
                    <a:pt x="108788" y="369874"/>
                  </a:cubicBezTo>
                  <a:cubicBezTo>
                    <a:pt x="114227" y="348117"/>
                    <a:pt x="119666" y="326360"/>
                    <a:pt x="125105" y="307322"/>
                  </a:cubicBezTo>
                  <a:cubicBezTo>
                    <a:pt x="130545" y="285565"/>
                    <a:pt x="135984" y="263808"/>
                    <a:pt x="141423" y="242051"/>
                  </a:cubicBezTo>
                  <a:cubicBezTo>
                    <a:pt x="146863" y="220293"/>
                    <a:pt x="152302" y="198536"/>
                    <a:pt x="155022" y="179498"/>
                  </a:cubicBezTo>
                  <a:cubicBezTo>
                    <a:pt x="157742" y="160461"/>
                    <a:pt x="163181" y="138703"/>
                    <a:pt x="168620" y="119665"/>
                  </a:cubicBezTo>
                  <a:cubicBezTo>
                    <a:pt x="176779" y="100627"/>
                    <a:pt x="182218" y="76150"/>
                    <a:pt x="193097" y="57113"/>
                  </a:cubicBezTo>
                  <a:lnTo>
                    <a:pt x="201256" y="38075"/>
                  </a:lnTo>
                  <a:cubicBezTo>
                    <a:pt x="206695" y="29916"/>
                    <a:pt x="209415" y="19038"/>
                    <a:pt x="217574" y="13598"/>
                  </a:cubicBezTo>
                  <a:cubicBezTo>
                    <a:pt x="231172" y="2720"/>
                    <a:pt x="255649" y="0"/>
                    <a:pt x="274687" y="0"/>
                  </a:cubicBezTo>
                  <a:close/>
                </a:path>
              </a:pathLst>
            </a:custGeom>
            <a:grpFill/>
            <a:ln w="27168"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5DC50316-A07C-4F98-A88F-9678B26F0223}"/>
                </a:ext>
              </a:extLst>
            </p:cNvPr>
            <p:cNvSpPr/>
            <p:nvPr/>
          </p:nvSpPr>
          <p:spPr>
            <a:xfrm>
              <a:off x="6876542" y="4244897"/>
              <a:ext cx="462342" cy="677195"/>
            </a:xfrm>
            <a:custGeom>
              <a:avLst/>
              <a:gdLst>
                <a:gd name="connsiteX0" fmla="*/ 214853 w 462342"/>
                <a:gd name="connsiteY0" fmla="*/ 65272 h 677195"/>
                <a:gd name="connsiteX1" fmla="*/ 195815 w 462342"/>
                <a:gd name="connsiteY1" fmla="*/ 73431 h 677195"/>
                <a:gd name="connsiteX2" fmla="*/ 193096 w 462342"/>
                <a:gd name="connsiteY2" fmla="*/ 125105 h 677195"/>
                <a:gd name="connsiteX3" fmla="*/ 190376 w 462342"/>
                <a:gd name="connsiteY3" fmla="*/ 280125 h 677195"/>
                <a:gd name="connsiteX4" fmla="*/ 190376 w 462342"/>
                <a:gd name="connsiteY4" fmla="*/ 301882 h 677195"/>
                <a:gd name="connsiteX5" fmla="*/ 193096 w 462342"/>
                <a:gd name="connsiteY5" fmla="*/ 342677 h 677195"/>
                <a:gd name="connsiteX6" fmla="*/ 195815 w 462342"/>
                <a:gd name="connsiteY6" fmla="*/ 397070 h 677195"/>
                <a:gd name="connsiteX7" fmla="*/ 195815 w 462342"/>
                <a:gd name="connsiteY7" fmla="*/ 443304 h 677195"/>
                <a:gd name="connsiteX8" fmla="*/ 195815 w 462342"/>
                <a:gd name="connsiteY8" fmla="*/ 530333 h 677195"/>
                <a:gd name="connsiteX9" fmla="*/ 193096 w 462342"/>
                <a:gd name="connsiteY9" fmla="*/ 554810 h 677195"/>
                <a:gd name="connsiteX10" fmla="*/ 190376 w 462342"/>
                <a:gd name="connsiteY10" fmla="*/ 603764 h 677195"/>
                <a:gd name="connsiteX11" fmla="*/ 198535 w 462342"/>
                <a:gd name="connsiteY11" fmla="*/ 611923 h 677195"/>
                <a:gd name="connsiteX12" fmla="*/ 214853 w 462342"/>
                <a:gd name="connsiteY12" fmla="*/ 611923 h 677195"/>
                <a:gd name="connsiteX13" fmla="*/ 236610 w 462342"/>
                <a:gd name="connsiteY13" fmla="*/ 611923 h 677195"/>
                <a:gd name="connsiteX14" fmla="*/ 263807 w 462342"/>
                <a:gd name="connsiteY14" fmla="*/ 598325 h 677195"/>
                <a:gd name="connsiteX15" fmla="*/ 277405 w 462342"/>
                <a:gd name="connsiteY15" fmla="*/ 592885 h 677195"/>
                <a:gd name="connsiteX16" fmla="*/ 291004 w 462342"/>
                <a:gd name="connsiteY16" fmla="*/ 573848 h 677195"/>
                <a:gd name="connsiteX17" fmla="*/ 307322 w 462342"/>
                <a:gd name="connsiteY17" fmla="*/ 543931 h 677195"/>
                <a:gd name="connsiteX18" fmla="*/ 326359 w 462342"/>
                <a:gd name="connsiteY18" fmla="*/ 481379 h 677195"/>
                <a:gd name="connsiteX19" fmla="*/ 337238 w 462342"/>
                <a:gd name="connsiteY19" fmla="*/ 413388 h 677195"/>
                <a:gd name="connsiteX20" fmla="*/ 337238 w 462342"/>
                <a:gd name="connsiteY20" fmla="*/ 350836 h 677195"/>
                <a:gd name="connsiteX21" fmla="*/ 334518 w 462342"/>
                <a:gd name="connsiteY21" fmla="*/ 296443 h 677195"/>
                <a:gd name="connsiteX22" fmla="*/ 329079 w 462342"/>
                <a:gd name="connsiteY22" fmla="*/ 244769 h 677195"/>
                <a:gd name="connsiteX23" fmla="*/ 307322 w 462342"/>
                <a:gd name="connsiteY23" fmla="*/ 135983 h 677195"/>
                <a:gd name="connsiteX24" fmla="*/ 271966 w 462342"/>
                <a:gd name="connsiteY24" fmla="*/ 78870 h 677195"/>
                <a:gd name="connsiteX25" fmla="*/ 214853 w 462342"/>
                <a:gd name="connsiteY25" fmla="*/ 65272 h 677195"/>
                <a:gd name="connsiteX26" fmla="*/ 114226 w 462342"/>
                <a:gd name="connsiteY26" fmla="*/ 0 h 677195"/>
                <a:gd name="connsiteX27" fmla="*/ 127824 w 462342"/>
                <a:gd name="connsiteY27" fmla="*/ 0 h 677195"/>
                <a:gd name="connsiteX28" fmla="*/ 146862 w 462342"/>
                <a:gd name="connsiteY28" fmla="*/ 2720 h 677195"/>
                <a:gd name="connsiteX29" fmla="*/ 174059 w 462342"/>
                <a:gd name="connsiteY29" fmla="*/ 21758 h 677195"/>
                <a:gd name="connsiteX30" fmla="*/ 193096 w 462342"/>
                <a:gd name="connsiteY30" fmla="*/ 21758 h 677195"/>
                <a:gd name="connsiteX31" fmla="*/ 261088 w 462342"/>
                <a:gd name="connsiteY31" fmla="*/ 27197 h 677195"/>
                <a:gd name="connsiteX32" fmla="*/ 310042 w 462342"/>
                <a:gd name="connsiteY32" fmla="*/ 35356 h 677195"/>
                <a:gd name="connsiteX33" fmla="*/ 334518 w 462342"/>
                <a:gd name="connsiteY33" fmla="*/ 40795 h 677195"/>
                <a:gd name="connsiteX34" fmla="*/ 356276 w 462342"/>
                <a:gd name="connsiteY34" fmla="*/ 59833 h 677195"/>
                <a:gd name="connsiteX35" fmla="*/ 372593 w 462342"/>
                <a:gd name="connsiteY35" fmla="*/ 76151 h 677195"/>
                <a:gd name="connsiteX36" fmla="*/ 380752 w 462342"/>
                <a:gd name="connsiteY36" fmla="*/ 95188 h 677195"/>
                <a:gd name="connsiteX37" fmla="*/ 405230 w 462342"/>
                <a:gd name="connsiteY37" fmla="*/ 114226 h 677195"/>
                <a:gd name="connsiteX38" fmla="*/ 416108 w 462342"/>
                <a:gd name="connsiteY38" fmla="*/ 141422 h 677195"/>
                <a:gd name="connsiteX39" fmla="*/ 451464 w 462342"/>
                <a:gd name="connsiteY39" fmla="*/ 201256 h 677195"/>
                <a:gd name="connsiteX40" fmla="*/ 456903 w 462342"/>
                <a:gd name="connsiteY40" fmla="*/ 252929 h 677195"/>
                <a:gd name="connsiteX41" fmla="*/ 456903 w 462342"/>
                <a:gd name="connsiteY41" fmla="*/ 291004 h 677195"/>
                <a:gd name="connsiteX42" fmla="*/ 459623 w 462342"/>
                <a:gd name="connsiteY42" fmla="*/ 318201 h 677195"/>
                <a:gd name="connsiteX43" fmla="*/ 459623 w 462342"/>
                <a:gd name="connsiteY43" fmla="*/ 326360 h 677195"/>
                <a:gd name="connsiteX44" fmla="*/ 459623 w 462342"/>
                <a:gd name="connsiteY44" fmla="*/ 348117 h 677195"/>
                <a:gd name="connsiteX45" fmla="*/ 462342 w 462342"/>
                <a:gd name="connsiteY45" fmla="*/ 367155 h 677195"/>
                <a:gd name="connsiteX46" fmla="*/ 456903 w 462342"/>
                <a:gd name="connsiteY46" fmla="*/ 391632 h 677195"/>
                <a:gd name="connsiteX47" fmla="*/ 456903 w 462342"/>
                <a:gd name="connsiteY47" fmla="*/ 418828 h 677195"/>
                <a:gd name="connsiteX48" fmla="*/ 451464 w 462342"/>
                <a:gd name="connsiteY48" fmla="*/ 437866 h 677195"/>
                <a:gd name="connsiteX49" fmla="*/ 446025 w 462342"/>
                <a:gd name="connsiteY49" fmla="*/ 454184 h 677195"/>
                <a:gd name="connsiteX50" fmla="*/ 440585 w 462342"/>
                <a:gd name="connsiteY50" fmla="*/ 481380 h 677195"/>
                <a:gd name="connsiteX51" fmla="*/ 432426 w 462342"/>
                <a:gd name="connsiteY51" fmla="*/ 508577 h 677195"/>
                <a:gd name="connsiteX52" fmla="*/ 418828 w 462342"/>
                <a:gd name="connsiteY52" fmla="*/ 530334 h 677195"/>
                <a:gd name="connsiteX53" fmla="*/ 410669 w 462342"/>
                <a:gd name="connsiteY53" fmla="*/ 549371 h 677195"/>
                <a:gd name="connsiteX54" fmla="*/ 391631 w 462342"/>
                <a:gd name="connsiteY54" fmla="*/ 579288 h 677195"/>
                <a:gd name="connsiteX55" fmla="*/ 337238 w 462342"/>
                <a:gd name="connsiteY55" fmla="*/ 630961 h 677195"/>
                <a:gd name="connsiteX56" fmla="*/ 301883 w 462342"/>
                <a:gd name="connsiteY56" fmla="*/ 647279 h 677195"/>
                <a:gd name="connsiteX57" fmla="*/ 263807 w 462342"/>
                <a:gd name="connsiteY57" fmla="*/ 652718 h 677195"/>
                <a:gd name="connsiteX58" fmla="*/ 233891 w 462342"/>
                <a:gd name="connsiteY58" fmla="*/ 649999 h 677195"/>
                <a:gd name="connsiteX59" fmla="*/ 187657 w 462342"/>
                <a:gd name="connsiteY59" fmla="*/ 652718 h 677195"/>
                <a:gd name="connsiteX60" fmla="*/ 171339 w 462342"/>
                <a:gd name="connsiteY60" fmla="*/ 669036 h 677195"/>
                <a:gd name="connsiteX61" fmla="*/ 155021 w 462342"/>
                <a:gd name="connsiteY61" fmla="*/ 671756 h 677195"/>
                <a:gd name="connsiteX62" fmla="*/ 138703 w 462342"/>
                <a:gd name="connsiteY62" fmla="*/ 674476 h 677195"/>
                <a:gd name="connsiteX63" fmla="*/ 125105 w 462342"/>
                <a:gd name="connsiteY63" fmla="*/ 677195 h 677195"/>
                <a:gd name="connsiteX64" fmla="*/ 106067 w 462342"/>
                <a:gd name="connsiteY64" fmla="*/ 671756 h 677195"/>
                <a:gd name="connsiteX65" fmla="*/ 87029 w 462342"/>
                <a:gd name="connsiteY65" fmla="*/ 658158 h 677195"/>
                <a:gd name="connsiteX66" fmla="*/ 81590 w 462342"/>
                <a:gd name="connsiteY66" fmla="*/ 652718 h 677195"/>
                <a:gd name="connsiteX67" fmla="*/ 67992 w 462342"/>
                <a:gd name="connsiteY67" fmla="*/ 652718 h 677195"/>
                <a:gd name="connsiteX68" fmla="*/ 43515 w 462342"/>
                <a:gd name="connsiteY68" fmla="*/ 652718 h 677195"/>
                <a:gd name="connsiteX69" fmla="*/ 16318 w 462342"/>
                <a:gd name="connsiteY69" fmla="*/ 647279 h 677195"/>
                <a:gd name="connsiteX70" fmla="*/ 0 w 462342"/>
                <a:gd name="connsiteY70" fmla="*/ 630961 h 677195"/>
                <a:gd name="connsiteX71" fmla="*/ 5439 w 462342"/>
                <a:gd name="connsiteY71" fmla="*/ 620083 h 677195"/>
                <a:gd name="connsiteX72" fmla="*/ 27197 w 462342"/>
                <a:gd name="connsiteY72" fmla="*/ 611924 h 677195"/>
                <a:gd name="connsiteX73" fmla="*/ 65272 w 462342"/>
                <a:gd name="connsiteY73" fmla="*/ 609204 h 677195"/>
                <a:gd name="connsiteX74" fmla="*/ 65272 w 462342"/>
                <a:gd name="connsiteY74" fmla="*/ 584727 h 677195"/>
                <a:gd name="connsiteX75" fmla="*/ 62552 w 462342"/>
                <a:gd name="connsiteY75" fmla="*/ 456903 h 677195"/>
                <a:gd name="connsiteX76" fmla="*/ 65272 w 462342"/>
                <a:gd name="connsiteY76" fmla="*/ 337238 h 677195"/>
                <a:gd name="connsiteX77" fmla="*/ 67992 w 462342"/>
                <a:gd name="connsiteY77" fmla="*/ 203975 h 677195"/>
                <a:gd name="connsiteX78" fmla="*/ 70712 w 462342"/>
                <a:gd name="connsiteY78" fmla="*/ 119665 h 677195"/>
                <a:gd name="connsiteX79" fmla="*/ 73431 w 462342"/>
                <a:gd name="connsiteY79" fmla="*/ 67992 h 677195"/>
                <a:gd name="connsiteX80" fmla="*/ 67992 w 462342"/>
                <a:gd name="connsiteY80" fmla="*/ 67992 h 677195"/>
                <a:gd name="connsiteX81" fmla="*/ 43515 w 462342"/>
                <a:gd name="connsiteY81" fmla="*/ 67992 h 677195"/>
                <a:gd name="connsiteX82" fmla="*/ 16318 w 462342"/>
                <a:gd name="connsiteY82" fmla="*/ 62552 h 677195"/>
                <a:gd name="connsiteX83" fmla="*/ 0 w 462342"/>
                <a:gd name="connsiteY83" fmla="*/ 46234 h 677195"/>
                <a:gd name="connsiteX84" fmla="*/ 5439 w 462342"/>
                <a:gd name="connsiteY84" fmla="*/ 35356 h 677195"/>
                <a:gd name="connsiteX85" fmla="*/ 27197 w 462342"/>
                <a:gd name="connsiteY85" fmla="*/ 27197 h 677195"/>
                <a:gd name="connsiteX86" fmla="*/ 76151 w 462342"/>
                <a:gd name="connsiteY86" fmla="*/ 21758 h 677195"/>
                <a:gd name="connsiteX87" fmla="*/ 81590 w 462342"/>
                <a:gd name="connsiteY87" fmla="*/ 13598 h 677195"/>
                <a:gd name="connsiteX88" fmla="*/ 97908 w 462342"/>
                <a:gd name="connsiteY88" fmla="*/ 5439 h 677195"/>
                <a:gd name="connsiteX89" fmla="*/ 114226 w 462342"/>
                <a:gd name="connsiteY89" fmla="*/ 0 h 677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462342" h="677195">
                  <a:moveTo>
                    <a:pt x="214853" y="65272"/>
                  </a:moveTo>
                  <a:cubicBezTo>
                    <a:pt x="203975" y="65272"/>
                    <a:pt x="195815" y="67992"/>
                    <a:pt x="195815" y="73431"/>
                  </a:cubicBezTo>
                  <a:cubicBezTo>
                    <a:pt x="193096" y="78870"/>
                    <a:pt x="193096" y="100628"/>
                    <a:pt x="193096" y="125105"/>
                  </a:cubicBezTo>
                  <a:cubicBezTo>
                    <a:pt x="193096" y="182217"/>
                    <a:pt x="193096" y="266527"/>
                    <a:pt x="190376" y="280125"/>
                  </a:cubicBezTo>
                  <a:cubicBezTo>
                    <a:pt x="190376" y="288284"/>
                    <a:pt x="190376" y="293723"/>
                    <a:pt x="190376" y="301882"/>
                  </a:cubicBezTo>
                  <a:cubicBezTo>
                    <a:pt x="190376" y="315480"/>
                    <a:pt x="190376" y="329079"/>
                    <a:pt x="193096" y="342677"/>
                  </a:cubicBezTo>
                  <a:cubicBezTo>
                    <a:pt x="193096" y="361715"/>
                    <a:pt x="193096" y="378033"/>
                    <a:pt x="195815" y="397070"/>
                  </a:cubicBezTo>
                  <a:cubicBezTo>
                    <a:pt x="195815" y="413388"/>
                    <a:pt x="195815" y="426986"/>
                    <a:pt x="195815" y="443304"/>
                  </a:cubicBezTo>
                  <a:cubicBezTo>
                    <a:pt x="195815" y="465061"/>
                    <a:pt x="198535" y="508576"/>
                    <a:pt x="195815" y="530333"/>
                  </a:cubicBezTo>
                  <a:cubicBezTo>
                    <a:pt x="195815" y="538492"/>
                    <a:pt x="193096" y="546651"/>
                    <a:pt x="193096" y="554810"/>
                  </a:cubicBezTo>
                  <a:cubicBezTo>
                    <a:pt x="193096" y="560249"/>
                    <a:pt x="190376" y="590166"/>
                    <a:pt x="190376" y="603764"/>
                  </a:cubicBezTo>
                  <a:cubicBezTo>
                    <a:pt x="190376" y="609203"/>
                    <a:pt x="190376" y="611923"/>
                    <a:pt x="198535" y="611923"/>
                  </a:cubicBezTo>
                  <a:cubicBezTo>
                    <a:pt x="206694" y="611923"/>
                    <a:pt x="209414" y="611923"/>
                    <a:pt x="214853" y="611923"/>
                  </a:cubicBezTo>
                  <a:cubicBezTo>
                    <a:pt x="223012" y="611923"/>
                    <a:pt x="220293" y="611923"/>
                    <a:pt x="236610" y="611923"/>
                  </a:cubicBezTo>
                  <a:cubicBezTo>
                    <a:pt x="242050" y="611923"/>
                    <a:pt x="258368" y="601044"/>
                    <a:pt x="263807" y="598325"/>
                  </a:cubicBezTo>
                  <a:cubicBezTo>
                    <a:pt x="266527" y="598325"/>
                    <a:pt x="274686" y="592885"/>
                    <a:pt x="277405" y="592885"/>
                  </a:cubicBezTo>
                  <a:cubicBezTo>
                    <a:pt x="285564" y="587446"/>
                    <a:pt x="288284" y="579287"/>
                    <a:pt x="291004" y="573848"/>
                  </a:cubicBezTo>
                  <a:cubicBezTo>
                    <a:pt x="296443" y="562969"/>
                    <a:pt x="301882" y="554810"/>
                    <a:pt x="307322" y="543931"/>
                  </a:cubicBezTo>
                  <a:cubicBezTo>
                    <a:pt x="315481" y="524894"/>
                    <a:pt x="320920" y="524894"/>
                    <a:pt x="326359" y="481379"/>
                  </a:cubicBezTo>
                  <a:cubicBezTo>
                    <a:pt x="329079" y="456903"/>
                    <a:pt x="334518" y="435145"/>
                    <a:pt x="337238" y="413388"/>
                  </a:cubicBezTo>
                  <a:cubicBezTo>
                    <a:pt x="337238" y="391631"/>
                    <a:pt x="337238" y="369873"/>
                    <a:pt x="337238" y="350836"/>
                  </a:cubicBezTo>
                  <a:cubicBezTo>
                    <a:pt x="337238" y="339957"/>
                    <a:pt x="337238" y="320920"/>
                    <a:pt x="334518" y="296443"/>
                  </a:cubicBezTo>
                  <a:cubicBezTo>
                    <a:pt x="331798" y="269246"/>
                    <a:pt x="329079" y="250209"/>
                    <a:pt x="329079" y="244769"/>
                  </a:cubicBezTo>
                  <a:cubicBezTo>
                    <a:pt x="323640" y="206694"/>
                    <a:pt x="318200" y="174058"/>
                    <a:pt x="307322" y="135983"/>
                  </a:cubicBezTo>
                  <a:cubicBezTo>
                    <a:pt x="304602" y="125105"/>
                    <a:pt x="304602" y="108787"/>
                    <a:pt x="271966" y="78870"/>
                  </a:cubicBezTo>
                  <a:cubicBezTo>
                    <a:pt x="263807" y="73431"/>
                    <a:pt x="233891" y="65272"/>
                    <a:pt x="214853" y="65272"/>
                  </a:cubicBezTo>
                  <a:close/>
                  <a:moveTo>
                    <a:pt x="114226" y="0"/>
                  </a:moveTo>
                  <a:cubicBezTo>
                    <a:pt x="119665" y="0"/>
                    <a:pt x="125105" y="0"/>
                    <a:pt x="127824" y="0"/>
                  </a:cubicBezTo>
                  <a:cubicBezTo>
                    <a:pt x="133264" y="0"/>
                    <a:pt x="141422" y="0"/>
                    <a:pt x="146862" y="2720"/>
                  </a:cubicBezTo>
                  <a:cubicBezTo>
                    <a:pt x="157741" y="5439"/>
                    <a:pt x="165900" y="13598"/>
                    <a:pt x="174059" y="21758"/>
                  </a:cubicBezTo>
                  <a:cubicBezTo>
                    <a:pt x="179498" y="21758"/>
                    <a:pt x="187657" y="21758"/>
                    <a:pt x="193096" y="21758"/>
                  </a:cubicBezTo>
                  <a:cubicBezTo>
                    <a:pt x="212134" y="21758"/>
                    <a:pt x="228452" y="27197"/>
                    <a:pt x="261088" y="27197"/>
                  </a:cubicBezTo>
                  <a:cubicBezTo>
                    <a:pt x="277405" y="27197"/>
                    <a:pt x="293723" y="35356"/>
                    <a:pt x="310042" y="35356"/>
                  </a:cubicBezTo>
                  <a:cubicBezTo>
                    <a:pt x="318200" y="35356"/>
                    <a:pt x="329079" y="35356"/>
                    <a:pt x="334518" y="40795"/>
                  </a:cubicBezTo>
                  <a:cubicBezTo>
                    <a:pt x="342677" y="46234"/>
                    <a:pt x="348117" y="54393"/>
                    <a:pt x="356276" y="59833"/>
                  </a:cubicBezTo>
                  <a:cubicBezTo>
                    <a:pt x="361715" y="65272"/>
                    <a:pt x="369874" y="67992"/>
                    <a:pt x="372593" y="76151"/>
                  </a:cubicBezTo>
                  <a:cubicBezTo>
                    <a:pt x="375313" y="81590"/>
                    <a:pt x="378033" y="89749"/>
                    <a:pt x="380752" y="95188"/>
                  </a:cubicBezTo>
                  <a:cubicBezTo>
                    <a:pt x="386192" y="103347"/>
                    <a:pt x="391631" y="106067"/>
                    <a:pt x="405230" y="114226"/>
                  </a:cubicBezTo>
                  <a:cubicBezTo>
                    <a:pt x="413388" y="119665"/>
                    <a:pt x="410669" y="133263"/>
                    <a:pt x="416108" y="141422"/>
                  </a:cubicBezTo>
                  <a:cubicBezTo>
                    <a:pt x="426987" y="160461"/>
                    <a:pt x="446025" y="182218"/>
                    <a:pt x="451464" y="201256"/>
                  </a:cubicBezTo>
                  <a:cubicBezTo>
                    <a:pt x="456903" y="220293"/>
                    <a:pt x="456903" y="236611"/>
                    <a:pt x="456903" y="252929"/>
                  </a:cubicBezTo>
                  <a:cubicBezTo>
                    <a:pt x="456903" y="266527"/>
                    <a:pt x="456903" y="277406"/>
                    <a:pt x="456903" y="291004"/>
                  </a:cubicBezTo>
                  <a:cubicBezTo>
                    <a:pt x="456903" y="299163"/>
                    <a:pt x="456903" y="307322"/>
                    <a:pt x="459623" y="318201"/>
                  </a:cubicBezTo>
                  <a:cubicBezTo>
                    <a:pt x="459623" y="320921"/>
                    <a:pt x="459623" y="323640"/>
                    <a:pt x="459623" y="326360"/>
                  </a:cubicBezTo>
                  <a:cubicBezTo>
                    <a:pt x="462342" y="331799"/>
                    <a:pt x="459623" y="337238"/>
                    <a:pt x="459623" y="348117"/>
                  </a:cubicBezTo>
                  <a:cubicBezTo>
                    <a:pt x="459623" y="350837"/>
                    <a:pt x="462342" y="361715"/>
                    <a:pt x="462342" y="367155"/>
                  </a:cubicBezTo>
                  <a:cubicBezTo>
                    <a:pt x="462342" y="375314"/>
                    <a:pt x="456903" y="383473"/>
                    <a:pt x="456903" y="391632"/>
                  </a:cubicBezTo>
                  <a:cubicBezTo>
                    <a:pt x="456903" y="399790"/>
                    <a:pt x="456903" y="410669"/>
                    <a:pt x="456903" y="418828"/>
                  </a:cubicBezTo>
                  <a:cubicBezTo>
                    <a:pt x="456903" y="421548"/>
                    <a:pt x="454183" y="429707"/>
                    <a:pt x="451464" y="437866"/>
                  </a:cubicBezTo>
                  <a:cubicBezTo>
                    <a:pt x="448744" y="443305"/>
                    <a:pt x="448744" y="451464"/>
                    <a:pt x="446025" y="454184"/>
                  </a:cubicBezTo>
                  <a:cubicBezTo>
                    <a:pt x="443305" y="462343"/>
                    <a:pt x="440585" y="473221"/>
                    <a:pt x="440585" y="481380"/>
                  </a:cubicBezTo>
                  <a:cubicBezTo>
                    <a:pt x="437865" y="489539"/>
                    <a:pt x="437865" y="500418"/>
                    <a:pt x="432426" y="508577"/>
                  </a:cubicBezTo>
                  <a:cubicBezTo>
                    <a:pt x="429706" y="516736"/>
                    <a:pt x="424267" y="522175"/>
                    <a:pt x="418828" y="530334"/>
                  </a:cubicBezTo>
                  <a:cubicBezTo>
                    <a:pt x="416108" y="535773"/>
                    <a:pt x="413388" y="543932"/>
                    <a:pt x="410669" y="549371"/>
                  </a:cubicBezTo>
                  <a:cubicBezTo>
                    <a:pt x="405230" y="557531"/>
                    <a:pt x="397071" y="573848"/>
                    <a:pt x="391631" y="579288"/>
                  </a:cubicBezTo>
                  <a:cubicBezTo>
                    <a:pt x="369874" y="609204"/>
                    <a:pt x="350836" y="620083"/>
                    <a:pt x="337238" y="630961"/>
                  </a:cubicBezTo>
                  <a:cubicBezTo>
                    <a:pt x="326359" y="639120"/>
                    <a:pt x="315481" y="641840"/>
                    <a:pt x="301883" y="647279"/>
                  </a:cubicBezTo>
                  <a:cubicBezTo>
                    <a:pt x="291004" y="649999"/>
                    <a:pt x="277405" y="652718"/>
                    <a:pt x="263807" y="652718"/>
                  </a:cubicBezTo>
                  <a:cubicBezTo>
                    <a:pt x="252929" y="652718"/>
                    <a:pt x="244770" y="649999"/>
                    <a:pt x="233891" y="649999"/>
                  </a:cubicBezTo>
                  <a:cubicBezTo>
                    <a:pt x="206694" y="649999"/>
                    <a:pt x="217573" y="652718"/>
                    <a:pt x="187657" y="652718"/>
                  </a:cubicBezTo>
                  <a:cubicBezTo>
                    <a:pt x="184937" y="660877"/>
                    <a:pt x="179498" y="666317"/>
                    <a:pt x="171339" y="669036"/>
                  </a:cubicBezTo>
                  <a:cubicBezTo>
                    <a:pt x="165900" y="671756"/>
                    <a:pt x="160460" y="671756"/>
                    <a:pt x="155021" y="671756"/>
                  </a:cubicBezTo>
                  <a:cubicBezTo>
                    <a:pt x="149581" y="671756"/>
                    <a:pt x="144142" y="674476"/>
                    <a:pt x="138703" y="674476"/>
                  </a:cubicBezTo>
                  <a:cubicBezTo>
                    <a:pt x="135983" y="674476"/>
                    <a:pt x="127824" y="677195"/>
                    <a:pt x="125105" y="677195"/>
                  </a:cubicBezTo>
                  <a:cubicBezTo>
                    <a:pt x="116946" y="677195"/>
                    <a:pt x="108787" y="671756"/>
                    <a:pt x="106067" y="671756"/>
                  </a:cubicBezTo>
                  <a:cubicBezTo>
                    <a:pt x="100628" y="669036"/>
                    <a:pt x="95188" y="663597"/>
                    <a:pt x="87029" y="658158"/>
                  </a:cubicBezTo>
                  <a:cubicBezTo>
                    <a:pt x="84310" y="655438"/>
                    <a:pt x="81590" y="655438"/>
                    <a:pt x="81590" y="652718"/>
                  </a:cubicBezTo>
                  <a:cubicBezTo>
                    <a:pt x="73431" y="652718"/>
                    <a:pt x="81590" y="652718"/>
                    <a:pt x="67992" y="652718"/>
                  </a:cubicBezTo>
                  <a:cubicBezTo>
                    <a:pt x="59833" y="652718"/>
                    <a:pt x="51674" y="652718"/>
                    <a:pt x="43515" y="652718"/>
                  </a:cubicBezTo>
                  <a:cubicBezTo>
                    <a:pt x="35356" y="652718"/>
                    <a:pt x="24477" y="652718"/>
                    <a:pt x="16318" y="647279"/>
                  </a:cubicBezTo>
                  <a:cubicBezTo>
                    <a:pt x="8159" y="644559"/>
                    <a:pt x="0" y="636401"/>
                    <a:pt x="0" y="630961"/>
                  </a:cubicBezTo>
                  <a:cubicBezTo>
                    <a:pt x="0" y="625522"/>
                    <a:pt x="0" y="622802"/>
                    <a:pt x="5439" y="620083"/>
                  </a:cubicBezTo>
                  <a:cubicBezTo>
                    <a:pt x="10879" y="617363"/>
                    <a:pt x="21758" y="614643"/>
                    <a:pt x="27197" y="611924"/>
                  </a:cubicBezTo>
                  <a:cubicBezTo>
                    <a:pt x="38076" y="609204"/>
                    <a:pt x="54393" y="609204"/>
                    <a:pt x="65272" y="609204"/>
                  </a:cubicBezTo>
                  <a:cubicBezTo>
                    <a:pt x="65272" y="601045"/>
                    <a:pt x="65272" y="592886"/>
                    <a:pt x="65272" y="584727"/>
                  </a:cubicBezTo>
                  <a:cubicBezTo>
                    <a:pt x="65272" y="541213"/>
                    <a:pt x="62552" y="500418"/>
                    <a:pt x="62552" y="456903"/>
                  </a:cubicBezTo>
                  <a:cubicBezTo>
                    <a:pt x="62552" y="440585"/>
                    <a:pt x="65272" y="397071"/>
                    <a:pt x="65272" y="337238"/>
                  </a:cubicBezTo>
                  <a:cubicBezTo>
                    <a:pt x="65272" y="293724"/>
                    <a:pt x="67992" y="247490"/>
                    <a:pt x="67992" y="203975"/>
                  </a:cubicBezTo>
                  <a:cubicBezTo>
                    <a:pt x="67992" y="179498"/>
                    <a:pt x="67992" y="149582"/>
                    <a:pt x="70712" y="119665"/>
                  </a:cubicBezTo>
                  <a:cubicBezTo>
                    <a:pt x="70712" y="103347"/>
                    <a:pt x="73431" y="84309"/>
                    <a:pt x="73431" y="67992"/>
                  </a:cubicBezTo>
                  <a:cubicBezTo>
                    <a:pt x="73431" y="67992"/>
                    <a:pt x="70712" y="67992"/>
                    <a:pt x="67992" y="67992"/>
                  </a:cubicBezTo>
                  <a:cubicBezTo>
                    <a:pt x="59833" y="67992"/>
                    <a:pt x="51674" y="67992"/>
                    <a:pt x="43515" y="67992"/>
                  </a:cubicBezTo>
                  <a:cubicBezTo>
                    <a:pt x="35356" y="67992"/>
                    <a:pt x="24477" y="67992"/>
                    <a:pt x="16318" y="62552"/>
                  </a:cubicBezTo>
                  <a:cubicBezTo>
                    <a:pt x="8159" y="59833"/>
                    <a:pt x="0" y="51674"/>
                    <a:pt x="0" y="46234"/>
                  </a:cubicBezTo>
                  <a:cubicBezTo>
                    <a:pt x="0" y="43515"/>
                    <a:pt x="0" y="38075"/>
                    <a:pt x="5439" y="35356"/>
                  </a:cubicBezTo>
                  <a:cubicBezTo>
                    <a:pt x="10879" y="32636"/>
                    <a:pt x="21758" y="29916"/>
                    <a:pt x="27197" y="27197"/>
                  </a:cubicBezTo>
                  <a:cubicBezTo>
                    <a:pt x="46234" y="24477"/>
                    <a:pt x="65272" y="21758"/>
                    <a:pt x="76151" y="21758"/>
                  </a:cubicBezTo>
                  <a:cubicBezTo>
                    <a:pt x="76151" y="19038"/>
                    <a:pt x="78871" y="16318"/>
                    <a:pt x="81590" y="13598"/>
                  </a:cubicBezTo>
                  <a:cubicBezTo>
                    <a:pt x="84310" y="10879"/>
                    <a:pt x="92469" y="5439"/>
                    <a:pt x="97908" y="5439"/>
                  </a:cubicBezTo>
                  <a:cubicBezTo>
                    <a:pt x="103347" y="2720"/>
                    <a:pt x="108787" y="0"/>
                    <a:pt x="114226" y="0"/>
                  </a:cubicBezTo>
                  <a:close/>
                </a:path>
              </a:pathLst>
            </a:custGeom>
            <a:grpFill/>
            <a:ln w="27168"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C7E78CC9-07D3-4E5F-9486-4571F99E25AF}"/>
                </a:ext>
              </a:extLst>
            </p:cNvPr>
            <p:cNvSpPr/>
            <p:nvPr/>
          </p:nvSpPr>
          <p:spPr>
            <a:xfrm>
              <a:off x="7310622" y="4197597"/>
              <a:ext cx="489539" cy="761503"/>
            </a:xfrm>
            <a:custGeom>
              <a:avLst/>
              <a:gdLst>
                <a:gd name="connsiteX0" fmla="*/ 433491 w 489538"/>
                <a:gd name="connsiteY0" fmla="*/ 651063 h 761503"/>
                <a:gd name="connsiteX1" fmla="*/ 438930 w 489538"/>
                <a:gd name="connsiteY1" fmla="*/ 661942 h 761503"/>
                <a:gd name="connsiteX2" fmla="*/ 425332 w 489538"/>
                <a:gd name="connsiteY2" fmla="*/ 683699 h 761503"/>
                <a:gd name="connsiteX3" fmla="*/ 400855 w 489538"/>
                <a:gd name="connsiteY3" fmla="*/ 691858 h 761503"/>
                <a:gd name="connsiteX4" fmla="*/ 343742 w 489538"/>
                <a:gd name="connsiteY4" fmla="*/ 700017 h 761503"/>
                <a:gd name="connsiteX5" fmla="*/ 316546 w 489538"/>
                <a:gd name="connsiteY5" fmla="*/ 705456 h 761503"/>
                <a:gd name="connsiteX6" fmla="*/ 275751 w 489538"/>
                <a:gd name="connsiteY6" fmla="*/ 705456 h 761503"/>
                <a:gd name="connsiteX7" fmla="*/ 264872 w 489538"/>
                <a:gd name="connsiteY7" fmla="*/ 708176 h 761503"/>
                <a:gd name="connsiteX8" fmla="*/ 253994 w 489538"/>
                <a:gd name="connsiteY8" fmla="*/ 708176 h 761503"/>
                <a:gd name="connsiteX9" fmla="*/ 240395 w 489538"/>
                <a:gd name="connsiteY9" fmla="*/ 719054 h 761503"/>
                <a:gd name="connsiteX10" fmla="*/ 224077 w 489538"/>
                <a:gd name="connsiteY10" fmla="*/ 721774 h 761503"/>
                <a:gd name="connsiteX11" fmla="*/ 205040 w 489538"/>
                <a:gd name="connsiteY11" fmla="*/ 724494 h 761503"/>
                <a:gd name="connsiteX12" fmla="*/ 191441 w 489538"/>
                <a:gd name="connsiteY12" fmla="*/ 727213 h 761503"/>
                <a:gd name="connsiteX13" fmla="*/ 169684 w 489538"/>
                <a:gd name="connsiteY13" fmla="*/ 721774 h 761503"/>
                <a:gd name="connsiteX14" fmla="*/ 150646 w 489538"/>
                <a:gd name="connsiteY14" fmla="*/ 708176 h 761503"/>
                <a:gd name="connsiteX15" fmla="*/ 139768 w 489538"/>
                <a:gd name="connsiteY15" fmla="*/ 708176 h 761503"/>
                <a:gd name="connsiteX16" fmla="*/ 120730 w 489538"/>
                <a:gd name="connsiteY16" fmla="*/ 708176 h 761503"/>
                <a:gd name="connsiteX17" fmla="*/ 98973 w 489538"/>
                <a:gd name="connsiteY17" fmla="*/ 708176 h 761503"/>
                <a:gd name="connsiteX18" fmla="*/ 74496 w 489538"/>
                <a:gd name="connsiteY18" fmla="*/ 702736 h 761503"/>
                <a:gd name="connsiteX19" fmla="*/ 58178 w 489538"/>
                <a:gd name="connsiteY19" fmla="*/ 683699 h 761503"/>
                <a:gd name="connsiteX20" fmla="*/ 63617 w 489538"/>
                <a:gd name="connsiteY20" fmla="*/ 675540 h 761503"/>
                <a:gd name="connsiteX21" fmla="*/ 85375 w 489538"/>
                <a:gd name="connsiteY21" fmla="*/ 667381 h 761503"/>
                <a:gd name="connsiteX22" fmla="*/ 128889 w 489538"/>
                <a:gd name="connsiteY22" fmla="*/ 661942 h 761503"/>
                <a:gd name="connsiteX23" fmla="*/ 128889 w 489538"/>
                <a:gd name="connsiteY23" fmla="*/ 602109 h 761503"/>
                <a:gd name="connsiteX24" fmla="*/ 126170 w 489538"/>
                <a:gd name="connsiteY24" fmla="*/ 523239 h 761503"/>
                <a:gd name="connsiteX25" fmla="*/ 126170 w 489538"/>
                <a:gd name="connsiteY25" fmla="*/ 468846 h 761503"/>
                <a:gd name="connsiteX26" fmla="*/ 123450 w 489538"/>
                <a:gd name="connsiteY26" fmla="*/ 409014 h 761503"/>
                <a:gd name="connsiteX27" fmla="*/ 123450 w 489538"/>
                <a:gd name="connsiteY27" fmla="*/ 384537 h 761503"/>
                <a:gd name="connsiteX28" fmla="*/ 126170 w 489538"/>
                <a:gd name="connsiteY28" fmla="*/ 349181 h 761503"/>
                <a:gd name="connsiteX29" fmla="*/ 126170 w 489538"/>
                <a:gd name="connsiteY29" fmla="*/ 324704 h 761503"/>
                <a:gd name="connsiteX30" fmla="*/ 128889 w 489538"/>
                <a:gd name="connsiteY30" fmla="*/ 292068 h 761503"/>
                <a:gd name="connsiteX31" fmla="*/ 134329 w 489538"/>
                <a:gd name="connsiteY31" fmla="*/ 234956 h 761503"/>
                <a:gd name="connsiteX32" fmla="*/ 134329 w 489538"/>
                <a:gd name="connsiteY32" fmla="*/ 172404 h 761503"/>
                <a:gd name="connsiteX33" fmla="*/ 137048 w 489538"/>
                <a:gd name="connsiteY33" fmla="*/ 123450 h 761503"/>
                <a:gd name="connsiteX34" fmla="*/ 123450 w 489538"/>
                <a:gd name="connsiteY34" fmla="*/ 123450 h 761503"/>
                <a:gd name="connsiteX35" fmla="*/ 101693 w 489538"/>
                <a:gd name="connsiteY35" fmla="*/ 123450 h 761503"/>
                <a:gd name="connsiteX36" fmla="*/ 77216 w 489538"/>
                <a:gd name="connsiteY36" fmla="*/ 118011 h 761503"/>
                <a:gd name="connsiteX37" fmla="*/ 60898 w 489538"/>
                <a:gd name="connsiteY37" fmla="*/ 98973 h 761503"/>
                <a:gd name="connsiteX38" fmla="*/ 66337 w 489538"/>
                <a:gd name="connsiteY38" fmla="*/ 90814 h 761503"/>
                <a:gd name="connsiteX39" fmla="*/ 88094 w 489538"/>
                <a:gd name="connsiteY39" fmla="*/ 82655 h 761503"/>
                <a:gd name="connsiteX40" fmla="*/ 145207 w 489538"/>
                <a:gd name="connsiteY40" fmla="*/ 77216 h 761503"/>
                <a:gd name="connsiteX41" fmla="*/ 145207 w 489538"/>
                <a:gd name="connsiteY41" fmla="*/ 77216 h 761503"/>
                <a:gd name="connsiteX42" fmla="*/ 153366 w 489538"/>
                <a:gd name="connsiteY42" fmla="*/ 69057 h 761503"/>
                <a:gd name="connsiteX43" fmla="*/ 177843 w 489538"/>
                <a:gd name="connsiteY43" fmla="*/ 60898 h 761503"/>
                <a:gd name="connsiteX44" fmla="*/ 196881 w 489538"/>
                <a:gd name="connsiteY44" fmla="*/ 58178 h 761503"/>
                <a:gd name="connsiteX45" fmla="*/ 205040 w 489538"/>
                <a:gd name="connsiteY45" fmla="*/ 58178 h 761503"/>
                <a:gd name="connsiteX46" fmla="*/ 215919 w 489538"/>
                <a:gd name="connsiteY46" fmla="*/ 63617 h 761503"/>
                <a:gd name="connsiteX47" fmla="*/ 229517 w 489538"/>
                <a:gd name="connsiteY47" fmla="*/ 69057 h 761503"/>
                <a:gd name="connsiteX48" fmla="*/ 256713 w 489538"/>
                <a:gd name="connsiteY48" fmla="*/ 77216 h 761503"/>
                <a:gd name="connsiteX49" fmla="*/ 264872 w 489538"/>
                <a:gd name="connsiteY49" fmla="*/ 77216 h 761503"/>
                <a:gd name="connsiteX50" fmla="*/ 281190 w 489538"/>
                <a:gd name="connsiteY50" fmla="*/ 77216 h 761503"/>
                <a:gd name="connsiteX51" fmla="*/ 330144 w 489538"/>
                <a:gd name="connsiteY51" fmla="*/ 77216 h 761503"/>
                <a:gd name="connsiteX52" fmla="*/ 357341 w 489538"/>
                <a:gd name="connsiteY52" fmla="*/ 79935 h 761503"/>
                <a:gd name="connsiteX53" fmla="*/ 387257 w 489538"/>
                <a:gd name="connsiteY53" fmla="*/ 82655 h 761503"/>
                <a:gd name="connsiteX54" fmla="*/ 406295 w 489538"/>
                <a:gd name="connsiteY54" fmla="*/ 85375 h 761503"/>
                <a:gd name="connsiteX55" fmla="*/ 417173 w 489538"/>
                <a:gd name="connsiteY55" fmla="*/ 79935 h 761503"/>
                <a:gd name="connsiteX56" fmla="*/ 425332 w 489538"/>
                <a:gd name="connsiteY56" fmla="*/ 85375 h 761503"/>
                <a:gd name="connsiteX57" fmla="*/ 433491 w 489538"/>
                <a:gd name="connsiteY57" fmla="*/ 104412 h 761503"/>
                <a:gd name="connsiteX58" fmla="*/ 436211 w 489538"/>
                <a:gd name="connsiteY58" fmla="*/ 137048 h 761503"/>
                <a:gd name="connsiteX59" fmla="*/ 438930 w 489538"/>
                <a:gd name="connsiteY59" fmla="*/ 183282 h 761503"/>
                <a:gd name="connsiteX60" fmla="*/ 422612 w 489538"/>
                <a:gd name="connsiteY60" fmla="*/ 218638 h 761503"/>
                <a:gd name="connsiteX61" fmla="*/ 406295 w 489538"/>
                <a:gd name="connsiteY61" fmla="*/ 213198 h 761503"/>
                <a:gd name="connsiteX62" fmla="*/ 398136 w 489538"/>
                <a:gd name="connsiteY62" fmla="*/ 196881 h 761503"/>
                <a:gd name="connsiteX63" fmla="*/ 395416 w 489538"/>
                <a:gd name="connsiteY63" fmla="*/ 175123 h 761503"/>
                <a:gd name="connsiteX64" fmla="*/ 395416 w 489538"/>
                <a:gd name="connsiteY64" fmla="*/ 153366 h 761503"/>
                <a:gd name="connsiteX65" fmla="*/ 395416 w 489538"/>
                <a:gd name="connsiteY65" fmla="*/ 126170 h 761503"/>
                <a:gd name="connsiteX66" fmla="*/ 370939 w 489538"/>
                <a:gd name="connsiteY66" fmla="*/ 128889 h 761503"/>
                <a:gd name="connsiteX67" fmla="*/ 338303 w 489538"/>
                <a:gd name="connsiteY67" fmla="*/ 131609 h 761503"/>
                <a:gd name="connsiteX68" fmla="*/ 286629 w 489538"/>
                <a:gd name="connsiteY68" fmla="*/ 134328 h 761503"/>
                <a:gd name="connsiteX69" fmla="*/ 273031 w 489538"/>
                <a:gd name="connsiteY69" fmla="*/ 137048 h 761503"/>
                <a:gd name="connsiteX70" fmla="*/ 262153 w 489538"/>
                <a:gd name="connsiteY70" fmla="*/ 142487 h 761503"/>
                <a:gd name="connsiteX71" fmla="*/ 259433 w 489538"/>
                <a:gd name="connsiteY71" fmla="*/ 153366 h 761503"/>
                <a:gd name="connsiteX72" fmla="*/ 262153 w 489538"/>
                <a:gd name="connsiteY72" fmla="*/ 166964 h 761503"/>
                <a:gd name="connsiteX73" fmla="*/ 262153 w 489538"/>
                <a:gd name="connsiteY73" fmla="*/ 196881 h 761503"/>
                <a:gd name="connsiteX74" fmla="*/ 262153 w 489538"/>
                <a:gd name="connsiteY74" fmla="*/ 215918 h 761503"/>
                <a:gd name="connsiteX75" fmla="*/ 262153 w 489538"/>
                <a:gd name="connsiteY75" fmla="*/ 251274 h 761503"/>
                <a:gd name="connsiteX76" fmla="*/ 259433 w 489538"/>
                <a:gd name="connsiteY76" fmla="*/ 278470 h 761503"/>
                <a:gd name="connsiteX77" fmla="*/ 259433 w 489538"/>
                <a:gd name="connsiteY77" fmla="*/ 308386 h 761503"/>
                <a:gd name="connsiteX78" fmla="*/ 259433 w 489538"/>
                <a:gd name="connsiteY78" fmla="*/ 321985 h 761503"/>
                <a:gd name="connsiteX79" fmla="*/ 259433 w 489538"/>
                <a:gd name="connsiteY79" fmla="*/ 332863 h 761503"/>
                <a:gd name="connsiteX80" fmla="*/ 267592 w 489538"/>
                <a:gd name="connsiteY80" fmla="*/ 335583 h 761503"/>
                <a:gd name="connsiteX81" fmla="*/ 281190 w 489538"/>
                <a:gd name="connsiteY81" fmla="*/ 335583 h 761503"/>
                <a:gd name="connsiteX82" fmla="*/ 327424 w 489538"/>
                <a:gd name="connsiteY82" fmla="*/ 338303 h 761503"/>
                <a:gd name="connsiteX83" fmla="*/ 351901 w 489538"/>
                <a:gd name="connsiteY83" fmla="*/ 341022 h 761503"/>
                <a:gd name="connsiteX84" fmla="*/ 351901 w 489538"/>
                <a:gd name="connsiteY84" fmla="*/ 335583 h 761503"/>
                <a:gd name="connsiteX85" fmla="*/ 351901 w 489538"/>
                <a:gd name="connsiteY85" fmla="*/ 313826 h 761503"/>
                <a:gd name="connsiteX86" fmla="*/ 357341 w 489538"/>
                <a:gd name="connsiteY86" fmla="*/ 289349 h 761503"/>
                <a:gd name="connsiteX87" fmla="*/ 373658 w 489538"/>
                <a:gd name="connsiteY87" fmla="*/ 273031 h 761503"/>
                <a:gd name="connsiteX88" fmla="*/ 381817 w 489538"/>
                <a:gd name="connsiteY88" fmla="*/ 278470 h 761503"/>
                <a:gd name="connsiteX89" fmla="*/ 389977 w 489538"/>
                <a:gd name="connsiteY89" fmla="*/ 300228 h 761503"/>
                <a:gd name="connsiteX90" fmla="*/ 395416 w 489538"/>
                <a:gd name="connsiteY90" fmla="*/ 351901 h 761503"/>
                <a:gd name="connsiteX91" fmla="*/ 398136 w 489538"/>
                <a:gd name="connsiteY91" fmla="*/ 409014 h 761503"/>
                <a:gd name="connsiteX92" fmla="*/ 381817 w 489538"/>
                <a:gd name="connsiteY92" fmla="*/ 444369 h 761503"/>
                <a:gd name="connsiteX93" fmla="*/ 365500 w 489538"/>
                <a:gd name="connsiteY93" fmla="*/ 438930 h 761503"/>
                <a:gd name="connsiteX94" fmla="*/ 357341 w 489538"/>
                <a:gd name="connsiteY94" fmla="*/ 422612 h 761503"/>
                <a:gd name="connsiteX95" fmla="*/ 354621 w 489538"/>
                <a:gd name="connsiteY95" fmla="*/ 400855 h 761503"/>
                <a:gd name="connsiteX96" fmla="*/ 354621 w 489538"/>
                <a:gd name="connsiteY96" fmla="*/ 381817 h 761503"/>
                <a:gd name="connsiteX97" fmla="*/ 270312 w 489538"/>
                <a:gd name="connsiteY97" fmla="*/ 381817 h 761503"/>
                <a:gd name="connsiteX98" fmla="*/ 256713 w 489538"/>
                <a:gd name="connsiteY98" fmla="*/ 395415 h 761503"/>
                <a:gd name="connsiteX99" fmla="*/ 253994 w 489538"/>
                <a:gd name="connsiteY99" fmla="*/ 422612 h 761503"/>
                <a:gd name="connsiteX100" fmla="*/ 253994 w 489538"/>
                <a:gd name="connsiteY100" fmla="*/ 433490 h 761503"/>
                <a:gd name="connsiteX101" fmla="*/ 253994 w 489538"/>
                <a:gd name="connsiteY101" fmla="*/ 449809 h 761503"/>
                <a:gd name="connsiteX102" fmla="*/ 256713 w 489538"/>
                <a:gd name="connsiteY102" fmla="*/ 474285 h 761503"/>
                <a:gd name="connsiteX103" fmla="*/ 256713 w 489538"/>
                <a:gd name="connsiteY103" fmla="*/ 496043 h 761503"/>
                <a:gd name="connsiteX104" fmla="*/ 259433 w 489538"/>
                <a:gd name="connsiteY104" fmla="*/ 534118 h 761503"/>
                <a:gd name="connsiteX105" fmla="*/ 259433 w 489538"/>
                <a:gd name="connsiteY105" fmla="*/ 591231 h 761503"/>
                <a:gd name="connsiteX106" fmla="*/ 262153 w 489538"/>
                <a:gd name="connsiteY106" fmla="*/ 618427 h 761503"/>
                <a:gd name="connsiteX107" fmla="*/ 267592 w 489538"/>
                <a:gd name="connsiteY107" fmla="*/ 648343 h 761503"/>
                <a:gd name="connsiteX108" fmla="*/ 292069 w 489538"/>
                <a:gd name="connsiteY108" fmla="*/ 651063 h 761503"/>
                <a:gd name="connsiteX109" fmla="*/ 327424 w 489538"/>
                <a:gd name="connsiteY109" fmla="*/ 651063 h 761503"/>
                <a:gd name="connsiteX110" fmla="*/ 362780 w 489538"/>
                <a:gd name="connsiteY110" fmla="*/ 653783 h 761503"/>
                <a:gd name="connsiteX111" fmla="*/ 395416 w 489538"/>
                <a:gd name="connsiteY111" fmla="*/ 648343 h 761503"/>
                <a:gd name="connsiteX112" fmla="*/ 395416 w 489538"/>
                <a:gd name="connsiteY112" fmla="*/ 618427 h 761503"/>
                <a:gd name="connsiteX113" fmla="*/ 395416 w 489538"/>
                <a:gd name="connsiteY113" fmla="*/ 596670 h 761503"/>
                <a:gd name="connsiteX114" fmla="*/ 398136 w 489538"/>
                <a:gd name="connsiteY114" fmla="*/ 574913 h 761503"/>
                <a:gd name="connsiteX115" fmla="*/ 406295 w 489538"/>
                <a:gd name="connsiteY115" fmla="*/ 558595 h 761503"/>
                <a:gd name="connsiteX116" fmla="*/ 422612 w 489538"/>
                <a:gd name="connsiteY116" fmla="*/ 553155 h 761503"/>
                <a:gd name="connsiteX117" fmla="*/ 438930 w 489538"/>
                <a:gd name="connsiteY117" fmla="*/ 588511 h 761503"/>
                <a:gd name="connsiteX118" fmla="*/ 436211 w 489538"/>
                <a:gd name="connsiteY118" fmla="*/ 645624 h 761503"/>
                <a:gd name="connsiteX119" fmla="*/ 433491 w 489538"/>
                <a:gd name="connsiteY119" fmla="*/ 651063 h 761503"/>
                <a:gd name="connsiteX120" fmla="*/ 433491 w 489538"/>
                <a:gd name="connsiteY120" fmla="*/ 651063 h 76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489538" h="761503">
                  <a:moveTo>
                    <a:pt x="433491" y="651063"/>
                  </a:moveTo>
                  <a:cubicBezTo>
                    <a:pt x="436211" y="653783"/>
                    <a:pt x="438930" y="656502"/>
                    <a:pt x="438930" y="661942"/>
                  </a:cubicBezTo>
                  <a:cubicBezTo>
                    <a:pt x="438930" y="670101"/>
                    <a:pt x="433491" y="678259"/>
                    <a:pt x="425332" y="683699"/>
                  </a:cubicBezTo>
                  <a:cubicBezTo>
                    <a:pt x="417173" y="689138"/>
                    <a:pt x="409014" y="689138"/>
                    <a:pt x="400855" y="691858"/>
                  </a:cubicBezTo>
                  <a:cubicBezTo>
                    <a:pt x="381817" y="694578"/>
                    <a:pt x="362780" y="694578"/>
                    <a:pt x="343742" y="700017"/>
                  </a:cubicBezTo>
                  <a:cubicBezTo>
                    <a:pt x="335583" y="702736"/>
                    <a:pt x="324705" y="702736"/>
                    <a:pt x="316546" y="705456"/>
                  </a:cubicBezTo>
                  <a:cubicBezTo>
                    <a:pt x="308387" y="705456"/>
                    <a:pt x="289349" y="705456"/>
                    <a:pt x="275751" y="705456"/>
                  </a:cubicBezTo>
                  <a:cubicBezTo>
                    <a:pt x="270312" y="705456"/>
                    <a:pt x="267592" y="708176"/>
                    <a:pt x="264872" y="708176"/>
                  </a:cubicBezTo>
                  <a:cubicBezTo>
                    <a:pt x="264872" y="708176"/>
                    <a:pt x="259433" y="708176"/>
                    <a:pt x="253994" y="708176"/>
                  </a:cubicBezTo>
                  <a:cubicBezTo>
                    <a:pt x="251274" y="713615"/>
                    <a:pt x="245835" y="716335"/>
                    <a:pt x="240395" y="719054"/>
                  </a:cubicBezTo>
                  <a:cubicBezTo>
                    <a:pt x="234956" y="721774"/>
                    <a:pt x="229517" y="721774"/>
                    <a:pt x="224077" y="721774"/>
                  </a:cubicBezTo>
                  <a:cubicBezTo>
                    <a:pt x="218638" y="721774"/>
                    <a:pt x="213199" y="724494"/>
                    <a:pt x="205040" y="724494"/>
                  </a:cubicBezTo>
                  <a:cubicBezTo>
                    <a:pt x="202320" y="724494"/>
                    <a:pt x="194161" y="727213"/>
                    <a:pt x="191441" y="727213"/>
                  </a:cubicBezTo>
                  <a:cubicBezTo>
                    <a:pt x="183282" y="727213"/>
                    <a:pt x="172404" y="721774"/>
                    <a:pt x="169684" y="721774"/>
                  </a:cubicBezTo>
                  <a:cubicBezTo>
                    <a:pt x="164245" y="719054"/>
                    <a:pt x="156086" y="713615"/>
                    <a:pt x="150646" y="708176"/>
                  </a:cubicBezTo>
                  <a:cubicBezTo>
                    <a:pt x="145207" y="708176"/>
                    <a:pt x="139768" y="708176"/>
                    <a:pt x="139768" y="708176"/>
                  </a:cubicBezTo>
                  <a:cubicBezTo>
                    <a:pt x="126170" y="708176"/>
                    <a:pt x="137048" y="708176"/>
                    <a:pt x="120730" y="708176"/>
                  </a:cubicBezTo>
                  <a:cubicBezTo>
                    <a:pt x="112571" y="708176"/>
                    <a:pt x="104412" y="708176"/>
                    <a:pt x="98973" y="708176"/>
                  </a:cubicBezTo>
                  <a:cubicBezTo>
                    <a:pt x="90814" y="708176"/>
                    <a:pt x="79936" y="708176"/>
                    <a:pt x="74496" y="702736"/>
                  </a:cubicBezTo>
                  <a:cubicBezTo>
                    <a:pt x="66337" y="700017"/>
                    <a:pt x="58178" y="689138"/>
                    <a:pt x="58178" y="683699"/>
                  </a:cubicBezTo>
                  <a:cubicBezTo>
                    <a:pt x="58178" y="680979"/>
                    <a:pt x="58178" y="678259"/>
                    <a:pt x="63617" y="675540"/>
                  </a:cubicBezTo>
                  <a:cubicBezTo>
                    <a:pt x="69057" y="672820"/>
                    <a:pt x="77216" y="670101"/>
                    <a:pt x="85375" y="667381"/>
                  </a:cubicBezTo>
                  <a:cubicBezTo>
                    <a:pt x="98973" y="664661"/>
                    <a:pt x="115291" y="664661"/>
                    <a:pt x="128889" y="661942"/>
                  </a:cubicBezTo>
                  <a:cubicBezTo>
                    <a:pt x="128889" y="645624"/>
                    <a:pt x="128889" y="623866"/>
                    <a:pt x="128889" y="602109"/>
                  </a:cubicBezTo>
                  <a:cubicBezTo>
                    <a:pt x="128889" y="566754"/>
                    <a:pt x="128889" y="531398"/>
                    <a:pt x="126170" y="523239"/>
                  </a:cubicBezTo>
                  <a:cubicBezTo>
                    <a:pt x="126170" y="517800"/>
                    <a:pt x="126170" y="487884"/>
                    <a:pt x="126170" y="468846"/>
                  </a:cubicBezTo>
                  <a:cubicBezTo>
                    <a:pt x="126170" y="449809"/>
                    <a:pt x="123450" y="430771"/>
                    <a:pt x="123450" y="409014"/>
                  </a:cubicBezTo>
                  <a:cubicBezTo>
                    <a:pt x="123450" y="400855"/>
                    <a:pt x="123450" y="392696"/>
                    <a:pt x="123450" y="384537"/>
                  </a:cubicBezTo>
                  <a:cubicBezTo>
                    <a:pt x="123450" y="373658"/>
                    <a:pt x="126170" y="360060"/>
                    <a:pt x="126170" y="349181"/>
                  </a:cubicBezTo>
                  <a:cubicBezTo>
                    <a:pt x="126170" y="341022"/>
                    <a:pt x="126170" y="332863"/>
                    <a:pt x="126170" y="324704"/>
                  </a:cubicBezTo>
                  <a:cubicBezTo>
                    <a:pt x="126170" y="313826"/>
                    <a:pt x="126170" y="302947"/>
                    <a:pt x="128889" y="292068"/>
                  </a:cubicBezTo>
                  <a:cubicBezTo>
                    <a:pt x="131609" y="273031"/>
                    <a:pt x="134329" y="253993"/>
                    <a:pt x="134329" y="234956"/>
                  </a:cubicBezTo>
                  <a:cubicBezTo>
                    <a:pt x="134329" y="213198"/>
                    <a:pt x="134329" y="191441"/>
                    <a:pt x="134329" y="172404"/>
                  </a:cubicBezTo>
                  <a:cubicBezTo>
                    <a:pt x="134329" y="156086"/>
                    <a:pt x="134329" y="139768"/>
                    <a:pt x="137048" y="123450"/>
                  </a:cubicBezTo>
                  <a:cubicBezTo>
                    <a:pt x="131609" y="123450"/>
                    <a:pt x="134329" y="123450"/>
                    <a:pt x="123450" y="123450"/>
                  </a:cubicBezTo>
                  <a:cubicBezTo>
                    <a:pt x="115291" y="123450"/>
                    <a:pt x="107132" y="123450"/>
                    <a:pt x="101693" y="123450"/>
                  </a:cubicBezTo>
                  <a:cubicBezTo>
                    <a:pt x="93534" y="123450"/>
                    <a:pt x="82655" y="123450"/>
                    <a:pt x="77216" y="118011"/>
                  </a:cubicBezTo>
                  <a:cubicBezTo>
                    <a:pt x="69057" y="115291"/>
                    <a:pt x="60898" y="101693"/>
                    <a:pt x="60898" y="98973"/>
                  </a:cubicBezTo>
                  <a:cubicBezTo>
                    <a:pt x="60898" y="96253"/>
                    <a:pt x="60898" y="93534"/>
                    <a:pt x="66337" y="90814"/>
                  </a:cubicBezTo>
                  <a:cubicBezTo>
                    <a:pt x="71777" y="88094"/>
                    <a:pt x="79936" y="85375"/>
                    <a:pt x="88094" y="82655"/>
                  </a:cubicBezTo>
                  <a:cubicBezTo>
                    <a:pt x="104412" y="79935"/>
                    <a:pt x="131609" y="77216"/>
                    <a:pt x="145207" y="77216"/>
                  </a:cubicBezTo>
                  <a:cubicBezTo>
                    <a:pt x="145207" y="77216"/>
                    <a:pt x="145207" y="77216"/>
                    <a:pt x="145207" y="77216"/>
                  </a:cubicBezTo>
                  <a:cubicBezTo>
                    <a:pt x="145207" y="74496"/>
                    <a:pt x="150646" y="71776"/>
                    <a:pt x="153366" y="69057"/>
                  </a:cubicBezTo>
                  <a:cubicBezTo>
                    <a:pt x="161525" y="63617"/>
                    <a:pt x="169684" y="63617"/>
                    <a:pt x="177843" y="60898"/>
                  </a:cubicBezTo>
                  <a:cubicBezTo>
                    <a:pt x="183282" y="58178"/>
                    <a:pt x="191441" y="58178"/>
                    <a:pt x="196881" y="58178"/>
                  </a:cubicBezTo>
                  <a:cubicBezTo>
                    <a:pt x="199600" y="58178"/>
                    <a:pt x="202320" y="58178"/>
                    <a:pt x="205040" y="58178"/>
                  </a:cubicBezTo>
                  <a:cubicBezTo>
                    <a:pt x="207759" y="58178"/>
                    <a:pt x="213199" y="60898"/>
                    <a:pt x="215919" y="63617"/>
                  </a:cubicBezTo>
                  <a:cubicBezTo>
                    <a:pt x="221358" y="66337"/>
                    <a:pt x="224077" y="66337"/>
                    <a:pt x="229517" y="69057"/>
                  </a:cubicBezTo>
                  <a:cubicBezTo>
                    <a:pt x="237675" y="71776"/>
                    <a:pt x="245835" y="77216"/>
                    <a:pt x="256713" y="77216"/>
                  </a:cubicBezTo>
                  <a:cubicBezTo>
                    <a:pt x="259433" y="77216"/>
                    <a:pt x="262153" y="77216"/>
                    <a:pt x="264872" y="77216"/>
                  </a:cubicBezTo>
                  <a:cubicBezTo>
                    <a:pt x="270312" y="77216"/>
                    <a:pt x="275751" y="77216"/>
                    <a:pt x="281190" y="77216"/>
                  </a:cubicBezTo>
                  <a:cubicBezTo>
                    <a:pt x="292069" y="77216"/>
                    <a:pt x="321985" y="77216"/>
                    <a:pt x="330144" y="77216"/>
                  </a:cubicBezTo>
                  <a:cubicBezTo>
                    <a:pt x="338303" y="77216"/>
                    <a:pt x="349182" y="77216"/>
                    <a:pt x="357341" y="79935"/>
                  </a:cubicBezTo>
                  <a:cubicBezTo>
                    <a:pt x="368219" y="79935"/>
                    <a:pt x="379098" y="82655"/>
                    <a:pt x="387257" y="82655"/>
                  </a:cubicBezTo>
                  <a:cubicBezTo>
                    <a:pt x="392696" y="82655"/>
                    <a:pt x="400855" y="85375"/>
                    <a:pt x="406295" y="85375"/>
                  </a:cubicBezTo>
                  <a:cubicBezTo>
                    <a:pt x="409014" y="82655"/>
                    <a:pt x="414453" y="79935"/>
                    <a:pt x="417173" y="79935"/>
                  </a:cubicBezTo>
                  <a:cubicBezTo>
                    <a:pt x="419893" y="79935"/>
                    <a:pt x="422612" y="79935"/>
                    <a:pt x="425332" y="85375"/>
                  </a:cubicBezTo>
                  <a:cubicBezTo>
                    <a:pt x="428052" y="90814"/>
                    <a:pt x="433491" y="98973"/>
                    <a:pt x="433491" y="104412"/>
                  </a:cubicBezTo>
                  <a:cubicBezTo>
                    <a:pt x="436211" y="131609"/>
                    <a:pt x="436211" y="120730"/>
                    <a:pt x="436211" y="137048"/>
                  </a:cubicBezTo>
                  <a:cubicBezTo>
                    <a:pt x="438930" y="158805"/>
                    <a:pt x="438930" y="158805"/>
                    <a:pt x="438930" y="183282"/>
                  </a:cubicBezTo>
                  <a:cubicBezTo>
                    <a:pt x="438930" y="194161"/>
                    <a:pt x="438930" y="218638"/>
                    <a:pt x="422612" y="218638"/>
                  </a:cubicBezTo>
                  <a:cubicBezTo>
                    <a:pt x="414453" y="218638"/>
                    <a:pt x="411734" y="215918"/>
                    <a:pt x="406295" y="213198"/>
                  </a:cubicBezTo>
                  <a:cubicBezTo>
                    <a:pt x="400855" y="210479"/>
                    <a:pt x="398136" y="202320"/>
                    <a:pt x="398136" y="196881"/>
                  </a:cubicBezTo>
                  <a:cubicBezTo>
                    <a:pt x="395416" y="188722"/>
                    <a:pt x="395416" y="183282"/>
                    <a:pt x="395416" y="175123"/>
                  </a:cubicBezTo>
                  <a:cubicBezTo>
                    <a:pt x="395416" y="169684"/>
                    <a:pt x="395416" y="164245"/>
                    <a:pt x="395416" y="153366"/>
                  </a:cubicBezTo>
                  <a:cubicBezTo>
                    <a:pt x="395416" y="145207"/>
                    <a:pt x="395416" y="134328"/>
                    <a:pt x="395416" y="126170"/>
                  </a:cubicBezTo>
                  <a:cubicBezTo>
                    <a:pt x="387257" y="128889"/>
                    <a:pt x="379098" y="128889"/>
                    <a:pt x="370939" y="128889"/>
                  </a:cubicBezTo>
                  <a:cubicBezTo>
                    <a:pt x="360060" y="128889"/>
                    <a:pt x="349182" y="128889"/>
                    <a:pt x="338303" y="131609"/>
                  </a:cubicBezTo>
                  <a:cubicBezTo>
                    <a:pt x="327424" y="131609"/>
                    <a:pt x="319265" y="134328"/>
                    <a:pt x="286629" y="134328"/>
                  </a:cubicBezTo>
                  <a:cubicBezTo>
                    <a:pt x="281190" y="134328"/>
                    <a:pt x="278470" y="134328"/>
                    <a:pt x="273031" y="137048"/>
                  </a:cubicBezTo>
                  <a:cubicBezTo>
                    <a:pt x="270312" y="137048"/>
                    <a:pt x="264872" y="137048"/>
                    <a:pt x="262153" y="142487"/>
                  </a:cubicBezTo>
                  <a:cubicBezTo>
                    <a:pt x="259433" y="145207"/>
                    <a:pt x="259433" y="150647"/>
                    <a:pt x="259433" y="153366"/>
                  </a:cubicBezTo>
                  <a:cubicBezTo>
                    <a:pt x="259433" y="158805"/>
                    <a:pt x="259433" y="164245"/>
                    <a:pt x="262153" y="166964"/>
                  </a:cubicBezTo>
                  <a:cubicBezTo>
                    <a:pt x="262153" y="177843"/>
                    <a:pt x="262153" y="186002"/>
                    <a:pt x="262153" y="196881"/>
                  </a:cubicBezTo>
                  <a:cubicBezTo>
                    <a:pt x="262153" y="202320"/>
                    <a:pt x="262153" y="210479"/>
                    <a:pt x="262153" y="215918"/>
                  </a:cubicBezTo>
                  <a:cubicBezTo>
                    <a:pt x="262153" y="229516"/>
                    <a:pt x="262153" y="240395"/>
                    <a:pt x="262153" y="251274"/>
                  </a:cubicBezTo>
                  <a:cubicBezTo>
                    <a:pt x="262153" y="259433"/>
                    <a:pt x="259433" y="270311"/>
                    <a:pt x="259433" y="278470"/>
                  </a:cubicBezTo>
                  <a:cubicBezTo>
                    <a:pt x="259433" y="289349"/>
                    <a:pt x="259433" y="297508"/>
                    <a:pt x="259433" y="308386"/>
                  </a:cubicBezTo>
                  <a:cubicBezTo>
                    <a:pt x="259433" y="313826"/>
                    <a:pt x="259433" y="319265"/>
                    <a:pt x="259433" y="321985"/>
                  </a:cubicBezTo>
                  <a:cubicBezTo>
                    <a:pt x="259433" y="324704"/>
                    <a:pt x="259433" y="330144"/>
                    <a:pt x="259433" y="332863"/>
                  </a:cubicBezTo>
                  <a:cubicBezTo>
                    <a:pt x="262153" y="335583"/>
                    <a:pt x="264872" y="335583"/>
                    <a:pt x="267592" y="335583"/>
                  </a:cubicBezTo>
                  <a:cubicBezTo>
                    <a:pt x="273031" y="335583"/>
                    <a:pt x="275751" y="335583"/>
                    <a:pt x="281190" y="335583"/>
                  </a:cubicBezTo>
                  <a:cubicBezTo>
                    <a:pt x="311107" y="335583"/>
                    <a:pt x="319265" y="335583"/>
                    <a:pt x="327424" y="338303"/>
                  </a:cubicBezTo>
                  <a:cubicBezTo>
                    <a:pt x="335583" y="341022"/>
                    <a:pt x="343742" y="341022"/>
                    <a:pt x="351901" y="341022"/>
                  </a:cubicBezTo>
                  <a:cubicBezTo>
                    <a:pt x="351901" y="338303"/>
                    <a:pt x="351901" y="338303"/>
                    <a:pt x="351901" y="335583"/>
                  </a:cubicBezTo>
                  <a:cubicBezTo>
                    <a:pt x="351901" y="327424"/>
                    <a:pt x="351901" y="319265"/>
                    <a:pt x="351901" y="313826"/>
                  </a:cubicBezTo>
                  <a:cubicBezTo>
                    <a:pt x="351901" y="305667"/>
                    <a:pt x="351901" y="294788"/>
                    <a:pt x="357341" y="289349"/>
                  </a:cubicBezTo>
                  <a:cubicBezTo>
                    <a:pt x="360060" y="281190"/>
                    <a:pt x="368219" y="273031"/>
                    <a:pt x="373658" y="273031"/>
                  </a:cubicBezTo>
                  <a:cubicBezTo>
                    <a:pt x="376378" y="273031"/>
                    <a:pt x="379098" y="273031"/>
                    <a:pt x="381817" y="278470"/>
                  </a:cubicBezTo>
                  <a:cubicBezTo>
                    <a:pt x="384537" y="283909"/>
                    <a:pt x="387257" y="292068"/>
                    <a:pt x="389977" y="300228"/>
                  </a:cubicBezTo>
                  <a:cubicBezTo>
                    <a:pt x="392696" y="316545"/>
                    <a:pt x="392696" y="335583"/>
                    <a:pt x="395416" y="351901"/>
                  </a:cubicBezTo>
                  <a:cubicBezTo>
                    <a:pt x="398136" y="373658"/>
                    <a:pt x="398136" y="384537"/>
                    <a:pt x="398136" y="409014"/>
                  </a:cubicBezTo>
                  <a:cubicBezTo>
                    <a:pt x="398136" y="422612"/>
                    <a:pt x="398136" y="444369"/>
                    <a:pt x="381817" y="444369"/>
                  </a:cubicBezTo>
                  <a:cubicBezTo>
                    <a:pt x="373658" y="444369"/>
                    <a:pt x="370939" y="441650"/>
                    <a:pt x="365500" y="438930"/>
                  </a:cubicBezTo>
                  <a:cubicBezTo>
                    <a:pt x="360060" y="436210"/>
                    <a:pt x="357341" y="428051"/>
                    <a:pt x="357341" y="422612"/>
                  </a:cubicBezTo>
                  <a:cubicBezTo>
                    <a:pt x="354621" y="414453"/>
                    <a:pt x="354621" y="409014"/>
                    <a:pt x="354621" y="400855"/>
                  </a:cubicBezTo>
                  <a:cubicBezTo>
                    <a:pt x="354621" y="395415"/>
                    <a:pt x="354621" y="389976"/>
                    <a:pt x="354621" y="381817"/>
                  </a:cubicBezTo>
                  <a:cubicBezTo>
                    <a:pt x="335583" y="381817"/>
                    <a:pt x="308387" y="384537"/>
                    <a:pt x="270312" y="381817"/>
                  </a:cubicBezTo>
                  <a:cubicBezTo>
                    <a:pt x="262153" y="381817"/>
                    <a:pt x="256713" y="387256"/>
                    <a:pt x="256713" y="395415"/>
                  </a:cubicBezTo>
                  <a:cubicBezTo>
                    <a:pt x="256713" y="403574"/>
                    <a:pt x="256713" y="414453"/>
                    <a:pt x="253994" y="422612"/>
                  </a:cubicBezTo>
                  <a:cubicBezTo>
                    <a:pt x="253994" y="425332"/>
                    <a:pt x="253994" y="430771"/>
                    <a:pt x="253994" y="433490"/>
                  </a:cubicBezTo>
                  <a:cubicBezTo>
                    <a:pt x="253994" y="438930"/>
                    <a:pt x="253994" y="444369"/>
                    <a:pt x="253994" y="449809"/>
                  </a:cubicBezTo>
                  <a:cubicBezTo>
                    <a:pt x="253994" y="457967"/>
                    <a:pt x="256713" y="466126"/>
                    <a:pt x="256713" y="474285"/>
                  </a:cubicBezTo>
                  <a:cubicBezTo>
                    <a:pt x="256713" y="482444"/>
                    <a:pt x="256713" y="490603"/>
                    <a:pt x="256713" y="496043"/>
                  </a:cubicBezTo>
                  <a:cubicBezTo>
                    <a:pt x="256713" y="509641"/>
                    <a:pt x="259433" y="520520"/>
                    <a:pt x="259433" y="534118"/>
                  </a:cubicBezTo>
                  <a:cubicBezTo>
                    <a:pt x="259433" y="553155"/>
                    <a:pt x="259433" y="572193"/>
                    <a:pt x="259433" y="591231"/>
                  </a:cubicBezTo>
                  <a:cubicBezTo>
                    <a:pt x="259433" y="602109"/>
                    <a:pt x="262153" y="610268"/>
                    <a:pt x="262153" y="618427"/>
                  </a:cubicBezTo>
                  <a:cubicBezTo>
                    <a:pt x="264872" y="626586"/>
                    <a:pt x="262153" y="642904"/>
                    <a:pt x="267592" y="648343"/>
                  </a:cubicBezTo>
                  <a:cubicBezTo>
                    <a:pt x="270312" y="651063"/>
                    <a:pt x="275751" y="651063"/>
                    <a:pt x="292069" y="651063"/>
                  </a:cubicBezTo>
                  <a:cubicBezTo>
                    <a:pt x="305667" y="651063"/>
                    <a:pt x="319265" y="651063"/>
                    <a:pt x="327424" y="651063"/>
                  </a:cubicBezTo>
                  <a:cubicBezTo>
                    <a:pt x="338303" y="651063"/>
                    <a:pt x="351901" y="653783"/>
                    <a:pt x="362780" y="653783"/>
                  </a:cubicBezTo>
                  <a:cubicBezTo>
                    <a:pt x="376378" y="653783"/>
                    <a:pt x="384537" y="651063"/>
                    <a:pt x="395416" y="648343"/>
                  </a:cubicBezTo>
                  <a:cubicBezTo>
                    <a:pt x="395416" y="637465"/>
                    <a:pt x="395416" y="629306"/>
                    <a:pt x="395416" y="618427"/>
                  </a:cubicBezTo>
                  <a:cubicBezTo>
                    <a:pt x="395416" y="610268"/>
                    <a:pt x="395416" y="602109"/>
                    <a:pt x="395416" y="596670"/>
                  </a:cubicBezTo>
                  <a:cubicBezTo>
                    <a:pt x="395416" y="591231"/>
                    <a:pt x="395416" y="585791"/>
                    <a:pt x="398136" y="574913"/>
                  </a:cubicBezTo>
                  <a:cubicBezTo>
                    <a:pt x="400855" y="569473"/>
                    <a:pt x="400855" y="564034"/>
                    <a:pt x="406295" y="558595"/>
                  </a:cubicBezTo>
                  <a:cubicBezTo>
                    <a:pt x="411734" y="553155"/>
                    <a:pt x="414453" y="553155"/>
                    <a:pt x="422612" y="553155"/>
                  </a:cubicBezTo>
                  <a:cubicBezTo>
                    <a:pt x="436211" y="553155"/>
                    <a:pt x="438930" y="577632"/>
                    <a:pt x="438930" y="588511"/>
                  </a:cubicBezTo>
                  <a:cubicBezTo>
                    <a:pt x="438930" y="612988"/>
                    <a:pt x="438930" y="623866"/>
                    <a:pt x="436211" y="645624"/>
                  </a:cubicBezTo>
                  <a:cubicBezTo>
                    <a:pt x="433491" y="648343"/>
                    <a:pt x="433491" y="648343"/>
                    <a:pt x="433491" y="651063"/>
                  </a:cubicBezTo>
                  <a:lnTo>
                    <a:pt x="433491" y="651063"/>
                  </a:lnTo>
                  <a:close/>
                </a:path>
              </a:pathLst>
            </a:custGeom>
            <a:grpFill/>
            <a:ln w="27168"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283C7F09-BDBA-419E-A82F-29A47CF06020}"/>
                </a:ext>
              </a:extLst>
            </p:cNvPr>
            <p:cNvSpPr/>
            <p:nvPr/>
          </p:nvSpPr>
          <p:spPr>
            <a:xfrm>
              <a:off x="7912732" y="4250336"/>
              <a:ext cx="465062" cy="658157"/>
            </a:xfrm>
            <a:custGeom>
              <a:avLst/>
              <a:gdLst>
                <a:gd name="connsiteX0" fmla="*/ 193096 w 465062"/>
                <a:gd name="connsiteY0" fmla="*/ 59832 h 658157"/>
                <a:gd name="connsiteX1" fmla="*/ 193096 w 465062"/>
                <a:gd name="connsiteY1" fmla="*/ 114226 h 658157"/>
                <a:gd name="connsiteX2" fmla="*/ 198536 w 465062"/>
                <a:gd name="connsiteY2" fmla="*/ 209414 h 658157"/>
                <a:gd name="connsiteX3" fmla="*/ 201255 w 465062"/>
                <a:gd name="connsiteY3" fmla="*/ 282845 h 658157"/>
                <a:gd name="connsiteX4" fmla="*/ 203975 w 465062"/>
                <a:gd name="connsiteY4" fmla="*/ 315481 h 658157"/>
                <a:gd name="connsiteX5" fmla="*/ 203975 w 465062"/>
                <a:gd name="connsiteY5" fmla="*/ 320920 h 658157"/>
                <a:gd name="connsiteX6" fmla="*/ 212134 w 465062"/>
                <a:gd name="connsiteY6" fmla="*/ 329079 h 658157"/>
                <a:gd name="connsiteX7" fmla="*/ 223013 w 465062"/>
                <a:gd name="connsiteY7" fmla="*/ 329079 h 658157"/>
                <a:gd name="connsiteX8" fmla="*/ 239331 w 465062"/>
                <a:gd name="connsiteY8" fmla="*/ 329079 h 658157"/>
                <a:gd name="connsiteX9" fmla="*/ 280126 w 465062"/>
                <a:gd name="connsiteY9" fmla="*/ 312761 h 658157"/>
                <a:gd name="connsiteX10" fmla="*/ 296443 w 465062"/>
                <a:gd name="connsiteY10" fmla="*/ 288284 h 658157"/>
                <a:gd name="connsiteX11" fmla="*/ 304602 w 465062"/>
                <a:gd name="connsiteY11" fmla="*/ 258368 h 658157"/>
                <a:gd name="connsiteX12" fmla="*/ 312761 w 465062"/>
                <a:gd name="connsiteY12" fmla="*/ 225732 h 658157"/>
                <a:gd name="connsiteX13" fmla="*/ 315481 w 465062"/>
                <a:gd name="connsiteY13" fmla="*/ 195816 h 658157"/>
                <a:gd name="connsiteX14" fmla="*/ 318201 w 465062"/>
                <a:gd name="connsiteY14" fmla="*/ 168619 h 658157"/>
                <a:gd name="connsiteX15" fmla="*/ 312761 w 465062"/>
                <a:gd name="connsiteY15" fmla="*/ 135983 h 658157"/>
                <a:gd name="connsiteX16" fmla="*/ 312761 w 465062"/>
                <a:gd name="connsiteY16" fmla="*/ 122385 h 658157"/>
                <a:gd name="connsiteX17" fmla="*/ 293724 w 465062"/>
                <a:gd name="connsiteY17" fmla="*/ 84309 h 658157"/>
                <a:gd name="connsiteX18" fmla="*/ 280126 w 465062"/>
                <a:gd name="connsiteY18" fmla="*/ 73430 h 658157"/>
                <a:gd name="connsiteX19" fmla="*/ 258368 w 465062"/>
                <a:gd name="connsiteY19" fmla="*/ 62552 h 658157"/>
                <a:gd name="connsiteX20" fmla="*/ 217573 w 465062"/>
                <a:gd name="connsiteY20" fmla="*/ 59832 h 658157"/>
                <a:gd name="connsiteX21" fmla="*/ 111506 w 465062"/>
                <a:gd name="connsiteY21" fmla="*/ 0 h 658157"/>
                <a:gd name="connsiteX22" fmla="*/ 127824 w 465062"/>
                <a:gd name="connsiteY22" fmla="*/ 0 h 658157"/>
                <a:gd name="connsiteX23" fmla="*/ 157741 w 465062"/>
                <a:gd name="connsiteY23" fmla="*/ 5440 h 658157"/>
                <a:gd name="connsiteX24" fmla="*/ 179497 w 465062"/>
                <a:gd name="connsiteY24" fmla="*/ 16318 h 658157"/>
                <a:gd name="connsiteX25" fmla="*/ 209414 w 465062"/>
                <a:gd name="connsiteY25" fmla="*/ 16318 h 658157"/>
                <a:gd name="connsiteX26" fmla="*/ 247489 w 465062"/>
                <a:gd name="connsiteY26" fmla="*/ 16318 h 658157"/>
                <a:gd name="connsiteX27" fmla="*/ 266527 w 465062"/>
                <a:gd name="connsiteY27" fmla="*/ 16318 h 658157"/>
                <a:gd name="connsiteX28" fmla="*/ 312761 w 465062"/>
                <a:gd name="connsiteY28" fmla="*/ 27197 h 658157"/>
                <a:gd name="connsiteX29" fmla="*/ 337238 w 465062"/>
                <a:gd name="connsiteY29" fmla="*/ 38075 h 658157"/>
                <a:gd name="connsiteX30" fmla="*/ 364434 w 465062"/>
                <a:gd name="connsiteY30" fmla="*/ 54393 h 658157"/>
                <a:gd name="connsiteX31" fmla="*/ 386192 w 465062"/>
                <a:gd name="connsiteY31" fmla="*/ 73431 h 658157"/>
                <a:gd name="connsiteX32" fmla="*/ 407949 w 465062"/>
                <a:gd name="connsiteY32" fmla="*/ 103347 h 658157"/>
                <a:gd name="connsiteX33" fmla="*/ 416108 w 465062"/>
                <a:gd name="connsiteY33" fmla="*/ 141422 h 658157"/>
                <a:gd name="connsiteX34" fmla="*/ 418828 w 465062"/>
                <a:gd name="connsiteY34" fmla="*/ 163179 h 658157"/>
                <a:gd name="connsiteX35" fmla="*/ 418828 w 465062"/>
                <a:gd name="connsiteY35" fmla="*/ 171339 h 658157"/>
                <a:gd name="connsiteX36" fmla="*/ 421547 w 465062"/>
                <a:gd name="connsiteY36" fmla="*/ 187656 h 658157"/>
                <a:gd name="connsiteX37" fmla="*/ 418828 w 465062"/>
                <a:gd name="connsiteY37" fmla="*/ 206694 h 658157"/>
                <a:gd name="connsiteX38" fmla="*/ 416108 w 465062"/>
                <a:gd name="connsiteY38" fmla="*/ 233891 h 658157"/>
                <a:gd name="connsiteX39" fmla="*/ 405229 w 465062"/>
                <a:gd name="connsiteY39" fmla="*/ 263807 h 658157"/>
                <a:gd name="connsiteX40" fmla="*/ 394351 w 465062"/>
                <a:gd name="connsiteY40" fmla="*/ 274686 h 658157"/>
                <a:gd name="connsiteX41" fmla="*/ 388912 w 465062"/>
                <a:gd name="connsiteY41" fmla="*/ 285564 h 658157"/>
                <a:gd name="connsiteX42" fmla="*/ 369874 w 465062"/>
                <a:gd name="connsiteY42" fmla="*/ 304602 h 658157"/>
                <a:gd name="connsiteX43" fmla="*/ 358995 w 465062"/>
                <a:gd name="connsiteY43" fmla="*/ 310041 h 658157"/>
                <a:gd name="connsiteX44" fmla="*/ 348117 w 465062"/>
                <a:gd name="connsiteY44" fmla="*/ 320920 h 658157"/>
                <a:gd name="connsiteX45" fmla="*/ 326359 w 465062"/>
                <a:gd name="connsiteY45" fmla="*/ 339957 h 658157"/>
                <a:gd name="connsiteX46" fmla="*/ 312761 w 465062"/>
                <a:gd name="connsiteY46" fmla="*/ 353555 h 658157"/>
                <a:gd name="connsiteX47" fmla="*/ 337238 w 465062"/>
                <a:gd name="connsiteY47" fmla="*/ 380752 h 658157"/>
                <a:gd name="connsiteX48" fmla="*/ 358995 w 465062"/>
                <a:gd name="connsiteY48" fmla="*/ 421547 h 658157"/>
                <a:gd name="connsiteX49" fmla="*/ 372593 w 465062"/>
                <a:gd name="connsiteY49" fmla="*/ 459622 h 658157"/>
                <a:gd name="connsiteX50" fmla="*/ 386192 w 465062"/>
                <a:gd name="connsiteY50" fmla="*/ 514015 h 658157"/>
                <a:gd name="connsiteX51" fmla="*/ 407949 w 465062"/>
                <a:gd name="connsiteY51" fmla="*/ 568408 h 658157"/>
                <a:gd name="connsiteX52" fmla="*/ 421547 w 465062"/>
                <a:gd name="connsiteY52" fmla="*/ 598324 h 658157"/>
                <a:gd name="connsiteX53" fmla="*/ 451463 w 465062"/>
                <a:gd name="connsiteY53" fmla="*/ 628241 h 658157"/>
                <a:gd name="connsiteX54" fmla="*/ 465062 w 465062"/>
                <a:gd name="connsiteY54" fmla="*/ 644559 h 658157"/>
                <a:gd name="connsiteX55" fmla="*/ 462342 w 465062"/>
                <a:gd name="connsiteY55" fmla="*/ 649998 h 658157"/>
                <a:gd name="connsiteX56" fmla="*/ 437865 w 465062"/>
                <a:gd name="connsiteY56" fmla="*/ 658157 h 658157"/>
                <a:gd name="connsiteX57" fmla="*/ 361715 w 465062"/>
                <a:gd name="connsiteY57" fmla="*/ 622801 h 658157"/>
                <a:gd name="connsiteX58" fmla="*/ 320920 w 465062"/>
                <a:gd name="connsiteY58" fmla="*/ 565689 h 658157"/>
                <a:gd name="connsiteX59" fmla="*/ 304602 w 465062"/>
                <a:gd name="connsiteY59" fmla="*/ 530333 h 658157"/>
                <a:gd name="connsiteX60" fmla="*/ 293723 w 465062"/>
                <a:gd name="connsiteY60" fmla="*/ 497697 h 658157"/>
                <a:gd name="connsiteX61" fmla="*/ 282845 w 465062"/>
                <a:gd name="connsiteY61" fmla="*/ 462342 h 658157"/>
                <a:gd name="connsiteX62" fmla="*/ 269246 w 465062"/>
                <a:gd name="connsiteY62" fmla="*/ 424267 h 658157"/>
                <a:gd name="connsiteX63" fmla="*/ 255648 w 465062"/>
                <a:gd name="connsiteY63" fmla="*/ 391631 h 658157"/>
                <a:gd name="connsiteX64" fmla="*/ 236610 w 465062"/>
                <a:gd name="connsiteY64" fmla="*/ 367154 h 658157"/>
                <a:gd name="connsiteX65" fmla="*/ 217573 w 465062"/>
                <a:gd name="connsiteY65" fmla="*/ 361714 h 658157"/>
                <a:gd name="connsiteX66" fmla="*/ 201255 w 465062"/>
                <a:gd name="connsiteY66" fmla="*/ 361714 h 658157"/>
                <a:gd name="connsiteX67" fmla="*/ 198535 w 465062"/>
                <a:gd name="connsiteY67" fmla="*/ 367154 h 658157"/>
                <a:gd name="connsiteX68" fmla="*/ 201255 w 465062"/>
                <a:gd name="connsiteY68" fmla="*/ 388911 h 658157"/>
                <a:gd name="connsiteX69" fmla="*/ 198535 w 465062"/>
                <a:gd name="connsiteY69" fmla="*/ 426986 h 658157"/>
                <a:gd name="connsiteX70" fmla="*/ 203975 w 465062"/>
                <a:gd name="connsiteY70" fmla="*/ 478660 h 658157"/>
                <a:gd name="connsiteX71" fmla="*/ 198535 w 465062"/>
                <a:gd name="connsiteY71" fmla="*/ 552090 h 658157"/>
                <a:gd name="connsiteX72" fmla="*/ 195816 w 465062"/>
                <a:gd name="connsiteY72" fmla="*/ 576567 h 658157"/>
                <a:gd name="connsiteX73" fmla="*/ 198535 w 465062"/>
                <a:gd name="connsiteY73" fmla="*/ 592885 h 658157"/>
                <a:gd name="connsiteX74" fmla="*/ 233891 w 465062"/>
                <a:gd name="connsiteY74" fmla="*/ 592885 h 658157"/>
                <a:gd name="connsiteX75" fmla="*/ 271966 w 465062"/>
                <a:gd name="connsiteY75" fmla="*/ 611923 h 658157"/>
                <a:gd name="connsiteX76" fmla="*/ 266527 w 465062"/>
                <a:gd name="connsiteY76" fmla="*/ 628241 h 658157"/>
                <a:gd name="connsiteX77" fmla="*/ 250209 w 465062"/>
                <a:gd name="connsiteY77" fmla="*/ 636400 h 658157"/>
                <a:gd name="connsiteX78" fmla="*/ 228451 w 465062"/>
                <a:gd name="connsiteY78" fmla="*/ 639119 h 658157"/>
                <a:gd name="connsiteX79" fmla="*/ 187657 w 465062"/>
                <a:gd name="connsiteY79" fmla="*/ 639119 h 658157"/>
                <a:gd name="connsiteX80" fmla="*/ 152301 w 465062"/>
                <a:gd name="connsiteY80" fmla="*/ 652717 h 658157"/>
                <a:gd name="connsiteX81" fmla="*/ 133263 w 465062"/>
                <a:gd name="connsiteY81" fmla="*/ 655437 h 658157"/>
                <a:gd name="connsiteX82" fmla="*/ 122385 w 465062"/>
                <a:gd name="connsiteY82" fmla="*/ 652717 h 658157"/>
                <a:gd name="connsiteX83" fmla="*/ 97908 w 465062"/>
                <a:gd name="connsiteY83" fmla="*/ 639119 h 658157"/>
                <a:gd name="connsiteX84" fmla="*/ 70711 w 465062"/>
                <a:gd name="connsiteY84" fmla="*/ 639119 h 658157"/>
                <a:gd name="connsiteX85" fmla="*/ 46234 w 465062"/>
                <a:gd name="connsiteY85" fmla="*/ 639119 h 658157"/>
                <a:gd name="connsiteX86" fmla="*/ 19038 w 465062"/>
                <a:gd name="connsiteY86" fmla="*/ 630960 h 658157"/>
                <a:gd name="connsiteX87" fmla="*/ 2720 w 465062"/>
                <a:gd name="connsiteY87" fmla="*/ 614642 h 658157"/>
                <a:gd name="connsiteX88" fmla="*/ 8159 w 465062"/>
                <a:gd name="connsiteY88" fmla="*/ 606483 h 658157"/>
                <a:gd name="connsiteX89" fmla="*/ 29916 w 465062"/>
                <a:gd name="connsiteY89" fmla="*/ 598324 h 658157"/>
                <a:gd name="connsiteX90" fmla="*/ 76151 w 465062"/>
                <a:gd name="connsiteY90" fmla="*/ 592885 h 658157"/>
                <a:gd name="connsiteX91" fmla="*/ 73431 w 465062"/>
                <a:gd name="connsiteY91" fmla="*/ 573848 h 658157"/>
                <a:gd name="connsiteX92" fmla="*/ 70711 w 465062"/>
                <a:gd name="connsiteY92" fmla="*/ 500417 h 658157"/>
                <a:gd name="connsiteX93" fmla="*/ 73431 w 465062"/>
                <a:gd name="connsiteY93" fmla="*/ 437865 h 658157"/>
                <a:gd name="connsiteX94" fmla="*/ 70711 w 465062"/>
                <a:gd name="connsiteY94" fmla="*/ 369873 h 658157"/>
                <a:gd name="connsiteX95" fmla="*/ 70711 w 465062"/>
                <a:gd name="connsiteY95" fmla="*/ 293723 h 658157"/>
                <a:gd name="connsiteX96" fmla="*/ 73431 w 465062"/>
                <a:gd name="connsiteY96" fmla="*/ 212133 h 658157"/>
                <a:gd name="connsiteX97" fmla="*/ 76151 w 465062"/>
                <a:gd name="connsiteY97" fmla="*/ 155021 h 658157"/>
                <a:gd name="connsiteX98" fmla="*/ 76151 w 465062"/>
                <a:gd name="connsiteY98" fmla="*/ 119665 h 658157"/>
                <a:gd name="connsiteX99" fmla="*/ 78870 w 465062"/>
                <a:gd name="connsiteY99" fmla="*/ 84310 h 658157"/>
                <a:gd name="connsiteX100" fmla="*/ 76151 w 465062"/>
                <a:gd name="connsiteY100" fmla="*/ 62552 h 658157"/>
                <a:gd name="connsiteX101" fmla="*/ 67992 w 465062"/>
                <a:gd name="connsiteY101" fmla="*/ 62552 h 658157"/>
                <a:gd name="connsiteX102" fmla="*/ 43515 w 465062"/>
                <a:gd name="connsiteY102" fmla="*/ 62552 h 658157"/>
                <a:gd name="connsiteX103" fmla="*/ 16318 w 465062"/>
                <a:gd name="connsiteY103" fmla="*/ 57113 h 658157"/>
                <a:gd name="connsiteX104" fmla="*/ 0 w 465062"/>
                <a:gd name="connsiteY104" fmla="*/ 40795 h 658157"/>
                <a:gd name="connsiteX105" fmla="*/ 5439 w 465062"/>
                <a:gd name="connsiteY105" fmla="*/ 32636 h 658157"/>
                <a:gd name="connsiteX106" fmla="*/ 27197 w 465062"/>
                <a:gd name="connsiteY106" fmla="*/ 24477 h 658157"/>
                <a:gd name="connsiteX107" fmla="*/ 76151 w 465062"/>
                <a:gd name="connsiteY107" fmla="*/ 19038 h 658157"/>
                <a:gd name="connsiteX108" fmla="*/ 78870 w 465062"/>
                <a:gd name="connsiteY108" fmla="*/ 13598 h 658157"/>
                <a:gd name="connsiteX109" fmla="*/ 95188 w 465062"/>
                <a:gd name="connsiteY109" fmla="*/ 5440 h 658157"/>
                <a:gd name="connsiteX110" fmla="*/ 111506 w 465062"/>
                <a:gd name="connsiteY110" fmla="*/ 0 h 658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465062" h="658157">
                  <a:moveTo>
                    <a:pt x="193096" y="59832"/>
                  </a:moveTo>
                  <a:cubicBezTo>
                    <a:pt x="193096" y="73430"/>
                    <a:pt x="193096" y="89748"/>
                    <a:pt x="193096" y="114226"/>
                  </a:cubicBezTo>
                  <a:cubicBezTo>
                    <a:pt x="193096" y="144142"/>
                    <a:pt x="195816" y="176778"/>
                    <a:pt x="198536" y="209414"/>
                  </a:cubicBezTo>
                  <a:cubicBezTo>
                    <a:pt x="198536" y="247489"/>
                    <a:pt x="201255" y="277406"/>
                    <a:pt x="201255" y="282845"/>
                  </a:cubicBezTo>
                  <a:cubicBezTo>
                    <a:pt x="201255" y="293723"/>
                    <a:pt x="203975" y="304602"/>
                    <a:pt x="203975" y="315481"/>
                  </a:cubicBezTo>
                  <a:cubicBezTo>
                    <a:pt x="203975" y="318200"/>
                    <a:pt x="203975" y="318200"/>
                    <a:pt x="203975" y="320920"/>
                  </a:cubicBezTo>
                  <a:cubicBezTo>
                    <a:pt x="203975" y="326359"/>
                    <a:pt x="206695" y="329079"/>
                    <a:pt x="212134" y="329079"/>
                  </a:cubicBezTo>
                  <a:cubicBezTo>
                    <a:pt x="214854" y="329079"/>
                    <a:pt x="220293" y="329079"/>
                    <a:pt x="223013" y="329079"/>
                  </a:cubicBezTo>
                  <a:cubicBezTo>
                    <a:pt x="228452" y="329079"/>
                    <a:pt x="233891" y="329079"/>
                    <a:pt x="239331" y="329079"/>
                  </a:cubicBezTo>
                  <a:cubicBezTo>
                    <a:pt x="252929" y="329079"/>
                    <a:pt x="271967" y="323640"/>
                    <a:pt x="280126" y="312761"/>
                  </a:cubicBezTo>
                  <a:cubicBezTo>
                    <a:pt x="288284" y="304602"/>
                    <a:pt x="291004" y="299163"/>
                    <a:pt x="296443" y="288284"/>
                  </a:cubicBezTo>
                  <a:cubicBezTo>
                    <a:pt x="299163" y="277406"/>
                    <a:pt x="301883" y="269247"/>
                    <a:pt x="304602" y="258368"/>
                  </a:cubicBezTo>
                  <a:cubicBezTo>
                    <a:pt x="307322" y="244770"/>
                    <a:pt x="310042" y="239330"/>
                    <a:pt x="312761" y="225732"/>
                  </a:cubicBezTo>
                  <a:cubicBezTo>
                    <a:pt x="315481" y="212134"/>
                    <a:pt x="315481" y="209414"/>
                    <a:pt x="315481" y="195816"/>
                  </a:cubicBezTo>
                  <a:cubicBezTo>
                    <a:pt x="315481" y="179498"/>
                    <a:pt x="315481" y="184937"/>
                    <a:pt x="318201" y="168619"/>
                  </a:cubicBezTo>
                  <a:cubicBezTo>
                    <a:pt x="312761" y="152302"/>
                    <a:pt x="312761" y="149582"/>
                    <a:pt x="312761" y="135983"/>
                  </a:cubicBezTo>
                  <a:cubicBezTo>
                    <a:pt x="312761" y="133264"/>
                    <a:pt x="312761" y="127825"/>
                    <a:pt x="312761" y="122385"/>
                  </a:cubicBezTo>
                  <a:cubicBezTo>
                    <a:pt x="312761" y="111507"/>
                    <a:pt x="301883" y="95188"/>
                    <a:pt x="293724" y="84309"/>
                  </a:cubicBezTo>
                  <a:cubicBezTo>
                    <a:pt x="288284" y="78870"/>
                    <a:pt x="285565" y="76150"/>
                    <a:pt x="280126" y="73430"/>
                  </a:cubicBezTo>
                  <a:cubicBezTo>
                    <a:pt x="271967" y="67991"/>
                    <a:pt x="266527" y="65271"/>
                    <a:pt x="258368" y="62552"/>
                  </a:cubicBezTo>
                  <a:cubicBezTo>
                    <a:pt x="244770" y="59832"/>
                    <a:pt x="228452" y="59832"/>
                    <a:pt x="217573" y="59832"/>
                  </a:cubicBezTo>
                  <a:close/>
                  <a:moveTo>
                    <a:pt x="111506" y="0"/>
                  </a:moveTo>
                  <a:cubicBezTo>
                    <a:pt x="114226" y="0"/>
                    <a:pt x="122385" y="0"/>
                    <a:pt x="127824" y="0"/>
                  </a:cubicBezTo>
                  <a:cubicBezTo>
                    <a:pt x="135983" y="0"/>
                    <a:pt x="146862" y="2720"/>
                    <a:pt x="157741" y="5440"/>
                  </a:cubicBezTo>
                  <a:cubicBezTo>
                    <a:pt x="168619" y="8159"/>
                    <a:pt x="176778" y="10879"/>
                    <a:pt x="179497" y="16318"/>
                  </a:cubicBezTo>
                  <a:cubicBezTo>
                    <a:pt x="193096" y="16318"/>
                    <a:pt x="201255" y="16318"/>
                    <a:pt x="209414" y="16318"/>
                  </a:cubicBezTo>
                  <a:cubicBezTo>
                    <a:pt x="220292" y="16318"/>
                    <a:pt x="231171" y="16318"/>
                    <a:pt x="247489" y="16318"/>
                  </a:cubicBezTo>
                  <a:cubicBezTo>
                    <a:pt x="250209" y="16318"/>
                    <a:pt x="258368" y="16318"/>
                    <a:pt x="266527" y="16318"/>
                  </a:cubicBezTo>
                  <a:cubicBezTo>
                    <a:pt x="277405" y="16318"/>
                    <a:pt x="291004" y="21758"/>
                    <a:pt x="312761" y="27197"/>
                  </a:cubicBezTo>
                  <a:cubicBezTo>
                    <a:pt x="320920" y="29917"/>
                    <a:pt x="329079" y="35356"/>
                    <a:pt x="337238" y="38075"/>
                  </a:cubicBezTo>
                  <a:cubicBezTo>
                    <a:pt x="342677" y="40795"/>
                    <a:pt x="353556" y="48954"/>
                    <a:pt x="364434" y="54393"/>
                  </a:cubicBezTo>
                  <a:cubicBezTo>
                    <a:pt x="375313" y="62552"/>
                    <a:pt x="386192" y="67992"/>
                    <a:pt x="386192" y="73431"/>
                  </a:cubicBezTo>
                  <a:cubicBezTo>
                    <a:pt x="391631" y="84310"/>
                    <a:pt x="402510" y="92469"/>
                    <a:pt x="407949" y="103347"/>
                  </a:cubicBezTo>
                  <a:cubicBezTo>
                    <a:pt x="413388" y="116945"/>
                    <a:pt x="416108" y="130544"/>
                    <a:pt x="416108" y="141422"/>
                  </a:cubicBezTo>
                  <a:cubicBezTo>
                    <a:pt x="416108" y="152301"/>
                    <a:pt x="418828" y="157740"/>
                    <a:pt x="418828" y="163179"/>
                  </a:cubicBezTo>
                  <a:cubicBezTo>
                    <a:pt x="418828" y="165899"/>
                    <a:pt x="418828" y="168619"/>
                    <a:pt x="418828" y="171339"/>
                  </a:cubicBezTo>
                  <a:cubicBezTo>
                    <a:pt x="418828" y="174058"/>
                    <a:pt x="421547" y="182217"/>
                    <a:pt x="421547" y="187656"/>
                  </a:cubicBezTo>
                  <a:cubicBezTo>
                    <a:pt x="421547" y="193096"/>
                    <a:pt x="418828" y="201255"/>
                    <a:pt x="418828" y="206694"/>
                  </a:cubicBezTo>
                  <a:cubicBezTo>
                    <a:pt x="418828" y="217573"/>
                    <a:pt x="418828" y="223012"/>
                    <a:pt x="416108" y="233891"/>
                  </a:cubicBezTo>
                  <a:cubicBezTo>
                    <a:pt x="413388" y="244769"/>
                    <a:pt x="410668" y="255648"/>
                    <a:pt x="405229" y="263807"/>
                  </a:cubicBezTo>
                  <a:cubicBezTo>
                    <a:pt x="402510" y="269246"/>
                    <a:pt x="397070" y="269246"/>
                    <a:pt x="394351" y="274686"/>
                  </a:cubicBezTo>
                  <a:cubicBezTo>
                    <a:pt x="391631" y="277405"/>
                    <a:pt x="391631" y="282844"/>
                    <a:pt x="388912" y="285564"/>
                  </a:cubicBezTo>
                  <a:cubicBezTo>
                    <a:pt x="383472" y="291003"/>
                    <a:pt x="375313" y="301882"/>
                    <a:pt x="369874" y="304602"/>
                  </a:cubicBezTo>
                  <a:cubicBezTo>
                    <a:pt x="367154" y="307321"/>
                    <a:pt x="361715" y="307321"/>
                    <a:pt x="358995" y="310041"/>
                  </a:cubicBezTo>
                  <a:cubicBezTo>
                    <a:pt x="356275" y="312761"/>
                    <a:pt x="350836" y="318200"/>
                    <a:pt x="348117" y="320920"/>
                  </a:cubicBezTo>
                  <a:cubicBezTo>
                    <a:pt x="339958" y="326359"/>
                    <a:pt x="334518" y="334518"/>
                    <a:pt x="326359" y="339957"/>
                  </a:cubicBezTo>
                  <a:cubicBezTo>
                    <a:pt x="320920" y="342677"/>
                    <a:pt x="312761" y="342677"/>
                    <a:pt x="312761" y="353555"/>
                  </a:cubicBezTo>
                  <a:cubicBezTo>
                    <a:pt x="312761" y="361714"/>
                    <a:pt x="334518" y="372593"/>
                    <a:pt x="337238" y="380752"/>
                  </a:cubicBezTo>
                  <a:cubicBezTo>
                    <a:pt x="345397" y="394350"/>
                    <a:pt x="353556" y="407948"/>
                    <a:pt x="358995" y="421547"/>
                  </a:cubicBezTo>
                  <a:cubicBezTo>
                    <a:pt x="364434" y="435145"/>
                    <a:pt x="367154" y="446024"/>
                    <a:pt x="372593" y="459622"/>
                  </a:cubicBezTo>
                  <a:cubicBezTo>
                    <a:pt x="378033" y="478660"/>
                    <a:pt x="383472" y="494978"/>
                    <a:pt x="386192" y="514015"/>
                  </a:cubicBezTo>
                  <a:cubicBezTo>
                    <a:pt x="391631" y="533053"/>
                    <a:pt x="402510" y="549371"/>
                    <a:pt x="407949" y="568408"/>
                  </a:cubicBezTo>
                  <a:cubicBezTo>
                    <a:pt x="410668" y="579287"/>
                    <a:pt x="416108" y="590165"/>
                    <a:pt x="421547" y="598324"/>
                  </a:cubicBezTo>
                  <a:cubicBezTo>
                    <a:pt x="435146" y="614642"/>
                    <a:pt x="443305" y="622801"/>
                    <a:pt x="451463" y="628241"/>
                  </a:cubicBezTo>
                  <a:cubicBezTo>
                    <a:pt x="456903" y="630960"/>
                    <a:pt x="465062" y="636400"/>
                    <a:pt x="465062" y="644559"/>
                  </a:cubicBezTo>
                  <a:cubicBezTo>
                    <a:pt x="465062" y="647278"/>
                    <a:pt x="465062" y="647278"/>
                    <a:pt x="462342" y="649998"/>
                  </a:cubicBezTo>
                  <a:cubicBezTo>
                    <a:pt x="456903" y="655437"/>
                    <a:pt x="446024" y="658157"/>
                    <a:pt x="437865" y="658157"/>
                  </a:cubicBezTo>
                  <a:cubicBezTo>
                    <a:pt x="413388" y="658157"/>
                    <a:pt x="378033" y="641839"/>
                    <a:pt x="361715" y="622801"/>
                  </a:cubicBezTo>
                  <a:cubicBezTo>
                    <a:pt x="345397" y="606483"/>
                    <a:pt x="334518" y="584726"/>
                    <a:pt x="320920" y="565689"/>
                  </a:cubicBezTo>
                  <a:cubicBezTo>
                    <a:pt x="315480" y="554810"/>
                    <a:pt x="310041" y="543931"/>
                    <a:pt x="304602" y="530333"/>
                  </a:cubicBezTo>
                  <a:cubicBezTo>
                    <a:pt x="299163" y="519454"/>
                    <a:pt x="296443" y="508576"/>
                    <a:pt x="293723" y="497697"/>
                  </a:cubicBezTo>
                  <a:cubicBezTo>
                    <a:pt x="291004" y="486819"/>
                    <a:pt x="288284" y="473220"/>
                    <a:pt x="282845" y="462342"/>
                  </a:cubicBezTo>
                  <a:cubicBezTo>
                    <a:pt x="280125" y="448743"/>
                    <a:pt x="274686" y="437865"/>
                    <a:pt x="269246" y="424267"/>
                  </a:cubicBezTo>
                  <a:cubicBezTo>
                    <a:pt x="266527" y="416108"/>
                    <a:pt x="261087" y="402509"/>
                    <a:pt x="255648" y="391631"/>
                  </a:cubicBezTo>
                  <a:cubicBezTo>
                    <a:pt x="250209" y="380752"/>
                    <a:pt x="244770" y="375313"/>
                    <a:pt x="236610" y="367154"/>
                  </a:cubicBezTo>
                  <a:cubicBezTo>
                    <a:pt x="231171" y="361714"/>
                    <a:pt x="223012" y="361714"/>
                    <a:pt x="217573" y="361714"/>
                  </a:cubicBezTo>
                  <a:cubicBezTo>
                    <a:pt x="212134" y="361714"/>
                    <a:pt x="206694" y="361714"/>
                    <a:pt x="201255" y="361714"/>
                  </a:cubicBezTo>
                  <a:cubicBezTo>
                    <a:pt x="198535" y="361714"/>
                    <a:pt x="198535" y="364434"/>
                    <a:pt x="198535" y="367154"/>
                  </a:cubicBezTo>
                  <a:cubicBezTo>
                    <a:pt x="198535" y="375313"/>
                    <a:pt x="201255" y="386191"/>
                    <a:pt x="201255" y="388911"/>
                  </a:cubicBezTo>
                  <a:cubicBezTo>
                    <a:pt x="201255" y="402509"/>
                    <a:pt x="198535" y="413388"/>
                    <a:pt x="198535" y="426986"/>
                  </a:cubicBezTo>
                  <a:cubicBezTo>
                    <a:pt x="198535" y="446024"/>
                    <a:pt x="203975" y="456902"/>
                    <a:pt x="203975" y="478660"/>
                  </a:cubicBezTo>
                  <a:cubicBezTo>
                    <a:pt x="203975" y="503136"/>
                    <a:pt x="201255" y="527613"/>
                    <a:pt x="198535" y="552090"/>
                  </a:cubicBezTo>
                  <a:cubicBezTo>
                    <a:pt x="198535" y="560249"/>
                    <a:pt x="195816" y="568408"/>
                    <a:pt x="195816" y="576567"/>
                  </a:cubicBezTo>
                  <a:cubicBezTo>
                    <a:pt x="195816" y="582006"/>
                    <a:pt x="195816" y="587446"/>
                    <a:pt x="198535" y="592885"/>
                  </a:cubicBezTo>
                  <a:cubicBezTo>
                    <a:pt x="212134" y="592885"/>
                    <a:pt x="225732" y="592885"/>
                    <a:pt x="233891" y="592885"/>
                  </a:cubicBezTo>
                  <a:cubicBezTo>
                    <a:pt x="247489" y="592885"/>
                    <a:pt x="271966" y="592885"/>
                    <a:pt x="271966" y="611923"/>
                  </a:cubicBezTo>
                  <a:cubicBezTo>
                    <a:pt x="271966" y="620082"/>
                    <a:pt x="269246" y="622801"/>
                    <a:pt x="266527" y="628241"/>
                  </a:cubicBezTo>
                  <a:cubicBezTo>
                    <a:pt x="261087" y="633680"/>
                    <a:pt x="255648" y="636400"/>
                    <a:pt x="250209" y="636400"/>
                  </a:cubicBezTo>
                  <a:cubicBezTo>
                    <a:pt x="239330" y="639119"/>
                    <a:pt x="233891" y="639119"/>
                    <a:pt x="228451" y="639119"/>
                  </a:cubicBezTo>
                  <a:cubicBezTo>
                    <a:pt x="223012" y="639119"/>
                    <a:pt x="206694" y="639119"/>
                    <a:pt x="187657" y="639119"/>
                  </a:cubicBezTo>
                  <a:cubicBezTo>
                    <a:pt x="176778" y="647278"/>
                    <a:pt x="163180" y="649998"/>
                    <a:pt x="152301" y="652717"/>
                  </a:cubicBezTo>
                  <a:cubicBezTo>
                    <a:pt x="146862" y="652717"/>
                    <a:pt x="138703" y="655437"/>
                    <a:pt x="133263" y="655437"/>
                  </a:cubicBezTo>
                  <a:cubicBezTo>
                    <a:pt x="130544" y="655437"/>
                    <a:pt x="125104" y="655437"/>
                    <a:pt x="122385" y="652717"/>
                  </a:cubicBezTo>
                  <a:cubicBezTo>
                    <a:pt x="114226" y="649998"/>
                    <a:pt x="103347" y="644559"/>
                    <a:pt x="97908" y="639119"/>
                  </a:cubicBezTo>
                  <a:cubicBezTo>
                    <a:pt x="87029" y="639119"/>
                    <a:pt x="78870" y="639119"/>
                    <a:pt x="70711" y="639119"/>
                  </a:cubicBezTo>
                  <a:cubicBezTo>
                    <a:pt x="62552" y="639119"/>
                    <a:pt x="54393" y="639119"/>
                    <a:pt x="46234" y="639119"/>
                  </a:cubicBezTo>
                  <a:cubicBezTo>
                    <a:pt x="38075" y="639119"/>
                    <a:pt x="27197" y="633680"/>
                    <a:pt x="19038" y="630960"/>
                  </a:cubicBezTo>
                  <a:cubicBezTo>
                    <a:pt x="10879" y="628241"/>
                    <a:pt x="2720" y="620082"/>
                    <a:pt x="2720" y="614642"/>
                  </a:cubicBezTo>
                  <a:cubicBezTo>
                    <a:pt x="2720" y="611923"/>
                    <a:pt x="2720" y="609203"/>
                    <a:pt x="8159" y="606483"/>
                  </a:cubicBezTo>
                  <a:cubicBezTo>
                    <a:pt x="13599" y="603764"/>
                    <a:pt x="24477" y="601044"/>
                    <a:pt x="29916" y="598324"/>
                  </a:cubicBezTo>
                  <a:cubicBezTo>
                    <a:pt x="43515" y="595605"/>
                    <a:pt x="62552" y="595605"/>
                    <a:pt x="76151" y="592885"/>
                  </a:cubicBezTo>
                  <a:cubicBezTo>
                    <a:pt x="76151" y="587446"/>
                    <a:pt x="73431" y="582006"/>
                    <a:pt x="73431" y="573848"/>
                  </a:cubicBezTo>
                  <a:cubicBezTo>
                    <a:pt x="73431" y="565689"/>
                    <a:pt x="70711" y="516735"/>
                    <a:pt x="70711" y="500417"/>
                  </a:cubicBezTo>
                  <a:cubicBezTo>
                    <a:pt x="70711" y="481379"/>
                    <a:pt x="73431" y="456902"/>
                    <a:pt x="73431" y="437865"/>
                  </a:cubicBezTo>
                  <a:cubicBezTo>
                    <a:pt x="73431" y="416108"/>
                    <a:pt x="70711" y="391631"/>
                    <a:pt x="70711" y="369873"/>
                  </a:cubicBezTo>
                  <a:cubicBezTo>
                    <a:pt x="70711" y="345397"/>
                    <a:pt x="70711" y="318200"/>
                    <a:pt x="70711" y="293723"/>
                  </a:cubicBezTo>
                  <a:cubicBezTo>
                    <a:pt x="70711" y="266526"/>
                    <a:pt x="73431" y="239330"/>
                    <a:pt x="73431" y="212133"/>
                  </a:cubicBezTo>
                  <a:cubicBezTo>
                    <a:pt x="73431" y="187656"/>
                    <a:pt x="76151" y="179498"/>
                    <a:pt x="76151" y="155021"/>
                  </a:cubicBezTo>
                  <a:cubicBezTo>
                    <a:pt x="76151" y="144142"/>
                    <a:pt x="76151" y="130544"/>
                    <a:pt x="76151" y="119665"/>
                  </a:cubicBezTo>
                  <a:cubicBezTo>
                    <a:pt x="76151" y="106067"/>
                    <a:pt x="78870" y="95188"/>
                    <a:pt x="78870" y="84310"/>
                  </a:cubicBezTo>
                  <a:cubicBezTo>
                    <a:pt x="78870" y="78870"/>
                    <a:pt x="78870" y="70711"/>
                    <a:pt x="76151" y="62552"/>
                  </a:cubicBezTo>
                  <a:cubicBezTo>
                    <a:pt x="76151" y="62552"/>
                    <a:pt x="73431" y="62552"/>
                    <a:pt x="67992" y="62552"/>
                  </a:cubicBezTo>
                  <a:cubicBezTo>
                    <a:pt x="59833" y="62552"/>
                    <a:pt x="51674" y="62552"/>
                    <a:pt x="43515" y="62552"/>
                  </a:cubicBezTo>
                  <a:cubicBezTo>
                    <a:pt x="35356" y="62552"/>
                    <a:pt x="24477" y="59833"/>
                    <a:pt x="16318" y="57113"/>
                  </a:cubicBezTo>
                  <a:cubicBezTo>
                    <a:pt x="8159" y="54393"/>
                    <a:pt x="0" y="43515"/>
                    <a:pt x="0" y="40795"/>
                  </a:cubicBezTo>
                  <a:cubicBezTo>
                    <a:pt x="0" y="38075"/>
                    <a:pt x="0" y="35356"/>
                    <a:pt x="5439" y="32636"/>
                  </a:cubicBezTo>
                  <a:cubicBezTo>
                    <a:pt x="10879" y="29917"/>
                    <a:pt x="21758" y="27197"/>
                    <a:pt x="27197" y="24477"/>
                  </a:cubicBezTo>
                  <a:cubicBezTo>
                    <a:pt x="46234" y="21758"/>
                    <a:pt x="62552" y="19038"/>
                    <a:pt x="76151" y="19038"/>
                  </a:cubicBezTo>
                  <a:cubicBezTo>
                    <a:pt x="76151" y="16318"/>
                    <a:pt x="78870" y="16318"/>
                    <a:pt x="78870" y="13598"/>
                  </a:cubicBezTo>
                  <a:cubicBezTo>
                    <a:pt x="84309" y="10879"/>
                    <a:pt x="89749" y="8159"/>
                    <a:pt x="95188" y="5440"/>
                  </a:cubicBezTo>
                  <a:cubicBezTo>
                    <a:pt x="100628" y="2720"/>
                    <a:pt x="106067" y="0"/>
                    <a:pt x="111506" y="0"/>
                  </a:cubicBezTo>
                  <a:close/>
                </a:path>
              </a:pathLst>
            </a:custGeom>
            <a:grpFill/>
            <a:ln w="27168"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67094D88-7910-4ABA-AB84-F44B55F3B694}"/>
                </a:ext>
              </a:extLst>
            </p:cNvPr>
            <p:cNvSpPr/>
            <p:nvPr/>
          </p:nvSpPr>
          <p:spPr>
            <a:xfrm>
              <a:off x="8346812" y="4186718"/>
              <a:ext cx="353556" cy="761503"/>
            </a:xfrm>
            <a:custGeom>
              <a:avLst/>
              <a:gdLst>
                <a:gd name="connsiteX0" fmla="*/ 283910 w 353555"/>
                <a:gd name="connsiteY0" fmla="*/ 672820 h 761503"/>
                <a:gd name="connsiteX1" fmla="*/ 321985 w 353555"/>
                <a:gd name="connsiteY1" fmla="*/ 689138 h 761503"/>
                <a:gd name="connsiteX2" fmla="*/ 316546 w 353555"/>
                <a:gd name="connsiteY2" fmla="*/ 705456 h 761503"/>
                <a:gd name="connsiteX3" fmla="*/ 300228 w 353555"/>
                <a:gd name="connsiteY3" fmla="*/ 713615 h 761503"/>
                <a:gd name="connsiteX4" fmla="*/ 278471 w 353555"/>
                <a:gd name="connsiteY4" fmla="*/ 716335 h 761503"/>
                <a:gd name="connsiteX5" fmla="*/ 237676 w 353555"/>
                <a:gd name="connsiteY5" fmla="*/ 716335 h 761503"/>
                <a:gd name="connsiteX6" fmla="*/ 180563 w 353555"/>
                <a:gd name="connsiteY6" fmla="*/ 719054 h 761503"/>
                <a:gd name="connsiteX7" fmla="*/ 126170 w 353555"/>
                <a:gd name="connsiteY7" fmla="*/ 719054 h 761503"/>
                <a:gd name="connsiteX8" fmla="*/ 101693 w 353555"/>
                <a:gd name="connsiteY8" fmla="*/ 719054 h 761503"/>
                <a:gd name="connsiteX9" fmla="*/ 74496 w 353555"/>
                <a:gd name="connsiteY9" fmla="*/ 713615 h 761503"/>
                <a:gd name="connsiteX10" fmla="*/ 58178 w 353555"/>
                <a:gd name="connsiteY10" fmla="*/ 697297 h 761503"/>
                <a:gd name="connsiteX11" fmla="*/ 63618 w 353555"/>
                <a:gd name="connsiteY11" fmla="*/ 689138 h 761503"/>
                <a:gd name="connsiteX12" fmla="*/ 85375 w 353555"/>
                <a:gd name="connsiteY12" fmla="*/ 680979 h 761503"/>
                <a:gd name="connsiteX13" fmla="*/ 131609 w 353555"/>
                <a:gd name="connsiteY13" fmla="*/ 675540 h 761503"/>
                <a:gd name="connsiteX14" fmla="*/ 142488 w 353555"/>
                <a:gd name="connsiteY14" fmla="*/ 675540 h 761503"/>
                <a:gd name="connsiteX15" fmla="*/ 131609 w 353555"/>
                <a:gd name="connsiteY15" fmla="*/ 653783 h 761503"/>
                <a:gd name="connsiteX16" fmla="*/ 128890 w 353555"/>
                <a:gd name="connsiteY16" fmla="*/ 640184 h 761503"/>
                <a:gd name="connsiteX17" fmla="*/ 128890 w 353555"/>
                <a:gd name="connsiteY17" fmla="*/ 629306 h 761503"/>
                <a:gd name="connsiteX18" fmla="*/ 128890 w 353555"/>
                <a:gd name="connsiteY18" fmla="*/ 621147 h 761503"/>
                <a:gd name="connsiteX19" fmla="*/ 128890 w 353555"/>
                <a:gd name="connsiteY19" fmla="*/ 593950 h 761503"/>
                <a:gd name="connsiteX20" fmla="*/ 128890 w 353555"/>
                <a:gd name="connsiteY20" fmla="*/ 583072 h 761503"/>
                <a:gd name="connsiteX21" fmla="*/ 128890 w 353555"/>
                <a:gd name="connsiteY21" fmla="*/ 436210 h 761503"/>
                <a:gd name="connsiteX22" fmla="*/ 128890 w 353555"/>
                <a:gd name="connsiteY22" fmla="*/ 357340 h 761503"/>
                <a:gd name="connsiteX23" fmla="*/ 131609 w 353555"/>
                <a:gd name="connsiteY23" fmla="*/ 289349 h 761503"/>
                <a:gd name="connsiteX24" fmla="*/ 131609 w 353555"/>
                <a:gd name="connsiteY24" fmla="*/ 251274 h 761503"/>
                <a:gd name="connsiteX25" fmla="*/ 131609 w 353555"/>
                <a:gd name="connsiteY25" fmla="*/ 205040 h 761503"/>
                <a:gd name="connsiteX26" fmla="*/ 131609 w 353555"/>
                <a:gd name="connsiteY26" fmla="*/ 139768 h 761503"/>
                <a:gd name="connsiteX27" fmla="*/ 131609 w 353555"/>
                <a:gd name="connsiteY27" fmla="*/ 128889 h 761503"/>
                <a:gd name="connsiteX28" fmla="*/ 126170 w 353555"/>
                <a:gd name="connsiteY28" fmla="*/ 128889 h 761503"/>
                <a:gd name="connsiteX29" fmla="*/ 101693 w 353555"/>
                <a:gd name="connsiteY29" fmla="*/ 128889 h 761503"/>
                <a:gd name="connsiteX30" fmla="*/ 74496 w 353555"/>
                <a:gd name="connsiteY30" fmla="*/ 123450 h 761503"/>
                <a:gd name="connsiteX31" fmla="*/ 58178 w 353555"/>
                <a:gd name="connsiteY31" fmla="*/ 107132 h 761503"/>
                <a:gd name="connsiteX32" fmla="*/ 60898 w 353555"/>
                <a:gd name="connsiteY32" fmla="*/ 98973 h 761503"/>
                <a:gd name="connsiteX33" fmla="*/ 82655 w 353555"/>
                <a:gd name="connsiteY33" fmla="*/ 93534 h 761503"/>
                <a:gd name="connsiteX34" fmla="*/ 131609 w 353555"/>
                <a:gd name="connsiteY34" fmla="*/ 88094 h 761503"/>
                <a:gd name="connsiteX35" fmla="*/ 131609 w 353555"/>
                <a:gd name="connsiteY35" fmla="*/ 82655 h 761503"/>
                <a:gd name="connsiteX36" fmla="*/ 134329 w 353555"/>
                <a:gd name="connsiteY36" fmla="*/ 71776 h 761503"/>
                <a:gd name="connsiteX37" fmla="*/ 147927 w 353555"/>
                <a:gd name="connsiteY37" fmla="*/ 63617 h 761503"/>
                <a:gd name="connsiteX38" fmla="*/ 164245 w 353555"/>
                <a:gd name="connsiteY38" fmla="*/ 58178 h 761503"/>
                <a:gd name="connsiteX39" fmla="*/ 177843 w 353555"/>
                <a:gd name="connsiteY39" fmla="*/ 58178 h 761503"/>
                <a:gd name="connsiteX40" fmla="*/ 196881 w 353555"/>
                <a:gd name="connsiteY40" fmla="*/ 60898 h 761503"/>
                <a:gd name="connsiteX41" fmla="*/ 232237 w 353555"/>
                <a:gd name="connsiteY41" fmla="*/ 88094 h 761503"/>
                <a:gd name="connsiteX42" fmla="*/ 278471 w 353555"/>
                <a:gd name="connsiteY42" fmla="*/ 88094 h 761503"/>
                <a:gd name="connsiteX43" fmla="*/ 316546 w 353555"/>
                <a:gd name="connsiteY43" fmla="*/ 104412 h 761503"/>
                <a:gd name="connsiteX44" fmla="*/ 311107 w 353555"/>
                <a:gd name="connsiteY44" fmla="*/ 120730 h 761503"/>
                <a:gd name="connsiteX45" fmla="*/ 294789 w 353555"/>
                <a:gd name="connsiteY45" fmla="*/ 128889 h 761503"/>
                <a:gd name="connsiteX46" fmla="*/ 273032 w 353555"/>
                <a:gd name="connsiteY46" fmla="*/ 131609 h 761503"/>
                <a:gd name="connsiteX47" fmla="*/ 243115 w 353555"/>
                <a:gd name="connsiteY47" fmla="*/ 131609 h 761503"/>
                <a:gd name="connsiteX48" fmla="*/ 243115 w 353555"/>
                <a:gd name="connsiteY48" fmla="*/ 134329 h 761503"/>
                <a:gd name="connsiteX49" fmla="*/ 248554 w 353555"/>
                <a:gd name="connsiteY49" fmla="*/ 169684 h 761503"/>
                <a:gd name="connsiteX50" fmla="*/ 251274 w 353555"/>
                <a:gd name="connsiteY50" fmla="*/ 205040 h 761503"/>
                <a:gd name="connsiteX51" fmla="*/ 251274 w 353555"/>
                <a:gd name="connsiteY51" fmla="*/ 240395 h 761503"/>
                <a:gd name="connsiteX52" fmla="*/ 251274 w 353555"/>
                <a:gd name="connsiteY52" fmla="*/ 256713 h 761503"/>
                <a:gd name="connsiteX53" fmla="*/ 253994 w 353555"/>
                <a:gd name="connsiteY53" fmla="*/ 270311 h 761503"/>
                <a:gd name="connsiteX54" fmla="*/ 259433 w 353555"/>
                <a:gd name="connsiteY54" fmla="*/ 343742 h 761503"/>
                <a:gd name="connsiteX55" fmla="*/ 262153 w 353555"/>
                <a:gd name="connsiteY55" fmla="*/ 425332 h 761503"/>
                <a:gd name="connsiteX56" fmla="*/ 264872 w 353555"/>
                <a:gd name="connsiteY56" fmla="*/ 490603 h 761503"/>
                <a:gd name="connsiteX57" fmla="*/ 270312 w 353555"/>
                <a:gd name="connsiteY57" fmla="*/ 564034 h 761503"/>
                <a:gd name="connsiteX58" fmla="*/ 270312 w 353555"/>
                <a:gd name="connsiteY58" fmla="*/ 599390 h 761503"/>
                <a:gd name="connsiteX59" fmla="*/ 270312 w 353555"/>
                <a:gd name="connsiteY59" fmla="*/ 637465 h 761503"/>
                <a:gd name="connsiteX60" fmla="*/ 264872 w 353555"/>
                <a:gd name="connsiteY60" fmla="*/ 670101 h 761503"/>
                <a:gd name="connsiteX61" fmla="*/ 283910 w 353555"/>
                <a:gd name="connsiteY61" fmla="*/ 672820 h 761503"/>
                <a:gd name="connsiteX62" fmla="*/ 283910 w 353555"/>
                <a:gd name="connsiteY62" fmla="*/ 672820 h 76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53555" h="761503">
                  <a:moveTo>
                    <a:pt x="283910" y="672820"/>
                  </a:moveTo>
                  <a:cubicBezTo>
                    <a:pt x="297508" y="672820"/>
                    <a:pt x="321985" y="672820"/>
                    <a:pt x="321985" y="689138"/>
                  </a:cubicBezTo>
                  <a:cubicBezTo>
                    <a:pt x="321985" y="697297"/>
                    <a:pt x="319266" y="697297"/>
                    <a:pt x="316546" y="705456"/>
                  </a:cubicBezTo>
                  <a:cubicBezTo>
                    <a:pt x="311107" y="710895"/>
                    <a:pt x="305667" y="713615"/>
                    <a:pt x="300228" y="713615"/>
                  </a:cubicBezTo>
                  <a:cubicBezTo>
                    <a:pt x="292069" y="716335"/>
                    <a:pt x="283910" y="716335"/>
                    <a:pt x="278471" y="716335"/>
                  </a:cubicBezTo>
                  <a:cubicBezTo>
                    <a:pt x="275751" y="716335"/>
                    <a:pt x="256713" y="716335"/>
                    <a:pt x="237676" y="716335"/>
                  </a:cubicBezTo>
                  <a:cubicBezTo>
                    <a:pt x="213199" y="716335"/>
                    <a:pt x="186003" y="719054"/>
                    <a:pt x="180563" y="719054"/>
                  </a:cubicBezTo>
                  <a:cubicBezTo>
                    <a:pt x="166965" y="719054"/>
                    <a:pt x="142488" y="719054"/>
                    <a:pt x="126170" y="719054"/>
                  </a:cubicBezTo>
                  <a:cubicBezTo>
                    <a:pt x="118011" y="719054"/>
                    <a:pt x="109852" y="719054"/>
                    <a:pt x="101693" y="719054"/>
                  </a:cubicBezTo>
                  <a:cubicBezTo>
                    <a:pt x="93534" y="719054"/>
                    <a:pt x="82655" y="719054"/>
                    <a:pt x="74496" y="713615"/>
                  </a:cubicBezTo>
                  <a:cubicBezTo>
                    <a:pt x="66337" y="710895"/>
                    <a:pt x="58178" y="702736"/>
                    <a:pt x="58178" y="697297"/>
                  </a:cubicBezTo>
                  <a:cubicBezTo>
                    <a:pt x="58178" y="694578"/>
                    <a:pt x="58178" y="691858"/>
                    <a:pt x="63618" y="689138"/>
                  </a:cubicBezTo>
                  <a:cubicBezTo>
                    <a:pt x="69057" y="686418"/>
                    <a:pt x="79936" y="683699"/>
                    <a:pt x="85375" y="680979"/>
                  </a:cubicBezTo>
                  <a:cubicBezTo>
                    <a:pt x="104413" y="678260"/>
                    <a:pt x="123450" y="675540"/>
                    <a:pt x="131609" y="675540"/>
                  </a:cubicBezTo>
                  <a:cubicBezTo>
                    <a:pt x="134329" y="675540"/>
                    <a:pt x="137049" y="675540"/>
                    <a:pt x="142488" y="675540"/>
                  </a:cubicBezTo>
                  <a:cubicBezTo>
                    <a:pt x="134329" y="670101"/>
                    <a:pt x="131609" y="661942"/>
                    <a:pt x="131609" y="653783"/>
                  </a:cubicBezTo>
                  <a:cubicBezTo>
                    <a:pt x="131609" y="648343"/>
                    <a:pt x="131609" y="642904"/>
                    <a:pt x="128890" y="640184"/>
                  </a:cubicBezTo>
                  <a:cubicBezTo>
                    <a:pt x="128890" y="637465"/>
                    <a:pt x="128890" y="634745"/>
                    <a:pt x="128890" y="629306"/>
                  </a:cubicBezTo>
                  <a:cubicBezTo>
                    <a:pt x="128890" y="626586"/>
                    <a:pt x="128890" y="623867"/>
                    <a:pt x="128890" y="621147"/>
                  </a:cubicBezTo>
                  <a:cubicBezTo>
                    <a:pt x="128890" y="612988"/>
                    <a:pt x="128890" y="604829"/>
                    <a:pt x="128890" y="593950"/>
                  </a:cubicBezTo>
                  <a:cubicBezTo>
                    <a:pt x="128890" y="591231"/>
                    <a:pt x="128890" y="585791"/>
                    <a:pt x="128890" y="583072"/>
                  </a:cubicBezTo>
                  <a:cubicBezTo>
                    <a:pt x="128890" y="534118"/>
                    <a:pt x="131609" y="485164"/>
                    <a:pt x="128890" y="436210"/>
                  </a:cubicBezTo>
                  <a:cubicBezTo>
                    <a:pt x="128890" y="409014"/>
                    <a:pt x="128890" y="384537"/>
                    <a:pt x="128890" y="357340"/>
                  </a:cubicBezTo>
                  <a:cubicBezTo>
                    <a:pt x="128890" y="335583"/>
                    <a:pt x="131609" y="313826"/>
                    <a:pt x="131609" y="289349"/>
                  </a:cubicBezTo>
                  <a:cubicBezTo>
                    <a:pt x="131609" y="275751"/>
                    <a:pt x="131609" y="264872"/>
                    <a:pt x="131609" y="251274"/>
                  </a:cubicBezTo>
                  <a:cubicBezTo>
                    <a:pt x="131609" y="234956"/>
                    <a:pt x="131609" y="221357"/>
                    <a:pt x="131609" y="205040"/>
                  </a:cubicBezTo>
                  <a:cubicBezTo>
                    <a:pt x="131609" y="183282"/>
                    <a:pt x="131609" y="161525"/>
                    <a:pt x="131609" y="139768"/>
                  </a:cubicBezTo>
                  <a:cubicBezTo>
                    <a:pt x="131609" y="137048"/>
                    <a:pt x="131609" y="134329"/>
                    <a:pt x="131609" y="128889"/>
                  </a:cubicBezTo>
                  <a:cubicBezTo>
                    <a:pt x="128890" y="128889"/>
                    <a:pt x="126170" y="128889"/>
                    <a:pt x="126170" y="128889"/>
                  </a:cubicBezTo>
                  <a:cubicBezTo>
                    <a:pt x="118011" y="128889"/>
                    <a:pt x="109852" y="128889"/>
                    <a:pt x="101693" y="128889"/>
                  </a:cubicBezTo>
                  <a:cubicBezTo>
                    <a:pt x="93534" y="128889"/>
                    <a:pt x="82655" y="128889"/>
                    <a:pt x="74496" y="123450"/>
                  </a:cubicBezTo>
                  <a:cubicBezTo>
                    <a:pt x="66337" y="120730"/>
                    <a:pt x="58178" y="112571"/>
                    <a:pt x="58178" y="107132"/>
                  </a:cubicBezTo>
                  <a:cubicBezTo>
                    <a:pt x="58178" y="104412"/>
                    <a:pt x="58178" y="101693"/>
                    <a:pt x="60898" y="98973"/>
                  </a:cubicBezTo>
                  <a:cubicBezTo>
                    <a:pt x="63618" y="96253"/>
                    <a:pt x="77216" y="93534"/>
                    <a:pt x="82655" y="93534"/>
                  </a:cubicBezTo>
                  <a:cubicBezTo>
                    <a:pt x="98973" y="90814"/>
                    <a:pt x="123450" y="88094"/>
                    <a:pt x="131609" y="88094"/>
                  </a:cubicBezTo>
                  <a:cubicBezTo>
                    <a:pt x="131609" y="85375"/>
                    <a:pt x="131609" y="85375"/>
                    <a:pt x="131609" y="82655"/>
                  </a:cubicBezTo>
                  <a:cubicBezTo>
                    <a:pt x="131609" y="77216"/>
                    <a:pt x="131609" y="74496"/>
                    <a:pt x="134329" y="71776"/>
                  </a:cubicBezTo>
                  <a:cubicBezTo>
                    <a:pt x="137049" y="69057"/>
                    <a:pt x="145208" y="66337"/>
                    <a:pt x="147927" y="63617"/>
                  </a:cubicBezTo>
                  <a:cubicBezTo>
                    <a:pt x="153366" y="60898"/>
                    <a:pt x="158806" y="58178"/>
                    <a:pt x="164245" y="58178"/>
                  </a:cubicBezTo>
                  <a:cubicBezTo>
                    <a:pt x="169684" y="58178"/>
                    <a:pt x="175124" y="58178"/>
                    <a:pt x="177843" y="58178"/>
                  </a:cubicBezTo>
                  <a:cubicBezTo>
                    <a:pt x="183283" y="58178"/>
                    <a:pt x="191442" y="58178"/>
                    <a:pt x="196881" y="60898"/>
                  </a:cubicBezTo>
                  <a:cubicBezTo>
                    <a:pt x="213199" y="63617"/>
                    <a:pt x="224078" y="74496"/>
                    <a:pt x="232237" y="88094"/>
                  </a:cubicBezTo>
                  <a:cubicBezTo>
                    <a:pt x="253994" y="88094"/>
                    <a:pt x="270312" y="88094"/>
                    <a:pt x="278471" y="88094"/>
                  </a:cubicBezTo>
                  <a:cubicBezTo>
                    <a:pt x="292069" y="88094"/>
                    <a:pt x="316546" y="88094"/>
                    <a:pt x="316546" y="104412"/>
                  </a:cubicBezTo>
                  <a:cubicBezTo>
                    <a:pt x="316546" y="112571"/>
                    <a:pt x="313826" y="112571"/>
                    <a:pt x="311107" y="120730"/>
                  </a:cubicBezTo>
                  <a:cubicBezTo>
                    <a:pt x="305667" y="126170"/>
                    <a:pt x="300228" y="128889"/>
                    <a:pt x="294789" y="128889"/>
                  </a:cubicBezTo>
                  <a:cubicBezTo>
                    <a:pt x="286630" y="131609"/>
                    <a:pt x="278471" y="131609"/>
                    <a:pt x="273032" y="131609"/>
                  </a:cubicBezTo>
                  <a:cubicBezTo>
                    <a:pt x="270312" y="131609"/>
                    <a:pt x="259433" y="131609"/>
                    <a:pt x="243115" y="131609"/>
                  </a:cubicBezTo>
                  <a:lnTo>
                    <a:pt x="243115" y="134329"/>
                  </a:lnTo>
                  <a:cubicBezTo>
                    <a:pt x="245835" y="145207"/>
                    <a:pt x="245835" y="158805"/>
                    <a:pt x="248554" y="169684"/>
                  </a:cubicBezTo>
                  <a:cubicBezTo>
                    <a:pt x="251274" y="180563"/>
                    <a:pt x="251274" y="194161"/>
                    <a:pt x="251274" y="205040"/>
                  </a:cubicBezTo>
                  <a:cubicBezTo>
                    <a:pt x="251274" y="215918"/>
                    <a:pt x="251274" y="226797"/>
                    <a:pt x="251274" y="240395"/>
                  </a:cubicBezTo>
                  <a:cubicBezTo>
                    <a:pt x="251274" y="245834"/>
                    <a:pt x="251274" y="251274"/>
                    <a:pt x="251274" y="256713"/>
                  </a:cubicBezTo>
                  <a:cubicBezTo>
                    <a:pt x="251274" y="262152"/>
                    <a:pt x="251274" y="267592"/>
                    <a:pt x="253994" y="270311"/>
                  </a:cubicBezTo>
                  <a:cubicBezTo>
                    <a:pt x="256713" y="294788"/>
                    <a:pt x="256713" y="319265"/>
                    <a:pt x="259433" y="343742"/>
                  </a:cubicBezTo>
                  <a:cubicBezTo>
                    <a:pt x="259433" y="370939"/>
                    <a:pt x="262153" y="398135"/>
                    <a:pt x="262153" y="425332"/>
                  </a:cubicBezTo>
                  <a:cubicBezTo>
                    <a:pt x="262153" y="447089"/>
                    <a:pt x="262153" y="468846"/>
                    <a:pt x="264872" y="490603"/>
                  </a:cubicBezTo>
                  <a:cubicBezTo>
                    <a:pt x="264872" y="515080"/>
                    <a:pt x="270312" y="539557"/>
                    <a:pt x="270312" y="564034"/>
                  </a:cubicBezTo>
                  <a:cubicBezTo>
                    <a:pt x="270312" y="574913"/>
                    <a:pt x="270312" y="588511"/>
                    <a:pt x="270312" y="599390"/>
                  </a:cubicBezTo>
                  <a:cubicBezTo>
                    <a:pt x="270312" y="612988"/>
                    <a:pt x="270312" y="623867"/>
                    <a:pt x="270312" y="637465"/>
                  </a:cubicBezTo>
                  <a:cubicBezTo>
                    <a:pt x="270312" y="648343"/>
                    <a:pt x="270312" y="661942"/>
                    <a:pt x="264872" y="670101"/>
                  </a:cubicBezTo>
                  <a:cubicBezTo>
                    <a:pt x="273032" y="672820"/>
                    <a:pt x="278471" y="672820"/>
                    <a:pt x="283910" y="672820"/>
                  </a:cubicBezTo>
                  <a:lnTo>
                    <a:pt x="283910" y="672820"/>
                  </a:lnTo>
                  <a:close/>
                </a:path>
              </a:pathLst>
            </a:custGeom>
            <a:grpFill/>
            <a:ln w="27168"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6F0F00D5-B1EC-45A7-A3B2-BE9B8DD2EEB7}"/>
                </a:ext>
              </a:extLst>
            </p:cNvPr>
            <p:cNvSpPr/>
            <p:nvPr/>
          </p:nvSpPr>
          <p:spPr>
            <a:xfrm>
              <a:off x="8652924" y="4192158"/>
              <a:ext cx="516735" cy="788700"/>
            </a:xfrm>
            <a:custGeom>
              <a:avLst/>
              <a:gdLst>
                <a:gd name="connsiteX0" fmla="*/ 464616 w 516735"/>
                <a:gd name="connsiteY0" fmla="*/ 436210 h 788699"/>
                <a:gd name="connsiteX1" fmla="*/ 445578 w 516735"/>
                <a:gd name="connsiteY1" fmla="*/ 455248 h 788699"/>
                <a:gd name="connsiteX2" fmla="*/ 404783 w 516735"/>
                <a:gd name="connsiteY2" fmla="*/ 466126 h 788699"/>
                <a:gd name="connsiteX3" fmla="*/ 385746 w 516735"/>
                <a:gd name="connsiteY3" fmla="*/ 479725 h 788699"/>
                <a:gd name="connsiteX4" fmla="*/ 388466 w 516735"/>
                <a:gd name="connsiteY4" fmla="*/ 512361 h 788699"/>
                <a:gd name="connsiteX5" fmla="*/ 388466 w 516735"/>
                <a:gd name="connsiteY5" fmla="*/ 544997 h 788699"/>
                <a:gd name="connsiteX6" fmla="*/ 388466 w 516735"/>
                <a:gd name="connsiteY6" fmla="*/ 566754 h 788699"/>
                <a:gd name="connsiteX7" fmla="*/ 391185 w 516735"/>
                <a:gd name="connsiteY7" fmla="*/ 632026 h 788699"/>
                <a:gd name="connsiteX8" fmla="*/ 393905 w 516735"/>
                <a:gd name="connsiteY8" fmla="*/ 683699 h 788699"/>
                <a:gd name="connsiteX9" fmla="*/ 377587 w 516735"/>
                <a:gd name="connsiteY9" fmla="*/ 724494 h 788699"/>
                <a:gd name="connsiteX10" fmla="*/ 361269 w 516735"/>
                <a:gd name="connsiteY10" fmla="*/ 719054 h 788699"/>
                <a:gd name="connsiteX11" fmla="*/ 353110 w 516735"/>
                <a:gd name="connsiteY11" fmla="*/ 702737 h 788699"/>
                <a:gd name="connsiteX12" fmla="*/ 350390 w 516735"/>
                <a:gd name="connsiteY12" fmla="*/ 686419 h 788699"/>
                <a:gd name="connsiteX13" fmla="*/ 353110 w 516735"/>
                <a:gd name="connsiteY13" fmla="*/ 659222 h 788699"/>
                <a:gd name="connsiteX14" fmla="*/ 353110 w 516735"/>
                <a:gd name="connsiteY14" fmla="*/ 656502 h 788699"/>
                <a:gd name="connsiteX15" fmla="*/ 317754 w 516735"/>
                <a:gd name="connsiteY15" fmla="*/ 708176 h 788699"/>
                <a:gd name="connsiteX16" fmla="*/ 241604 w 516735"/>
                <a:gd name="connsiteY16" fmla="*/ 735372 h 788699"/>
                <a:gd name="connsiteX17" fmla="*/ 187211 w 516735"/>
                <a:gd name="connsiteY17" fmla="*/ 727214 h 788699"/>
                <a:gd name="connsiteX18" fmla="*/ 135537 w 516735"/>
                <a:gd name="connsiteY18" fmla="*/ 694578 h 788699"/>
                <a:gd name="connsiteX19" fmla="*/ 86583 w 516735"/>
                <a:gd name="connsiteY19" fmla="*/ 621147 h 788699"/>
                <a:gd name="connsiteX20" fmla="*/ 67546 w 516735"/>
                <a:gd name="connsiteY20" fmla="*/ 555875 h 788699"/>
                <a:gd name="connsiteX21" fmla="*/ 59387 w 516735"/>
                <a:gd name="connsiteY21" fmla="*/ 509641 h 788699"/>
                <a:gd name="connsiteX22" fmla="*/ 59387 w 516735"/>
                <a:gd name="connsiteY22" fmla="*/ 468846 h 788699"/>
                <a:gd name="connsiteX23" fmla="*/ 86583 w 516735"/>
                <a:gd name="connsiteY23" fmla="*/ 302947 h 788699"/>
                <a:gd name="connsiteX24" fmla="*/ 108341 w 516735"/>
                <a:gd name="connsiteY24" fmla="*/ 224077 h 788699"/>
                <a:gd name="connsiteX25" fmla="*/ 146416 w 516735"/>
                <a:gd name="connsiteY25" fmla="*/ 145207 h 788699"/>
                <a:gd name="connsiteX26" fmla="*/ 198090 w 516735"/>
                <a:gd name="connsiteY26" fmla="*/ 85375 h 788699"/>
                <a:gd name="connsiteX27" fmla="*/ 228006 w 516735"/>
                <a:gd name="connsiteY27" fmla="*/ 69057 h 788699"/>
                <a:gd name="connsiteX28" fmla="*/ 268801 w 516735"/>
                <a:gd name="connsiteY28" fmla="*/ 58178 h 788699"/>
                <a:gd name="connsiteX29" fmla="*/ 274240 w 516735"/>
                <a:gd name="connsiteY29" fmla="*/ 58178 h 788699"/>
                <a:gd name="connsiteX30" fmla="*/ 295997 w 516735"/>
                <a:gd name="connsiteY30" fmla="*/ 60898 h 788699"/>
                <a:gd name="connsiteX31" fmla="*/ 331353 w 516735"/>
                <a:gd name="connsiteY31" fmla="*/ 71776 h 788699"/>
                <a:gd name="connsiteX32" fmla="*/ 350390 w 516735"/>
                <a:gd name="connsiteY32" fmla="*/ 93534 h 788699"/>
                <a:gd name="connsiteX33" fmla="*/ 353110 w 516735"/>
                <a:gd name="connsiteY33" fmla="*/ 74496 h 788699"/>
                <a:gd name="connsiteX34" fmla="*/ 358549 w 516735"/>
                <a:gd name="connsiteY34" fmla="*/ 63618 h 788699"/>
                <a:gd name="connsiteX35" fmla="*/ 366708 w 516735"/>
                <a:gd name="connsiteY35" fmla="*/ 58178 h 788699"/>
                <a:gd name="connsiteX36" fmla="*/ 374867 w 516735"/>
                <a:gd name="connsiteY36" fmla="*/ 63618 h 788699"/>
                <a:gd name="connsiteX37" fmla="*/ 383027 w 516735"/>
                <a:gd name="connsiteY37" fmla="*/ 82655 h 788699"/>
                <a:gd name="connsiteX38" fmla="*/ 385746 w 516735"/>
                <a:gd name="connsiteY38" fmla="*/ 126170 h 788699"/>
                <a:gd name="connsiteX39" fmla="*/ 388466 w 516735"/>
                <a:gd name="connsiteY39" fmla="*/ 186002 h 788699"/>
                <a:gd name="connsiteX40" fmla="*/ 391185 w 516735"/>
                <a:gd name="connsiteY40" fmla="*/ 237676 h 788699"/>
                <a:gd name="connsiteX41" fmla="*/ 374867 w 516735"/>
                <a:gd name="connsiteY41" fmla="*/ 278470 h 788699"/>
                <a:gd name="connsiteX42" fmla="*/ 358549 w 516735"/>
                <a:gd name="connsiteY42" fmla="*/ 273031 h 788699"/>
                <a:gd name="connsiteX43" fmla="*/ 350390 w 516735"/>
                <a:gd name="connsiteY43" fmla="*/ 256713 h 788699"/>
                <a:gd name="connsiteX44" fmla="*/ 347671 w 516735"/>
                <a:gd name="connsiteY44" fmla="*/ 240395 h 788699"/>
                <a:gd name="connsiteX45" fmla="*/ 347671 w 516735"/>
                <a:gd name="connsiteY45" fmla="*/ 213199 h 788699"/>
                <a:gd name="connsiteX46" fmla="*/ 344951 w 516735"/>
                <a:gd name="connsiteY46" fmla="*/ 194161 h 788699"/>
                <a:gd name="connsiteX47" fmla="*/ 339512 w 516735"/>
                <a:gd name="connsiteY47" fmla="*/ 150647 h 788699"/>
                <a:gd name="connsiteX48" fmla="*/ 323194 w 516735"/>
                <a:gd name="connsiteY48" fmla="*/ 112571 h 788699"/>
                <a:gd name="connsiteX49" fmla="*/ 293278 w 516735"/>
                <a:gd name="connsiteY49" fmla="*/ 101693 h 788699"/>
                <a:gd name="connsiteX50" fmla="*/ 263361 w 516735"/>
                <a:gd name="connsiteY50" fmla="*/ 120730 h 788699"/>
                <a:gd name="connsiteX51" fmla="*/ 241604 w 516735"/>
                <a:gd name="connsiteY51" fmla="*/ 153366 h 788699"/>
                <a:gd name="connsiteX52" fmla="*/ 233445 w 516735"/>
                <a:gd name="connsiteY52" fmla="*/ 194161 h 788699"/>
                <a:gd name="connsiteX53" fmla="*/ 225286 w 516735"/>
                <a:gd name="connsiteY53" fmla="*/ 232236 h 788699"/>
                <a:gd name="connsiteX54" fmla="*/ 217127 w 516735"/>
                <a:gd name="connsiteY54" fmla="*/ 275751 h 788699"/>
                <a:gd name="connsiteX55" fmla="*/ 211688 w 516735"/>
                <a:gd name="connsiteY55" fmla="*/ 316545 h 788699"/>
                <a:gd name="connsiteX56" fmla="*/ 206249 w 516735"/>
                <a:gd name="connsiteY56" fmla="*/ 354621 h 788699"/>
                <a:gd name="connsiteX57" fmla="*/ 200809 w 516735"/>
                <a:gd name="connsiteY57" fmla="*/ 398135 h 788699"/>
                <a:gd name="connsiteX58" fmla="*/ 195370 w 516735"/>
                <a:gd name="connsiteY58" fmla="*/ 438930 h 788699"/>
                <a:gd name="connsiteX59" fmla="*/ 192650 w 516735"/>
                <a:gd name="connsiteY59" fmla="*/ 474286 h 788699"/>
                <a:gd name="connsiteX60" fmla="*/ 195370 w 516735"/>
                <a:gd name="connsiteY60" fmla="*/ 525959 h 788699"/>
                <a:gd name="connsiteX61" fmla="*/ 208968 w 516735"/>
                <a:gd name="connsiteY61" fmla="*/ 596670 h 788699"/>
                <a:gd name="connsiteX62" fmla="*/ 214407 w 516735"/>
                <a:gd name="connsiteY62" fmla="*/ 623867 h 788699"/>
                <a:gd name="connsiteX63" fmla="*/ 228006 w 516735"/>
                <a:gd name="connsiteY63" fmla="*/ 656502 h 788699"/>
                <a:gd name="connsiteX64" fmla="*/ 271520 w 516735"/>
                <a:gd name="connsiteY64" fmla="*/ 689138 h 788699"/>
                <a:gd name="connsiteX65" fmla="*/ 306876 w 516735"/>
                <a:gd name="connsiteY65" fmla="*/ 664661 h 788699"/>
                <a:gd name="connsiteX66" fmla="*/ 331353 w 516735"/>
                <a:gd name="connsiteY66" fmla="*/ 602109 h 788699"/>
                <a:gd name="connsiteX67" fmla="*/ 336792 w 516735"/>
                <a:gd name="connsiteY67" fmla="*/ 544997 h 788699"/>
                <a:gd name="connsiteX68" fmla="*/ 336792 w 516735"/>
                <a:gd name="connsiteY68" fmla="*/ 498762 h 788699"/>
                <a:gd name="connsiteX69" fmla="*/ 336792 w 516735"/>
                <a:gd name="connsiteY69" fmla="*/ 490603 h 788699"/>
                <a:gd name="connsiteX70" fmla="*/ 320474 w 516735"/>
                <a:gd name="connsiteY70" fmla="*/ 477005 h 788699"/>
                <a:gd name="connsiteX71" fmla="*/ 282399 w 516735"/>
                <a:gd name="connsiteY71" fmla="*/ 479725 h 788699"/>
                <a:gd name="connsiteX72" fmla="*/ 252483 w 516735"/>
                <a:gd name="connsiteY72" fmla="*/ 474286 h 788699"/>
                <a:gd name="connsiteX73" fmla="*/ 247044 w 516735"/>
                <a:gd name="connsiteY73" fmla="*/ 466126 h 788699"/>
                <a:gd name="connsiteX74" fmla="*/ 249763 w 516735"/>
                <a:gd name="connsiteY74" fmla="*/ 457968 h 788699"/>
                <a:gd name="connsiteX75" fmla="*/ 268801 w 516735"/>
                <a:gd name="connsiteY75" fmla="*/ 447089 h 788699"/>
                <a:gd name="connsiteX76" fmla="*/ 312315 w 516735"/>
                <a:gd name="connsiteY76" fmla="*/ 436210 h 788699"/>
                <a:gd name="connsiteX77" fmla="*/ 353110 w 516735"/>
                <a:gd name="connsiteY77" fmla="*/ 430771 h 788699"/>
                <a:gd name="connsiteX78" fmla="*/ 385746 w 516735"/>
                <a:gd name="connsiteY78" fmla="*/ 430771 h 788699"/>
                <a:gd name="connsiteX79" fmla="*/ 437420 w 516735"/>
                <a:gd name="connsiteY79" fmla="*/ 428051 h 788699"/>
                <a:gd name="connsiteX80" fmla="*/ 464616 w 516735"/>
                <a:gd name="connsiteY80" fmla="*/ 436210 h 78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516735" h="788699">
                  <a:moveTo>
                    <a:pt x="464616" y="436210"/>
                  </a:moveTo>
                  <a:cubicBezTo>
                    <a:pt x="464616" y="447089"/>
                    <a:pt x="453738" y="452528"/>
                    <a:pt x="445578" y="455248"/>
                  </a:cubicBezTo>
                  <a:cubicBezTo>
                    <a:pt x="434700" y="460687"/>
                    <a:pt x="415662" y="463407"/>
                    <a:pt x="404783" y="466126"/>
                  </a:cubicBezTo>
                  <a:cubicBezTo>
                    <a:pt x="393905" y="466126"/>
                    <a:pt x="385746" y="468846"/>
                    <a:pt x="385746" y="479725"/>
                  </a:cubicBezTo>
                  <a:cubicBezTo>
                    <a:pt x="385746" y="487884"/>
                    <a:pt x="388466" y="506921"/>
                    <a:pt x="388466" y="512361"/>
                  </a:cubicBezTo>
                  <a:cubicBezTo>
                    <a:pt x="388466" y="515080"/>
                    <a:pt x="388466" y="539557"/>
                    <a:pt x="388466" y="544997"/>
                  </a:cubicBezTo>
                  <a:cubicBezTo>
                    <a:pt x="388466" y="550436"/>
                    <a:pt x="388466" y="558595"/>
                    <a:pt x="388466" y="566754"/>
                  </a:cubicBezTo>
                  <a:cubicBezTo>
                    <a:pt x="388466" y="591231"/>
                    <a:pt x="388466" y="621147"/>
                    <a:pt x="391185" y="632026"/>
                  </a:cubicBezTo>
                  <a:cubicBezTo>
                    <a:pt x="393905" y="653783"/>
                    <a:pt x="393905" y="661942"/>
                    <a:pt x="393905" y="683699"/>
                  </a:cubicBezTo>
                  <a:cubicBezTo>
                    <a:pt x="393905" y="694578"/>
                    <a:pt x="393905" y="724494"/>
                    <a:pt x="377587" y="724494"/>
                  </a:cubicBezTo>
                  <a:cubicBezTo>
                    <a:pt x="369428" y="724494"/>
                    <a:pt x="366708" y="721774"/>
                    <a:pt x="361269" y="719054"/>
                  </a:cubicBezTo>
                  <a:cubicBezTo>
                    <a:pt x="355830" y="716335"/>
                    <a:pt x="353110" y="708176"/>
                    <a:pt x="353110" y="702737"/>
                  </a:cubicBezTo>
                  <a:cubicBezTo>
                    <a:pt x="350390" y="694578"/>
                    <a:pt x="350390" y="689138"/>
                    <a:pt x="350390" y="686419"/>
                  </a:cubicBezTo>
                  <a:cubicBezTo>
                    <a:pt x="350390" y="678260"/>
                    <a:pt x="353110" y="672820"/>
                    <a:pt x="353110" y="659222"/>
                  </a:cubicBezTo>
                  <a:lnTo>
                    <a:pt x="353110" y="656502"/>
                  </a:lnTo>
                  <a:cubicBezTo>
                    <a:pt x="347671" y="675540"/>
                    <a:pt x="334073" y="694578"/>
                    <a:pt x="317754" y="708176"/>
                  </a:cubicBezTo>
                  <a:cubicBezTo>
                    <a:pt x="293278" y="727214"/>
                    <a:pt x="274240" y="735372"/>
                    <a:pt x="241604" y="735372"/>
                  </a:cubicBezTo>
                  <a:cubicBezTo>
                    <a:pt x="222566" y="735372"/>
                    <a:pt x="203529" y="732653"/>
                    <a:pt x="187211" y="727214"/>
                  </a:cubicBezTo>
                  <a:cubicBezTo>
                    <a:pt x="165454" y="719054"/>
                    <a:pt x="149136" y="708176"/>
                    <a:pt x="135537" y="694578"/>
                  </a:cubicBezTo>
                  <a:cubicBezTo>
                    <a:pt x="113780" y="672820"/>
                    <a:pt x="100182" y="648343"/>
                    <a:pt x="86583" y="621147"/>
                  </a:cubicBezTo>
                  <a:cubicBezTo>
                    <a:pt x="75705" y="599390"/>
                    <a:pt x="70266" y="580352"/>
                    <a:pt x="67546" y="555875"/>
                  </a:cubicBezTo>
                  <a:cubicBezTo>
                    <a:pt x="64826" y="539557"/>
                    <a:pt x="62107" y="525959"/>
                    <a:pt x="59387" y="509641"/>
                  </a:cubicBezTo>
                  <a:cubicBezTo>
                    <a:pt x="56667" y="493323"/>
                    <a:pt x="59387" y="485164"/>
                    <a:pt x="59387" y="468846"/>
                  </a:cubicBezTo>
                  <a:cubicBezTo>
                    <a:pt x="59387" y="414453"/>
                    <a:pt x="72985" y="362780"/>
                    <a:pt x="86583" y="302947"/>
                  </a:cubicBezTo>
                  <a:cubicBezTo>
                    <a:pt x="92023" y="275751"/>
                    <a:pt x="100182" y="248554"/>
                    <a:pt x="108341" y="224077"/>
                  </a:cubicBezTo>
                  <a:cubicBezTo>
                    <a:pt x="116500" y="196881"/>
                    <a:pt x="130098" y="169684"/>
                    <a:pt x="146416" y="145207"/>
                  </a:cubicBezTo>
                  <a:cubicBezTo>
                    <a:pt x="160014" y="123450"/>
                    <a:pt x="176332" y="101693"/>
                    <a:pt x="198090" y="85375"/>
                  </a:cubicBezTo>
                  <a:cubicBezTo>
                    <a:pt x="206249" y="77216"/>
                    <a:pt x="217127" y="71776"/>
                    <a:pt x="228006" y="69057"/>
                  </a:cubicBezTo>
                  <a:cubicBezTo>
                    <a:pt x="241604" y="63618"/>
                    <a:pt x="255202" y="58178"/>
                    <a:pt x="268801" y="58178"/>
                  </a:cubicBezTo>
                  <a:cubicBezTo>
                    <a:pt x="271520" y="58178"/>
                    <a:pt x="274240" y="58178"/>
                    <a:pt x="274240" y="58178"/>
                  </a:cubicBezTo>
                  <a:cubicBezTo>
                    <a:pt x="279679" y="58178"/>
                    <a:pt x="285119" y="58178"/>
                    <a:pt x="295997" y="60898"/>
                  </a:cubicBezTo>
                  <a:cubicBezTo>
                    <a:pt x="309595" y="63618"/>
                    <a:pt x="320474" y="66337"/>
                    <a:pt x="331353" y="71776"/>
                  </a:cubicBezTo>
                  <a:cubicBezTo>
                    <a:pt x="339512" y="77216"/>
                    <a:pt x="347671" y="85375"/>
                    <a:pt x="350390" y="93534"/>
                  </a:cubicBezTo>
                  <a:cubicBezTo>
                    <a:pt x="350390" y="88095"/>
                    <a:pt x="353110" y="79936"/>
                    <a:pt x="353110" y="74496"/>
                  </a:cubicBezTo>
                  <a:cubicBezTo>
                    <a:pt x="355830" y="71776"/>
                    <a:pt x="355830" y="69057"/>
                    <a:pt x="358549" y="63618"/>
                  </a:cubicBezTo>
                  <a:cubicBezTo>
                    <a:pt x="361269" y="60898"/>
                    <a:pt x="363989" y="58178"/>
                    <a:pt x="366708" y="58178"/>
                  </a:cubicBezTo>
                  <a:cubicBezTo>
                    <a:pt x="369428" y="58178"/>
                    <a:pt x="372148" y="60898"/>
                    <a:pt x="374867" y="63618"/>
                  </a:cubicBezTo>
                  <a:cubicBezTo>
                    <a:pt x="377587" y="69057"/>
                    <a:pt x="380307" y="77216"/>
                    <a:pt x="383027" y="82655"/>
                  </a:cubicBezTo>
                  <a:cubicBezTo>
                    <a:pt x="383027" y="90814"/>
                    <a:pt x="385746" y="107132"/>
                    <a:pt x="385746" y="126170"/>
                  </a:cubicBezTo>
                  <a:cubicBezTo>
                    <a:pt x="385746" y="150647"/>
                    <a:pt x="385746" y="177843"/>
                    <a:pt x="388466" y="186002"/>
                  </a:cubicBezTo>
                  <a:cubicBezTo>
                    <a:pt x="391185" y="207759"/>
                    <a:pt x="391185" y="215918"/>
                    <a:pt x="391185" y="237676"/>
                  </a:cubicBezTo>
                  <a:cubicBezTo>
                    <a:pt x="391185" y="248554"/>
                    <a:pt x="391185" y="278470"/>
                    <a:pt x="374867" y="278470"/>
                  </a:cubicBezTo>
                  <a:cubicBezTo>
                    <a:pt x="366708" y="278470"/>
                    <a:pt x="363989" y="275751"/>
                    <a:pt x="358549" y="273031"/>
                  </a:cubicBezTo>
                  <a:cubicBezTo>
                    <a:pt x="353110" y="270311"/>
                    <a:pt x="350390" y="262152"/>
                    <a:pt x="350390" y="256713"/>
                  </a:cubicBezTo>
                  <a:cubicBezTo>
                    <a:pt x="350390" y="251274"/>
                    <a:pt x="347671" y="245834"/>
                    <a:pt x="347671" y="240395"/>
                  </a:cubicBezTo>
                  <a:cubicBezTo>
                    <a:pt x="347671" y="232236"/>
                    <a:pt x="347671" y="224077"/>
                    <a:pt x="347671" y="213199"/>
                  </a:cubicBezTo>
                  <a:cubicBezTo>
                    <a:pt x="347671" y="207759"/>
                    <a:pt x="347671" y="199600"/>
                    <a:pt x="344951" y="194161"/>
                  </a:cubicBezTo>
                  <a:cubicBezTo>
                    <a:pt x="342232" y="180563"/>
                    <a:pt x="342232" y="164245"/>
                    <a:pt x="339512" y="150647"/>
                  </a:cubicBezTo>
                  <a:cubicBezTo>
                    <a:pt x="336792" y="137048"/>
                    <a:pt x="331353" y="123450"/>
                    <a:pt x="323194" y="112571"/>
                  </a:cubicBezTo>
                  <a:cubicBezTo>
                    <a:pt x="317754" y="104412"/>
                    <a:pt x="304156" y="101693"/>
                    <a:pt x="293278" y="101693"/>
                  </a:cubicBezTo>
                  <a:cubicBezTo>
                    <a:pt x="279679" y="101693"/>
                    <a:pt x="271520" y="109852"/>
                    <a:pt x="263361" y="120730"/>
                  </a:cubicBezTo>
                  <a:cubicBezTo>
                    <a:pt x="257922" y="131609"/>
                    <a:pt x="247044" y="139768"/>
                    <a:pt x="241604" y="153366"/>
                  </a:cubicBezTo>
                  <a:cubicBezTo>
                    <a:pt x="236165" y="166964"/>
                    <a:pt x="233445" y="180563"/>
                    <a:pt x="233445" y="194161"/>
                  </a:cubicBezTo>
                  <a:cubicBezTo>
                    <a:pt x="233445" y="207759"/>
                    <a:pt x="230725" y="218638"/>
                    <a:pt x="225286" y="232236"/>
                  </a:cubicBezTo>
                  <a:cubicBezTo>
                    <a:pt x="219847" y="245834"/>
                    <a:pt x="219847" y="262152"/>
                    <a:pt x="217127" y="275751"/>
                  </a:cubicBezTo>
                  <a:cubicBezTo>
                    <a:pt x="214407" y="289349"/>
                    <a:pt x="214407" y="302947"/>
                    <a:pt x="211688" y="316545"/>
                  </a:cubicBezTo>
                  <a:cubicBezTo>
                    <a:pt x="211688" y="330144"/>
                    <a:pt x="206249" y="341022"/>
                    <a:pt x="206249" y="354621"/>
                  </a:cubicBezTo>
                  <a:cubicBezTo>
                    <a:pt x="203529" y="368219"/>
                    <a:pt x="203529" y="381817"/>
                    <a:pt x="200809" y="398135"/>
                  </a:cubicBezTo>
                  <a:cubicBezTo>
                    <a:pt x="198090" y="411733"/>
                    <a:pt x="198090" y="425332"/>
                    <a:pt x="195370" y="438930"/>
                  </a:cubicBezTo>
                  <a:cubicBezTo>
                    <a:pt x="195370" y="449809"/>
                    <a:pt x="192650" y="463407"/>
                    <a:pt x="192650" y="474286"/>
                  </a:cubicBezTo>
                  <a:cubicBezTo>
                    <a:pt x="192650" y="490603"/>
                    <a:pt x="195370" y="509641"/>
                    <a:pt x="195370" y="525959"/>
                  </a:cubicBezTo>
                  <a:cubicBezTo>
                    <a:pt x="195370" y="550436"/>
                    <a:pt x="203529" y="572193"/>
                    <a:pt x="208968" y="596670"/>
                  </a:cubicBezTo>
                  <a:cubicBezTo>
                    <a:pt x="211688" y="604829"/>
                    <a:pt x="211688" y="615708"/>
                    <a:pt x="214407" y="623867"/>
                  </a:cubicBezTo>
                  <a:cubicBezTo>
                    <a:pt x="217127" y="634745"/>
                    <a:pt x="222566" y="645624"/>
                    <a:pt x="228006" y="656502"/>
                  </a:cubicBezTo>
                  <a:cubicBezTo>
                    <a:pt x="236165" y="670101"/>
                    <a:pt x="252483" y="689138"/>
                    <a:pt x="271520" y="689138"/>
                  </a:cubicBezTo>
                  <a:cubicBezTo>
                    <a:pt x="287838" y="689138"/>
                    <a:pt x="298717" y="675540"/>
                    <a:pt x="306876" y="664661"/>
                  </a:cubicBezTo>
                  <a:cubicBezTo>
                    <a:pt x="320474" y="645624"/>
                    <a:pt x="325914" y="623867"/>
                    <a:pt x="331353" y="602109"/>
                  </a:cubicBezTo>
                  <a:cubicBezTo>
                    <a:pt x="334073" y="583072"/>
                    <a:pt x="336792" y="564034"/>
                    <a:pt x="336792" y="544997"/>
                  </a:cubicBezTo>
                  <a:cubicBezTo>
                    <a:pt x="336792" y="531398"/>
                    <a:pt x="336792" y="512361"/>
                    <a:pt x="336792" y="498762"/>
                  </a:cubicBezTo>
                  <a:cubicBezTo>
                    <a:pt x="336792" y="496043"/>
                    <a:pt x="336792" y="493323"/>
                    <a:pt x="336792" y="490603"/>
                  </a:cubicBezTo>
                  <a:cubicBezTo>
                    <a:pt x="336792" y="479725"/>
                    <a:pt x="336792" y="477005"/>
                    <a:pt x="320474" y="477005"/>
                  </a:cubicBezTo>
                  <a:cubicBezTo>
                    <a:pt x="309595" y="477005"/>
                    <a:pt x="295997" y="479725"/>
                    <a:pt x="282399" y="479725"/>
                  </a:cubicBezTo>
                  <a:cubicBezTo>
                    <a:pt x="271520" y="479725"/>
                    <a:pt x="260642" y="479725"/>
                    <a:pt x="252483" y="474286"/>
                  </a:cubicBezTo>
                  <a:cubicBezTo>
                    <a:pt x="249763" y="471566"/>
                    <a:pt x="247044" y="468846"/>
                    <a:pt x="247044" y="466126"/>
                  </a:cubicBezTo>
                  <a:cubicBezTo>
                    <a:pt x="247044" y="463407"/>
                    <a:pt x="247044" y="460687"/>
                    <a:pt x="249763" y="457968"/>
                  </a:cubicBezTo>
                  <a:cubicBezTo>
                    <a:pt x="255202" y="452528"/>
                    <a:pt x="260642" y="449809"/>
                    <a:pt x="268801" y="447089"/>
                  </a:cubicBezTo>
                  <a:cubicBezTo>
                    <a:pt x="282399" y="441650"/>
                    <a:pt x="295997" y="438930"/>
                    <a:pt x="312315" y="436210"/>
                  </a:cubicBezTo>
                  <a:cubicBezTo>
                    <a:pt x="325914" y="433491"/>
                    <a:pt x="339512" y="433491"/>
                    <a:pt x="353110" y="430771"/>
                  </a:cubicBezTo>
                  <a:cubicBezTo>
                    <a:pt x="363989" y="430771"/>
                    <a:pt x="374867" y="430771"/>
                    <a:pt x="385746" y="430771"/>
                  </a:cubicBezTo>
                  <a:cubicBezTo>
                    <a:pt x="402064" y="430771"/>
                    <a:pt x="426541" y="428051"/>
                    <a:pt x="437420" y="428051"/>
                  </a:cubicBezTo>
                  <a:cubicBezTo>
                    <a:pt x="451018" y="422612"/>
                    <a:pt x="464616" y="425332"/>
                    <a:pt x="464616" y="436210"/>
                  </a:cubicBezTo>
                </a:path>
              </a:pathLst>
            </a:custGeom>
            <a:grpFill/>
            <a:ln w="27168"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661B4D71-5303-4C03-83AA-70CBCD0F8408}"/>
                </a:ext>
              </a:extLst>
            </p:cNvPr>
            <p:cNvSpPr/>
            <p:nvPr/>
          </p:nvSpPr>
          <p:spPr>
            <a:xfrm>
              <a:off x="9053923" y="4178559"/>
              <a:ext cx="625521" cy="788700"/>
            </a:xfrm>
            <a:custGeom>
              <a:avLst/>
              <a:gdLst>
                <a:gd name="connsiteX0" fmla="*/ 536838 w 625521"/>
                <a:gd name="connsiteY0" fmla="*/ 680979 h 788699"/>
                <a:gd name="connsiteX1" fmla="*/ 574913 w 625521"/>
                <a:gd name="connsiteY1" fmla="*/ 697297 h 788699"/>
                <a:gd name="connsiteX2" fmla="*/ 566755 w 625521"/>
                <a:gd name="connsiteY2" fmla="*/ 713615 h 788699"/>
                <a:gd name="connsiteX3" fmla="*/ 550437 w 625521"/>
                <a:gd name="connsiteY3" fmla="*/ 721774 h 788699"/>
                <a:gd name="connsiteX4" fmla="*/ 528680 w 625521"/>
                <a:gd name="connsiteY4" fmla="*/ 724494 h 788699"/>
                <a:gd name="connsiteX5" fmla="*/ 417174 w 625521"/>
                <a:gd name="connsiteY5" fmla="*/ 724494 h 788699"/>
                <a:gd name="connsiteX6" fmla="*/ 398136 w 625521"/>
                <a:gd name="connsiteY6" fmla="*/ 724494 h 788699"/>
                <a:gd name="connsiteX7" fmla="*/ 373659 w 625521"/>
                <a:gd name="connsiteY7" fmla="*/ 724494 h 788699"/>
                <a:gd name="connsiteX8" fmla="*/ 346462 w 625521"/>
                <a:gd name="connsiteY8" fmla="*/ 719054 h 788699"/>
                <a:gd name="connsiteX9" fmla="*/ 330144 w 625521"/>
                <a:gd name="connsiteY9" fmla="*/ 702737 h 788699"/>
                <a:gd name="connsiteX10" fmla="*/ 335584 w 625521"/>
                <a:gd name="connsiteY10" fmla="*/ 694578 h 788699"/>
                <a:gd name="connsiteX11" fmla="*/ 357341 w 625521"/>
                <a:gd name="connsiteY11" fmla="*/ 686419 h 788699"/>
                <a:gd name="connsiteX12" fmla="*/ 395416 w 625521"/>
                <a:gd name="connsiteY12" fmla="*/ 680979 h 788699"/>
                <a:gd name="connsiteX13" fmla="*/ 381817 w 625521"/>
                <a:gd name="connsiteY13" fmla="*/ 656502 h 788699"/>
                <a:gd name="connsiteX14" fmla="*/ 379098 w 625521"/>
                <a:gd name="connsiteY14" fmla="*/ 585791 h 788699"/>
                <a:gd name="connsiteX15" fmla="*/ 379098 w 625521"/>
                <a:gd name="connsiteY15" fmla="*/ 517800 h 788699"/>
                <a:gd name="connsiteX16" fmla="*/ 379098 w 625521"/>
                <a:gd name="connsiteY16" fmla="*/ 474286 h 788699"/>
                <a:gd name="connsiteX17" fmla="*/ 379098 w 625521"/>
                <a:gd name="connsiteY17" fmla="*/ 430771 h 788699"/>
                <a:gd name="connsiteX18" fmla="*/ 381817 w 625521"/>
                <a:gd name="connsiteY18" fmla="*/ 411733 h 788699"/>
                <a:gd name="connsiteX19" fmla="*/ 379098 w 625521"/>
                <a:gd name="connsiteY19" fmla="*/ 400855 h 788699"/>
                <a:gd name="connsiteX20" fmla="*/ 370939 w 625521"/>
                <a:gd name="connsiteY20" fmla="*/ 398135 h 788699"/>
                <a:gd name="connsiteX21" fmla="*/ 338304 w 625521"/>
                <a:gd name="connsiteY21" fmla="*/ 400855 h 788699"/>
                <a:gd name="connsiteX22" fmla="*/ 289349 w 625521"/>
                <a:gd name="connsiteY22" fmla="*/ 403575 h 788699"/>
                <a:gd name="connsiteX23" fmla="*/ 264872 w 625521"/>
                <a:gd name="connsiteY23" fmla="*/ 400855 h 788699"/>
                <a:gd name="connsiteX24" fmla="*/ 259433 w 625521"/>
                <a:gd name="connsiteY24" fmla="*/ 406294 h 788699"/>
                <a:gd name="connsiteX25" fmla="*/ 259433 w 625521"/>
                <a:gd name="connsiteY25" fmla="*/ 425332 h 788699"/>
                <a:gd name="connsiteX26" fmla="*/ 259433 w 625521"/>
                <a:gd name="connsiteY26" fmla="*/ 449809 h 788699"/>
                <a:gd name="connsiteX27" fmla="*/ 259433 w 625521"/>
                <a:gd name="connsiteY27" fmla="*/ 471566 h 788699"/>
                <a:gd name="connsiteX28" fmla="*/ 259433 w 625521"/>
                <a:gd name="connsiteY28" fmla="*/ 504202 h 788699"/>
                <a:gd name="connsiteX29" fmla="*/ 259433 w 625521"/>
                <a:gd name="connsiteY29" fmla="*/ 509641 h 788699"/>
                <a:gd name="connsiteX30" fmla="*/ 256714 w 625521"/>
                <a:gd name="connsiteY30" fmla="*/ 542277 h 788699"/>
                <a:gd name="connsiteX31" fmla="*/ 256714 w 625521"/>
                <a:gd name="connsiteY31" fmla="*/ 577632 h 788699"/>
                <a:gd name="connsiteX32" fmla="*/ 256714 w 625521"/>
                <a:gd name="connsiteY32" fmla="*/ 612988 h 788699"/>
                <a:gd name="connsiteX33" fmla="*/ 253994 w 625521"/>
                <a:gd name="connsiteY33" fmla="*/ 656502 h 788699"/>
                <a:gd name="connsiteX34" fmla="*/ 256714 w 625521"/>
                <a:gd name="connsiteY34" fmla="*/ 678260 h 788699"/>
                <a:gd name="connsiteX35" fmla="*/ 286629 w 625521"/>
                <a:gd name="connsiteY35" fmla="*/ 694578 h 788699"/>
                <a:gd name="connsiteX36" fmla="*/ 281191 w 625521"/>
                <a:gd name="connsiteY36" fmla="*/ 710895 h 788699"/>
                <a:gd name="connsiteX37" fmla="*/ 264872 w 625521"/>
                <a:gd name="connsiteY37" fmla="*/ 719054 h 788699"/>
                <a:gd name="connsiteX38" fmla="*/ 243116 w 625521"/>
                <a:gd name="connsiteY38" fmla="*/ 721774 h 788699"/>
                <a:gd name="connsiteX39" fmla="*/ 243116 w 625521"/>
                <a:gd name="connsiteY39" fmla="*/ 721774 h 788699"/>
                <a:gd name="connsiteX40" fmla="*/ 232236 w 625521"/>
                <a:gd name="connsiteY40" fmla="*/ 727214 h 788699"/>
                <a:gd name="connsiteX41" fmla="*/ 224078 w 625521"/>
                <a:gd name="connsiteY41" fmla="*/ 735372 h 788699"/>
                <a:gd name="connsiteX42" fmla="*/ 213199 w 625521"/>
                <a:gd name="connsiteY42" fmla="*/ 738092 h 788699"/>
                <a:gd name="connsiteX43" fmla="*/ 183283 w 625521"/>
                <a:gd name="connsiteY43" fmla="*/ 727214 h 788699"/>
                <a:gd name="connsiteX44" fmla="*/ 175124 w 625521"/>
                <a:gd name="connsiteY44" fmla="*/ 719054 h 788699"/>
                <a:gd name="connsiteX45" fmla="*/ 145208 w 625521"/>
                <a:gd name="connsiteY45" fmla="*/ 719054 h 788699"/>
                <a:gd name="connsiteX46" fmla="*/ 126170 w 625521"/>
                <a:gd name="connsiteY46" fmla="*/ 719054 h 788699"/>
                <a:gd name="connsiteX47" fmla="*/ 101693 w 625521"/>
                <a:gd name="connsiteY47" fmla="*/ 719054 h 788699"/>
                <a:gd name="connsiteX48" fmla="*/ 74496 w 625521"/>
                <a:gd name="connsiteY48" fmla="*/ 713615 h 788699"/>
                <a:gd name="connsiteX49" fmla="*/ 58178 w 625521"/>
                <a:gd name="connsiteY49" fmla="*/ 697297 h 788699"/>
                <a:gd name="connsiteX50" fmla="*/ 63618 w 625521"/>
                <a:gd name="connsiteY50" fmla="*/ 689138 h 788699"/>
                <a:gd name="connsiteX51" fmla="*/ 85375 w 625521"/>
                <a:gd name="connsiteY51" fmla="*/ 680979 h 788699"/>
                <a:gd name="connsiteX52" fmla="*/ 131609 w 625521"/>
                <a:gd name="connsiteY52" fmla="*/ 675540 h 788699"/>
                <a:gd name="connsiteX53" fmla="*/ 131609 w 625521"/>
                <a:gd name="connsiteY53" fmla="*/ 667381 h 788699"/>
                <a:gd name="connsiteX54" fmla="*/ 131609 w 625521"/>
                <a:gd name="connsiteY54" fmla="*/ 651063 h 788699"/>
                <a:gd name="connsiteX55" fmla="*/ 131609 w 625521"/>
                <a:gd name="connsiteY55" fmla="*/ 618427 h 788699"/>
                <a:gd name="connsiteX56" fmla="*/ 131609 w 625521"/>
                <a:gd name="connsiteY56" fmla="*/ 580352 h 788699"/>
                <a:gd name="connsiteX57" fmla="*/ 131609 w 625521"/>
                <a:gd name="connsiteY57" fmla="*/ 531398 h 788699"/>
                <a:gd name="connsiteX58" fmla="*/ 131609 w 625521"/>
                <a:gd name="connsiteY58" fmla="*/ 466126 h 788699"/>
                <a:gd name="connsiteX59" fmla="*/ 131609 w 625521"/>
                <a:gd name="connsiteY59" fmla="*/ 422612 h 788699"/>
                <a:gd name="connsiteX60" fmla="*/ 131609 w 625521"/>
                <a:gd name="connsiteY60" fmla="*/ 411733 h 788699"/>
                <a:gd name="connsiteX61" fmla="*/ 131609 w 625521"/>
                <a:gd name="connsiteY61" fmla="*/ 398135 h 788699"/>
                <a:gd name="connsiteX62" fmla="*/ 126170 w 625521"/>
                <a:gd name="connsiteY62" fmla="*/ 389976 h 788699"/>
                <a:gd name="connsiteX63" fmla="*/ 101693 w 625521"/>
                <a:gd name="connsiteY63" fmla="*/ 387257 h 788699"/>
                <a:gd name="connsiteX64" fmla="*/ 77216 w 625521"/>
                <a:gd name="connsiteY64" fmla="*/ 376378 h 788699"/>
                <a:gd name="connsiteX65" fmla="*/ 82655 w 625521"/>
                <a:gd name="connsiteY65" fmla="*/ 368219 h 788699"/>
                <a:gd name="connsiteX66" fmla="*/ 98973 w 625521"/>
                <a:gd name="connsiteY66" fmla="*/ 360060 h 788699"/>
                <a:gd name="connsiteX67" fmla="*/ 118011 w 625521"/>
                <a:gd name="connsiteY67" fmla="*/ 357340 h 788699"/>
                <a:gd name="connsiteX68" fmla="*/ 131609 w 625521"/>
                <a:gd name="connsiteY68" fmla="*/ 351901 h 788699"/>
                <a:gd name="connsiteX69" fmla="*/ 131609 w 625521"/>
                <a:gd name="connsiteY69" fmla="*/ 343742 h 788699"/>
                <a:gd name="connsiteX70" fmla="*/ 131609 w 625521"/>
                <a:gd name="connsiteY70" fmla="*/ 270311 h 788699"/>
                <a:gd name="connsiteX71" fmla="*/ 137048 w 625521"/>
                <a:gd name="connsiteY71" fmla="*/ 145207 h 788699"/>
                <a:gd name="connsiteX72" fmla="*/ 139768 w 625521"/>
                <a:gd name="connsiteY72" fmla="*/ 123450 h 788699"/>
                <a:gd name="connsiteX73" fmla="*/ 123450 w 625521"/>
                <a:gd name="connsiteY73" fmla="*/ 123450 h 788699"/>
                <a:gd name="connsiteX74" fmla="*/ 118011 w 625521"/>
                <a:gd name="connsiteY74" fmla="*/ 123450 h 788699"/>
                <a:gd name="connsiteX75" fmla="*/ 101693 w 625521"/>
                <a:gd name="connsiteY75" fmla="*/ 123450 h 788699"/>
                <a:gd name="connsiteX76" fmla="*/ 74496 w 625521"/>
                <a:gd name="connsiteY76" fmla="*/ 118011 h 788699"/>
                <a:gd name="connsiteX77" fmla="*/ 58178 w 625521"/>
                <a:gd name="connsiteY77" fmla="*/ 101693 h 788699"/>
                <a:gd name="connsiteX78" fmla="*/ 63618 w 625521"/>
                <a:gd name="connsiteY78" fmla="*/ 93534 h 788699"/>
                <a:gd name="connsiteX79" fmla="*/ 85375 w 625521"/>
                <a:gd name="connsiteY79" fmla="*/ 85375 h 788699"/>
                <a:gd name="connsiteX80" fmla="*/ 137048 w 625521"/>
                <a:gd name="connsiteY80" fmla="*/ 82655 h 788699"/>
                <a:gd name="connsiteX81" fmla="*/ 147927 w 625521"/>
                <a:gd name="connsiteY81" fmla="*/ 82655 h 788699"/>
                <a:gd name="connsiteX82" fmla="*/ 186003 w 625521"/>
                <a:gd name="connsiteY82" fmla="*/ 58178 h 788699"/>
                <a:gd name="connsiteX83" fmla="*/ 226797 w 625521"/>
                <a:gd name="connsiteY83" fmla="*/ 79936 h 788699"/>
                <a:gd name="connsiteX84" fmla="*/ 253994 w 625521"/>
                <a:gd name="connsiteY84" fmla="*/ 79936 h 788699"/>
                <a:gd name="connsiteX85" fmla="*/ 294789 w 625521"/>
                <a:gd name="connsiteY85" fmla="*/ 96253 h 788699"/>
                <a:gd name="connsiteX86" fmla="*/ 283910 w 625521"/>
                <a:gd name="connsiteY86" fmla="*/ 112571 h 788699"/>
                <a:gd name="connsiteX87" fmla="*/ 267592 w 625521"/>
                <a:gd name="connsiteY87" fmla="*/ 120730 h 788699"/>
                <a:gd name="connsiteX88" fmla="*/ 245835 w 625521"/>
                <a:gd name="connsiteY88" fmla="*/ 123450 h 788699"/>
                <a:gd name="connsiteX89" fmla="*/ 237676 w 625521"/>
                <a:gd name="connsiteY89" fmla="*/ 123450 h 788699"/>
                <a:gd name="connsiteX90" fmla="*/ 240396 w 625521"/>
                <a:gd name="connsiteY90" fmla="*/ 128889 h 788699"/>
                <a:gd name="connsiteX91" fmla="*/ 251274 w 625521"/>
                <a:gd name="connsiteY91" fmla="*/ 177843 h 788699"/>
                <a:gd name="connsiteX92" fmla="*/ 256714 w 625521"/>
                <a:gd name="connsiteY92" fmla="*/ 226797 h 788699"/>
                <a:gd name="connsiteX93" fmla="*/ 262153 w 625521"/>
                <a:gd name="connsiteY93" fmla="*/ 273031 h 788699"/>
                <a:gd name="connsiteX94" fmla="*/ 262153 w 625521"/>
                <a:gd name="connsiteY94" fmla="*/ 289349 h 788699"/>
                <a:gd name="connsiteX95" fmla="*/ 262153 w 625521"/>
                <a:gd name="connsiteY95" fmla="*/ 297508 h 788699"/>
                <a:gd name="connsiteX96" fmla="*/ 264872 w 625521"/>
                <a:gd name="connsiteY96" fmla="*/ 321985 h 788699"/>
                <a:gd name="connsiteX97" fmla="*/ 270312 w 625521"/>
                <a:gd name="connsiteY97" fmla="*/ 335583 h 788699"/>
                <a:gd name="connsiteX98" fmla="*/ 270312 w 625521"/>
                <a:gd name="connsiteY98" fmla="*/ 338303 h 788699"/>
                <a:gd name="connsiteX99" fmla="*/ 270312 w 625521"/>
                <a:gd name="connsiteY99" fmla="*/ 346462 h 788699"/>
                <a:gd name="connsiteX100" fmla="*/ 278471 w 625521"/>
                <a:gd name="connsiteY100" fmla="*/ 354621 h 788699"/>
                <a:gd name="connsiteX101" fmla="*/ 338304 w 625521"/>
                <a:gd name="connsiteY101" fmla="*/ 349181 h 788699"/>
                <a:gd name="connsiteX102" fmla="*/ 365500 w 625521"/>
                <a:gd name="connsiteY102" fmla="*/ 349181 h 788699"/>
                <a:gd name="connsiteX103" fmla="*/ 381817 w 625521"/>
                <a:gd name="connsiteY103" fmla="*/ 349181 h 788699"/>
                <a:gd name="connsiteX104" fmla="*/ 392697 w 625521"/>
                <a:gd name="connsiteY104" fmla="*/ 338303 h 788699"/>
                <a:gd name="connsiteX105" fmla="*/ 389977 w 625521"/>
                <a:gd name="connsiteY105" fmla="*/ 313826 h 788699"/>
                <a:gd name="connsiteX106" fmla="*/ 392697 w 625521"/>
                <a:gd name="connsiteY106" fmla="*/ 262152 h 788699"/>
                <a:gd name="connsiteX107" fmla="*/ 395416 w 625521"/>
                <a:gd name="connsiteY107" fmla="*/ 224077 h 788699"/>
                <a:gd name="connsiteX108" fmla="*/ 398136 w 625521"/>
                <a:gd name="connsiteY108" fmla="*/ 177843 h 788699"/>
                <a:gd name="connsiteX109" fmla="*/ 395416 w 625521"/>
                <a:gd name="connsiteY109" fmla="*/ 153366 h 788699"/>
                <a:gd name="connsiteX110" fmla="*/ 395416 w 625521"/>
                <a:gd name="connsiteY110" fmla="*/ 137048 h 788699"/>
                <a:gd name="connsiteX111" fmla="*/ 379098 w 625521"/>
                <a:gd name="connsiteY111" fmla="*/ 137048 h 788699"/>
                <a:gd name="connsiteX112" fmla="*/ 351902 w 625521"/>
                <a:gd name="connsiteY112" fmla="*/ 131609 h 788699"/>
                <a:gd name="connsiteX113" fmla="*/ 338304 w 625521"/>
                <a:gd name="connsiteY113" fmla="*/ 115291 h 788699"/>
                <a:gd name="connsiteX114" fmla="*/ 343742 w 625521"/>
                <a:gd name="connsiteY114" fmla="*/ 107132 h 788699"/>
                <a:gd name="connsiteX115" fmla="*/ 362780 w 625521"/>
                <a:gd name="connsiteY115" fmla="*/ 98973 h 788699"/>
                <a:gd name="connsiteX116" fmla="*/ 395416 w 625521"/>
                <a:gd name="connsiteY116" fmla="*/ 96253 h 788699"/>
                <a:gd name="connsiteX117" fmla="*/ 403575 w 625521"/>
                <a:gd name="connsiteY117" fmla="*/ 90814 h 788699"/>
                <a:gd name="connsiteX118" fmla="*/ 422612 w 625521"/>
                <a:gd name="connsiteY118" fmla="*/ 88095 h 788699"/>
                <a:gd name="connsiteX119" fmla="*/ 428052 w 625521"/>
                <a:gd name="connsiteY119" fmla="*/ 88095 h 788699"/>
                <a:gd name="connsiteX120" fmla="*/ 447090 w 625521"/>
                <a:gd name="connsiteY120" fmla="*/ 90814 h 788699"/>
                <a:gd name="connsiteX121" fmla="*/ 455249 w 625521"/>
                <a:gd name="connsiteY121" fmla="*/ 96253 h 788699"/>
                <a:gd name="connsiteX122" fmla="*/ 525960 w 625521"/>
                <a:gd name="connsiteY122" fmla="*/ 93534 h 788699"/>
                <a:gd name="connsiteX123" fmla="*/ 561315 w 625521"/>
                <a:gd name="connsiteY123" fmla="*/ 109852 h 788699"/>
                <a:gd name="connsiteX124" fmla="*/ 555876 w 625521"/>
                <a:gd name="connsiteY124" fmla="*/ 126170 h 788699"/>
                <a:gd name="connsiteX125" fmla="*/ 539558 w 625521"/>
                <a:gd name="connsiteY125" fmla="*/ 134329 h 788699"/>
                <a:gd name="connsiteX126" fmla="*/ 517800 w 625521"/>
                <a:gd name="connsiteY126" fmla="*/ 137048 h 788699"/>
                <a:gd name="connsiteX127" fmla="*/ 477006 w 625521"/>
                <a:gd name="connsiteY127" fmla="*/ 137048 h 788699"/>
                <a:gd name="connsiteX128" fmla="*/ 485165 w 625521"/>
                <a:gd name="connsiteY128" fmla="*/ 161525 h 788699"/>
                <a:gd name="connsiteX129" fmla="*/ 496043 w 625521"/>
                <a:gd name="connsiteY129" fmla="*/ 210479 h 788699"/>
                <a:gd name="connsiteX130" fmla="*/ 501483 w 625521"/>
                <a:gd name="connsiteY130" fmla="*/ 251274 h 788699"/>
                <a:gd name="connsiteX131" fmla="*/ 506922 w 625521"/>
                <a:gd name="connsiteY131" fmla="*/ 292069 h 788699"/>
                <a:gd name="connsiteX132" fmla="*/ 506922 w 625521"/>
                <a:gd name="connsiteY132" fmla="*/ 321985 h 788699"/>
                <a:gd name="connsiteX133" fmla="*/ 509642 w 625521"/>
                <a:gd name="connsiteY133" fmla="*/ 341022 h 788699"/>
                <a:gd name="connsiteX134" fmla="*/ 509642 w 625521"/>
                <a:gd name="connsiteY134" fmla="*/ 343742 h 788699"/>
                <a:gd name="connsiteX135" fmla="*/ 517800 w 625521"/>
                <a:gd name="connsiteY135" fmla="*/ 349181 h 788699"/>
                <a:gd name="connsiteX136" fmla="*/ 528680 w 625521"/>
                <a:gd name="connsiteY136" fmla="*/ 349181 h 788699"/>
                <a:gd name="connsiteX137" fmla="*/ 550437 w 625521"/>
                <a:gd name="connsiteY137" fmla="*/ 357340 h 788699"/>
                <a:gd name="connsiteX138" fmla="*/ 550437 w 625521"/>
                <a:gd name="connsiteY138" fmla="*/ 362780 h 788699"/>
                <a:gd name="connsiteX139" fmla="*/ 534119 w 625521"/>
                <a:gd name="connsiteY139" fmla="*/ 384537 h 788699"/>
                <a:gd name="connsiteX140" fmla="*/ 520520 w 625521"/>
                <a:gd name="connsiteY140" fmla="*/ 389976 h 788699"/>
                <a:gd name="connsiteX141" fmla="*/ 512362 w 625521"/>
                <a:gd name="connsiteY141" fmla="*/ 395415 h 788699"/>
                <a:gd name="connsiteX142" fmla="*/ 512362 w 625521"/>
                <a:gd name="connsiteY142" fmla="*/ 398135 h 788699"/>
                <a:gd name="connsiteX143" fmla="*/ 512362 w 625521"/>
                <a:gd name="connsiteY143" fmla="*/ 409014 h 788699"/>
                <a:gd name="connsiteX144" fmla="*/ 512362 w 625521"/>
                <a:gd name="connsiteY144" fmla="*/ 414453 h 788699"/>
                <a:gd name="connsiteX145" fmla="*/ 512362 w 625521"/>
                <a:gd name="connsiteY145" fmla="*/ 438930 h 788699"/>
                <a:gd name="connsiteX146" fmla="*/ 515081 w 625521"/>
                <a:gd name="connsiteY146" fmla="*/ 504202 h 788699"/>
                <a:gd name="connsiteX147" fmla="*/ 520520 w 625521"/>
                <a:gd name="connsiteY147" fmla="*/ 572193 h 788699"/>
                <a:gd name="connsiteX148" fmla="*/ 517800 w 625521"/>
                <a:gd name="connsiteY148" fmla="*/ 604829 h 788699"/>
                <a:gd name="connsiteX149" fmla="*/ 512362 w 625521"/>
                <a:gd name="connsiteY149" fmla="*/ 661942 h 788699"/>
                <a:gd name="connsiteX150" fmla="*/ 509642 w 625521"/>
                <a:gd name="connsiteY150" fmla="*/ 670101 h 788699"/>
                <a:gd name="connsiteX151" fmla="*/ 512362 w 625521"/>
                <a:gd name="connsiteY151" fmla="*/ 680979 h 788699"/>
                <a:gd name="connsiteX152" fmla="*/ 512362 w 625521"/>
                <a:gd name="connsiteY152" fmla="*/ 686419 h 788699"/>
                <a:gd name="connsiteX153" fmla="*/ 536838 w 625521"/>
                <a:gd name="connsiteY153" fmla="*/ 680979 h 788699"/>
                <a:gd name="connsiteX154" fmla="*/ 536838 w 625521"/>
                <a:gd name="connsiteY154" fmla="*/ 680979 h 78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Lst>
              <a:rect l="l" t="t" r="r" b="b"/>
              <a:pathLst>
                <a:path w="625521" h="788699">
                  <a:moveTo>
                    <a:pt x="536838" y="680979"/>
                  </a:moveTo>
                  <a:cubicBezTo>
                    <a:pt x="550437" y="680979"/>
                    <a:pt x="574913" y="680979"/>
                    <a:pt x="574913" y="697297"/>
                  </a:cubicBezTo>
                  <a:cubicBezTo>
                    <a:pt x="574913" y="705456"/>
                    <a:pt x="572194" y="708176"/>
                    <a:pt x="566755" y="713615"/>
                  </a:cubicBezTo>
                  <a:cubicBezTo>
                    <a:pt x="561315" y="719054"/>
                    <a:pt x="555876" y="721774"/>
                    <a:pt x="550437" y="721774"/>
                  </a:cubicBezTo>
                  <a:cubicBezTo>
                    <a:pt x="539558" y="724494"/>
                    <a:pt x="534119" y="724494"/>
                    <a:pt x="528680" y="724494"/>
                  </a:cubicBezTo>
                  <a:cubicBezTo>
                    <a:pt x="517800" y="724494"/>
                    <a:pt x="428052" y="724494"/>
                    <a:pt x="417174" y="724494"/>
                  </a:cubicBezTo>
                  <a:cubicBezTo>
                    <a:pt x="403575" y="724494"/>
                    <a:pt x="414454" y="724494"/>
                    <a:pt x="398136" y="724494"/>
                  </a:cubicBezTo>
                  <a:cubicBezTo>
                    <a:pt x="389977" y="724494"/>
                    <a:pt x="381817" y="724494"/>
                    <a:pt x="373659" y="724494"/>
                  </a:cubicBezTo>
                  <a:cubicBezTo>
                    <a:pt x="365500" y="724494"/>
                    <a:pt x="354621" y="721774"/>
                    <a:pt x="346462" y="719054"/>
                  </a:cubicBezTo>
                  <a:cubicBezTo>
                    <a:pt x="338304" y="716335"/>
                    <a:pt x="330144" y="708176"/>
                    <a:pt x="330144" y="702737"/>
                  </a:cubicBezTo>
                  <a:cubicBezTo>
                    <a:pt x="330144" y="700017"/>
                    <a:pt x="330144" y="697297"/>
                    <a:pt x="335584" y="694578"/>
                  </a:cubicBezTo>
                  <a:cubicBezTo>
                    <a:pt x="341023" y="691858"/>
                    <a:pt x="351902" y="689138"/>
                    <a:pt x="357341" y="686419"/>
                  </a:cubicBezTo>
                  <a:cubicBezTo>
                    <a:pt x="373659" y="683699"/>
                    <a:pt x="387257" y="680979"/>
                    <a:pt x="395416" y="680979"/>
                  </a:cubicBezTo>
                  <a:cubicBezTo>
                    <a:pt x="387257" y="675540"/>
                    <a:pt x="384537" y="670101"/>
                    <a:pt x="381817" y="656502"/>
                  </a:cubicBezTo>
                  <a:cubicBezTo>
                    <a:pt x="379098" y="632026"/>
                    <a:pt x="379098" y="610268"/>
                    <a:pt x="379098" y="585791"/>
                  </a:cubicBezTo>
                  <a:cubicBezTo>
                    <a:pt x="379098" y="564034"/>
                    <a:pt x="379098" y="542277"/>
                    <a:pt x="379098" y="517800"/>
                  </a:cubicBezTo>
                  <a:cubicBezTo>
                    <a:pt x="379098" y="504202"/>
                    <a:pt x="379098" y="487884"/>
                    <a:pt x="379098" y="474286"/>
                  </a:cubicBezTo>
                  <a:cubicBezTo>
                    <a:pt x="379098" y="457968"/>
                    <a:pt x="376379" y="444369"/>
                    <a:pt x="379098" y="430771"/>
                  </a:cubicBezTo>
                  <a:cubicBezTo>
                    <a:pt x="379098" y="425332"/>
                    <a:pt x="381817" y="417173"/>
                    <a:pt x="381817" y="411733"/>
                  </a:cubicBezTo>
                  <a:cubicBezTo>
                    <a:pt x="381817" y="406294"/>
                    <a:pt x="381817" y="403575"/>
                    <a:pt x="379098" y="400855"/>
                  </a:cubicBezTo>
                  <a:cubicBezTo>
                    <a:pt x="376379" y="400855"/>
                    <a:pt x="373659" y="398135"/>
                    <a:pt x="370939" y="398135"/>
                  </a:cubicBezTo>
                  <a:cubicBezTo>
                    <a:pt x="360061" y="398135"/>
                    <a:pt x="343742" y="400855"/>
                    <a:pt x="338304" y="400855"/>
                  </a:cubicBezTo>
                  <a:cubicBezTo>
                    <a:pt x="330144" y="400855"/>
                    <a:pt x="319266" y="403575"/>
                    <a:pt x="289349" y="403575"/>
                  </a:cubicBezTo>
                  <a:cubicBezTo>
                    <a:pt x="275751" y="403575"/>
                    <a:pt x="267592" y="400855"/>
                    <a:pt x="264872" y="400855"/>
                  </a:cubicBezTo>
                  <a:cubicBezTo>
                    <a:pt x="262153" y="400855"/>
                    <a:pt x="259433" y="400855"/>
                    <a:pt x="259433" y="406294"/>
                  </a:cubicBezTo>
                  <a:cubicBezTo>
                    <a:pt x="259433" y="414453"/>
                    <a:pt x="259433" y="419892"/>
                    <a:pt x="259433" y="425332"/>
                  </a:cubicBezTo>
                  <a:cubicBezTo>
                    <a:pt x="259433" y="433491"/>
                    <a:pt x="259433" y="441650"/>
                    <a:pt x="259433" y="449809"/>
                  </a:cubicBezTo>
                  <a:cubicBezTo>
                    <a:pt x="259433" y="457968"/>
                    <a:pt x="259433" y="463407"/>
                    <a:pt x="259433" y="471566"/>
                  </a:cubicBezTo>
                  <a:cubicBezTo>
                    <a:pt x="259433" y="482445"/>
                    <a:pt x="259433" y="493323"/>
                    <a:pt x="259433" y="504202"/>
                  </a:cubicBezTo>
                  <a:cubicBezTo>
                    <a:pt x="259433" y="506921"/>
                    <a:pt x="259433" y="506921"/>
                    <a:pt x="259433" y="509641"/>
                  </a:cubicBezTo>
                  <a:cubicBezTo>
                    <a:pt x="259433" y="520520"/>
                    <a:pt x="256714" y="531398"/>
                    <a:pt x="256714" y="542277"/>
                  </a:cubicBezTo>
                  <a:cubicBezTo>
                    <a:pt x="256714" y="553156"/>
                    <a:pt x="256714" y="566754"/>
                    <a:pt x="256714" y="577632"/>
                  </a:cubicBezTo>
                  <a:cubicBezTo>
                    <a:pt x="256714" y="588511"/>
                    <a:pt x="256714" y="599390"/>
                    <a:pt x="256714" y="612988"/>
                  </a:cubicBezTo>
                  <a:cubicBezTo>
                    <a:pt x="256714" y="629306"/>
                    <a:pt x="253994" y="642904"/>
                    <a:pt x="253994" y="656502"/>
                  </a:cubicBezTo>
                  <a:cubicBezTo>
                    <a:pt x="253994" y="664661"/>
                    <a:pt x="256714" y="672820"/>
                    <a:pt x="256714" y="678260"/>
                  </a:cubicBezTo>
                  <a:cubicBezTo>
                    <a:pt x="270312" y="678260"/>
                    <a:pt x="286629" y="680979"/>
                    <a:pt x="286629" y="694578"/>
                  </a:cubicBezTo>
                  <a:cubicBezTo>
                    <a:pt x="286629" y="702737"/>
                    <a:pt x="283910" y="705456"/>
                    <a:pt x="281191" y="710895"/>
                  </a:cubicBezTo>
                  <a:cubicBezTo>
                    <a:pt x="275751" y="716335"/>
                    <a:pt x="270312" y="719054"/>
                    <a:pt x="264872" y="719054"/>
                  </a:cubicBezTo>
                  <a:cubicBezTo>
                    <a:pt x="256714" y="721774"/>
                    <a:pt x="248554" y="721774"/>
                    <a:pt x="243116" y="721774"/>
                  </a:cubicBezTo>
                  <a:cubicBezTo>
                    <a:pt x="243116" y="721774"/>
                    <a:pt x="243116" y="721774"/>
                    <a:pt x="243116" y="721774"/>
                  </a:cubicBezTo>
                  <a:cubicBezTo>
                    <a:pt x="237676" y="724494"/>
                    <a:pt x="237676" y="724494"/>
                    <a:pt x="232236" y="727214"/>
                  </a:cubicBezTo>
                  <a:cubicBezTo>
                    <a:pt x="229517" y="729933"/>
                    <a:pt x="229517" y="732653"/>
                    <a:pt x="224078" y="735372"/>
                  </a:cubicBezTo>
                  <a:cubicBezTo>
                    <a:pt x="221358" y="738092"/>
                    <a:pt x="215919" y="738092"/>
                    <a:pt x="213199" y="738092"/>
                  </a:cubicBezTo>
                  <a:cubicBezTo>
                    <a:pt x="199601" y="738092"/>
                    <a:pt x="188722" y="735372"/>
                    <a:pt x="183283" y="727214"/>
                  </a:cubicBezTo>
                  <a:cubicBezTo>
                    <a:pt x="180563" y="724494"/>
                    <a:pt x="177843" y="721774"/>
                    <a:pt x="175124" y="719054"/>
                  </a:cubicBezTo>
                  <a:cubicBezTo>
                    <a:pt x="161526" y="719054"/>
                    <a:pt x="150646" y="719054"/>
                    <a:pt x="145208" y="719054"/>
                  </a:cubicBezTo>
                  <a:cubicBezTo>
                    <a:pt x="131609" y="719054"/>
                    <a:pt x="142488" y="719054"/>
                    <a:pt x="126170" y="719054"/>
                  </a:cubicBezTo>
                  <a:cubicBezTo>
                    <a:pt x="118011" y="719054"/>
                    <a:pt x="109852" y="719054"/>
                    <a:pt x="101693" y="719054"/>
                  </a:cubicBezTo>
                  <a:cubicBezTo>
                    <a:pt x="93534" y="719054"/>
                    <a:pt x="82655" y="719054"/>
                    <a:pt x="74496" y="713615"/>
                  </a:cubicBezTo>
                  <a:cubicBezTo>
                    <a:pt x="66338" y="710895"/>
                    <a:pt x="58178" y="702737"/>
                    <a:pt x="58178" y="697297"/>
                  </a:cubicBezTo>
                  <a:cubicBezTo>
                    <a:pt x="58178" y="694578"/>
                    <a:pt x="58178" y="691858"/>
                    <a:pt x="63618" y="689138"/>
                  </a:cubicBezTo>
                  <a:cubicBezTo>
                    <a:pt x="69057" y="686419"/>
                    <a:pt x="79936" y="683699"/>
                    <a:pt x="85375" y="680979"/>
                  </a:cubicBezTo>
                  <a:cubicBezTo>
                    <a:pt x="98973" y="678260"/>
                    <a:pt x="118011" y="678260"/>
                    <a:pt x="131609" y="675540"/>
                  </a:cubicBezTo>
                  <a:cubicBezTo>
                    <a:pt x="131609" y="672820"/>
                    <a:pt x="131609" y="670101"/>
                    <a:pt x="131609" y="667381"/>
                  </a:cubicBezTo>
                  <a:cubicBezTo>
                    <a:pt x="131609" y="661942"/>
                    <a:pt x="131609" y="656502"/>
                    <a:pt x="131609" y="651063"/>
                  </a:cubicBezTo>
                  <a:cubicBezTo>
                    <a:pt x="131609" y="640184"/>
                    <a:pt x="131609" y="629306"/>
                    <a:pt x="131609" y="618427"/>
                  </a:cubicBezTo>
                  <a:cubicBezTo>
                    <a:pt x="131609" y="604829"/>
                    <a:pt x="131609" y="593950"/>
                    <a:pt x="131609" y="580352"/>
                  </a:cubicBezTo>
                  <a:cubicBezTo>
                    <a:pt x="131609" y="564034"/>
                    <a:pt x="131609" y="547716"/>
                    <a:pt x="131609" y="531398"/>
                  </a:cubicBezTo>
                  <a:cubicBezTo>
                    <a:pt x="131609" y="509641"/>
                    <a:pt x="131609" y="487884"/>
                    <a:pt x="131609" y="466126"/>
                  </a:cubicBezTo>
                  <a:cubicBezTo>
                    <a:pt x="131609" y="452528"/>
                    <a:pt x="131609" y="436210"/>
                    <a:pt x="131609" y="422612"/>
                  </a:cubicBezTo>
                  <a:cubicBezTo>
                    <a:pt x="131609" y="419892"/>
                    <a:pt x="131609" y="414453"/>
                    <a:pt x="131609" y="411733"/>
                  </a:cubicBezTo>
                  <a:cubicBezTo>
                    <a:pt x="131609" y="409014"/>
                    <a:pt x="131609" y="400855"/>
                    <a:pt x="131609" y="398135"/>
                  </a:cubicBezTo>
                  <a:cubicBezTo>
                    <a:pt x="131609" y="392696"/>
                    <a:pt x="131609" y="392696"/>
                    <a:pt x="126170" y="389976"/>
                  </a:cubicBezTo>
                  <a:cubicBezTo>
                    <a:pt x="123450" y="389976"/>
                    <a:pt x="109852" y="387257"/>
                    <a:pt x="101693" y="387257"/>
                  </a:cubicBezTo>
                  <a:cubicBezTo>
                    <a:pt x="90814" y="384537"/>
                    <a:pt x="77216" y="381817"/>
                    <a:pt x="77216" y="376378"/>
                  </a:cubicBezTo>
                  <a:cubicBezTo>
                    <a:pt x="77216" y="373658"/>
                    <a:pt x="79936" y="370939"/>
                    <a:pt x="82655" y="368219"/>
                  </a:cubicBezTo>
                  <a:cubicBezTo>
                    <a:pt x="88095" y="365499"/>
                    <a:pt x="93534" y="362780"/>
                    <a:pt x="98973" y="360060"/>
                  </a:cubicBezTo>
                  <a:cubicBezTo>
                    <a:pt x="104413" y="360060"/>
                    <a:pt x="112571" y="357340"/>
                    <a:pt x="118011" y="357340"/>
                  </a:cubicBezTo>
                  <a:cubicBezTo>
                    <a:pt x="126170" y="354621"/>
                    <a:pt x="128890" y="357340"/>
                    <a:pt x="131609" y="351901"/>
                  </a:cubicBezTo>
                  <a:cubicBezTo>
                    <a:pt x="131609" y="349181"/>
                    <a:pt x="131609" y="346462"/>
                    <a:pt x="131609" y="343742"/>
                  </a:cubicBezTo>
                  <a:cubicBezTo>
                    <a:pt x="131609" y="319265"/>
                    <a:pt x="131609" y="294788"/>
                    <a:pt x="131609" y="270311"/>
                  </a:cubicBezTo>
                  <a:cubicBezTo>
                    <a:pt x="131609" y="226797"/>
                    <a:pt x="131609" y="186002"/>
                    <a:pt x="137048" y="145207"/>
                  </a:cubicBezTo>
                  <a:cubicBezTo>
                    <a:pt x="137048" y="139768"/>
                    <a:pt x="137048" y="131609"/>
                    <a:pt x="139768" y="123450"/>
                  </a:cubicBezTo>
                  <a:cubicBezTo>
                    <a:pt x="134329" y="123450"/>
                    <a:pt x="137048" y="123450"/>
                    <a:pt x="123450" y="123450"/>
                  </a:cubicBezTo>
                  <a:cubicBezTo>
                    <a:pt x="120731" y="123450"/>
                    <a:pt x="120731" y="123450"/>
                    <a:pt x="118011" y="123450"/>
                  </a:cubicBezTo>
                  <a:cubicBezTo>
                    <a:pt x="112571" y="123450"/>
                    <a:pt x="107133" y="123450"/>
                    <a:pt x="101693" y="123450"/>
                  </a:cubicBezTo>
                  <a:cubicBezTo>
                    <a:pt x="93534" y="123450"/>
                    <a:pt x="82655" y="120730"/>
                    <a:pt x="74496" y="118011"/>
                  </a:cubicBezTo>
                  <a:cubicBezTo>
                    <a:pt x="66338" y="115291"/>
                    <a:pt x="58178" y="107132"/>
                    <a:pt x="58178" y="101693"/>
                  </a:cubicBezTo>
                  <a:cubicBezTo>
                    <a:pt x="58178" y="98973"/>
                    <a:pt x="58178" y="96253"/>
                    <a:pt x="63618" y="93534"/>
                  </a:cubicBezTo>
                  <a:cubicBezTo>
                    <a:pt x="66338" y="90814"/>
                    <a:pt x="77216" y="88095"/>
                    <a:pt x="85375" y="85375"/>
                  </a:cubicBezTo>
                  <a:cubicBezTo>
                    <a:pt x="104413" y="82655"/>
                    <a:pt x="128890" y="82655"/>
                    <a:pt x="137048" y="82655"/>
                  </a:cubicBezTo>
                  <a:cubicBezTo>
                    <a:pt x="139768" y="82655"/>
                    <a:pt x="142488" y="82655"/>
                    <a:pt x="147927" y="82655"/>
                  </a:cubicBezTo>
                  <a:cubicBezTo>
                    <a:pt x="153366" y="69057"/>
                    <a:pt x="164245" y="58178"/>
                    <a:pt x="186003" y="58178"/>
                  </a:cubicBezTo>
                  <a:cubicBezTo>
                    <a:pt x="202321" y="58178"/>
                    <a:pt x="215919" y="66337"/>
                    <a:pt x="226797" y="79936"/>
                  </a:cubicBezTo>
                  <a:cubicBezTo>
                    <a:pt x="237676" y="79936"/>
                    <a:pt x="248554" y="79936"/>
                    <a:pt x="253994" y="79936"/>
                  </a:cubicBezTo>
                  <a:cubicBezTo>
                    <a:pt x="267592" y="79936"/>
                    <a:pt x="294789" y="79936"/>
                    <a:pt x="294789" y="96253"/>
                  </a:cubicBezTo>
                  <a:cubicBezTo>
                    <a:pt x="294789" y="104412"/>
                    <a:pt x="289349" y="107132"/>
                    <a:pt x="283910" y="112571"/>
                  </a:cubicBezTo>
                  <a:cubicBezTo>
                    <a:pt x="278471" y="118011"/>
                    <a:pt x="273031" y="120730"/>
                    <a:pt x="267592" y="120730"/>
                  </a:cubicBezTo>
                  <a:cubicBezTo>
                    <a:pt x="259433" y="123450"/>
                    <a:pt x="251274" y="123450"/>
                    <a:pt x="245835" y="123450"/>
                  </a:cubicBezTo>
                  <a:cubicBezTo>
                    <a:pt x="245835" y="123450"/>
                    <a:pt x="243116" y="123450"/>
                    <a:pt x="237676" y="123450"/>
                  </a:cubicBezTo>
                  <a:cubicBezTo>
                    <a:pt x="237676" y="126170"/>
                    <a:pt x="237676" y="126170"/>
                    <a:pt x="240396" y="128889"/>
                  </a:cubicBezTo>
                  <a:cubicBezTo>
                    <a:pt x="245835" y="145207"/>
                    <a:pt x="248554" y="161525"/>
                    <a:pt x="251274" y="177843"/>
                  </a:cubicBezTo>
                  <a:cubicBezTo>
                    <a:pt x="253994" y="194161"/>
                    <a:pt x="253994" y="210479"/>
                    <a:pt x="256714" y="226797"/>
                  </a:cubicBezTo>
                  <a:cubicBezTo>
                    <a:pt x="259433" y="243115"/>
                    <a:pt x="262153" y="256713"/>
                    <a:pt x="262153" y="273031"/>
                  </a:cubicBezTo>
                  <a:cubicBezTo>
                    <a:pt x="262153" y="278470"/>
                    <a:pt x="262153" y="283910"/>
                    <a:pt x="262153" y="289349"/>
                  </a:cubicBezTo>
                  <a:lnTo>
                    <a:pt x="262153" y="297508"/>
                  </a:lnTo>
                  <a:cubicBezTo>
                    <a:pt x="262153" y="305667"/>
                    <a:pt x="262153" y="313826"/>
                    <a:pt x="264872" y="321985"/>
                  </a:cubicBezTo>
                  <a:cubicBezTo>
                    <a:pt x="264872" y="327424"/>
                    <a:pt x="270312" y="330144"/>
                    <a:pt x="270312" y="335583"/>
                  </a:cubicBezTo>
                  <a:cubicBezTo>
                    <a:pt x="270312" y="335583"/>
                    <a:pt x="270312" y="338303"/>
                    <a:pt x="270312" y="338303"/>
                  </a:cubicBezTo>
                  <a:cubicBezTo>
                    <a:pt x="270312" y="341022"/>
                    <a:pt x="270312" y="343742"/>
                    <a:pt x="270312" y="346462"/>
                  </a:cubicBezTo>
                  <a:cubicBezTo>
                    <a:pt x="270312" y="351901"/>
                    <a:pt x="273031" y="354621"/>
                    <a:pt x="278471" y="354621"/>
                  </a:cubicBezTo>
                  <a:cubicBezTo>
                    <a:pt x="289349" y="354621"/>
                    <a:pt x="335584" y="351901"/>
                    <a:pt x="338304" y="349181"/>
                  </a:cubicBezTo>
                  <a:cubicBezTo>
                    <a:pt x="346462" y="349181"/>
                    <a:pt x="357341" y="349181"/>
                    <a:pt x="365500" y="349181"/>
                  </a:cubicBezTo>
                  <a:cubicBezTo>
                    <a:pt x="370939" y="349181"/>
                    <a:pt x="376379" y="349181"/>
                    <a:pt x="381817" y="349181"/>
                  </a:cubicBezTo>
                  <a:cubicBezTo>
                    <a:pt x="387257" y="349181"/>
                    <a:pt x="392697" y="346462"/>
                    <a:pt x="392697" y="338303"/>
                  </a:cubicBezTo>
                  <a:cubicBezTo>
                    <a:pt x="392697" y="330144"/>
                    <a:pt x="389977" y="316545"/>
                    <a:pt x="389977" y="313826"/>
                  </a:cubicBezTo>
                  <a:cubicBezTo>
                    <a:pt x="389977" y="294788"/>
                    <a:pt x="389977" y="278470"/>
                    <a:pt x="392697" y="262152"/>
                  </a:cubicBezTo>
                  <a:cubicBezTo>
                    <a:pt x="392697" y="259433"/>
                    <a:pt x="395416" y="243115"/>
                    <a:pt x="395416" y="224077"/>
                  </a:cubicBezTo>
                  <a:cubicBezTo>
                    <a:pt x="395416" y="207759"/>
                    <a:pt x="398136" y="188722"/>
                    <a:pt x="398136" y="177843"/>
                  </a:cubicBezTo>
                  <a:cubicBezTo>
                    <a:pt x="398136" y="169684"/>
                    <a:pt x="395416" y="158806"/>
                    <a:pt x="395416" y="153366"/>
                  </a:cubicBezTo>
                  <a:cubicBezTo>
                    <a:pt x="395416" y="145207"/>
                    <a:pt x="395416" y="142488"/>
                    <a:pt x="395416" y="137048"/>
                  </a:cubicBezTo>
                  <a:cubicBezTo>
                    <a:pt x="389977" y="137048"/>
                    <a:pt x="384537" y="137048"/>
                    <a:pt x="379098" y="137048"/>
                  </a:cubicBezTo>
                  <a:cubicBezTo>
                    <a:pt x="370939" y="137048"/>
                    <a:pt x="360061" y="134329"/>
                    <a:pt x="351902" y="131609"/>
                  </a:cubicBezTo>
                  <a:cubicBezTo>
                    <a:pt x="343742" y="128889"/>
                    <a:pt x="338304" y="120730"/>
                    <a:pt x="338304" y="115291"/>
                  </a:cubicBezTo>
                  <a:cubicBezTo>
                    <a:pt x="338304" y="112571"/>
                    <a:pt x="338304" y="109852"/>
                    <a:pt x="343742" y="107132"/>
                  </a:cubicBezTo>
                  <a:cubicBezTo>
                    <a:pt x="349182" y="104412"/>
                    <a:pt x="357341" y="101693"/>
                    <a:pt x="362780" y="98973"/>
                  </a:cubicBezTo>
                  <a:cubicBezTo>
                    <a:pt x="373659" y="96253"/>
                    <a:pt x="387257" y="96253"/>
                    <a:pt x="395416" y="96253"/>
                  </a:cubicBezTo>
                  <a:cubicBezTo>
                    <a:pt x="398136" y="93534"/>
                    <a:pt x="400855" y="90814"/>
                    <a:pt x="403575" y="90814"/>
                  </a:cubicBezTo>
                  <a:cubicBezTo>
                    <a:pt x="411734" y="90814"/>
                    <a:pt x="419893" y="88095"/>
                    <a:pt x="422612" y="88095"/>
                  </a:cubicBezTo>
                  <a:cubicBezTo>
                    <a:pt x="425332" y="88095"/>
                    <a:pt x="425332" y="88095"/>
                    <a:pt x="428052" y="88095"/>
                  </a:cubicBezTo>
                  <a:cubicBezTo>
                    <a:pt x="433492" y="88095"/>
                    <a:pt x="441650" y="88095"/>
                    <a:pt x="447090" y="90814"/>
                  </a:cubicBezTo>
                  <a:cubicBezTo>
                    <a:pt x="449809" y="90814"/>
                    <a:pt x="452529" y="93534"/>
                    <a:pt x="455249" y="96253"/>
                  </a:cubicBezTo>
                  <a:cubicBezTo>
                    <a:pt x="482445" y="96253"/>
                    <a:pt x="509642" y="93534"/>
                    <a:pt x="525960" y="93534"/>
                  </a:cubicBezTo>
                  <a:cubicBezTo>
                    <a:pt x="539558" y="93534"/>
                    <a:pt x="561315" y="93534"/>
                    <a:pt x="561315" y="109852"/>
                  </a:cubicBezTo>
                  <a:cubicBezTo>
                    <a:pt x="561315" y="118011"/>
                    <a:pt x="561315" y="120730"/>
                    <a:pt x="555876" y="126170"/>
                  </a:cubicBezTo>
                  <a:cubicBezTo>
                    <a:pt x="550437" y="131609"/>
                    <a:pt x="544997" y="134329"/>
                    <a:pt x="539558" y="134329"/>
                  </a:cubicBezTo>
                  <a:cubicBezTo>
                    <a:pt x="531399" y="137048"/>
                    <a:pt x="523240" y="137048"/>
                    <a:pt x="517800" y="137048"/>
                  </a:cubicBezTo>
                  <a:cubicBezTo>
                    <a:pt x="515081" y="137048"/>
                    <a:pt x="498763" y="137048"/>
                    <a:pt x="477006" y="137048"/>
                  </a:cubicBezTo>
                  <a:cubicBezTo>
                    <a:pt x="479725" y="145207"/>
                    <a:pt x="485165" y="153366"/>
                    <a:pt x="485165" y="161525"/>
                  </a:cubicBezTo>
                  <a:cubicBezTo>
                    <a:pt x="487885" y="177843"/>
                    <a:pt x="493324" y="194161"/>
                    <a:pt x="496043" y="210479"/>
                  </a:cubicBezTo>
                  <a:cubicBezTo>
                    <a:pt x="498763" y="224077"/>
                    <a:pt x="498763" y="237676"/>
                    <a:pt x="501483" y="251274"/>
                  </a:cubicBezTo>
                  <a:cubicBezTo>
                    <a:pt x="504202" y="264872"/>
                    <a:pt x="506922" y="275751"/>
                    <a:pt x="506922" y="292069"/>
                  </a:cubicBezTo>
                  <a:cubicBezTo>
                    <a:pt x="506922" y="302947"/>
                    <a:pt x="506922" y="311106"/>
                    <a:pt x="506922" y="321985"/>
                  </a:cubicBezTo>
                  <a:cubicBezTo>
                    <a:pt x="506922" y="327424"/>
                    <a:pt x="509642" y="335583"/>
                    <a:pt x="509642" y="341022"/>
                  </a:cubicBezTo>
                  <a:cubicBezTo>
                    <a:pt x="509642" y="343742"/>
                    <a:pt x="509642" y="343742"/>
                    <a:pt x="509642" y="343742"/>
                  </a:cubicBezTo>
                  <a:cubicBezTo>
                    <a:pt x="509642" y="349181"/>
                    <a:pt x="515081" y="349181"/>
                    <a:pt x="517800" y="349181"/>
                  </a:cubicBezTo>
                  <a:cubicBezTo>
                    <a:pt x="520520" y="349181"/>
                    <a:pt x="523240" y="349181"/>
                    <a:pt x="528680" y="349181"/>
                  </a:cubicBezTo>
                  <a:cubicBezTo>
                    <a:pt x="536838" y="349181"/>
                    <a:pt x="547717" y="349181"/>
                    <a:pt x="550437" y="357340"/>
                  </a:cubicBezTo>
                  <a:cubicBezTo>
                    <a:pt x="550437" y="360060"/>
                    <a:pt x="550437" y="360060"/>
                    <a:pt x="550437" y="362780"/>
                  </a:cubicBezTo>
                  <a:cubicBezTo>
                    <a:pt x="550437" y="370939"/>
                    <a:pt x="539558" y="381817"/>
                    <a:pt x="534119" y="384537"/>
                  </a:cubicBezTo>
                  <a:cubicBezTo>
                    <a:pt x="531399" y="387257"/>
                    <a:pt x="523240" y="387257"/>
                    <a:pt x="520520" y="389976"/>
                  </a:cubicBezTo>
                  <a:cubicBezTo>
                    <a:pt x="515081" y="389976"/>
                    <a:pt x="512362" y="392696"/>
                    <a:pt x="512362" y="395415"/>
                  </a:cubicBezTo>
                  <a:cubicBezTo>
                    <a:pt x="512362" y="395415"/>
                    <a:pt x="512362" y="398135"/>
                    <a:pt x="512362" y="398135"/>
                  </a:cubicBezTo>
                  <a:cubicBezTo>
                    <a:pt x="512362" y="400855"/>
                    <a:pt x="512362" y="406294"/>
                    <a:pt x="512362" y="409014"/>
                  </a:cubicBezTo>
                  <a:cubicBezTo>
                    <a:pt x="512362" y="411733"/>
                    <a:pt x="512362" y="411733"/>
                    <a:pt x="512362" y="414453"/>
                  </a:cubicBezTo>
                  <a:cubicBezTo>
                    <a:pt x="512362" y="422612"/>
                    <a:pt x="512362" y="430771"/>
                    <a:pt x="512362" y="438930"/>
                  </a:cubicBezTo>
                  <a:cubicBezTo>
                    <a:pt x="512362" y="460687"/>
                    <a:pt x="512362" y="482445"/>
                    <a:pt x="515081" y="504202"/>
                  </a:cubicBezTo>
                  <a:cubicBezTo>
                    <a:pt x="517800" y="525959"/>
                    <a:pt x="520520" y="550436"/>
                    <a:pt x="520520" y="572193"/>
                  </a:cubicBezTo>
                  <a:cubicBezTo>
                    <a:pt x="520520" y="583072"/>
                    <a:pt x="520520" y="593950"/>
                    <a:pt x="517800" y="604829"/>
                  </a:cubicBezTo>
                  <a:cubicBezTo>
                    <a:pt x="515081" y="623867"/>
                    <a:pt x="515081" y="642904"/>
                    <a:pt x="512362" y="661942"/>
                  </a:cubicBezTo>
                  <a:cubicBezTo>
                    <a:pt x="512362" y="664661"/>
                    <a:pt x="509642" y="667381"/>
                    <a:pt x="509642" y="670101"/>
                  </a:cubicBezTo>
                  <a:cubicBezTo>
                    <a:pt x="509642" y="672820"/>
                    <a:pt x="512362" y="678260"/>
                    <a:pt x="512362" y="680979"/>
                  </a:cubicBezTo>
                  <a:cubicBezTo>
                    <a:pt x="512362" y="683699"/>
                    <a:pt x="512362" y="686419"/>
                    <a:pt x="512362" y="686419"/>
                  </a:cubicBezTo>
                  <a:cubicBezTo>
                    <a:pt x="517800" y="680979"/>
                    <a:pt x="528680" y="680979"/>
                    <a:pt x="536838" y="680979"/>
                  </a:cubicBezTo>
                  <a:lnTo>
                    <a:pt x="536838" y="680979"/>
                  </a:lnTo>
                  <a:close/>
                </a:path>
              </a:pathLst>
            </a:custGeom>
            <a:grpFill/>
            <a:ln w="27168"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F28577AE-EFA5-4972-9144-42D3352495EC}"/>
                </a:ext>
              </a:extLst>
            </p:cNvPr>
            <p:cNvSpPr/>
            <p:nvPr/>
          </p:nvSpPr>
          <p:spPr>
            <a:xfrm>
              <a:off x="9592416" y="4192158"/>
              <a:ext cx="516735" cy="761503"/>
            </a:xfrm>
            <a:custGeom>
              <a:avLst/>
              <a:gdLst>
                <a:gd name="connsiteX0" fmla="*/ 463407 w 516735"/>
                <a:gd name="connsiteY0" fmla="*/ 194161 h 761503"/>
                <a:gd name="connsiteX1" fmla="*/ 447089 w 516735"/>
                <a:gd name="connsiteY1" fmla="*/ 226797 h 761503"/>
                <a:gd name="connsiteX2" fmla="*/ 430771 w 516735"/>
                <a:gd name="connsiteY2" fmla="*/ 221357 h 761503"/>
                <a:gd name="connsiteX3" fmla="*/ 422612 w 516735"/>
                <a:gd name="connsiteY3" fmla="*/ 207759 h 761503"/>
                <a:gd name="connsiteX4" fmla="*/ 419893 w 516735"/>
                <a:gd name="connsiteY4" fmla="*/ 188722 h 761503"/>
                <a:gd name="connsiteX5" fmla="*/ 419893 w 516735"/>
                <a:gd name="connsiteY5" fmla="*/ 139768 h 761503"/>
                <a:gd name="connsiteX6" fmla="*/ 419893 w 516735"/>
                <a:gd name="connsiteY6" fmla="*/ 120730 h 761503"/>
                <a:gd name="connsiteX7" fmla="*/ 395416 w 516735"/>
                <a:gd name="connsiteY7" fmla="*/ 120730 h 761503"/>
                <a:gd name="connsiteX8" fmla="*/ 370939 w 516735"/>
                <a:gd name="connsiteY8" fmla="*/ 120730 h 761503"/>
                <a:gd name="connsiteX9" fmla="*/ 346461 w 516735"/>
                <a:gd name="connsiteY9" fmla="*/ 123450 h 761503"/>
                <a:gd name="connsiteX10" fmla="*/ 335583 w 516735"/>
                <a:gd name="connsiteY10" fmla="*/ 123450 h 761503"/>
                <a:gd name="connsiteX11" fmla="*/ 335583 w 516735"/>
                <a:gd name="connsiteY11" fmla="*/ 123450 h 761503"/>
                <a:gd name="connsiteX12" fmla="*/ 324704 w 516735"/>
                <a:gd name="connsiteY12" fmla="*/ 128889 h 761503"/>
                <a:gd name="connsiteX13" fmla="*/ 327424 w 516735"/>
                <a:gd name="connsiteY13" fmla="*/ 139768 h 761503"/>
                <a:gd name="connsiteX14" fmla="*/ 330144 w 516735"/>
                <a:gd name="connsiteY14" fmla="*/ 175123 h 761503"/>
                <a:gd name="connsiteX15" fmla="*/ 330144 w 516735"/>
                <a:gd name="connsiteY15" fmla="*/ 199600 h 761503"/>
                <a:gd name="connsiteX16" fmla="*/ 327424 w 516735"/>
                <a:gd name="connsiteY16" fmla="*/ 224077 h 761503"/>
                <a:gd name="connsiteX17" fmla="*/ 330144 w 516735"/>
                <a:gd name="connsiteY17" fmla="*/ 251274 h 761503"/>
                <a:gd name="connsiteX18" fmla="*/ 327424 w 516735"/>
                <a:gd name="connsiteY18" fmla="*/ 278470 h 761503"/>
                <a:gd name="connsiteX19" fmla="*/ 327424 w 516735"/>
                <a:gd name="connsiteY19" fmla="*/ 332864 h 761503"/>
                <a:gd name="connsiteX20" fmla="*/ 330144 w 516735"/>
                <a:gd name="connsiteY20" fmla="*/ 357340 h 761503"/>
                <a:gd name="connsiteX21" fmla="*/ 330144 w 516735"/>
                <a:gd name="connsiteY21" fmla="*/ 368219 h 761503"/>
                <a:gd name="connsiteX22" fmla="*/ 332863 w 516735"/>
                <a:gd name="connsiteY22" fmla="*/ 387257 h 761503"/>
                <a:gd name="connsiteX23" fmla="*/ 332863 w 516735"/>
                <a:gd name="connsiteY23" fmla="*/ 433491 h 761503"/>
                <a:gd name="connsiteX24" fmla="*/ 332863 w 516735"/>
                <a:gd name="connsiteY24" fmla="*/ 487884 h 761503"/>
                <a:gd name="connsiteX25" fmla="*/ 330144 w 516735"/>
                <a:gd name="connsiteY25" fmla="*/ 512361 h 761503"/>
                <a:gd name="connsiteX26" fmla="*/ 330144 w 516735"/>
                <a:gd name="connsiteY26" fmla="*/ 539557 h 761503"/>
                <a:gd name="connsiteX27" fmla="*/ 332863 w 516735"/>
                <a:gd name="connsiteY27" fmla="*/ 593950 h 761503"/>
                <a:gd name="connsiteX28" fmla="*/ 332863 w 516735"/>
                <a:gd name="connsiteY28" fmla="*/ 648343 h 761503"/>
                <a:gd name="connsiteX29" fmla="*/ 332863 w 516735"/>
                <a:gd name="connsiteY29" fmla="*/ 656502 h 761503"/>
                <a:gd name="connsiteX30" fmla="*/ 357341 w 516735"/>
                <a:gd name="connsiteY30" fmla="*/ 656502 h 761503"/>
                <a:gd name="connsiteX31" fmla="*/ 395416 w 516735"/>
                <a:gd name="connsiteY31" fmla="*/ 675540 h 761503"/>
                <a:gd name="connsiteX32" fmla="*/ 389976 w 516735"/>
                <a:gd name="connsiteY32" fmla="*/ 691858 h 761503"/>
                <a:gd name="connsiteX33" fmla="*/ 373658 w 516735"/>
                <a:gd name="connsiteY33" fmla="*/ 700017 h 761503"/>
                <a:gd name="connsiteX34" fmla="*/ 351901 w 516735"/>
                <a:gd name="connsiteY34" fmla="*/ 702737 h 761503"/>
                <a:gd name="connsiteX35" fmla="*/ 319265 w 516735"/>
                <a:gd name="connsiteY35" fmla="*/ 702737 h 761503"/>
                <a:gd name="connsiteX36" fmla="*/ 311106 w 516735"/>
                <a:gd name="connsiteY36" fmla="*/ 708176 h 761503"/>
                <a:gd name="connsiteX37" fmla="*/ 289349 w 516735"/>
                <a:gd name="connsiteY37" fmla="*/ 713615 h 761503"/>
                <a:gd name="connsiteX38" fmla="*/ 270311 w 516735"/>
                <a:gd name="connsiteY38" fmla="*/ 713615 h 761503"/>
                <a:gd name="connsiteX39" fmla="*/ 243115 w 516735"/>
                <a:gd name="connsiteY39" fmla="*/ 705456 h 761503"/>
                <a:gd name="connsiteX40" fmla="*/ 237675 w 516735"/>
                <a:gd name="connsiteY40" fmla="*/ 702737 h 761503"/>
                <a:gd name="connsiteX41" fmla="*/ 199600 w 516735"/>
                <a:gd name="connsiteY41" fmla="*/ 702737 h 761503"/>
                <a:gd name="connsiteX42" fmla="*/ 175123 w 516735"/>
                <a:gd name="connsiteY42" fmla="*/ 702737 h 761503"/>
                <a:gd name="connsiteX43" fmla="*/ 147927 w 516735"/>
                <a:gd name="connsiteY43" fmla="*/ 697297 h 761503"/>
                <a:gd name="connsiteX44" fmla="*/ 131609 w 516735"/>
                <a:gd name="connsiteY44" fmla="*/ 678260 h 761503"/>
                <a:gd name="connsiteX45" fmla="*/ 137048 w 516735"/>
                <a:gd name="connsiteY45" fmla="*/ 670101 h 761503"/>
                <a:gd name="connsiteX46" fmla="*/ 158805 w 516735"/>
                <a:gd name="connsiteY46" fmla="*/ 661942 h 761503"/>
                <a:gd name="connsiteX47" fmla="*/ 199600 w 516735"/>
                <a:gd name="connsiteY47" fmla="*/ 659222 h 761503"/>
                <a:gd name="connsiteX48" fmla="*/ 199600 w 516735"/>
                <a:gd name="connsiteY48" fmla="*/ 659222 h 761503"/>
                <a:gd name="connsiteX49" fmla="*/ 196880 w 516735"/>
                <a:gd name="connsiteY49" fmla="*/ 629306 h 761503"/>
                <a:gd name="connsiteX50" fmla="*/ 199600 w 516735"/>
                <a:gd name="connsiteY50" fmla="*/ 574913 h 761503"/>
                <a:gd name="connsiteX51" fmla="*/ 202320 w 516735"/>
                <a:gd name="connsiteY51" fmla="*/ 523239 h 761503"/>
                <a:gd name="connsiteX52" fmla="*/ 205040 w 516735"/>
                <a:gd name="connsiteY52" fmla="*/ 460687 h 761503"/>
                <a:gd name="connsiteX53" fmla="*/ 205040 w 516735"/>
                <a:gd name="connsiteY53" fmla="*/ 417173 h 761503"/>
                <a:gd name="connsiteX54" fmla="*/ 207759 w 516735"/>
                <a:gd name="connsiteY54" fmla="*/ 392696 h 761503"/>
                <a:gd name="connsiteX55" fmla="*/ 210478 w 516735"/>
                <a:gd name="connsiteY55" fmla="*/ 368219 h 761503"/>
                <a:gd name="connsiteX56" fmla="*/ 210478 w 516735"/>
                <a:gd name="connsiteY56" fmla="*/ 313826 h 761503"/>
                <a:gd name="connsiteX57" fmla="*/ 210478 w 516735"/>
                <a:gd name="connsiteY57" fmla="*/ 259433 h 761503"/>
                <a:gd name="connsiteX58" fmla="*/ 210478 w 516735"/>
                <a:gd name="connsiteY58" fmla="*/ 213199 h 761503"/>
                <a:gd name="connsiteX59" fmla="*/ 210478 w 516735"/>
                <a:gd name="connsiteY59" fmla="*/ 145207 h 761503"/>
                <a:gd name="connsiteX60" fmla="*/ 213198 w 516735"/>
                <a:gd name="connsiteY60" fmla="*/ 131609 h 761503"/>
                <a:gd name="connsiteX61" fmla="*/ 205040 w 516735"/>
                <a:gd name="connsiteY61" fmla="*/ 123450 h 761503"/>
                <a:gd name="connsiteX62" fmla="*/ 161525 w 516735"/>
                <a:gd name="connsiteY62" fmla="*/ 123450 h 761503"/>
                <a:gd name="connsiteX63" fmla="*/ 112571 w 516735"/>
                <a:gd name="connsiteY63" fmla="*/ 120730 h 761503"/>
                <a:gd name="connsiteX64" fmla="*/ 104412 w 516735"/>
                <a:gd name="connsiteY64" fmla="*/ 118011 h 761503"/>
                <a:gd name="connsiteX65" fmla="*/ 107132 w 516735"/>
                <a:gd name="connsiteY65" fmla="*/ 191441 h 761503"/>
                <a:gd name="connsiteX66" fmla="*/ 90814 w 516735"/>
                <a:gd name="connsiteY66" fmla="*/ 224077 h 761503"/>
                <a:gd name="connsiteX67" fmla="*/ 74496 w 516735"/>
                <a:gd name="connsiteY67" fmla="*/ 218638 h 761503"/>
                <a:gd name="connsiteX68" fmla="*/ 66337 w 516735"/>
                <a:gd name="connsiteY68" fmla="*/ 205040 h 761503"/>
                <a:gd name="connsiteX69" fmla="*/ 63617 w 516735"/>
                <a:gd name="connsiteY69" fmla="*/ 186002 h 761503"/>
                <a:gd name="connsiteX70" fmla="*/ 63617 w 516735"/>
                <a:gd name="connsiteY70" fmla="*/ 145207 h 761503"/>
                <a:gd name="connsiteX71" fmla="*/ 63617 w 516735"/>
                <a:gd name="connsiteY71" fmla="*/ 109852 h 761503"/>
                <a:gd name="connsiteX72" fmla="*/ 58178 w 516735"/>
                <a:gd name="connsiteY72" fmla="*/ 96253 h 761503"/>
                <a:gd name="connsiteX73" fmla="*/ 66337 w 516735"/>
                <a:gd name="connsiteY73" fmla="*/ 85375 h 761503"/>
                <a:gd name="connsiteX74" fmla="*/ 93533 w 516735"/>
                <a:gd name="connsiteY74" fmla="*/ 77216 h 761503"/>
                <a:gd name="connsiteX75" fmla="*/ 115290 w 516735"/>
                <a:gd name="connsiteY75" fmla="*/ 77216 h 761503"/>
                <a:gd name="connsiteX76" fmla="*/ 169684 w 516735"/>
                <a:gd name="connsiteY76" fmla="*/ 74496 h 761503"/>
                <a:gd name="connsiteX77" fmla="*/ 194161 w 516735"/>
                <a:gd name="connsiteY77" fmla="*/ 71776 h 761503"/>
                <a:gd name="connsiteX78" fmla="*/ 196880 w 516735"/>
                <a:gd name="connsiteY78" fmla="*/ 71776 h 761503"/>
                <a:gd name="connsiteX79" fmla="*/ 210478 w 516735"/>
                <a:gd name="connsiteY79" fmla="*/ 71776 h 761503"/>
                <a:gd name="connsiteX80" fmla="*/ 218638 w 516735"/>
                <a:gd name="connsiteY80" fmla="*/ 71776 h 761503"/>
                <a:gd name="connsiteX81" fmla="*/ 237675 w 516735"/>
                <a:gd name="connsiteY81" fmla="*/ 60898 h 761503"/>
                <a:gd name="connsiteX82" fmla="*/ 253993 w 516735"/>
                <a:gd name="connsiteY82" fmla="*/ 58178 h 761503"/>
                <a:gd name="connsiteX83" fmla="*/ 283910 w 516735"/>
                <a:gd name="connsiteY83" fmla="*/ 60898 h 761503"/>
                <a:gd name="connsiteX84" fmla="*/ 294788 w 516735"/>
                <a:gd name="connsiteY84" fmla="*/ 66337 h 761503"/>
                <a:gd name="connsiteX85" fmla="*/ 305667 w 516735"/>
                <a:gd name="connsiteY85" fmla="*/ 74496 h 761503"/>
                <a:gd name="connsiteX86" fmla="*/ 313826 w 516735"/>
                <a:gd name="connsiteY86" fmla="*/ 74496 h 761503"/>
                <a:gd name="connsiteX87" fmla="*/ 327424 w 516735"/>
                <a:gd name="connsiteY87" fmla="*/ 74496 h 761503"/>
                <a:gd name="connsiteX88" fmla="*/ 354621 w 516735"/>
                <a:gd name="connsiteY88" fmla="*/ 74496 h 761503"/>
                <a:gd name="connsiteX89" fmla="*/ 422612 w 516735"/>
                <a:gd name="connsiteY89" fmla="*/ 74496 h 761503"/>
                <a:gd name="connsiteX90" fmla="*/ 455248 w 516735"/>
                <a:gd name="connsiteY90" fmla="*/ 79936 h 761503"/>
                <a:gd name="connsiteX91" fmla="*/ 466127 w 516735"/>
                <a:gd name="connsiteY91" fmla="*/ 98973 h 761503"/>
                <a:gd name="connsiteX92" fmla="*/ 463407 w 516735"/>
                <a:gd name="connsiteY92" fmla="*/ 109852 h 761503"/>
                <a:gd name="connsiteX93" fmla="*/ 463407 w 516735"/>
                <a:gd name="connsiteY93" fmla="*/ 120730 h 761503"/>
                <a:gd name="connsiteX94" fmla="*/ 463407 w 516735"/>
                <a:gd name="connsiteY94" fmla="*/ 194161 h 76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516735" h="761503">
                  <a:moveTo>
                    <a:pt x="463407" y="194161"/>
                  </a:moveTo>
                  <a:cubicBezTo>
                    <a:pt x="463407" y="205040"/>
                    <a:pt x="463407" y="226797"/>
                    <a:pt x="447089" y="226797"/>
                  </a:cubicBezTo>
                  <a:cubicBezTo>
                    <a:pt x="438930" y="226797"/>
                    <a:pt x="436211" y="226797"/>
                    <a:pt x="430771" y="221357"/>
                  </a:cubicBezTo>
                  <a:cubicBezTo>
                    <a:pt x="425332" y="218638"/>
                    <a:pt x="422612" y="210479"/>
                    <a:pt x="422612" y="207759"/>
                  </a:cubicBezTo>
                  <a:cubicBezTo>
                    <a:pt x="419893" y="199600"/>
                    <a:pt x="419893" y="194161"/>
                    <a:pt x="419893" y="188722"/>
                  </a:cubicBezTo>
                  <a:cubicBezTo>
                    <a:pt x="419893" y="183282"/>
                    <a:pt x="419893" y="147927"/>
                    <a:pt x="419893" y="139768"/>
                  </a:cubicBezTo>
                  <a:cubicBezTo>
                    <a:pt x="419893" y="134329"/>
                    <a:pt x="419893" y="128889"/>
                    <a:pt x="419893" y="120730"/>
                  </a:cubicBezTo>
                  <a:cubicBezTo>
                    <a:pt x="411734" y="120730"/>
                    <a:pt x="403574" y="120730"/>
                    <a:pt x="395416" y="120730"/>
                  </a:cubicBezTo>
                  <a:cubicBezTo>
                    <a:pt x="387256" y="120730"/>
                    <a:pt x="379098" y="120730"/>
                    <a:pt x="370939" y="120730"/>
                  </a:cubicBezTo>
                  <a:cubicBezTo>
                    <a:pt x="362780" y="120730"/>
                    <a:pt x="354621" y="123450"/>
                    <a:pt x="346461" y="123450"/>
                  </a:cubicBezTo>
                  <a:cubicBezTo>
                    <a:pt x="343742" y="123450"/>
                    <a:pt x="341023" y="123450"/>
                    <a:pt x="335583" y="123450"/>
                  </a:cubicBezTo>
                  <a:cubicBezTo>
                    <a:pt x="335583" y="123450"/>
                    <a:pt x="335583" y="123450"/>
                    <a:pt x="335583" y="123450"/>
                  </a:cubicBezTo>
                  <a:cubicBezTo>
                    <a:pt x="327424" y="123450"/>
                    <a:pt x="324704" y="126170"/>
                    <a:pt x="324704" y="128889"/>
                  </a:cubicBezTo>
                  <a:cubicBezTo>
                    <a:pt x="324704" y="131609"/>
                    <a:pt x="324704" y="137048"/>
                    <a:pt x="327424" y="139768"/>
                  </a:cubicBezTo>
                  <a:cubicBezTo>
                    <a:pt x="330144" y="147927"/>
                    <a:pt x="330144" y="166964"/>
                    <a:pt x="330144" y="175123"/>
                  </a:cubicBezTo>
                  <a:cubicBezTo>
                    <a:pt x="330144" y="183282"/>
                    <a:pt x="330144" y="191441"/>
                    <a:pt x="330144" y="199600"/>
                  </a:cubicBezTo>
                  <a:cubicBezTo>
                    <a:pt x="330144" y="207759"/>
                    <a:pt x="327424" y="215918"/>
                    <a:pt x="327424" y="224077"/>
                  </a:cubicBezTo>
                  <a:cubicBezTo>
                    <a:pt x="327424" y="232236"/>
                    <a:pt x="330144" y="243115"/>
                    <a:pt x="330144" y="251274"/>
                  </a:cubicBezTo>
                  <a:cubicBezTo>
                    <a:pt x="330144" y="259433"/>
                    <a:pt x="330144" y="267592"/>
                    <a:pt x="327424" y="278470"/>
                  </a:cubicBezTo>
                  <a:cubicBezTo>
                    <a:pt x="327424" y="294788"/>
                    <a:pt x="327424" y="313826"/>
                    <a:pt x="327424" y="332864"/>
                  </a:cubicBezTo>
                  <a:cubicBezTo>
                    <a:pt x="327424" y="341022"/>
                    <a:pt x="327424" y="349181"/>
                    <a:pt x="330144" y="357340"/>
                  </a:cubicBezTo>
                  <a:cubicBezTo>
                    <a:pt x="330144" y="360060"/>
                    <a:pt x="330144" y="365499"/>
                    <a:pt x="330144" y="368219"/>
                  </a:cubicBezTo>
                  <a:cubicBezTo>
                    <a:pt x="330144" y="373658"/>
                    <a:pt x="332863" y="384537"/>
                    <a:pt x="332863" y="387257"/>
                  </a:cubicBezTo>
                  <a:cubicBezTo>
                    <a:pt x="332863" y="406294"/>
                    <a:pt x="332863" y="414453"/>
                    <a:pt x="332863" y="433491"/>
                  </a:cubicBezTo>
                  <a:cubicBezTo>
                    <a:pt x="332863" y="452528"/>
                    <a:pt x="335583" y="468846"/>
                    <a:pt x="332863" y="487884"/>
                  </a:cubicBezTo>
                  <a:cubicBezTo>
                    <a:pt x="332863" y="496043"/>
                    <a:pt x="330144" y="504202"/>
                    <a:pt x="330144" y="512361"/>
                  </a:cubicBezTo>
                  <a:cubicBezTo>
                    <a:pt x="330144" y="520520"/>
                    <a:pt x="330144" y="531398"/>
                    <a:pt x="330144" y="539557"/>
                  </a:cubicBezTo>
                  <a:cubicBezTo>
                    <a:pt x="330144" y="558595"/>
                    <a:pt x="330144" y="574913"/>
                    <a:pt x="332863" y="593950"/>
                  </a:cubicBezTo>
                  <a:cubicBezTo>
                    <a:pt x="332863" y="610268"/>
                    <a:pt x="332863" y="632026"/>
                    <a:pt x="332863" y="648343"/>
                  </a:cubicBezTo>
                  <a:cubicBezTo>
                    <a:pt x="332863" y="651063"/>
                    <a:pt x="332863" y="653783"/>
                    <a:pt x="332863" y="656502"/>
                  </a:cubicBezTo>
                  <a:cubicBezTo>
                    <a:pt x="343742" y="656502"/>
                    <a:pt x="351901" y="656502"/>
                    <a:pt x="357341" y="656502"/>
                  </a:cubicBezTo>
                  <a:cubicBezTo>
                    <a:pt x="370939" y="656502"/>
                    <a:pt x="395416" y="659222"/>
                    <a:pt x="395416" y="675540"/>
                  </a:cubicBezTo>
                  <a:cubicBezTo>
                    <a:pt x="395416" y="683699"/>
                    <a:pt x="392696" y="686419"/>
                    <a:pt x="389976" y="691858"/>
                  </a:cubicBezTo>
                  <a:cubicBezTo>
                    <a:pt x="384537" y="697297"/>
                    <a:pt x="379098" y="700017"/>
                    <a:pt x="373658" y="700017"/>
                  </a:cubicBezTo>
                  <a:cubicBezTo>
                    <a:pt x="365499" y="702737"/>
                    <a:pt x="357341" y="702737"/>
                    <a:pt x="351901" y="702737"/>
                  </a:cubicBezTo>
                  <a:cubicBezTo>
                    <a:pt x="349181" y="702737"/>
                    <a:pt x="335583" y="702737"/>
                    <a:pt x="319265" y="702737"/>
                  </a:cubicBezTo>
                  <a:cubicBezTo>
                    <a:pt x="316546" y="705456"/>
                    <a:pt x="313826" y="705456"/>
                    <a:pt x="311106" y="708176"/>
                  </a:cubicBezTo>
                  <a:cubicBezTo>
                    <a:pt x="302948" y="713615"/>
                    <a:pt x="297508" y="713615"/>
                    <a:pt x="289349" y="713615"/>
                  </a:cubicBezTo>
                  <a:cubicBezTo>
                    <a:pt x="283910" y="713615"/>
                    <a:pt x="278470" y="713615"/>
                    <a:pt x="270311" y="713615"/>
                  </a:cubicBezTo>
                  <a:cubicBezTo>
                    <a:pt x="259433" y="713615"/>
                    <a:pt x="251273" y="710895"/>
                    <a:pt x="243115" y="705456"/>
                  </a:cubicBezTo>
                  <a:cubicBezTo>
                    <a:pt x="240395" y="705456"/>
                    <a:pt x="237675" y="702737"/>
                    <a:pt x="237675" y="702737"/>
                  </a:cubicBezTo>
                  <a:cubicBezTo>
                    <a:pt x="224077" y="702737"/>
                    <a:pt x="213198" y="702737"/>
                    <a:pt x="199600" y="702737"/>
                  </a:cubicBezTo>
                  <a:cubicBezTo>
                    <a:pt x="191441" y="702737"/>
                    <a:pt x="183282" y="702737"/>
                    <a:pt x="175123" y="702737"/>
                  </a:cubicBezTo>
                  <a:cubicBezTo>
                    <a:pt x="166965" y="702737"/>
                    <a:pt x="156085" y="702737"/>
                    <a:pt x="147927" y="697297"/>
                  </a:cubicBezTo>
                  <a:cubicBezTo>
                    <a:pt x="139768" y="694578"/>
                    <a:pt x="131609" y="680979"/>
                    <a:pt x="131609" y="678260"/>
                  </a:cubicBezTo>
                  <a:cubicBezTo>
                    <a:pt x="131609" y="675540"/>
                    <a:pt x="131609" y="672820"/>
                    <a:pt x="137048" y="670101"/>
                  </a:cubicBezTo>
                  <a:cubicBezTo>
                    <a:pt x="142487" y="667381"/>
                    <a:pt x="153366" y="664661"/>
                    <a:pt x="158805" y="661942"/>
                  </a:cubicBezTo>
                  <a:cubicBezTo>
                    <a:pt x="175123" y="659222"/>
                    <a:pt x="191441" y="659222"/>
                    <a:pt x="199600" y="659222"/>
                  </a:cubicBezTo>
                  <a:lnTo>
                    <a:pt x="199600" y="659222"/>
                  </a:lnTo>
                  <a:cubicBezTo>
                    <a:pt x="199600" y="648343"/>
                    <a:pt x="196880" y="640184"/>
                    <a:pt x="196880" y="629306"/>
                  </a:cubicBezTo>
                  <a:cubicBezTo>
                    <a:pt x="196880" y="612988"/>
                    <a:pt x="196880" y="591231"/>
                    <a:pt x="199600" y="574913"/>
                  </a:cubicBezTo>
                  <a:cubicBezTo>
                    <a:pt x="199600" y="558595"/>
                    <a:pt x="199600" y="539557"/>
                    <a:pt x="202320" y="523239"/>
                  </a:cubicBezTo>
                  <a:cubicBezTo>
                    <a:pt x="202320" y="501482"/>
                    <a:pt x="205040" y="482445"/>
                    <a:pt x="205040" y="460687"/>
                  </a:cubicBezTo>
                  <a:cubicBezTo>
                    <a:pt x="205040" y="447089"/>
                    <a:pt x="205040" y="430771"/>
                    <a:pt x="205040" y="417173"/>
                  </a:cubicBezTo>
                  <a:cubicBezTo>
                    <a:pt x="205040" y="409014"/>
                    <a:pt x="207759" y="400855"/>
                    <a:pt x="207759" y="392696"/>
                  </a:cubicBezTo>
                  <a:cubicBezTo>
                    <a:pt x="207759" y="384537"/>
                    <a:pt x="210478" y="376378"/>
                    <a:pt x="210478" y="368219"/>
                  </a:cubicBezTo>
                  <a:cubicBezTo>
                    <a:pt x="210478" y="351901"/>
                    <a:pt x="210478" y="332864"/>
                    <a:pt x="210478" y="313826"/>
                  </a:cubicBezTo>
                  <a:cubicBezTo>
                    <a:pt x="210478" y="294788"/>
                    <a:pt x="210478" y="275751"/>
                    <a:pt x="210478" y="259433"/>
                  </a:cubicBezTo>
                  <a:cubicBezTo>
                    <a:pt x="210478" y="243115"/>
                    <a:pt x="210478" y="226797"/>
                    <a:pt x="210478" y="213199"/>
                  </a:cubicBezTo>
                  <a:cubicBezTo>
                    <a:pt x="210478" y="194161"/>
                    <a:pt x="210478" y="164245"/>
                    <a:pt x="210478" y="145207"/>
                  </a:cubicBezTo>
                  <a:cubicBezTo>
                    <a:pt x="210478" y="139768"/>
                    <a:pt x="213198" y="134329"/>
                    <a:pt x="213198" y="131609"/>
                  </a:cubicBezTo>
                  <a:cubicBezTo>
                    <a:pt x="213198" y="126170"/>
                    <a:pt x="207759" y="123450"/>
                    <a:pt x="205040" y="123450"/>
                  </a:cubicBezTo>
                  <a:cubicBezTo>
                    <a:pt x="199600" y="123450"/>
                    <a:pt x="166965" y="123450"/>
                    <a:pt x="161525" y="123450"/>
                  </a:cubicBezTo>
                  <a:cubicBezTo>
                    <a:pt x="145207" y="123450"/>
                    <a:pt x="128889" y="123450"/>
                    <a:pt x="112571" y="120730"/>
                  </a:cubicBezTo>
                  <a:cubicBezTo>
                    <a:pt x="109852" y="120730"/>
                    <a:pt x="107132" y="120730"/>
                    <a:pt x="104412" y="118011"/>
                  </a:cubicBezTo>
                  <a:cubicBezTo>
                    <a:pt x="107132" y="137048"/>
                    <a:pt x="107132" y="172404"/>
                    <a:pt x="107132" y="191441"/>
                  </a:cubicBezTo>
                  <a:cubicBezTo>
                    <a:pt x="107132" y="202320"/>
                    <a:pt x="107132" y="224077"/>
                    <a:pt x="90814" y="224077"/>
                  </a:cubicBezTo>
                  <a:cubicBezTo>
                    <a:pt x="82655" y="224077"/>
                    <a:pt x="79935" y="221357"/>
                    <a:pt x="74496" y="218638"/>
                  </a:cubicBezTo>
                  <a:cubicBezTo>
                    <a:pt x="69057" y="215918"/>
                    <a:pt x="66337" y="210479"/>
                    <a:pt x="66337" y="205040"/>
                  </a:cubicBezTo>
                  <a:cubicBezTo>
                    <a:pt x="63617" y="196881"/>
                    <a:pt x="63617" y="191441"/>
                    <a:pt x="63617" y="186002"/>
                  </a:cubicBezTo>
                  <a:cubicBezTo>
                    <a:pt x="63617" y="180563"/>
                    <a:pt x="63617" y="153366"/>
                    <a:pt x="63617" y="145207"/>
                  </a:cubicBezTo>
                  <a:cubicBezTo>
                    <a:pt x="63617" y="134329"/>
                    <a:pt x="63617" y="120730"/>
                    <a:pt x="63617" y="109852"/>
                  </a:cubicBezTo>
                  <a:cubicBezTo>
                    <a:pt x="60897" y="104412"/>
                    <a:pt x="58178" y="101693"/>
                    <a:pt x="58178" y="96253"/>
                  </a:cubicBezTo>
                  <a:cubicBezTo>
                    <a:pt x="58178" y="93534"/>
                    <a:pt x="60897" y="88095"/>
                    <a:pt x="66337" y="85375"/>
                  </a:cubicBezTo>
                  <a:cubicBezTo>
                    <a:pt x="74496" y="79936"/>
                    <a:pt x="77215" y="77216"/>
                    <a:pt x="93533" y="77216"/>
                  </a:cubicBezTo>
                  <a:cubicBezTo>
                    <a:pt x="101692" y="77216"/>
                    <a:pt x="109852" y="77216"/>
                    <a:pt x="115290" y="77216"/>
                  </a:cubicBezTo>
                  <a:cubicBezTo>
                    <a:pt x="134328" y="77216"/>
                    <a:pt x="150646" y="77216"/>
                    <a:pt x="169684" y="74496"/>
                  </a:cubicBezTo>
                  <a:cubicBezTo>
                    <a:pt x="177843" y="74496"/>
                    <a:pt x="186002" y="71776"/>
                    <a:pt x="194161" y="71776"/>
                  </a:cubicBezTo>
                  <a:cubicBezTo>
                    <a:pt x="194161" y="71776"/>
                    <a:pt x="196880" y="71776"/>
                    <a:pt x="196880" y="71776"/>
                  </a:cubicBezTo>
                  <a:cubicBezTo>
                    <a:pt x="199600" y="71776"/>
                    <a:pt x="205040" y="71776"/>
                    <a:pt x="210478" y="71776"/>
                  </a:cubicBezTo>
                  <a:cubicBezTo>
                    <a:pt x="213198" y="71776"/>
                    <a:pt x="215918" y="71776"/>
                    <a:pt x="218638" y="71776"/>
                  </a:cubicBezTo>
                  <a:cubicBezTo>
                    <a:pt x="224077" y="69057"/>
                    <a:pt x="229516" y="63618"/>
                    <a:pt x="237675" y="60898"/>
                  </a:cubicBezTo>
                  <a:cubicBezTo>
                    <a:pt x="243115" y="58178"/>
                    <a:pt x="248554" y="58178"/>
                    <a:pt x="253993" y="58178"/>
                  </a:cubicBezTo>
                  <a:cubicBezTo>
                    <a:pt x="264872" y="58178"/>
                    <a:pt x="273031" y="58178"/>
                    <a:pt x="283910" y="60898"/>
                  </a:cubicBezTo>
                  <a:cubicBezTo>
                    <a:pt x="286629" y="60898"/>
                    <a:pt x="292068" y="63618"/>
                    <a:pt x="294788" y="66337"/>
                  </a:cubicBezTo>
                  <a:cubicBezTo>
                    <a:pt x="297508" y="69057"/>
                    <a:pt x="302948" y="71776"/>
                    <a:pt x="305667" y="74496"/>
                  </a:cubicBezTo>
                  <a:cubicBezTo>
                    <a:pt x="308386" y="74496"/>
                    <a:pt x="311106" y="74496"/>
                    <a:pt x="313826" y="74496"/>
                  </a:cubicBezTo>
                  <a:cubicBezTo>
                    <a:pt x="319265" y="74496"/>
                    <a:pt x="321985" y="74496"/>
                    <a:pt x="327424" y="74496"/>
                  </a:cubicBezTo>
                  <a:cubicBezTo>
                    <a:pt x="335583" y="74496"/>
                    <a:pt x="346461" y="74496"/>
                    <a:pt x="354621" y="74496"/>
                  </a:cubicBezTo>
                  <a:cubicBezTo>
                    <a:pt x="376378" y="74496"/>
                    <a:pt x="400855" y="74496"/>
                    <a:pt x="422612" y="74496"/>
                  </a:cubicBezTo>
                  <a:cubicBezTo>
                    <a:pt x="433491" y="74496"/>
                    <a:pt x="447089" y="74496"/>
                    <a:pt x="455248" y="79936"/>
                  </a:cubicBezTo>
                  <a:cubicBezTo>
                    <a:pt x="460687" y="82655"/>
                    <a:pt x="466127" y="90814"/>
                    <a:pt x="466127" y="98973"/>
                  </a:cubicBezTo>
                  <a:cubicBezTo>
                    <a:pt x="466127" y="101693"/>
                    <a:pt x="466127" y="107132"/>
                    <a:pt x="463407" y="109852"/>
                  </a:cubicBezTo>
                  <a:cubicBezTo>
                    <a:pt x="463407" y="112571"/>
                    <a:pt x="463407" y="112571"/>
                    <a:pt x="463407" y="120730"/>
                  </a:cubicBezTo>
                  <a:cubicBezTo>
                    <a:pt x="463407" y="142488"/>
                    <a:pt x="463407" y="172404"/>
                    <a:pt x="463407" y="194161"/>
                  </a:cubicBezTo>
                </a:path>
              </a:pathLst>
            </a:custGeom>
            <a:grpFill/>
            <a:ln w="27168" cap="flat">
              <a:noFill/>
              <a:prstDash val="solid"/>
              <a:miter/>
            </a:ln>
          </p:spPr>
          <p:txBody>
            <a:bodyPr rtlCol="0" anchor="ctr"/>
            <a:lstStyle/>
            <a:p>
              <a:endParaRPr lang="en-US"/>
            </a:p>
          </p:txBody>
        </p:sp>
      </p:grpSp>
    </p:spTree>
    <p:extLst>
      <p:ext uri="{BB962C8B-B14F-4D97-AF65-F5344CB8AC3E}">
        <p14:creationId xmlns:p14="http://schemas.microsoft.com/office/powerpoint/2010/main" val="3841846897"/>
      </p:ext>
    </p:extLst>
  </p:cSld>
  <p:clrMap bg1="lt1" tx1="dk1" bg2="lt2" tx2="dk2" accent1="accent1" accent2="accent2" accent3="accent3" accent4="accent4" accent5="accent5" accent6="accent6" hlink="hlink" folHlink="folHlink"/>
  <p:sldLayoutIdLst>
    <p:sldLayoutId id="2147483668" r:id="rId1"/>
    <p:sldLayoutId id="2147483671" r:id="rId2"/>
    <p:sldLayoutId id="2147483667" r:id="rId3"/>
    <p:sldLayoutId id="2147483669" r:id="rId4"/>
    <p:sldLayoutId id="2147483666" r:id="rId5"/>
    <p:sldLayoutId id="2147483670" r:id="rId6"/>
    <p:sldLayoutId id="2147483672" r:id="rId7"/>
    <p:sldLayoutId id="2147483673" r:id="rId8"/>
    <p:sldLayoutId id="2147483656" r:id="rId9"/>
    <p:sldLayoutId id="2147483674" r:id="rId10"/>
    <p:sldLayoutId id="2147483675" r:id="rId11"/>
    <p:sldLayoutId id="2147483676" r:id="rId12"/>
    <p:sldLayoutId id="2147483677" r:id="rId13"/>
    <p:sldLayoutId id="2147483650" r:id="rId14"/>
    <p:sldLayoutId id="2147483678" r:id="rId15"/>
    <p:sldLayoutId id="2147483657" r:id="rId16"/>
    <p:sldLayoutId id="2147483679" r:id="rId17"/>
    <p:sldLayoutId id="2147483659" r:id="rId18"/>
    <p:sldLayoutId id="2147483680" r:id="rId19"/>
    <p:sldLayoutId id="2147483655" r:id="rId20"/>
    <p:sldLayoutId id="2147483681" r:id="rId21"/>
    <p:sldLayoutId id="2147483682" r:id="rId22"/>
    <p:sldLayoutId id="2147483683" r:id="rId23"/>
    <p:sldLayoutId id="2147483684" r:id="rId24"/>
    <p:sldLayoutId id="2147483685" r:id="rId25"/>
    <p:sldLayoutId id="2147483665" r:id="rId26"/>
    <p:sldLayoutId id="2147483686" r:id="rId27"/>
    <p:sldLayoutId id="2147483662" r:id="rId28"/>
    <p:sldLayoutId id="2147483663" r:id="rId29"/>
  </p:sldLayoutIdLst>
  <p:txStyles>
    <p:titleStyle>
      <a:lvl1pPr algn="l" defTabSz="914400" rtl="0" eaLnBrk="1" latinLnBrk="0" hangingPunct="1">
        <a:lnSpc>
          <a:spcPct val="85000"/>
        </a:lnSpc>
        <a:spcBef>
          <a:spcPct val="0"/>
        </a:spcBef>
        <a:buNone/>
        <a:defRPr sz="3200" b="0" kern="1200" cap="all" baseline="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200"/>
        </a:spcBef>
        <a:buClr>
          <a:schemeClr val="tx1"/>
        </a:buClr>
        <a:buFont typeface="Arial" panose="020B0604020202020204" pitchFamily="34" charset="0"/>
        <a:buChar char="•"/>
        <a:defRPr sz="2000" kern="1200">
          <a:solidFill>
            <a:schemeClr val="tx1"/>
          </a:solidFill>
          <a:latin typeface="+mn-lt"/>
          <a:ea typeface="+mn-ea"/>
          <a:cs typeface="+mn-cs"/>
        </a:defRPr>
      </a:lvl1pPr>
      <a:lvl2pPr marL="548640" indent="-230188" algn="l" defTabSz="914400" rtl="0" eaLnBrk="1" latinLnBrk="0" hangingPunct="1">
        <a:lnSpc>
          <a:spcPct val="90000"/>
        </a:lnSpc>
        <a:spcBef>
          <a:spcPts val="800"/>
        </a:spcBef>
        <a:buClr>
          <a:schemeClr val="tx1"/>
        </a:buClr>
        <a:buFont typeface="Arial" panose="020B0604020202020204" pitchFamily="34" charset="0"/>
        <a:buChar char="–"/>
        <a:defRPr sz="1800" kern="1200">
          <a:solidFill>
            <a:schemeClr val="tx1"/>
          </a:solidFill>
          <a:latin typeface="+mn-lt"/>
          <a:ea typeface="+mn-ea"/>
          <a:cs typeface="+mn-cs"/>
        </a:defRPr>
      </a:lvl2pPr>
      <a:lvl3pPr marL="822960" indent="-182880" algn="l" defTabSz="914400" rtl="0" eaLnBrk="1" latinLnBrk="0" hangingPunct="1">
        <a:lnSpc>
          <a:spcPct val="9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3pPr>
      <a:lvl4pPr marL="1097280" indent="-182880" algn="l" defTabSz="914400" rtl="0" eaLnBrk="1" latinLnBrk="0" hangingPunct="1">
        <a:lnSpc>
          <a:spcPct val="9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4pPr>
      <a:lvl5pPr marL="1371600" indent="-146304"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5pPr>
      <a:lvl6pPr marL="1371600" indent="-146304"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6pPr>
      <a:lvl7pPr marL="1371600" indent="-146304"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7pPr>
      <a:lvl8pPr marL="1371600" indent="-146304"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8pPr>
      <a:lvl9pPr marL="1371600" indent="-146304"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240" userDrawn="1">
          <p15:clr>
            <a:srgbClr val="F26B43"/>
          </p15:clr>
        </p15:guide>
        <p15:guide id="4" pos="2592" userDrawn="1">
          <p15:clr>
            <a:srgbClr val="F26B43"/>
          </p15:clr>
        </p15:guide>
        <p15:guide id="5" pos="2664" userDrawn="1">
          <p15:clr>
            <a:srgbClr val="F26B43"/>
          </p15:clr>
        </p15:guide>
        <p15:guide id="6" pos="5016" userDrawn="1">
          <p15:clr>
            <a:srgbClr val="F26B43"/>
          </p15:clr>
        </p15:guide>
        <p15:guide id="7" pos="5088" userDrawn="1">
          <p15:clr>
            <a:srgbClr val="F26B43"/>
          </p15:clr>
        </p15:guide>
        <p15:guide id="8" pos="7440" userDrawn="1">
          <p15:clr>
            <a:srgbClr val="F26B43"/>
          </p15:clr>
        </p15:guide>
        <p15:guide id="13" orient="horz" pos="2160" userDrawn="1">
          <p15:clr>
            <a:srgbClr val="5ACBF0"/>
          </p15:clr>
        </p15:guide>
        <p15:guide id="17" orient="horz" pos="576" userDrawn="1">
          <p15:clr>
            <a:srgbClr val="F26B43"/>
          </p15:clr>
        </p15:guide>
        <p15:guide id="18" orient="horz" pos="3792" userDrawn="1">
          <p15:clr>
            <a:srgbClr val="F26B43"/>
          </p15:clr>
        </p15:guide>
        <p15:guide id="19" pos="3840" userDrawn="1">
          <p15:clr>
            <a:srgbClr val="5ACBF0"/>
          </p15:clr>
        </p15:guide>
        <p15:guide id="20" orient="horz" pos="413"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hyperlink" Target="https://learn.microsoft.com/en-us/power-bi/enterprise/aggregations-auto" TargetMode="Externa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hyperlink" Target="https://learn.microsoft.com/en-us/power-bi/transform-model/desktop-composite-models" TargetMode="External"/><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9.jpe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hyperlink" Target="https://www.youtube.com/watch?v=6nSRcroSNuo&amp;t=3158s"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learn.microsoft.com/en-us/power-bi/enterprise/aggregations-auto" TargetMode="External"/><Relationship Id="rId1" Type="http://schemas.openxmlformats.org/officeDocument/2006/relationships/slideLayout" Target="../slideLayouts/slideLayout13.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165B77B-BEAE-C7F3-D66A-2EDB27C295F8}"/>
              </a:ext>
            </a:extLst>
          </p:cNvPr>
          <p:cNvSpPr txBox="1">
            <a:spLocks/>
          </p:cNvSpPr>
          <p:nvPr/>
        </p:nvSpPr>
        <p:spPr>
          <a:xfrm>
            <a:off x="914400" y="2554664"/>
            <a:ext cx="3998245" cy="507534"/>
          </a:xfrm>
          <a:prstGeom prst="rect">
            <a:avLst/>
          </a:prstGeom>
        </p:spPr>
        <p:txBody>
          <a:bodyPr vert="horz" lIns="0" tIns="0" rIns="0" bIns="0" rtlCol="0" anchor="b">
            <a:noAutofit/>
          </a:bodyPr>
          <a:lstStyle>
            <a:lvl1pPr algn="l" defTabSz="914400" rtl="0" eaLnBrk="1" latinLnBrk="0" hangingPunct="1">
              <a:lnSpc>
                <a:spcPct val="85000"/>
              </a:lnSpc>
              <a:spcBef>
                <a:spcPct val="0"/>
              </a:spcBef>
              <a:buNone/>
              <a:defRPr sz="3200" b="0" kern="1200" cap="all" baseline="0">
                <a:solidFill>
                  <a:schemeClr val="accent1"/>
                </a:solidFill>
                <a:latin typeface="+mj-lt"/>
                <a:ea typeface="+mj-ea"/>
                <a:cs typeface="+mj-cs"/>
              </a:defRPr>
            </a:lvl1pPr>
          </a:lstStyle>
          <a:p>
            <a:r>
              <a:rPr lang="en-US" dirty="0"/>
              <a:t>Keeping within Bounds</a:t>
            </a:r>
          </a:p>
        </p:txBody>
      </p:sp>
      <p:sp>
        <p:nvSpPr>
          <p:cNvPr id="7" name="TextBox 6">
            <a:extLst>
              <a:ext uri="{FF2B5EF4-FFF2-40B4-BE49-F238E27FC236}">
                <a16:creationId xmlns:a16="http://schemas.microsoft.com/office/drawing/2014/main" id="{23E291DE-0C36-9AE3-19D6-D9188B79D820}"/>
              </a:ext>
            </a:extLst>
          </p:cNvPr>
          <p:cNvSpPr txBox="1"/>
          <p:nvPr/>
        </p:nvSpPr>
        <p:spPr>
          <a:xfrm>
            <a:off x="1237122" y="1701552"/>
            <a:ext cx="2420478" cy="369332"/>
          </a:xfrm>
          <a:prstGeom prst="rect">
            <a:avLst/>
          </a:prstGeom>
          <a:noFill/>
        </p:spPr>
        <p:txBody>
          <a:bodyPr wrap="square" lIns="0" tIns="0" rIns="0" bIns="0" rtlCol="0">
            <a:noAutofit/>
          </a:bodyPr>
          <a:lstStyle/>
          <a:p>
            <a:pPr algn="l">
              <a:lnSpc>
                <a:spcPct val="90000"/>
              </a:lnSpc>
            </a:pPr>
            <a:r>
              <a:rPr lang="en-US" sz="2400" b="1" dirty="0">
                <a:solidFill>
                  <a:schemeClr val="accent6">
                    <a:lumMod val="75000"/>
                  </a:schemeClr>
                </a:solidFill>
              </a:rPr>
              <a:t>Premium License </a:t>
            </a:r>
          </a:p>
        </p:txBody>
      </p:sp>
      <p:sp>
        <p:nvSpPr>
          <p:cNvPr id="9" name="TextBox 8">
            <a:extLst>
              <a:ext uri="{FF2B5EF4-FFF2-40B4-BE49-F238E27FC236}">
                <a16:creationId xmlns:a16="http://schemas.microsoft.com/office/drawing/2014/main" id="{596824E2-40B5-DF9F-3494-74245DD88B06}"/>
              </a:ext>
            </a:extLst>
          </p:cNvPr>
          <p:cNvSpPr txBox="1"/>
          <p:nvPr/>
        </p:nvSpPr>
        <p:spPr>
          <a:xfrm>
            <a:off x="766105" y="1689716"/>
            <a:ext cx="681695" cy="369332"/>
          </a:xfrm>
          <a:prstGeom prst="rect">
            <a:avLst/>
          </a:prstGeom>
          <a:noFill/>
        </p:spPr>
        <p:txBody>
          <a:bodyPr wrap="square">
            <a:spAutoFit/>
          </a:bodyPr>
          <a:lstStyle/>
          <a:p>
            <a:r>
              <a:rPr lang="en-US" dirty="0"/>
              <a:t>💎</a:t>
            </a:r>
          </a:p>
        </p:txBody>
      </p:sp>
      <p:sp>
        <p:nvSpPr>
          <p:cNvPr id="11" name="TextBox 10">
            <a:extLst>
              <a:ext uri="{FF2B5EF4-FFF2-40B4-BE49-F238E27FC236}">
                <a16:creationId xmlns:a16="http://schemas.microsoft.com/office/drawing/2014/main" id="{A0B725DB-4EC4-0A9A-A365-4960071506A9}"/>
              </a:ext>
            </a:extLst>
          </p:cNvPr>
          <p:cNvSpPr txBox="1"/>
          <p:nvPr/>
        </p:nvSpPr>
        <p:spPr>
          <a:xfrm>
            <a:off x="766105" y="2079021"/>
            <a:ext cx="10953899" cy="369332"/>
          </a:xfrm>
          <a:prstGeom prst="rect">
            <a:avLst/>
          </a:prstGeom>
          <a:noFill/>
        </p:spPr>
        <p:txBody>
          <a:bodyPr wrap="square">
            <a:spAutoFit/>
          </a:bodyPr>
          <a:lstStyle/>
          <a:p>
            <a:r>
              <a:rPr lang="en-US" b="0" i="0" dirty="0">
                <a:solidFill>
                  <a:srgbClr val="4D5156"/>
                </a:solidFill>
                <a:effectLst/>
                <a:latin typeface="Google Sans"/>
              </a:rPr>
              <a:t>Large datasets in the service don't affect the Power BI Desktop model upload size, which is still limited to </a:t>
            </a:r>
            <a:r>
              <a:rPr lang="en-US" b="0" i="0" dirty="0">
                <a:solidFill>
                  <a:srgbClr val="040C28"/>
                </a:solidFill>
                <a:effectLst/>
                <a:latin typeface="Google Sans"/>
              </a:rPr>
              <a:t>10 GB</a:t>
            </a:r>
            <a:r>
              <a:rPr lang="en-US" b="0" i="0" dirty="0">
                <a:solidFill>
                  <a:srgbClr val="4D5156"/>
                </a:solidFill>
                <a:effectLst/>
                <a:latin typeface="Google Sans"/>
              </a:rPr>
              <a:t>.</a:t>
            </a:r>
            <a:endParaRPr lang="en-US" dirty="0"/>
          </a:p>
        </p:txBody>
      </p:sp>
      <p:sp>
        <p:nvSpPr>
          <p:cNvPr id="14" name="Title 1">
            <a:extLst>
              <a:ext uri="{FF2B5EF4-FFF2-40B4-BE49-F238E27FC236}">
                <a16:creationId xmlns:a16="http://schemas.microsoft.com/office/drawing/2014/main" id="{D9466875-86E2-4D83-C31B-19A88E1CD982}"/>
              </a:ext>
            </a:extLst>
          </p:cNvPr>
          <p:cNvSpPr txBox="1">
            <a:spLocks/>
          </p:cNvSpPr>
          <p:nvPr/>
        </p:nvSpPr>
        <p:spPr>
          <a:xfrm>
            <a:off x="933301" y="762000"/>
            <a:ext cx="2495699" cy="507534"/>
          </a:xfrm>
          <a:prstGeom prst="rect">
            <a:avLst/>
          </a:prstGeom>
        </p:spPr>
        <p:txBody>
          <a:bodyPr vert="horz" lIns="0" tIns="0" rIns="0" bIns="0" rtlCol="0" anchor="b">
            <a:noAutofit/>
          </a:bodyPr>
          <a:lstStyle>
            <a:lvl1pPr algn="l" defTabSz="914400" rtl="0" eaLnBrk="1" latinLnBrk="0" hangingPunct="1">
              <a:lnSpc>
                <a:spcPct val="85000"/>
              </a:lnSpc>
              <a:spcBef>
                <a:spcPct val="0"/>
              </a:spcBef>
              <a:buNone/>
              <a:defRPr sz="3200" b="0" kern="1200" cap="all" baseline="0">
                <a:solidFill>
                  <a:schemeClr val="accent1"/>
                </a:solidFill>
                <a:latin typeface="+mj-lt"/>
                <a:ea typeface="+mj-ea"/>
                <a:cs typeface="+mj-cs"/>
              </a:defRPr>
            </a:lvl1pPr>
          </a:lstStyle>
          <a:p>
            <a:r>
              <a:rPr lang="en-US" dirty="0"/>
              <a:t>DEFINE BIG</a:t>
            </a:r>
          </a:p>
        </p:txBody>
      </p:sp>
      <p:sp>
        <p:nvSpPr>
          <p:cNvPr id="16" name="TextBox 15">
            <a:extLst>
              <a:ext uri="{FF2B5EF4-FFF2-40B4-BE49-F238E27FC236}">
                <a16:creationId xmlns:a16="http://schemas.microsoft.com/office/drawing/2014/main" id="{6EEBE277-DEF2-AAB7-F31D-0D4FF0262A22}"/>
              </a:ext>
            </a:extLst>
          </p:cNvPr>
          <p:cNvSpPr txBox="1"/>
          <p:nvPr/>
        </p:nvSpPr>
        <p:spPr>
          <a:xfrm>
            <a:off x="685800" y="3199647"/>
            <a:ext cx="11277600" cy="3416320"/>
          </a:xfrm>
          <a:prstGeom prst="rect">
            <a:avLst/>
          </a:prstGeom>
          <a:noFill/>
        </p:spPr>
        <p:txBody>
          <a:bodyPr wrap="square">
            <a:spAutoFit/>
          </a:bodyPr>
          <a:lstStyle/>
          <a:p>
            <a:pPr algn="l">
              <a:buFont typeface="Arial" panose="020B0604020202020204" pitchFamily="34" charset="0"/>
              <a:buChar char="•"/>
            </a:pPr>
            <a:r>
              <a:rPr lang="en-US" b="0" i="0" dirty="0">
                <a:solidFill>
                  <a:srgbClr val="3D3B49"/>
                </a:solidFill>
                <a:effectLst/>
                <a:latin typeface="Noto serif" panose="02020600060500020200" pitchFamily="18" charset="0"/>
              </a:rPr>
              <a:t>Consider loading a proportion of data in terms of</a:t>
            </a:r>
          </a:p>
          <a:p>
            <a:pPr algn="l">
              <a:buFont typeface="Arial" panose="020B0604020202020204" pitchFamily="34" charset="0"/>
              <a:buChar char="•"/>
            </a:pPr>
            <a:endParaRPr lang="en-US" b="0" i="0" dirty="0">
              <a:solidFill>
                <a:srgbClr val="3D3B49"/>
              </a:solidFill>
              <a:effectLst/>
              <a:latin typeface="Noto serif" panose="02020600060500020200" pitchFamily="18" charset="0"/>
            </a:endParaRPr>
          </a:p>
          <a:p>
            <a:pPr algn="l"/>
            <a:r>
              <a:rPr lang="en-US" b="0" i="0" dirty="0">
                <a:solidFill>
                  <a:srgbClr val="3D3B49"/>
                </a:solidFill>
                <a:effectLst/>
                <a:latin typeface="Noto serif" panose="02020600060500020200" pitchFamily="18" charset="0"/>
              </a:rPr>
              <a:t>   </a:t>
            </a:r>
            <a:r>
              <a:rPr lang="en-US" b="1" i="0" dirty="0">
                <a:solidFill>
                  <a:srgbClr val="3D3B49"/>
                </a:solidFill>
                <a:effectLst/>
                <a:latin typeface="Noto serif" panose="02020600060500020200" pitchFamily="18" charset="0"/>
              </a:rPr>
              <a:t>Dimensions</a:t>
            </a:r>
            <a:r>
              <a:rPr lang="en-US" b="0" i="0" dirty="0">
                <a:solidFill>
                  <a:srgbClr val="3D3B49"/>
                </a:solidFill>
                <a:effectLst/>
                <a:latin typeface="Noto serif" panose="02020600060500020200" pitchFamily="18" charset="0"/>
              </a:rPr>
              <a:t>                                                                                                                             </a:t>
            </a:r>
            <a:r>
              <a:rPr lang="en-US" b="1" i="0" dirty="0">
                <a:solidFill>
                  <a:srgbClr val="3D3B49"/>
                </a:solidFill>
                <a:effectLst/>
                <a:latin typeface="Noto serif" panose="02020600060500020200" pitchFamily="18" charset="0"/>
              </a:rPr>
              <a:t>Facts</a:t>
            </a:r>
            <a:r>
              <a:rPr lang="en-US" b="0" i="0" dirty="0">
                <a:solidFill>
                  <a:srgbClr val="3D3B49"/>
                </a:solidFill>
                <a:effectLst/>
                <a:latin typeface="Noto serif" panose="02020600060500020200" pitchFamily="18" charset="0"/>
              </a:rPr>
              <a:t>              </a:t>
            </a:r>
          </a:p>
          <a:p>
            <a:pPr algn="l">
              <a:buFont typeface="Arial" panose="020B0604020202020204" pitchFamily="34" charset="0"/>
              <a:buChar char="•"/>
            </a:pPr>
            <a:endParaRPr lang="en-US" b="0" i="0" dirty="0">
              <a:solidFill>
                <a:srgbClr val="3D3B49"/>
              </a:solidFill>
              <a:effectLst/>
              <a:latin typeface="Noto serif" panose="02020600060500020200" pitchFamily="18" charset="0"/>
            </a:endParaRPr>
          </a:p>
          <a:p>
            <a:pPr algn="l">
              <a:buFont typeface="Arial" panose="020B0604020202020204" pitchFamily="34" charset="0"/>
              <a:buChar char="•"/>
            </a:pPr>
            <a:endParaRPr lang="en-US" dirty="0">
              <a:solidFill>
                <a:srgbClr val="3D3B49"/>
              </a:solidFill>
              <a:latin typeface="Noto serif" panose="02020600060500020200" pitchFamily="18" charset="0"/>
            </a:endParaRPr>
          </a:p>
          <a:p>
            <a:pPr algn="l">
              <a:buFont typeface="Arial" panose="020B0604020202020204" pitchFamily="34" charset="0"/>
              <a:buChar char="•"/>
            </a:pPr>
            <a:r>
              <a:rPr lang="en-US" b="0" i="0" dirty="0">
                <a:solidFill>
                  <a:srgbClr val="3D3B49"/>
                </a:solidFill>
                <a:effectLst/>
                <a:latin typeface="Noto serif" panose="02020600060500020200" pitchFamily="18" charset="0"/>
              </a:rPr>
              <a:t>Be mindful of query folding and its impact on data refresh (only works with data sources that support query folding. Moving away from </a:t>
            </a:r>
            <a:r>
              <a:rPr lang="en-US" dirty="0" err="1">
                <a:solidFill>
                  <a:srgbClr val="3D3B49"/>
                </a:solidFill>
                <a:latin typeface="Noto serif" panose="02020600060500020200" pitchFamily="18" charset="0"/>
              </a:rPr>
              <a:t>C</a:t>
            </a:r>
            <a:r>
              <a:rPr lang="en-US" b="0" i="0" dirty="0" err="1">
                <a:solidFill>
                  <a:srgbClr val="3D3B49"/>
                </a:solidFill>
                <a:effectLst/>
                <a:latin typeface="Noto serif" panose="02020600060500020200" pitchFamily="18" charset="0"/>
              </a:rPr>
              <a:t>svs</a:t>
            </a:r>
            <a:r>
              <a:rPr lang="en-US" b="0" i="0" dirty="0">
                <a:solidFill>
                  <a:srgbClr val="3D3B49"/>
                </a:solidFill>
                <a:effectLst/>
                <a:latin typeface="Noto serif" panose="02020600060500020200" pitchFamily="18" charset="0"/>
              </a:rPr>
              <a:t> is a good idea.</a:t>
            </a:r>
          </a:p>
          <a:p>
            <a:pPr algn="l">
              <a:buFont typeface="Arial" panose="020B0604020202020204" pitchFamily="34" charset="0"/>
              <a:buChar char="•"/>
            </a:pPr>
            <a:r>
              <a:rPr lang="en-US" b="0" i="0" dirty="0">
                <a:solidFill>
                  <a:srgbClr val="3D3B49"/>
                </a:solidFill>
                <a:effectLst/>
                <a:latin typeface="Noto serif" panose="02020600060500020200" pitchFamily="18" charset="0"/>
              </a:rPr>
              <a:t>Follow data type conversion best practices (Why we should always use the Fixed Decimal data type (facet) for numeric values when possible: Chapter 2) </a:t>
            </a:r>
          </a:p>
          <a:p>
            <a:pPr algn="l">
              <a:buFont typeface="Arial" panose="020B0604020202020204" pitchFamily="34" charset="0"/>
              <a:buChar char="•"/>
            </a:pPr>
            <a:r>
              <a:rPr lang="en-US" b="0" i="0" dirty="0">
                <a:solidFill>
                  <a:srgbClr val="3D3B49"/>
                </a:solidFill>
                <a:effectLst/>
                <a:latin typeface="Noto serif" panose="02020600060500020200" pitchFamily="18" charset="0"/>
              </a:rPr>
              <a:t>Optimize query size</a:t>
            </a:r>
          </a:p>
          <a:p>
            <a:pPr algn="l">
              <a:buFont typeface="Arial" panose="020B0604020202020204" pitchFamily="34" charset="0"/>
              <a:buChar char="•"/>
            </a:pPr>
            <a:r>
              <a:rPr lang="en-US" b="0" i="0" dirty="0">
                <a:solidFill>
                  <a:srgbClr val="3D3B49"/>
                </a:solidFill>
                <a:effectLst/>
                <a:latin typeface="Noto serif" panose="02020600060500020200" pitchFamily="18" charset="0"/>
              </a:rPr>
              <a:t>Use query parameters</a:t>
            </a:r>
          </a:p>
          <a:p>
            <a:pPr algn="l">
              <a:buFont typeface="Arial" panose="020B0604020202020204" pitchFamily="34" charset="0"/>
              <a:buChar char="•"/>
            </a:pPr>
            <a:r>
              <a:rPr lang="en-US" b="0" i="0" dirty="0">
                <a:solidFill>
                  <a:srgbClr val="3D3B49"/>
                </a:solidFill>
                <a:effectLst/>
                <a:latin typeface="Noto serif" panose="02020600060500020200" pitchFamily="18" charset="0"/>
              </a:rPr>
              <a:t>Define key columns in queries</a:t>
            </a:r>
          </a:p>
        </p:txBody>
      </p:sp>
      <p:pic>
        <p:nvPicPr>
          <p:cNvPr id="4098" name="Picture 2" descr="🫖 Teapot Emoji — Dictionary of Emoji, Copy &amp; Paste">
            <a:extLst>
              <a:ext uri="{FF2B5EF4-FFF2-40B4-BE49-F238E27FC236}">
                <a16:creationId xmlns:a16="http://schemas.microsoft.com/office/drawing/2014/main" id="{B6E98665-BEF8-C861-0335-B7F3844B1D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8866" y="3740306"/>
            <a:ext cx="685800" cy="50233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 Tokyo Tower Emoji">
            <a:extLst>
              <a:ext uri="{FF2B5EF4-FFF2-40B4-BE49-F238E27FC236}">
                <a16:creationId xmlns:a16="http://schemas.microsoft.com/office/drawing/2014/main" id="{7D6875D1-4D3A-4C4A-C7C3-712DEDF8F0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34600" y="2585802"/>
            <a:ext cx="990600" cy="1582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5973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2C6DF-D262-AA70-E061-D3E77E7DD6D2}"/>
              </a:ext>
            </a:extLst>
          </p:cNvPr>
          <p:cNvSpPr>
            <a:spLocks noGrp="1"/>
          </p:cNvSpPr>
          <p:nvPr>
            <p:ph type="title"/>
          </p:nvPr>
        </p:nvSpPr>
        <p:spPr/>
        <p:txBody>
          <a:bodyPr/>
          <a:lstStyle/>
          <a:p>
            <a:r>
              <a:rPr lang="en-US" dirty="0"/>
              <a:t>Automatic Aggregations with Machine Learning</a:t>
            </a:r>
          </a:p>
        </p:txBody>
      </p:sp>
      <p:sp>
        <p:nvSpPr>
          <p:cNvPr id="3" name="Text Placeholder 2">
            <a:extLst>
              <a:ext uri="{FF2B5EF4-FFF2-40B4-BE49-F238E27FC236}">
                <a16:creationId xmlns:a16="http://schemas.microsoft.com/office/drawing/2014/main" id="{F267717B-9F3A-1CEA-EBEB-7831E680FBF5}"/>
              </a:ext>
            </a:extLst>
          </p:cNvPr>
          <p:cNvSpPr>
            <a:spLocks noGrp="1"/>
          </p:cNvSpPr>
          <p:nvPr>
            <p:ph type="body" sz="quarter" idx="14"/>
          </p:nvPr>
        </p:nvSpPr>
        <p:spPr/>
        <p:txBody>
          <a:bodyPr/>
          <a:lstStyle/>
          <a:p>
            <a:r>
              <a:rPr lang="en-US" dirty="0">
                <a:hlinkClick r:id="rId2"/>
              </a:rPr>
              <a:t>https://learn.microsoft.com/en-us/power-bi/enterprise/aggregations-auto</a:t>
            </a:r>
            <a:endParaRPr lang="en-US" dirty="0"/>
          </a:p>
        </p:txBody>
      </p:sp>
      <p:sp>
        <p:nvSpPr>
          <p:cNvPr id="5" name="Content Placeholder 4">
            <a:extLst>
              <a:ext uri="{FF2B5EF4-FFF2-40B4-BE49-F238E27FC236}">
                <a16:creationId xmlns:a16="http://schemas.microsoft.com/office/drawing/2014/main" id="{731CD153-04D1-415B-3677-AAD501D3250C}"/>
              </a:ext>
            </a:extLst>
          </p:cNvPr>
          <p:cNvSpPr>
            <a:spLocks noGrp="1"/>
          </p:cNvSpPr>
          <p:nvPr>
            <p:ph sz="quarter" idx="17"/>
          </p:nvPr>
        </p:nvSpPr>
        <p:spPr>
          <a:xfrm>
            <a:off x="381000" y="1537915"/>
            <a:ext cx="11658600" cy="1586286"/>
          </a:xfrm>
        </p:spPr>
        <p:txBody>
          <a:bodyPr/>
          <a:lstStyle/>
          <a:p>
            <a:r>
              <a:rPr lang="en-US" b="0" i="0" dirty="0">
                <a:solidFill>
                  <a:srgbClr val="161616"/>
                </a:solidFill>
                <a:effectLst/>
                <a:latin typeface="Segoe UI" panose="020B0502040204020203" pitchFamily="34" charset="0"/>
              </a:rPr>
              <a:t>. As client report query patterns change, automatic aggregations adjust, prioritizing and caching those aggregations used most often. </a:t>
            </a:r>
          </a:p>
          <a:p>
            <a:r>
              <a:rPr lang="en-US" b="0" i="0" dirty="0">
                <a:solidFill>
                  <a:srgbClr val="161616"/>
                </a:solidFill>
                <a:effectLst/>
                <a:latin typeface="Segoe UI" panose="020B0502040204020203" pitchFamily="34" charset="0"/>
              </a:rPr>
              <a:t>Because automatic aggregations are built on top of the existing user-defined aggregations infrastructure, it's possible to use both user-defined and automatic aggregations together in the same model. </a:t>
            </a:r>
          </a:p>
          <a:p>
            <a:endParaRPr lang="en-US" dirty="0"/>
          </a:p>
        </p:txBody>
      </p:sp>
      <p:sp>
        <p:nvSpPr>
          <p:cNvPr id="17" name="Rectangle 7">
            <a:extLst>
              <a:ext uri="{FF2B5EF4-FFF2-40B4-BE49-F238E27FC236}">
                <a16:creationId xmlns:a16="http://schemas.microsoft.com/office/drawing/2014/main" id="{0DA46D51-E017-4F9E-8E06-D76FFD88DCB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161616"/>
                </a:solidFill>
                <a:effectLst/>
                <a:latin typeface="Segoe UI" panose="020B0502040204020203" pitchFamily="34" charset="0"/>
                <a:cs typeface="Segoe UI" panose="020B0502040204020203" pitchFamily="34" charset="0"/>
              </a:rPr>
              <a:t>he training algorithm creates and deletes only those </a:t>
            </a:r>
            <a:r>
              <a:rPr kumimoji="0" lang="en-US" altLang="en-US" sz="900" b="0" i="0" u="none" strike="noStrike" cap="none" normalizeH="0" baseline="0">
                <a:ln>
                  <a:noFill/>
                </a:ln>
                <a:solidFill>
                  <a:srgbClr val="161616"/>
                </a:solidFill>
                <a:effectLst/>
                <a:latin typeface="SFMono-Regular"/>
              </a:rPr>
              <a:t>System</a:t>
            </a:r>
            <a:r>
              <a:rPr kumimoji="0" lang="en-US" altLang="en-US" sz="1200" b="0" i="0" u="none" strike="noStrike" cap="none" normalizeH="0" baseline="0">
                <a:ln>
                  <a:noFill/>
                </a:ln>
                <a:solidFill>
                  <a:srgbClr val="161616"/>
                </a:solidFill>
                <a:effectLst/>
                <a:latin typeface="Segoe UI" panose="020B0502040204020203" pitchFamily="34" charset="0"/>
                <a:cs typeface="Segoe UI" panose="020B0502040204020203" pitchFamily="34" charset="0"/>
              </a:rPr>
              <a:t> aggregations as reporting queries are analyzed and adjustments are made to maintain the optimal aggregations for the model. </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 name="TextBox 18">
            <a:extLst>
              <a:ext uri="{FF2B5EF4-FFF2-40B4-BE49-F238E27FC236}">
                <a16:creationId xmlns:a16="http://schemas.microsoft.com/office/drawing/2014/main" id="{A39F6A99-0BBF-198D-8879-7CA56E2EC51F}"/>
              </a:ext>
            </a:extLst>
          </p:cNvPr>
          <p:cNvSpPr txBox="1"/>
          <p:nvPr/>
        </p:nvSpPr>
        <p:spPr>
          <a:xfrm flipV="1">
            <a:off x="762000" y="7421881"/>
            <a:ext cx="6400800" cy="45719"/>
          </a:xfrm>
          <a:prstGeom prst="rect">
            <a:avLst/>
          </a:prstGeom>
          <a:noFill/>
        </p:spPr>
        <p:txBody>
          <a:bodyPr wrap="square" lIns="0" tIns="0" rIns="0" bIns="0" rtlCol="0">
            <a:noAutofit/>
          </a:bodyPr>
          <a:lstStyle/>
          <a:p>
            <a:pPr algn="l">
              <a:lnSpc>
                <a:spcPct val="90000"/>
              </a:lnSpc>
            </a:pPr>
            <a:endParaRPr lang="en-US" dirty="0"/>
          </a:p>
        </p:txBody>
      </p:sp>
      <p:sp>
        <p:nvSpPr>
          <p:cNvPr id="20" name="Rectangle 8">
            <a:extLst>
              <a:ext uri="{FF2B5EF4-FFF2-40B4-BE49-F238E27FC236}">
                <a16:creationId xmlns:a16="http://schemas.microsoft.com/office/drawing/2014/main" id="{7E841AFC-13EF-7059-104F-54A900495B8C}"/>
              </a:ext>
            </a:extLst>
          </p:cNvPr>
          <p:cNvSpPr>
            <a:spLocks noChangeArrowheads="1"/>
          </p:cNvSpPr>
          <p:nvPr/>
        </p:nvSpPr>
        <p:spPr bwMode="auto">
          <a:xfrm>
            <a:off x="457200" y="3124201"/>
            <a:ext cx="1042050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161616"/>
                </a:solidFill>
                <a:effectLst/>
                <a:latin typeface="Segoe UI" panose="020B0502040204020203" pitchFamily="34" charset="0"/>
                <a:cs typeface="Segoe UI" panose="020B0502040204020203" pitchFamily="34" charset="0"/>
              </a:rPr>
              <a:t>he training algorithm creates and deletes only those </a:t>
            </a:r>
            <a:r>
              <a:rPr kumimoji="0" lang="en-US" altLang="en-US" sz="1400" b="0" i="0" u="none" strike="noStrike" cap="none" normalizeH="0" baseline="0" dirty="0">
                <a:ln>
                  <a:noFill/>
                </a:ln>
                <a:solidFill>
                  <a:srgbClr val="161616"/>
                </a:solidFill>
                <a:effectLst/>
                <a:latin typeface="SFMono-Regular"/>
              </a:rPr>
              <a:t>System</a:t>
            </a:r>
            <a:r>
              <a:rPr kumimoji="0" lang="en-US" altLang="en-US" sz="2400" b="0" i="0" u="none" strike="noStrike" cap="none" normalizeH="0" baseline="0" dirty="0">
                <a:ln>
                  <a:noFill/>
                </a:ln>
                <a:solidFill>
                  <a:srgbClr val="161616"/>
                </a:solidFill>
                <a:effectLst/>
                <a:latin typeface="Segoe UI" panose="020B0502040204020203" pitchFamily="34" charset="0"/>
                <a:cs typeface="Segoe UI" panose="020B0502040204020203" pitchFamily="34" charset="0"/>
              </a:rPr>
              <a:t> aggregations as reporting queries are analyzed and adjustments are made to maintain the optimal aggregations for the model. </a:t>
            </a:r>
            <a:r>
              <a:rPr kumimoji="0" lang="en-US" altLang="en-US" sz="1200" b="0" i="0" u="none" strike="noStrike" cap="none" normalizeH="0" baseline="0" dirty="0">
                <a:ln>
                  <a:noFill/>
                </a:ln>
                <a:solidFill>
                  <a:schemeClr val="tx1"/>
                </a:solidFill>
                <a:effectLst/>
              </a:rPr>
              <a:t> </a:t>
            </a:r>
          </a:p>
          <a:p>
            <a:r>
              <a:rPr lang="en-US" b="0" i="0" dirty="0">
                <a:solidFill>
                  <a:srgbClr val="FF0000"/>
                </a:solidFill>
                <a:effectLst/>
                <a:latin typeface="Segoe UI" panose="020B0502040204020203" pitchFamily="34" charset="0"/>
              </a:rPr>
              <a:t>Power BI doesn't support downloading models with automatic aggregations enabled. If you uploaded or published a Power BI Desktop (</a:t>
            </a:r>
            <a:r>
              <a:rPr lang="en-US" b="0" i="1" dirty="0">
                <a:solidFill>
                  <a:srgbClr val="FF0000"/>
                </a:solidFill>
                <a:effectLst/>
                <a:latin typeface="Segoe UI" panose="020B0502040204020203" pitchFamily="34" charset="0"/>
              </a:rPr>
              <a:t>.</a:t>
            </a:r>
            <a:r>
              <a:rPr lang="en-US" b="0" i="1" dirty="0" err="1">
                <a:solidFill>
                  <a:srgbClr val="FF0000"/>
                </a:solidFill>
                <a:effectLst/>
                <a:latin typeface="Segoe UI" panose="020B0502040204020203" pitchFamily="34" charset="0"/>
              </a:rPr>
              <a:t>pbix</a:t>
            </a:r>
            <a:r>
              <a:rPr lang="en-US" b="0" i="0" dirty="0">
                <a:solidFill>
                  <a:srgbClr val="FF0000"/>
                </a:solidFill>
                <a:effectLst/>
                <a:latin typeface="Segoe UI" panose="020B0502040204020203" pitchFamily="34" charset="0"/>
              </a:rPr>
              <a:t>) file to Power BI and then enabled automatic aggregations, you can no longer download the PBIX file. Make sure you keep a copy of the PBIX file locally.</a:t>
            </a:r>
          </a:p>
          <a:p>
            <a:r>
              <a:rPr lang="en-US" b="0" i="0">
                <a:solidFill>
                  <a:srgbClr val="161616"/>
                </a:solidFill>
                <a:effectLst/>
                <a:latin typeface="Segoe UI" panose="020B0502040204020203" pitchFamily="34" charset="0"/>
              </a:rPr>
              <a:t>An </a:t>
            </a:r>
            <a:r>
              <a:rPr lang="en-US" b="0" i="0" dirty="0">
                <a:solidFill>
                  <a:srgbClr val="161616"/>
                </a:solidFill>
                <a:effectLst/>
                <a:latin typeface="Segoe UI" panose="020B0502040204020203" pitchFamily="34" charset="0"/>
              </a:rPr>
              <a:t>optimal configuration strikes a balance between providing pre-aggregated results from the in-memory aggregations cache for the most frequently used report queries, while accepting slower results for outlier and ad-hoc queries in exchange for faster training and refresh times and a reduced burden on system resources.</a:t>
            </a:r>
            <a:endParaRPr lang="en-US" b="0" i="0" dirty="0">
              <a:solidFill>
                <a:srgbClr val="FF0000"/>
              </a:solidFill>
              <a:effectLst/>
              <a:latin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943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165B77B-BEAE-C7F3-D66A-2EDB27C295F8}"/>
              </a:ext>
            </a:extLst>
          </p:cNvPr>
          <p:cNvSpPr txBox="1">
            <a:spLocks/>
          </p:cNvSpPr>
          <p:nvPr/>
        </p:nvSpPr>
        <p:spPr>
          <a:xfrm>
            <a:off x="780901" y="609600"/>
            <a:ext cx="2495699" cy="507534"/>
          </a:xfrm>
          <a:prstGeom prst="rect">
            <a:avLst/>
          </a:prstGeom>
        </p:spPr>
        <p:txBody>
          <a:bodyPr vert="horz" lIns="0" tIns="0" rIns="0" bIns="0" rtlCol="0" anchor="b">
            <a:noAutofit/>
          </a:bodyPr>
          <a:lstStyle>
            <a:lvl1pPr algn="l" defTabSz="914400" rtl="0" eaLnBrk="1" latinLnBrk="0" hangingPunct="1">
              <a:lnSpc>
                <a:spcPct val="85000"/>
              </a:lnSpc>
              <a:spcBef>
                <a:spcPct val="0"/>
              </a:spcBef>
              <a:buNone/>
              <a:defRPr sz="3200" b="0" kern="1200" cap="all" baseline="0">
                <a:solidFill>
                  <a:schemeClr val="accent1"/>
                </a:solidFill>
                <a:latin typeface="+mj-lt"/>
                <a:ea typeface="+mj-ea"/>
                <a:cs typeface="+mj-cs"/>
              </a:defRPr>
            </a:lvl1pPr>
          </a:lstStyle>
          <a:p>
            <a:r>
              <a:rPr lang="en-US"/>
              <a:t>The PRESENT</a:t>
            </a:r>
            <a:endParaRPr lang="en-US" dirty="0"/>
          </a:p>
        </p:txBody>
      </p:sp>
      <p:sp>
        <p:nvSpPr>
          <p:cNvPr id="9" name="TextBox 8">
            <a:extLst>
              <a:ext uri="{FF2B5EF4-FFF2-40B4-BE49-F238E27FC236}">
                <a16:creationId xmlns:a16="http://schemas.microsoft.com/office/drawing/2014/main" id="{A049FEC1-EC7E-A6DC-2EC2-D7275EF9CE51}"/>
              </a:ext>
            </a:extLst>
          </p:cNvPr>
          <p:cNvSpPr txBox="1"/>
          <p:nvPr/>
        </p:nvSpPr>
        <p:spPr>
          <a:xfrm>
            <a:off x="7106067" y="1066800"/>
            <a:ext cx="3962400" cy="1477328"/>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3D3B49"/>
                </a:solidFill>
                <a:effectLst/>
                <a:latin typeface="Noto serif" panose="020B0604020202020204" pitchFamily="18" charset="0"/>
              </a:rPr>
              <a:t>For users to drill down to a lower grain, we must keep the data in its lowest grain in the data model.</a:t>
            </a:r>
          </a:p>
          <a:p>
            <a:pPr marL="285750" indent="-285750">
              <a:buFont typeface="Arial" panose="020B0604020202020204" pitchFamily="34" charset="0"/>
              <a:buChar char="•"/>
            </a:pPr>
            <a:r>
              <a:rPr lang="en-US" dirty="0">
                <a:solidFill>
                  <a:srgbClr val="3D3B49"/>
                </a:solidFill>
                <a:latin typeface="Noto serif" panose="020B0604020202020204" pitchFamily="18" charset="0"/>
              </a:rPr>
              <a:t>Use </a:t>
            </a:r>
            <a:r>
              <a:rPr lang="en-US" dirty="0" err="1">
                <a:solidFill>
                  <a:srgbClr val="3D3B49"/>
                </a:solidFill>
                <a:latin typeface="Noto serif" panose="020B0604020202020204" pitchFamily="18" charset="0"/>
              </a:rPr>
              <a:t>DirectQuery</a:t>
            </a:r>
            <a:r>
              <a:rPr lang="en-US" dirty="0">
                <a:solidFill>
                  <a:srgbClr val="3D3B49"/>
                </a:solidFill>
                <a:latin typeface="Noto serif" panose="020B0604020202020204" pitchFamily="18" charset="0"/>
              </a:rPr>
              <a:t>(DQ) </a:t>
            </a:r>
            <a:r>
              <a:rPr lang="en-US" b="0" i="0" dirty="0">
                <a:solidFill>
                  <a:srgbClr val="3D3B49"/>
                </a:solidFill>
                <a:effectLst/>
                <a:latin typeface="Noto serif" panose="020B0604020202020204" pitchFamily="18" charset="0"/>
              </a:rPr>
              <a:t> for facts</a:t>
            </a:r>
            <a:endParaRPr lang="en-US" dirty="0"/>
          </a:p>
        </p:txBody>
      </p:sp>
      <p:sp>
        <p:nvSpPr>
          <p:cNvPr id="10" name="TextBox 9">
            <a:extLst>
              <a:ext uri="{FF2B5EF4-FFF2-40B4-BE49-F238E27FC236}">
                <a16:creationId xmlns:a16="http://schemas.microsoft.com/office/drawing/2014/main" id="{F4688D51-1830-95DD-155B-167F60D9A055}"/>
              </a:ext>
            </a:extLst>
          </p:cNvPr>
          <p:cNvSpPr txBox="1"/>
          <p:nvPr/>
        </p:nvSpPr>
        <p:spPr>
          <a:xfrm>
            <a:off x="1677233" y="1189673"/>
            <a:ext cx="4533900" cy="1477328"/>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3D3B49"/>
                </a:solidFill>
                <a:effectLst/>
                <a:latin typeface="Noto serif" panose="020B0604020202020204" pitchFamily="18" charset="0"/>
              </a:rPr>
              <a:t>For executive summaries we need</a:t>
            </a:r>
            <a:r>
              <a:rPr lang="en-US" dirty="0">
                <a:solidFill>
                  <a:srgbClr val="3D3B49"/>
                </a:solidFill>
                <a:latin typeface="Noto serif" panose="020B0604020202020204" pitchFamily="18" charset="0"/>
              </a:rPr>
              <a:t> the proverbial 10,000 feet view.</a:t>
            </a:r>
          </a:p>
          <a:p>
            <a:pPr marL="285750" indent="-285750">
              <a:buFont typeface="Arial" panose="020B0604020202020204" pitchFamily="34" charset="0"/>
              <a:buChar char="•"/>
            </a:pPr>
            <a:r>
              <a:rPr lang="en-US" dirty="0">
                <a:solidFill>
                  <a:srgbClr val="3D3B49"/>
                </a:solidFill>
                <a:latin typeface="Noto serif" panose="020B0604020202020204" pitchFamily="18" charset="0"/>
              </a:rPr>
              <a:t>Define aggregation granularities.</a:t>
            </a:r>
          </a:p>
          <a:p>
            <a:pPr marL="285750" indent="-285750">
              <a:buFont typeface="Arial" panose="020B0604020202020204" pitchFamily="34" charset="0"/>
              <a:buChar char="•"/>
            </a:pPr>
            <a:r>
              <a:rPr lang="en-US" dirty="0">
                <a:solidFill>
                  <a:srgbClr val="3D3B49"/>
                </a:solidFill>
                <a:latin typeface="Noto serif" panose="020B0604020202020204" pitchFamily="18" charset="0"/>
              </a:rPr>
              <a:t>We need one or more aggregations</a:t>
            </a:r>
          </a:p>
          <a:p>
            <a:endParaRPr lang="en-US" dirty="0"/>
          </a:p>
        </p:txBody>
      </p:sp>
      <p:pic>
        <p:nvPicPr>
          <p:cNvPr id="1026" name="Picture 2" descr="drilling Icon - Free PNG &amp; SVG 908128 - Noun Project">
            <a:extLst>
              <a:ext uri="{FF2B5EF4-FFF2-40B4-BE49-F238E27FC236}">
                <a16:creationId xmlns:a16="http://schemas.microsoft.com/office/drawing/2014/main" id="{29310679-7359-D011-5742-4EBFB3AC50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4067" y="1117134"/>
            <a:ext cx="762000" cy="76199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80,000+ Purple Mountain Wallpaper Pictures">
            <a:extLst>
              <a:ext uri="{FF2B5EF4-FFF2-40B4-BE49-F238E27FC236}">
                <a16:creationId xmlns:a16="http://schemas.microsoft.com/office/drawing/2014/main" id="{7AFAC026-6D32-A040-9080-F4E2128E69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1208" y="1319386"/>
            <a:ext cx="876300" cy="906795"/>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83A40FBC-A08E-AB9A-62E1-D181E0191F2F}"/>
              </a:ext>
            </a:extLst>
          </p:cNvPr>
          <p:cNvSpPr txBox="1"/>
          <p:nvPr/>
        </p:nvSpPr>
        <p:spPr>
          <a:xfrm>
            <a:off x="535065" y="6063734"/>
            <a:ext cx="8915400" cy="369332"/>
          </a:xfrm>
          <a:prstGeom prst="rect">
            <a:avLst/>
          </a:prstGeom>
          <a:noFill/>
        </p:spPr>
        <p:txBody>
          <a:bodyPr wrap="square">
            <a:spAutoFit/>
          </a:bodyPr>
          <a:lstStyle/>
          <a:p>
            <a:r>
              <a:rPr lang="en-US" dirty="0">
                <a:hlinkClick r:id="rId5"/>
              </a:rPr>
              <a:t>Use composite models in Power BI Desktop - Power BI | Microsoft Learn</a:t>
            </a:r>
            <a:endParaRPr lang="en-US" dirty="0"/>
          </a:p>
        </p:txBody>
      </p:sp>
      <p:pic>
        <p:nvPicPr>
          <p:cNvPr id="1032" name="Picture 8" descr="Graphical user interface, text, application, chat or text message  Description automatically generated">
            <a:extLst>
              <a:ext uri="{FF2B5EF4-FFF2-40B4-BE49-F238E27FC236}">
                <a16:creationId xmlns:a16="http://schemas.microsoft.com/office/drawing/2014/main" id="{CDA34BF9-03C6-3C1A-45DD-16CF7295739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7233" y="2544128"/>
            <a:ext cx="9219368" cy="3519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7383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8C68C35F-58E3-A875-B5CA-3B27C955AA09}"/>
              </a:ext>
            </a:extLst>
          </p:cNvPr>
          <p:cNvPicPr>
            <a:picLocks noGrp="1" noChangeAspect="1"/>
          </p:cNvPicPr>
          <p:nvPr>
            <p:ph sz="quarter" idx="16"/>
          </p:nvPr>
        </p:nvPicPr>
        <p:blipFill>
          <a:blip r:embed="rId3"/>
          <a:stretch>
            <a:fillRect/>
          </a:stretch>
        </p:blipFill>
        <p:spPr>
          <a:xfrm>
            <a:off x="457200" y="2667001"/>
            <a:ext cx="11658600" cy="3886200"/>
          </a:xfrm>
        </p:spPr>
      </p:pic>
      <p:sp>
        <p:nvSpPr>
          <p:cNvPr id="5" name="Title 1">
            <a:extLst>
              <a:ext uri="{FF2B5EF4-FFF2-40B4-BE49-F238E27FC236}">
                <a16:creationId xmlns:a16="http://schemas.microsoft.com/office/drawing/2014/main" id="{2165B77B-BEAE-C7F3-D66A-2EDB27C295F8}"/>
              </a:ext>
            </a:extLst>
          </p:cNvPr>
          <p:cNvSpPr txBox="1">
            <a:spLocks/>
          </p:cNvSpPr>
          <p:nvPr/>
        </p:nvSpPr>
        <p:spPr>
          <a:xfrm>
            <a:off x="780901" y="609600"/>
            <a:ext cx="2495699" cy="507534"/>
          </a:xfrm>
          <a:prstGeom prst="rect">
            <a:avLst/>
          </a:prstGeom>
        </p:spPr>
        <p:txBody>
          <a:bodyPr vert="horz" lIns="0" tIns="0" rIns="0" bIns="0" rtlCol="0" anchor="b">
            <a:noAutofit/>
          </a:bodyPr>
          <a:lstStyle>
            <a:lvl1pPr algn="l" defTabSz="914400" rtl="0" eaLnBrk="1" latinLnBrk="0" hangingPunct="1">
              <a:lnSpc>
                <a:spcPct val="85000"/>
              </a:lnSpc>
              <a:spcBef>
                <a:spcPct val="0"/>
              </a:spcBef>
              <a:buNone/>
              <a:defRPr sz="3200" b="0" kern="1200" cap="all" baseline="0">
                <a:solidFill>
                  <a:schemeClr val="accent1"/>
                </a:solidFill>
                <a:latin typeface="+mj-lt"/>
                <a:ea typeface="+mj-ea"/>
                <a:cs typeface="+mj-cs"/>
              </a:defRPr>
            </a:lvl1pPr>
          </a:lstStyle>
          <a:p>
            <a:r>
              <a:rPr lang="en-US" dirty="0"/>
              <a:t>The PRESENT</a:t>
            </a:r>
          </a:p>
        </p:txBody>
      </p:sp>
      <p:pic>
        <p:nvPicPr>
          <p:cNvPr id="2050" name="Picture 2">
            <a:extLst>
              <a:ext uri="{FF2B5EF4-FFF2-40B4-BE49-F238E27FC236}">
                <a16:creationId xmlns:a16="http://schemas.microsoft.com/office/drawing/2014/main" id="{36EA9306-00B6-9E72-2948-5FB01296F9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314326"/>
            <a:ext cx="1905000" cy="2352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0993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165B77B-BEAE-C7F3-D66A-2EDB27C295F8}"/>
              </a:ext>
            </a:extLst>
          </p:cNvPr>
          <p:cNvSpPr txBox="1">
            <a:spLocks/>
          </p:cNvSpPr>
          <p:nvPr/>
        </p:nvSpPr>
        <p:spPr>
          <a:xfrm>
            <a:off x="780901" y="609600"/>
            <a:ext cx="2495699" cy="507534"/>
          </a:xfrm>
          <a:prstGeom prst="rect">
            <a:avLst/>
          </a:prstGeom>
        </p:spPr>
        <p:txBody>
          <a:bodyPr vert="horz" lIns="0" tIns="0" rIns="0" bIns="0" rtlCol="0" anchor="b">
            <a:noAutofit/>
          </a:bodyPr>
          <a:lstStyle>
            <a:lvl1pPr algn="l" defTabSz="914400" rtl="0" eaLnBrk="1" latinLnBrk="0" hangingPunct="1">
              <a:lnSpc>
                <a:spcPct val="85000"/>
              </a:lnSpc>
              <a:spcBef>
                <a:spcPct val="0"/>
              </a:spcBef>
              <a:buNone/>
              <a:defRPr sz="3200" b="0" kern="1200" cap="all" baseline="0">
                <a:solidFill>
                  <a:schemeClr val="accent1"/>
                </a:solidFill>
                <a:latin typeface="+mj-lt"/>
                <a:ea typeface="+mj-ea"/>
                <a:cs typeface="+mj-cs"/>
              </a:defRPr>
            </a:lvl1pPr>
          </a:lstStyle>
          <a:p>
            <a:r>
              <a:rPr lang="en-US" dirty="0"/>
              <a:t>The PRESENT</a:t>
            </a:r>
          </a:p>
        </p:txBody>
      </p:sp>
      <p:sp>
        <p:nvSpPr>
          <p:cNvPr id="7" name="TextBox 6">
            <a:extLst>
              <a:ext uri="{FF2B5EF4-FFF2-40B4-BE49-F238E27FC236}">
                <a16:creationId xmlns:a16="http://schemas.microsoft.com/office/drawing/2014/main" id="{7D9C3BA2-A5A1-8FCB-329B-A9A7BB7DF3BE}"/>
              </a:ext>
            </a:extLst>
          </p:cNvPr>
          <p:cNvSpPr txBox="1"/>
          <p:nvPr/>
        </p:nvSpPr>
        <p:spPr>
          <a:xfrm>
            <a:off x="1447800" y="1178847"/>
            <a:ext cx="10363199" cy="4801314"/>
          </a:xfrm>
          <a:prstGeom prst="rect">
            <a:avLst/>
          </a:prstGeom>
          <a:noFill/>
        </p:spPr>
        <p:txBody>
          <a:bodyPr wrap="square">
            <a:spAutoFit/>
          </a:bodyPr>
          <a:lstStyle/>
          <a:p>
            <a:endParaRPr lang="en-US" dirty="0">
              <a:solidFill>
                <a:srgbClr val="3D3B49"/>
              </a:solidFill>
              <a:latin typeface="Noto serif" panose="02020600060500020200" pitchFamily="18" charset="0"/>
            </a:endParaRPr>
          </a:p>
          <a:p>
            <a:pPr>
              <a:buFont typeface="Arial" panose="020B0604020202020204" pitchFamily="34" charset="0"/>
              <a:buChar char="•"/>
            </a:pPr>
            <a:endParaRPr lang="en-US" b="0" i="0" dirty="0">
              <a:solidFill>
                <a:srgbClr val="3D3B49"/>
              </a:solidFill>
              <a:effectLst/>
              <a:latin typeface="Noto serif" panose="02020600060500020200" pitchFamily="18" charset="0"/>
            </a:endParaRPr>
          </a:p>
          <a:p>
            <a:r>
              <a:rPr lang="en-US" b="1" i="0" dirty="0">
                <a:solidFill>
                  <a:srgbClr val="3D3B49"/>
                </a:solidFill>
                <a:effectLst/>
                <a:latin typeface="Noto serif" panose="02020600060500020200" pitchFamily="18" charset="0"/>
              </a:rPr>
              <a:t>Dataflows usage scenarios</a:t>
            </a:r>
          </a:p>
          <a:p>
            <a:endParaRPr lang="en-US" dirty="0">
              <a:solidFill>
                <a:srgbClr val="3D3B49"/>
              </a:solidFill>
              <a:latin typeface="Noto serif" panose="02020600060500020200" pitchFamily="18" charset="0"/>
            </a:endParaRPr>
          </a:p>
          <a:p>
            <a:r>
              <a:rPr lang="en-US" b="0" i="0" dirty="0">
                <a:solidFill>
                  <a:srgbClr val="3D3B49"/>
                </a:solidFill>
                <a:effectLst/>
                <a:latin typeface="Noto serif" panose="02020600060500020200" pitchFamily="18" charset="0"/>
              </a:rPr>
              <a:t> </a:t>
            </a:r>
          </a:p>
          <a:p>
            <a:r>
              <a:rPr lang="en-US" b="0" i="0" dirty="0">
                <a:solidFill>
                  <a:srgbClr val="3D3B49"/>
                </a:solidFill>
                <a:effectLst/>
                <a:latin typeface="Noto serif" panose="02020600060500020200" pitchFamily="18" charset="0"/>
              </a:rPr>
              <a:t>We more </a:t>
            </a:r>
            <a:r>
              <a:rPr lang="en-US" dirty="0">
                <a:solidFill>
                  <a:srgbClr val="3D3B49"/>
                </a:solidFill>
                <a:latin typeface="Noto serif" panose="02020600060500020200" pitchFamily="18" charset="0"/>
              </a:rPr>
              <a:t>need to prepare data from large data sources at scale, and we own a Power BI </a:t>
            </a:r>
            <a:r>
              <a:rPr lang="en-US" b="1" dirty="0">
                <a:solidFill>
                  <a:srgbClr val="3D3B49"/>
                </a:solidFill>
                <a:latin typeface="Noto serif" panose="02020600060500020200" pitchFamily="18" charset="0"/>
              </a:rPr>
              <a:t>Premium</a:t>
            </a:r>
            <a:r>
              <a:rPr lang="en-US" dirty="0">
                <a:solidFill>
                  <a:srgbClr val="3D3B49"/>
                </a:solidFill>
                <a:latin typeface="Noto serif" panose="02020600060500020200" pitchFamily="18" charset="0"/>
              </a:rPr>
              <a:t> capacity</a:t>
            </a:r>
          </a:p>
          <a:p>
            <a:endParaRPr lang="en-US" b="0" i="0" dirty="0">
              <a:solidFill>
                <a:srgbClr val="3D3B49"/>
              </a:solidFill>
              <a:effectLst/>
              <a:latin typeface="Noto serif" panose="02020600060500020200" pitchFamily="18" charset="0"/>
            </a:endParaRPr>
          </a:p>
          <a:p>
            <a:r>
              <a:rPr lang="en-US" b="0" i="0" dirty="0">
                <a:solidFill>
                  <a:srgbClr val="3D3B49"/>
                </a:solidFill>
                <a:effectLst/>
                <a:latin typeface="Noto serif" panose="02020600060500020200" pitchFamily="18" charset="0"/>
              </a:rPr>
              <a:t>We do not have a data warehouse in the organization.</a:t>
            </a:r>
          </a:p>
          <a:p>
            <a:endParaRPr lang="en-US" b="0" i="0" dirty="0">
              <a:solidFill>
                <a:srgbClr val="3D3B49"/>
              </a:solidFill>
              <a:effectLst/>
              <a:latin typeface="Noto serif" panose="02020600060500020200" pitchFamily="18" charset="0"/>
            </a:endParaRPr>
          </a:p>
          <a:p>
            <a:endParaRPr lang="en-US" dirty="0">
              <a:solidFill>
                <a:srgbClr val="3D3B49"/>
              </a:solidFill>
              <a:latin typeface="Noto serif" panose="02020600060500020200" pitchFamily="18" charset="0"/>
            </a:endParaRPr>
          </a:p>
          <a:p>
            <a:r>
              <a:rPr lang="en-US" b="0" i="0" dirty="0">
                <a:solidFill>
                  <a:srgbClr val="3D3B49"/>
                </a:solidFill>
                <a:effectLst/>
                <a:latin typeface="Noto serif" panose="02020600060500020200" pitchFamily="18" charset="0"/>
              </a:rPr>
              <a:t>We want to reuse the curated data across the organization. ✔️</a:t>
            </a:r>
          </a:p>
          <a:p>
            <a:endParaRPr lang="en-US" b="0" i="0" dirty="0">
              <a:solidFill>
                <a:srgbClr val="3D3B49"/>
              </a:solidFill>
              <a:effectLst/>
              <a:latin typeface="Noto serif" panose="02020600060500020200" pitchFamily="18" charset="0"/>
            </a:endParaRPr>
          </a:p>
          <a:p>
            <a:endParaRPr lang="en-US" b="0" i="0" dirty="0">
              <a:solidFill>
                <a:srgbClr val="3D3B49"/>
              </a:solidFill>
              <a:effectLst/>
              <a:latin typeface="Noto serif" panose="02020600060500020200" pitchFamily="18" charset="0"/>
            </a:endParaRPr>
          </a:p>
          <a:p>
            <a:r>
              <a:rPr lang="en-US" b="0" i="0" dirty="0">
                <a:solidFill>
                  <a:srgbClr val="3D3B49"/>
                </a:solidFill>
                <a:effectLst/>
                <a:latin typeface="Noto serif" panose="02020600060500020200" pitchFamily="18" charset="0"/>
              </a:rPr>
              <a:t>We need a self-service data preparation tool that does not require a lot of IT or development background. Indeed, Dataflows’ creators only need to have knowledge of Power Query. ❓⁉️</a:t>
            </a:r>
          </a:p>
          <a:p>
            <a:endParaRPr lang="en-US" b="0" i="0" dirty="0">
              <a:solidFill>
                <a:srgbClr val="3D3B49"/>
              </a:solidFill>
              <a:effectLst/>
              <a:latin typeface="Noto serif" panose="02020600060500020200" pitchFamily="18" charset="0"/>
            </a:endParaRPr>
          </a:p>
        </p:txBody>
      </p:sp>
      <p:pic>
        <p:nvPicPr>
          <p:cNvPr id="3076" name="Picture 4" descr="Data warehouse - Free computer icons">
            <a:extLst>
              <a:ext uri="{FF2B5EF4-FFF2-40B4-BE49-F238E27FC236}">
                <a16:creationId xmlns:a16="http://schemas.microsoft.com/office/drawing/2014/main" id="{1DA74922-895A-F77A-CBEA-452C03E7B1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2920" y="2890192"/>
            <a:ext cx="791230" cy="791230"/>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A72DF16A-F34A-1B37-257F-7BB19F653BF5}"/>
              </a:ext>
            </a:extLst>
          </p:cNvPr>
          <p:cNvSpPr txBox="1"/>
          <p:nvPr/>
        </p:nvSpPr>
        <p:spPr>
          <a:xfrm>
            <a:off x="7620000" y="3339799"/>
            <a:ext cx="533400" cy="369332"/>
          </a:xfrm>
          <a:prstGeom prst="rect">
            <a:avLst/>
          </a:prstGeom>
          <a:noFill/>
        </p:spPr>
        <p:txBody>
          <a:bodyPr wrap="square">
            <a:spAutoFit/>
          </a:bodyPr>
          <a:lstStyle/>
          <a:p>
            <a:r>
              <a:rPr lang="en-US" dirty="0"/>
              <a:t>❌</a:t>
            </a:r>
          </a:p>
        </p:txBody>
      </p:sp>
      <p:pic>
        <p:nvPicPr>
          <p:cNvPr id="3078" name="Picture 6" descr="Recycling icon. An arrow that revolves endlessly Reuse ...">
            <a:extLst>
              <a:ext uri="{FF2B5EF4-FFF2-40B4-BE49-F238E27FC236}">
                <a16:creationId xmlns:a16="http://schemas.microsoft.com/office/drawing/2014/main" id="{DB47EE4C-BDF8-8F07-ABB5-10FC658292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518" y="3718003"/>
            <a:ext cx="1155989" cy="1155989"/>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Etl - Free computer icons">
            <a:extLst>
              <a:ext uri="{FF2B5EF4-FFF2-40B4-BE49-F238E27FC236}">
                <a16:creationId xmlns:a16="http://schemas.microsoft.com/office/drawing/2014/main" id="{E1ED260C-422F-2F9C-CC81-4CFB611F225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2920" y="4987912"/>
            <a:ext cx="1143000" cy="933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794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165B77B-BEAE-C7F3-D66A-2EDB27C295F8}"/>
              </a:ext>
            </a:extLst>
          </p:cNvPr>
          <p:cNvSpPr txBox="1">
            <a:spLocks/>
          </p:cNvSpPr>
          <p:nvPr/>
        </p:nvSpPr>
        <p:spPr>
          <a:xfrm>
            <a:off x="780901" y="609600"/>
            <a:ext cx="2495699" cy="507534"/>
          </a:xfrm>
          <a:prstGeom prst="rect">
            <a:avLst/>
          </a:prstGeom>
        </p:spPr>
        <p:txBody>
          <a:bodyPr vert="horz" lIns="0" tIns="0" rIns="0" bIns="0" rtlCol="0" anchor="b">
            <a:noAutofit/>
          </a:bodyPr>
          <a:lstStyle>
            <a:lvl1pPr algn="l" defTabSz="914400" rtl="0" eaLnBrk="1" latinLnBrk="0" hangingPunct="1">
              <a:lnSpc>
                <a:spcPct val="85000"/>
              </a:lnSpc>
              <a:spcBef>
                <a:spcPct val="0"/>
              </a:spcBef>
              <a:buNone/>
              <a:defRPr sz="3200" b="0" kern="1200" cap="all" baseline="0">
                <a:solidFill>
                  <a:schemeClr val="accent1"/>
                </a:solidFill>
                <a:latin typeface="+mj-lt"/>
                <a:ea typeface="+mj-ea"/>
                <a:cs typeface="+mj-cs"/>
              </a:defRPr>
            </a:lvl1pPr>
          </a:lstStyle>
          <a:p>
            <a:r>
              <a:rPr lang="en-US" dirty="0"/>
              <a:t>The FUTURE</a:t>
            </a:r>
          </a:p>
        </p:txBody>
      </p:sp>
      <p:pic>
        <p:nvPicPr>
          <p:cNvPr id="13" name="Picture 12">
            <a:extLst>
              <a:ext uri="{FF2B5EF4-FFF2-40B4-BE49-F238E27FC236}">
                <a16:creationId xmlns:a16="http://schemas.microsoft.com/office/drawing/2014/main" id="{891158F4-BB9B-8D18-37DD-E51121D810D8}"/>
              </a:ext>
            </a:extLst>
          </p:cNvPr>
          <p:cNvPicPr>
            <a:picLocks noChangeAspect="1"/>
          </p:cNvPicPr>
          <p:nvPr/>
        </p:nvPicPr>
        <p:blipFill>
          <a:blip r:embed="rId3"/>
          <a:stretch>
            <a:fillRect/>
          </a:stretch>
        </p:blipFill>
        <p:spPr>
          <a:xfrm>
            <a:off x="632758" y="1752599"/>
            <a:ext cx="11102042" cy="4495801"/>
          </a:xfrm>
          <a:prstGeom prst="rect">
            <a:avLst/>
          </a:prstGeom>
        </p:spPr>
      </p:pic>
      <p:sp>
        <p:nvSpPr>
          <p:cNvPr id="15" name="TextBox 14">
            <a:extLst>
              <a:ext uri="{FF2B5EF4-FFF2-40B4-BE49-F238E27FC236}">
                <a16:creationId xmlns:a16="http://schemas.microsoft.com/office/drawing/2014/main" id="{8870F59E-6857-B637-96E4-37EE73D70845}"/>
              </a:ext>
            </a:extLst>
          </p:cNvPr>
          <p:cNvSpPr txBox="1"/>
          <p:nvPr/>
        </p:nvSpPr>
        <p:spPr>
          <a:xfrm>
            <a:off x="556559" y="6183997"/>
            <a:ext cx="6096000" cy="646331"/>
          </a:xfrm>
          <a:prstGeom prst="rect">
            <a:avLst/>
          </a:prstGeom>
          <a:noFill/>
        </p:spPr>
        <p:txBody>
          <a:bodyPr wrap="square">
            <a:spAutoFit/>
          </a:bodyPr>
          <a:lstStyle/>
          <a:p>
            <a:r>
              <a:rPr lang="en-US" dirty="0">
                <a:hlinkClick r:id="rId4"/>
              </a:rPr>
              <a:t>Empower BI Professionals to Do More Using Microsoft Fabric (with Christian Wade) - YouTube</a:t>
            </a:r>
            <a:endParaRPr lang="en-US" dirty="0"/>
          </a:p>
        </p:txBody>
      </p:sp>
    </p:spTree>
    <p:extLst>
      <p:ext uri="{BB962C8B-B14F-4D97-AF65-F5344CB8AC3E}">
        <p14:creationId xmlns:p14="http://schemas.microsoft.com/office/powerpoint/2010/main" val="3434601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165B77B-BEAE-C7F3-D66A-2EDB27C295F8}"/>
              </a:ext>
            </a:extLst>
          </p:cNvPr>
          <p:cNvSpPr txBox="1">
            <a:spLocks/>
          </p:cNvSpPr>
          <p:nvPr/>
        </p:nvSpPr>
        <p:spPr>
          <a:xfrm>
            <a:off x="780901" y="609600"/>
            <a:ext cx="2495699" cy="507534"/>
          </a:xfrm>
          <a:prstGeom prst="rect">
            <a:avLst/>
          </a:prstGeom>
        </p:spPr>
        <p:txBody>
          <a:bodyPr vert="horz" lIns="0" tIns="0" rIns="0" bIns="0" rtlCol="0" anchor="b">
            <a:noAutofit/>
          </a:bodyPr>
          <a:lstStyle>
            <a:lvl1pPr algn="l" defTabSz="914400" rtl="0" eaLnBrk="1" latinLnBrk="0" hangingPunct="1">
              <a:lnSpc>
                <a:spcPct val="85000"/>
              </a:lnSpc>
              <a:spcBef>
                <a:spcPct val="0"/>
              </a:spcBef>
              <a:buNone/>
              <a:defRPr sz="3200" b="0" kern="1200" cap="all" baseline="0">
                <a:solidFill>
                  <a:schemeClr val="accent1"/>
                </a:solidFill>
                <a:latin typeface="+mj-lt"/>
                <a:ea typeface="+mj-ea"/>
                <a:cs typeface="+mj-cs"/>
              </a:defRPr>
            </a:lvl1pPr>
          </a:lstStyle>
          <a:p>
            <a:r>
              <a:rPr lang="en-US" dirty="0"/>
              <a:t>The FUTURE</a:t>
            </a:r>
          </a:p>
        </p:txBody>
      </p:sp>
      <p:pic>
        <p:nvPicPr>
          <p:cNvPr id="9" name="Picture 8">
            <a:extLst>
              <a:ext uri="{FF2B5EF4-FFF2-40B4-BE49-F238E27FC236}">
                <a16:creationId xmlns:a16="http://schemas.microsoft.com/office/drawing/2014/main" id="{A9052F9C-654E-19E9-394C-E20D9EA9C629}"/>
              </a:ext>
            </a:extLst>
          </p:cNvPr>
          <p:cNvPicPr>
            <a:picLocks noChangeAspect="1"/>
          </p:cNvPicPr>
          <p:nvPr/>
        </p:nvPicPr>
        <p:blipFill>
          <a:blip r:embed="rId3"/>
          <a:stretch>
            <a:fillRect/>
          </a:stretch>
        </p:blipFill>
        <p:spPr>
          <a:xfrm>
            <a:off x="228600" y="1447800"/>
            <a:ext cx="5010299" cy="3657600"/>
          </a:xfrm>
          <a:prstGeom prst="rect">
            <a:avLst/>
          </a:prstGeom>
        </p:spPr>
      </p:pic>
      <p:pic>
        <p:nvPicPr>
          <p:cNvPr id="3" name="Picture 2">
            <a:extLst>
              <a:ext uri="{FF2B5EF4-FFF2-40B4-BE49-F238E27FC236}">
                <a16:creationId xmlns:a16="http://schemas.microsoft.com/office/drawing/2014/main" id="{47722F25-B308-3815-5774-69B95CFCA81F}"/>
              </a:ext>
            </a:extLst>
          </p:cNvPr>
          <p:cNvPicPr>
            <a:picLocks noChangeAspect="1"/>
          </p:cNvPicPr>
          <p:nvPr/>
        </p:nvPicPr>
        <p:blipFill>
          <a:blip r:embed="rId4"/>
          <a:stretch>
            <a:fillRect/>
          </a:stretch>
        </p:blipFill>
        <p:spPr>
          <a:xfrm>
            <a:off x="5238899" y="1371600"/>
            <a:ext cx="6791176" cy="3733800"/>
          </a:xfrm>
          <a:prstGeom prst="rect">
            <a:avLst/>
          </a:prstGeom>
        </p:spPr>
      </p:pic>
    </p:spTree>
    <p:extLst>
      <p:ext uri="{BB962C8B-B14F-4D97-AF65-F5344CB8AC3E}">
        <p14:creationId xmlns:p14="http://schemas.microsoft.com/office/powerpoint/2010/main" val="1370029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4AA436F-1C2C-1864-F5F7-795FAB85A13F}"/>
              </a:ext>
            </a:extLst>
          </p:cNvPr>
          <p:cNvSpPr txBox="1"/>
          <p:nvPr/>
        </p:nvSpPr>
        <p:spPr>
          <a:xfrm>
            <a:off x="609600" y="152400"/>
            <a:ext cx="11582400" cy="6545382"/>
          </a:xfrm>
          <a:prstGeom prst="rect">
            <a:avLst/>
          </a:prstGeom>
          <a:noFill/>
        </p:spPr>
        <p:txBody>
          <a:bodyPr wrap="square">
            <a:spAutoFit/>
          </a:bodyPr>
          <a:lstStyle/>
          <a:p>
            <a:pPr marL="342900" marR="0">
              <a:spcBef>
                <a:spcPts val="0"/>
              </a:spcBef>
              <a:spcAft>
                <a:spcPts val="0"/>
              </a:spcAft>
            </a:pPr>
            <a:r>
              <a:rPr lang="en-US" sz="1600" dirty="0">
                <a:effectLst/>
                <a:latin typeface="Calibri" panose="020F0502020204030204" pitchFamily="34" charset="0"/>
              </a:rPr>
              <a:t>                 *USE Explicit Measures</a:t>
            </a:r>
          </a:p>
          <a:p>
            <a:pPr rtl="0" fontAlgn="ctr">
              <a:lnSpc>
                <a:spcPts val="2200"/>
              </a:lnSpc>
              <a:spcBef>
                <a:spcPts val="0"/>
              </a:spcBef>
              <a:spcAft>
                <a:spcPts val="0"/>
              </a:spcAft>
              <a:buFont typeface="+mj-lt"/>
              <a:buAutoNum type="arabicPeriod"/>
            </a:pPr>
            <a:r>
              <a:rPr lang="en-US" sz="1200" b="1" i="0" dirty="0">
                <a:solidFill>
                  <a:srgbClr val="222222"/>
                </a:solidFill>
                <a:effectLst/>
                <a:latin typeface="Montserrat" panose="00000500000000000000" pitchFamily="2" charset="0"/>
              </a:rPr>
              <a:t>Optimize rows/Filter source data –</a:t>
            </a:r>
            <a:r>
              <a:rPr lang="en-US" sz="1200" b="0" i="0" dirty="0">
                <a:solidFill>
                  <a:srgbClr val="222222"/>
                </a:solidFill>
                <a:effectLst/>
                <a:latin typeface="Montserrat" panose="00000500000000000000" pitchFamily="2" charset="0"/>
              </a:rPr>
              <a:t> Import only rows you need for your analysis. This will ensure that you only keep the required data in memory and therefore use it optimally. For example, you can set date filter to import only transactions for the last two years and not the entire sales history.</a:t>
            </a:r>
            <a:endParaRPr lang="en-US" sz="1200" b="1" i="0" dirty="0">
              <a:solidFill>
                <a:srgbClr val="222222"/>
              </a:solidFill>
              <a:effectLst/>
              <a:latin typeface="Calibri" panose="020F0502020204030204" pitchFamily="34" charset="0"/>
            </a:endParaRPr>
          </a:p>
          <a:p>
            <a:pPr rtl="0" fontAlgn="ctr">
              <a:lnSpc>
                <a:spcPts val="2200"/>
              </a:lnSpc>
              <a:spcBef>
                <a:spcPts val="0"/>
              </a:spcBef>
              <a:spcAft>
                <a:spcPts val="0"/>
              </a:spcAft>
              <a:buFont typeface="+mj-lt"/>
              <a:buAutoNum type="arabicPeriod"/>
            </a:pPr>
            <a:r>
              <a:rPr lang="en-US" sz="1200" b="1" i="0" dirty="0">
                <a:solidFill>
                  <a:srgbClr val="222222"/>
                </a:solidFill>
                <a:effectLst/>
                <a:latin typeface="Montserrat" panose="00000500000000000000" pitchFamily="2" charset="0"/>
              </a:rPr>
              <a:t>Optimize columns –</a:t>
            </a:r>
            <a:r>
              <a:rPr lang="en-US" sz="1200" b="0" i="0" dirty="0">
                <a:solidFill>
                  <a:srgbClr val="222222"/>
                </a:solidFill>
                <a:effectLst/>
                <a:latin typeface="Montserrat" panose="00000500000000000000" pitchFamily="2" charset="0"/>
              </a:rPr>
              <a:t> Remove all columns that are not relevant to your analysis, such as primary keys not used in relationships, or columns that can be calculated from other columns, or description columns that are not needed.</a:t>
            </a:r>
            <a:endParaRPr lang="en-US" sz="1200" b="1" i="0" dirty="0">
              <a:solidFill>
                <a:srgbClr val="222222"/>
              </a:solidFill>
              <a:effectLst/>
              <a:latin typeface="Calibri" panose="020F0502020204030204" pitchFamily="34" charset="0"/>
            </a:endParaRPr>
          </a:p>
          <a:p>
            <a:pPr rtl="0" fontAlgn="ctr">
              <a:lnSpc>
                <a:spcPts val="2200"/>
              </a:lnSpc>
              <a:spcBef>
                <a:spcPts val="0"/>
              </a:spcBef>
              <a:spcAft>
                <a:spcPts val="0"/>
              </a:spcAft>
              <a:buFont typeface="+mj-lt"/>
              <a:buAutoNum type="arabicPeriod"/>
            </a:pPr>
            <a:r>
              <a:rPr lang="en-US" sz="1200" b="1" i="0" dirty="0">
                <a:solidFill>
                  <a:srgbClr val="222222"/>
                </a:solidFill>
                <a:effectLst/>
                <a:latin typeface="Montserrat" panose="00000500000000000000" pitchFamily="2" charset="0"/>
              </a:rPr>
              <a:t>Decrease granularity/ Group by and summarize –</a:t>
            </a:r>
            <a:r>
              <a:rPr lang="en-US" sz="1200" b="0" i="0" dirty="0">
                <a:solidFill>
                  <a:srgbClr val="222222"/>
                </a:solidFill>
                <a:effectLst/>
                <a:latin typeface="Montserrat" panose="00000500000000000000" pitchFamily="2" charset="0"/>
              </a:rPr>
              <a:t> Detailed datasets have several rows of data, with information that is at a granular level. The more the granularity, the more rows of data you will have. So keep the datasets less granular and use grouping where possible to make the data more concise. For instance, if you are </a:t>
            </a:r>
            <a:r>
              <a:rPr lang="en-US" sz="1200" b="0" i="0" dirty="0" err="1">
                <a:solidFill>
                  <a:srgbClr val="222222"/>
                </a:solidFill>
                <a:effectLst/>
                <a:latin typeface="Montserrat" panose="00000500000000000000" pitchFamily="2" charset="0"/>
              </a:rPr>
              <a:t>analysing</a:t>
            </a:r>
            <a:r>
              <a:rPr lang="en-US" sz="1200" b="0" i="0" dirty="0">
                <a:solidFill>
                  <a:srgbClr val="222222"/>
                </a:solidFill>
                <a:effectLst/>
                <a:latin typeface="Montserrat" panose="00000500000000000000" pitchFamily="2" charset="0"/>
              </a:rPr>
              <a:t> monthly or yearly data, you could group your data on a monthly basis so that the granularity is reduced.</a:t>
            </a:r>
            <a:endParaRPr lang="en-US" sz="1200" b="1" i="0" dirty="0">
              <a:solidFill>
                <a:srgbClr val="222222"/>
              </a:solidFill>
              <a:effectLst/>
              <a:latin typeface="Calibri" panose="020F0502020204030204" pitchFamily="34" charset="0"/>
            </a:endParaRPr>
          </a:p>
          <a:p>
            <a:pPr fontAlgn="ctr">
              <a:lnSpc>
                <a:spcPts val="2200"/>
              </a:lnSpc>
              <a:buFont typeface="+mj-lt"/>
              <a:buAutoNum type="arabicPeriod"/>
            </a:pPr>
            <a:r>
              <a:rPr lang="en-US" sz="1200" b="1" i="0" dirty="0">
                <a:solidFill>
                  <a:srgbClr val="222222"/>
                </a:solidFill>
                <a:effectLst/>
                <a:latin typeface="Montserrat" panose="00000500000000000000" pitchFamily="2" charset="0"/>
              </a:rPr>
              <a:t>Optimize column data types –</a:t>
            </a:r>
            <a:r>
              <a:rPr lang="en-US" sz="1200" b="0" i="0" dirty="0">
                <a:solidFill>
                  <a:srgbClr val="222222"/>
                </a:solidFill>
                <a:effectLst/>
                <a:latin typeface="Montserrat" panose="00000500000000000000" pitchFamily="2" charset="0"/>
              </a:rPr>
              <a:t> Reduce the cardinality for all columns stored in large tables, such as a fact table. To do this, round numbers to remove obsolete decimals; round time to remove milliseconds/seconds; separate text columns into two or more parts; split </a:t>
            </a:r>
            <a:r>
              <a:rPr lang="en-US" sz="1200" b="0" i="0" dirty="0" err="1">
                <a:solidFill>
                  <a:srgbClr val="222222"/>
                </a:solidFill>
                <a:effectLst/>
                <a:latin typeface="Montserrat" panose="00000500000000000000" pitchFamily="2" charset="0"/>
              </a:rPr>
              <a:t>DateTime</a:t>
            </a:r>
            <a:r>
              <a:rPr lang="en-US" sz="1200" b="0" i="0" dirty="0">
                <a:solidFill>
                  <a:srgbClr val="222222"/>
                </a:solidFill>
                <a:effectLst/>
                <a:latin typeface="Montserrat" panose="00000500000000000000" pitchFamily="2" charset="0"/>
              </a:rPr>
              <a:t> into date and time columns, etc. Also, avoid calculated columns since they consume memory. Make sure all columns have the correct data type.</a:t>
            </a:r>
            <a:r>
              <a:rPr lang="en-US" sz="1200" b="1" i="0" dirty="0">
                <a:solidFill>
                  <a:srgbClr val="222222"/>
                </a:solidFill>
                <a:effectLst/>
                <a:latin typeface="Montserrat" panose="00000500000000000000" pitchFamily="2" charset="0"/>
              </a:rPr>
              <a:t> </a:t>
            </a:r>
          </a:p>
          <a:p>
            <a:pPr fontAlgn="ctr">
              <a:lnSpc>
                <a:spcPts val="2200"/>
              </a:lnSpc>
              <a:buFont typeface="+mj-lt"/>
              <a:buAutoNum type="arabicPeriod"/>
            </a:pPr>
            <a:r>
              <a:rPr lang="en-US" sz="1200" b="1" i="0" dirty="0">
                <a:solidFill>
                  <a:srgbClr val="222222"/>
                </a:solidFill>
                <a:effectLst/>
                <a:latin typeface="Montserrat" panose="00000500000000000000" pitchFamily="2" charset="0"/>
              </a:rPr>
              <a:t>Disable load –</a:t>
            </a:r>
            <a:r>
              <a:rPr lang="en-US" sz="1200" b="0" i="0" dirty="0">
                <a:solidFill>
                  <a:srgbClr val="222222"/>
                </a:solidFill>
                <a:effectLst/>
                <a:latin typeface="Montserrat" panose="00000500000000000000" pitchFamily="2" charset="0"/>
              </a:rPr>
              <a:t> When you import data from a source, you apply transformations, such as merging and appending queries. As a result, you may end up with queries that are only used as intermediate transformation steps. By default, all queries from Query Editor are</a:t>
            </a:r>
            <a:br>
              <a:rPr lang="en-US" sz="1200" b="0" i="0" dirty="0">
                <a:solidFill>
                  <a:srgbClr val="222222"/>
                </a:solidFill>
                <a:effectLst/>
                <a:latin typeface="Montserrat" panose="00000500000000000000" pitchFamily="2" charset="0"/>
              </a:rPr>
            </a:br>
            <a:r>
              <a:rPr lang="en-US" sz="1200" b="0" i="0" dirty="0">
                <a:solidFill>
                  <a:srgbClr val="222222"/>
                </a:solidFill>
                <a:effectLst/>
                <a:latin typeface="Montserrat" panose="00000500000000000000" pitchFamily="2" charset="0"/>
              </a:rPr>
              <a:t>loaded into the memory of Power BI model. It is crucial to disable load for all queries that are not required in the final model.</a:t>
            </a:r>
          </a:p>
          <a:p>
            <a:pPr rtl="0" fontAlgn="ctr">
              <a:lnSpc>
                <a:spcPts val="2200"/>
              </a:lnSpc>
              <a:spcBef>
                <a:spcPts val="0"/>
              </a:spcBef>
              <a:spcAft>
                <a:spcPts val="0"/>
              </a:spcAft>
              <a:buFont typeface="+mj-lt"/>
              <a:buAutoNum type="arabicPeriod"/>
            </a:pPr>
            <a:r>
              <a:rPr lang="en-US" sz="1200" b="1" i="0" dirty="0">
                <a:solidFill>
                  <a:srgbClr val="222222"/>
                </a:solidFill>
                <a:effectLst/>
                <a:latin typeface="Montserrat" panose="00000500000000000000" pitchFamily="2" charset="0"/>
              </a:rPr>
              <a:t>Disable Auto Date/Time –</a:t>
            </a:r>
            <a:r>
              <a:rPr lang="en-US" sz="1200" b="0" i="0" dirty="0">
                <a:solidFill>
                  <a:srgbClr val="222222"/>
                </a:solidFill>
                <a:effectLst/>
                <a:latin typeface="Montserrat" panose="00000500000000000000" pitchFamily="2" charset="0"/>
              </a:rPr>
              <a:t> Power BI automatically creates a built-in date table for each date field in the model to support time intelligence DAX functions. Those tables are hidden, they consume memory, and there is no flexibility to add custom columns. To remove all hidden date tables from your model, in Power BI Desktop select File / Options and Settings / Options / Data Load and untick the Auto Date/Time.</a:t>
            </a:r>
            <a:endParaRPr lang="en-US" sz="1200" b="1" i="0" dirty="0">
              <a:solidFill>
                <a:srgbClr val="222222"/>
              </a:solidFill>
              <a:effectLst/>
              <a:latin typeface="Calibri" panose="020F0502020204030204" pitchFamily="34" charset="0"/>
            </a:endParaRPr>
          </a:p>
          <a:p>
            <a:pPr rtl="0" fontAlgn="ctr">
              <a:lnSpc>
                <a:spcPts val="2200"/>
              </a:lnSpc>
              <a:spcBef>
                <a:spcPts val="0"/>
              </a:spcBef>
              <a:spcAft>
                <a:spcPts val="0"/>
              </a:spcAft>
              <a:buFont typeface="+mj-lt"/>
              <a:buAutoNum type="arabicPeriod"/>
            </a:pPr>
            <a:r>
              <a:rPr lang="en-US" sz="1200" b="1" i="0" dirty="0">
                <a:solidFill>
                  <a:srgbClr val="222222"/>
                </a:solidFill>
                <a:effectLst/>
                <a:latin typeface="Montserrat" panose="00000500000000000000" pitchFamily="2" charset="0"/>
              </a:rPr>
              <a:t>Transform data at the right place –</a:t>
            </a:r>
            <a:r>
              <a:rPr lang="en-US" sz="1200" b="0" i="0" dirty="0">
                <a:solidFill>
                  <a:srgbClr val="222222"/>
                </a:solidFill>
                <a:effectLst/>
                <a:latin typeface="Montserrat" panose="00000500000000000000" pitchFamily="2" charset="0"/>
              </a:rPr>
              <a:t> Most data transformations generally take place in Query Editor in Power BI Desktop. Query Editor is a powerful and user-friendly tool that keeps track of all applied transformation steps which is useful for traceability and future maintenance. However, you may obtain improved performance when you apply transformations directly at the source database. For example, grouping your sales data by month in your transactional database will increase the source query execution times and as a result, only grouped data will be sent over the network to Power BI.</a:t>
            </a:r>
            <a:endParaRPr lang="en-US" sz="1200" b="1" i="0" dirty="0">
              <a:solidFill>
                <a:srgbClr val="222222"/>
              </a:solidFill>
              <a:effectLst/>
              <a:latin typeface="Calibri" panose="020F0502020204030204" pitchFamily="34" charset="0"/>
            </a:endParaRPr>
          </a:p>
        </p:txBody>
      </p:sp>
    </p:spTree>
    <p:extLst>
      <p:ext uri="{BB962C8B-B14F-4D97-AF65-F5344CB8AC3E}">
        <p14:creationId xmlns:p14="http://schemas.microsoft.com/office/powerpoint/2010/main" val="3894796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E7EEE5-3EE6-6343-4A78-6AD6491B46A6}"/>
              </a:ext>
            </a:extLst>
          </p:cNvPr>
          <p:cNvSpPr txBox="1"/>
          <p:nvPr/>
        </p:nvSpPr>
        <p:spPr>
          <a:xfrm>
            <a:off x="304800" y="609600"/>
            <a:ext cx="11125200" cy="2067233"/>
          </a:xfrm>
          <a:prstGeom prst="rect">
            <a:avLst/>
          </a:prstGeom>
          <a:noFill/>
        </p:spPr>
        <p:txBody>
          <a:bodyPr wrap="square">
            <a:spAutoFit/>
          </a:bodyPr>
          <a:lstStyle/>
          <a:p>
            <a:pPr rtl="0" fontAlgn="ctr">
              <a:lnSpc>
                <a:spcPts val="2200"/>
              </a:lnSpc>
              <a:spcBef>
                <a:spcPts val="0"/>
              </a:spcBef>
              <a:spcAft>
                <a:spcPts val="0"/>
              </a:spcAft>
            </a:pPr>
            <a:r>
              <a:rPr lang="en-US" sz="1100" b="1" dirty="0">
                <a:solidFill>
                  <a:srgbClr val="222222"/>
                </a:solidFill>
                <a:latin typeface="Calibri" panose="020F0502020204030204" pitchFamily="34" charset="0"/>
              </a:rPr>
              <a:t>8. </a:t>
            </a:r>
            <a:r>
              <a:rPr lang="en-US" sz="1100" b="1" i="0" dirty="0">
                <a:solidFill>
                  <a:srgbClr val="222222"/>
                </a:solidFill>
                <a:effectLst/>
                <a:latin typeface="Montserrat" panose="00000500000000000000" pitchFamily="2" charset="0"/>
              </a:rPr>
              <a:t>Consider using </a:t>
            </a:r>
            <a:r>
              <a:rPr lang="en-US" sz="1100" b="1" i="0" dirty="0" err="1">
                <a:solidFill>
                  <a:srgbClr val="222222"/>
                </a:solidFill>
                <a:effectLst/>
                <a:latin typeface="Montserrat" panose="00000500000000000000" pitchFamily="2" charset="0"/>
              </a:rPr>
              <a:t>DirectQuery</a:t>
            </a:r>
            <a:r>
              <a:rPr lang="en-US" sz="1100" b="1" i="0" dirty="0">
                <a:solidFill>
                  <a:srgbClr val="222222"/>
                </a:solidFill>
                <a:effectLst/>
                <a:latin typeface="Montserrat" panose="00000500000000000000" pitchFamily="2" charset="0"/>
              </a:rPr>
              <a:t> or a mixed model –</a:t>
            </a:r>
            <a:r>
              <a:rPr lang="en-US" sz="1100" b="0" i="0" dirty="0">
                <a:solidFill>
                  <a:srgbClr val="222222"/>
                </a:solidFill>
                <a:effectLst/>
                <a:latin typeface="Montserrat" panose="00000500000000000000" pitchFamily="2" charset="0"/>
              </a:rPr>
              <a:t> You should import data to Power BI wherever possible, however, if your goals cannot be met by importing data, then consider using </a:t>
            </a:r>
            <a:r>
              <a:rPr lang="en-US" sz="1100" b="0" i="0" dirty="0" err="1">
                <a:solidFill>
                  <a:srgbClr val="222222"/>
                </a:solidFill>
                <a:effectLst/>
                <a:latin typeface="Montserrat" panose="00000500000000000000" pitchFamily="2" charset="0"/>
              </a:rPr>
              <a:t>DirectQuery</a:t>
            </a:r>
            <a:r>
              <a:rPr lang="en-US" sz="1100" b="0" i="0" dirty="0">
                <a:solidFill>
                  <a:srgbClr val="222222"/>
                </a:solidFill>
                <a:effectLst/>
                <a:latin typeface="Montserrat" panose="00000500000000000000" pitchFamily="2" charset="0"/>
              </a:rPr>
              <a:t>. In </a:t>
            </a:r>
            <a:r>
              <a:rPr lang="en-US" sz="1100" b="0" i="0" dirty="0" err="1">
                <a:solidFill>
                  <a:srgbClr val="222222"/>
                </a:solidFill>
                <a:effectLst/>
                <a:latin typeface="Montserrat" panose="00000500000000000000" pitchFamily="2" charset="0"/>
              </a:rPr>
              <a:t>DirectQuery</a:t>
            </a:r>
            <a:r>
              <a:rPr lang="en-US" sz="1100" b="0" i="0" dirty="0">
                <a:solidFill>
                  <a:srgbClr val="222222"/>
                </a:solidFill>
                <a:effectLst/>
                <a:latin typeface="Montserrat" panose="00000500000000000000" pitchFamily="2" charset="0"/>
              </a:rPr>
              <a:t> mode, you don’t have to import the data. You can get the data directly from the data source and so there are no limits on data volume on the Power BI side. However, report performance would be slower, and not all functionality would be available. So you can choose to have a mixed or composite model where you can store some of the tables in import mode and others in </a:t>
            </a:r>
            <a:r>
              <a:rPr lang="en-US" sz="1100" b="0" i="0" dirty="0" err="1">
                <a:solidFill>
                  <a:srgbClr val="222222"/>
                </a:solidFill>
                <a:effectLst/>
                <a:latin typeface="Montserrat" panose="00000500000000000000" pitchFamily="2" charset="0"/>
              </a:rPr>
              <a:t>DirectQuery</a:t>
            </a:r>
            <a:r>
              <a:rPr lang="en-US" sz="1100" b="0" i="0" dirty="0">
                <a:solidFill>
                  <a:srgbClr val="222222"/>
                </a:solidFill>
                <a:effectLst/>
                <a:latin typeface="Montserrat" panose="00000500000000000000" pitchFamily="2" charset="0"/>
              </a:rPr>
              <a:t>.</a:t>
            </a:r>
            <a:endParaRPr lang="en-US" sz="1100" b="1" i="0" dirty="0">
              <a:solidFill>
                <a:srgbClr val="222222"/>
              </a:solidFill>
              <a:effectLst/>
              <a:latin typeface="Calibri" panose="020F0502020204030204" pitchFamily="34" charset="0"/>
            </a:endParaRPr>
          </a:p>
          <a:p>
            <a:pPr rtl="0" fontAlgn="ctr">
              <a:lnSpc>
                <a:spcPts val="2200"/>
              </a:lnSpc>
              <a:spcBef>
                <a:spcPts val="0"/>
              </a:spcBef>
              <a:spcAft>
                <a:spcPts val="0"/>
              </a:spcAft>
            </a:pPr>
            <a:r>
              <a:rPr lang="en-US" sz="1100" b="1" i="0" dirty="0">
                <a:solidFill>
                  <a:srgbClr val="222222"/>
                </a:solidFill>
                <a:effectLst/>
                <a:latin typeface="Montserrat" panose="00000500000000000000" pitchFamily="2" charset="0"/>
              </a:rPr>
              <a:t>9</a:t>
            </a:r>
            <a:r>
              <a:rPr lang="en-US" sz="1100" b="1" i="0">
                <a:solidFill>
                  <a:srgbClr val="222222"/>
                </a:solidFill>
                <a:effectLst/>
                <a:latin typeface="Montserrat" panose="00000500000000000000" pitchFamily="2" charset="0"/>
              </a:rPr>
              <a:t>. Move </a:t>
            </a:r>
            <a:r>
              <a:rPr lang="en-US" sz="1100" b="1" i="0" dirty="0">
                <a:solidFill>
                  <a:srgbClr val="222222"/>
                </a:solidFill>
                <a:effectLst/>
                <a:latin typeface="Montserrat" panose="00000500000000000000" pitchFamily="2" charset="0"/>
              </a:rPr>
              <a:t>calculations to the backend –</a:t>
            </a:r>
            <a:r>
              <a:rPr lang="en-US" sz="1100" b="0" i="0" dirty="0">
                <a:solidFill>
                  <a:srgbClr val="222222"/>
                </a:solidFill>
                <a:effectLst/>
                <a:latin typeface="Montserrat" panose="00000500000000000000" pitchFamily="2" charset="0"/>
              </a:rPr>
              <a:t> Think thoroughly about how you can move calculations on the back-end as much as possible For instance, creating new fields in the data source that allow you to reduce calculations effort of PBI</a:t>
            </a:r>
            <a:endParaRPr lang="en-US" sz="1100" b="1" i="0" dirty="0">
              <a:solidFill>
                <a:srgbClr val="222222"/>
              </a:solidFill>
              <a:effectLst/>
              <a:latin typeface="Calibri" panose="020F0502020204030204" pitchFamily="34" charset="0"/>
            </a:endParaRPr>
          </a:p>
          <a:p>
            <a:pPr fontAlgn="ctr">
              <a:lnSpc>
                <a:spcPts val="2200"/>
              </a:lnSpc>
              <a:buFont typeface="+mj-lt"/>
              <a:buAutoNum type="arabicPeriod"/>
            </a:pPr>
            <a:endParaRPr lang="en-US" sz="1800" b="1" i="0" dirty="0">
              <a:solidFill>
                <a:srgbClr val="222222"/>
              </a:solidFill>
              <a:effectLst/>
              <a:latin typeface="Calibri" panose="020F0502020204030204" pitchFamily="34" charset="0"/>
            </a:endParaRPr>
          </a:p>
        </p:txBody>
      </p:sp>
    </p:spTree>
    <p:extLst>
      <p:ext uri="{BB962C8B-B14F-4D97-AF65-F5344CB8AC3E}">
        <p14:creationId xmlns:p14="http://schemas.microsoft.com/office/powerpoint/2010/main" val="3133422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2C6DF-D262-AA70-E061-D3E77E7DD6D2}"/>
              </a:ext>
            </a:extLst>
          </p:cNvPr>
          <p:cNvSpPr>
            <a:spLocks noGrp="1"/>
          </p:cNvSpPr>
          <p:nvPr>
            <p:ph type="title"/>
          </p:nvPr>
        </p:nvSpPr>
        <p:spPr/>
        <p:txBody>
          <a:bodyPr/>
          <a:lstStyle/>
          <a:p>
            <a:r>
              <a:rPr lang="en-US" dirty="0"/>
              <a:t>Automatic Aggregations with Machine Learning</a:t>
            </a:r>
          </a:p>
        </p:txBody>
      </p:sp>
      <p:sp>
        <p:nvSpPr>
          <p:cNvPr id="3" name="Text Placeholder 2">
            <a:extLst>
              <a:ext uri="{FF2B5EF4-FFF2-40B4-BE49-F238E27FC236}">
                <a16:creationId xmlns:a16="http://schemas.microsoft.com/office/drawing/2014/main" id="{F267717B-9F3A-1CEA-EBEB-7831E680FBF5}"/>
              </a:ext>
            </a:extLst>
          </p:cNvPr>
          <p:cNvSpPr>
            <a:spLocks noGrp="1"/>
          </p:cNvSpPr>
          <p:nvPr>
            <p:ph type="body" sz="quarter" idx="14"/>
          </p:nvPr>
        </p:nvSpPr>
        <p:spPr/>
        <p:txBody>
          <a:bodyPr/>
          <a:lstStyle/>
          <a:p>
            <a:r>
              <a:rPr lang="en-US" dirty="0">
                <a:hlinkClick r:id="rId2"/>
              </a:rPr>
              <a:t>https://learn.microsoft.com/en-us/power-bi/enterprise/aggregations-auto</a:t>
            </a:r>
            <a:endParaRPr lang="en-US" dirty="0"/>
          </a:p>
        </p:txBody>
      </p:sp>
      <p:pic>
        <p:nvPicPr>
          <p:cNvPr id="7" name="Content Placeholder 6">
            <a:extLst>
              <a:ext uri="{FF2B5EF4-FFF2-40B4-BE49-F238E27FC236}">
                <a16:creationId xmlns:a16="http://schemas.microsoft.com/office/drawing/2014/main" id="{A99E2517-F8DD-C6DA-731D-3B4C5F9FAD34}"/>
              </a:ext>
            </a:extLst>
          </p:cNvPr>
          <p:cNvPicPr>
            <a:picLocks noGrp="1" noChangeAspect="1"/>
          </p:cNvPicPr>
          <p:nvPr>
            <p:ph sz="quarter" idx="16"/>
          </p:nvPr>
        </p:nvPicPr>
        <p:blipFill>
          <a:blip r:embed="rId3"/>
          <a:stretch>
            <a:fillRect/>
          </a:stretch>
        </p:blipFill>
        <p:spPr>
          <a:xfrm>
            <a:off x="381001" y="2819400"/>
            <a:ext cx="5761852" cy="3352800"/>
          </a:xfrm>
        </p:spPr>
      </p:pic>
      <p:sp>
        <p:nvSpPr>
          <p:cNvPr id="5" name="Content Placeholder 4">
            <a:extLst>
              <a:ext uri="{FF2B5EF4-FFF2-40B4-BE49-F238E27FC236}">
                <a16:creationId xmlns:a16="http://schemas.microsoft.com/office/drawing/2014/main" id="{731CD153-04D1-415B-3677-AAD501D3250C}"/>
              </a:ext>
            </a:extLst>
          </p:cNvPr>
          <p:cNvSpPr>
            <a:spLocks noGrp="1"/>
          </p:cNvSpPr>
          <p:nvPr>
            <p:ph sz="quarter" idx="17"/>
          </p:nvPr>
        </p:nvSpPr>
        <p:spPr>
          <a:xfrm>
            <a:off x="381001" y="1537914"/>
            <a:ext cx="5486400" cy="4355097"/>
          </a:xfrm>
        </p:spPr>
        <p:txBody>
          <a:bodyPr/>
          <a:lstStyle/>
          <a:p>
            <a:r>
              <a:rPr lang="en-US" dirty="0">
                <a:solidFill>
                  <a:srgbClr val="161616"/>
                </a:solidFill>
                <a:latin typeface="Segoe UI" panose="020B0502040204020203" pitchFamily="34" charset="0"/>
              </a:rPr>
              <a:t>E</a:t>
            </a:r>
            <a:r>
              <a:rPr lang="en-US" b="0" i="0" dirty="0">
                <a:solidFill>
                  <a:srgbClr val="161616"/>
                </a:solidFill>
                <a:effectLst/>
                <a:latin typeface="Segoe UI" panose="020B0502040204020203" pitchFamily="34" charset="0"/>
              </a:rPr>
              <a:t>liminate the need to create user-defined aggregation tables and dramatically simplify implementing a pre-aggregated data solution.</a:t>
            </a:r>
          </a:p>
          <a:p>
            <a:r>
              <a:rPr lang="en-US" b="0" i="0" dirty="0">
                <a:solidFill>
                  <a:srgbClr val="161616"/>
                </a:solidFill>
                <a:effectLst/>
                <a:latin typeface="Segoe UI" panose="020B0502040204020203" pitchFamily="34" charset="0"/>
              </a:rPr>
              <a:t> </a:t>
            </a:r>
            <a:endParaRPr lang="en-US" dirty="0"/>
          </a:p>
        </p:txBody>
      </p:sp>
      <p:pic>
        <p:nvPicPr>
          <p:cNvPr id="6" name="Picture 5">
            <a:extLst>
              <a:ext uri="{FF2B5EF4-FFF2-40B4-BE49-F238E27FC236}">
                <a16:creationId xmlns:a16="http://schemas.microsoft.com/office/drawing/2014/main" id="{DBB32265-C7A9-F390-BFB5-94DB6F383B05}"/>
              </a:ext>
            </a:extLst>
          </p:cNvPr>
          <p:cNvPicPr>
            <a:picLocks noChangeAspect="1"/>
          </p:cNvPicPr>
          <p:nvPr/>
        </p:nvPicPr>
        <p:blipFill>
          <a:blip r:embed="rId4"/>
          <a:stretch>
            <a:fillRect/>
          </a:stretch>
        </p:blipFill>
        <p:spPr>
          <a:xfrm>
            <a:off x="6142853" y="1521638"/>
            <a:ext cx="5900738" cy="4495800"/>
          </a:xfrm>
          <a:prstGeom prst="rect">
            <a:avLst/>
          </a:prstGeom>
        </p:spPr>
      </p:pic>
    </p:spTree>
    <p:extLst>
      <p:ext uri="{BB962C8B-B14F-4D97-AF65-F5344CB8AC3E}">
        <p14:creationId xmlns:p14="http://schemas.microsoft.com/office/powerpoint/2010/main" val="674196983"/>
      </p:ext>
    </p:extLst>
  </p:cSld>
  <p:clrMapOvr>
    <a:masterClrMapping/>
  </p:clrMapOvr>
</p:sld>
</file>

<file path=ppt/theme/theme1.xml><?xml version="1.0" encoding="utf-8"?>
<a:theme xmlns:a="http://schemas.openxmlformats.org/drawingml/2006/main" name="MDLZ Widescreen">
  <a:themeElements>
    <a:clrScheme name="MDLZ">
      <a:dk1>
        <a:srgbClr val="666666"/>
      </a:dk1>
      <a:lt1>
        <a:sysClr val="window" lastClr="FFFFFF"/>
      </a:lt1>
      <a:dk2>
        <a:srgbClr val="000000"/>
      </a:dk2>
      <a:lt2>
        <a:srgbClr val="DDDDDD"/>
      </a:lt2>
      <a:accent1>
        <a:srgbClr val="4F2170"/>
      </a:accent1>
      <a:accent2>
        <a:srgbClr val="E18719"/>
      </a:accent2>
      <a:accent3>
        <a:srgbClr val="287819"/>
      </a:accent3>
      <a:accent4>
        <a:srgbClr val="623E23"/>
      </a:accent4>
      <a:accent5>
        <a:srgbClr val="A52323"/>
      </a:accent5>
      <a:accent6>
        <a:srgbClr val="2D6EAA"/>
      </a:accent6>
      <a:hlink>
        <a:srgbClr val="4F2170"/>
      </a:hlink>
      <a:folHlink>
        <a:srgbClr val="777777"/>
      </a:folHlink>
    </a:clrScheme>
    <a:fontScheme name="MDLZ and Calibri">
      <a:majorFont>
        <a:latin typeface="MDLZ BITE TYPE"/>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a:lnSpc>
            <a:spcPct val="90000"/>
          </a:lnSpc>
          <a:defRPr smtClean="0"/>
        </a:defPPr>
      </a:lstStyle>
    </a:txDef>
  </a:objectDefaults>
  <a:extraClrSchemeLst/>
  <a:custClrLst>
    <a:custClr name="MDLZ WORLD">
      <a:srgbClr val="4F2170"/>
    </a:custClr>
    <a:custClr name="GOLDEN WHEAT">
      <a:srgbClr val="E18719"/>
    </a:custClr>
    <a:custClr name="GO GREEN">
      <a:srgbClr val="287819"/>
    </a:custClr>
    <a:custClr name="COCOA BROWN">
      <a:srgbClr val="623E23"/>
    </a:custClr>
    <a:custClr name="TASTY RED">
      <a:srgbClr val="A52323"/>
    </a:custClr>
    <a:custClr name="COOL BLUE">
      <a:srgbClr val="2D6EAA"/>
    </a:custClr>
    <a:custClr name="SUNNY GRAIN">
      <a:srgbClr val="E6AF23"/>
    </a:custClr>
    <a:custClr name="COOL GREY">
      <a:srgbClr val="666666"/>
    </a:custClr>
    <a:custClr name=" ">
      <a:srgbClr val="FFFFFF"/>
    </a:custClr>
    <a:custClr name=" ">
      <a:srgbClr val="FFFFFF"/>
    </a:custClr>
    <a:custClr name="MDLZ WORLD LIGHTER">
      <a:srgbClr val="724D8D"/>
    </a:custClr>
    <a:custClr name="GOLDEN WHEAT LIGHTER">
      <a:srgbClr val="EAAB5E"/>
    </a:custClr>
    <a:custClr name="GO GREEN LIGHTER">
      <a:srgbClr val="73A769"/>
    </a:custClr>
    <a:custClr name="COCOA BROWN LIGHTER">
      <a:srgbClr val="93785F"/>
    </a:custClr>
    <a:custClr name="TASTY RED LIGHTER">
      <a:srgbClr val="C97B7B"/>
    </a:custClr>
    <a:custClr name="COOL BLUE LIGHTER">
      <a:srgbClr val="81A8CC"/>
    </a:custClr>
    <a:custClr name="SUNNY GRAIN LIGHTER">
      <a:srgbClr val="EDC765"/>
    </a:custClr>
    <a:custClr name="COOL GREY LIGHTER">
      <a:srgbClr val="858585"/>
    </a:custClr>
    <a:custClr name=" ">
      <a:srgbClr val="FFFFFF"/>
    </a:custClr>
    <a:custClr name=" ">
      <a:srgbClr val="FFFFFF"/>
    </a:custClr>
    <a:custClr name="MDLZ WORLD LIGHTEST">
      <a:srgbClr val="957AA9"/>
    </a:custClr>
    <a:custClr name="GOLDEN WHEAT LIGHTEST">
      <a:srgbClr val="F3CFA3"/>
    </a:custClr>
    <a:custClr name="GO GREEN LIGHTEST">
      <a:srgbClr val="B4D0AF"/>
    </a:custClr>
    <a:custClr name="COCOA BROWN LIGHTEST">
      <a:srgbClr val="BEADA0"/>
    </a:custClr>
    <a:custClr name="TASTY RED LIGHTEST">
      <a:srgbClr val="E4BDBD"/>
    </a:custClr>
    <a:custClr name="COOL BLUE LIGHTEST">
      <a:srgbClr val="ABC5DD"/>
    </a:custClr>
    <a:custClr name="SUNNY GRAIN LIGHTEST">
      <a:srgbClr val="F4DB9C"/>
    </a:custClr>
    <a:custClr name="COOL GREY LIGHTEST">
      <a:srgbClr val="A3A3A3"/>
    </a:custClr>
    <a:custClr name=" ">
      <a:srgbClr val="FFFFFF"/>
    </a:custClr>
    <a:custClr name=" ">
      <a:srgbClr val="FFFFFF"/>
    </a:custClr>
  </a:custClrLst>
  <a:extLst>
    <a:ext uri="{05A4C25C-085E-4340-85A3-A5531E510DB2}">
      <thm15:themeFamily xmlns:thm15="http://schemas.microsoft.com/office/thememl/2012/main" name="MDLZ_Widescreen  -  Read-Only" id="{75BD75DC-BB1C-4343-A0E9-20A1293262A1}" vid="{9DC96CC4-08B7-42C0-AF1D-DC21A80AF31D}"/>
    </a:ext>
  </a:extLst>
</a:theme>
</file>

<file path=ppt/theme/theme2.xml><?xml version="1.0" encoding="utf-8"?>
<a:theme xmlns:a="http://schemas.openxmlformats.org/drawingml/2006/main" name="Office Theme">
  <a:themeElements>
    <a:clrScheme name="Mondelēz">
      <a:dk1>
        <a:srgbClr val="666666"/>
      </a:dk1>
      <a:lt1>
        <a:sysClr val="window" lastClr="FFFFFF"/>
      </a:lt1>
      <a:dk2>
        <a:srgbClr val="000000"/>
      </a:dk2>
      <a:lt2>
        <a:srgbClr val="DDDDDD"/>
      </a:lt2>
      <a:accent1>
        <a:srgbClr val="4F2170"/>
      </a:accent1>
      <a:accent2>
        <a:srgbClr val="E18719"/>
      </a:accent2>
      <a:accent3>
        <a:srgbClr val="287819"/>
      </a:accent3>
      <a:accent4>
        <a:srgbClr val="623E23"/>
      </a:accent4>
      <a:accent5>
        <a:srgbClr val="A52323"/>
      </a:accent5>
      <a:accent6>
        <a:srgbClr val="2D6EAA"/>
      </a:accent6>
      <a:hlink>
        <a:srgbClr val="4F2170"/>
      </a:hlink>
      <a:folHlink>
        <a:srgbClr val="777777"/>
      </a:folHlink>
    </a:clrScheme>
    <a:fontScheme name="MDLZ and Calibri">
      <a:majorFont>
        <a:latin typeface="MDLZ BITE TYPE"/>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ondelēz">
      <a:dk1>
        <a:srgbClr val="666666"/>
      </a:dk1>
      <a:lt1>
        <a:sysClr val="window" lastClr="FFFFFF"/>
      </a:lt1>
      <a:dk2>
        <a:srgbClr val="000000"/>
      </a:dk2>
      <a:lt2>
        <a:srgbClr val="DDDDDD"/>
      </a:lt2>
      <a:accent1>
        <a:srgbClr val="4F2170"/>
      </a:accent1>
      <a:accent2>
        <a:srgbClr val="E18719"/>
      </a:accent2>
      <a:accent3>
        <a:srgbClr val="287819"/>
      </a:accent3>
      <a:accent4>
        <a:srgbClr val="623E23"/>
      </a:accent4>
      <a:accent5>
        <a:srgbClr val="A52323"/>
      </a:accent5>
      <a:accent6>
        <a:srgbClr val="2D6EAA"/>
      </a:accent6>
      <a:hlink>
        <a:srgbClr val="4F2170"/>
      </a:hlink>
      <a:folHlink>
        <a:srgbClr val="777777"/>
      </a:folHlink>
    </a:clrScheme>
    <a:fontScheme name="MDLZ and Calibri">
      <a:majorFont>
        <a:latin typeface="MDLZ BITE TYPE"/>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AlternateThumbnailUrl xmlns="http://schemas.microsoft.com/sharepoint/v3">
      <Url xsi:nil="true"/>
      <Description xsi:nil="true"/>
    </AlternateThumbnailUrl>
    <Description xmlns="http://schemas.microsoft.com/sharepoint/v3" xsi:nil="true"/>
    <SharedWithUsers xmlns="6cd7e726-916e-4467-b8a0-13f73efcbabd">
      <UserInfo>
        <DisplayName>Shah, Devesh B</DisplayName>
        <AccountId>17171</AccountId>
        <AccountType/>
      </UserInfo>
    </SharedWithUsers>
    <ImageCreateDate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Picture" ma:contentTypeID="0x01010200306CEB90C1E45542A8A3B16434972C31" ma:contentTypeVersion="8" ma:contentTypeDescription="Upload an image or a photograph." ma:contentTypeScope="" ma:versionID="60daef1f6264831f38cf67c0383421e7">
  <xsd:schema xmlns:xsd="http://www.w3.org/2001/XMLSchema" xmlns:xs="http://www.w3.org/2001/XMLSchema" xmlns:p="http://schemas.microsoft.com/office/2006/metadata/properties" xmlns:ns1="http://schemas.microsoft.com/sharepoint/v3" xmlns:ns2="66b15c3c-89d0-4399-8b0f-fa3a34a08536" xmlns:ns3="6cd7e726-916e-4467-b8a0-13f73efcbabd" targetNamespace="http://schemas.microsoft.com/office/2006/metadata/properties" ma:root="true" ma:fieldsID="53335647dea6f38d04584a333f2442fd" ns1:_="" ns2:_="" ns3:_="">
    <xsd:import namespace="http://schemas.microsoft.com/sharepoint/v3"/>
    <xsd:import namespace="66b15c3c-89d0-4399-8b0f-fa3a34a08536"/>
    <xsd:import namespace="6cd7e726-916e-4467-b8a0-13f73efcbabd"/>
    <xsd:element name="properties">
      <xsd:complexType>
        <xsd:sequence>
          <xsd:element name="documentManagement">
            <xsd:complexType>
              <xsd:all>
                <xsd:element ref="ns1:ImageWidth" minOccurs="0"/>
                <xsd:element ref="ns1:ImageHeight" minOccurs="0"/>
                <xsd:element ref="ns1:ImageCreateDate" minOccurs="0"/>
                <xsd:element ref="ns1:Description" minOccurs="0"/>
                <xsd:element ref="ns1:ThumbnailExists" minOccurs="0"/>
                <xsd:element ref="ns1:PreviewExists" minOccurs="0"/>
                <xsd:element ref="ns1:AlternateThumbnailUrl" minOccurs="0"/>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ImageWidth" ma:index="11" nillable="true" ma:displayName="Picture Width" ma:internalName="ImageWidth" ma:readOnly="true">
      <xsd:simpleType>
        <xsd:restriction base="dms:Unknown"/>
      </xsd:simpleType>
    </xsd:element>
    <xsd:element name="ImageHeight" ma:index="12" nillable="true" ma:displayName="Picture Height" ma:internalName="ImageHeight" ma:readOnly="true">
      <xsd:simpleType>
        <xsd:restriction base="dms:Unknown"/>
      </xsd:simpleType>
    </xsd:element>
    <xsd:element name="ImageCreateDate" ma:index="13" nillable="true" ma:displayName="Date Picture Taken" ma:format="DateTime" ma:hidden="true" ma:internalName="ImageCreateDate">
      <xsd:simpleType>
        <xsd:restriction base="dms:DateTime"/>
      </xsd:simpleType>
    </xsd:element>
    <xsd:element name="Description" ma:index="14" nillable="true" ma:displayName="Description" ma:description="Used as alternative text for the picture." ma:hidden="true" ma:internalName="Description">
      <xsd:simpleType>
        <xsd:restriction base="dms:Note">
          <xsd:maxLength value="255"/>
        </xsd:restriction>
      </xsd:simpleType>
    </xsd:element>
    <xsd:element name="ThumbnailExists" ma:index="23" nillable="true" ma:displayName="Thumbnail Exists" ma:default="FALSE" ma:hidden="true" ma:internalName="ThumbnailExists" ma:readOnly="true">
      <xsd:simpleType>
        <xsd:restriction base="dms:Boolean"/>
      </xsd:simpleType>
    </xsd:element>
    <xsd:element name="PreviewExists" ma:index="24" nillable="true" ma:displayName="Preview Exists" ma:default="FALSE" ma:hidden="true" ma:internalName="PreviewExists" ma:readOnly="true">
      <xsd:simpleType>
        <xsd:restriction base="dms:Boolean"/>
      </xsd:simpleType>
    </xsd:element>
    <xsd:element name="AlternateThumbnailUrl" ma:index="25" nillable="true" ma:displayName="Preview Image URL" ma:format="Image" ma:hidden="true" ma:internalName="AlternateThumbnailUrl">
      <xsd:complexType>
        <xsd:complexContent>
          <xsd:extension base="dms:URL">
            <xsd:sequence>
              <xsd:element name="Url" type="dms:ValidUrl" minOccurs="0" nillable="true"/>
              <xsd:element name="Description" type="xsd:string"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66b15c3c-89d0-4399-8b0f-fa3a34a08536" elementFormDefault="qualified">
    <xsd:import namespace="http://schemas.microsoft.com/office/2006/documentManagement/types"/>
    <xsd:import namespace="http://schemas.microsoft.com/office/infopath/2007/PartnerControls"/>
    <xsd:element name="MediaServiceMetadata" ma:index="26" nillable="true" ma:displayName="MediaServiceMetadata" ma:hidden="true" ma:internalName="MediaServiceMetadata" ma:readOnly="true">
      <xsd:simpleType>
        <xsd:restriction base="dms:Note"/>
      </xsd:simpleType>
    </xsd:element>
    <xsd:element name="MediaServiceFastMetadata" ma:index="27" nillable="true" ma:displayName="MediaServiceFastMetadata" ma:hidden="true" ma:internalName="MediaServiceFastMetadata" ma:readOnly="true">
      <xsd:simpleType>
        <xsd:restriction base="dms:Note"/>
      </xsd:simpleType>
    </xsd:element>
    <xsd:element name="MediaServiceDateTaken" ma:index="30" nillable="true" ma:displayName="MediaServiceDateTaken" ma:hidden="true" ma:internalName="MediaServiceDateTaken" ma:readOnly="true">
      <xsd:simpleType>
        <xsd:restriction base="dms:Text"/>
      </xsd:simpleType>
    </xsd:element>
    <xsd:element name="MediaServiceAutoTags" ma:index="31" nillable="true" ma:displayName="Tags" ma:internalName="MediaServiceAutoTags" ma:readOnly="true">
      <xsd:simpleType>
        <xsd:restriction base="dms:Text"/>
      </xsd:simpleType>
    </xsd:element>
    <xsd:element name="MediaServiceGenerationTime" ma:index="32" nillable="true" ma:displayName="MediaServiceGenerationTime" ma:hidden="true" ma:internalName="MediaServiceGenerationTime" ma:readOnly="true">
      <xsd:simpleType>
        <xsd:restriction base="dms:Text"/>
      </xsd:simpleType>
    </xsd:element>
    <xsd:element name="MediaServiceEventHashCode" ma:index="33"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cd7e726-916e-4467-b8a0-13f73efcbabd" elementFormDefault="qualified">
    <xsd:import namespace="http://schemas.microsoft.com/office/2006/documentManagement/types"/>
    <xsd:import namespace="http://schemas.microsoft.com/office/infopath/2007/PartnerControls"/>
    <xsd:element name="SharedWithUsers" ma:index="2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8" ma:displayName="Title"/>
        <xsd:element ref="dc:subject" minOccurs="0" maxOccurs="1"/>
        <xsd:element ref="dc:description" minOccurs="0" maxOccurs="1"/>
        <xsd:element name="keywords" minOccurs="0" maxOccurs="1" type="xsd:string" ma:index="20"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7219C14-BCE7-4FFA-9FF8-D30055277A0A}">
  <ds:schemaRefs>
    <ds:schemaRef ds:uri="http://schemas.microsoft.com/sharepoint/v3/contenttype/forms"/>
  </ds:schemaRefs>
</ds:datastoreItem>
</file>

<file path=customXml/itemProps2.xml><?xml version="1.0" encoding="utf-8"?>
<ds:datastoreItem xmlns:ds="http://schemas.openxmlformats.org/officeDocument/2006/customXml" ds:itemID="{583B32BE-2F7A-490C-824A-7FB422C614C4}">
  <ds:schemaRefs>
    <ds:schemaRef ds:uri="66b15c3c-89d0-4399-8b0f-fa3a34a08536"/>
    <ds:schemaRef ds:uri="6cd7e726-916e-4467-b8a0-13f73efcbab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C440AEEB-4891-4753-8141-67F3177A471D}">
  <ds:schemaRefs>
    <ds:schemaRef ds:uri="66b15c3c-89d0-4399-8b0f-fa3a34a08536"/>
    <ds:schemaRef ds:uri="6cd7e726-916e-4467-b8a0-13f73efcbab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MDLZ_Widescreen Template NEW</Template>
  <TotalTime>7880</TotalTime>
  <Words>1248</Words>
  <Application>Microsoft Office PowerPoint</Application>
  <PresentationFormat>Widescreen</PresentationFormat>
  <Paragraphs>70</Paragraphs>
  <Slides>10</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Calibri</vt:lpstr>
      <vt:lpstr>Google Sans</vt:lpstr>
      <vt:lpstr>MDLZ BITE TYPE</vt:lpstr>
      <vt:lpstr>Montserrat</vt:lpstr>
      <vt:lpstr>Noto Serif</vt:lpstr>
      <vt:lpstr>Segoe UI</vt:lpstr>
      <vt:lpstr>SFMono-Regular</vt:lpstr>
      <vt:lpstr>MDLZ Widescreen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Automatic Aggregations with Machine Learning</vt:lpstr>
      <vt:lpstr>Automatic Aggregations with Machine Learning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Dickson, Courtney</dc:creator>
  <cp:lastModifiedBy>Talkar, Simi</cp:lastModifiedBy>
  <cp:revision>3</cp:revision>
  <dcterms:created xsi:type="dcterms:W3CDTF">2023-05-12T00:01:49Z</dcterms:created>
  <dcterms:modified xsi:type="dcterms:W3CDTF">2024-08-20T03:50:17Z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9071875</vt:lpwstr>
  </property>
  <property fmtid="{D5CDD505-2E9C-101B-9397-08002B2CF9AE}" pid="3" name="NXPowerLiteSettings">
    <vt:lpwstr>C980073804F000</vt:lpwstr>
  </property>
  <property fmtid="{D5CDD505-2E9C-101B-9397-08002B2CF9AE}" pid="4" name="NXPowerLiteVersion">
    <vt:lpwstr>D8.0.2</vt:lpwstr>
  </property>
  <property fmtid="{D5CDD505-2E9C-101B-9397-08002B2CF9AE}" pid="5" name="ContentTypeId">
    <vt:lpwstr>0x01010200306CEB90C1E45542A8A3B16434972C31</vt:lpwstr>
  </property>
</Properties>
</file>