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</inkml:channelProperties>
      </inkml:inkSource>
      <inkml:timestamp xml:id="ts0" timeString="2020-11-29T08:27:41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6463 4344 4,'0'0'12,"0"0"2,0 0-3,0 0 0,0 0-4,0 0 0,0 0-1,0 0-1,0 0-1,0 0-2,0 0 0,0 0 2,0 0-3,0 0 4,0 0-1,0 0-1,0 0 1,0 0 2,0 0 0,0 0-1,0 0 2,0 0 1,0 0 1,0 0-1,0 0 1,0 0 1,0 0 1,0 0 1,0 0 3,0 0-4,0 0 2,0 0-2,0 0 2,0 0-2,0 0 3,0 0 0,0 0 1,0 0-2,0 0 0,0 0-1,0 0 3,0 0-1,0 0-3,0 0 4,0 0-1,0 0 0,0 0 1,0 0 1,0 0 2,0 0 0,0 0 2,0 0 2,0 0 3,0 0-5,0 0 2,0 0 4,0 0-2,0 0 0,0 0-7,0 0-2,0 0-1,0 0 0,0 0-2,0 0-3,0 0 1,0 0 4,0 0-4,0 0 7,0 0-3,33 19 0,-33-19-4,0 18-1,33-18 11,-33 19-2,0-19 2,17 9 2,-17 10-4,16-1-7,-16 1 1,17-19 3,-17 18-9,0-18-6,16 19 7,-16 0 13,0-19 7,17 9-7,-17 10-7,0-1-5,33-18 6,-33 19-5,0-19-5,0 18 2,0 1 2,0-19-1,33 19 3,-33-19 10,0 9 0,0 0-9,0-9 4,0 28 1,0-28 2,0 0-3,0 19 0,0-19 3,0 18 0,33-18-7,-33 19 8,0-19-6,0 18-9,0-8-1,0-1-2,0 0 0,0 10 3,33 0 10,-33-19-13,0 18-4,0-18 5,0 19 2,0-19-2,0 9-1,0 0 4,17 10-7,-17-10 3,0-9 3,0 19-9,0-19 4,0 19 7,0-19-5,16 18 6,-16 1-4,0-19 2,0 9-5,0 0 3,17 1 1,-17-1 1,0 0 7,0 10-4,0-1-6,0 1-2,0-19 4,0 19-4,0-10 6,0 0-6,0 10 0,0-10 8,0 10-4,16-19-3,-16 18-1,0 1 5,0-19-5,0 19 4,0-10-2,0 0 1,0 0 1,0 1 2,0-1 3,0 10 4,0-1-6,0 1-1,0-19 0,0 19-6,0-19-4,0 18 14,0-18-6,0 9-9,0 10 7,0 0 5,0-19 1,0 18 0,0 1-2,0-1 2,0-18-4,0 10 6,0-1-1,0 0 2,17 10 6,-17 0-1,0-19-16,0 0 13,0 18-4,0-18-7,0 0-5,0 19 5,0-19 3,33 18 0,-33-18-5,0 10 8,0-1-4,0 0 4,0 10-6,0-19 8,0 18 1,0 1-1,0-19 1,0 19 1,0-19-1,0 18 0,0-8-4,0-1 12,0 19-1,0-28-11,0 18-5,33 1 3,-33-19-1,0 19-4,0-1 2,0-8 2,0-1-2,0 0 0,0 10 2,0-1 1,33-18-3,-33 19-3,0 0 3,0-19 2,0 18 2,0-18 8,0 19-2,0 9-10,0-28 5,0 18 1,33 1-5,-33-1-1,0-8-4,0 8 4,0-8 1,17 18 0,-17-28-3,16 18 9,-16 1-14,0-19 6,0 0-1,17 0-7,-17 18 14,0-18-3,0 10-4,0-10 4,0 0-8,0 0 1,0 9 3,17-9-4,-17 0 2,0 9 4,0-9 0,0 0 1,0 10-4,0-1 6,0-9-7,16 18 1,-16 1 2,0-19 1,0 0-2,0 0 4,33 19-6,-33-19 6,0 18-6,0-18 2,0 19 0,0-19-3,0 0 2,0 18-5,0-18 9,0 10-1,0 8-1,0-18-1,0 19 10,0-19-8,0 19-4,0-19 3,0 18 9,33-8-5,-33 8 0,0-9 2,0 19-3,0-9-6,33 0 2,-33-1-2,0 1 3,0-1 2,33 10-3,-33-9-3,0-1 5,0 1-2,0-10 1,0 1 2,0 8-5,17-8 1,-17 8 8,0 1-7,17-19 0,-17 18-2,0 1 5,16 0-1,-16-10 4,0 9-5,0 1-1,17 0 1,-17-1 1,16 1-2,-16-10-5,0 1 11,33 8-5,-33-9 0,0 10-5,0 0 4,0-1 3,33 1-5,-33-10 2,0 10-1,0-1 4,33 20-2,-33-20-1,0 1 4,0-10-8,0 10 5,34 18-3,-34-19 0,0 1-2,0-10 18,16 10-14,1 0 1,-17-1-1,16 1-3,-16-1 5,17 1 4,-1 0-8,-16-10-4,33 10 7,-33-1 0,0 1-3,0-1 2,0-18 2,33 19-5,-33-19-4,0 19 13,0-1-6,0-9 0,0 10-2,34-19 3,-34 0 3,0 19-4,0-19 1,0 18-5,0-18 10,0 0-7,0 19-1,0-19 7,0 0-9,0 9 10,0-9-13,0 0 8,33 9 2,-33 1-6,0-1 10,0-9-13,0 0 6,0 9-2,0 10 3,0-19-1,0 19-4,0-19 7,16 0 3,-16 18-11,0-18 7,17 19-5,-17-19 10,0 9-9,16 0 2,-16-9-1,0 19 1,17-10-3,-17 10-3,16-1 11,-16-18-4,33 19-3,-33 0 6,0-10-7,0 10 4,34-10 5,-34 0-5,0 10-6,33-1 7,-33-18 0,0 19 1,33-19-4,-33 19 1,0-10 2,0 0-4,16 1 6,-16-1-4,17 0-4,-17 10 4,16-19 2,-16 18-6,17 1 10,-1-19 1,-16 0 0,34 19-7,-34-19-5,0 9 5,33 0 2,-33-9-5,33 0 9,-33 19-6,33-19 0,-33 9 0,16-9 0,1 0 0,-1 0 0,1 0 0,-17 19 0,17-19 0,16 0 0,-33 0 0,33 0 0,-33 0 0,33 18 0,-33-18 0,0 0 0,33 0 0,-33 0 0,16 0 0,1 0 0,0 0 0,-1 0 0,1 0 0,16 0 0,-33 0 0,33 0 0,-33 0 0,33 0 0,-33 0 0,33 0 0,-33 0 0,16 0 0,18-18 0,-18 18 0,1 0 0,16-19 0,0 10 0,-33-1 0,33 1 0,-17 0 0,1 0 0,16-10 0,-16 19 0,16-19 0,0 19 0,-33-18 0,33-1 0,-33 10 0,33 0 0,-33-1 0,17 1 0,-1 0 0,1-10 0,-1 0 0,1 1 0,16-10 0,0 9 0,-33 1 0,33-1 0,-33 0 0,33 1 0,-33-10 0,0 9 0,17 10 0,-1 0 0,1-10 0,-17 1 0,16-1 0,-16 0 0,17-9 0,-17 10 0,33-1 0,-33 1 0,33-1 0,-33-9 0,33 0 0,-33 19 0,33-28 0,-33 18 0,0 1 0,17-1 0,-1-9 0,1 9 0,-1 1 0,1-1 0,16 1 0,-33-10 0,33 18 0,-33 1 0,33-10 0,-33 1 0,33-1 0,-33 1 0,17-1 0,-1 10 0,1-10 0,-1 1 0,1 18 0,16-38 0,-33 29 0,33-19 0,-33 19 0,33-10 0,0-18 0,-33 18 0,33 1 0,-16-1 0,0 10 0,-1-10 0,17 1 0,-33-1 0,0 0 0,33 1 0,-33-1 0,33 10 0,-33-10 0,0 1 0,0 18 0,33-19 0,-33 1 0,0-1 0,17 0 0,0-9 0,-1 10 0,1-1 0,-1-9 0,17 0 0,-33 19 0,33-9 0,-33-20 0,0 20 0,33-1 0,-33 1 0,0 8 0,33-8 0,-33-1 0,0 0 0,17-9 0,0 10 0,-17-1 0,16 1 0,1-20 0,-1 11 0,17 8 0,-33 0 0,33 1 0,-33 18 0,0-19 0,33 1 0,-33-1 0,34 0 0,-34 10 0,0 0 0,16-1 0,1 10 0,-1-18 0,-16 18 0,17-19 0,-1 1 0,17 18 0,-33-19 0,33 0 0,-33 10 0,0 9 0,34-18 0,-34 18 0,33-19 0,-33 0 0,16 1 0,1-1 0,16 1 0,-17 8 0,17-8 0,-33-1 0,34 19 0,-34-19 0,33 1 0,-33 18 0,0-19 0,16 10 0,1 0 0,-17-1 0,16 10 0,1-18 0,-17-1 0,16 19 0,1-19 0,-1 1 0,18-1 0,-34 10 0,33 0 0,0-1 0,-33-8 0,16-1 0,1 1 0,-1-1 0,1 19 0,-1-19 0,1 1 0,0 8 0,16 10 0,-33 0 0,0-18 0,33 18 0,-33-19 0,0 19 0,33-18 0,-33 18 0,16-19 0,1 19 0,-1-19 0,-16 10 0,17 9 0,0-9 0,-1 0 0,-16 9 0,17 0 0,16-19 0,-33 19 0,33-19 0,0 19 0,-17-18 0,18 18 0,-1-19 0,0 10 0,0-1 0,0 1 0,-33 0 0,33 9 0,-33 0 0,17 0 0,-1-9 0,17 9 0,-16 0 0,-1 0 0,1 0 0,16 0 0,-33 0 0,33 0 0,0 0 0,-33 0 0,33-19 0,0 19 0,0 0 0,17 0 0,-17 0 0,0-19 0,-16 19 0,16 0 0,0 0 0,-17-18 0,34 18 0,-50 0 0,33 0 0,-33 0 0,33 0 0,-33 0 0,17 0 0,-1 0 0,17 0 0,-16 0 0,-1 0 0,34 0 0,-17 0 0,-33 0 0,33 0 0,-16 0 0,16 0 0,-17 0 0,1 0 0,0 0 0,-1 0 0,17-19 0,-33 19 0,33-9 0,-33 9 0,33 0 0,-33-9 0,33 9 0,-16 0 0,16-10 0,0 1 0,0 0 0,0 9 0,-33 0 0,33 0 0,-16-19 0,16 19 0,-16 0 0,-1 0 0,17 0 0,-33 0 0,33 0 0,0 0 0,-33 0 0,17-19 0,0 19 0,16 0 0,-17 0 0,17 0 0,0 0 0,0 0 0,-33 0 0,33 0 0,1 0 0,-1 0 0,0 0 0,16 0 0,-16 19 0,1-19 0,-18 0 0,1 0 0,16 19 0,0-19 0,16 0 0,-15 0 0,-1 0 0,-33 0 0,33 0 0,0 0 0,0 18 0,-17-18 0,18 10 0,-1-1 0,0 0 0,-17 10 0,1-19 0,16 0 0,-17 18 0,1 1 0,0-19 0,16 19 0,0-19 0,-33 9 0,33-9 0,-17 18 0,1-8 0,-1-1 0,1 10 0,0-19 0,-1 18 0,1-18 0,-17 19 0,33 0 0,-33-19 0,33 9 0,0 0 0,-33 0 0,16 10 0,1 0 0,0-19 0,-1 18 0,-16-18 0,17 19 0,-1-1 0,1-18 0,16 10 0,-33 8 0,33 1 0,-33-19 0,0 19 0,33-19 0,-33 18 0,0-18 0,17 19 0,-17-1 0,16-18 0,1 10 0,-17 8 0,16 1 0,-16-19 0,17 18 0,-1 1 0,-16 0 0,17-1 0,-17-8 0,33-1 0,-33 19 0,0-10 0,0 1 0,33-19 0,-33 19 0,0-1 0,33 1 0,-33 9 0,0-10 0,0-18 0,0 19 0,0 0 0,0-1 0,17 1 0,-17 9 0,0-10 0,16 1 0,-16-1 0,0 1 0,0 0 0,0 9 0,17-10 0,-17 1 0,0-1 0,16-8 0,-16 18 0,0-1 0,0-8 0,0-19 0,0 19 0,0-1 0,0 1 0,0-10 0,0 10 0,17-1 0,-17 1 0,0 0 0,0-1 0,0-8 0,0 8 0,0 1 0,0-1 0,0 1 0,0 0 0,16-1 0,-16 1 0,0-1 0,0 10 0,0-9 0,0-1 0,0 1 0,17 0 0,-17-1 0,0-8 0,0 8 0,0 1 0,0-1 0,0 1 0,0-19 0,0 19 0,0-1 0,0 10 0,33-9 0,-33-19 0,0 18 0,0 1 0,0 9 0,0-10 0,0 1 0,0 0 0,0-1 0,0 1 0,0-1 0,0 1 0,0 9 0,0-9 0,0-1 0,0-18 0,33 19 0,-33-1 0,0 1 0,0 9 0,0-10 0,0 1 0,0-10 0,17 1 0,-17 8 0,0-8 0,16-1 0,-16 19 0,0-28 0,0 18 0,17 1 0,-17-19 0,0 19 0,16-10 0,-16 0 0,0 19 0,17-28 0,-17 19 0,0-1 0,16 1 0,-16-19 0,17 19 0,-1-1 0,-16 10 0,17-9 0,-17-1 0,33-18 0,-33 19 0,0-1 0,0 1 0,33-10 0,-33 10 0,17 0 0,-1-1 0,1 1 0,-17-10 0,16 0 0,1 10 0,-1 9 0,1-10 0,-1 1 0,1 0 0,16-10 0,0 10 0,-33-10 0,33 19 0,-16-10 0,16 1 0,-17-19 0,18 19 0,15-10 0,-49 0 0,33-9 0,0 10 0,0-10 0,1 9 0,-1 0 0,16-9 0,-16 19 0,-33-19 0,33 0 0,1 18 0,-1-18 0,0 0 0,16 0 0,-16 0 0,-16 0 0,16 0 0,0-18 0,17 18 0,-1-19 0,-15 10 0,-18 9 0,17-9 0,17-1 0,-17 1 0,17 0 0,-17-10 0,-17 19 0,17-37 0,0 18 0,0-9 0,0 10 0,34-20 0,-51 1 0,17-9 0,17 9 0,0-1 0,-17-8 0,0 9 0,0-10 0,0 10 0,-17 18 0,18-18 0,-1-9 0,0 27 0,-33-18 0,33 0 0,-17 9 0,1-10 0,-1 20 0,18-29 0,-18 10 0,1 19 0,16-20 0,-33 10 0,33 10 0,-33-19 0,16 18 0,1-18 0,-1 9 0,1 9 0,0 1 0,-17-1 0,16-9 0,-16 10 0,17-1 0,-1 0 0,1 1 0,16-1 0,-33-9 0,0 0 0,33 19 0,-33-10 0,16 1 0,1-1 0,0 1 0,-17 8 0,16 1 0,-16-10 0,17 10 0,-1 9 0,1-18 0,-1-1 0,1 0 0,-17 1 0,33-10 0,0 9 0,-33 1 0,17-20 0,16 20 0,-17-10 0,1 9 0,-1 1 0,1-1 0,-17 19 0,16-19 0,1-8 0,16 8 0,-33 10 0,0-1 0,0-8 0,33-19 0,-33 37 0,17-38 0,-1 20 0,1 8 0,-1-27 0,17 19 0,-16-1 0,-1 0 0,1 10 0,16-9 0,-33-1 0,0 0 0,33 19 0,-33-18 0,17 18 0,-17-19 0,16 10 0,-16 0 0,17-1 0,-1 10 0,-16-18 0,17 18 0,-1-19 0,1 19 0,-1-19 0,1 19 0,-17-18 0,33 18 0,-33 0 0,33-19 0,-33 10 0,17 9 0,-1 0 0,1 0 0,-1 0 0,1 0 0,-1 0 0,1 0 0,0 9 0,-17 10 0,16-19 0,-16 18 0,33-18 0,-33 19 0,33-19 0,-33 19 0,0-1 0,17-8 0,-1-1 0,1 0 0,-1 10 0,1-1 0,-17-18 0,17 19 0,-1 0 0,1-1 0,-17-18 0,16 9 0,17 10 0,-33 0 0,0-1 0,33 1 0,-33-1 0,0-18 0,17 19 0,-1 0 0,1 9 0,0-28 0,-1 18 0,1 1 0,-1-1 0,1-8 0,-1 8 0,17 1 0,-33-1 0,33 1 0,-33 0 0,17-1 0,-17 1 0,17-10 0,-1 10 0,1 18 0,-1-37 0,1 19 0,-1-1 0,1 1 0,-1-1 0,17 10 0,-33-9 0,17 0 0,0-19 0,-1 18 0,1 1 0,-1-1 0,1-8 0,-1 8 0,1 1 0,-17-1 0,16 1 0,1-10 0,-1 10 0,18-10 0,-34 1 0,0 8 0,16 1 0,1-19 0,-17 18 0,16 1 0,1-19 0,-17 9 0,16 1 0,-16-1 0,17-9 0,-17 9 0,16-9 0,-16 9 0,17-9 0,-17 19 0,0-19 0,16 19 0,-16-19 0,17 0 0,0 0 0,-17 0-287,0 0-275,-17 0 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F26C-8A0F-4B1A-8158-FE2FF55A5876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2AC9-34DD-45B2-9F34-2F62F221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nline.stat.psu.edu/onlinecourses/sites/stat510/files/L03/ar1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523854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nline.stat.psu.edu/onlinecourses/sites/stat510/files/L03/ar2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12519"/>
            <a:ext cx="5715000" cy="568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326680" y="1563840"/>
              <a:ext cx="4741560" cy="1379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0" y="1555560"/>
                <a:ext cx="4766400" cy="14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9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online.stat.psu.edu/onlinecourses/sites/stat510/files/L03/ma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5943600" cy="58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online.stat.psu.edu/onlinecourses/sites/stat510/files/L03/arma11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6019800" cy="598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H</dc:creator>
  <cp:lastModifiedBy>Bo H</cp:lastModifiedBy>
  <cp:revision>4</cp:revision>
  <dcterms:created xsi:type="dcterms:W3CDTF">2020-11-29T07:14:21Z</dcterms:created>
  <dcterms:modified xsi:type="dcterms:W3CDTF">2020-11-29T09:05:26Z</dcterms:modified>
</cp:coreProperties>
</file>