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7.jpeg" ContentType="image/jpeg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8.png" ContentType="image/png"/>
  <Override PartName="/ppt/media/image10.png" ContentType="image/png"/>
  <Override PartName="/ppt/media/image11.jpeg" ContentType="image/jpeg"/>
  <Override PartName="/ppt/media/image12.png" ContentType="image/png"/>
  <Override PartName="/ppt/media/image13.jpeg" ContentType="image/jpeg"/>
  <Override PartName="/ppt/media/image14.jpeg" ContentType="image/jpeg"/>
  <Override PartName="/ppt/media/image15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1685160" y="11331720"/>
            <a:ext cx="842040" cy="566532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71680" y="957240"/>
            <a:ext cx="9143280" cy="15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TRABALHO SOBRE FERRAMENTAS DE PLANEJAMENTO E CONTROLE 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1260000" y="3593520"/>
            <a:ext cx="7766280" cy="17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Realize uma pesquisa na internet e apresente 02 ferramentas de gestão de projeto (uma gratuita e uma paga) com as funções de: planejamento, controle, comunicação, conflito, inspeção e revisão de projetos. 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71680" y="677880"/>
            <a:ext cx="9143280" cy="15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1" lang="pt-BR" sz="4400" spc="-1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FERRAMENTAS DE CONTROLE 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ESCOLHIDA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1044360" y="5194440"/>
            <a:ext cx="8597160" cy="128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Sistema de controle de versão de arquivos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desenvolvido inicialmente por Linus Torvalds.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Imagem 4" descr=""/>
          <p:cNvPicPr/>
          <p:nvPr/>
        </p:nvPicPr>
        <p:blipFill>
          <a:blip r:embed="rId1"/>
          <a:stretch/>
        </p:blipFill>
        <p:spPr>
          <a:xfrm>
            <a:off x="2771640" y="2632680"/>
            <a:ext cx="4984200" cy="208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044360" y="1903320"/>
            <a:ext cx="859716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https://git-scm.com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1044360" y="3009960"/>
            <a:ext cx="8597160" cy="22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 GIT pode ser baixado nas versões Windows, Mac e através do comando: sudo apt-get install git para plataformas Linux/Debian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Imagem 4" descr=""/>
          <p:cNvPicPr/>
          <p:nvPr/>
        </p:nvPicPr>
        <p:blipFill>
          <a:blip r:embed="rId1"/>
          <a:stretch/>
        </p:blipFill>
        <p:spPr>
          <a:xfrm>
            <a:off x="1044360" y="791280"/>
            <a:ext cx="2301480" cy="96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649080" y="2064240"/>
            <a:ext cx="417744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1" lang="pt-BR" sz="2400" spc="-1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GITHUB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CRIANDO REPOSITÓRIO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876240" y="3227760"/>
            <a:ext cx="37234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https://</a:t>
            </a:r>
            <a:r>
              <a:rPr lang="pt-BR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github.com</a:t>
            </a:r>
            <a:r>
              <a:rPr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/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Imagem 4" descr=""/>
          <p:cNvPicPr/>
          <p:nvPr/>
        </p:nvPicPr>
        <p:blipFill>
          <a:blip r:embed="rId1"/>
          <a:stretch/>
        </p:blipFill>
        <p:spPr>
          <a:xfrm>
            <a:off x="1044360" y="791280"/>
            <a:ext cx="2301480" cy="960840"/>
          </a:xfrm>
          <a:prstGeom prst="rect">
            <a:avLst/>
          </a:prstGeom>
          <a:ln>
            <a:noFill/>
          </a:ln>
        </p:spPr>
      </p:pic>
      <p:pic>
        <p:nvPicPr>
          <p:cNvPr id="67" name="Imagem 2" descr=""/>
          <p:cNvPicPr/>
          <p:nvPr/>
        </p:nvPicPr>
        <p:blipFill>
          <a:blip r:embed="rId2"/>
          <a:stretch/>
        </p:blipFill>
        <p:spPr>
          <a:xfrm>
            <a:off x="1184400" y="4225320"/>
            <a:ext cx="2809080" cy="2075760"/>
          </a:xfrm>
          <a:prstGeom prst="rect">
            <a:avLst/>
          </a:prstGeom>
          <a:ln>
            <a:noFill/>
          </a:ln>
        </p:spPr>
      </p:pic>
      <p:pic>
        <p:nvPicPr>
          <p:cNvPr id="68" name="Imagem 6" descr=""/>
          <p:cNvPicPr/>
          <p:nvPr/>
        </p:nvPicPr>
        <p:blipFill>
          <a:blip r:embed="rId3"/>
          <a:stretch/>
        </p:blipFill>
        <p:spPr>
          <a:xfrm>
            <a:off x="4600440" y="791280"/>
            <a:ext cx="4741200" cy="550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3556080" y="791280"/>
            <a:ext cx="579348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TERMINAL – PRIMEIROS PASSOS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1368000" y="1944000"/>
            <a:ext cx="8597160" cy="11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config --global user.name "equipe west" 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config --global user.email west@contato.com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Imagem 4" descr=""/>
          <p:cNvPicPr/>
          <p:nvPr/>
        </p:nvPicPr>
        <p:blipFill>
          <a:blip r:embed="rId1"/>
          <a:stretch/>
        </p:blipFill>
        <p:spPr>
          <a:xfrm>
            <a:off x="1044360" y="791280"/>
            <a:ext cx="2301480" cy="96084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016000" y="3312000"/>
            <a:ext cx="7419240" cy="264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3556080" y="791280"/>
            <a:ext cx="579348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TERMINAL – PRIMEIROS PASSOS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1692360" y="1752480"/>
            <a:ext cx="859716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$ git init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Imagem 4" descr=""/>
          <p:cNvPicPr/>
          <p:nvPr/>
        </p:nvPicPr>
        <p:blipFill>
          <a:blip r:embed="rId1"/>
          <a:stretch/>
        </p:blipFill>
        <p:spPr>
          <a:xfrm>
            <a:off x="1044360" y="791280"/>
            <a:ext cx="2301480" cy="960840"/>
          </a:xfrm>
          <a:prstGeom prst="rect">
            <a:avLst/>
          </a:prstGeom>
          <a:ln>
            <a:noFill/>
          </a:ln>
        </p:spPr>
      </p:pic>
      <p:pic>
        <p:nvPicPr>
          <p:cNvPr id="76" name="Imagem 5" descr=""/>
          <p:cNvPicPr/>
          <p:nvPr/>
        </p:nvPicPr>
        <p:blipFill>
          <a:blip r:embed="rId2"/>
          <a:stretch/>
        </p:blipFill>
        <p:spPr>
          <a:xfrm>
            <a:off x="835200" y="2420280"/>
            <a:ext cx="8514720" cy="393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0120" y="791280"/>
            <a:ext cx="5814360" cy="5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GITHUB - CLONANDO REPOSITÓRIO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52000" y="1467000"/>
            <a:ext cx="532764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$ git clone URL nome/diretório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Imagem 4" descr=""/>
          <p:cNvPicPr/>
          <p:nvPr/>
        </p:nvPicPr>
        <p:blipFill>
          <a:blip r:embed="rId1"/>
          <a:stretch/>
        </p:blipFill>
        <p:spPr>
          <a:xfrm>
            <a:off x="1044360" y="791280"/>
            <a:ext cx="2301480" cy="960840"/>
          </a:xfrm>
          <a:prstGeom prst="rect">
            <a:avLst/>
          </a:prstGeom>
          <a:ln>
            <a:noFill/>
          </a:ln>
        </p:spPr>
      </p:pic>
      <p:pic>
        <p:nvPicPr>
          <p:cNvPr id="80" name="Imagem 5" descr=""/>
          <p:cNvPicPr/>
          <p:nvPr/>
        </p:nvPicPr>
        <p:blipFill>
          <a:blip r:embed="rId2"/>
          <a:stretch/>
        </p:blipFill>
        <p:spPr>
          <a:xfrm>
            <a:off x="627120" y="3021120"/>
            <a:ext cx="4123440" cy="2618640"/>
          </a:xfrm>
          <a:prstGeom prst="rect">
            <a:avLst/>
          </a:prstGeom>
          <a:ln>
            <a:noFill/>
          </a:ln>
        </p:spPr>
      </p:pic>
      <p:pic>
        <p:nvPicPr>
          <p:cNvPr id="81" name="Imagem 7" descr=""/>
          <p:cNvPicPr/>
          <p:nvPr/>
        </p:nvPicPr>
        <p:blipFill>
          <a:blip r:embed="rId3"/>
          <a:stretch/>
        </p:blipFill>
        <p:spPr>
          <a:xfrm>
            <a:off x="5110200" y="2335320"/>
            <a:ext cx="6314400" cy="399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044360" y="1903320"/>
            <a:ext cx="8597160" cy="8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BIBLIOGRAFIA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044360" y="3009960"/>
            <a:ext cx="8597160" cy="22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https://git-scm.com/book/pt-br/v1/Primeiros-passos-Sobre-Controle-de-Vers%C3%A3o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spc="-1" strike="noStrike" u="sng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https://tableless.com.br/tudo-que-voce-queria-saber-sobre-git-e-github-mas-tinha-vergonha-de-perguntar/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Imagem 4" descr=""/>
          <p:cNvPicPr/>
          <p:nvPr/>
        </p:nvPicPr>
        <p:blipFill>
          <a:blip r:embed="rId1"/>
          <a:stretch/>
        </p:blipFill>
        <p:spPr>
          <a:xfrm>
            <a:off x="1044360" y="791280"/>
            <a:ext cx="2301480" cy="96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792</TotalTime>
  <Application>LibreOffice/5.0.6.3$Windows_x86 LibreOffice_project/490fc03b25318460cfc54456516ea2519c11d1aa</Application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2017-09-05T08:55:28Z</dcterms:created>
  <dc:creator>Sandro J. Torres</dc:creator>
  <dc:language>pt-BR</dc:language>
  <dcterms:modified xsi:type="dcterms:W3CDTF">2017-09-06T09:52:16Z</dcterms:modified>
  <cp:revision>18</cp:revision>
  <dc:title>TRABALHO SOBRE FERRAMENTAS DE PLANEJAMENTO E CONTROLE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